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6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7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3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9" r:id="rId2"/>
    <p:sldMasterId id="2147483714" r:id="rId3"/>
  </p:sldMasterIdLst>
  <p:notesMasterIdLst>
    <p:notesMasterId r:id="rId86"/>
  </p:notesMasterIdLst>
  <p:handoutMasterIdLst>
    <p:handoutMasterId r:id="rId87"/>
  </p:handoutMasterIdLst>
  <p:sldIdLst>
    <p:sldId id="297" r:id="rId4"/>
    <p:sldId id="420" r:id="rId5"/>
    <p:sldId id="334" r:id="rId6"/>
    <p:sldId id="398" r:id="rId7"/>
    <p:sldId id="258" r:id="rId8"/>
    <p:sldId id="287" r:id="rId9"/>
    <p:sldId id="289" r:id="rId10"/>
    <p:sldId id="275" r:id="rId11"/>
    <p:sldId id="300" r:id="rId12"/>
    <p:sldId id="380" r:id="rId13"/>
    <p:sldId id="361" r:id="rId14"/>
    <p:sldId id="362" r:id="rId15"/>
    <p:sldId id="390" r:id="rId16"/>
    <p:sldId id="371" r:id="rId17"/>
    <p:sldId id="363" r:id="rId18"/>
    <p:sldId id="368" r:id="rId19"/>
    <p:sldId id="369" r:id="rId20"/>
    <p:sldId id="360" r:id="rId21"/>
    <p:sldId id="359" r:id="rId22"/>
    <p:sldId id="354" r:id="rId23"/>
    <p:sldId id="302" r:id="rId24"/>
    <p:sldId id="356" r:id="rId25"/>
    <p:sldId id="367" r:id="rId26"/>
    <p:sldId id="290" r:id="rId27"/>
    <p:sldId id="353" r:id="rId28"/>
    <p:sldId id="301" r:id="rId29"/>
    <p:sldId id="358" r:id="rId30"/>
    <p:sldId id="273" r:id="rId31"/>
    <p:sldId id="344" r:id="rId32"/>
    <p:sldId id="337" r:id="rId33"/>
    <p:sldId id="336" r:id="rId34"/>
    <p:sldId id="338" r:id="rId35"/>
    <p:sldId id="340" r:id="rId36"/>
    <p:sldId id="339" r:id="rId37"/>
    <p:sldId id="342" r:id="rId38"/>
    <p:sldId id="341" r:id="rId39"/>
    <p:sldId id="357" r:id="rId40"/>
    <p:sldId id="296" r:id="rId41"/>
    <p:sldId id="347" r:id="rId42"/>
    <p:sldId id="345" r:id="rId43"/>
    <p:sldId id="346" r:id="rId44"/>
    <p:sldId id="349" r:id="rId45"/>
    <p:sldId id="417" r:id="rId46"/>
    <p:sldId id="350" r:id="rId47"/>
    <p:sldId id="381" r:id="rId48"/>
    <p:sldId id="364" r:id="rId49"/>
    <p:sldId id="365" r:id="rId50"/>
    <p:sldId id="372" r:id="rId51"/>
    <p:sldId id="384" r:id="rId52"/>
    <p:sldId id="406" r:id="rId53"/>
    <p:sldId id="386" r:id="rId54"/>
    <p:sldId id="385" r:id="rId55"/>
    <p:sldId id="411" r:id="rId56"/>
    <p:sldId id="387" r:id="rId57"/>
    <p:sldId id="389" r:id="rId58"/>
    <p:sldId id="391" r:id="rId59"/>
    <p:sldId id="392" r:id="rId60"/>
    <p:sldId id="407" r:id="rId61"/>
    <p:sldId id="382" r:id="rId62"/>
    <p:sldId id="383" r:id="rId63"/>
    <p:sldId id="373" r:id="rId64"/>
    <p:sldId id="393" r:id="rId65"/>
    <p:sldId id="395" r:id="rId66"/>
    <p:sldId id="397" r:id="rId67"/>
    <p:sldId id="396" r:id="rId68"/>
    <p:sldId id="410" r:id="rId69"/>
    <p:sldId id="426" r:id="rId70"/>
    <p:sldId id="413" r:id="rId71"/>
    <p:sldId id="414" r:id="rId72"/>
    <p:sldId id="415" r:id="rId73"/>
    <p:sldId id="399" r:id="rId74"/>
    <p:sldId id="400" r:id="rId75"/>
    <p:sldId id="402" r:id="rId76"/>
    <p:sldId id="405" r:id="rId77"/>
    <p:sldId id="403" r:id="rId78"/>
    <p:sldId id="408" r:id="rId79"/>
    <p:sldId id="409" r:id="rId80"/>
    <p:sldId id="404" r:id="rId81"/>
    <p:sldId id="422" r:id="rId82"/>
    <p:sldId id="424" r:id="rId83"/>
    <p:sldId id="425" r:id="rId84"/>
    <p:sldId id="427" r:id="rId85"/>
  </p:sldIdLst>
  <p:sldSz cx="12192000" cy="6858000"/>
  <p:notesSz cx="6858000" cy="9144000"/>
  <p:custDataLst>
    <p:tags r:id="rId8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大赛介绍页" id="{437553F5-5CDF-4CC1-A7A7-FCE1C3412AC7}">
          <p14:sldIdLst>
            <p14:sldId id="297"/>
            <p14:sldId id="420"/>
          </p14:sldIdLst>
        </p14:section>
        <p14:section name="封面页" id="{2A9C3402-886A-4CE2-B811-60B53294856E}">
          <p14:sldIdLst>
            <p14:sldId id="334"/>
            <p14:sldId id="398"/>
          </p14:sldIdLst>
        </p14:section>
        <p14:section name="目录页" id="{01979BC6-35EB-4D7F-AE1C-055FD3B926D2}">
          <p14:sldIdLst>
            <p14:sldId id="258"/>
            <p14:sldId id="287"/>
            <p14:sldId id="289"/>
          </p14:sldIdLst>
        </p14:section>
        <p14:section name="转场页" id="{CEACCA0F-7831-4CC1-A011-716D2CEE3817}">
          <p14:sldIdLst>
            <p14:sldId id="275"/>
            <p14:sldId id="300"/>
          </p14:sldIdLst>
        </p14:section>
        <p14:section name="图表页" id="{C16D4C5D-546F-4F5F-BD70-7DBEC8F94DE4}">
          <p14:sldIdLst>
            <p14:sldId id="380"/>
            <p14:sldId id="361"/>
            <p14:sldId id="362"/>
            <p14:sldId id="390"/>
            <p14:sldId id="371"/>
            <p14:sldId id="363"/>
            <p14:sldId id="368"/>
            <p14:sldId id="369"/>
            <p14:sldId id="360"/>
          </p14:sldIdLst>
        </p14:section>
        <p14:section name="图文页" id="{25171967-939C-468A-948F-FEDD0C44EDB2}">
          <p14:sldIdLst>
            <p14:sldId id="359"/>
            <p14:sldId id="354"/>
            <p14:sldId id="302"/>
            <p14:sldId id="356"/>
            <p14:sldId id="367"/>
            <p14:sldId id="290"/>
            <p14:sldId id="353"/>
            <p14:sldId id="301"/>
          </p14:sldIdLst>
        </p14:section>
        <p14:section name="纯文字页" id="{91C4A1DA-D7F4-418E-A53C-FB4C7F4414E0}">
          <p14:sldIdLst>
            <p14:sldId id="358"/>
            <p14:sldId id="273"/>
            <p14:sldId id="344"/>
            <p14:sldId id="337"/>
            <p14:sldId id="336"/>
            <p14:sldId id="338"/>
            <p14:sldId id="340"/>
            <p14:sldId id="339"/>
            <p14:sldId id="342"/>
            <p14:sldId id="341"/>
          </p14:sldIdLst>
        </p14:section>
        <p14:section name="人物介绍页" id="{5F004238-A0C9-4E75-9C5D-F1228C14CF1E}">
          <p14:sldIdLst>
            <p14:sldId id="357"/>
            <p14:sldId id="296"/>
            <p14:sldId id="347"/>
            <p14:sldId id="345"/>
            <p14:sldId id="346"/>
            <p14:sldId id="349"/>
            <p14:sldId id="417"/>
            <p14:sldId id="350"/>
          </p14:sldIdLst>
        </p14:section>
        <p14:section name="时间轴页" id="{41AAA590-B055-4F41-ACF7-9A223D5D9008}">
          <p14:sldIdLst>
            <p14:sldId id="381"/>
            <p14:sldId id="364"/>
            <p14:sldId id="365"/>
            <p14:sldId id="372"/>
            <p14:sldId id="384"/>
          </p14:sldIdLst>
        </p14:section>
        <p14:section name="所获荣誉" id="{D3ACD5AB-F0B0-4160-9159-2F973020DF6A}">
          <p14:sldIdLst>
            <p14:sldId id="406"/>
            <p14:sldId id="386"/>
            <p14:sldId id="385"/>
            <p14:sldId id="411"/>
            <p14:sldId id="387"/>
            <p14:sldId id="389"/>
            <p14:sldId id="391"/>
            <p14:sldId id="392"/>
          </p14:sldIdLst>
        </p14:section>
        <p14:section name="文献参考页" id="{E7BB03E5-83EE-4E1B-8C0A-39E4EBD095D9}">
          <p14:sldIdLst>
            <p14:sldId id="407"/>
            <p14:sldId id="382"/>
            <p14:sldId id="383"/>
            <p14:sldId id="373"/>
          </p14:sldIdLst>
        </p14:section>
        <p14:section name="尾页" id="{A4369802-8371-4F16-90C4-32B352EEECA8}">
          <p14:sldIdLst>
            <p14:sldId id="393"/>
            <p14:sldId id="395"/>
            <p14:sldId id="397"/>
            <p14:sldId id="396"/>
          </p14:sldIdLst>
        </p14:section>
        <p14:section name="其他页" id="{D3F4D797-E2CF-480D-8A79-EDE3DEE57419}">
          <p14:sldIdLst>
            <p14:sldId id="410"/>
            <p14:sldId id="426"/>
            <p14:sldId id="413"/>
            <p14:sldId id="414"/>
            <p14:sldId id="415"/>
          </p14:sldIdLst>
        </p14:section>
        <p14:section name="使用说明页" id="{E9E1A7C0-54F1-4057-9F8C-91274E6CA58A}">
          <p14:sldIdLst>
            <p14:sldId id="399"/>
            <p14:sldId id="400"/>
            <p14:sldId id="402"/>
            <p14:sldId id="405"/>
            <p14:sldId id="403"/>
            <p14:sldId id="408"/>
            <p14:sldId id="409"/>
            <p14:sldId id="404"/>
            <p14:sldId id="422"/>
            <p14:sldId id="424"/>
            <p14:sldId id="425"/>
            <p14:sldId id="42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6161"/>
    <a:srgbClr val="5F6060"/>
    <a:srgbClr val="1B1B1B"/>
    <a:srgbClr val="151515"/>
    <a:srgbClr val="E6E6E6"/>
    <a:srgbClr val="0177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3826" autoAdjust="0"/>
  </p:normalViewPr>
  <p:slideViewPr>
    <p:cSldViewPr snapToGrid="0">
      <p:cViewPr>
        <p:scale>
          <a:sx n="100" d="100"/>
          <a:sy n="100" d="100"/>
        </p:scale>
        <p:origin x="552" y="180"/>
      </p:cViewPr>
      <p:guideLst/>
    </p:cSldViewPr>
  </p:slideViewPr>
  <p:outlineViewPr>
    <p:cViewPr>
      <p:scale>
        <a:sx n="33" d="100"/>
        <a:sy n="33" d="100"/>
      </p:scale>
      <p:origin x="0" y="-110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-6416"/>
    </p:cViewPr>
  </p:sorterViewPr>
  <p:notesViewPr>
    <p:cSldViewPr snapToGrid="0" showGuides="1">
      <p:cViewPr varScale="1">
        <p:scale>
          <a:sx n="48" d="100"/>
          <a:sy n="48" d="100"/>
        </p:scale>
        <p:origin x="1828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presProps" Target="presProps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5" Type="http://schemas.openxmlformats.org/officeDocument/2006/relationships/slide" Target="slides/slide2.xml"/><Relationship Id="rId90" Type="http://schemas.openxmlformats.org/officeDocument/2006/relationships/viewProps" Target="viewProps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tags" Target="tags/tag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16000">
                  <a:srgbClr val="2471A0"/>
                </a:gs>
                <a:gs pos="8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</c:v>
                </c:pt>
                <c:pt idx="1">
                  <c:v>3</c:v>
                </c:pt>
                <c:pt idx="2">
                  <c:v>6.5</c:v>
                </c:pt>
                <c:pt idx="3">
                  <c:v>5.25</c:v>
                </c:pt>
                <c:pt idx="4">
                  <c:v>3</c:v>
                </c:pt>
                <c:pt idx="5">
                  <c:v>6.3</c:v>
                </c:pt>
                <c:pt idx="6">
                  <c:v>1.9</c:v>
                </c:pt>
                <c:pt idx="7">
                  <c:v>2.5</c:v>
                </c:pt>
                <c:pt idx="8">
                  <c:v>8.8800000000000008</c:v>
                </c:pt>
                <c:pt idx="9">
                  <c:v>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2A1-4251-B729-2EA1CF5245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773700448"/>
        <c:axId val="-773697728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辅助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175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</c:v>
                </c:pt>
                <c:pt idx="1">
                  <c:v>3</c:v>
                </c:pt>
                <c:pt idx="2">
                  <c:v>6.5</c:v>
                </c:pt>
                <c:pt idx="3">
                  <c:v>5.25</c:v>
                </c:pt>
                <c:pt idx="4">
                  <c:v>3</c:v>
                </c:pt>
                <c:pt idx="5">
                  <c:v>6.3</c:v>
                </c:pt>
                <c:pt idx="6">
                  <c:v>1.9</c:v>
                </c:pt>
                <c:pt idx="7">
                  <c:v>2.5</c:v>
                </c:pt>
                <c:pt idx="8">
                  <c:v>8.8800000000000008</c:v>
                </c:pt>
                <c:pt idx="9">
                  <c:v>5.5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2A1-4251-B729-2EA1CF5245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773700448"/>
        <c:axId val="-773697728"/>
      </c:lineChart>
      <c:catAx>
        <c:axId val="-773700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73697728"/>
        <c:crosses val="autoZero"/>
        <c:auto val="1"/>
        <c:lblAlgn val="ctr"/>
        <c:lblOffset val="100"/>
        <c:noMultiLvlLbl val="0"/>
      </c:catAx>
      <c:valAx>
        <c:axId val="-773697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773700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3F-44E3-8138-A0DCEE4A125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D3F-44E3-8138-A0DCEE4A125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3F-44E3-8138-A0DCEE4A125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-773703712"/>
        <c:axId val="-773705888"/>
      </c:barChart>
      <c:catAx>
        <c:axId val="-7737037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773705888"/>
        <c:crosses val="autoZero"/>
        <c:auto val="1"/>
        <c:lblAlgn val="ctr"/>
        <c:lblOffset val="100"/>
        <c:noMultiLvlLbl val="0"/>
      </c:catAx>
      <c:valAx>
        <c:axId val="-7737058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773703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9560519232602701E-2"/>
          <c:y val="0.11763010323645069"/>
          <c:w val="0.88162729079148017"/>
          <c:h val="0.737093845533815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F80-45CD-B29F-7840949A66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F80-45CD-B29F-7840949A66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F80-45CD-B29F-7840949A66F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773707520"/>
        <c:axId val="-773708064"/>
      </c:barChart>
      <c:catAx>
        <c:axId val="-7737075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73708064"/>
        <c:crosses val="autoZero"/>
        <c:auto val="1"/>
        <c:lblAlgn val="ctr"/>
        <c:lblOffset val="100"/>
        <c:noMultiLvlLbl val="0"/>
      </c:catAx>
      <c:valAx>
        <c:axId val="-77370806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-773707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230807930368236"/>
          <c:y val="0.88222687354438423"/>
          <c:w val="0.15367364230391553"/>
          <c:h val="7.02786267271773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593415867264381"/>
          <c:y val="5.8890456584412533E-2"/>
          <c:w val="0.64813168265471244"/>
          <c:h val="0.8822190868311748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explosion val="3"/>
            <c:spPr>
              <a:gradFill flip="none" rotWithShape="1">
                <a:gsLst>
                  <a:gs pos="30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A1-4131-B1F5-1DA2459DA070}"/>
              </c:ext>
            </c:extLst>
          </c:dPt>
          <c:dPt>
            <c:idx val="1"/>
            <c:bubble3D val="0"/>
            <c:spPr>
              <a:solidFill>
                <a:srgbClr val="EAEAEA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EA1-4131-B1F5-1DA2459DA070}"/>
              </c:ext>
            </c:extLst>
          </c:dPt>
          <c:cat>
            <c:strRef>
              <c:f>Sheet1!$A$2:$A$3</c:f>
              <c:strCache>
                <c:ptCount val="2"/>
                <c:pt idx="0">
                  <c:v>第一阶段</c:v>
                </c:pt>
                <c:pt idx="1">
                  <c:v>第二阶段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EA1-4131-B1F5-1DA2459DA0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593415867264381"/>
          <c:y val="5.8890456584412533E-2"/>
          <c:w val="0.64813168265471244"/>
          <c:h val="0.8822190868311748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2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2"/>
                  </a:gs>
                </a:gsLst>
                <a:lin ang="8100000" scaled="1"/>
                <a:tileRect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61-470F-B985-52F78A8B472F}"/>
              </c:ext>
            </c:extLst>
          </c:dPt>
          <c:dPt>
            <c:idx val="1"/>
            <c:bubble3D val="0"/>
            <c:spPr>
              <a:solidFill>
                <a:srgbClr val="EAEAEA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E61-470F-B985-52F78A8B472F}"/>
              </c:ext>
            </c:extLst>
          </c:dPt>
          <c:cat>
            <c:strRef>
              <c:f>Sheet1!$A$2:$A$3</c:f>
              <c:strCache>
                <c:ptCount val="2"/>
                <c:pt idx="0">
                  <c:v>第一阶段</c:v>
                </c:pt>
                <c:pt idx="1">
                  <c:v>第二阶段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E61-470F-B985-52F78A8B47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593415867264381"/>
          <c:y val="5.8890456584412533E-2"/>
          <c:w val="0.64813168265471244"/>
          <c:h val="0.8822190868311748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30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0" scaled="0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2F6-4749-A22A-95EA2281DF87}"/>
              </c:ext>
            </c:extLst>
          </c:dPt>
          <c:dPt>
            <c:idx val="1"/>
            <c:bubble3D val="0"/>
            <c:spPr>
              <a:solidFill>
                <a:srgbClr val="EAEAEA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2F6-4749-A22A-95EA2281DF87}"/>
              </c:ext>
            </c:extLst>
          </c:dPt>
          <c:cat>
            <c:strRef>
              <c:f>Sheet1!$A$2:$A$3</c:f>
              <c:strCache>
                <c:ptCount val="2"/>
                <c:pt idx="0">
                  <c:v>第一阶段</c:v>
                </c:pt>
                <c:pt idx="1">
                  <c:v>第二阶段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</c:v>
                </c:pt>
                <c:pt idx="1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2F6-4749-A22A-95EA2281DF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FA-440E-974B-33A8678052A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9FA-440E-974B-33A8678052A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7500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alpha val="75000"/>
                  </a:schemeClr>
                </a:gs>
                <a:gs pos="100000">
                  <a:schemeClr val="accent3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9FA-440E-974B-33A8678052A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55"/>
        <c:overlap val="-70"/>
        <c:axId val="-773699904"/>
        <c:axId val="-773698816"/>
      </c:barChart>
      <c:catAx>
        <c:axId val="-7736999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773698816"/>
        <c:crosses val="autoZero"/>
        <c:auto val="1"/>
        <c:lblAlgn val="ctr"/>
        <c:lblOffset val="100"/>
        <c:noMultiLvlLbl val="0"/>
      </c:catAx>
      <c:valAx>
        <c:axId val="-773698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773699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b="0" spc="3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在这里输入图表的标题</a:t>
            </a:r>
          </a:p>
        </c:rich>
      </c:tx>
      <c:layout>
        <c:manualLayout>
          <c:xMode val="edge"/>
          <c:yMode val="edge"/>
          <c:x val="0.28596848855265239"/>
          <c:y val="5.382161996171661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3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FA3-4BD8-AC91-F582BB1F830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FA3-4BD8-AC91-F582BB1F830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FA3-4BD8-AC91-F582BB1F8302}"/>
              </c:ext>
            </c:extLst>
          </c:dPt>
          <c:dLbls>
            <c:dLbl>
              <c:idx val="2"/>
              <c:layout>
                <c:manualLayout>
                  <c:x val="-4.050965191986592E-2"/>
                  <c:y val="4.955080225263235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FA3-4BD8-AC91-F582BB1F8302}"/>
                </c:ext>
                <c:ext xmlns:c15="http://schemas.microsoft.com/office/drawing/2012/chart" uri="{CE6537A1-D6FC-4f65-9D91-7224C49458BB}">
                  <c15:layout>
                    <c:manualLayout>
                      <c:w val="0.13082764924630433"/>
                      <c:h val="9.8019732389179742E-2"/>
                    </c:manualLayout>
                  </c15:layout>
                </c:ext>
              </c:extLst>
            </c:dLbl>
            <c:spPr>
              <a:solidFill>
                <a:prstClr val="white"/>
              </a:solidFill>
              <a:ln>
                <a:solidFill>
                  <a:srgbClr val="44546A">
                    <a:lumMod val="40000"/>
                    <a:lumOff val="60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FA3-4BD8-AC91-F582BB1F83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576416711146655"/>
          <c:y val="0.90219160201583048"/>
          <c:w val="0.36015768325215003"/>
          <c:h val="4.81818359318375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spc="100" baseline="0" dirty="0"/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2.2540983606557378E-2"/>
          <c:y val="0.16533112450194082"/>
          <c:w val="0.95491803278688525"/>
          <c:h val="0.7346597062573315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3503-479E-8930-5228BB175E3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3503-479E-8930-5228BB175E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773704800"/>
        <c:axId val="-773699360"/>
      </c:lineChart>
      <c:catAx>
        <c:axId val="-7737048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773699360"/>
        <c:crosses val="autoZero"/>
        <c:auto val="1"/>
        <c:lblAlgn val="ctr"/>
        <c:lblOffset val="100"/>
        <c:noMultiLvlLbl val="0"/>
      </c:catAx>
      <c:valAx>
        <c:axId val="-773699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77370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696914934813479"/>
          <c:y val="0.71944919162599541"/>
          <c:w val="0.22900815940017383"/>
          <c:h val="8.1527593677541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9DC2925F-B1ED-4166-B8D5-2C2E19CD510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6D2C169-AAE3-404C-9E73-30CA3743CE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9474E-AED1-4768-9BD5-27DB975E5765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7BA8983-552C-4F7B-8ABF-9FB6108FD7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025A0B9-DB17-4049-9916-AFDFE06491F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4FE01-F3CE-48D3-8766-8064894D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522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B5B3B5-1D42-4643-B709-EDA7D64B7684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7EAE2-CDDE-4314-8038-E7E21585C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33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7936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80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047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715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6086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558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76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735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8357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3278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9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771600-EFCF-4A63-82E2-D1BF68BF533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33063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5561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8481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48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984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7998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3019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2798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4442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7549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288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5882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5271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017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6980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1148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64524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34088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7387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5351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444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787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549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24194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508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456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36208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74470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84646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74103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65903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75177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390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76963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74086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84196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87694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3877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22814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86872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35303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24058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33148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842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21803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40876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16298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49427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59909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51233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38218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23753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12172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75134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800" kern="12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2135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69526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70412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92406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95482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5637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46397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14945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1516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69349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26110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278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959083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0B5285-3056-4F11-9811-CA61719951D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479408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81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235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7EAE2-CDDE-4314-8038-E7E21585CB4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532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12"/>
            <a:ext cx="12220576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20575" cy="657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/// </a:t>
              </a:r>
              <a:r>
                <a:rPr lang="zh-CN" altLang="en-US" sz="14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志存高遠  責任為先 </a:t>
              </a:r>
              <a:r>
                <a:rPr lang="en-US" altLang="zh-CN" sz="14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\\\</a:t>
              </a:r>
              <a:endParaRPr lang="zh-CN" altLang="en-US" sz="14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80787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37">
            <a:extLst>
              <a:ext uri="{FF2B5EF4-FFF2-40B4-BE49-F238E27FC236}">
                <a16:creationId xmlns="" xmlns:a16="http://schemas.microsoft.com/office/drawing/2014/main" id="{149D70CF-8B3D-4F3A-BDAA-A9F30027E4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2306814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19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团队五人人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DDDB125B-2B84-4D8A-B1BD-90D753C5BF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12"/>
            <a:ext cx="12220576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42801" cy="653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71262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图片占位符 9">
            <a:extLst>
              <a:ext uri="{FF2B5EF4-FFF2-40B4-BE49-F238E27FC236}">
                <a16:creationId xmlns="" xmlns:a16="http://schemas.microsoft.com/office/drawing/2014/main" id="{052AE090-60E5-4E29-9A67-19CD62EE9F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8718" y="1526384"/>
            <a:ext cx="987425" cy="996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72" name="图片占位符 9">
            <a:extLst>
              <a:ext uri="{FF2B5EF4-FFF2-40B4-BE49-F238E27FC236}">
                <a16:creationId xmlns="" xmlns:a16="http://schemas.microsoft.com/office/drawing/2014/main" id="{8DFB676F-AAC0-4A3E-BABC-1C5FD96FA6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87600" y="1526384"/>
            <a:ext cx="987425" cy="996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73" name="图片占位符 9">
            <a:extLst>
              <a:ext uri="{FF2B5EF4-FFF2-40B4-BE49-F238E27FC236}">
                <a16:creationId xmlns="" xmlns:a16="http://schemas.microsoft.com/office/drawing/2014/main" id="{57972952-FE41-4B60-9DA7-FDD4A38F6DC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46482" y="1526384"/>
            <a:ext cx="987425" cy="996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74" name="图片占位符 9">
            <a:extLst>
              <a:ext uri="{FF2B5EF4-FFF2-40B4-BE49-F238E27FC236}">
                <a16:creationId xmlns="" xmlns:a16="http://schemas.microsoft.com/office/drawing/2014/main" id="{469994A6-ECF6-4ABA-8721-0FD4BDFED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51337" y="3891366"/>
            <a:ext cx="987425" cy="996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75" name="图片占位符 9">
            <a:extLst>
              <a:ext uri="{FF2B5EF4-FFF2-40B4-BE49-F238E27FC236}">
                <a16:creationId xmlns="" xmlns:a16="http://schemas.microsoft.com/office/drawing/2014/main" id="{C62FEB58-8925-489C-B3F8-5CA7F8D23AA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69637" y="3891366"/>
            <a:ext cx="987425" cy="9969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78" name="标题 37">
            <a:extLst>
              <a:ext uri="{FF2B5EF4-FFF2-40B4-BE49-F238E27FC236}">
                <a16:creationId xmlns="" xmlns:a16="http://schemas.microsoft.com/office/drawing/2014/main" id="{83738878-07DB-4C08-96E0-F401F115DC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9848627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21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团队六人人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42801" cy="653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71262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8727CF81-B879-4C06-9985-3A388845C6D3}"/>
              </a:ext>
            </a:extLst>
          </p:cNvPr>
          <p:cNvSpPr/>
          <p:nvPr userDrawn="1"/>
        </p:nvSpPr>
        <p:spPr>
          <a:xfrm>
            <a:off x="4493439" y="1699885"/>
            <a:ext cx="1603012" cy="1603012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  <a:alpha val="1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2C797197-45D0-48FF-959C-FAEAD4E21D9F}"/>
              </a:ext>
            </a:extLst>
          </p:cNvPr>
          <p:cNvSpPr/>
          <p:nvPr userDrawn="1"/>
        </p:nvSpPr>
        <p:spPr>
          <a:xfrm>
            <a:off x="680584" y="1699885"/>
            <a:ext cx="1603012" cy="1603012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  <a:alpha val="1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31646D6-BE75-46D6-8BE1-AE62E6096DE1}"/>
              </a:ext>
            </a:extLst>
          </p:cNvPr>
          <p:cNvSpPr/>
          <p:nvPr userDrawn="1"/>
        </p:nvSpPr>
        <p:spPr>
          <a:xfrm>
            <a:off x="8306295" y="1699885"/>
            <a:ext cx="1603012" cy="1603012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  <a:alpha val="1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EC305F63-5CD3-4B69-BB99-AD6296398E0B}"/>
              </a:ext>
            </a:extLst>
          </p:cNvPr>
          <p:cNvSpPr/>
          <p:nvPr userDrawn="1"/>
        </p:nvSpPr>
        <p:spPr>
          <a:xfrm>
            <a:off x="4493439" y="3818970"/>
            <a:ext cx="1603012" cy="1603012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  <a:alpha val="1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BA87B04C-45F6-40CB-ABFE-B8BF3763C7F5}"/>
              </a:ext>
            </a:extLst>
          </p:cNvPr>
          <p:cNvSpPr/>
          <p:nvPr userDrawn="1"/>
        </p:nvSpPr>
        <p:spPr>
          <a:xfrm>
            <a:off x="680584" y="3818970"/>
            <a:ext cx="1603012" cy="1603012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  <a:alpha val="1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88B6559E-E5AD-49E0-B52E-EA7C873BDEDB}"/>
              </a:ext>
            </a:extLst>
          </p:cNvPr>
          <p:cNvSpPr/>
          <p:nvPr userDrawn="1"/>
        </p:nvSpPr>
        <p:spPr>
          <a:xfrm>
            <a:off x="8306295" y="3818970"/>
            <a:ext cx="1603012" cy="1603012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  <a:alpha val="1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</a:endParaRPr>
          </a:p>
        </p:txBody>
      </p:sp>
      <p:sp>
        <p:nvSpPr>
          <p:cNvPr id="19" name="图片占位符 4">
            <a:extLst>
              <a:ext uri="{FF2B5EF4-FFF2-40B4-BE49-F238E27FC236}">
                <a16:creationId xmlns="" xmlns:a16="http://schemas.microsoft.com/office/drawing/2014/main" id="{F317DD22-B12B-4F2E-8D0D-0992DCCB70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5612" y="1764913"/>
            <a:ext cx="1472400" cy="1472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alpha val="5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20" name="图片占位符 4">
            <a:extLst>
              <a:ext uri="{FF2B5EF4-FFF2-40B4-BE49-F238E27FC236}">
                <a16:creationId xmlns="" xmlns:a16="http://schemas.microsoft.com/office/drawing/2014/main" id="{D39B129E-AB70-4CCD-BC94-B7F49C6D73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5612" y="3884276"/>
            <a:ext cx="1472400" cy="1472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alpha val="5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21" name="图片占位符 4">
            <a:extLst>
              <a:ext uri="{FF2B5EF4-FFF2-40B4-BE49-F238E27FC236}">
                <a16:creationId xmlns="" xmlns:a16="http://schemas.microsoft.com/office/drawing/2014/main" id="{F96A22EF-77D0-4AAD-AADC-26C9013809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58745" y="1765191"/>
            <a:ext cx="1472400" cy="1472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alpha val="5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22" name="图片占位符 4">
            <a:extLst>
              <a:ext uri="{FF2B5EF4-FFF2-40B4-BE49-F238E27FC236}">
                <a16:creationId xmlns="" xmlns:a16="http://schemas.microsoft.com/office/drawing/2014/main" id="{7CD596F4-AB2B-4E18-BE4C-9BB8AD8E6D8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71601" y="1765191"/>
            <a:ext cx="1472400" cy="1472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alpha val="5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23" name="图片占位符 4">
            <a:extLst>
              <a:ext uri="{FF2B5EF4-FFF2-40B4-BE49-F238E27FC236}">
                <a16:creationId xmlns="" xmlns:a16="http://schemas.microsoft.com/office/drawing/2014/main" id="{AFBAC04F-2A90-4B76-B350-D10219EA11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58745" y="3884276"/>
            <a:ext cx="1472400" cy="1472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alpha val="5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24" name="图片占位符 4">
            <a:extLst>
              <a:ext uri="{FF2B5EF4-FFF2-40B4-BE49-F238E27FC236}">
                <a16:creationId xmlns="" xmlns:a16="http://schemas.microsoft.com/office/drawing/2014/main" id="{B1B6C8E9-B147-48FC-B9E3-5A70A840D39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71601" y="3884276"/>
            <a:ext cx="1472400" cy="1472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alpha val="5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46" name="标题 37">
            <a:extLst>
              <a:ext uri="{FF2B5EF4-FFF2-40B4-BE49-F238E27FC236}">
                <a16:creationId xmlns="" xmlns:a16="http://schemas.microsoft.com/office/drawing/2014/main" id="{40F03366-7505-46CB-8955-56055F5340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0923683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19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团队四人介绍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42801" cy="653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71262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片占位符 64">
            <a:extLst>
              <a:ext uri="{FF2B5EF4-FFF2-40B4-BE49-F238E27FC236}">
                <a16:creationId xmlns="" xmlns:a16="http://schemas.microsoft.com/office/drawing/2014/main" id="{3B319216-DA13-453C-B683-BCF73E5392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00685" y="1606744"/>
            <a:ext cx="1767682" cy="1767682"/>
          </a:xfrm>
          <a:custGeom>
            <a:avLst/>
            <a:gdLst>
              <a:gd name="connsiteX0" fmla="*/ 883841 w 1767682"/>
              <a:gd name="connsiteY0" fmla="*/ 0 h 1767682"/>
              <a:gd name="connsiteX1" fmla="*/ 1767682 w 1767682"/>
              <a:gd name="connsiteY1" fmla="*/ 883841 h 1767682"/>
              <a:gd name="connsiteX2" fmla="*/ 883841 w 1767682"/>
              <a:gd name="connsiteY2" fmla="*/ 1767682 h 1767682"/>
              <a:gd name="connsiteX3" fmla="*/ 0 w 1767682"/>
              <a:gd name="connsiteY3" fmla="*/ 883841 h 1767682"/>
              <a:gd name="connsiteX4" fmla="*/ 883841 w 1767682"/>
              <a:gd name="connsiteY4" fmla="*/ 0 h 176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7682" h="1767682">
                <a:moveTo>
                  <a:pt x="883841" y="0"/>
                </a:moveTo>
                <a:cubicBezTo>
                  <a:pt x="1371973" y="0"/>
                  <a:pt x="1767682" y="395710"/>
                  <a:pt x="1767682" y="883841"/>
                </a:cubicBezTo>
                <a:cubicBezTo>
                  <a:pt x="1767682" y="1371973"/>
                  <a:pt x="1371973" y="1767682"/>
                  <a:pt x="883841" y="1767682"/>
                </a:cubicBezTo>
                <a:cubicBezTo>
                  <a:pt x="395709" y="1767682"/>
                  <a:pt x="0" y="1371973"/>
                  <a:pt x="0" y="883841"/>
                </a:cubicBezTo>
                <a:cubicBezTo>
                  <a:pt x="0" y="395710"/>
                  <a:pt x="395709" y="0"/>
                  <a:pt x="88384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0">
            <a:solidFill>
              <a:schemeClr val="accent1">
                <a:lumMod val="20000"/>
                <a:lumOff val="80000"/>
                <a:alpha val="30000"/>
              </a:schemeClr>
            </a:solidFill>
            <a:miter lim="800000"/>
          </a:ln>
          <a:effectLst>
            <a:outerShdw blurRad="774700" dist="457200" dir="5400000" sx="75000" sy="75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67">
            <a:extLst>
              <a:ext uri="{FF2B5EF4-FFF2-40B4-BE49-F238E27FC236}">
                <a16:creationId xmlns="" xmlns:a16="http://schemas.microsoft.com/office/drawing/2014/main" id="{7653186C-123D-49D1-9109-5E4D28FF85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39227" y="1606744"/>
            <a:ext cx="1767682" cy="1767682"/>
          </a:xfrm>
          <a:custGeom>
            <a:avLst/>
            <a:gdLst>
              <a:gd name="connsiteX0" fmla="*/ 883841 w 1767682"/>
              <a:gd name="connsiteY0" fmla="*/ 0 h 1767682"/>
              <a:gd name="connsiteX1" fmla="*/ 1767682 w 1767682"/>
              <a:gd name="connsiteY1" fmla="*/ 883841 h 1767682"/>
              <a:gd name="connsiteX2" fmla="*/ 883841 w 1767682"/>
              <a:gd name="connsiteY2" fmla="*/ 1767682 h 1767682"/>
              <a:gd name="connsiteX3" fmla="*/ 0 w 1767682"/>
              <a:gd name="connsiteY3" fmla="*/ 883841 h 1767682"/>
              <a:gd name="connsiteX4" fmla="*/ 883841 w 1767682"/>
              <a:gd name="connsiteY4" fmla="*/ 0 h 176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7682" h="1767682">
                <a:moveTo>
                  <a:pt x="883841" y="0"/>
                </a:moveTo>
                <a:cubicBezTo>
                  <a:pt x="1371973" y="0"/>
                  <a:pt x="1767682" y="395710"/>
                  <a:pt x="1767682" y="883841"/>
                </a:cubicBezTo>
                <a:cubicBezTo>
                  <a:pt x="1767682" y="1371973"/>
                  <a:pt x="1371973" y="1767682"/>
                  <a:pt x="883841" y="1767682"/>
                </a:cubicBezTo>
                <a:cubicBezTo>
                  <a:pt x="395709" y="1767682"/>
                  <a:pt x="0" y="1371973"/>
                  <a:pt x="0" y="883841"/>
                </a:cubicBezTo>
                <a:cubicBezTo>
                  <a:pt x="0" y="395710"/>
                  <a:pt x="395709" y="0"/>
                  <a:pt x="88384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0">
            <a:solidFill>
              <a:schemeClr val="accent1">
                <a:lumMod val="20000"/>
                <a:lumOff val="80000"/>
                <a:alpha val="30000"/>
              </a:schemeClr>
            </a:solidFill>
            <a:miter lim="800000"/>
          </a:ln>
          <a:effectLst>
            <a:outerShdw blurRad="774700" dist="457200" dir="5400000" sx="75000" sy="75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4" name="图片占位符 69">
            <a:extLst>
              <a:ext uri="{FF2B5EF4-FFF2-40B4-BE49-F238E27FC236}">
                <a16:creationId xmlns="" xmlns:a16="http://schemas.microsoft.com/office/drawing/2014/main" id="{8EB82EE7-E41C-44A5-8F6C-3C1E50499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77769" y="1606744"/>
            <a:ext cx="1767682" cy="1767682"/>
          </a:xfrm>
          <a:custGeom>
            <a:avLst/>
            <a:gdLst>
              <a:gd name="connsiteX0" fmla="*/ 883841 w 1767682"/>
              <a:gd name="connsiteY0" fmla="*/ 0 h 1767682"/>
              <a:gd name="connsiteX1" fmla="*/ 1767682 w 1767682"/>
              <a:gd name="connsiteY1" fmla="*/ 883841 h 1767682"/>
              <a:gd name="connsiteX2" fmla="*/ 883841 w 1767682"/>
              <a:gd name="connsiteY2" fmla="*/ 1767682 h 1767682"/>
              <a:gd name="connsiteX3" fmla="*/ 0 w 1767682"/>
              <a:gd name="connsiteY3" fmla="*/ 883841 h 1767682"/>
              <a:gd name="connsiteX4" fmla="*/ 883841 w 1767682"/>
              <a:gd name="connsiteY4" fmla="*/ 0 h 176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7682" h="1767682">
                <a:moveTo>
                  <a:pt x="883841" y="0"/>
                </a:moveTo>
                <a:cubicBezTo>
                  <a:pt x="1371973" y="0"/>
                  <a:pt x="1767682" y="395710"/>
                  <a:pt x="1767682" y="883841"/>
                </a:cubicBezTo>
                <a:cubicBezTo>
                  <a:pt x="1767682" y="1371973"/>
                  <a:pt x="1371973" y="1767682"/>
                  <a:pt x="883841" y="1767682"/>
                </a:cubicBezTo>
                <a:cubicBezTo>
                  <a:pt x="395709" y="1767682"/>
                  <a:pt x="0" y="1371973"/>
                  <a:pt x="0" y="883841"/>
                </a:cubicBezTo>
                <a:cubicBezTo>
                  <a:pt x="0" y="395710"/>
                  <a:pt x="395709" y="0"/>
                  <a:pt x="88384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0">
            <a:solidFill>
              <a:schemeClr val="accent1">
                <a:lumMod val="20000"/>
                <a:lumOff val="80000"/>
                <a:alpha val="30000"/>
              </a:schemeClr>
            </a:solidFill>
            <a:miter lim="800000"/>
          </a:ln>
          <a:effectLst>
            <a:outerShdw blurRad="774700" dist="457200" dir="5400000" sx="75000" sy="75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5" name="图片占位符 71">
            <a:extLst>
              <a:ext uri="{FF2B5EF4-FFF2-40B4-BE49-F238E27FC236}">
                <a16:creationId xmlns="" xmlns:a16="http://schemas.microsoft.com/office/drawing/2014/main" id="{F169DA0E-3C5B-4CEF-AFB7-296930F5FB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16312" y="1606744"/>
            <a:ext cx="1767682" cy="1767682"/>
          </a:xfrm>
          <a:custGeom>
            <a:avLst/>
            <a:gdLst>
              <a:gd name="connsiteX0" fmla="*/ 883841 w 1767682"/>
              <a:gd name="connsiteY0" fmla="*/ 0 h 1767682"/>
              <a:gd name="connsiteX1" fmla="*/ 1767682 w 1767682"/>
              <a:gd name="connsiteY1" fmla="*/ 883841 h 1767682"/>
              <a:gd name="connsiteX2" fmla="*/ 883841 w 1767682"/>
              <a:gd name="connsiteY2" fmla="*/ 1767682 h 1767682"/>
              <a:gd name="connsiteX3" fmla="*/ 0 w 1767682"/>
              <a:gd name="connsiteY3" fmla="*/ 883841 h 1767682"/>
              <a:gd name="connsiteX4" fmla="*/ 883841 w 1767682"/>
              <a:gd name="connsiteY4" fmla="*/ 0 h 176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7682" h="1767682">
                <a:moveTo>
                  <a:pt x="883841" y="0"/>
                </a:moveTo>
                <a:cubicBezTo>
                  <a:pt x="1371973" y="0"/>
                  <a:pt x="1767682" y="395710"/>
                  <a:pt x="1767682" y="883841"/>
                </a:cubicBezTo>
                <a:cubicBezTo>
                  <a:pt x="1767682" y="1371973"/>
                  <a:pt x="1371973" y="1767682"/>
                  <a:pt x="883841" y="1767682"/>
                </a:cubicBezTo>
                <a:cubicBezTo>
                  <a:pt x="395709" y="1767682"/>
                  <a:pt x="0" y="1371973"/>
                  <a:pt x="0" y="883841"/>
                </a:cubicBezTo>
                <a:cubicBezTo>
                  <a:pt x="0" y="395710"/>
                  <a:pt x="395709" y="0"/>
                  <a:pt x="88384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0">
            <a:solidFill>
              <a:schemeClr val="accent1">
                <a:lumMod val="20000"/>
                <a:lumOff val="80000"/>
                <a:alpha val="30000"/>
              </a:schemeClr>
            </a:solidFill>
            <a:miter lim="800000"/>
          </a:ln>
          <a:effectLst>
            <a:outerShdw blurRad="774700" dist="457200" dir="5400000" sx="75000" sy="75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7" name="标题 37">
            <a:extLst>
              <a:ext uri="{FF2B5EF4-FFF2-40B4-BE49-F238E27FC236}">
                <a16:creationId xmlns="" xmlns:a16="http://schemas.microsoft.com/office/drawing/2014/main" id="{DC8972DC-BA60-40FB-A3AF-18CF72C1F1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34337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19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团队三人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42801" cy="653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71262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图片占位符 2">
            <a:extLst>
              <a:ext uri="{FF2B5EF4-FFF2-40B4-BE49-F238E27FC236}">
                <a16:creationId xmlns="" xmlns:a16="http://schemas.microsoft.com/office/drawing/2014/main" id="{39F35F96-4F6D-46BB-92F0-69785B4438D6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4305886" y="2351595"/>
            <a:ext cx="1881830" cy="194943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0">
            <a:solidFill>
              <a:schemeClr val="accent1">
                <a:lumMod val="20000"/>
                <a:lumOff val="80000"/>
                <a:alpha val="30000"/>
              </a:schemeClr>
            </a:solidFill>
            <a:miter lim="800000"/>
          </a:ln>
          <a:effectLst>
            <a:outerShdw blurRad="774700" dist="457200" dir="5400000" sx="75000" sy="75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9" name="图片占位符 2">
            <a:extLst>
              <a:ext uri="{FF2B5EF4-FFF2-40B4-BE49-F238E27FC236}">
                <a16:creationId xmlns="" xmlns:a16="http://schemas.microsoft.com/office/drawing/2014/main" id="{1363F98B-1BCA-4F0D-8326-3FDA7BF53BCB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8085554" y="2359854"/>
            <a:ext cx="1881830" cy="194943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0">
            <a:solidFill>
              <a:schemeClr val="accent1">
                <a:lumMod val="20000"/>
                <a:lumOff val="80000"/>
                <a:alpha val="30000"/>
              </a:schemeClr>
            </a:solidFill>
            <a:miter lim="800000"/>
          </a:ln>
          <a:effectLst>
            <a:outerShdw blurRad="774700" dist="457200" dir="5400000" sx="75000" sy="75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0" name="图片占位符 2">
            <a:extLst>
              <a:ext uri="{FF2B5EF4-FFF2-40B4-BE49-F238E27FC236}">
                <a16:creationId xmlns="" xmlns:a16="http://schemas.microsoft.com/office/drawing/2014/main" id="{C2DF06E0-9B1D-4B5F-8FFD-E9F94994CF82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487607" y="2372332"/>
            <a:ext cx="1881830" cy="194943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0">
            <a:solidFill>
              <a:schemeClr val="accent1">
                <a:lumMod val="20000"/>
                <a:lumOff val="80000"/>
                <a:alpha val="30000"/>
              </a:schemeClr>
            </a:solidFill>
            <a:miter lim="800000"/>
          </a:ln>
          <a:effectLst>
            <a:outerShdw blurRad="774700" dist="457200" dir="5400000" sx="75000" sy="75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3" name="标题 37">
            <a:extLst>
              <a:ext uri="{FF2B5EF4-FFF2-40B4-BE49-F238E27FC236}">
                <a16:creationId xmlns="" xmlns:a16="http://schemas.microsoft.com/office/drawing/2014/main" id="{B5FF3061-45EB-4A48-9A9C-CB498B571B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707382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197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双人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42801" cy="653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71262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2C7F66A-17EB-43A2-9EBF-324E7159D8E3}"/>
              </a:ext>
            </a:extLst>
          </p:cNvPr>
          <p:cNvSpPr/>
          <p:nvPr userDrawn="1"/>
        </p:nvSpPr>
        <p:spPr>
          <a:xfrm>
            <a:off x="8890198" y="3787722"/>
            <a:ext cx="2497158" cy="2064982"/>
          </a:xfrm>
          <a:prstGeom prst="rect">
            <a:avLst/>
          </a:prstGeom>
          <a:gradFill>
            <a:gsLst>
              <a:gs pos="17000">
                <a:schemeClr val="accent1">
                  <a:alpha val="86000"/>
                </a:schemeClr>
              </a:gs>
              <a:gs pos="95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BA46EAE-70D1-404C-A248-50F5690FCDEE}"/>
              </a:ext>
            </a:extLst>
          </p:cNvPr>
          <p:cNvSpPr/>
          <p:nvPr userDrawn="1"/>
        </p:nvSpPr>
        <p:spPr>
          <a:xfrm>
            <a:off x="990461" y="1261931"/>
            <a:ext cx="2497158" cy="2064982"/>
          </a:xfrm>
          <a:prstGeom prst="rect">
            <a:avLst/>
          </a:prstGeom>
          <a:gradFill flip="none" rotWithShape="1">
            <a:gsLst>
              <a:gs pos="17000">
                <a:schemeClr val="accent1">
                  <a:alpha val="86000"/>
                </a:schemeClr>
              </a:gs>
              <a:gs pos="95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5" name="图片占位符 4">
            <a:extLst>
              <a:ext uri="{FF2B5EF4-FFF2-40B4-BE49-F238E27FC236}">
                <a16:creationId xmlns="" xmlns:a16="http://schemas.microsoft.com/office/drawing/2014/main" id="{528A90D8-F59F-4822-90CE-E40AD81761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2010" y="1129802"/>
            <a:ext cx="2497147" cy="2064982"/>
          </a:xfrm>
          <a:solidFill>
            <a:schemeClr val="accent1">
              <a:lumMod val="20000"/>
              <a:lumOff val="80000"/>
            </a:schemeClr>
          </a:solidFill>
          <a:ln w="95250">
            <a:noFill/>
            <a:miter lim="800000"/>
          </a:ln>
          <a:effectLst>
            <a:outerShdw blurRad="774700" dist="457200" dir="5400000" sx="75000" sy="75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6" name="图片占位符 4">
            <a:extLst>
              <a:ext uri="{FF2B5EF4-FFF2-40B4-BE49-F238E27FC236}">
                <a16:creationId xmlns="" xmlns:a16="http://schemas.microsoft.com/office/drawing/2014/main" id="{DB055F3C-E73E-46CD-9150-F0C88EBA1D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036041" y="3910110"/>
            <a:ext cx="2497147" cy="2064982"/>
          </a:xfrm>
          <a:solidFill>
            <a:schemeClr val="accent1">
              <a:lumMod val="20000"/>
              <a:lumOff val="80000"/>
            </a:schemeClr>
          </a:solidFill>
          <a:ln w="95250">
            <a:noFill/>
            <a:miter lim="800000"/>
          </a:ln>
          <a:effectLst>
            <a:outerShdw blurRad="774700" dist="457200" dir="5400000" sx="75000" sy="75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0" name="标题 37">
            <a:extLst>
              <a:ext uri="{FF2B5EF4-FFF2-40B4-BE49-F238E27FC236}">
                <a16:creationId xmlns="" xmlns:a16="http://schemas.microsoft.com/office/drawing/2014/main" id="{CECBBD75-C971-4B64-B54F-63DA81B971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836694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265">
          <p15:clr>
            <a:srgbClr val="FBAE40"/>
          </p15:clr>
        </p15:guide>
        <p15:guide id="8" orient="horz" pos="3906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人自我介绍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42801" cy="653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71262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440357EA-6F37-43FF-84B4-1FE09B18894D}"/>
              </a:ext>
            </a:extLst>
          </p:cNvPr>
          <p:cNvGrpSpPr/>
          <p:nvPr userDrawn="1"/>
        </p:nvGrpSpPr>
        <p:grpSpPr>
          <a:xfrm>
            <a:off x="1145022" y="1533296"/>
            <a:ext cx="3377976" cy="3094130"/>
            <a:chOff x="1244601" y="1177995"/>
            <a:chExt cx="3123976" cy="3094130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F61477EB-B499-428B-94D5-DE9B3145DCD4}"/>
                </a:ext>
              </a:extLst>
            </p:cNvPr>
            <p:cNvSpPr/>
            <p:nvPr/>
          </p:nvSpPr>
          <p:spPr>
            <a:xfrm>
              <a:off x="1244601" y="1177995"/>
              <a:ext cx="3123976" cy="30941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80B06B1C-1C2E-4531-B74C-70A84D238CDA}"/>
                </a:ext>
              </a:extLst>
            </p:cNvPr>
            <p:cNvSpPr/>
            <p:nvPr/>
          </p:nvSpPr>
          <p:spPr>
            <a:xfrm>
              <a:off x="1384759" y="1177995"/>
              <a:ext cx="2843659" cy="29187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图片占位符 11">
            <a:extLst>
              <a:ext uri="{FF2B5EF4-FFF2-40B4-BE49-F238E27FC236}">
                <a16:creationId xmlns="" xmlns:a16="http://schemas.microsoft.com/office/drawing/2014/main" id="{56241422-289D-4835-835F-15E494D544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6922" y="1511301"/>
            <a:ext cx="2674968" cy="2667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0">
            <a:noFill/>
            <a:miter lim="800000"/>
          </a:ln>
          <a:effectLst>
            <a:outerShdw blurRad="774700" dist="457200" dir="5400000" sx="75000" sy="75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20" name="标题 37">
            <a:extLst>
              <a:ext uri="{FF2B5EF4-FFF2-40B4-BE49-F238E27FC236}">
                <a16:creationId xmlns="" xmlns:a16="http://schemas.microsoft.com/office/drawing/2014/main" id="{57959D7B-5177-4C30-96E4-C065226258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9563361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265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人自我介绍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42801" cy="653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71262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EF3712D5-BFEF-4B33-8608-C3A552883245}"/>
              </a:ext>
            </a:extLst>
          </p:cNvPr>
          <p:cNvSpPr/>
          <p:nvPr userDrawn="1"/>
        </p:nvSpPr>
        <p:spPr>
          <a:xfrm>
            <a:off x="1260467" y="1867822"/>
            <a:ext cx="3205859" cy="3205859"/>
          </a:xfrm>
          <a:prstGeom prst="ellipse">
            <a:avLst/>
          </a:prstGeom>
          <a:noFill/>
          <a:ln cap="rnd" cmpd="sng">
            <a:solidFill>
              <a:schemeClr val="accent1"/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图片占位符 11">
            <a:extLst>
              <a:ext uri="{FF2B5EF4-FFF2-40B4-BE49-F238E27FC236}">
                <a16:creationId xmlns="" xmlns:a16="http://schemas.microsoft.com/office/drawing/2014/main" id="{65DDCDC5-BCF4-4717-BDDC-FF4C93DB51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7936" y="2019276"/>
            <a:ext cx="2887489" cy="28788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0">
            <a:noFill/>
            <a:miter lim="800000"/>
          </a:ln>
          <a:effectLst>
            <a:outerShdw blurRad="774700" dist="457200" dir="5400000" sx="75000" sy="75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16" name="标题 37">
            <a:extLst>
              <a:ext uri="{FF2B5EF4-FFF2-40B4-BE49-F238E27FC236}">
                <a16:creationId xmlns="" xmlns:a16="http://schemas.microsoft.com/office/drawing/2014/main" id="{2B1AE2F6-15D7-46F2-97FE-D8A97C4D62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795579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265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98422AC4-54AF-442F-BCEB-96FFBA7E0E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693"/>
          <a:stretch/>
        </p:blipFill>
        <p:spPr>
          <a:xfrm>
            <a:off x="0" y="0"/>
            <a:ext cx="12192000" cy="585036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90D03661-F646-43BB-9112-3FCD2FB044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325"/>
          <a:stretch/>
        </p:blipFill>
        <p:spPr>
          <a:xfrm>
            <a:off x="0" y="69842"/>
            <a:ext cx="3910514" cy="570452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8A3CC0E0-37C4-4C53-857B-2117651215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464"/>
          <a:stretch/>
        </p:blipFill>
        <p:spPr>
          <a:xfrm>
            <a:off x="8482841" y="72920"/>
            <a:ext cx="3697683" cy="5704525"/>
          </a:xfrm>
          <a:prstGeom prst="rect">
            <a:avLst/>
          </a:prstGeom>
        </p:spPr>
      </p:pic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38F85B88-58DE-439E-B8D9-0FCCA0D4DED5}"/>
              </a:ext>
            </a:extLst>
          </p:cNvPr>
          <p:cNvCxnSpPr>
            <a:cxnSpLocks/>
          </p:cNvCxnSpPr>
          <p:nvPr userDrawn="1"/>
        </p:nvCxnSpPr>
        <p:spPr>
          <a:xfrm>
            <a:off x="0" y="5978525"/>
            <a:ext cx="122174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E5D3249-1379-4B11-A4A8-7ED08B590B09}"/>
              </a:ext>
            </a:extLst>
          </p:cNvPr>
          <p:cNvSpPr txBox="1"/>
          <p:nvPr userDrawn="1"/>
        </p:nvSpPr>
        <p:spPr>
          <a:xfrm>
            <a:off x="5130967" y="6295416"/>
            <a:ext cx="2187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2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志存高遠  責任為先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A066D465-E7BC-4B3D-9660-534A565D43C1}"/>
              </a:ext>
            </a:extLst>
          </p:cNvPr>
          <p:cNvSpPr/>
          <p:nvPr userDrawn="1"/>
        </p:nvSpPr>
        <p:spPr>
          <a:xfrm>
            <a:off x="0" y="2"/>
            <a:ext cx="12217400" cy="5867398"/>
          </a:xfrm>
          <a:prstGeom prst="rect">
            <a:avLst/>
          </a:prstGeom>
          <a:gradFill>
            <a:gsLst>
              <a:gs pos="0">
                <a:schemeClr val="accent3">
                  <a:alpha val="93000"/>
                </a:schemeClr>
              </a:gs>
              <a:gs pos="75000">
                <a:schemeClr val="accent1">
                  <a:alpha val="95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D42304DA-47C8-487A-A3D8-8AC81F15FC60}"/>
              </a:ext>
            </a:extLst>
          </p:cNvPr>
          <p:cNvGrpSpPr/>
          <p:nvPr userDrawn="1"/>
        </p:nvGrpSpPr>
        <p:grpSpPr>
          <a:xfrm>
            <a:off x="4501223" y="604671"/>
            <a:ext cx="3155692" cy="1276368"/>
            <a:chOff x="903520" y="696922"/>
            <a:chExt cx="4276557" cy="1729719"/>
          </a:xfrm>
        </p:grpSpPr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82C5634C-CA00-4CB9-9600-48BF6B10E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52330" y="696922"/>
              <a:ext cx="1055509" cy="888048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7B48580F-6A72-464D-9F2B-E3B4125E5F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472"/>
            <a:stretch/>
          </p:blipFill>
          <p:spPr>
            <a:xfrm>
              <a:off x="903520" y="1538593"/>
              <a:ext cx="4276557" cy="888048"/>
            </a:xfrm>
            <a:prstGeom prst="rect">
              <a:avLst/>
            </a:prstGeom>
          </p:spPr>
        </p:pic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50549E0-DBEB-4D74-94C8-539B55481787}"/>
              </a:ext>
            </a:extLst>
          </p:cNvPr>
          <p:cNvSpPr/>
          <p:nvPr userDrawn="1"/>
        </p:nvSpPr>
        <p:spPr>
          <a:xfrm>
            <a:off x="5195888" y="-4390"/>
            <a:ext cx="1800225" cy="2149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262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4407">
          <p15:clr>
            <a:srgbClr val="FBAE40"/>
          </p15:clr>
        </p15:guide>
        <p15:guide id="4" pos="3273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D96DEE9A-5649-48A5-A1F0-D9807FA340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693"/>
          <a:stretch/>
        </p:blipFill>
        <p:spPr>
          <a:xfrm>
            <a:off x="0" y="575838"/>
            <a:ext cx="12192000" cy="5704525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24512924-4D14-4828-ABA6-ED24513A57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9513"/>
          <a:stretch/>
        </p:blipFill>
        <p:spPr>
          <a:xfrm>
            <a:off x="8713408" y="859026"/>
            <a:ext cx="3478591" cy="5136347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B3D49BF9-3BD2-4319-9348-8D9238EF2E4C}"/>
              </a:ext>
            </a:extLst>
          </p:cNvPr>
          <p:cNvSpPr/>
          <p:nvPr userDrawn="1"/>
        </p:nvSpPr>
        <p:spPr>
          <a:xfrm>
            <a:off x="12701" y="574039"/>
            <a:ext cx="12191998" cy="5706323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93000"/>
                </a:schemeClr>
              </a:gs>
              <a:gs pos="75000">
                <a:schemeClr val="accent1">
                  <a:alpha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77BAAC4F-21E1-45D5-BEC2-911192E1B1D8}"/>
              </a:ext>
            </a:extLst>
          </p:cNvPr>
          <p:cNvSpPr txBox="1"/>
          <p:nvPr userDrawn="1"/>
        </p:nvSpPr>
        <p:spPr>
          <a:xfrm>
            <a:off x="9970759" y="6518754"/>
            <a:ext cx="2187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spc="2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志存高遠  責任為先</a:t>
            </a:r>
          </a:p>
        </p:txBody>
      </p:sp>
    </p:spTree>
    <p:extLst>
      <p:ext uri="{BB962C8B-B14F-4D97-AF65-F5344CB8AC3E}">
        <p14:creationId xmlns:p14="http://schemas.microsoft.com/office/powerpoint/2010/main" val="38121371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98422AC4-54AF-442F-BCEB-96FFBA7E0E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693"/>
          <a:stretch/>
        </p:blipFill>
        <p:spPr>
          <a:xfrm>
            <a:off x="0" y="0"/>
            <a:ext cx="12192000" cy="60579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A066D465-E7BC-4B3D-9660-534A565D43C1}"/>
              </a:ext>
            </a:extLst>
          </p:cNvPr>
          <p:cNvSpPr/>
          <p:nvPr userDrawn="1"/>
        </p:nvSpPr>
        <p:spPr>
          <a:xfrm>
            <a:off x="0" y="2"/>
            <a:ext cx="12179300" cy="6057898"/>
          </a:xfrm>
          <a:prstGeom prst="rect">
            <a:avLst/>
          </a:prstGeom>
          <a:gradFill>
            <a:gsLst>
              <a:gs pos="0">
                <a:schemeClr val="accent3">
                  <a:alpha val="90000"/>
                </a:schemeClr>
              </a:gs>
              <a:gs pos="75000">
                <a:schemeClr val="accent1">
                  <a:alpha val="9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E9CB1CEB-A8E9-4C40-B3C4-C4C51291B869}"/>
              </a:ext>
            </a:extLst>
          </p:cNvPr>
          <p:cNvGrpSpPr/>
          <p:nvPr userDrawn="1"/>
        </p:nvGrpSpPr>
        <p:grpSpPr>
          <a:xfrm>
            <a:off x="142588" y="185571"/>
            <a:ext cx="4034527" cy="655296"/>
            <a:chOff x="2552330" y="696921"/>
            <a:chExt cx="5467544" cy="888049"/>
          </a:xfrm>
        </p:grpSpPr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1F2B7AA7-71C2-4939-8C6E-19A9CA07A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52330" y="696922"/>
              <a:ext cx="1055509" cy="888048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BED89E0B-2535-4946-A64C-9529F8AA1B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472"/>
            <a:stretch/>
          </p:blipFill>
          <p:spPr>
            <a:xfrm>
              <a:off x="3743317" y="696921"/>
              <a:ext cx="4276557" cy="888048"/>
            </a:xfrm>
            <a:prstGeom prst="rect">
              <a:avLst/>
            </a:prstGeom>
          </p:spPr>
        </p:pic>
      </p:grp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F7204EBC-2660-4682-B7D0-0922976BA8A3}"/>
              </a:ext>
            </a:extLst>
          </p:cNvPr>
          <p:cNvCxnSpPr>
            <a:cxnSpLocks/>
          </p:cNvCxnSpPr>
          <p:nvPr userDrawn="1"/>
        </p:nvCxnSpPr>
        <p:spPr>
          <a:xfrm>
            <a:off x="0" y="6042025"/>
            <a:ext cx="12217400" cy="0"/>
          </a:xfrm>
          <a:prstGeom prst="line">
            <a:avLst/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6F9321BB-198C-4887-AFD2-FD1020ACB7C6}"/>
              </a:ext>
            </a:extLst>
          </p:cNvPr>
          <p:cNvSpPr txBox="1"/>
          <p:nvPr userDrawn="1"/>
        </p:nvSpPr>
        <p:spPr>
          <a:xfrm>
            <a:off x="5150845" y="6384316"/>
            <a:ext cx="2187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spc="2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志存高遠  責任為先</a:t>
            </a:r>
          </a:p>
        </p:txBody>
      </p:sp>
    </p:spTree>
    <p:extLst>
      <p:ext uri="{BB962C8B-B14F-4D97-AF65-F5344CB8AC3E}">
        <p14:creationId xmlns:p14="http://schemas.microsoft.com/office/powerpoint/2010/main" val="25921556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4407">
          <p15:clr>
            <a:srgbClr val="FBAE40"/>
          </p15:clr>
        </p15:guide>
        <p15:guide id="4" pos="327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项图文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12"/>
            <a:ext cx="12220576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20575" cy="657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/// </a:t>
              </a:r>
              <a:r>
                <a:rPr lang="zh-CN" altLang="en-US" sz="14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志存高遠  責任為先 </a:t>
              </a:r>
              <a:r>
                <a:rPr lang="en-US" altLang="zh-CN" sz="14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\\\</a:t>
              </a:r>
              <a:endParaRPr lang="zh-CN" altLang="en-US" sz="14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80787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37">
            <a:extLst>
              <a:ext uri="{FF2B5EF4-FFF2-40B4-BE49-F238E27FC236}">
                <a16:creationId xmlns="" xmlns:a16="http://schemas.microsoft.com/office/drawing/2014/main" id="{149D70CF-8B3D-4F3A-BDAA-A9F30027E4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3DAFA87-E353-4D7C-8D3C-8FC16B8615E9}"/>
              </a:ext>
            </a:extLst>
          </p:cNvPr>
          <p:cNvSpPr/>
          <p:nvPr userDrawn="1"/>
        </p:nvSpPr>
        <p:spPr>
          <a:xfrm>
            <a:off x="7735187" y="3892374"/>
            <a:ext cx="3798000" cy="2196000"/>
          </a:xfrm>
          <a:prstGeom prst="rect">
            <a:avLst/>
          </a:prstGeom>
          <a:gradFill>
            <a:gsLst>
              <a:gs pos="30000">
                <a:schemeClr val="accent1">
                  <a:alpha val="7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C95BC63-7020-436B-BCE5-1DC5EE977DB1}"/>
              </a:ext>
            </a:extLst>
          </p:cNvPr>
          <p:cNvSpPr/>
          <p:nvPr userDrawn="1"/>
        </p:nvSpPr>
        <p:spPr>
          <a:xfrm>
            <a:off x="651414" y="1275296"/>
            <a:ext cx="3797072" cy="2196000"/>
          </a:xfrm>
          <a:prstGeom prst="rect">
            <a:avLst/>
          </a:prstGeom>
          <a:gradFill>
            <a:gsLst>
              <a:gs pos="30000">
                <a:schemeClr val="accent1">
                  <a:alpha val="7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图片占位符 4">
            <a:extLst>
              <a:ext uri="{FF2B5EF4-FFF2-40B4-BE49-F238E27FC236}">
                <a16:creationId xmlns="" xmlns:a16="http://schemas.microsoft.com/office/drawing/2014/main" id="{9D2E37BD-0C5A-446E-81E5-3D560C7948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1772" y="1398034"/>
            <a:ext cx="3769201" cy="2196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19" name="图片占位符 4">
            <a:extLst>
              <a:ext uri="{FF2B5EF4-FFF2-40B4-BE49-F238E27FC236}">
                <a16:creationId xmlns="" xmlns:a16="http://schemas.microsoft.com/office/drawing/2014/main" id="{010EF194-3FE2-4D07-9E4D-B17D189F436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626366" y="3777228"/>
            <a:ext cx="3769201" cy="2196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1062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19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2C0B74A3-1B92-43F0-ABD2-3F0F6E1AB3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908"/>
          <a:stretch/>
        </p:blipFill>
        <p:spPr>
          <a:xfrm>
            <a:off x="-12468" y="316904"/>
            <a:ext cx="4192311" cy="6288176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8C53F992-DAB4-4525-8819-3643027E2E99}"/>
              </a:ext>
            </a:extLst>
          </p:cNvPr>
          <p:cNvSpPr/>
          <p:nvPr userDrawn="1"/>
        </p:nvSpPr>
        <p:spPr>
          <a:xfrm>
            <a:off x="6273803" y="-25400"/>
            <a:ext cx="5930900" cy="6894372"/>
          </a:xfrm>
          <a:custGeom>
            <a:avLst/>
            <a:gdLst>
              <a:gd name="connsiteX0" fmla="*/ 0 w 4934423"/>
              <a:gd name="connsiteY0" fmla="*/ 0 h 6858000"/>
              <a:gd name="connsiteX1" fmla="*/ 4934423 w 4934423"/>
              <a:gd name="connsiteY1" fmla="*/ 0 h 6858000"/>
              <a:gd name="connsiteX2" fmla="*/ 4934423 w 4934423"/>
              <a:gd name="connsiteY2" fmla="*/ 6858000 h 6858000"/>
              <a:gd name="connsiteX3" fmla="*/ 0 w 4934423"/>
              <a:gd name="connsiteY3" fmla="*/ 6858000 h 6858000"/>
              <a:gd name="connsiteX4" fmla="*/ 159373 w 4934423"/>
              <a:gd name="connsiteY4" fmla="*/ 6706052 h 6858000"/>
              <a:gd name="connsiteX5" fmla="*/ 1516772 w 4934423"/>
              <a:gd name="connsiteY5" fmla="*/ 3429000 h 6858000"/>
              <a:gd name="connsiteX6" fmla="*/ 159373 w 4934423"/>
              <a:gd name="connsiteY6" fmla="*/ 151948 h 6858000"/>
              <a:gd name="connsiteX7" fmla="*/ 0 w 4934423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34423" h="6858000">
                <a:moveTo>
                  <a:pt x="0" y="0"/>
                </a:moveTo>
                <a:lnTo>
                  <a:pt x="4934423" y="0"/>
                </a:lnTo>
                <a:lnTo>
                  <a:pt x="4934423" y="6858000"/>
                </a:lnTo>
                <a:lnTo>
                  <a:pt x="0" y="6858000"/>
                </a:lnTo>
                <a:lnTo>
                  <a:pt x="159373" y="6706052"/>
                </a:lnTo>
                <a:cubicBezTo>
                  <a:pt x="998044" y="5867381"/>
                  <a:pt x="1516772" y="4708769"/>
                  <a:pt x="1516772" y="3429000"/>
                </a:cubicBezTo>
                <a:cubicBezTo>
                  <a:pt x="1516772" y="2149232"/>
                  <a:pt x="998044" y="990619"/>
                  <a:pt x="159373" y="151948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9453FCEE-40F8-473C-BB1C-044EC1926907}"/>
              </a:ext>
            </a:extLst>
          </p:cNvPr>
          <p:cNvSpPr/>
          <p:nvPr userDrawn="1"/>
        </p:nvSpPr>
        <p:spPr>
          <a:xfrm>
            <a:off x="6271027" y="-17724"/>
            <a:ext cx="5930900" cy="6894372"/>
          </a:xfrm>
          <a:custGeom>
            <a:avLst/>
            <a:gdLst>
              <a:gd name="connsiteX0" fmla="*/ 0 w 4934423"/>
              <a:gd name="connsiteY0" fmla="*/ 0 h 6858000"/>
              <a:gd name="connsiteX1" fmla="*/ 4934423 w 4934423"/>
              <a:gd name="connsiteY1" fmla="*/ 0 h 6858000"/>
              <a:gd name="connsiteX2" fmla="*/ 4934423 w 4934423"/>
              <a:gd name="connsiteY2" fmla="*/ 6858000 h 6858000"/>
              <a:gd name="connsiteX3" fmla="*/ 0 w 4934423"/>
              <a:gd name="connsiteY3" fmla="*/ 6858000 h 6858000"/>
              <a:gd name="connsiteX4" fmla="*/ 159373 w 4934423"/>
              <a:gd name="connsiteY4" fmla="*/ 6706052 h 6858000"/>
              <a:gd name="connsiteX5" fmla="*/ 1516772 w 4934423"/>
              <a:gd name="connsiteY5" fmla="*/ 3429000 h 6858000"/>
              <a:gd name="connsiteX6" fmla="*/ 159373 w 4934423"/>
              <a:gd name="connsiteY6" fmla="*/ 151948 h 6858000"/>
              <a:gd name="connsiteX7" fmla="*/ 0 w 4934423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34423" h="6858000">
                <a:moveTo>
                  <a:pt x="0" y="0"/>
                </a:moveTo>
                <a:lnTo>
                  <a:pt x="4934423" y="0"/>
                </a:lnTo>
                <a:lnTo>
                  <a:pt x="4934423" y="6858000"/>
                </a:lnTo>
                <a:lnTo>
                  <a:pt x="0" y="6858000"/>
                </a:lnTo>
                <a:lnTo>
                  <a:pt x="159373" y="6706052"/>
                </a:lnTo>
                <a:cubicBezTo>
                  <a:pt x="998044" y="5867381"/>
                  <a:pt x="1516772" y="4708769"/>
                  <a:pt x="1516772" y="3429000"/>
                </a:cubicBezTo>
                <a:cubicBezTo>
                  <a:pt x="1516772" y="2149232"/>
                  <a:pt x="998044" y="990619"/>
                  <a:pt x="159373" y="151948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90000"/>
                </a:schemeClr>
              </a:gs>
              <a:gs pos="75000">
                <a:schemeClr val="accent1">
                  <a:alpha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27F8262F-6095-456B-82BE-520C704274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95" t="14349" r="48952" b="13393"/>
          <a:stretch/>
        </p:blipFill>
        <p:spPr>
          <a:xfrm>
            <a:off x="7720597" y="2539999"/>
            <a:ext cx="4453359" cy="4330700"/>
          </a:xfrm>
          <a:prstGeom prst="rect">
            <a:avLst/>
          </a:prstGeom>
        </p:spPr>
      </p:pic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5231CAE8-854D-4715-8608-A5391BB20296}"/>
              </a:ext>
            </a:extLst>
          </p:cNvPr>
          <p:cNvSpPr/>
          <p:nvPr userDrawn="1"/>
        </p:nvSpPr>
        <p:spPr>
          <a:xfrm>
            <a:off x="-363418" y="-651026"/>
            <a:ext cx="8160051" cy="8160051"/>
          </a:xfrm>
          <a:prstGeom prst="ellipse">
            <a:avLst/>
          </a:prstGeom>
          <a:noFill/>
          <a:ln>
            <a:gradFill flip="none" rotWithShape="1">
              <a:gsLst>
                <a:gs pos="77000">
                  <a:srgbClr val="FF9C00">
                    <a:alpha val="0"/>
                  </a:srgbClr>
                </a:gs>
                <a:gs pos="77000">
                  <a:srgbClr val="FF9C0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65F638FB-7CC6-4332-BADE-877B476E3BDF}"/>
              </a:ext>
            </a:extLst>
          </p:cNvPr>
          <p:cNvSpPr/>
          <p:nvPr userDrawn="1"/>
        </p:nvSpPr>
        <p:spPr>
          <a:xfrm>
            <a:off x="-12467" y="272376"/>
            <a:ext cx="3441725" cy="6281716"/>
          </a:xfrm>
          <a:custGeom>
            <a:avLst/>
            <a:gdLst>
              <a:gd name="connsiteX0" fmla="*/ 433318 w 3441725"/>
              <a:gd name="connsiteY0" fmla="*/ 0 h 6281716"/>
              <a:gd name="connsiteX1" fmla="*/ 3441725 w 3441725"/>
              <a:gd name="connsiteY1" fmla="*/ 3140858 h 6281716"/>
              <a:gd name="connsiteX2" fmla="*/ 433318 w 3441725"/>
              <a:gd name="connsiteY2" fmla="*/ 6281716 h 6281716"/>
              <a:gd name="connsiteX3" fmla="*/ 125726 w 3441725"/>
              <a:gd name="connsiteY3" fmla="*/ 6265500 h 6281716"/>
              <a:gd name="connsiteX4" fmla="*/ 0 w 3441725"/>
              <a:gd name="connsiteY4" fmla="*/ 6245468 h 6281716"/>
              <a:gd name="connsiteX5" fmla="*/ 0 w 3441725"/>
              <a:gd name="connsiteY5" fmla="*/ 36249 h 6281716"/>
              <a:gd name="connsiteX6" fmla="*/ 125726 w 3441725"/>
              <a:gd name="connsiteY6" fmla="*/ 16216 h 6281716"/>
              <a:gd name="connsiteX7" fmla="*/ 433318 w 3441725"/>
              <a:gd name="connsiteY7" fmla="*/ 0 h 6281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41725" h="6281716">
                <a:moveTo>
                  <a:pt x="433318" y="0"/>
                </a:moveTo>
                <a:cubicBezTo>
                  <a:pt x="2094815" y="0"/>
                  <a:pt x="3441725" y="1406210"/>
                  <a:pt x="3441725" y="3140858"/>
                </a:cubicBezTo>
                <a:cubicBezTo>
                  <a:pt x="3441725" y="4875506"/>
                  <a:pt x="2094815" y="6281716"/>
                  <a:pt x="433318" y="6281716"/>
                </a:cubicBezTo>
                <a:cubicBezTo>
                  <a:pt x="329474" y="6281716"/>
                  <a:pt x="226860" y="6276223"/>
                  <a:pt x="125726" y="6265500"/>
                </a:cubicBezTo>
                <a:lnTo>
                  <a:pt x="0" y="6245468"/>
                </a:lnTo>
                <a:lnTo>
                  <a:pt x="0" y="36249"/>
                </a:lnTo>
                <a:lnTo>
                  <a:pt x="125726" y="16216"/>
                </a:lnTo>
                <a:cubicBezTo>
                  <a:pt x="226860" y="5493"/>
                  <a:pt x="329474" y="0"/>
                  <a:pt x="433318" y="0"/>
                </a:cubicBezTo>
                <a:close/>
              </a:path>
            </a:pathLst>
          </a:cu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D5A787B-1846-471A-998A-18C8370E05F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027" y="551768"/>
            <a:ext cx="3285800" cy="53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99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5" userDrawn="1">
          <p15:clr>
            <a:srgbClr val="FBAE40"/>
          </p15:clr>
        </p15:guide>
        <p15:guide id="2" pos="257">
          <p15:clr>
            <a:srgbClr val="FBAE40"/>
          </p15:clr>
        </p15:guide>
        <p15:guide id="3" orient="horz" pos="2273" userDrawn="1">
          <p15:clr>
            <a:srgbClr val="FBAE40"/>
          </p15:clr>
        </p15:guide>
        <p15:guide id="4" orient="horz" pos="2795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771D5070-CF84-4AB0-A2E8-5F7EC352C0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48000" y="0"/>
            <a:ext cx="9144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8755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7" userDrawn="1">
          <p15:clr>
            <a:srgbClr val="FBAE40"/>
          </p15:clr>
        </p15:guide>
        <p15:guide id="8" orient="horz" pos="408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FDBA19D2-AE59-4C71-93F0-41F83C08843F}"/>
              </a:ext>
            </a:extLst>
          </p:cNvPr>
          <p:cNvSpPr/>
          <p:nvPr userDrawn="1"/>
        </p:nvSpPr>
        <p:spPr>
          <a:xfrm>
            <a:off x="96742" y="-1050588"/>
            <a:ext cx="8524826" cy="9014570"/>
          </a:xfrm>
          <a:custGeom>
            <a:avLst/>
            <a:gdLst>
              <a:gd name="connsiteX0" fmla="*/ 4262413 w 8524826"/>
              <a:gd name="connsiteY0" fmla="*/ 0 h 9014570"/>
              <a:gd name="connsiteX1" fmla="*/ 6294133 w 8524826"/>
              <a:gd name="connsiteY1" fmla="*/ 544005 h 9014570"/>
              <a:gd name="connsiteX2" fmla="*/ 6362552 w 8524826"/>
              <a:gd name="connsiteY2" fmla="*/ 585606 h 9014570"/>
              <a:gd name="connsiteX3" fmla="*/ 6362552 w 8524826"/>
              <a:gd name="connsiteY3" fmla="*/ 1037888 h 9014570"/>
              <a:gd name="connsiteX4" fmla="*/ 6982697 w 8524826"/>
              <a:gd name="connsiteY4" fmla="*/ 1037888 h 9014570"/>
              <a:gd name="connsiteX5" fmla="*/ 7276395 w 8524826"/>
              <a:gd name="connsiteY5" fmla="*/ 1320153 h 9014570"/>
              <a:gd name="connsiteX6" fmla="*/ 8524826 w 8524826"/>
              <a:gd name="connsiteY6" fmla="*/ 4507285 h 9014570"/>
              <a:gd name="connsiteX7" fmla="*/ 7276395 w 8524826"/>
              <a:gd name="connsiteY7" fmla="*/ 7694417 h 9014570"/>
              <a:gd name="connsiteX8" fmla="*/ 7044457 w 8524826"/>
              <a:gd name="connsiteY8" fmla="*/ 7917326 h 9014570"/>
              <a:gd name="connsiteX9" fmla="*/ 6182110 w 8524826"/>
              <a:gd name="connsiteY9" fmla="*/ 7917326 h 9014570"/>
              <a:gd name="connsiteX10" fmla="*/ 6182110 w 8524826"/>
              <a:gd name="connsiteY10" fmla="*/ 8531236 h 9014570"/>
              <a:gd name="connsiteX11" fmla="*/ 6110346 w 8524826"/>
              <a:gd name="connsiteY11" fmla="*/ 8570103 h 9014570"/>
              <a:gd name="connsiteX12" fmla="*/ 4262413 w 8524826"/>
              <a:gd name="connsiteY12" fmla="*/ 9014570 h 9014570"/>
              <a:gd name="connsiteX13" fmla="*/ 0 w 8524826"/>
              <a:gd name="connsiteY13" fmla="*/ 4507285 h 9014570"/>
              <a:gd name="connsiteX14" fmla="*/ 4262413 w 8524826"/>
              <a:gd name="connsiteY14" fmla="*/ 0 h 901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524826" h="9014570">
                <a:moveTo>
                  <a:pt x="4262413" y="0"/>
                </a:moveTo>
                <a:cubicBezTo>
                  <a:pt x="4998059" y="0"/>
                  <a:pt x="5690177" y="197069"/>
                  <a:pt x="6294133" y="544005"/>
                </a:cubicBezTo>
                <a:lnTo>
                  <a:pt x="6362552" y="585606"/>
                </a:lnTo>
                <a:lnTo>
                  <a:pt x="6362552" y="1037888"/>
                </a:lnTo>
                <a:lnTo>
                  <a:pt x="6982697" y="1037888"/>
                </a:lnTo>
                <a:lnTo>
                  <a:pt x="7276395" y="1320153"/>
                </a:lnTo>
                <a:cubicBezTo>
                  <a:pt x="8047739" y="2135811"/>
                  <a:pt x="8524826" y="3262633"/>
                  <a:pt x="8524826" y="4507285"/>
                </a:cubicBezTo>
                <a:cubicBezTo>
                  <a:pt x="8524826" y="5751938"/>
                  <a:pt x="8047739" y="6878759"/>
                  <a:pt x="7276395" y="7694417"/>
                </a:cubicBezTo>
                <a:lnTo>
                  <a:pt x="7044457" y="7917326"/>
                </a:lnTo>
                <a:lnTo>
                  <a:pt x="6182110" y="7917326"/>
                </a:lnTo>
                <a:lnTo>
                  <a:pt x="6182110" y="8531236"/>
                </a:lnTo>
                <a:lnTo>
                  <a:pt x="6110346" y="8570103"/>
                </a:lnTo>
                <a:cubicBezTo>
                  <a:pt x="5551318" y="8854945"/>
                  <a:pt x="4924494" y="9014570"/>
                  <a:pt x="4262413" y="9014570"/>
                </a:cubicBezTo>
                <a:cubicBezTo>
                  <a:pt x="1908347" y="9014570"/>
                  <a:pt x="0" y="6996590"/>
                  <a:pt x="0" y="4507285"/>
                </a:cubicBezTo>
                <a:cubicBezTo>
                  <a:pt x="0" y="2017980"/>
                  <a:pt x="1908347" y="0"/>
                  <a:pt x="4262413" y="0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79000">
                  <a:srgbClr val="FF9C00">
                    <a:alpha val="0"/>
                  </a:srgbClr>
                </a:gs>
                <a:gs pos="79000">
                  <a:schemeClr val="accent2">
                    <a:alpha val="8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5A84F2B0-8861-417D-A232-2CB895CD7449}"/>
              </a:ext>
            </a:extLst>
          </p:cNvPr>
          <p:cNvSpPr/>
          <p:nvPr userDrawn="1"/>
        </p:nvSpPr>
        <p:spPr>
          <a:xfrm>
            <a:off x="-1012335" y="-1050589"/>
            <a:ext cx="8720080" cy="9014570"/>
          </a:xfrm>
          <a:custGeom>
            <a:avLst/>
            <a:gdLst>
              <a:gd name="connsiteX0" fmla="*/ 4360040 w 8720080"/>
              <a:gd name="connsiteY0" fmla="*/ 0 h 9014570"/>
              <a:gd name="connsiteX1" fmla="*/ 6438294 w 8720080"/>
              <a:gd name="connsiteY1" fmla="*/ 544005 h 9014570"/>
              <a:gd name="connsiteX2" fmla="*/ 6460635 w 8720080"/>
              <a:gd name="connsiteY2" fmla="*/ 557285 h 9014570"/>
              <a:gd name="connsiteX3" fmla="*/ 6460635 w 8720080"/>
              <a:gd name="connsiteY3" fmla="*/ 1033420 h 9014570"/>
              <a:gd name="connsiteX4" fmla="*/ 7138093 w 8720080"/>
              <a:gd name="connsiteY4" fmla="*/ 1033420 h 9014570"/>
              <a:gd name="connsiteX5" fmla="*/ 7291633 w 8720080"/>
              <a:gd name="connsiteY5" fmla="*/ 1170911 h 9014570"/>
              <a:gd name="connsiteX6" fmla="*/ 8720080 w 8720080"/>
              <a:gd name="connsiteY6" fmla="*/ 4507285 h 9014570"/>
              <a:gd name="connsiteX7" fmla="*/ 7291633 w 8720080"/>
              <a:gd name="connsiteY7" fmla="*/ 7843659 h 9014570"/>
              <a:gd name="connsiteX8" fmla="*/ 7209366 w 8720080"/>
              <a:gd name="connsiteY8" fmla="*/ 7917327 h 9014570"/>
              <a:gd name="connsiteX9" fmla="*/ 6521658 w 8720080"/>
              <a:gd name="connsiteY9" fmla="*/ 7917327 h 9014570"/>
              <a:gd name="connsiteX10" fmla="*/ 6521658 w 8720080"/>
              <a:gd name="connsiteY10" fmla="*/ 8421013 h 9014570"/>
              <a:gd name="connsiteX11" fmla="*/ 6438294 w 8720080"/>
              <a:gd name="connsiteY11" fmla="*/ 8470565 h 9014570"/>
              <a:gd name="connsiteX12" fmla="*/ 4360040 w 8720080"/>
              <a:gd name="connsiteY12" fmla="*/ 9014570 h 9014570"/>
              <a:gd name="connsiteX13" fmla="*/ 0 w 8720080"/>
              <a:gd name="connsiteY13" fmla="*/ 4507285 h 9014570"/>
              <a:gd name="connsiteX14" fmla="*/ 4360040 w 8720080"/>
              <a:gd name="connsiteY14" fmla="*/ 0 h 901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720080" h="9014570">
                <a:moveTo>
                  <a:pt x="4360040" y="0"/>
                </a:moveTo>
                <a:cubicBezTo>
                  <a:pt x="5112535" y="0"/>
                  <a:pt x="5820506" y="197069"/>
                  <a:pt x="6438294" y="544005"/>
                </a:cubicBezTo>
                <a:lnTo>
                  <a:pt x="6460635" y="557285"/>
                </a:lnTo>
                <a:lnTo>
                  <a:pt x="6460635" y="1033420"/>
                </a:lnTo>
                <a:lnTo>
                  <a:pt x="7138093" y="1033420"/>
                </a:lnTo>
                <a:lnTo>
                  <a:pt x="7291633" y="1170911"/>
                </a:lnTo>
                <a:cubicBezTo>
                  <a:pt x="8169158" y="1995419"/>
                  <a:pt x="8720080" y="3184842"/>
                  <a:pt x="8720080" y="4507285"/>
                </a:cubicBezTo>
                <a:cubicBezTo>
                  <a:pt x="8720080" y="5829729"/>
                  <a:pt x="8169158" y="7019151"/>
                  <a:pt x="7291633" y="7843659"/>
                </a:cubicBezTo>
                <a:lnTo>
                  <a:pt x="7209366" y="7917327"/>
                </a:lnTo>
                <a:lnTo>
                  <a:pt x="6521658" y="7917327"/>
                </a:lnTo>
                <a:lnTo>
                  <a:pt x="6521658" y="8421013"/>
                </a:lnTo>
                <a:lnTo>
                  <a:pt x="6438294" y="8470565"/>
                </a:lnTo>
                <a:cubicBezTo>
                  <a:pt x="5820506" y="8817502"/>
                  <a:pt x="5112535" y="9014570"/>
                  <a:pt x="4360040" y="9014570"/>
                </a:cubicBezTo>
                <a:cubicBezTo>
                  <a:pt x="1952056" y="9014570"/>
                  <a:pt x="0" y="6996590"/>
                  <a:pt x="0" y="4507285"/>
                </a:cubicBezTo>
                <a:cubicBezTo>
                  <a:pt x="0" y="2017980"/>
                  <a:pt x="1952056" y="0"/>
                  <a:pt x="4360040" y="0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79000">
                  <a:srgbClr val="FF9C00">
                    <a:alpha val="0"/>
                  </a:srgbClr>
                </a:gs>
                <a:gs pos="79000">
                  <a:schemeClr val="accent2">
                    <a:alpha val="2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94EA6DB2-71A9-4B38-AB3E-C93DA4845B34}"/>
              </a:ext>
            </a:extLst>
          </p:cNvPr>
          <p:cNvSpPr/>
          <p:nvPr/>
        </p:nvSpPr>
        <p:spPr>
          <a:xfrm>
            <a:off x="0" y="-12700"/>
            <a:ext cx="6299200" cy="6881672"/>
          </a:xfrm>
          <a:custGeom>
            <a:avLst/>
            <a:gdLst>
              <a:gd name="connsiteX0" fmla="*/ 3429000 w 6858000"/>
              <a:gd name="connsiteY0" fmla="*/ 0 h 6881672"/>
              <a:gd name="connsiteX1" fmla="*/ 6858000 w 6858000"/>
              <a:gd name="connsiteY1" fmla="*/ 3440836 h 6881672"/>
              <a:gd name="connsiteX2" fmla="*/ 3779595 w 6858000"/>
              <a:gd name="connsiteY2" fmla="*/ 6863908 h 6881672"/>
              <a:gd name="connsiteX3" fmla="*/ 3644899 w 6858000"/>
              <a:gd name="connsiteY3" fmla="*/ 6874185 h 6881672"/>
              <a:gd name="connsiteX4" fmla="*/ 3644899 w 6858000"/>
              <a:gd name="connsiteY4" fmla="*/ 6881672 h 6881672"/>
              <a:gd name="connsiteX5" fmla="*/ 3429000 w 6858000"/>
              <a:gd name="connsiteY5" fmla="*/ 6881672 h 6881672"/>
              <a:gd name="connsiteX6" fmla="*/ 0 w 6858000"/>
              <a:gd name="connsiteY6" fmla="*/ 6881672 h 6881672"/>
              <a:gd name="connsiteX7" fmla="*/ 0 w 6858000"/>
              <a:gd name="connsiteY7" fmla="*/ 3440836 h 6881672"/>
              <a:gd name="connsiteX8" fmla="*/ 0 w 6858000"/>
              <a:gd name="connsiteY8" fmla="*/ 12700 h 6881672"/>
              <a:gd name="connsiteX9" fmla="*/ 3144780 w 6858000"/>
              <a:gd name="connsiteY9" fmla="*/ 12700 h 6881672"/>
              <a:gd name="connsiteX10" fmla="*/ 3252544 w 6858000"/>
              <a:gd name="connsiteY10" fmla="*/ 4477 h 6881672"/>
              <a:gd name="connsiteX11" fmla="*/ 3429000 w 6858000"/>
              <a:gd name="connsiteY11" fmla="*/ 0 h 6881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6881672">
                <a:moveTo>
                  <a:pt x="3429000" y="0"/>
                </a:moveTo>
                <a:cubicBezTo>
                  <a:pt x="5322784" y="0"/>
                  <a:pt x="6858000" y="1540515"/>
                  <a:pt x="6858000" y="3440836"/>
                </a:cubicBezTo>
                <a:cubicBezTo>
                  <a:pt x="6858000" y="5222387"/>
                  <a:pt x="5508689" y="6687702"/>
                  <a:pt x="3779595" y="6863908"/>
                </a:cubicBezTo>
                <a:lnTo>
                  <a:pt x="3644899" y="6874185"/>
                </a:lnTo>
                <a:lnTo>
                  <a:pt x="3644899" y="6881672"/>
                </a:lnTo>
                <a:lnTo>
                  <a:pt x="3429000" y="6881672"/>
                </a:lnTo>
                <a:lnTo>
                  <a:pt x="0" y="6881672"/>
                </a:lnTo>
                <a:lnTo>
                  <a:pt x="0" y="3440836"/>
                </a:lnTo>
                <a:lnTo>
                  <a:pt x="0" y="12700"/>
                </a:lnTo>
                <a:lnTo>
                  <a:pt x="3144780" y="12700"/>
                </a:lnTo>
                <a:lnTo>
                  <a:pt x="3252544" y="4477"/>
                </a:lnTo>
                <a:cubicBezTo>
                  <a:pt x="3310989" y="1505"/>
                  <a:pt x="3369819" y="0"/>
                  <a:pt x="34290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EDA523E3-C4C3-44D2-A89B-4B5CD525D7F2}"/>
              </a:ext>
            </a:extLst>
          </p:cNvPr>
          <p:cNvSpPr/>
          <p:nvPr userDrawn="1"/>
        </p:nvSpPr>
        <p:spPr>
          <a:xfrm>
            <a:off x="-1593153" y="-651026"/>
            <a:ext cx="8160051" cy="8160051"/>
          </a:xfrm>
          <a:prstGeom prst="ellipse">
            <a:avLst/>
          </a:prstGeom>
          <a:noFill/>
          <a:ln>
            <a:gradFill flip="none" rotWithShape="1">
              <a:gsLst>
                <a:gs pos="77000">
                  <a:srgbClr val="FF9C00">
                    <a:alpha val="0"/>
                  </a:srgbClr>
                </a:gs>
                <a:gs pos="77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75E775CD-E5B3-44C6-97C6-F06961D96C65}"/>
              </a:ext>
            </a:extLst>
          </p:cNvPr>
          <p:cNvSpPr/>
          <p:nvPr userDrawn="1"/>
        </p:nvSpPr>
        <p:spPr>
          <a:xfrm>
            <a:off x="-1360519" y="-823172"/>
            <a:ext cx="8484598" cy="8484598"/>
          </a:xfrm>
          <a:prstGeom prst="ellipse">
            <a:avLst/>
          </a:prstGeom>
          <a:noFill/>
          <a:ln>
            <a:gradFill flip="none" rotWithShape="1">
              <a:gsLst>
                <a:gs pos="79000">
                  <a:srgbClr val="FF9C00">
                    <a:alpha val="0"/>
                  </a:srgbClr>
                </a:gs>
                <a:gs pos="79000">
                  <a:schemeClr val="accent2">
                    <a:alpha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C9852939-4BB1-4016-A178-1B4DBD1D7A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8940" y="431800"/>
            <a:ext cx="7323331" cy="6161456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34E6FE3F-2A8E-44D5-BABB-EF1D57775BE3}"/>
              </a:ext>
            </a:extLst>
          </p:cNvPr>
          <p:cNvSpPr/>
          <p:nvPr userDrawn="1"/>
        </p:nvSpPr>
        <p:spPr>
          <a:xfrm>
            <a:off x="68825" y="-14934"/>
            <a:ext cx="6225650" cy="6881672"/>
          </a:xfrm>
          <a:custGeom>
            <a:avLst/>
            <a:gdLst>
              <a:gd name="connsiteX0" fmla="*/ 3429000 w 6858000"/>
              <a:gd name="connsiteY0" fmla="*/ 0 h 6881672"/>
              <a:gd name="connsiteX1" fmla="*/ 6858000 w 6858000"/>
              <a:gd name="connsiteY1" fmla="*/ 3440836 h 6881672"/>
              <a:gd name="connsiteX2" fmla="*/ 3779595 w 6858000"/>
              <a:gd name="connsiteY2" fmla="*/ 6863908 h 6881672"/>
              <a:gd name="connsiteX3" fmla="*/ 3644899 w 6858000"/>
              <a:gd name="connsiteY3" fmla="*/ 6874185 h 6881672"/>
              <a:gd name="connsiteX4" fmla="*/ 3644899 w 6858000"/>
              <a:gd name="connsiteY4" fmla="*/ 6881672 h 6881672"/>
              <a:gd name="connsiteX5" fmla="*/ 3429000 w 6858000"/>
              <a:gd name="connsiteY5" fmla="*/ 6881672 h 6881672"/>
              <a:gd name="connsiteX6" fmla="*/ 0 w 6858000"/>
              <a:gd name="connsiteY6" fmla="*/ 6881672 h 6881672"/>
              <a:gd name="connsiteX7" fmla="*/ 0 w 6858000"/>
              <a:gd name="connsiteY7" fmla="*/ 3440836 h 6881672"/>
              <a:gd name="connsiteX8" fmla="*/ 0 w 6858000"/>
              <a:gd name="connsiteY8" fmla="*/ 12700 h 6881672"/>
              <a:gd name="connsiteX9" fmla="*/ 3144780 w 6858000"/>
              <a:gd name="connsiteY9" fmla="*/ 12700 h 6881672"/>
              <a:gd name="connsiteX10" fmla="*/ 3252544 w 6858000"/>
              <a:gd name="connsiteY10" fmla="*/ 4477 h 6881672"/>
              <a:gd name="connsiteX11" fmla="*/ 3429000 w 6858000"/>
              <a:gd name="connsiteY11" fmla="*/ 0 h 6881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6881672">
                <a:moveTo>
                  <a:pt x="3429000" y="0"/>
                </a:moveTo>
                <a:cubicBezTo>
                  <a:pt x="5322784" y="0"/>
                  <a:pt x="6858000" y="1540515"/>
                  <a:pt x="6858000" y="3440836"/>
                </a:cubicBezTo>
                <a:cubicBezTo>
                  <a:pt x="6858000" y="5222387"/>
                  <a:pt x="5508689" y="6687702"/>
                  <a:pt x="3779595" y="6863908"/>
                </a:cubicBezTo>
                <a:lnTo>
                  <a:pt x="3644899" y="6874185"/>
                </a:lnTo>
                <a:lnTo>
                  <a:pt x="3644899" y="6881672"/>
                </a:lnTo>
                <a:lnTo>
                  <a:pt x="3429000" y="6881672"/>
                </a:lnTo>
                <a:lnTo>
                  <a:pt x="0" y="6881672"/>
                </a:lnTo>
                <a:lnTo>
                  <a:pt x="0" y="3440836"/>
                </a:lnTo>
                <a:lnTo>
                  <a:pt x="0" y="12700"/>
                </a:lnTo>
                <a:lnTo>
                  <a:pt x="3144780" y="12700"/>
                </a:lnTo>
                <a:lnTo>
                  <a:pt x="3252544" y="4477"/>
                </a:lnTo>
                <a:cubicBezTo>
                  <a:pt x="3310989" y="1505"/>
                  <a:pt x="3369819" y="0"/>
                  <a:pt x="3429000" y="0"/>
                </a:cubicBezTo>
                <a:close/>
              </a:path>
            </a:pathLst>
          </a:custGeom>
          <a:gradFill>
            <a:gsLst>
              <a:gs pos="0">
                <a:schemeClr val="accent3">
                  <a:alpha val="90000"/>
                </a:schemeClr>
              </a:gs>
              <a:gs pos="75000">
                <a:schemeClr val="accent1">
                  <a:alpha val="95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90A4024A-1EB8-4D96-AFB8-03957474A748}"/>
              </a:ext>
            </a:extLst>
          </p:cNvPr>
          <p:cNvSpPr/>
          <p:nvPr userDrawn="1"/>
        </p:nvSpPr>
        <p:spPr>
          <a:xfrm>
            <a:off x="0" y="-16662"/>
            <a:ext cx="110067" cy="69000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491072D4-E18F-4391-9B78-8F2018AAFD52}"/>
              </a:ext>
            </a:extLst>
          </p:cNvPr>
          <p:cNvGrpSpPr/>
          <p:nvPr userDrawn="1"/>
        </p:nvGrpSpPr>
        <p:grpSpPr>
          <a:xfrm>
            <a:off x="856015" y="866370"/>
            <a:ext cx="4276557" cy="1729719"/>
            <a:chOff x="943679" y="696922"/>
            <a:chExt cx="4276557" cy="1729719"/>
          </a:xfrm>
        </p:grpSpPr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B5B62F83-4873-44AB-979D-EB77A5F4F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52330" y="696922"/>
              <a:ext cx="1059257" cy="891201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74476BFF-B163-4557-8591-0A76E0FBE2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472"/>
            <a:stretch/>
          </p:blipFill>
          <p:spPr>
            <a:xfrm>
              <a:off x="943679" y="1538593"/>
              <a:ext cx="4276557" cy="888048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B5A9FA7D-7E57-45D0-BAF4-07DC43B379C4}"/>
              </a:ext>
            </a:extLst>
          </p:cNvPr>
          <p:cNvGrpSpPr/>
          <p:nvPr userDrawn="1"/>
        </p:nvGrpSpPr>
        <p:grpSpPr>
          <a:xfrm>
            <a:off x="1760330" y="2894944"/>
            <a:ext cx="2291012" cy="1523978"/>
            <a:chOff x="1760330" y="2310744"/>
            <a:chExt cx="2291012" cy="1523978"/>
          </a:xfrm>
        </p:grpSpPr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089DFE03-6E60-47D2-B343-02468876ADFE}"/>
                </a:ext>
              </a:extLst>
            </p:cNvPr>
            <p:cNvSpPr txBox="1"/>
            <p:nvPr/>
          </p:nvSpPr>
          <p:spPr>
            <a:xfrm>
              <a:off x="1760330" y="2310744"/>
              <a:ext cx="229101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b="1" dirty="0">
                  <a:solidFill>
                    <a:schemeClr val="bg1"/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</a:rPr>
                <a:t>目录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46199BEE-0746-4602-B860-D4168B856FED}"/>
                </a:ext>
              </a:extLst>
            </p:cNvPr>
            <p:cNvCxnSpPr>
              <a:cxnSpLocks/>
            </p:cNvCxnSpPr>
            <p:nvPr/>
          </p:nvCxnSpPr>
          <p:spPr>
            <a:xfrm>
              <a:off x="1760330" y="3494192"/>
              <a:ext cx="229101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BB776EEE-1D7C-4272-BFB3-A494299E4BEF}"/>
                </a:ext>
              </a:extLst>
            </p:cNvPr>
            <p:cNvSpPr txBox="1"/>
            <p:nvPr/>
          </p:nvSpPr>
          <p:spPr>
            <a:xfrm>
              <a:off x="2254113" y="3526945"/>
              <a:ext cx="12352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en-US" altLang="zh-CN" sz="1400" spc="15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CONTENTS</a:t>
              </a:r>
              <a:endParaRPr lang="zh-CN" altLang="en-US" sz="1400" spc="15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3DD34340-271A-4489-A5AD-E1E6D9FCE68C}"/>
              </a:ext>
            </a:extLst>
          </p:cNvPr>
          <p:cNvSpPr txBox="1"/>
          <p:nvPr userDrawn="1"/>
        </p:nvSpPr>
        <p:spPr>
          <a:xfrm>
            <a:off x="1778019" y="6338495"/>
            <a:ext cx="21873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志存高遠  責任為先</a:t>
            </a:r>
          </a:p>
        </p:txBody>
      </p:sp>
    </p:spTree>
    <p:extLst>
      <p:ext uri="{BB962C8B-B14F-4D97-AF65-F5344CB8AC3E}">
        <p14:creationId xmlns:p14="http://schemas.microsoft.com/office/powerpoint/2010/main" val="24569819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43">
          <p15:clr>
            <a:srgbClr val="FBAE40"/>
          </p15:clr>
        </p15:guide>
        <p15:guide id="3" orient="horz" pos="1933">
          <p15:clr>
            <a:srgbClr val="FBAE40"/>
          </p15:clr>
        </p15:guide>
        <p15:guide id="4" orient="horz" pos="4156">
          <p15:clr>
            <a:srgbClr val="FBAE40"/>
          </p15:clr>
        </p15:guide>
        <p15:guide id="5" pos="187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607FD849-3EC5-42AD-A4D8-437E20DCAA23}"/>
              </a:ext>
            </a:extLst>
          </p:cNvPr>
          <p:cNvSpPr/>
          <p:nvPr userDrawn="1"/>
        </p:nvSpPr>
        <p:spPr>
          <a:xfrm>
            <a:off x="0" y="-12699"/>
            <a:ext cx="5892800" cy="6884105"/>
          </a:xfrm>
          <a:custGeom>
            <a:avLst/>
            <a:gdLst>
              <a:gd name="connsiteX0" fmla="*/ 4386209 w 5892800"/>
              <a:gd name="connsiteY0" fmla="*/ 0 h 6884105"/>
              <a:gd name="connsiteX1" fmla="*/ 5113393 w 5892800"/>
              <a:gd name="connsiteY1" fmla="*/ 0 h 6884105"/>
              <a:gd name="connsiteX2" fmla="*/ 5194707 w 5892800"/>
              <a:gd name="connsiteY2" fmla="*/ 94397 h 6884105"/>
              <a:gd name="connsiteX3" fmla="*/ 5892800 w 5892800"/>
              <a:gd name="connsiteY3" fmla="*/ 3434854 h 6884105"/>
              <a:gd name="connsiteX4" fmla="*/ 5194707 w 5892800"/>
              <a:gd name="connsiteY4" fmla="*/ 6775310 h 6884105"/>
              <a:gd name="connsiteX5" fmla="*/ 5112537 w 5892800"/>
              <a:gd name="connsiteY5" fmla="*/ 6870700 h 6884105"/>
              <a:gd name="connsiteX6" fmla="*/ 3263900 w 5892800"/>
              <a:gd name="connsiteY6" fmla="*/ 6870700 h 6884105"/>
              <a:gd name="connsiteX7" fmla="*/ 3263900 w 5892800"/>
              <a:gd name="connsiteY7" fmla="*/ 6884105 h 6884105"/>
              <a:gd name="connsiteX8" fmla="*/ 0 w 5892800"/>
              <a:gd name="connsiteY8" fmla="*/ 6884105 h 6884105"/>
              <a:gd name="connsiteX9" fmla="*/ 0 w 5892800"/>
              <a:gd name="connsiteY9" fmla="*/ 15012 h 6884105"/>
              <a:gd name="connsiteX10" fmla="*/ 4373277 w 5892800"/>
              <a:gd name="connsiteY10" fmla="*/ 15012 h 688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92800" h="6884105">
                <a:moveTo>
                  <a:pt x="4386209" y="0"/>
                </a:moveTo>
                <a:lnTo>
                  <a:pt x="5113393" y="0"/>
                </a:lnTo>
                <a:lnTo>
                  <a:pt x="5194707" y="94397"/>
                </a:lnTo>
                <a:cubicBezTo>
                  <a:pt x="5604947" y="644756"/>
                  <a:pt x="5892800" y="1933182"/>
                  <a:pt x="5892800" y="3434854"/>
                </a:cubicBezTo>
                <a:cubicBezTo>
                  <a:pt x="5892800" y="4936525"/>
                  <a:pt x="5604947" y="6224951"/>
                  <a:pt x="5194707" y="6775310"/>
                </a:cubicBezTo>
                <a:lnTo>
                  <a:pt x="5112537" y="6870700"/>
                </a:lnTo>
                <a:lnTo>
                  <a:pt x="3263900" y="6870700"/>
                </a:lnTo>
                <a:lnTo>
                  <a:pt x="3263900" y="6884105"/>
                </a:lnTo>
                <a:lnTo>
                  <a:pt x="0" y="6884105"/>
                </a:lnTo>
                <a:lnTo>
                  <a:pt x="0" y="15012"/>
                </a:lnTo>
                <a:lnTo>
                  <a:pt x="4373277" y="15012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39A73126-3D51-4804-AA45-D0CC9AD5809A}"/>
              </a:ext>
            </a:extLst>
          </p:cNvPr>
          <p:cNvSpPr/>
          <p:nvPr userDrawn="1"/>
        </p:nvSpPr>
        <p:spPr>
          <a:xfrm>
            <a:off x="3489324" y="-25618"/>
            <a:ext cx="2593976" cy="7078894"/>
          </a:xfrm>
          <a:custGeom>
            <a:avLst/>
            <a:gdLst>
              <a:gd name="connsiteX0" fmla="*/ 815976 w 2593976"/>
              <a:gd name="connsiteY0" fmla="*/ 0 h 7078894"/>
              <a:gd name="connsiteX1" fmla="*/ 815976 w 2593976"/>
              <a:gd name="connsiteY1" fmla="*/ 12918 h 7078894"/>
              <a:gd name="connsiteX2" fmla="*/ 1790344 w 2593976"/>
              <a:gd name="connsiteY2" fmla="*/ 12918 h 7078894"/>
              <a:gd name="connsiteX3" fmla="*/ 1801835 w 2593976"/>
              <a:gd name="connsiteY3" fmla="*/ 24943 h 7078894"/>
              <a:gd name="connsiteX4" fmla="*/ 2593976 w 2593976"/>
              <a:gd name="connsiteY4" fmla="*/ 3441918 h 7078894"/>
              <a:gd name="connsiteX5" fmla="*/ 1801835 w 2593976"/>
              <a:gd name="connsiteY5" fmla="*/ 6858894 h 7078894"/>
              <a:gd name="connsiteX6" fmla="*/ 1777534 w 2593976"/>
              <a:gd name="connsiteY6" fmla="*/ 6884324 h 7078894"/>
              <a:gd name="connsiteX7" fmla="*/ 1044576 w 2593976"/>
              <a:gd name="connsiteY7" fmla="*/ 6884324 h 7078894"/>
              <a:gd name="connsiteX8" fmla="*/ 1044576 w 2593976"/>
              <a:gd name="connsiteY8" fmla="*/ 7078894 h 7078894"/>
              <a:gd name="connsiteX9" fmla="*/ 1035600 w 2593976"/>
              <a:gd name="connsiteY9" fmla="*/ 7074977 h 7078894"/>
              <a:gd name="connsiteX10" fmla="*/ 0 w 2593976"/>
              <a:gd name="connsiteY10" fmla="*/ 3441918 h 7078894"/>
              <a:gd name="connsiteX11" fmla="*/ 792142 w 2593976"/>
              <a:gd name="connsiteY11" fmla="*/ 24943 h 7078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93976" h="7078894">
                <a:moveTo>
                  <a:pt x="815976" y="0"/>
                </a:moveTo>
                <a:lnTo>
                  <a:pt x="815976" y="12918"/>
                </a:lnTo>
                <a:lnTo>
                  <a:pt x="1790344" y="12918"/>
                </a:lnTo>
                <a:lnTo>
                  <a:pt x="1801835" y="24943"/>
                </a:lnTo>
                <a:cubicBezTo>
                  <a:pt x="2267343" y="587908"/>
                  <a:pt x="2593976" y="1905848"/>
                  <a:pt x="2593976" y="3441918"/>
                </a:cubicBezTo>
                <a:cubicBezTo>
                  <a:pt x="2593976" y="4977988"/>
                  <a:pt x="2267343" y="6295928"/>
                  <a:pt x="1801835" y="6858894"/>
                </a:cubicBezTo>
                <a:lnTo>
                  <a:pt x="1777534" y="6884324"/>
                </a:lnTo>
                <a:lnTo>
                  <a:pt x="1044576" y="6884324"/>
                </a:lnTo>
                <a:lnTo>
                  <a:pt x="1044576" y="7078894"/>
                </a:lnTo>
                <a:lnTo>
                  <a:pt x="1035600" y="7074977"/>
                </a:lnTo>
                <a:cubicBezTo>
                  <a:pt x="444584" y="6729182"/>
                  <a:pt x="0" y="5234000"/>
                  <a:pt x="0" y="3441918"/>
                </a:cubicBezTo>
                <a:cubicBezTo>
                  <a:pt x="0" y="1905848"/>
                  <a:pt x="326633" y="587908"/>
                  <a:pt x="792142" y="24943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63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3D424998-A115-4583-8A4A-201E3788CAE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0663" y="581407"/>
            <a:ext cx="6819102" cy="5737225"/>
          </a:xfrm>
          <a:prstGeom prst="rect">
            <a:avLst/>
          </a:prstGeom>
        </p:spPr>
      </p:pic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85E69768-9E1B-4C6C-9055-47EB20CA0591}"/>
              </a:ext>
            </a:extLst>
          </p:cNvPr>
          <p:cNvSpPr/>
          <p:nvPr userDrawn="1"/>
        </p:nvSpPr>
        <p:spPr>
          <a:xfrm>
            <a:off x="166086" y="581407"/>
            <a:ext cx="5619696" cy="561969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153AD5B4-6159-47EA-87CA-4E9372E43572}"/>
              </a:ext>
            </a:extLst>
          </p:cNvPr>
          <p:cNvSpPr/>
          <p:nvPr userDrawn="1"/>
        </p:nvSpPr>
        <p:spPr>
          <a:xfrm>
            <a:off x="0" y="-1296"/>
            <a:ext cx="5892800" cy="6879383"/>
          </a:xfrm>
          <a:custGeom>
            <a:avLst/>
            <a:gdLst>
              <a:gd name="connsiteX0" fmla="*/ 4376550 w 5892800"/>
              <a:gd name="connsiteY0" fmla="*/ 0 h 6879383"/>
              <a:gd name="connsiteX1" fmla="*/ 5123051 w 5892800"/>
              <a:gd name="connsiteY1" fmla="*/ 0 h 6879383"/>
              <a:gd name="connsiteX2" fmla="*/ 5194707 w 5892800"/>
              <a:gd name="connsiteY2" fmla="*/ 83263 h 6879383"/>
              <a:gd name="connsiteX3" fmla="*/ 5892800 w 5892800"/>
              <a:gd name="connsiteY3" fmla="*/ 3426874 h 6879383"/>
              <a:gd name="connsiteX4" fmla="*/ 5194707 w 5892800"/>
              <a:gd name="connsiteY4" fmla="*/ 6770485 h 6879383"/>
              <a:gd name="connsiteX5" fmla="*/ 5106739 w 5892800"/>
              <a:gd name="connsiteY5" fmla="*/ 6872703 h 6879383"/>
              <a:gd name="connsiteX6" fmla="*/ 3327400 w 5892800"/>
              <a:gd name="connsiteY6" fmla="*/ 6872703 h 6879383"/>
              <a:gd name="connsiteX7" fmla="*/ 3327400 w 5892800"/>
              <a:gd name="connsiteY7" fmla="*/ 6879383 h 6879383"/>
              <a:gd name="connsiteX8" fmla="*/ 0 w 5892800"/>
              <a:gd name="connsiteY8" fmla="*/ 6879383 h 6879383"/>
              <a:gd name="connsiteX9" fmla="*/ 0 w 5892800"/>
              <a:gd name="connsiteY9" fmla="*/ 3803 h 6879383"/>
              <a:gd name="connsiteX10" fmla="*/ 4373277 w 5892800"/>
              <a:gd name="connsiteY10" fmla="*/ 3803 h 687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92800" h="6879383">
                <a:moveTo>
                  <a:pt x="4376550" y="0"/>
                </a:moveTo>
                <a:lnTo>
                  <a:pt x="5123051" y="0"/>
                </a:lnTo>
                <a:lnTo>
                  <a:pt x="5194707" y="83263"/>
                </a:lnTo>
                <a:cubicBezTo>
                  <a:pt x="5604947" y="634142"/>
                  <a:pt x="5892800" y="1923785"/>
                  <a:pt x="5892800" y="3426874"/>
                </a:cubicBezTo>
                <a:cubicBezTo>
                  <a:pt x="5892800" y="4929963"/>
                  <a:pt x="5604947" y="6219606"/>
                  <a:pt x="5194707" y="6770485"/>
                </a:cubicBezTo>
                <a:lnTo>
                  <a:pt x="5106739" y="6872703"/>
                </a:lnTo>
                <a:lnTo>
                  <a:pt x="3327400" y="6872703"/>
                </a:lnTo>
                <a:lnTo>
                  <a:pt x="3327400" y="6879383"/>
                </a:lnTo>
                <a:lnTo>
                  <a:pt x="0" y="6879383"/>
                </a:lnTo>
                <a:lnTo>
                  <a:pt x="0" y="3803"/>
                </a:lnTo>
                <a:lnTo>
                  <a:pt x="4373277" y="3803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90000"/>
                </a:schemeClr>
              </a:gs>
              <a:gs pos="75000">
                <a:schemeClr val="accent1">
                  <a:alpha val="95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AE6DE6D-E4C7-46D4-B892-78454FAA0B09}"/>
              </a:ext>
            </a:extLst>
          </p:cNvPr>
          <p:cNvSpPr/>
          <p:nvPr userDrawn="1"/>
        </p:nvSpPr>
        <p:spPr>
          <a:xfrm>
            <a:off x="0" y="0"/>
            <a:ext cx="110067" cy="68863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E2567AA6-BA8F-4F65-8F0D-49A0D04C9C4B}"/>
              </a:ext>
            </a:extLst>
          </p:cNvPr>
          <p:cNvGrpSpPr/>
          <p:nvPr userDrawn="1"/>
        </p:nvGrpSpPr>
        <p:grpSpPr>
          <a:xfrm>
            <a:off x="856015" y="866370"/>
            <a:ext cx="4276557" cy="1729719"/>
            <a:chOff x="943679" y="696922"/>
            <a:chExt cx="4276557" cy="1729719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1C52A3F1-8195-4F2B-AC8E-2BF67F845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52330" y="696922"/>
              <a:ext cx="1059257" cy="891201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0D400418-7850-43E7-B255-EBBF243613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472"/>
            <a:stretch/>
          </p:blipFill>
          <p:spPr>
            <a:xfrm>
              <a:off x="943679" y="1538593"/>
              <a:ext cx="4276557" cy="888048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F9806D1B-3C6A-4AAD-998F-852E14439E5A}"/>
              </a:ext>
            </a:extLst>
          </p:cNvPr>
          <p:cNvGrpSpPr/>
          <p:nvPr userDrawn="1"/>
        </p:nvGrpSpPr>
        <p:grpSpPr>
          <a:xfrm>
            <a:off x="1760330" y="2894944"/>
            <a:ext cx="2291012" cy="1522768"/>
            <a:chOff x="1760330" y="2310744"/>
            <a:chExt cx="2291012" cy="1522768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849395E-6EA7-4E02-BF7C-712D530078BD}"/>
                </a:ext>
              </a:extLst>
            </p:cNvPr>
            <p:cNvSpPr txBox="1"/>
            <p:nvPr/>
          </p:nvSpPr>
          <p:spPr>
            <a:xfrm>
              <a:off x="1760330" y="2310744"/>
              <a:ext cx="229101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b="1" dirty="0">
                  <a:solidFill>
                    <a:schemeClr val="bg1"/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</a:rPr>
                <a:t>目录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8DA3C109-0B06-4100-A86A-D4A0ED04D76A}"/>
                </a:ext>
              </a:extLst>
            </p:cNvPr>
            <p:cNvCxnSpPr>
              <a:cxnSpLocks/>
            </p:cNvCxnSpPr>
            <p:nvPr/>
          </p:nvCxnSpPr>
          <p:spPr>
            <a:xfrm>
              <a:off x="1760330" y="3499030"/>
              <a:ext cx="229101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CE49F6EF-AFEB-4010-8B4A-6608591459D6}"/>
                </a:ext>
              </a:extLst>
            </p:cNvPr>
            <p:cNvSpPr txBox="1"/>
            <p:nvPr/>
          </p:nvSpPr>
          <p:spPr>
            <a:xfrm>
              <a:off x="2237089" y="3525735"/>
              <a:ext cx="12692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en-US" altLang="zh-CN" sz="1400" spc="1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CONTENTS</a:t>
              </a:r>
              <a:endParaRPr lang="zh-CN" altLang="en-US" sz="1400" spc="1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93C0B25-0E32-4202-89FA-8F0AD41C81AE}"/>
              </a:ext>
            </a:extLst>
          </p:cNvPr>
          <p:cNvSpPr txBox="1"/>
          <p:nvPr userDrawn="1"/>
        </p:nvSpPr>
        <p:spPr>
          <a:xfrm>
            <a:off x="1941647" y="6313095"/>
            <a:ext cx="21873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志存高遠  責任為先</a:t>
            </a:r>
          </a:p>
        </p:txBody>
      </p:sp>
    </p:spTree>
    <p:extLst>
      <p:ext uri="{BB962C8B-B14F-4D97-AF65-F5344CB8AC3E}">
        <p14:creationId xmlns:p14="http://schemas.microsoft.com/office/powerpoint/2010/main" val="1276816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43">
          <p15:clr>
            <a:srgbClr val="FBAE40"/>
          </p15:clr>
        </p15:guide>
        <p15:guide id="3" orient="horz" pos="1933">
          <p15:clr>
            <a:srgbClr val="FBAE40"/>
          </p15:clr>
        </p15:guide>
        <p15:guide id="4" orient="horz" pos="4156">
          <p15:clr>
            <a:srgbClr val="FBAE40"/>
          </p15:clr>
        </p15:guide>
        <p15:guide id="5" pos="187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B64246-BCF6-404E-97C8-9CCC9284F8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4800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BB46F6E-4180-4520-A8CD-2DB1B813EE6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98000">
                <a:schemeClr val="bg1">
                  <a:alpha val="88000"/>
                </a:schemeClr>
              </a:gs>
              <a:gs pos="25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C6D2D6F-F26B-40C7-B097-C9E035143FA0}"/>
              </a:ext>
            </a:extLst>
          </p:cNvPr>
          <p:cNvSpPr/>
          <p:nvPr userDrawn="1"/>
        </p:nvSpPr>
        <p:spPr>
          <a:xfrm>
            <a:off x="711200" y="0"/>
            <a:ext cx="30988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7A7FFEA3-C08F-4DA2-99FC-E1E1FE7FA71D}"/>
              </a:ext>
            </a:extLst>
          </p:cNvPr>
          <p:cNvGrpSpPr/>
          <p:nvPr userDrawn="1"/>
        </p:nvGrpSpPr>
        <p:grpSpPr>
          <a:xfrm>
            <a:off x="8748793" y="155005"/>
            <a:ext cx="3176507" cy="558668"/>
            <a:chOff x="9015493" y="155005"/>
            <a:chExt cx="3176507" cy="558668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C593883E-92D4-4099-8EB4-1FD15592BB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1506200" y="177865"/>
              <a:ext cx="685800" cy="535808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1381589-60C7-4ECB-903F-EB4E718C83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15493" y="155005"/>
              <a:ext cx="2569936" cy="535808"/>
            </a:xfrm>
            <a:prstGeom prst="rect">
              <a:avLst/>
            </a:prstGeom>
          </p:spPr>
        </p:pic>
      </p:grp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257C0ACB-0363-4863-A936-8694CFBAAC4C}"/>
              </a:ext>
            </a:extLst>
          </p:cNvPr>
          <p:cNvSpPr txBox="1"/>
          <p:nvPr userDrawn="1"/>
        </p:nvSpPr>
        <p:spPr>
          <a:xfrm>
            <a:off x="9752101" y="6277454"/>
            <a:ext cx="21873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志存高遠  責任為先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A138BB37-4B5B-4392-B43D-8034771EB9CC}"/>
              </a:ext>
            </a:extLst>
          </p:cNvPr>
          <p:cNvSpPr/>
          <p:nvPr userDrawn="1"/>
        </p:nvSpPr>
        <p:spPr>
          <a:xfrm>
            <a:off x="711200" y="2176"/>
            <a:ext cx="3098800" cy="6858000"/>
          </a:xfrm>
          <a:prstGeom prst="rect">
            <a:avLst/>
          </a:prstGeom>
          <a:gradFill>
            <a:gsLst>
              <a:gs pos="0">
                <a:schemeClr val="accent3">
                  <a:alpha val="90000"/>
                </a:schemeClr>
              </a:gs>
              <a:gs pos="75000">
                <a:schemeClr val="accent1">
                  <a:alpha val="95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dirty="0"/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86487032-47C7-4AAD-98FB-9FE1A6BBC401}"/>
              </a:ext>
            </a:extLst>
          </p:cNvPr>
          <p:cNvGrpSpPr/>
          <p:nvPr userDrawn="1"/>
        </p:nvGrpSpPr>
        <p:grpSpPr>
          <a:xfrm>
            <a:off x="711200" y="400050"/>
            <a:ext cx="2197100" cy="190500"/>
            <a:chOff x="711200" y="400050"/>
            <a:chExt cx="2197100" cy="190500"/>
          </a:xfrm>
        </p:grpSpPr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BCDD41D4-08DF-4681-8BA9-8CC4A60EDB23}"/>
                </a:ext>
              </a:extLst>
            </p:cNvPr>
            <p:cNvSpPr/>
            <p:nvPr userDrawn="1"/>
          </p:nvSpPr>
          <p:spPr>
            <a:xfrm>
              <a:off x="711200" y="400050"/>
              <a:ext cx="2197100" cy="4571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71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68DB836F-BE7E-4739-886E-F03FDC0CE975}"/>
                </a:ext>
              </a:extLst>
            </p:cNvPr>
            <p:cNvSpPr/>
            <p:nvPr userDrawn="1"/>
          </p:nvSpPr>
          <p:spPr>
            <a:xfrm>
              <a:off x="711200" y="544831"/>
              <a:ext cx="841514" cy="4571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71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1C3F0AB2-9916-4C75-AEF8-AD41148E55DA}"/>
              </a:ext>
            </a:extLst>
          </p:cNvPr>
          <p:cNvGrpSpPr/>
          <p:nvPr userDrawn="1"/>
        </p:nvGrpSpPr>
        <p:grpSpPr>
          <a:xfrm>
            <a:off x="1612900" y="6271656"/>
            <a:ext cx="2197100" cy="232013"/>
            <a:chOff x="1752600" y="6271656"/>
            <a:chExt cx="2197100" cy="232013"/>
          </a:xfrm>
        </p:grpSpPr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FCE3DB3F-D7D8-4574-895D-B0881C26D919}"/>
                </a:ext>
              </a:extLst>
            </p:cNvPr>
            <p:cNvSpPr/>
            <p:nvPr/>
          </p:nvSpPr>
          <p:spPr>
            <a:xfrm>
              <a:off x="1752600" y="6457950"/>
              <a:ext cx="2197100" cy="4571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71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234A06CA-D727-49CB-83DB-A01554DBDD52}"/>
                </a:ext>
              </a:extLst>
            </p:cNvPr>
            <p:cNvSpPr/>
            <p:nvPr/>
          </p:nvSpPr>
          <p:spPr>
            <a:xfrm>
              <a:off x="3108186" y="6271656"/>
              <a:ext cx="841514" cy="4571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71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2B2A0D15-14D8-4019-8971-91B0C99236BB}"/>
              </a:ext>
            </a:extLst>
          </p:cNvPr>
          <p:cNvGrpSpPr/>
          <p:nvPr userDrawn="1"/>
        </p:nvGrpSpPr>
        <p:grpSpPr>
          <a:xfrm>
            <a:off x="1542772" y="1941775"/>
            <a:ext cx="1511300" cy="3371151"/>
            <a:chOff x="1304786" y="2012160"/>
            <a:chExt cx="1511300" cy="3371151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C69B1E4F-69C4-4307-86D4-A02053B49921}"/>
                </a:ext>
              </a:extLst>
            </p:cNvPr>
            <p:cNvSpPr txBox="1"/>
            <p:nvPr userDrawn="1"/>
          </p:nvSpPr>
          <p:spPr>
            <a:xfrm>
              <a:off x="1400314" y="2012160"/>
              <a:ext cx="1415772" cy="219867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8000" b="1" dirty="0">
                  <a:solidFill>
                    <a:schemeClr val="bg1"/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</a:rPr>
                <a:t>目录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CF4D3FF6-3EBA-46B4-9254-BA4821DEBE23}"/>
                </a:ext>
              </a:extLst>
            </p:cNvPr>
            <p:cNvSpPr txBox="1"/>
            <p:nvPr userDrawn="1"/>
          </p:nvSpPr>
          <p:spPr>
            <a:xfrm>
              <a:off x="1304786" y="3164627"/>
              <a:ext cx="677108" cy="221868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>
                      <a:alpha val="2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CONTENTS</a:t>
              </a:r>
              <a:endParaRPr lang="zh-CN" altLang="en-US" sz="3200" dirty="0">
                <a:solidFill>
                  <a:schemeClr val="bg1">
                    <a:alpha val="2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29997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2759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0372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936897"/>
      </p:ext>
    </p:extLst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9698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208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视频播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12"/>
            <a:ext cx="12220576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20575" cy="657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/// </a:t>
              </a:r>
              <a:r>
                <a:rPr lang="zh-CN" altLang="en-US" sz="14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志存高遠  責任為先 </a:t>
              </a:r>
              <a:r>
                <a:rPr lang="en-US" altLang="zh-CN" sz="14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\\\</a:t>
              </a:r>
              <a:endParaRPr lang="zh-CN" altLang="en-US" sz="14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80787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37">
            <a:extLst>
              <a:ext uri="{FF2B5EF4-FFF2-40B4-BE49-F238E27FC236}">
                <a16:creationId xmlns="" xmlns:a16="http://schemas.microsoft.com/office/drawing/2014/main" id="{149D70CF-8B3D-4F3A-BDAA-A9F30027E4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9CE74620-4F14-4BD4-9CFB-B13919F605F1}"/>
              </a:ext>
            </a:extLst>
          </p:cNvPr>
          <p:cNvGrpSpPr/>
          <p:nvPr userDrawn="1"/>
        </p:nvGrpSpPr>
        <p:grpSpPr>
          <a:xfrm flipH="1">
            <a:off x="-1891092" y="4839937"/>
            <a:ext cx="3981729" cy="1292925"/>
            <a:chOff x="0" y="2275965"/>
            <a:chExt cx="1719561" cy="184554"/>
          </a:xfr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7700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76000"/>
                </a:schemeClr>
              </a:gs>
            </a:gsLst>
            <a:lin ang="10800000" scaled="1"/>
            <a:tileRect/>
          </a:gradFill>
        </p:grpSpPr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F71F0F45-0C35-4DE0-B0A3-774A71C938A7}"/>
                </a:ext>
              </a:extLst>
            </p:cNvPr>
            <p:cNvSpPr/>
            <p:nvPr/>
          </p:nvSpPr>
          <p:spPr>
            <a:xfrm>
              <a:off x="0" y="2275965"/>
              <a:ext cx="1719561" cy="140210"/>
            </a:xfrm>
            <a:custGeom>
              <a:avLst/>
              <a:gdLst>
                <a:gd name="connsiteX0" fmla="*/ 0 w 1719561"/>
                <a:gd name="connsiteY0" fmla="*/ 0 h 140210"/>
                <a:gd name="connsiteX1" fmla="*/ 1719561 w 1719561"/>
                <a:gd name="connsiteY1" fmla="*/ 0 h 140210"/>
                <a:gd name="connsiteX2" fmla="*/ 1684509 w 1719561"/>
                <a:gd name="connsiteY2" fmla="*/ 140210 h 140210"/>
                <a:gd name="connsiteX3" fmla="*/ 0 w 1719561"/>
                <a:gd name="connsiteY3" fmla="*/ 140210 h 14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9561" h="140210">
                  <a:moveTo>
                    <a:pt x="0" y="0"/>
                  </a:moveTo>
                  <a:lnTo>
                    <a:pt x="1719561" y="0"/>
                  </a:lnTo>
                  <a:lnTo>
                    <a:pt x="1684509" y="140210"/>
                  </a:lnTo>
                  <a:lnTo>
                    <a:pt x="0" y="14021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sx="97000" sy="97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C38173CE-4E66-4925-B6EA-3F861AC1A0C2}"/>
                </a:ext>
              </a:extLst>
            </p:cNvPr>
            <p:cNvCxnSpPr/>
            <p:nvPr/>
          </p:nvCxnSpPr>
          <p:spPr>
            <a:xfrm>
              <a:off x="0" y="2460519"/>
              <a:ext cx="1666875" cy="0"/>
            </a:xfrm>
            <a:prstGeom prst="line">
              <a:avLst/>
            </a:prstGeom>
            <a:grpFill/>
            <a:ln w="25400">
              <a:gradFill flip="none" rotWithShape="1">
                <a:gsLst>
                  <a:gs pos="3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CA7798E6-CF79-4164-B701-76BC6C41FEDA}"/>
              </a:ext>
            </a:extLst>
          </p:cNvPr>
          <p:cNvGrpSpPr/>
          <p:nvPr userDrawn="1"/>
        </p:nvGrpSpPr>
        <p:grpSpPr>
          <a:xfrm>
            <a:off x="10251936" y="1580175"/>
            <a:ext cx="3981729" cy="2300579"/>
            <a:chOff x="0" y="2275965"/>
            <a:chExt cx="1719561" cy="184554"/>
          </a:xfr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7700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76000"/>
                </a:schemeClr>
              </a:gs>
            </a:gsLst>
            <a:lin ang="10800000" scaled="1"/>
            <a:tileRect/>
          </a:gradFill>
        </p:grpSpPr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D297D957-81AF-4472-B360-BC582655E332}"/>
                </a:ext>
              </a:extLst>
            </p:cNvPr>
            <p:cNvSpPr/>
            <p:nvPr/>
          </p:nvSpPr>
          <p:spPr>
            <a:xfrm>
              <a:off x="0" y="2275965"/>
              <a:ext cx="1719561" cy="140210"/>
            </a:xfrm>
            <a:custGeom>
              <a:avLst/>
              <a:gdLst>
                <a:gd name="connsiteX0" fmla="*/ 0 w 1719561"/>
                <a:gd name="connsiteY0" fmla="*/ 0 h 140210"/>
                <a:gd name="connsiteX1" fmla="*/ 1719561 w 1719561"/>
                <a:gd name="connsiteY1" fmla="*/ 0 h 140210"/>
                <a:gd name="connsiteX2" fmla="*/ 1684509 w 1719561"/>
                <a:gd name="connsiteY2" fmla="*/ 140210 h 140210"/>
                <a:gd name="connsiteX3" fmla="*/ 0 w 1719561"/>
                <a:gd name="connsiteY3" fmla="*/ 140210 h 14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9561" h="140210">
                  <a:moveTo>
                    <a:pt x="0" y="0"/>
                  </a:moveTo>
                  <a:lnTo>
                    <a:pt x="1719561" y="0"/>
                  </a:lnTo>
                  <a:lnTo>
                    <a:pt x="1684509" y="140210"/>
                  </a:lnTo>
                  <a:lnTo>
                    <a:pt x="0" y="14021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sx="97000" sy="97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C3A3C9BD-B9D4-4410-A373-89518BDFCAA9}"/>
                </a:ext>
              </a:extLst>
            </p:cNvPr>
            <p:cNvCxnSpPr/>
            <p:nvPr/>
          </p:nvCxnSpPr>
          <p:spPr>
            <a:xfrm>
              <a:off x="0" y="2460519"/>
              <a:ext cx="1666875" cy="0"/>
            </a:xfrm>
            <a:prstGeom prst="lin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媒体占位符 2">
            <a:extLst>
              <a:ext uri="{FF2B5EF4-FFF2-40B4-BE49-F238E27FC236}">
                <a16:creationId xmlns="" xmlns:a16="http://schemas.microsoft.com/office/drawing/2014/main" id="{37840943-E40B-4061-B117-77F1BE3582CD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1778000" y="1371600"/>
            <a:ext cx="8917091" cy="4584700"/>
          </a:xfrm>
          <a:prstGeom prst="roundRect">
            <a:avLst>
              <a:gd name="adj" fmla="val 2817"/>
            </a:avLst>
          </a:prstGeom>
          <a:solidFill>
            <a:schemeClr val="accent1">
              <a:lumMod val="20000"/>
              <a:lumOff val="80000"/>
            </a:schemeClr>
          </a:solidFill>
          <a:ln w="25400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41000">
                  <a:schemeClr val="accent1">
                    <a:lumMod val="0"/>
                    <a:lumOff val="10000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565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19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项图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12"/>
            <a:ext cx="12220576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20575" cy="657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80787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37">
            <a:extLst>
              <a:ext uri="{FF2B5EF4-FFF2-40B4-BE49-F238E27FC236}">
                <a16:creationId xmlns="" xmlns:a16="http://schemas.microsoft.com/office/drawing/2014/main" id="{149D70CF-8B3D-4F3A-BDAA-A9F30027E4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  <p:sp>
        <p:nvSpPr>
          <p:cNvPr id="48" name="图片占位符 2">
            <a:extLst>
              <a:ext uri="{FF2B5EF4-FFF2-40B4-BE49-F238E27FC236}">
                <a16:creationId xmlns="" xmlns:a16="http://schemas.microsoft.com/office/drawing/2014/main" id="{E65783B2-28C8-4B18-9A88-BAD325B99F0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9788" y="1535114"/>
            <a:ext cx="2704317" cy="1548014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49" name="图片占位符 2">
            <a:extLst>
              <a:ext uri="{FF2B5EF4-FFF2-40B4-BE49-F238E27FC236}">
                <a16:creationId xmlns="" xmlns:a16="http://schemas.microsoft.com/office/drawing/2014/main" id="{891F7A55-57ED-4340-B61C-8FDCFF59C0C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3181" y="1535114"/>
            <a:ext cx="2704317" cy="1548014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1" name="图片占位符 2">
            <a:extLst>
              <a:ext uri="{FF2B5EF4-FFF2-40B4-BE49-F238E27FC236}">
                <a16:creationId xmlns="" xmlns:a16="http://schemas.microsoft.com/office/drawing/2014/main" id="{55B2A6A7-215E-4A78-B82C-A387D1311C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9788" y="3753432"/>
            <a:ext cx="2704317" cy="1548014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2" name="图片占位符 2">
            <a:extLst>
              <a:ext uri="{FF2B5EF4-FFF2-40B4-BE49-F238E27FC236}">
                <a16:creationId xmlns="" xmlns:a16="http://schemas.microsoft.com/office/drawing/2014/main" id="{93EBCC1F-D157-430D-BB3A-3AC87B289F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33181" y="3753432"/>
            <a:ext cx="2704317" cy="1548014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4" name="图片占位符 2">
            <a:extLst>
              <a:ext uri="{FF2B5EF4-FFF2-40B4-BE49-F238E27FC236}">
                <a16:creationId xmlns="" xmlns:a16="http://schemas.microsoft.com/office/drawing/2014/main" id="{B52ADCBA-B77A-4FDC-BD5F-8AB79D45B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25683" y="1535114"/>
            <a:ext cx="2704317" cy="1548014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5" name="图片占位符 2">
            <a:extLst>
              <a:ext uri="{FF2B5EF4-FFF2-40B4-BE49-F238E27FC236}">
                <a16:creationId xmlns="" xmlns:a16="http://schemas.microsoft.com/office/drawing/2014/main" id="{9D716490-714A-4435-80B6-0AA673B715A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25683" y="3753432"/>
            <a:ext cx="2704317" cy="1548014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5340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19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项图文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12"/>
            <a:ext cx="12220576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20575" cy="657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80787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37">
            <a:extLst>
              <a:ext uri="{FF2B5EF4-FFF2-40B4-BE49-F238E27FC236}">
                <a16:creationId xmlns="" xmlns:a16="http://schemas.microsoft.com/office/drawing/2014/main" id="{149D70CF-8B3D-4F3A-BDAA-A9F30027E4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0EBE87BA-0493-44CC-8244-DAC119FC21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9788" y="1244600"/>
            <a:ext cx="10585450" cy="2286000"/>
          </a:xfrm>
          <a:prstGeom prst="roundRect">
            <a:avLst>
              <a:gd name="adj" fmla="val 7778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9582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19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项图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20576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20575" cy="657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80787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B0821021-7157-4281-88AB-91C43B226ADE}"/>
              </a:ext>
            </a:extLst>
          </p:cNvPr>
          <p:cNvGrpSpPr/>
          <p:nvPr userDrawn="1"/>
        </p:nvGrpSpPr>
        <p:grpSpPr>
          <a:xfrm flipH="1">
            <a:off x="150448" y="5165881"/>
            <a:ext cx="3981729" cy="506769"/>
            <a:chOff x="0" y="2275965"/>
            <a:chExt cx="1719561" cy="184554"/>
          </a:xfr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7700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76000"/>
                </a:schemeClr>
              </a:gs>
            </a:gsLst>
            <a:lin ang="10800000" scaled="1"/>
            <a:tileRect/>
          </a:gradFill>
        </p:grpSpPr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60FD951E-D42A-49FA-9973-D2DD335DD73D}"/>
                </a:ext>
              </a:extLst>
            </p:cNvPr>
            <p:cNvSpPr/>
            <p:nvPr/>
          </p:nvSpPr>
          <p:spPr>
            <a:xfrm>
              <a:off x="0" y="2275965"/>
              <a:ext cx="1719561" cy="140210"/>
            </a:xfrm>
            <a:custGeom>
              <a:avLst/>
              <a:gdLst>
                <a:gd name="connsiteX0" fmla="*/ 0 w 1719561"/>
                <a:gd name="connsiteY0" fmla="*/ 0 h 140210"/>
                <a:gd name="connsiteX1" fmla="*/ 1719561 w 1719561"/>
                <a:gd name="connsiteY1" fmla="*/ 0 h 140210"/>
                <a:gd name="connsiteX2" fmla="*/ 1684509 w 1719561"/>
                <a:gd name="connsiteY2" fmla="*/ 140210 h 140210"/>
                <a:gd name="connsiteX3" fmla="*/ 0 w 1719561"/>
                <a:gd name="connsiteY3" fmla="*/ 140210 h 14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9561" h="140210">
                  <a:moveTo>
                    <a:pt x="0" y="0"/>
                  </a:moveTo>
                  <a:lnTo>
                    <a:pt x="1719561" y="0"/>
                  </a:lnTo>
                  <a:lnTo>
                    <a:pt x="1684509" y="140210"/>
                  </a:lnTo>
                  <a:lnTo>
                    <a:pt x="0" y="14021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sx="97000" sy="97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E06471F0-2A05-4F2A-B4B9-10D7E4524770}"/>
                </a:ext>
              </a:extLst>
            </p:cNvPr>
            <p:cNvCxnSpPr/>
            <p:nvPr/>
          </p:nvCxnSpPr>
          <p:spPr>
            <a:xfrm>
              <a:off x="0" y="2460519"/>
              <a:ext cx="1666875" cy="0"/>
            </a:xfrm>
            <a:prstGeom prst="line">
              <a:avLst/>
            </a:prstGeom>
            <a:grpFill/>
            <a:ln w="25400">
              <a:gradFill flip="none" rotWithShape="1">
                <a:gsLst>
                  <a:gs pos="3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图片占位符 65">
            <a:extLst>
              <a:ext uri="{FF2B5EF4-FFF2-40B4-BE49-F238E27FC236}">
                <a16:creationId xmlns="" xmlns:a16="http://schemas.microsoft.com/office/drawing/2014/main" id="{D9A2ED58-7854-4D13-8187-8C43DFF87FD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35690" y="3200400"/>
            <a:ext cx="2062164" cy="2646879"/>
          </a:xfrm>
          <a:custGeom>
            <a:avLst/>
            <a:gdLst>
              <a:gd name="connsiteX0" fmla="*/ 0 w 2306169"/>
              <a:gd name="connsiteY0" fmla="*/ 0 h 2960070"/>
              <a:gd name="connsiteX1" fmla="*/ 2306169 w 2306169"/>
              <a:gd name="connsiteY1" fmla="*/ 0 h 2960070"/>
              <a:gd name="connsiteX2" fmla="*/ 2306169 w 2306169"/>
              <a:gd name="connsiteY2" fmla="*/ 2960070 h 2960070"/>
              <a:gd name="connsiteX3" fmla="*/ 0 w 2306169"/>
              <a:gd name="connsiteY3" fmla="*/ 2960070 h 2960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169" h="2960070">
                <a:moveTo>
                  <a:pt x="0" y="0"/>
                </a:moveTo>
                <a:lnTo>
                  <a:pt x="2306169" y="0"/>
                </a:lnTo>
                <a:lnTo>
                  <a:pt x="2306169" y="2960070"/>
                </a:lnTo>
                <a:lnTo>
                  <a:pt x="0" y="296007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26E58B7B-6565-41B5-90BD-43407FDB0427}"/>
              </a:ext>
            </a:extLst>
          </p:cNvPr>
          <p:cNvGrpSpPr/>
          <p:nvPr userDrawn="1"/>
        </p:nvGrpSpPr>
        <p:grpSpPr>
          <a:xfrm>
            <a:off x="8155692" y="4213381"/>
            <a:ext cx="3981729" cy="506769"/>
            <a:chOff x="0" y="2275965"/>
            <a:chExt cx="1719561" cy="184554"/>
          </a:xfr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7700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76000"/>
                </a:schemeClr>
              </a:gs>
            </a:gsLst>
            <a:lin ang="10800000" scaled="1"/>
            <a:tileRect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B44ECF08-F7C6-4FC4-A828-35C5FF7AEE3F}"/>
                </a:ext>
              </a:extLst>
            </p:cNvPr>
            <p:cNvSpPr/>
            <p:nvPr/>
          </p:nvSpPr>
          <p:spPr>
            <a:xfrm>
              <a:off x="0" y="2275965"/>
              <a:ext cx="1719561" cy="140210"/>
            </a:xfrm>
            <a:custGeom>
              <a:avLst/>
              <a:gdLst>
                <a:gd name="connsiteX0" fmla="*/ 0 w 1719561"/>
                <a:gd name="connsiteY0" fmla="*/ 0 h 140210"/>
                <a:gd name="connsiteX1" fmla="*/ 1719561 w 1719561"/>
                <a:gd name="connsiteY1" fmla="*/ 0 h 140210"/>
                <a:gd name="connsiteX2" fmla="*/ 1684509 w 1719561"/>
                <a:gd name="connsiteY2" fmla="*/ 140210 h 140210"/>
                <a:gd name="connsiteX3" fmla="*/ 0 w 1719561"/>
                <a:gd name="connsiteY3" fmla="*/ 140210 h 14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9561" h="140210">
                  <a:moveTo>
                    <a:pt x="0" y="0"/>
                  </a:moveTo>
                  <a:lnTo>
                    <a:pt x="1719561" y="0"/>
                  </a:lnTo>
                  <a:lnTo>
                    <a:pt x="1684509" y="140210"/>
                  </a:lnTo>
                  <a:lnTo>
                    <a:pt x="0" y="14021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sx="97000" sy="97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026922B6-6E22-49D8-9A66-F3A5B1A51150}"/>
                </a:ext>
              </a:extLst>
            </p:cNvPr>
            <p:cNvCxnSpPr/>
            <p:nvPr/>
          </p:nvCxnSpPr>
          <p:spPr>
            <a:xfrm>
              <a:off x="0" y="2460519"/>
              <a:ext cx="1666875" cy="0"/>
            </a:xfrm>
            <a:prstGeom prst="lin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图片占位符 68">
            <a:extLst>
              <a:ext uri="{FF2B5EF4-FFF2-40B4-BE49-F238E27FC236}">
                <a16:creationId xmlns="" xmlns:a16="http://schemas.microsoft.com/office/drawing/2014/main" id="{69CF5268-AC2F-47EA-82D2-CE4F526421C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97851" y="2705100"/>
            <a:ext cx="2698760" cy="3263445"/>
          </a:xfrm>
          <a:custGeom>
            <a:avLst/>
            <a:gdLst>
              <a:gd name="connsiteX0" fmla="*/ 0 w 2698760"/>
              <a:gd name="connsiteY0" fmla="*/ 0 h 3463979"/>
              <a:gd name="connsiteX1" fmla="*/ 2698760 w 2698760"/>
              <a:gd name="connsiteY1" fmla="*/ 0 h 3463979"/>
              <a:gd name="connsiteX2" fmla="*/ 2698760 w 2698760"/>
              <a:gd name="connsiteY2" fmla="*/ 3463979 h 3463979"/>
              <a:gd name="connsiteX3" fmla="*/ 0 w 2698760"/>
              <a:gd name="connsiteY3" fmla="*/ 3463979 h 346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760" h="3463979">
                <a:moveTo>
                  <a:pt x="0" y="0"/>
                </a:moveTo>
                <a:lnTo>
                  <a:pt x="2698760" y="0"/>
                </a:lnTo>
                <a:lnTo>
                  <a:pt x="2698760" y="3463979"/>
                </a:lnTo>
                <a:lnTo>
                  <a:pt x="0" y="346397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71500" sx="102000" sy="102000" algn="ctr" rotWithShape="0">
              <a:prstClr val="black">
                <a:alpha val="24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1" name="标题 37">
            <a:extLst>
              <a:ext uri="{FF2B5EF4-FFF2-40B4-BE49-F238E27FC236}">
                <a16:creationId xmlns="" xmlns:a16="http://schemas.microsoft.com/office/drawing/2014/main" id="{72C769F1-CF29-4BA4-994E-B7C8DB2D84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550446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19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项图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20576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20575" cy="657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80787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片占位符 61">
            <a:extLst>
              <a:ext uri="{FF2B5EF4-FFF2-40B4-BE49-F238E27FC236}">
                <a16:creationId xmlns="" xmlns:a16="http://schemas.microsoft.com/office/drawing/2014/main" id="{9E9E7D06-6E49-4A1E-B36D-3D7E76D5A1A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91719" y="1370264"/>
            <a:ext cx="3061181" cy="4446334"/>
          </a:xfrm>
          <a:custGeom>
            <a:avLst/>
            <a:gdLst>
              <a:gd name="connsiteX0" fmla="*/ 0 w 3282796"/>
              <a:gd name="connsiteY0" fmla="*/ 0 h 4716212"/>
              <a:gd name="connsiteX1" fmla="*/ 3282796 w 3282796"/>
              <a:gd name="connsiteY1" fmla="*/ 0 h 4716212"/>
              <a:gd name="connsiteX2" fmla="*/ 3282796 w 3282796"/>
              <a:gd name="connsiteY2" fmla="*/ 4716212 h 4716212"/>
              <a:gd name="connsiteX3" fmla="*/ 0 w 3282796"/>
              <a:gd name="connsiteY3" fmla="*/ 4716212 h 471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2796" h="4716212">
                <a:moveTo>
                  <a:pt x="0" y="0"/>
                </a:moveTo>
                <a:lnTo>
                  <a:pt x="3282796" y="0"/>
                </a:lnTo>
                <a:lnTo>
                  <a:pt x="3282796" y="4716212"/>
                </a:lnTo>
                <a:lnTo>
                  <a:pt x="0" y="471621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8425">
            <a:solidFill>
              <a:schemeClr val="bg1"/>
            </a:solidFill>
            <a:miter lim="800000"/>
          </a:ln>
          <a:effectLst>
            <a:outerShdw blurRad="698500" dist="406400" dir="5400000" sx="97000" sy="97000" algn="t" rotWithShape="0">
              <a:prstClr val="black">
                <a:alpha val="26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2800"/>
            </a:lvl1pPr>
          </a:lstStyle>
          <a:p>
            <a:r>
              <a:rPr lang="zh-CN" altLang="en-US" dirty="0"/>
              <a:t>单机中间图标添加图片</a:t>
            </a:r>
          </a:p>
        </p:txBody>
      </p:sp>
      <p:sp>
        <p:nvSpPr>
          <p:cNvPr id="24" name="标题 37">
            <a:extLst>
              <a:ext uri="{FF2B5EF4-FFF2-40B4-BE49-F238E27FC236}">
                <a16:creationId xmlns="" xmlns:a16="http://schemas.microsoft.com/office/drawing/2014/main" id="{317EBFB6-8F80-4597-86EC-5465C49E02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28853640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197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图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20576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20575" cy="657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80787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21D27555-4389-425C-83DC-58E9FE367890}"/>
              </a:ext>
            </a:extLst>
          </p:cNvPr>
          <p:cNvSpPr/>
          <p:nvPr userDrawn="1"/>
        </p:nvSpPr>
        <p:spPr>
          <a:xfrm>
            <a:off x="3654100" y="1475828"/>
            <a:ext cx="2160000" cy="2160000"/>
          </a:xfrm>
          <a:prstGeom prst="roundRect">
            <a:avLst>
              <a:gd name="adj" fmla="val 8629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1494E352-5189-404B-8DF3-64C16595DF29}"/>
              </a:ext>
            </a:extLst>
          </p:cNvPr>
          <p:cNvSpPr/>
          <p:nvPr userDrawn="1"/>
        </p:nvSpPr>
        <p:spPr>
          <a:xfrm>
            <a:off x="6543428" y="1475828"/>
            <a:ext cx="2160000" cy="2160000"/>
          </a:xfrm>
          <a:prstGeom prst="roundRect">
            <a:avLst>
              <a:gd name="adj" fmla="val 8629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A1FB964C-C7F4-4633-A4B2-606066EEF61D}"/>
              </a:ext>
            </a:extLst>
          </p:cNvPr>
          <p:cNvSpPr/>
          <p:nvPr userDrawn="1"/>
        </p:nvSpPr>
        <p:spPr>
          <a:xfrm>
            <a:off x="9423878" y="1475828"/>
            <a:ext cx="2160000" cy="2160000"/>
          </a:xfrm>
          <a:prstGeom prst="roundRect">
            <a:avLst>
              <a:gd name="adj" fmla="val 8629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A64F4210-2C98-4981-BBA6-A39A85F262FD}"/>
              </a:ext>
            </a:extLst>
          </p:cNvPr>
          <p:cNvSpPr/>
          <p:nvPr userDrawn="1"/>
        </p:nvSpPr>
        <p:spPr>
          <a:xfrm>
            <a:off x="773650" y="1475828"/>
            <a:ext cx="2160000" cy="2160000"/>
          </a:xfrm>
          <a:prstGeom prst="roundRect">
            <a:avLst>
              <a:gd name="adj" fmla="val 8629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图片占位符 2">
            <a:extLst>
              <a:ext uri="{FF2B5EF4-FFF2-40B4-BE49-F238E27FC236}">
                <a16:creationId xmlns="" xmlns:a16="http://schemas.microsoft.com/office/drawing/2014/main" id="{B750A0E1-2E4C-4043-9952-ADC8A110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5376" y="1569432"/>
            <a:ext cx="2131072" cy="2168709"/>
          </a:xfrm>
          <a:prstGeom prst="roundRect">
            <a:avLst>
              <a:gd name="adj" fmla="val 594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46" name="图片占位符 2">
            <a:extLst>
              <a:ext uri="{FF2B5EF4-FFF2-40B4-BE49-F238E27FC236}">
                <a16:creationId xmlns="" xmlns:a16="http://schemas.microsoft.com/office/drawing/2014/main" id="{4EDE95C6-B93C-4BCF-B796-7CBEC92865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84653" y="1569432"/>
            <a:ext cx="2131072" cy="2168709"/>
          </a:xfrm>
          <a:prstGeom prst="roundRect">
            <a:avLst>
              <a:gd name="adj" fmla="val 594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47" name="图片占位符 2">
            <a:extLst>
              <a:ext uri="{FF2B5EF4-FFF2-40B4-BE49-F238E27FC236}">
                <a16:creationId xmlns="" xmlns:a16="http://schemas.microsoft.com/office/drawing/2014/main" id="{C981D9C2-7104-40FC-A5D3-1BB94D915C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53930" y="1569432"/>
            <a:ext cx="2131072" cy="2168709"/>
          </a:xfrm>
          <a:prstGeom prst="roundRect">
            <a:avLst>
              <a:gd name="adj" fmla="val 594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48" name="图片占位符 2">
            <a:extLst>
              <a:ext uri="{FF2B5EF4-FFF2-40B4-BE49-F238E27FC236}">
                <a16:creationId xmlns="" xmlns:a16="http://schemas.microsoft.com/office/drawing/2014/main" id="{A26900B7-4A7E-46BD-A88D-83A1118DF7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49469" y="1569432"/>
            <a:ext cx="2131072" cy="2168709"/>
          </a:xfrm>
          <a:prstGeom prst="roundRect">
            <a:avLst>
              <a:gd name="adj" fmla="val 594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52" name="标题 37">
            <a:extLst>
              <a:ext uri="{FF2B5EF4-FFF2-40B4-BE49-F238E27FC236}">
                <a16:creationId xmlns="" xmlns:a16="http://schemas.microsoft.com/office/drawing/2014/main" id="{05892733-EF1D-4D4E-B149-895C8031C7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6948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197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图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FCBF5E0-AB05-4700-87A9-96F23074E5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20576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3A6A741-3D4B-4A85-98C4-CD80C120F52B}"/>
              </a:ext>
            </a:extLst>
          </p:cNvPr>
          <p:cNvSpPr/>
          <p:nvPr userDrawn="1"/>
        </p:nvSpPr>
        <p:spPr>
          <a:xfrm>
            <a:off x="0" y="0"/>
            <a:ext cx="12220575" cy="657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C756F40-9CED-46E1-BAC8-D60EF9BB7F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682" y="260658"/>
            <a:ext cx="2313732" cy="377295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7522600-1A46-4E14-965F-634707BCDE9E}"/>
              </a:ext>
            </a:extLst>
          </p:cNvPr>
          <p:cNvGrpSpPr/>
          <p:nvPr userDrawn="1"/>
        </p:nvGrpSpPr>
        <p:grpSpPr>
          <a:xfrm>
            <a:off x="0" y="6565463"/>
            <a:ext cx="12242801" cy="320477"/>
            <a:chOff x="0" y="6565463"/>
            <a:chExt cx="12242801" cy="3204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DC21A537-B284-42F5-B3AA-8B9C006E4E94}"/>
                </a:ext>
              </a:extLst>
            </p:cNvPr>
            <p:cNvSpPr/>
            <p:nvPr userDrawn="1"/>
          </p:nvSpPr>
          <p:spPr>
            <a:xfrm>
              <a:off x="0" y="6565463"/>
              <a:ext cx="12207240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614C219-9857-4E68-97CC-4DDDDB8B3EA5}"/>
                </a:ext>
              </a:extLst>
            </p:cNvPr>
            <p:cNvSpPr txBox="1"/>
            <p:nvPr userDrawn="1"/>
          </p:nvSpPr>
          <p:spPr>
            <a:xfrm>
              <a:off x="9258300" y="6578163"/>
              <a:ext cx="29845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/// </a:t>
              </a:r>
              <a:r>
                <a:rPr lang="zh-CN" altLang="en-US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志存高遠  責任為先 </a:t>
              </a:r>
              <a:r>
                <a:rPr lang="en-US" altLang="zh-CN" sz="1400" kern="1200" spc="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\\\</a:t>
              </a:r>
              <a:endParaRPr lang="zh-CN" altLang="en-US" sz="1400" kern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953C296-C55D-40F9-9F89-B8802CDE5B6B}"/>
              </a:ext>
            </a:extLst>
          </p:cNvPr>
          <p:cNvGrpSpPr/>
          <p:nvPr userDrawn="1"/>
        </p:nvGrpSpPr>
        <p:grpSpPr>
          <a:xfrm flipH="1">
            <a:off x="0" y="13213"/>
            <a:ext cx="620110" cy="953739"/>
            <a:chOff x="3054828" y="607481"/>
            <a:chExt cx="474380" cy="1417783"/>
          </a:xfrm>
        </p:grpSpPr>
        <p:sp>
          <p:nvSpPr>
            <p:cNvPr id="33" name="平行四边形 4">
              <a:extLst>
                <a:ext uri="{FF2B5EF4-FFF2-40B4-BE49-F238E27FC236}">
                  <a16:creationId xmlns="" xmlns:a16="http://schemas.microsoft.com/office/drawing/2014/main" id="{72E3AED1-DA95-4AD5-891C-FFE09555E789}"/>
                </a:ext>
              </a:extLst>
            </p:cNvPr>
            <p:cNvSpPr/>
            <p:nvPr/>
          </p:nvSpPr>
          <p:spPr>
            <a:xfrm rot="5400000" flipH="1" flipV="1">
              <a:off x="2843643" y="1339700"/>
              <a:ext cx="896749" cy="474380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2309 h 932312"/>
                <a:gd name="connsiteX1" fmla="*/ 914403 w 1778000"/>
                <a:gd name="connsiteY1" fmla="*/ 0 h 932312"/>
                <a:gd name="connsiteX2" fmla="*/ 1778000 w 1778000"/>
                <a:gd name="connsiteY2" fmla="*/ 976 h 932312"/>
                <a:gd name="connsiteX3" fmla="*/ 814919 w 1778000"/>
                <a:gd name="connsiteY3" fmla="*/ 932312 h 932312"/>
                <a:gd name="connsiteX4" fmla="*/ 0 w 1778000"/>
                <a:gd name="connsiteY4" fmla="*/ 932309 h 93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2312">
                  <a:moveTo>
                    <a:pt x="0" y="932309"/>
                  </a:moveTo>
                  <a:cubicBezTo>
                    <a:pt x="298450" y="616221"/>
                    <a:pt x="615953" y="307622"/>
                    <a:pt x="914403" y="0"/>
                  </a:cubicBezTo>
                  <a:lnTo>
                    <a:pt x="1778000" y="976"/>
                  </a:lnTo>
                  <a:lnTo>
                    <a:pt x="814919" y="932312"/>
                  </a:lnTo>
                  <a:lnTo>
                    <a:pt x="0" y="9323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4">
              <a:extLst>
                <a:ext uri="{FF2B5EF4-FFF2-40B4-BE49-F238E27FC236}">
                  <a16:creationId xmlns="" xmlns:a16="http://schemas.microsoft.com/office/drawing/2014/main" id="{04528115-57BE-42FD-9B99-2B60DD8CDDA6}"/>
                </a:ext>
              </a:extLst>
            </p:cNvPr>
            <p:cNvSpPr/>
            <p:nvPr/>
          </p:nvSpPr>
          <p:spPr>
            <a:xfrm rot="16200000" flipV="1">
              <a:off x="2811287" y="851023"/>
              <a:ext cx="960966" cy="473881"/>
            </a:xfrm>
            <a:custGeom>
              <a:avLst/>
              <a:gdLst>
                <a:gd name="connsiteX0" fmla="*/ 0 w 1515534"/>
                <a:gd name="connsiteY0" fmla="*/ 1540933 h 1540933"/>
                <a:gd name="connsiteX1" fmla="*/ 802218 w 1515534"/>
                <a:gd name="connsiteY1" fmla="*/ 0 h 1540933"/>
                <a:gd name="connsiteX2" fmla="*/ 1515534 w 1515534"/>
                <a:gd name="connsiteY2" fmla="*/ 0 h 1540933"/>
                <a:gd name="connsiteX3" fmla="*/ 713316 w 1515534"/>
                <a:gd name="connsiteY3" fmla="*/ 1540933 h 1540933"/>
                <a:gd name="connsiteX4" fmla="*/ 0 w 1515534"/>
                <a:gd name="connsiteY4" fmla="*/ 1540933 h 1540933"/>
                <a:gd name="connsiteX0" fmla="*/ 0 w 1515534"/>
                <a:gd name="connsiteY0" fmla="*/ 1540933 h 1540936"/>
                <a:gd name="connsiteX1" fmla="*/ 802218 w 1515534"/>
                <a:gd name="connsiteY1" fmla="*/ 0 h 1540936"/>
                <a:gd name="connsiteX2" fmla="*/ 1515534 w 1515534"/>
                <a:gd name="connsiteY2" fmla="*/ 0 h 1540936"/>
                <a:gd name="connsiteX3" fmla="*/ 823386 w 1515534"/>
                <a:gd name="connsiteY3" fmla="*/ 1540936 h 1540936"/>
                <a:gd name="connsiteX4" fmla="*/ 0 w 1515534"/>
                <a:gd name="connsiteY4" fmla="*/ 1540933 h 1540936"/>
                <a:gd name="connsiteX0" fmla="*/ 0 w 1794934"/>
                <a:gd name="connsiteY0" fmla="*/ 1540933 h 1540936"/>
                <a:gd name="connsiteX1" fmla="*/ 802218 w 1794934"/>
                <a:gd name="connsiteY1" fmla="*/ 0 h 1540936"/>
                <a:gd name="connsiteX2" fmla="*/ 1794934 w 1794934"/>
                <a:gd name="connsiteY2" fmla="*/ 609600 h 1540936"/>
                <a:gd name="connsiteX3" fmla="*/ 823386 w 1794934"/>
                <a:gd name="connsiteY3" fmla="*/ 1540936 h 1540936"/>
                <a:gd name="connsiteX4" fmla="*/ 0 w 1794934"/>
                <a:gd name="connsiteY4" fmla="*/ 1540933 h 1540936"/>
                <a:gd name="connsiteX0" fmla="*/ 0 w 1794934"/>
                <a:gd name="connsiteY0" fmla="*/ 931333 h 931336"/>
                <a:gd name="connsiteX1" fmla="*/ 785284 w 1794934"/>
                <a:gd name="connsiteY1" fmla="*/ 423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94934"/>
                <a:gd name="connsiteY0" fmla="*/ 931333 h 931336"/>
                <a:gd name="connsiteX1" fmla="*/ 912284 w 1794934"/>
                <a:gd name="connsiteY1" fmla="*/ 16933 h 931336"/>
                <a:gd name="connsiteX2" fmla="*/ 1794934 w 1794934"/>
                <a:gd name="connsiteY2" fmla="*/ 0 h 931336"/>
                <a:gd name="connsiteX3" fmla="*/ 823386 w 1794934"/>
                <a:gd name="connsiteY3" fmla="*/ 931336 h 931336"/>
                <a:gd name="connsiteX4" fmla="*/ 0 w 1794934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05933 h 931336"/>
                <a:gd name="connsiteX1" fmla="*/ 895350 w 1778000"/>
                <a:gd name="connsiteY1" fmla="*/ 16933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06452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059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059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  <a:gd name="connsiteX0" fmla="*/ 0 w 1778000"/>
                <a:gd name="connsiteY0" fmla="*/ 931333 h 931336"/>
                <a:gd name="connsiteX1" fmla="*/ 895350 w 1778000"/>
                <a:gd name="connsiteY1" fmla="*/ 8466 h 931336"/>
                <a:gd name="connsiteX2" fmla="*/ 1778000 w 1778000"/>
                <a:gd name="connsiteY2" fmla="*/ 0 h 931336"/>
                <a:gd name="connsiteX3" fmla="*/ 814919 w 1778000"/>
                <a:gd name="connsiteY3" fmla="*/ 931336 h 931336"/>
                <a:gd name="connsiteX4" fmla="*/ 0 w 1778000"/>
                <a:gd name="connsiteY4" fmla="*/ 931333 h 9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0" h="931336">
                  <a:moveTo>
                    <a:pt x="0" y="931333"/>
                  </a:moveTo>
                  <a:cubicBezTo>
                    <a:pt x="298450" y="615245"/>
                    <a:pt x="596900" y="316088"/>
                    <a:pt x="895350" y="8466"/>
                  </a:cubicBezTo>
                  <a:lnTo>
                    <a:pt x="1778000" y="0"/>
                  </a:lnTo>
                  <a:lnTo>
                    <a:pt x="814919" y="931336"/>
                  </a:lnTo>
                  <a:lnTo>
                    <a:pt x="0" y="931333"/>
                  </a:lnTo>
                  <a:close/>
                </a:path>
              </a:pathLst>
            </a:custGeom>
            <a:gradFill flip="none" rotWithShape="1">
              <a:gsLst>
                <a:gs pos="17980">
                  <a:schemeClr val="accent1">
                    <a:alpha val="16000"/>
                  </a:schemeClr>
                </a:gs>
                <a:gs pos="0">
                  <a:srgbClr val="ED402F">
                    <a:alpha val="0"/>
                  </a:srgbClr>
                </a:gs>
                <a:gs pos="58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FBE0BB0-F6E5-494A-A0B7-217F9B32738C}"/>
              </a:ext>
            </a:extLst>
          </p:cNvPr>
          <p:cNvCxnSpPr>
            <a:cxnSpLocks/>
          </p:cNvCxnSpPr>
          <p:nvPr userDrawn="1"/>
        </p:nvCxnSpPr>
        <p:spPr>
          <a:xfrm>
            <a:off x="839788" y="666247"/>
            <a:ext cx="11380787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D3E39964-F8D4-4D9B-8E79-E5318D5C9950}"/>
              </a:ext>
            </a:extLst>
          </p:cNvPr>
          <p:cNvSpPr/>
          <p:nvPr userDrawn="1"/>
        </p:nvSpPr>
        <p:spPr>
          <a:xfrm>
            <a:off x="4505937" y="1349544"/>
            <a:ext cx="3198248" cy="4541969"/>
          </a:xfrm>
          <a:prstGeom prst="roundRect">
            <a:avLst>
              <a:gd name="adj" fmla="val 4724"/>
            </a:avLst>
          </a:prstGeom>
          <a:solidFill>
            <a:schemeClr val="bg1"/>
          </a:solidFill>
          <a:ln>
            <a:noFill/>
          </a:ln>
          <a:effectLst>
            <a:outerShdw blurRad="254000" sx="96000" sy="9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223A19FF-AD3A-4E26-A9C0-E04177008763}"/>
              </a:ext>
            </a:extLst>
          </p:cNvPr>
          <p:cNvSpPr/>
          <p:nvPr userDrawn="1"/>
        </p:nvSpPr>
        <p:spPr>
          <a:xfrm>
            <a:off x="8298426" y="1349544"/>
            <a:ext cx="3198248" cy="4541969"/>
          </a:xfrm>
          <a:prstGeom prst="roundRect">
            <a:avLst>
              <a:gd name="adj" fmla="val 4724"/>
            </a:avLst>
          </a:prstGeom>
          <a:solidFill>
            <a:schemeClr val="bg1"/>
          </a:solidFill>
          <a:ln>
            <a:noFill/>
          </a:ln>
          <a:effectLst>
            <a:outerShdw blurRad="254000" sx="96000" sy="9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36EE88A4-D413-4004-88F8-515CE3957F47}"/>
              </a:ext>
            </a:extLst>
          </p:cNvPr>
          <p:cNvSpPr/>
          <p:nvPr userDrawn="1"/>
        </p:nvSpPr>
        <p:spPr>
          <a:xfrm>
            <a:off x="695326" y="1349544"/>
            <a:ext cx="3198248" cy="4541969"/>
          </a:xfrm>
          <a:prstGeom prst="roundRect">
            <a:avLst>
              <a:gd name="adj" fmla="val 4724"/>
            </a:avLst>
          </a:prstGeom>
          <a:solidFill>
            <a:schemeClr val="bg1"/>
          </a:solidFill>
          <a:ln>
            <a:noFill/>
          </a:ln>
          <a:effectLst>
            <a:outerShdw blurRad="254000" sx="96000" sy="9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图片占位符 2">
            <a:extLst>
              <a:ext uri="{FF2B5EF4-FFF2-40B4-BE49-F238E27FC236}">
                <a16:creationId xmlns="" xmlns:a16="http://schemas.microsoft.com/office/drawing/2014/main" id="{0DFF9774-1E67-430D-ADCF-E2B89091B6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5325" y="1349375"/>
            <a:ext cx="3198248" cy="1727200"/>
          </a:xfrm>
          <a:prstGeom prst="roundRect">
            <a:avLst>
              <a:gd name="adj" fmla="val 8148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46" name="图片占位符 2">
            <a:extLst>
              <a:ext uri="{FF2B5EF4-FFF2-40B4-BE49-F238E27FC236}">
                <a16:creationId xmlns="" xmlns:a16="http://schemas.microsoft.com/office/drawing/2014/main" id="{284C0EDE-D099-416B-BDBD-2540E10C046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90897" y="1363992"/>
            <a:ext cx="3198248" cy="1727200"/>
          </a:xfrm>
          <a:prstGeom prst="roundRect">
            <a:avLst>
              <a:gd name="adj" fmla="val 8148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47" name="图片占位符 2">
            <a:extLst>
              <a:ext uri="{FF2B5EF4-FFF2-40B4-BE49-F238E27FC236}">
                <a16:creationId xmlns="" xmlns:a16="http://schemas.microsoft.com/office/drawing/2014/main" id="{52A6CCE0-6913-4914-82D2-76E7512220E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83386" y="1356372"/>
            <a:ext cx="3198248" cy="1727200"/>
          </a:xfrm>
          <a:prstGeom prst="roundRect">
            <a:avLst>
              <a:gd name="adj" fmla="val 8148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50" name="标题 37">
            <a:extLst>
              <a:ext uri="{FF2B5EF4-FFF2-40B4-BE49-F238E27FC236}">
                <a16:creationId xmlns="" xmlns:a16="http://schemas.microsoft.com/office/drawing/2014/main" id="{E9D6DA5F-2D1A-486C-826A-EA925794F6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348" y="265114"/>
            <a:ext cx="8917091" cy="414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lang="zh-CN" altLang="en-US" sz="2400" b="1" kern="1200" spc="150" dirty="0"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8879373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414">
          <p15:clr>
            <a:srgbClr val="FBAE40"/>
          </p15:clr>
        </p15:guide>
        <p15:guide id="4" orient="horz" pos="4133">
          <p15:clr>
            <a:srgbClr val="FBAE40"/>
          </p15:clr>
        </p15:guide>
        <p15:guide id="5" pos="529">
          <p15:clr>
            <a:srgbClr val="FBAE40"/>
          </p15:clr>
        </p15:guide>
        <p15:guide id="6" orient="horz" pos="164">
          <p15:clr>
            <a:srgbClr val="FBAE40"/>
          </p15:clr>
        </p15:guide>
        <p15:guide id="7" pos="719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2A37964-08BF-418F-8F8A-4133E6FD6199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583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FADA5FA-3A9E-44D3-B2BB-2A2F86F47DDB}"/>
              </a:ext>
            </a:extLst>
          </p:cNvPr>
          <p:cNvSpPr/>
          <p:nvPr userDrawn="1"/>
        </p:nvSpPr>
        <p:spPr>
          <a:xfrm>
            <a:off x="16170" y="0"/>
            <a:ext cx="1220493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3" r:id="rId2"/>
    <p:sldLayoutId id="2147483707" r:id="rId3"/>
    <p:sldLayoutId id="2147483702" r:id="rId4"/>
    <p:sldLayoutId id="2147483701" r:id="rId5"/>
    <p:sldLayoutId id="2147483699" r:id="rId6"/>
    <p:sldLayoutId id="2147483698" r:id="rId7"/>
    <p:sldLayoutId id="2147483697" r:id="rId8"/>
    <p:sldLayoutId id="2147483696" r:id="rId9"/>
    <p:sldLayoutId id="2147483695" r:id="rId10"/>
    <p:sldLayoutId id="2147483694" r:id="rId11"/>
    <p:sldLayoutId id="2147483693" r:id="rId12"/>
    <p:sldLayoutId id="2147483692" r:id="rId13"/>
    <p:sldLayoutId id="2147483691" r:id="rId14"/>
    <p:sldLayoutId id="2147483689" r:id="rId15"/>
    <p:sldLayoutId id="2147483690" r:id="rId16"/>
    <p:sldLayoutId id="2147483677" r:id="rId17"/>
    <p:sldLayoutId id="2147483706" r:id="rId18"/>
    <p:sldLayoutId id="2147483704" r:id="rId19"/>
    <p:sldLayoutId id="2147483682" r:id="rId20"/>
    <p:sldLayoutId id="2147483673" r:id="rId21"/>
    <p:sldLayoutId id="2147483681" r:id="rId22"/>
    <p:sldLayoutId id="2147483685" r:id="rId23"/>
    <p:sldLayoutId id="2147483705" r:id="rId24"/>
    <p:sldLayoutId id="2147483708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352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36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7" r:id="rId2"/>
    <p:sldLayoutId id="2147483728" r:id="rId3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hyperlink" Target="https://www.islide.cc/download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png"/><Relationship Id="rId4" Type="http://schemas.openxmlformats.org/officeDocument/2006/relationships/image" Target="../media/image4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5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4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55.png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notesSlide" Target="../notesSlides/notesSlide6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png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3F131F0-2CDF-49EC-A524-03B06D8BB51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4FDA7A4-EC39-4C90-8A71-232D2D9A9E56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Yang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同学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B89B6F3F-8E5D-4AE0-A0C5-ED9B58FDD689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江西理工大学应用科学学院</a:t>
            </a:r>
          </a:p>
        </p:txBody>
      </p:sp>
    </p:spTree>
    <p:extLst>
      <p:ext uri="{BB962C8B-B14F-4D97-AF65-F5344CB8AC3E}">
        <p14:creationId xmlns:p14="http://schemas.microsoft.com/office/powerpoint/2010/main" val="297771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2DB2C6D-6A8D-47C2-95E3-34E7B00AC4B2}"/>
              </a:ext>
            </a:extLst>
          </p:cNvPr>
          <p:cNvSpPr txBox="1"/>
          <p:nvPr/>
        </p:nvSpPr>
        <p:spPr>
          <a:xfrm>
            <a:off x="5040668" y="4597404"/>
            <a:ext cx="2149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&gt;&gt; </a:t>
            </a:r>
            <a:r>
              <a:rPr lang="zh-CN" altLang="en-US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第一部分 </a:t>
            </a:r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&lt;&lt;</a:t>
            </a:r>
            <a:endParaRPr lang="zh-CN" altLang="en-US" spc="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A4E2B1C-63BB-48F6-9149-5A867722784A}"/>
              </a:ext>
            </a:extLst>
          </p:cNvPr>
          <p:cNvSpPr txBox="1"/>
          <p:nvPr/>
        </p:nvSpPr>
        <p:spPr>
          <a:xfrm>
            <a:off x="3363240" y="2291129"/>
            <a:ext cx="54585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图表页的几种排版模式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4F6129BB-EF5B-4528-A9A7-B30F0F2891B7}"/>
              </a:ext>
            </a:extLst>
          </p:cNvPr>
          <p:cNvCxnSpPr>
            <a:cxnSpLocks/>
          </p:cNvCxnSpPr>
          <p:nvPr/>
        </p:nvCxnSpPr>
        <p:spPr>
          <a:xfrm>
            <a:off x="3413125" y="2957655"/>
            <a:ext cx="52752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9272791-D8DD-4573-BAA7-5E4DBB5509D0}"/>
              </a:ext>
            </a:extLst>
          </p:cNvPr>
          <p:cNvSpPr txBox="1"/>
          <p:nvPr/>
        </p:nvSpPr>
        <p:spPr>
          <a:xfrm>
            <a:off x="3805021" y="3169083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可以在此输入其他较长一点的简单扼要内容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34C7743-F98A-42F1-ABF0-0E8E15C07337}"/>
              </a:ext>
            </a:extLst>
          </p:cNvPr>
          <p:cNvSpPr txBox="1"/>
          <p:nvPr/>
        </p:nvSpPr>
        <p:spPr>
          <a:xfrm>
            <a:off x="4710612" y="349833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这里输入其他扼要内容</a:t>
            </a:r>
          </a:p>
        </p:txBody>
      </p:sp>
    </p:spTree>
    <p:extLst>
      <p:ext uri="{BB962C8B-B14F-4D97-AF65-F5344CB8AC3E}">
        <p14:creationId xmlns:p14="http://schemas.microsoft.com/office/powerpoint/2010/main" val="2567997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标题 24">
            <a:extLst>
              <a:ext uri="{FF2B5EF4-FFF2-40B4-BE49-F238E27FC236}">
                <a16:creationId xmlns="" xmlns:a16="http://schemas.microsoft.com/office/drawing/2014/main" id="{5158BE21-5EB2-4E73-A183-8F1E48C03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折线图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="" xmlns:a16="http://schemas.microsoft.com/office/drawing/2014/main" id="{28DB5B8A-7337-4DD5-A2C8-F5CE1A8EE2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5735328"/>
              </p:ext>
            </p:extLst>
          </p:nvPr>
        </p:nvGraphicFramePr>
        <p:xfrm>
          <a:off x="288071" y="2980307"/>
          <a:ext cx="11615857" cy="2819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0F73A64-C1EA-40C4-86FA-59BABD0078AD}"/>
              </a:ext>
            </a:extLst>
          </p:cNvPr>
          <p:cNvSpPr txBox="1"/>
          <p:nvPr/>
        </p:nvSpPr>
        <p:spPr>
          <a:xfrm>
            <a:off x="4657143" y="5921375"/>
            <a:ext cx="28777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</a:rPr>
              <a:t>这里输入你的图表标题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D698345-F5C9-41DF-9040-614E6E3DAB55}"/>
              </a:ext>
            </a:extLst>
          </p:cNvPr>
          <p:cNvSpPr txBox="1"/>
          <p:nvPr/>
        </p:nvSpPr>
        <p:spPr>
          <a:xfrm>
            <a:off x="748348" y="1216153"/>
            <a:ext cx="14670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你的结论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7F5256D-60DA-47EC-A380-42BB38914108}"/>
              </a:ext>
            </a:extLst>
          </p:cNvPr>
          <p:cNvSpPr txBox="1"/>
          <p:nvPr/>
        </p:nvSpPr>
        <p:spPr>
          <a:xfrm>
            <a:off x="748348" y="1859621"/>
            <a:ext cx="107798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江西省赣州市，地处风景秀丽的章江之滨。这里是客家文化的摇篮，是中国革命的红色故都，是全国著名的园林化城市。该院于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2001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8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月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1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日经江西人民政府批准设立，系江西省首批批准设立的八所独立学院之一，也是首批经国家教育部确认的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249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所独立学院之一。</a:t>
            </a:r>
            <a:endParaRPr lang="en-US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 algn="just"/>
            <a:endParaRPr lang="zh-CN" altLang="en-US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2257FB3E-4485-4BE0-B1D7-7BF5B7038F97}"/>
              </a:ext>
            </a:extLst>
          </p:cNvPr>
          <p:cNvCxnSpPr/>
          <p:nvPr/>
        </p:nvCxnSpPr>
        <p:spPr>
          <a:xfrm>
            <a:off x="839788" y="1741318"/>
            <a:ext cx="1243012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1AA1F14-4953-4958-99F0-14FB16CD48A2}"/>
              </a:ext>
            </a:extLst>
          </p:cNvPr>
          <p:cNvGrpSpPr/>
          <p:nvPr/>
        </p:nvGrpSpPr>
        <p:grpSpPr>
          <a:xfrm>
            <a:off x="32097" y="6938127"/>
            <a:ext cx="5024132" cy="400110"/>
            <a:chOff x="-15643" y="6912727"/>
            <a:chExt cx="5024132" cy="400110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43DD9A7D-3C64-4A82-927A-D120C343CBBC}"/>
                </a:ext>
              </a:extLst>
            </p:cNvPr>
            <p:cNvSpPr txBox="1"/>
            <p:nvPr/>
          </p:nvSpPr>
          <p:spPr>
            <a:xfrm>
              <a:off x="-15643" y="6912727"/>
              <a:ext cx="502413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右键单击图表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编辑数据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更改数据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FFB15D93-A6FF-4338-8194-77D31926967B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45E08E2B-D31B-4643-8E74-D16590EA84D7}"/>
              </a:ext>
            </a:extLst>
          </p:cNvPr>
          <p:cNvGrpSpPr/>
          <p:nvPr/>
        </p:nvGrpSpPr>
        <p:grpSpPr>
          <a:xfrm>
            <a:off x="7002768" y="6938127"/>
            <a:ext cx="5203669" cy="400110"/>
            <a:chOff x="-15643" y="6912727"/>
            <a:chExt cx="5203669" cy="400110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E0705771-7650-4C31-83BF-565BC35EAAE7}"/>
                </a:ext>
              </a:extLst>
            </p:cNvPr>
            <p:cNvSpPr txBox="1"/>
            <p:nvPr/>
          </p:nvSpPr>
          <p:spPr>
            <a:xfrm>
              <a:off x="-15643" y="6912727"/>
              <a:ext cx="5203669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更换图表，工具栏插入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图表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选择图表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666F41D6-1BE1-43A5-8B1B-3068FABDCEDE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6716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标题 24">
            <a:extLst>
              <a:ext uri="{FF2B5EF4-FFF2-40B4-BE49-F238E27FC236}">
                <a16:creationId xmlns="" xmlns:a16="http://schemas.microsoft.com/office/drawing/2014/main" id="{5158BE21-5EB2-4E73-A183-8F1E48C03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条形图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32A1A5BB-2D36-4E62-BC0E-2A0535A87D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0412828"/>
              </p:ext>
            </p:extLst>
          </p:nvPr>
        </p:nvGraphicFramePr>
        <p:xfrm>
          <a:off x="698500" y="1371604"/>
          <a:ext cx="5683367" cy="4737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0043E2D5-4859-4622-97A5-253A3DC2E595}"/>
              </a:ext>
            </a:extLst>
          </p:cNvPr>
          <p:cNvSpPr/>
          <p:nvPr/>
        </p:nvSpPr>
        <p:spPr>
          <a:xfrm>
            <a:off x="6096000" y="2451100"/>
            <a:ext cx="5329238" cy="3469746"/>
          </a:xfrm>
          <a:prstGeom prst="roundRect">
            <a:avLst>
              <a:gd name="adj" fmla="val 6850"/>
            </a:avLst>
          </a:prstGeom>
          <a:solidFill>
            <a:schemeClr val="bg1"/>
          </a:solidFill>
          <a:ln>
            <a:noFill/>
          </a:ln>
          <a:effectLst>
            <a:outerShdw blurRad="762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EB607C09-DB0C-4479-A32E-52DD3202910F}"/>
              </a:ext>
            </a:extLst>
          </p:cNvPr>
          <p:cNvSpPr/>
          <p:nvPr/>
        </p:nvSpPr>
        <p:spPr>
          <a:xfrm flipV="1">
            <a:off x="6095999" y="5765799"/>
            <a:ext cx="5329238" cy="142108"/>
          </a:xfrm>
          <a:custGeom>
            <a:avLst/>
            <a:gdLst>
              <a:gd name="connsiteX0" fmla="*/ 71220 w 3564556"/>
              <a:gd name="connsiteY0" fmla="*/ 0 h 72299"/>
              <a:gd name="connsiteX1" fmla="*/ 3493336 w 3564556"/>
              <a:gd name="connsiteY1" fmla="*/ 0 h 72299"/>
              <a:gd name="connsiteX2" fmla="*/ 3564556 w 3564556"/>
              <a:gd name="connsiteY2" fmla="*/ 71220 h 72299"/>
              <a:gd name="connsiteX3" fmla="*/ 3564556 w 3564556"/>
              <a:gd name="connsiteY3" fmla="*/ 72299 h 72299"/>
              <a:gd name="connsiteX4" fmla="*/ 0 w 3564556"/>
              <a:gd name="connsiteY4" fmla="*/ 72299 h 72299"/>
              <a:gd name="connsiteX5" fmla="*/ 0 w 3564556"/>
              <a:gd name="connsiteY5" fmla="*/ 71220 h 72299"/>
              <a:gd name="connsiteX6" fmla="*/ 71220 w 3564556"/>
              <a:gd name="connsiteY6" fmla="*/ 0 h 7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4556" h="72299">
                <a:moveTo>
                  <a:pt x="71220" y="0"/>
                </a:moveTo>
                <a:lnTo>
                  <a:pt x="3493336" y="0"/>
                </a:lnTo>
                <a:cubicBezTo>
                  <a:pt x="3532670" y="0"/>
                  <a:pt x="3564556" y="31886"/>
                  <a:pt x="3564556" y="71220"/>
                </a:cubicBezTo>
                <a:lnTo>
                  <a:pt x="3564556" y="72299"/>
                </a:lnTo>
                <a:lnTo>
                  <a:pt x="0" y="72299"/>
                </a:lnTo>
                <a:lnTo>
                  <a:pt x="0" y="71220"/>
                </a:lnTo>
                <a:cubicBezTo>
                  <a:pt x="0" y="31886"/>
                  <a:pt x="31886" y="0"/>
                  <a:pt x="71220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0"/>
          </a:gradFill>
          <a:ln>
            <a:noFill/>
          </a:ln>
          <a:effectLst>
            <a:outerShdw blurRad="2540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6455DCD-937A-4371-8CB1-91D7022D8977}"/>
              </a:ext>
            </a:extLst>
          </p:cNvPr>
          <p:cNvSpPr txBox="1"/>
          <p:nvPr/>
        </p:nvSpPr>
        <p:spPr>
          <a:xfrm>
            <a:off x="6021505" y="1636713"/>
            <a:ext cx="2749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在此输入你的标题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0133DB3-DD37-4CDE-A3AA-C788B5CC0B08}"/>
              </a:ext>
            </a:extLst>
          </p:cNvPr>
          <p:cNvSpPr txBox="1"/>
          <p:nvPr/>
        </p:nvSpPr>
        <p:spPr>
          <a:xfrm>
            <a:off x="6311900" y="2694509"/>
            <a:ext cx="496570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江西省赣州市，地处风景秀丽的章江之滨。这里是客家文化的摇篮，是中国革命的红色故都，是全国著名的园林化城市。该院于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2001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8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月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1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日经江西人民政府批准设立，系江西省首批批准设立的八所独立学院之一。</a:t>
            </a:r>
            <a:endParaRPr lang="en-US" altLang="zh-CN" sz="20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2" name="observation-tool_18366">
            <a:extLst>
              <a:ext uri="{FF2B5EF4-FFF2-40B4-BE49-F238E27FC236}">
                <a16:creationId xmlns="" xmlns:a16="http://schemas.microsoft.com/office/drawing/2014/main" id="{5BAA9EEC-3581-4901-A5D7-C1FCC694EF5D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8715374" y="1679911"/>
            <a:ext cx="352483" cy="351959"/>
          </a:xfrm>
          <a:custGeom>
            <a:avLst/>
            <a:gdLst>
              <a:gd name="T0" fmla="*/ 2078 w 5401"/>
              <a:gd name="T1" fmla="*/ 4156 h 5401"/>
              <a:gd name="T2" fmla="*/ 2959 w 5401"/>
              <a:gd name="T3" fmla="*/ 3957 h 5401"/>
              <a:gd name="T4" fmla="*/ 4127 w 5401"/>
              <a:gd name="T5" fmla="*/ 5126 h 5401"/>
              <a:gd name="T6" fmla="*/ 5125 w 5401"/>
              <a:gd name="T7" fmla="*/ 5126 h 5401"/>
              <a:gd name="T8" fmla="*/ 5125 w 5401"/>
              <a:gd name="T9" fmla="*/ 4127 h 5401"/>
              <a:gd name="T10" fmla="*/ 3958 w 5401"/>
              <a:gd name="T11" fmla="*/ 2959 h 5401"/>
              <a:gd name="T12" fmla="*/ 4156 w 5401"/>
              <a:gd name="T13" fmla="*/ 2078 h 5401"/>
              <a:gd name="T14" fmla="*/ 2078 w 5401"/>
              <a:gd name="T15" fmla="*/ 0 h 5401"/>
              <a:gd name="T16" fmla="*/ 0 w 5401"/>
              <a:gd name="T17" fmla="*/ 2078 h 5401"/>
              <a:gd name="T18" fmla="*/ 2078 w 5401"/>
              <a:gd name="T19" fmla="*/ 4156 h 5401"/>
              <a:gd name="T20" fmla="*/ 2078 w 5401"/>
              <a:gd name="T21" fmla="*/ 606 h 5401"/>
              <a:gd name="T22" fmla="*/ 3551 w 5401"/>
              <a:gd name="T23" fmla="*/ 2078 h 5401"/>
              <a:gd name="T24" fmla="*/ 2078 w 5401"/>
              <a:gd name="T25" fmla="*/ 3551 h 5401"/>
              <a:gd name="T26" fmla="*/ 606 w 5401"/>
              <a:gd name="T27" fmla="*/ 2078 h 5401"/>
              <a:gd name="T28" fmla="*/ 2078 w 5401"/>
              <a:gd name="T29" fmla="*/ 606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01" h="5401">
                <a:moveTo>
                  <a:pt x="2078" y="4156"/>
                </a:moveTo>
                <a:cubicBezTo>
                  <a:pt x="2393" y="4156"/>
                  <a:pt x="2691" y="4084"/>
                  <a:pt x="2959" y="3957"/>
                </a:cubicBezTo>
                <a:lnTo>
                  <a:pt x="4127" y="5126"/>
                </a:lnTo>
                <a:cubicBezTo>
                  <a:pt x="4403" y="5401"/>
                  <a:pt x="4850" y="5401"/>
                  <a:pt x="5125" y="5126"/>
                </a:cubicBezTo>
                <a:cubicBezTo>
                  <a:pt x="5401" y="4850"/>
                  <a:pt x="5401" y="4403"/>
                  <a:pt x="5125" y="4127"/>
                </a:cubicBezTo>
                <a:lnTo>
                  <a:pt x="3958" y="2959"/>
                </a:lnTo>
                <a:cubicBezTo>
                  <a:pt x="4084" y="2691"/>
                  <a:pt x="4156" y="2393"/>
                  <a:pt x="4156" y="2078"/>
                </a:cubicBezTo>
                <a:cubicBezTo>
                  <a:pt x="4156" y="932"/>
                  <a:pt x="3224" y="0"/>
                  <a:pt x="2078" y="0"/>
                </a:cubicBezTo>
                <a:cubicBezTo>
                  <a:pt x="933" y="0"/>
                  <a:pt x="0" y="932"/>
                  <a:pt x="0" y="2078"/>
                </a:cubicBezTo>
                <a:cubicBezTo>
                  <a:pt x="0" y="3224"/>
                  <a:pt x="933" y="4156"/>
                  <a:pt x="2078" y="4156"/>
                </a:cubicBezTo>
                <a:close/>
                <a:moveTo>
                  <a:pt x="2078" y="606"/>
                </a:moveTo>
                <a:cubicBezTo>
                  <a:pt x="2890" y="606"/>
                  <a:pt x="3551" y="1266"/>
                  <a:pt x="3551" y="2078"/>
                </a:cubicBezTo>
                <a:cubicBezTo>
                  <a:pt x="3551" y="2891"/>
                  <a:pt x="2890" y="3551"/>
                  <a:pt x="2078" y="3551"/>
                </a:cubicBezTo>
                <a:cubicBezTo>
                  <a:pt x="1266" y="3551"/>
                  <a:pt x="606" y="2891"/>
                  <a:pt x="606" y="2078"/>
                </a:cubicBezTo>
                <a:cubicBezTo>
                  <a:pt x="606" y="1266"/>
                  <a:pt x="1266" y="606"/>
                  <a:pt x="2078" y="6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B0FADF9-2D72-4537-BCDB-E9BBDB9F1A94}"/>
              </a:ext>
            </a:extLst>
          </p:cNvPr>
          <p:cNvGrpSpPr/>
          <p:nvPr/>
        </p:nvGrpSpPr>
        <p:grpSpPr>
          <a:xfrm>
            <a:off x="33685" y="6938127"/>
            <a:ext cx="5024132" cy="400110"/>
            <a:chOff x="-15643" y="6912727"/>
            <a:chExt cx="5024132" cy="400110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82368D48-DC5D-4193-A4B9-ED17F9F5B793}"/>
                </a:ext>
              </a:extLst>
            </p:cNvPr>
            <p:cNvSpPr txBox="1"/>
            <p:nvPr/>
          </p:nvSpPr>
          <p:spPr>
            <a:xfrm>
              <a:off x="-15643" y="6912727"/>
              <a:ext cx="502413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右键单击图表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编辑数据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更改数据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94E30EE7-8BB8-48FB-B241-00C0314FB7E1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3391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="" xmlns:a16="http://schemas.microsoft.com/office/drawing/2014/main" id="{790EB9A3-1539-448F-8FED-C6F60C45F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条形图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="" xmlns:a16="http://schemas.microsoft.com/office/drawing/2014/main" id="{1DB06895-77B9-4373-8A8C-E183FD5151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9509954"/>
              </p:ext>
            </p:extLst>
          </p:nvPr>
        </p:nvGraphicFramePr>
        <p:xfrm>
          <a:off x="716449" y="723627"/>
          <a:ext cx="10926202" cy="3321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2C86CEA-5317-4F68-ADFD-9B24E64CE752}"/>
              </a:ext>
            </a:extLst>
          </p:cNvPr>
          <p:cNvSpPr txBox="1"/>
          <p:nvPr/>
        </p:nvSpPr>
        <p:spPr>
          <a:xfrm>
            <a:off x="748348" y="4267702"/>
            <a:ext cx="14670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你的结论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D39C9B7-47A8-45DD-AEA5-6F193068E2ED}"/>
              </a:ext>
            </a:extLst>
          </p:cNvPr>
          <p:cNvSpPr txBox="1"/>
          <p:nvPr/>
        </p:nvSpPr>
        <p:spPr>
          <a:xfrm>
            <a:off x="748348" y="4911170"/>
            <a:ext cx="107798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江西省赣州市，地处风景秀丽的章江之滨。这里是客家文化的摇篮，是中国革命的红色故都，是全国著名的园林化城市。该院于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2001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8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月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1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日经江西人民政府批准设立，系江西省首批批准设立的八所独立学院之一，也是首批经国家教育部确认的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249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所独立学院之一。</a:t>
            </a:r>
            <a:endParaRPr lang="en-US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 algn="just"/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9F4AE2D-8003-4155-918C-84899F607B8B}"/>
              </a:ext>
            </a:extLst>
          </p:cNvPr>
          <p:cNvCxnSpPr/>
          <p:nvPr/>
        </p:nvCxnSpPr>
        <p:spPr>
          <a:xfrm>
            <a:off x="839788" y="4792867"/>
            <a:ext cx="1243012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5D221A0-632B-47F8-96D0-747116F7DCEE}"/>
              </a:ext>
            </a:extLst>
          </p:cNvPr>
          <p:cNvGrpSpPr/>
          <p:nvPr/>
        </p:nvGrpSpPr>
        <p:grpSpPr>
          <a:xfrm>
            <a:off x="35272" y="6936539"/>
            <a:ext cx="5024132" cy="400110"/>
            <a:chOff x="-15643" y="6912727"/>
            <a:chExt cx="5024132" cy="400110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FC1D592D-D4D9-4C61-B350-94771EE73F25}"/>
                </a:ext>
              </a:extLst>
            </p:cNvPr>
            <p:cNvSpPr txBox="1"/>
            <p:nvPr/>
          </p:nvSpPr>
          <p:spPr>
            <a:xfrm>
              <a:off x="-15643" y="6912727"/>
              <a:ext cx="502413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右键单击图表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编辑数据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更改数据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E2995105-CF0D-4ED2-8D21-7295910BF02C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79491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18695F98-09B3-40A4-A8BC-70038BF3F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环状图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B123F152-3629-43DB-BDB6-44D8B517B48A}"/>
              </a:ext>
            </a:extLst>
          </p:cNvPr>
          <p:cNvCxnSpPr>
            <a:cxnSpLocks/>
          </p:cNvCxnSpPr>
          <p:nvPr/>
        </p:nvCxnSpPr>
        <p:spPr>
          <a:xfrm>
            <a:off x="1355219" y="3444864"/>
            <a:ext cx="1723118" cy="0"/>
          </a:xfrm>
          <a:prstGeom prst="line">
            <a:avLst/>
          </a:prstGeom>
          <a:ln w="25400">
            <a:gradFill>
              <a:gsLst>
                <a:gs pos="5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5400BFBE-90C9-4E44-9E29-BA8C1530F865}"/>
              </a:ext>
            </a:extLst>
          </p:cNvPr>
          <p:cNvCxnSpPr>
            <a:cxnSpLocks/>
          </p:cNvCxnSpPr>
          <p:nvPr/>
        </p:nvCxnSpPr>
        <p:spPr>
          <a:xfrm>
            <a:off x="5234440" y="3444864"/>
            <a:ext cx="1723118" cy="0"/>
          </a:xfrm>
          <a:prstGeom prst="line">
            <a:avLst/>
          </a:prstGeom>
          <a:ln w="25400">
            <a:gradFill>
              <a:gsLst>
                <a:gs pos="50000">
                  <a:schemeClr val="accent2"/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4B0F929A-D385-425B-912E-FD4D82444225}"/>
              </a:ext>
            </a:extLst>
          </p:cNvPr>
          <p:cNvCxnSpPr>
            <a:cxnSpLocks/>
          </p:cNvCxnSpPr>
          <p:nvPr/>
        </p:nvCxnSpPr>
        <p:spPr>
          <a:xfrm>
            <a:off x="9113661" y="3444864"/>
            <a:ext cx="1723118" cy="0"/>
          </a:xfrm>
          <a:prstGeom prst="line">
            <a:avLst/>
          </a:prstGeom>
          <a:ln w="25400">
            <a:gradFill>
              <a:gsLst>
                <a:gs pos="50000">
                  <a:schemeClr val="accent5"/>
                </a:gs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B7292D52-0C41-4103-8E0F-955E436777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1596078"/>
              </p:ext>
            </p:extLst>
          </p:nvPr>
        </p:nvGraphicFramePr>
        <p:xfrm>
          <a:off x="795966" y="1167470"/>
          <a:ext cx="2841626" cy="237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7966581-6EFD-44E0-8DF4-03ECA82E22E8}"/>
              </a:ext>
            </a:extLst>
          </p:cNvPr>
          <p:cNvSpPr/>
          <p:nvPr/>
        </p:nvSpPr>
        <p:spPr>
          <a:xfrm>
            <a:off x="1749097" y="2033996"/>
            <a:ext cx="1057897" cy="647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3200" b="1" dirty="0">
                <a:solidFill>
                  <a:schemeClr val="accent1"/>
                </a:solidFill>
                <a:latin typeface="+mj-lt"/>
              </a:rPr>
              <a:t>80%</a:t>
            </a:r>
            <a:endParaRPr lang="zh-CN" altLang="en-US" sz="32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A9E8773-4722-4B27-BDD1-D1560C527B67}"/>
              </a:ext>
            </a:extLst>
          </p:cNvPr>
          <p:cNvSpPr txBox="1"/>
          <p:nvPr/>
        </p:nvSpPr>
        <p:spPr>
          <a:xfrm>
            <a:off x="1067567" y="3799474"/>
            <a:ext cx="2298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输入数据结论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883607C-50EC-4077-96AA-2670FD08C962}"/>
              </a:ext>
            </a:extLst>
          </p:cNvPr>
          <p:cNvSpPr txBox="1"/>
          <p:nvPr/>
        </p:nvSpPr>
        <p:spPr>
          <a:xfrm>
            <a:off x="907239" y="4246359"/>
            <a:ext cx="2741612" cy="152692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="" xmlns:a16="http://schemas.microsoft.com/office/drawing/2014/main" id="{8CB2CC6B-B9BF-4D93-9060-74BB13920D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0298395"/>
              </p:ext>
            </p:extLst>
          </p:nvPr>
        </p:nvGraphicFramePr>
        <p:xfrm>
          <a:off x="4680817" y="1167470"/>
          <a:ext cx="2841626" cy="237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CAC147D-A12B-4908-ACAF-B80DAA002747}"/>
              </a:ext>
            </a:extLst>
          </p:cNvPr>
          <p:cNvSpPr/>
          <p:nvPr/>
        </p:nvSpPr>
        <p:spPr>
          <a:xfrm>
            <a:off x="5633948" y="2033996"/>
            <a:ext cx="1057897" cy="647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3200" b="1" dirty="0">
                <a:solidFill>
                  <a:schemeClr val="accent2"/>
                </a:solidFill>
                <a:latin typeface="+mj-lt"/>
              </a:rPr>
              <a:t>55%</a:t>
            </a:r>
            <a:endParaRPr lang="zh-CN" altLang="en-US" sz="32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442F5E9-66D8-4922-A3A6-CD6BCD9349E7}"/>
              </a:ext>
            </a:extLst>
          </p:cNvPr>
          <p:cNvSpPr txBox="1"/>
          <p:nvPr/>
        </p:nvSpPr>
        <p:spPr>
          <a:xfrm>
            <a:off x="4891152" y="3799474"/>
            <a:ext cx="2298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输入数据结论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9D79826-CD80-4BAF-9A45-9602F5521FA2}"/>
              </a:ext>
            </a:extLst>
          </p:cNvPr>
          <p:cNvSpPr txBox="1"/>
          <p:nvPr/>
        </p:nvSpPr>
        <p:spPr>
          <a:xfrm>
            <a:off x="4730824" y="4246359"/>
            <a:ext cx="2741612" cy="152692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="" xmlns:a16="http://schemas.microsoft.com/office/drawing/2014/main" id="{4D17CA8A-D000-4D8D-B5F5-D2EA3DBB92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9170845"/>
              </p:ext>
            </p:extLst>
          </p:nvPr>
        </p:nvGraphicFramePr>
        <p:xfrm>
          <a:off x="8554408" y="1167470"/>
          <a:ext cx="2841626" cy="237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19BE9A5-7C6C-45C1-9559-A18162EE3BCC}"/>
              </a:ext>
            </a:extLst>
          </p:cNvPr>
          <p:cNvSpPr/>
          <p:nvPr/>
        </p:nvSpPr>
        <p:spPr>
          <a:xfrm>
            <a:off x="9507539" y="2033996"/>
            <a:ext cx="1057897" cy="647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3200" b="1" dirty="0">
                <a:solidFill>
                  <a:schemeClr val="accent5"/>
                </a:solidFill>
                <a:latin typeface="+mj-lt"/>
              </a:rPr>
              <a:t>28%</a:t>
            </a:r>
            <a:endParaRPr lang="zh-CN" altLang="en-US" sz="32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27D94C22-9490-4F74-B94D-548F76BDF937}"/>
              </a:ext>
            </a:extLst>
          </p:cNvPr>
          <p:cNvSpPr txBox="1"/>
          <p:nvPr/>
        </p:nvSpPr>
        <p:spPr>
          <a:xfrm>
            <a:off x="8764742" y="3799474"/>
            <a:ext cx="2298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输入数据结论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39EF8787-3E84-441B-BB3B-DC97C23BEA59}"/>
              </a:ext>
            </a:extLst>
          </p:cNvPr>
          <p:cNvSpPr txBox="1"/>
          <p:nvPr/>
        </p:nvSpPr>
        <p:spPr>
          <a:xfrm>
            <a:off x="8604414" y="4246359"/>
            <a:ext cx="2741612" cy="152692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BC76E32B-1888-4D80-8613-1E3477B2CA0B}"/>
              </a:ext>
            </a:extLst>
          </p:cNvPr>
          <p:cNvGrpSpPr/>
          <p:nvPr/>
        </p:nvGrpSpPr>
        <p:grpSpPr>
          <a:xfrm>
            <a:off x="29089" y="7455481"/>
            <a:ext cx="5024132" cy="400110"/>
            <a:chOff x="-15643" y="6912727"/>
            <a:chExt cx="5024132" cy="400110"/>
          </a:xfrm>
        </p:grpSpPr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48756CC-08E8-4218-ABA0-0DC1F02B696F}"/>
                </a:ext>
              </a:extLst>
            </p:cNvPr>
            <p:cNvSpPr txBox="1"/>
            <p:nvPr/>
          </p:nvSpPr>
          <p:spPr>
            <a:xfrm>
              <a:off x="-15643" y="6912727"/>
              <a:ext cx="502413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右键单击图表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编辑数据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更改数据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4F97504D-2053-4E4D-B330-807C03597251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D68B0554-70A2-4A51-AE8A-925CFA43CFD5}"/>
              </a:ext>
            </a:extLst>
          </p:cNvPr>
          <p:cNvGrpSpPr/>
          <p:nvPr/>
        </p:nvGrpSpPr>
        <p:grpSpPr>
          <a:xfrm>
            <a:off x="29089" y="6975392"/>
            <a:ext cx="9410205" cy="400110"/>
            <a:chOff x="-15643" y="6912727"/>
            <a:chExt cx="9410205" cy="400110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1E43BFFD-CAF6-4918-A12A-3E6C8E082332}"/>
                </a:ext>
              </a:extLst>
            </p:cNvPr>
            <p:cNvSpPr txBox="1"/>
            <p:nvPr/>
          </p:nvSpPr>
          <p:spPr>
            <a:xfrm>
              <a:off x="-15643" y="6912727"/>
              <a:ext cx="9410205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增加结论移动位置，点击要移动的元素，然后 </a:t>
              </a:r>
              <a:r>
                <a:rPr lang="en-US" altLang="zh-CN" spc="100" dirty="0" err="1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Ctrl+Shift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拖动元素可以平行复制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CC7166BC-5680-4B8D-936B-E615771AB925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1731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标题 24">
            <a:extLst>
              <a:ext uri="{FF2B5EF4-FFF2-40B4-BE49-F238E27FC236}">
                <a16:creationId xmlns="" xmlns:a16="http://schemas.microsoft.com/office/drawing/2014/main" id="{5158BE21-5EB2-4E73-A183-8F1E48C03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柱状图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="" xmlns:a16="http://schemas.microsoft.com/office/drawing/2014/main" id="{08E3B314-4DB1-4265-AAE4-C8BFEDB20D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8262816"/>
              </p:ext>
            </p:extLst>
          </p:nvPr>
        </p:nvGraphicFramePr>
        <p:xfrm>
          <a:off x="381001" y="2293824"/>
          <a:ext cx="6184899" cy="4258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F6F66F6-0C84-4311-9055-6EB5E75F6DB8}"/>
              </a:ext>
            </a:extLst>
          </p:cNvPr>
          <p:cNvSpPr txBox="1"/>
          <p:nvPr/>
        </p:nvSpPr>
        <p:spPr>
          <a:xfrm>
            <a:off x="2269543" y="1649413"/>
            <a:ext cx="23647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100" dirty="0">
                <a:solidFill>
                  <a:schemeClr val="accent1"/>
                </a:solidFill>
              </a:rPr>
              <a:t>这里输入你的图表标题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CE91DAE-C032-401E-91F9-13A5E4E3E828}"/>
              </a:ext>
            </a:extLst>
          </p:cNvPr>
          <p:cNvSpPr txBox="1"/>
          <p:nvPr/>
        </p:nvSpPr>
        <p:spPr>
          <a:xfrm>
            <a:off x="7577715" y="2079767"/>
            <a:ext cx="3847523" cy="152692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江西省赣州市，地处风景秀丽的章江之滨。这里是客家文化的摇篮。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DE47B56-A6E8-41F5-8731-91D30BCBC144}"/>
              </a:ext>
            </a:extLst>
          </p:cNvPr>
          <p:cNvSpPr txBox="1"/>
          <p:nvPr/>
        </p:nvSpPr>
        <p:spPr>
          <a:xfrm>
            <a:off x="7329109" y="1484313"/>
            <a:ext cx="3313491" cy="56133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accent2"/>
                </a:solidFill>
                <a:sym typeface="Wingdings 2" panose="05020102010507070707" pitchFamily="18" charset="2"/>
              </a:rPr>
              <a:t> </a:t>
            </a:r>
            <a:r>
              <a:rPr lang="zh-CN" altLang="en-US" b="1" spc="100" dirty="0">
                <a:solidFill>
                  <a:schemeClr val="accent2"/>
                </a:solidFill>
              </a:rPr>
              <a:t>插入小标题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C82675D-89DE-4C4D-8DA7-6E8FFF4964B5}"/>
              </a:ext>
            </a:extLst>
          </p:cNvPr>
          <p:cNvSpPr txBox="1"/>
          <p:nvPr/>
        </p:nvSpPr>
        <p:spPr>
          <a:xfrm>
            <a:off x="7577715" y="4581667"/>
            <a:ext cx="3847523" cy="152692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8C42C06-39F2-48FF-AEED-8AD74F9388AD}"/>
              </a:ext>
            </a:extLst>
          </p:cNvPr>
          <p:cNvSpPr txBox="1"/>
          <p:nvPr/>
        </p:nvSpPr>
        <p:spPr>
          <a:xfrm>
            <a:off x="7329109" y="3986213"/>
            <a:ext cx="3313491" cy="56133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accent2"/>
                </a:solidFill>
                <a:sym typeface="Wingdings 2" panose="05020102010507070707" pitchFamily="18" charset="2"/>
              </a:rPr>
              <a:t> </a:t>
            </a:r>
            <a:r>
              <a:rPr lang="zh-CN" altLang="en-US" b="1" spc="100" dirty="0">
                <a:solidFill>
                  <a:schemeClr val="accent2"/>
                </a:solidFill>
              </a:rPr>
              <a:t>插入小标题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C1877767-56AB-4AD6-B4EF-F778C5BFED9D}"/>
              </a:ext>
            </a:extLst>
          </p:cNvPr>
          <p:cNvGrpSpPr/>
          <p:nvPr/>
        </p:nvGrpSpPr>
        <p:grpSpPr>
          <a:xfrm>
            <a:off x="29089" y="7450719"/>
            <a:ext cx="5024132" cy="400110"/>
            <a:chOff x="-15643" y="6912727"/>
            <a:chExt cx="5024132" cy="400110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7DFDA665-E898-4A32-9AF3-B77DC3F1A561}"/>
                </a:ext>
              </a:extLst>
            </p:cNvPr>
            <p:cNvSpPr txBox="1"/>
            <p:nvPr/>
          </p:nvSpPr>
          <p:spPr>
            <a:xfrm>
              <a:off x="-15643" y="6912727"/>
              <a:ext cx="502413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右键单击图表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编辑数据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更改数据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8A95C256-82D5-4C18-97E0-3936C1B0C010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73C0A41B-C76B-436D-A9A1-55E026B2D23F}"/>
              </a:ext>
            </a:extLst>
          </p:cNvPr>
          <p:cNvGrpSpPr/>
          <p:nvPr/>
        </p:nvGrpSpPr>
        <p:grpSpPr>
          <a:xfrm>
            <a:off x="29089" y="6975392"/>
            <a:ext cx="9410205" cy="400110"/>
            <a:chOff x="-15643" y="6912727"/>
            <a:chExt cx="9410205" cy="400110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10683558-27AB-4510-9BDA-07E65766089D}"/>
                </a:ext>
              </a:extLst>
            </p:cNvPr>
            <p:cNvSpPr txBox="1"/>
            <p:nvPr/>
          </p:nvSpPr>
          <p:spPr>
            <a:xfrm>
              <a:off x="-15643" y="6912727"/>
              <a:ext cx="9410205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增加结论移动位置，点击要移动的元素，然后 </a:t>
              </a:r>
              <a:r>
                <a:rPr lang="en-US" altLang="zh-CN" spc="100" dirty="0" err="1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Ctrl+Shift</a:t>
              </a:r>
              <a:r>
                <a:rPr lang="en-US" altLang="zh-CN" spc="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拖动元素可以平行复制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1C14A914-BA73-48AB-938E-8E918062AE3D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500620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18695F98-09B3-40A4-A8BC-70038BF3F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饼状图</a:t>
            </a:r>
          </a:p>
        </p:txBody>
      </p:sp>
      <p:graphicFrame>
        <p:nvGraphicFramePr>
          <p:cNvPr id="15" name="图表 14">
            <a:extLst>
              <a:ext uri="{FF2B5EF4-FFF2-40B4-BE49-F238E27FC236}">
                <a16:creationId xmlns="" xmlns:a16="http://schemas.microsoft.com/office/drawing/2014/main" id="{4E297CE0-328F-4137-A700-80D90D7A2C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9842003"/>
              </p:ext>
            </p:extLst>
          </p:nvPr>
        </p:nvGraphicFramePr>
        <p:xfrm>
          <a:off x="-38100" y="1346208"/>
          <a:ext cx="5917659" cy="487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56DBCE1-5E3D-4A7C-B1DA-F5FC691F84EA}"/>
              </a:ext>
            </a:extLst>
          </p:cNvPr>
          <p:cNvSpPr/>
          <p:nvPr/>
        </p:nvSpPr>
        <p:spPr>
          <a:xfrm>
            <a:off x="5981700" y="1771247"/>
            <a:ext cx="5478463" cy="825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50809AB9-2933-41E3-95C9-43E8E2163999}"/>
              </a:ext>
            </a:extLst>
          </p:cNvPr>
          <p:cNvGrpSpPr/>
          <p:nvPr/>
        </p:nvGrpSpPr>
        <p:grpSpPr>
          <a:xfrm>
            <a:off x="5994400" y="1119433"/>
            <a:ext cx="2749143" cy="769441"/>
            <a:chOff x="5994400" y="1119433"/>
            <a:chExt cx="2749143" cy="769441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C3B53700-384F-45BD-A31A-1A46EBF08B96}"/>
                </a:ext>
              </a:extLst>
            </p:cNvPr>
            <p:cNvSpPr txBox="1"/>
            <p:nvPr/>
          </p:nvSpPr>
          <p:spPr>
            <a:xfrm>
              <a:off x="5994400" y="1119433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01</a:t>
              </a:r>
              <a:endParaRPr lang="zh-CN" altLang="en-US" sz="4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D13CFE8D-D25F-4AB8-A249-FA4AB173D293}"/>
                </a:ext>
              </a:extLst>
            </p:cNvPr>
            <p:cNvSpPr txBox="1"/>
            <p:nvPr/>
          </p:nvSpPr>
          <p:spPr>
            <a:xfrm>
              <a:off x="6019800" y="1391124"/>
              <a:ext cx="27237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输入小标题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D8728276-264B-437D-8EB9-BFB6F4C9EB75}"/>
              </a:ext>
            </a:extLst>
          </p:cNvPr>
          <p:cNvSpPr/>
          <p:nvPr/>
        </p:nvSpPr>
        <p:spPr>
          <a:xfrm>
            <a:off x="5981700" y="3503195"/>
            <a:ext cx="5478463" cy="825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C825C46F-9932-42B8-9E9E-755AD680681B}"/>
              </a:ext>
            </a:extLst>
          </p:cNvPr>
          <p:cNvGrpSpPr/>
          <p:nvPr/>
        </p:nvGrpSpPr>
        <p:grpSpPr>
          <a:xfrm>
            <a:off x="6019800" y="2830116"/>
            <a:ext cx="2723743" cy="769441"/>
            <a:chOff x="6019800" y="2830116"/>
            <a:chExt cx="2723743" cy="769441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B19699C4-825B-49AB-A1CB-211D1BBD1D48}"/>
                </a:ext>
              </a:extLst>
            </p:cNvPr>
            <p:cNvSpPr txBox="1"/>
            <p:nvPr/>
          </p:nvSpPr>
          <p:spPr>
            <a:xfrm>
              <a:off x="6019800" y="2830116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02</a:t>
              </a:r>
              <a:endParaRPr lang="zh-CN" altLang="en-US" sz="4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8490CAA8-BF5A-4C4C-9DCA-0E9DF2FC7BBC}"/>
                </a:ext>
              </a:extLst>
            </p:cNvPr>
            <p:cNvSpPr txBox="1"/>
            <p:nvPr/>
          </p:nvSpPr>
          <p:spPr>
            <a:xfrm>
              <a:off x="6019800" y="3123072"/>
              <a:ext cx="27237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输入小标题</a:t>
              </a: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C284C583-DA1E-4FF1-9432-620D28063091}"/>
              </a:ext>
            </a:extLst>
          </p:cNvPr>
          <p:cNvSpPr/>
          <p:nvPr/>
        </p:nvSpPr>
        <p:spPr>
          <a:xfrm>
            <a:off x="5981700" y="5235143"/>
            <a:ext cx="5478463" cy="825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D7F99670-04FB-485B-8869-215B1EE8635A}"/>
              </a:ext>
            </a:extLst>
          </p:cNvPr>
          <p:cNvGrpSpPr/>
          <p:nvPr/>
        </p:nvGrpSpPr>
        <p:grpSpPr>
          <a:xfrm>
            <a:off x="6019800" y="4540798"/>
            <a:ext cx="2723743" cy="769441"/>
            <a:chOff x="6019800" y="4540798"/>
            <a:chExt cx="2723743" cy="769441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165B4634-9CFB-4DF6-8257-571ED803A827}"/>
                </a:ext>
              </a:extLst>
            </p:cNvPr>
            <p:cNvSpPr txBox="1"/>
            <p:nvPr/>
          </p:nvSpPr>
          <p:spPr>
            <a:xfrm>
              <a:off x="6019800" y="4540798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03</a:t>
              </a:r>
              <a:endParaRPr lang="zh-CN" altLang="en-US" sz="4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BCAA5E7E-F8AA-4113-AA0C-3138AF0F8EFC}"/>
                </a:ext>
              </a:extLst>
            </p:cNvPr>
            <p:cNvSpPr txBox="1"/>
            <p:nvPr/>
          </p:nvSpPr>
          <p:spPr>
            <a:xfrm>
              <a:off x="6019800" y="4855020"/>
              <a:ext cx="27237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输入小标题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A302837-0F75-41A9-B02B-81092EB8B7C6}"/>
              </a:ext>
            </a:extLst>
          </p:cNvPr>
          <p:cNvGrpSpPr/>
          <p:nvPr/>
        </p:nvGrpSpPr>
        <p:grpSpPr>
          <a:xfrm>
            <a:off x="17810" y="6938127"/>
            <a:ext cx="5024132" cy="400110"/>
            <a:chOff x="-15643" y="6912727"/>
            <a:chExt cx="5024132" cy="400110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C7251D47-C16D-4282-B2C7-ADF2229E57BB}"/>
                </a:ext>
              </a:extLst>
            </p:cNvPr>
            <p:cNvSpPr txBox="1"/>
            <p:nvPr/>
          </p:nvSpPr>
          <p:spPr>
            <a:xfrm>
              <a:off x="-15643" y="6912727"/>
              <a:ext cx="502413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右键单击图表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编辑数据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更改数据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DFE3F437-7FA1-4AB0-8497-B9DEBA702334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2836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18695F98-09B3-40A4-A8BC-70038BF3F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曲线图</a:t>
            </a:r>
          </a:p>
        </p:txBody>
      </p:sp>
      <p:graphicFrame>
        <p:nvGraphicFramePr>
          <p:cNvPr id="20" name="图表 19">
            <a:extLst>
              <a:ext uri="{FF2B5EF4-FFF2-40B4-BE49-F238E27FC236}">
                <a16:creationId xmlns="" xmlns:a16="http://schemas.microsoft.com/office/drawing/2014/main" id="{2AC369C2-5480-408D-A903-3584ECCC7A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6454586"/>
              </p:ext>
            </p:extLst>
          </p:nvPr>
        </p:nvGraphicFramePr>
        <p:xfrm>
          <a:off x="-254000" y="1087968"/>
          <a:ext cx="7708900" cy="2996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889A365-989D-4E46-B23E-356DF0E22E74}"/>
              </a:ext>
            </a:extLst>
          </p:cNvPr>
          <p:cNvSpPr txBox="1"/>
          <p:nvPr/>
        </p:nvSpPr>
        <p:spPr>
          <a:xfrm>
            <a:off x="7577715" y="2016267"/>
            <a:ext cx="3847523" cy="152692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江西省赣州市，地处风景秀丽的章江之滨。这里是客家文化的摇篮。</a:t>
            </a:r>
            <a:endParaRPr lang="zh-CN" altLang="en-US" sz="1600" spc="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C32963C-F1FB-4C44-801A-B26DCB58DCD3}"/>
              </a:ext>
            </a:extLst>
          </p:cNvPr>
          <p:cNvSpPr txBox="1"/>
          <p:nvPr/>
        </p:nvSpPr>
        <p:spPr>
          <a:xfrm>
            <a:off x="7329109" y="1420813"/>
            <a:ext cx="3313491" cy="561334"/>
          </a:xfrm>
          <a:prstGeom prst="rect">
            <a:avLst/>
          </a:prstGeom>
          <a:noFill/>
        </p:spPr>
        <p:txBody>
          <a:bodyPr wrap="square" lIns="0" tIns="0" rIns="0" bIns="0" rtlCol="0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accent2"/>
                </a:solidFill>
                <a:sym typeface="Wingdings 2" panose="05020102010507070707" pitchFamily="18" charset="2"/>
              </a:rPr>
              <a:t> </a:t>
            </a:r>
            <a:r>
              <a:rPr lang="zh-CN" altLang="en-US" sz="2000" b="1" spc="100" dirty="0">
                <a:solidFill>
                  <a:schemeClr val="accent2"/>
                </a:solidFill>
              </a:rPr>
              <a:t>插入小标题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282FB15C-A753-4364-9C1B-53CA5DF292D3}"/>
              </a:ext>
            </a:extLst>
          </p:cNvPr>
          <p:cNvGrpSpPr/>
          <p:nvPr/>
        </p:nvGrpSpPr>
        <p:grpSpPr>
          <a:xfrm>
            <a:off x="745406" y="3857085"/>
            <a:ext cx="1275459" cy="769441"/>
            <a:chOff x="745406" y="3857085"/>
            <a:chExt cx="1275459" cy="769441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B5B7DC4C-D7C0-4B55-B6C7-CEABF9EC491E}"/>
                </a:ext>
              </a:extLst>
            </p:cNvPr>
            <p:cNvSpPr txBox="1"/>
            <p:nvPr/>
          </p:nvSpPr>
          <p:spPr>
            <a:xfrm>
              <a:off x="745406" y="3857085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01</a:t>
              </a:r>
              <a:endParaRPr lang="zh-CN" altLang="en-US" sz="4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5C288176-E5B5-444B-BE9D-BC6CD35606DF}"/>
                </a:ext>
              </a:extLst>
            </p:cNvPr>
            <p:cNvSpPr txBox="1"/>
            <p:nvPr/>
          </p:nvSpPr>
          <p:spPr>
            <a:xfrm>
              <a:off x="758981" y="4132969"/>
              <a:ext cx="12618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bg2">
                      <a:lumMod val="25000"/>
                    </a:schemeClr>
                  </a:solidFill>
                </a:rPr>
                <a:t>得出结论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665F5D36-8F0E-47D1-991B-D2E023D9A522}"/>
              </a:ext>
            </a:extLst>
          </p:cNvPr>
          <p:cNvSpPr txBox="1"/>
          <p:nvPr/>
        </p:nvSpPr>
        <p:spPr>
          <a:xfrm>
            <a:off x="839789" y="4581525"/>
            <a:ext cx="2741612" cy="152692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76281367-82AF-415C-A8EC-A84FE1D7E987}"/>
              </a:ext>
            </a:extLst>
          </p:cNvPr>
          <p:cNvGrpSpPr/>
          <p:nvPr/>
        </p:nvGrpSpPr>
        <p:grpSpPr>
          <a:xfrm>
            <a:off x="4677958" y="3857085"/>
            <a:ext cx="1275459" cy="769441"/>
            <a:chOff x="745406" y="3857085"/>
            <a:chExt cx="1275459" cy="769441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A6A79D98-A1AB-4C64-9E63-65291EDD45AB}"/>
                </a:ext>
              </a:extLst>
            </p:cNvPr>
            <p:cNvSpPr txBox="1"/>
            <p:nvPr/>
          </p:nvSpPr>
          <p:spPr>
            <a:xfrm>
              <a:off x="745406" y="3857085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02</a:t>
              </a:r>
              <a:endParaRPr lang="zh-CN" altLang="en-US" sz="4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884BDA10-C63E-4776-B6E6-F6FC084B91DE}"/>
                </a:ext>
              </a:extLst>
            </p:cNvPr>
            <p:cNvSpPr txBox="1"/>
            <p:nvPr/>
          </p:nvSpPr>
          <p:spPr>
            <a:xfrm>
              <a:off x="758981" y="4132969"/>
              <a:ext cx="12618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bg2">
                      <a:lumMod val="25000"/>
                    </a:schemeClr>
                  </a:solidFill>
                </a:rPr>
                <a:t>得出结论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52FFFDB-3DBE-4200-AFC1-22B5826846EB}"/>
              </a:ext>
            </a:extLst>
          </p:cNvPr>
          <p:cNvSpPr txBox="1"/>
          <p:nvPr/>
        </p:nvSpPr>
        <p:spPr>
          <a:xfrm>
            <a:off x="4772341" y="4581525"/>
            <a:ext cx="2741612" cy="152692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21A2E063-EE50-4642-A6C0-D5C4BD7A4BFC}"/>
              </a:ext>
            </a:extLst>
          </p:cNvPr>
          <p:cNvGrpSpPr/>
          <p:nvPr/>
        </p:nvGrpSpPr>
        <p:grpSpPr>
          <a:xfrm>
            <a:off x="8610509" y="3857085"/>
            <a:ext cx="1275459" cy="769441"/>
            <a:chOff x="745406" y="3857085"/>
            <a:chExt cx="1275459" cy="769441"/>
          </a:xfrm>
        </p:grpSpPr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7EB4C314-C5C3-49D4-A91A-F9A0A13782B0}"/>
                </a:ext>
              </a:extLst>
            </p:cNvPr>
            <p:cNvSpPr txBox="1"/>
            <p:nvPr/>
          </p:nvSpPr>
          <p:spPr>
            <a:xfrm>
              <a:off x="745406" y="3857085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03</a:t>
              </a:r>
              <a:endParaRPr lang="zh-CN" altLang="en-US" sz="4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81A17D58-D365-4CF2-BEA9-E966B0BFC651}"/>
                </a:ext>
              </a:extLst>
            </p:cNvPr>
            <p:cNvSpPr txBox="1"/>
            <p:nvPr/>
          </p:nvSpPr>
          <p:spPr>
            <a:xfrm>
              <a:off x="758981" y="4132969"/>
              <a:ext cx="12618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bg2">
                      <a:lumMod val="25000"/>
                    </a:schemeClr>
                  </a:solidFill>
                </a:rPr>
                <a:t>得出结论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3DCEBD3A-CB2D-4A76-8C17-9F8E22E6DA77}"/>
              </a:ext>
            </a:extLst>
          </p:cNvPr>
          <p:cNvSpPr txBox="1"/>
          <p:nvPr/>
        </p:nvSpPr>
        <p:spPr>
          <a:xfrm>
            <a:off x="8704892" y="4581525"/>
            <a:ext cx="2741612" cy="152692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0253D846-A969-4FAC-95ED-B4BC0EEF5FC4}"/>
              </a:ext>
            </a:extLst>
          </p:cNvPr>
          <p:cNvCxnSpPr>
            <a:cxnSpLocks/>
          </p:cNvCxnSpPr>
          <p:nvPr/>
        </p:nvCxnSpPr>
        <p:spPr>
          <a:xfrm>
            <a:off x="839789" y="3657487"/>
            <a:ext cx="10585449" cy="0"/>
          </a:xfrm>
          <a:prstGeom prst="line">
            <a:avLst/>
          </a:prstGeom>
          <a:ln>
            <a:solidFill>
              <a:schemeClr val="bg2">
                <a:lumMod val="25000"/>
                <a:alpha val="3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15447EB3-6DC0-4B3D-92D0-29A77AB8CA20}"/>
              </a:ext>
            </a:extLst>
          </p:cNvPr>
          <p:cNvGrpSpPr/>
          <p:nvPr/>
        </p:nvGrpSpPr>
        <p:grpSpPr>
          <a:xfrm>
            <a:off x="0" y="7453894"/>
            <a:ext cx="5024132" cy="400110"/>
            <a:chOff x="-15643" y="6912727"/>
            <a:chExt cx="5024132" cy="400110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D6CCB4D5-8FDD-449C-A647-259657C4D7E7}"/>
                </a:ext>
              </a:extLst>
            </p:cNvPr>
            <p:cNvSpPr txBox="1"/>
            <p:nvPr/>
          </p:nvSpPr>
          <p:spPr>
            <a:xfrm>
              <a:off x="-15643" y="6912727"/>
              <a:ext cx="502413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右键单击图表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编辑数据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更改数据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D798D518-E2BD-47D9-A39F-00DC414B2B4A}"/>
                </a:ext>
              </a:extLst>
            </p:cNvPr>
            <p:cNvCxnSpPr/>
            <p:nvPr/>
          </p:nvCxnSpPr>
          <p:spPr>
            <a:xfrm>
              <a:off x="11345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826E4200-7FEA-413E-8450-1E971169251A}"/>
              </a:ext>
            </a:extLst>
          </p:cNvPr>
          <p:cNvGrpSpPr/>
          <p:nvPr/>
        </p:nvGrpSpPr>
        <p:grpSpPr>
          <a:xfrm>
            <a:off x="29089" y="6975392"/>
            <a:ext cx="15060790" cy="400110"/>
            <a:chOff x="-15643" y="6912727"/>
            <a:chExt cx="15060790" cy="400110"/>
          </a:xfrm>
        </p:grpSpPr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D400E17A-5962-4C0C-8F69-9A2190DD623D}"/>
                </a:ext>
              </a:extLst>
            </p:cNvPr>
            <p:cNvSpPr txBox="1"/>
            <p:nvPr/>
          </p:nvSpPr>
          <p:spPr>
            <a:xfrm>
              <a:off x="-15643" y="6912727"/>
              <a:ext cx="15060790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想要两种以上的元素（如结论）对齐， （一直按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Shift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）连续选中所有要对齐的元素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工具栏格式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右上角对齐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选择对齐的类型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D8519EAE-E7BF-42A8-9E7E-2F6F44AFB3AF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809848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标题 24">
            <a:extLst>
              <a:ext uri="{FF2B5EF4-FFF2-40B4-BE49-F238E27FC236}">
                <a16:creationId xmlns="" xmlns:a16="http://schemas.microsoft.com/office/drawing/2014/main" id="{5158BE21-5EB2-4E73-A183-8F1E48C03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图表页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id="{F4734B7D-BD51-49E6-8661-826636D5AB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491619"/>
              </p:ext>
            </p:extLst>
          </p:nvPr>
        </p:nvGraphicFramePr>
        <p:xfrm>
          <a:off x="839788" y="1125773"/>
          <a:ext cx="10936512" cy="2776855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215168">
                  <a:extLst>
                    <a:ext uri="{9D8B030D-6E8A-4147-A177-3AD203B41FA5}">
                      <a16:colId xmlns="" xmlns:a16="http://schemas.microsoft.com/office/drawing/2014/main" val="2239926448"/>
                    </a:ext>
                  </a:extLst>
                </a:gridCol>
                <a:gridCol w="1215168">
                  <a:extLst>
                    <a:ext uri="{9D8B030D-6E8A-4147-A177-3AD203B41FA5}">
                      <a16:colId xmlns="" xmlns:a16="http://schemas.microsoft.com/office/drawing/2014/main" val="1358160140"/>
                    </a:ext>
                  </a:extLst>
                </a:gridCol>
                <a:gridCol w="1215168">
                  <a:extLst>
                    <a:ext uri="{9D8B030D-6E8A-4147-A177-3AD203B41FA5}">
                      <a16:colId xmlns="" xmlns:a16="http://schemas.microsoft.com/office/drawing/2014/main" val="2531595552"/>
                    </a:ext>
                  </a:extLst>
                </a:gridCol>
                <a:gridCol w="1215168">
                  <a:extLst>
                    <a:ext uri="{9D8B030D-6E8A-4147-A177-3AD203B41FA5}">
                      <a16:colId xmlns="" xmlns:a16="http://schemas.microsoft.com/office/drawing/2014/main" val="977106141"/>
                    </a:ext>
                  </a:extLst>
                </a:gridCol>
                <a:gridCol w="1215168">
                  <a:extLst>
                    <a:ext uri="{9D8B030D-6E8A-4147-A177-3AD203B41FA5}">
                      <a16:colId xmlns="" xmlns:a16="http://schemas.microsoft.com/office/drawing/2014/main" val="3991594092"/>
                    </a:ext>
                  </a:extLst>
                </a:gridCol>
                <a:gridCol w="1215168">
                  <a:extLst>
                    <a:ext uri="{9D8B030D-6E8A-4147-A177-3AD203B41FA5}">
                      <a16:colId xmlns="" xmlns:a16="http://schemas.microsoft.com/office/drawing/2014/main" val="1415276029"/>
                    </a:ext>
                  </a:extLst>
                </a:gridCol>
                <a:gridCol w="1215168">
                  <a:extLst>
                    <a:ext uri="{9D8B030D-6E8A-4147-A177-3AD203B41FA5}">
                      <a16:colId xmlns="" xmlns:a16="http://schemas.microsoft.com/office/drawing/2014/main" val="2247047163"/>
                    </a:ext>
                  </a:extLst>
                </a:gridCol>
                <a:gridCol w="1215168">
                  <a:extLst>
                    <a:ext uri="{9D8B030D-6E8A-4147-A177-3AD203B41FA5}">
                      <a16:colId xmlns="" xmlns:a16="http://schemas.microsoft.com/office/drawing/2014/main" val="1950462349"/>
                    </a:ext>
                  </a:extLst>
                </a:gridCol>
                <a:gridCol w="1215168">
                  <a:extLst>
                    <a:ext uri="{9D8B030D-6E8A-4147-A177-3AD203B41FA5}">
                      <a16:colId xmlns="" xmlns:a16="http://schemas.microsoft.com/office/drawing/2014/main" val="3599855603"/>
                    </a:ext>
                  </a:extLst>
                </a:gridCol>
              </a:tblGrid>
              <a:tr h="555371">
                <a:tc>
                  <a:txBody>
                    <a:bodyPr/>
                    <a:lstStyle/>
                    <a:p>
                      <a:pPr algn="ctr"/>
                      <a:endParaRPr lang="zh-CN" altLang="en-US" sz="2100" b="0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marL="109192" marR="109192" marT="54596" marB="54596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项目</a:t>
                      </a:r>
                      <a:r>
                        <a:rPr lang="en-US" altLang="zh-CN" sz="18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18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B</a:t>
                      </a:r>
                      <a:endParaRPr lang="zh-CN" altLang="en-US" sz="1800" b="0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C</a:t>
                      </a:r>
                      <a:endParaRPr lang="zh-CN" altLang="en-US" sz="1800" b="0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D</a:t>
                      </a:r>
                      <a:endParaRPr lang="zh-CN" altLang="en-US" sz="1800" b="0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E</a:t>
                      </a:r>
                      <a:endParaRPr lang="zh-CN" altLang="en-US" sz="1800" b="0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F</a:t>
                      </a:r>
                      <a:endParaRPr lang="zh-CN" altLang="en-US" sz="1800" b="0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G</a:t>
                      </a:r>
                      <a:endParaRPr lang="zh-CN" altLang="en-US" sz="1800" b="0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项目</a:t>
                      </a:r>
                      <a:r>
                        <a:rPr lang="en-US" altLang="zh-CN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E</a:t>
                      </a:r>
                      <a:endParaRPr lang="zh-CN" altLang="en-US" sz="1800" b="0" kern="120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94984582"/>
                  </a:ext>
                </a:extLst>
              </a:tr>
              <a:tr h="55537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内容</a:t>
                      </a:r>
                    </a:p>
                  </a:txBody>
                  <a:tcPr marL="109192" marR="109192" marT="54596" marB="54596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2.25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4.3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23.7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55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23.5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36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45.66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51155992"/>
                  </a:ext>
                </a:extLst>
              </a:tr>
              <a:tr h="5553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内容</a:t>
                      </a:r>
                    </a:p>
                  </a:txBody>
                  <a:tcPr marL="109192" marR="109192" marT="54596" marB="54596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56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7.8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66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2665949170"/>
                  </a:ext>
                </a:extLst>
              </a:tr>
              <a:tr h="5553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内容</a:t>
                      </a:r>
                    </a:p>
                  </a:txBody>
                  <a:tcPr marL="109192" marR="109192" marT="54596" marB="54596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6.4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90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34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73.6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5.6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4.56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34.7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7418193"/>
                  </a:ext>
                </a:extLst>
              </a:tr>
              <a:tr h="5553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+mn-cs"/>
                        </a:rPr>
                        <a:t>内容</a:t>
                      </a:r>
                    </a:p>
                  </a:txBody>
                  <a:tcPr marL="109192" marR="109192" marT="54596" marB="54596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45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25.6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100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44.5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2.4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25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56.8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09192" marR="109192" marT="54596" marB="54596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3494311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52A8424-1060-463D-926F-7EF03514072F}"/>
              </a:ext>
            </a:extLst>
          </p:cNvPr>
          <p:cNvSpPr txBox="1"/>
          <p:nvPr/>
        </p:nvSpPr>
        <p:spPr>
          <a:xfrm>
            <a:off x="4400664" y="4015085"/>
            <a:ext cx="3390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这里输入你的图表标题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917F002-9A5B-45D6-A46A-7DEB8331EEF5}"/>
              </a:ext>
            </a:extLst>
          </p:cNvPr>
          <p:cNvSpPr txBox="1"/>
          <p:nvPr/>
        </p:nvSpPr>
        <p:spPr>
          <a:xfrm>
            <a:off x="748348" y="4911725"/>
            <a:ext cx="107798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江西省赣州市，地处风景秀丽的章江之滨。这里是客家文化的摇篮，是中国革命的红色故都，是全国著名的园林化城市。该院于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2001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8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月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1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日经江西人民政府批准设立，系江西省首批批准设立的八所独立学院之一，也是首批经国家教育部确认的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249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所独立学院之一。</a:t>
            </a:r>
            <a:endParaRPr lang="en-US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 algn="just"/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40B9026-B354-4956-A28C-B8CEA8AA5FFF}"/>
              </a:ext>
            </a:extLst>
          </p:cNvPr>
          <p:cNvGrpSpPr/>
          <p:nvPr/>
        </p:nvGrpSpPr>
        <p:grpSpPr>
          <a:xfrm>
            <a:off x="5130800" y="4406657"/>
            <a:ext cx="1816100" cy="338554"/>
            <a:chOff x="5130800" y="4406657"/>
            <a:chExt cx="1816100" cy="338554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C3A18502-4CB6-41D0-8394-4DA4D6216128}"/>
                </a:ext>
              </a:extLst>
            </p:cNvPr>
            <p:cNvCxnSpPr/>
            <p:nvPr/>
          </p:nvCxnSpPr>
          <p:spPr>
            <a:xfrm>
              <a:off x="5130800" y="4489450"/>
              <a:ext cx="1816100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BBF1F99A-E1B4-46D1-9A6F-893B383F4E9B}"/>
                </a:ext>
              </a:extLst>
            </p:cNvPr>
            <p:cNvSpPr txBox="1"/>
            <p:nvPr/>
          </p:nvSpPr>
          <p:spPr>
            <a:xfrm>
              <a:off x="5907301" y="4406657"/>
              <a:ext cx="3728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sz="16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544E5113-CAF5-40D6-A449-6EE5F75F2BC5}"/>
              </a:ext>
            </a:extLst>
          </p:cNvPr>
          <p:cNvGrpSpPr/>
          <p:nvPr/>
        </p:nvGrpSpPr>
        <p:grpSpPr>
          <a:xfrm>
            <a:off x="17810" y="6938127"/>
            <a:ext cx="6287299" cy="400110"/>
            <a:chOff x="-15643" y="6912727"/>
            <a:chExt cx="6287299" cy="400110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8AA3C63B-0D78-4F2D-9ADB-E51B69ABE490}"/>
                </a:ext>
              </a:extLst>
            </p:cNvPr>
            <p:cNvSpPr txBox="1"/>
            <p:nvPr/>
          </p:nvSpPr>
          <p:spPr>
            <a:xfrm>
              <a:off x="-15643" y="6912727"/>
              <a:ext cx="6287299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删除某行某列表格，在表格内点击右键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插入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\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删除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A2FA0D47-11F0-47D3-AC59-FD06A8D4B79F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3958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2DB2C6D-6A8D-47C2-95E3-34E7B00AC4B2}"/>
              </a:ext>
            </a:extLst>
          </p:cNvPr>
          <p:cNvSpPr txBox="1"/>
          <p:nvPr/>
        </p:nvSpPr>
        <p:spPr>
          <a:xfrm>
            <a:off x="5027968" y="4597404"/>
            <a:ext cx="2149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&gt;&gt; </a:t>
            </a:r>
            <a:r>
              <a:rPr lang="zh-CN" altLang="en-US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第二部分 </a:t>
            </a:r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&lt;&lt;</a:t>
            </a:r>
            <a:endParaRPr lang="zh-CN" altLang="en-US" spc="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A4E2B1C-63BB-48F6-9149-5A867722784A}"/>
              </a:ext>
            </a:extLst>
          </p:cNvPr>
          <p:cNvSpPr txBox="1"/>
          <p:nvPr/>
        </p:nvSpPr>
        <p:spPr>
          <a:xfrm>
            <a:off x="3112246" y="2291129"/>
            <a:ext cx="5985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图文字页的几种排版模式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4F6129BB-EF5B-4528-A9A7-B30F0F2891B7}"/>
              </a:ext>
            </a:extLst>
          </p:cNvPr>
          <p:cNvCxnSpPr>
            <a:cxnSpLocks/>
          </p:cNvCxnSpPr>
          <p:nvPr/>
        </p:nvCxnSpPr>
        <p:spPr>
          <a:xfrm>
            <a:off x="3200990" y="2957655"/>
            <a:ext cx="5794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9272791-D8DD-4573-BAA7-5E4DBB5509D0}"/>
              </a:ext>
            </a:extLst>
          </p:cNvPr>
          <p:cNvSpPr txBox="1"/>
          <p:nvPr/>
        </p:nvSpPr>
        <p:spPr>
          <a:xfrm>
            <a:off x="3805021" y="3169083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可以在此输入其他较长一点的简单扼要内容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34C7743-F98A-42F1-ABF0-0E8E15C07337}"/>
              </a:ext>
            </a:extLst>
          </p:cNvPr>
          <p:cNvSpPr txBox="1"/>
          <p:nvPr/>
        </p:nvSpPr>
        <p:spPr>
          <a:xfrm>
            <a:off x="4710612" y="349833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这里输入其他扼要内容</a:t>
            </a:r>
          </a:p>
        </p:txBody>
      </p:sp>
    </p:spTree>
    <p:extLst>
      <p:ext uri="{BB962C8B-B14F-4D97-AF65-F5344CB8AC3E}">
        <p14:creationId xmlns:p14="http://schemas.microsoft.com/office/powerpoint/2010/main" val="3166283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6054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1163A4D-4E2C-4C0E-B4A8-53590E74E226}"/>
              </a:ext>
            </a:extLst>
          </p:cNvPr>
          <p:cNvSpPr/>
          <p:nvPr/>
        </p:nvSpPr>
        <p:spPr>
          <a:xfrm>
            <a:off x="1193800" y="2324100"/>
            <a:ext cx="10231438" cy="3238500"/>
          </a:xfrm>
          <a:prstGeom prst="rect">
            <a:avLst/>
          </a:prstGeom>
          <a:noFill/>
          <a:ln w="47625">
            <a:gradFill flip="none" rotWithShape="1">
              <a:gsLst>
                <a:gs pos="1500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76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占位符 25">
            <a:extLst>
              <a:ext uri="{FF2B5EF4-FFF2-40B4-BE49-F238E27FC236}">
                <a16:creationId xmlns="" xmlns:a16="http://schemas.microsoft.com/office/drawing/2014/main" id="{62D3A615-427C-4262-8521-F43FA37CB66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5" name="标题 34">
            <a:extLst>
              <a:ext uri="{FF2B5EF4-FFF2-40B4-BE49-F238E27FC236}">
                <a16:creationId xmlns="" xmlns:a16="http://schemas.microsoft.com/office/drawing/2014/main" id="{DF1A4DC2-3B87-4C9C-9D05-7ECA9D6E4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一项图文页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4675EF1D-EDA1-4437-B404-FABDD5F526FD}"/>
              </a:ext>
            </a:extLst>
          </p:cNvPr>
          <p:cNvSpPr txBox="1"/>
          <p:nvPr/>
        </p:nvSpPr>
        <p:spPr>
          <a:xfrm>
            <a:off x="4737100" y="1559582"/>
            <a:ext cx="2005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你的标题</a:t>
            </a:r>
            <a:r>
              <a:rPr lang="zh-CN" altLang="en-US" sz="2800" spc="100" dirty="0">
                <a:blipFill>
                  <a:blip r:embed="rId4"/>
                  <a:stretch>
                    <a:fillRect/>
                  </a:stretch>
                </a:blipFill>
                <a:latin typeface="方正大标宋简体" panose="02010601030101010101" pitchFamily="2" charset="-122"/>
                <a:ea typeface="方正大标宋简体" panose="02010601030101010101" pitchFamily="2" charset="-122"/>
                <a:sym typeface="Wingdings 3" panose="05040102010807070707" pitchFamily="18" charset="2"/>
              </a:rPr>
              <a:t></a:t>
            </a:r>
            <a:endParaRPr lang="zh-CN" altLang="en-US" sz="2800" spc="100" dirty="0"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44A152A6-D1CF-4CC9-872C-CE50A5001DEE}"/>
              </a:ext>
            </a:extLst>
          </p:cNvPr>
          <p:cNvSpPr txBox="1"/>
          <p:nvPr/>
        </p:nvSpPr>
        <p:spPr>
          <a:xfrm>
            <a:off x="4737100" y="2473294"/>
            <a:ext cx="6363181" cy="2123083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更换你的照片时只需要单击图片删除，然后点击中间的小图标即可从你的电脑上传你所需要的照片。江西理工大学应用科学学院坐落于千里赣江第一城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</a:t>
            </a:r>
            <a:endParaRPr lang="en-US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E87871C8-E08C-4834-A99F-125E11ED347C}"/>
              </a:ext>
            </a:extLst>
          </p:cNvPr>
          <p:cNvSpPr txBox="1"/>
          <p:nvPr/>
        </p:nvSpPr>
        <p:spPr>
          <a:xfrm>
            <a:off x="4835525" y="4809251"/>
            <a:ext cx="1678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Wingdings 2" panose="05020102010507070707" pitchFamily="18" charset="2"/>
              </a:rPr>
              <a:t> 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sym typeface="Wingdings 2" panose="05020102010507070707" pitchFamily="18" charset="2"/>
              </a:rPr>
              <a:t>关键词：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D96DF26C-AA1B-4D13-9D1F-7F092075EC78}"/>
              </a:ext>
            </a:extLst>
          </p:cNvPr>
          <p:cNvSpPr txBox="1"/>
          <p:nvPr/>
        </p:nvSpPr>
        <p:spPr>
          <a:xfrm>
            <a:off x="8585512" y="489426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sym typeface="Wingdings 2" panose="05020102010507070707" pitchFamily="18" charset="2"/>
              </a:rPr>
              <a:t>其它内容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A9720A09-FE74-45AB-BF06-5BFE9B94A8B4}"/>
              </a:ext>
            </a:extLst>
          </p:cNvPr>
          <p:cNvSpPr txBox="1"/>
          <p:nvPr/>
        </p:nvSpPr>
        <p:spPr>
          <a:xfrm>
            <a:off x="10329059" y="489426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sym typeface="Wingdings 2" panose="05020102010507070707" pitchFamily="18" charset="2"/>
              </a:rPr>
              <a:t>等等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98E1E8E6-C61F-401B-9D20-2FC77379089C}"/>
              </a:ext>
            </a:extLst>
          </p:cNvPr>
          <p:cNvSpPr txBox="1"/>
          <p:nvPr/>
        </p:nvSpPr>
        <p:spPr>
          <a:xfrm>
            <a:off x="6841965" y="489426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sym typeface="Wingdings 2" panose="05020102010507070707" pitchFamily="18" charset="2"/>
              </a:rPr>
              <a:t>你的内容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A45C7659-EE63-47AF-A648-757049422B26}"/>
              </a:ext>
            </a:extLst>
          </p:cNvPr>
          <p:cNvGrpSpPr/>
          <p:nvPr/>
        </p:nvGrpSpPr>
        <p:grpSpPr>
          <a:xfrm>
            <a:off x="29089" y="6975392"/>
            <a:ext cx="12187952" cy="400110"/>
            <a:chOff x="-15643" y="6912727"/>
            <a:chExt cx="12187952" cy="400110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5DDCC138-6445-4BFB-9709-38585B1E2279}"/>
                </a:ext>
              </a:extLst>
            </p:cNvPr>
            <p:cNvSpPr txBox="1"/>
            <p:nvPr/>
          </p:nvSpPr>
          <p:spPr>
            <a:xfrm>
              <a:off x="-15643" y="6912727"/>
              <a:ext cx="1218795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想要两种以上的元素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(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如关键词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)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对齐，选中所有要对齐的元素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工具栏格式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右上角对齐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选择对齐的类型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AD837662-B5B0-4A62-8A9E-A69A4CDCE370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239AFEA-B7CA-4C3A-B192-DF022BCF937C}"/>
              </a:ext>
            </a:extLst>
          </p:cNvPr>
          <p:cNvGrpSpPr/>
          <p:nvPr/>
        </p:nvGrpSpPr>
        <p:grpSpPr>
          <a:xfrm>
            <a:off x="17810" y="7443966"/>
            <a:ext cx="7396577" cy="400110"/>
            <a:chOff x="-15643" y="6912727"/>
            <a:chExt cx="7396577" cy="400110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A58BD634-6293-4DB9-8B5F-C9B923D355F0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AEF14615-4B7D-4FCB-82F2-E49C02543471}"/>
                </a:ext>
              </a:extLst>
            </p:cNvPr>
            <p:cNvCxnSpPr/>
            <p:nvPr/>
          </p:nvCxnSpPr>
          <p:spPr>
            <a:xfrm>
              <a:off x="-6115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14440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="" xmlns:a16="http://schemas.microsoft.com/office/drawing/2014/main" id="{E5966955-C8E6-4074-A8DD-3E7B76593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一项图文页</a:t>
            </a:r>
          </a:p>
        </p:txBody>
      </p:sp>
      <p:pic>
        <p:nvPicPr>
          <p:cNvPr id="14" name="图片占位符 13">
            <a:extLst>
              <a:ext uri="{FF2B5EF4-FFF2-40B4-BE49-F238E27FC236}">
                <a16:creationId xmlns="" xmlns:a16="http://schemas.microsoft.com/office/drawing/2014/main" id="{3B3B6BC5-6DEE-4623-A2C1-F6A37656CA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9788" y="1143000"/>
            <a:ext cx="10585450" cy="2286000"/>
          </a:xfr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3C0E201-0B71-463C-9324-378B50CD2530}"/>
              </a:ext>
            </a:extLst>
          </p:cNvPr>
          <p:cNvSpPr txBox="1"/>
          <p:nvPr/>
        </p:nvSpPr>
        <p:spPr>
          <a:xfrm>
            <a:off x="766762" y="4593367"/>
            <a:ext cx="10792391" cy="129208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江西省赣州市，地处风景秀丽的章江之滨。这里是客家文化的摇篮，是中国革命的红色故都，是全国著名的园林化城市。该院于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2001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8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月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1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日经江西人民政府批准设立。</a:t>
            </a:r>
            <a:endParaRPr lang="en-US" altLang="zh-CN" sz="20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09C9544F-5F0E-4C90-8D60-C7D2C3BBA20F}"/>
              </a:ext>
            </a:extLst>
          </p:cNvPr>
          <p:cNvGrpSpPr/>
          <p:nvPr/>
        </p:nvGrpSpPr>
        <p:grpSpPr>
          <a:xfrm>
            <a:off x="839788" y="3276600"/>
            <a:ext cx="10585450" cy="1016171"/>
            <a:chOff x="989013" y="3276600"/>
            <a:chExt cx="10287000" cy="1016171"/>
          </a:xfrm>
        </p:grpSpPr>
        <p:sp>
          <p:nvSpPr>
            <p:cNvPr id="15" name="矩形: 圆角 14">
              <a:extLst>
                <a:ext uri="{FF2B5EF4-FFF2-40B4-BE49-F238E27FC236}">
                  <a16:creationId xmlns="" xmlns:a16="http://schemas.microsoft.com/office/drawing/2014/main" id="{F8894267-6B34-463A-9C68-044FAEEE4B3D}"/>
                </a:ext>
              </a:extLst>
            </p:cNvPr>
            <p:cNvSpPr/>
            <p:nvPr/>
          </p:nvSpPr>
          <p:spPr>
            <a:xfrm>
              <a:off x="989013" y="3276600"/>
              <a:ext cx="10287000" cy="7239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spc="100" dirty="0"/>
                <a:t>在此输入你的标题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7E52D3E0-3B67-446B-A644-2A36F7A9DB78}"/>
                </a:ext>
              </a:extLst>
            </p:cNvPr>
            <p:cNvSpPr txBox="1"/>
            <p:nvPr/>
          </p:nvSpPr>
          <p:spPr>
            <a:xfrm>
              <a:off x="5888250" y="3892661"/>
              <a:ext cx="5739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4F2727BA-A7D3-48B1-B231-24D91BA8EECC}"/>
              </a:ext>
            </a:extLst>
          </p:cNvPr>
          <p:cNvGrpSpPr/>
          <p:nvPr/>
        </p:nvGrpSpPr>
        <p:grpSpPr>
          <a:xfrm>
            <a:off x="29089" y="6975392"/>
            <a:ext cx="7396577" cy="400110"/>
            <a:chOff x="-15643" y="6912727"/>
            <a:chExt cx="7396577" cy="400110"/>
          </a:xfrm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86028654-7D11-459D-B980-AED21DC15823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F3A3926E-CF13-463C-BCD3-62254B4CBF87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53455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CD485A8-82F4-4F56-A9F8-B40E523BC4BE}"/>
              </a:ext>
            </a:extLst>
          </p:cNvPr>
          <p:cNvSpPr txBox="1"/>
          <p:nvPr/>
        </p:nvSpPr>
        <p:spPr>
          <a:xfrm>
            <a:off x="4192360" y="5880914"/>
            <a:ext cx="1548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2"/>
                </a:solidFill>
                <a:latin typeface="+mn-ea"/>
                <a:sym typeface="Wingdings 3" panose="05040102010807070707" pitchFamily="18" charset="2"/>
              </a:rPr>
              <a:t></a:t>
            </a:r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你的标题</a:t>
            </a:r>
            <a:endParaRPr lang="zh-CN" altLang="en-US" sz="2800" spc="100" dirty="0"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4A9D281D-C598-465A-9EB4-C2C0C7ABD725}"/>
              </a:ext>
            </a:extLst>
          </p:cNvPr>
          <p:cNvSpPr txBox="1"/>
          <p:nvPr/>
        </p:nvSpPr>
        <p:spPr>
          <a:xfrm>
            <a:off x="6446984" y="5984875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你的标题</a:t>
            </a:r>
            <a:r>
              <a:rPr lang="zh-CN" altLang="en-US" sz="2800" spc="100" dirty="0">
                <a:blipFill>
                  <a:blip r:embed="rId3"/>
                  <a:stretch>
                    <a:fillRect/>
                  </a:stretch>
                </a:blipFill>
                <a:latin typeface="方正大标宋简体" panose="02010601030101010101" pitchFamily="2" charset="-122"/>
                <a:ea typeface="方正大标宋简体" panose="02010601030101010101" pitchFamily="2" charset="-122"/>
                <a:sym typeface="Wingdings 3" panose="05040102010807070707" pitchFamily="18" charset="2"/>
              </a:rPr>
              <a:t></a:t>
            </a:r>
            <a:endParaRPr lang="zh-CN" altLang="en-US" sz="2800" spc="100" dirty="0">
              <a:latin typeface="+mn-ea"/>
            </a:endParaRPr>
          </a:p>
        </p:txBody>
      </p:sp>
      <p:pic>
        <p:nvPicPr>
          <p:cNvPr id="49" name="图片占位符 48">
            <a:extLst>
              <a:ext uri="{FF2B5EF4-FFF2-40B4-BE49-F238E27FC236}">
                <a16:creationId xmlns="" xmlns:a16="http://schemas.microsoft.com/office/drawing/2014/main" id="{1F9689D3-4571-421E-A6CF-4463372B3DD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3" name="图片占位符 52">
            <a:extLst>
              <a:ext uri="{FF2B5EF4-FFF2-40B4-BE49-F238E27FC236}">
                <a16:creationId xmlns="" xmlns:a16="http://schemas.microsoft.com/office/drawing/2014/main" id="{970A6694-0FFF-4940-A5DF-E5D3A9F0BBB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0" name="标题 59">
            <a:extLst>
              <a:ext uri="{FF2B5EF4-FFF2-40B4-BE49-F238E27FC236}">
                <a16:creationId xmlns="" xmlns:a16="http://schemas.microsoft.com/office/drawing/2014/main" id="{05D811F3-CED4-4FB7-8993-C886748EA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二项图文页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="" xmlns:a16="http://schemas.microsoft.com/office/drawing/2014/main" id="{11E1DB89-F60C-4E3C-9EF3-9AEEC1310032}"/>
              </a:ext>
            </a:extLst>
          </p:cNvPr>
          <p:cNvSpPr/>
          <p:nvPr/>
        </p:nvSpPr>
        <p:spPr>
          <a:xfrm>
            <a:off x="746112" y="2142518"/>
            <a:ext cx="3032502" cy="54375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  <a:latin typeface="+mn-ea"/>
              </a:rPr>
              <a:t>输入小标题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7D020AA2-F46D-49A6-9148-8B299984E920}"/>
              </a:ext>
            </a:extLst>
          </p:cNvPr>
          <p:cNvSpPr txBox="1"/>
          <p:nvPr/>
        </p:nvSpPr>
        <p:spPr>
          <a:xfrm>
            <a:off x="752670" y="1125223"/>
            <a:ext cx="10905929" cy="8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更换你的照片时只需要单击图片删除，然后点击中间的小图标即可从你的电脑上传你所需要的照片。江西理工大学应用科学学院坐落于千里赣江第一城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BD73F5EC-8E25-4EBB-B1EC-279D753BCF0B}"/>
              </a:ext>
            </a:extLst>
          </p:cNvPr>
          <p:cNvCxnSpPr>
            <a:cxnSpLocks/>
          </p:cNvCxnSpPr>
          <p:nvPr/>
        </p:nvCxnSpPr>
        <p:spPr>
          <a:xfrm>
            <a:off x="839788" y="2171700"/>
            <a:ext cx="502179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738DD91-9A7C-482C-9252-E99DF1E09BA4}"/>
              </a:ext>
            </a:extLst>
          </p:cNvPr>
          <p:cNvGrpSpPr/>
          <p:nvPr/>
        </p:nvGrpSpPr>
        <p:grpSpPr>
          <a:xfrm>
            <a:off x="29089" y="6975392"/>
            <a:ext cx="7396577" cy="400110"/>
            <a:chOff x="-15643" y="6912727"/>
            <a:chExt cx="7396577" cy="400110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427B3EA5-1C57-41FD-9AAE-7ED9934CE231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261E3CDA-CB19-464B-9F4E-A173E3364206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560425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="" xmlns:a16="http://schemas.microsoft.com/office/drawing/2014/main" id="{1E57BEA5-525A-4B12-9DDE-3F602897D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二项图文页</a:t>
            </a:r>
          </a:p>
        </p:txBody>
      </p:sp>
      <p:pic>
        <p:nvPicPr>
          <p:cNvPr id="23" name="图片占位符 22">
            <a:extLst>
              <a:ext uri="{FF2B5EF4-FFF2-40B4-BE49-F238E27FC236}">
                <a16:creationId xmlns="" xmlns:a16="http://schemas.microsoft.com/office/drawing/2014/main" id="{DE50EE84-CE07-4B00-976B-8C7E541A23A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1" b="2181"/>
          <a:stretch>
            <a:fillRect/>
          </a:stretch>
        </p:blipFill>
        <p:spPr>
          <a:xfrm flipH="1">
            <a:off x="7626366" y="3777228"/>
            <a:ext cx="3769201" cy="2196000"/>
          </a:xfrm>
        </p:spPr>
      </p:pic>
      <p:pic>
        <p:nvPicPr>
          <p:cNvPr id="27" name="图片占位符 26">
            <a:extLst>
              <a:ext uri="{FF2B5EF4-FFF2-40B4-BE49-F238E27FC236}">
                <a16:creationId xmlns="" xmlns:a16="http://schemas.microsoft.com/office/drawing/2014/main" id="{7A90266A-3C5D-489F-B268-DF94AF2B341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15" b="2215"/>
          <a:stretch>
            <a:fillRect/>
          </a:stretch>
        </p:blipFill>
        <p:spPr/>
      </p:pic>
      <p:sp>
        <p:nvSpPr>
          <p:cNvPr id="28" name="圆角矩形 3">
            <a:extLst>
              <a:ext uri="{FF2B5EF4-FFF2-40B4-BE49-F238E27FC236}">
                <a16:creationId xmlns="" xmlns:a16="http://schemas.microsoft.com/office/drawing/2014/main" id="{65C84C95-4109-4084-A190-B871959593A7}"/>
              </a:ext>
            </a:extLst>
          </p:cNvPr>
          <p:cNvSpPr/>
          <p:nvPr/>
        </p:nvSpPr>
        <p:spPr>
          <a:xfrm>
            <a:off x="672058" y="3928659"/>
            <a:ext cx="7193557" cy="1913731"/>
          </a:xfrm>
          <a:prstGeom prst="roundRect">
            <a:avLst>
              <a:gd name="adj" fmla="val 3261"/>
            </a:avLst>
          </a:prstGeom>
          <a:solidFill>
            <a:schemeClr val="bg1"/>
          </a:solidFill>
          <a:ln>
            <a:gradFill flip="none" rotWithShape="1">
              <a:gsLst>
                <a:gs pos="55000">
                  <a:schemeClr val="accent1"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</a:ln>
          <a:effectLst>
            <a:outerShdw blurRad="254000" sx="102000" sy="102000" algn="ctr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  <a:effectLst>
                <a:outerShdw blurRad="63500" sx="102000" sy="102000" algn="ctr" rotWithShape="0">
                  <a:schemeClr val="tx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DAA32B7F-B158-4703-9911-4D03BDB5E894}"/>
              </a:ext>
            </a:extLst>
          </p:cNvPr>
          <p:cNvSpPr/>
          <p:nvPr/>
        </p:nvSpPr>
        <p:spPr>
          <a:xfrm>
            <a:off x="935644" y="4670655"/>
            <a:ext cx="6637957" cy="1021433"/>
          </a:xfrm>
          <a:prstGeom prst="rect">
            <a:avLst/>
          </a:prstGeom>
          <a:noFill/>
        </p:spPr>
        <p:txBody>
          <a:bodyPr wrap="square" anchor="t" anchorCtr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36DF9B2D-D696-4994-93FB-1DEF94E64DF8}"/>
              </a:ext>
            </a:extLst>
          </p:cNvPr>
          <p:cNvSpPr/>
          <p:nvPr/>
        </p:nvSpPr>
        <p:spPr>
          <a:xfrm>
            <a:off x="4119657" y="4030577"/>
            <a:ext cx="3453944" cy="52565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54ED5D72-EEC6-4754-BE5F-79D99880A530}"/>
              </a:ext>
            </a:extLst>
          </p:cNvPr>
          <p:cNvCxnSpPr>
            <a:cxnSpLocks/>
          </p:cNvCxnSpPr>
          <p:nvPr/>
        </p:nvCxnSpPr>
        <p:spPr>
          <a:xfrm>
            <a:off x="6553200" y="4618954"/>
            <a:ext cx="911546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3">
            <a:extLst>
              <a:ext uri="{FF2B5EF4-FFF2-40B4-BE49-F238E27FC236}">
                <a16:creationId xmlns="" xmlns:a16="http://schemas.microsoft.com/office/drawing/2014/main" id="{64E4FAA8-5C3D-4987-B0CA-8876C7A26993}"/>
              </a:ext>
            </a:extLst>
          </p:cNvPr>
          <p:cNvSpPr/>
          <p:nvPr/>
        </p:nvSpPr>
        <p:spPr>
          <a:xfrm>
            <a:off x="4347028" y="1531257"/>
            <a:ext cx="7193557" cy="1913731"/>
          </a:xfrm>
          <a:prstGeom prst="roundRect">
            <a:avLst>
              <a:gd name="adj" fmla="val 3261"/>
            </a:avLst>
          </a:prstGeom>
          <a:solidFill>
            <a:schemeClr val="bg1"/>
          </a:solidFill>
          <a:ln>
            <a:gradFill>
              <a:gsLst>
                <a:gs pos="55000">
                  <a:schemeClr val="accent1"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8600000" scaled="0"/>
            </a:gradFill>
          </a:ln>
          <a:effectLst>
            <a:outerShdw blurRad="254000" sx="102000" sy="102000" algn="ctr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  <a:effectLst>
                <a:outerShdw blurRad="63500" sx="102000" sy="102000" algn="ctr" rotWithShape="0">
                  <a:schemeClr val="tx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4D1BC21E-5295-4B4C-9A08-F65CEACF88E9}"/>
              </a:ext>
            </a:extLst>
          </p:cNvPr>
          <p:cNvSpPr/>
          <p:nvPr/>
        </p:nvSpPr>
        <p:spPr>
          <a:xfrm>
            <a:off x="4610614" y="2273253"/>
            <a:ext cx="6637957" cy="1021433"/>
          </a:xfrm>
          <a:prstGeom prst="rect">
            <a:avLst/>
          </a:prstGeom>
          <a:noFill/>
        </p:spPr>
        <p:txBody>
          <a:bodyPr wrap="square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1296BD18-62D0-4A91-A7F8-F19A4DDADC09}"/>
              </a:ext>
            </a:extLst>
          </p:cNvPr>
          <p:cNvSpPr/>
          <p:nvPr/>
        </p:nvSpPr>
        <p:spPr>
          <a:xfrm>
            <a:off x="4610618" y="1633175"/>
            <a:ext cx="3453944" cy="52565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7F84B5DE-EAC9-4A83-9297-FDF446E6EB24}"/>
              </a:ext>
            </a:extLst>
          </p:cNvPr>
          <p:cNvCxnSpPr>
            <a:cxnSpLocks/>
          </p:cNvCxnSpPr>
          <p:nvPr/>
        </p:nvCxnSpPr>
        <p:spPr>
          <a:xfrm>
            <a:off x="4717660" y="2221552"/>
            <a:ext cx="88304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F358038-2C00-443D-87A1-253C66AF0B73}"/>
              </a:ext>
            </a:extLst>
          </p:cNvPr>
          <p:cNvGrpSpPr/>
          <p:nvPr/>
        </p:nvGrpSpPr>
        <p:grpSpPr>
          <a:xfrm>
            <a:off x="29089" y="6975392"/>
            <a:ext cx="7396577" cy="400110"/>
            <a:chOff x="-15643" y="6912727"/>
            <a:chExt cx="7396577" cy="400110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F1747DEC-C4C3-477F-886D-D50B4752398A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E348EB15-B813-4CAC-A41C-5730EA224933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09318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7E29C8A-5E9B-49D7-BC9D-8764D6556922}"/>
              </a:ext>
            </a:extLst>
          </p:cNvPr>
          <p:cNvSpPr/>
          <p:nvPr/>
        </p:nvSpPr>
        <p:spPr>
          <a:xfrm>
            <a:off x="931896" y="3529177"/>
            <a:ext cx="2654710" cy="2120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1F56700-C46C-4B76-A38B-127112A7362C}"/>
              </a:ext>
            </a:extLst>
          </p:cNvPr>
          <p:cNvSpPr/>
          <p:nvPr/>
        </p:nvSpPr>
        <p:spPr>
          <a:xfrm>
            <a:off x="4768644" y="3529177"/>
            <a:ext cx="2654710" cy="2120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</a:p>
        </p:txBody>
      </p:sp>
      <p:pic>
        <p:nvPicPr>
          <p:cNvPr id="24" name="图片占位符 23">
            <a:extLst>
              <a:ext uri="{FF2B5EF4-FFF2-40B4-BE49-F238E27FC236}">
                <a16:creationId xmlns="" xmlns:a16="http://schemas.microsoft.com/office/drawing/2014/main" id="{59B4BBEE-B21D-42C2-A877-0CA0190242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>
            <a:extLst>
              <a:ext uri="{FF2B5EF4-FFF2-40B4-BE49-F238E27FC236}">
                <a16:creationId xmlns="" xmlns:a16="http://schemas.microsoft.com/office/drawing/2014/main" id="{36A46DE3-847C-4A84-B3E0-3AAA9E84D5A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4" name="图片占位符 33">
            <a:extLst>
              <a:ext uri="{FF2B5EF4-FFF2-40B4-BE49-F238E27FC236}">
                <a16:creationId xmlns="" xmlns:a16="http://schemas.microsoft.com/office/drawing/2014/main" id="{44D8B594-F6E4-48AC-922D-BAC60428C3D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4" name="标题 43">
            <a:extLst>
              <a:ext uri="{FF2B5EF4-FFF2-40B4-BE49-F238E27FC236}">
                <a16:creationId xmlns="" xmlns:a16="http://schemas.microsoft.com/office/drawing/2014/main" id="{6D526931-23DC-4016-BD01-DB0909980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三项图文页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F5B32E7-8BCA-43DE-B5E8-1064624AE3D3}"/>
              </a:ext>
            </a:extLst>
          </p:cNvPr>
          <p:cNvSpPr/>
          <p:nvPr/>
        </p:nvSpPr>
        <p:spPr>
          <a:xfrm>
            <a:off x="8589923" y="3529177"/>
            <a:ext cx="2654710" cy="2120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130AA087-6CA1-4CB9-836B-7C01C2F6A545}"/>
              </a:ext>
            </a:extLst>
          </p:cNvPr>
          <p:cNvGrpSpPr/>
          <p:nvPr/>
        </p:nvGrpSpPr>
        <p:grpSpPr>
          <a:xfrm>
            <a:off x="1394895" y="2765915"/>
            <a:ext cx="1728711" cy="763262"/>
            <a:chOff x="1394895" y="2765915"/>
            <a:chExt cx="1728711" cy="763262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55B79B7-B9FA-40A7-9880-D07F6A5A6F45}"/>
                </a:ext>
              </a:extLst>
            </p:cNvPr>
            <p:cNvSpPr txBox="1"/>
            <p:nvPr/>
          </p:nvSpPr>
          <p:spPr>
            <a:xfrm>
              <a:off x="2051501" y="315984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="" xmlns:a16="http://schemas.microsoft.com/office/drawing/2014/main" id="{FE5503F8-AA13-4D17-8134-0997A60B4DDC}"/>
                </a:ext>
              </a:extLst>
            </p:cNvPr>
            <p:cNvSpPr/>
            <p:nvPr userDrawn="1"/>
          </p:nvSpPr>
          <p:spPr>
            <a:xfrm>
              <a:off x="1394895" y="2765915"/>
              <a:ext cx="1728711" cy="49911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/>
                <a:t>你的标题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CB545A22-4C18-4B36-8159-B105B94A43CA}"/>
              </a:ext>
            </a:extLst>
          </p:cNvPr>
          <p:cNvGrpSpPr/>
          <p:nvPr/>
        </p:nvGrpSpPr>
        <p:grpSpPr>
          <a:xfrm>
            <a:off x="9018154" y="2765915"/>
            <a:ext cx="1728711" cy="763262"/>
            <a:chOff x="1394895" y="2765915"/>
            <a:chExt cx="1728711" cy="763262"/>
          </a:xfrm>
        </p:grpSpPr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E2D13968-5CCF-4CC0-AF1B-4A26FD639FDB}"/>
                </a:ext>
              </a:extLst>
            </p:cNvPr>
            <p:cNvSpPr txBox="1"/>
            <p:nvPr/>
          </p:nvSpPr>
          <p:spPr>
            <a:xfrm>
              <a:off x="2051501" y="315984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="" xmlns:a16="http://schemas.microsoft.com/office/drawing/2014/main" id="{F1653C07-3B3F-4138-9096-106ECCD54917}"/>
                </a:ext>
              </a:extLst>
            </p:cNvPr>
            <p:cNvSpPr/>
            <p:nvPr userDrawn="1"/>
          </p:nvSpPr>
          <p:spPr>
            <a:xfrm>
              <a:off x="1394895" y="2765915"/>
              <a:ext cx="1728711" cy="49911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/>
                <a:t>你的标题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B640904F-0A3E-4096-AEF4-0F09B5711C98}"/>
              </a:ext>
            </a:extLst>
          </p:cNvPr>
          <p:cNvGrpSpPr/>
          <p:nvPr/>
        </p:nvGrpSpPr>
        <p:grpSpPr>
          <a:xfrm>
            <a:off x="5231644" y="2765915"/>
            <a:ext cx="1728711" cy="763262"/>
            <a:chOff x="1394895" y="2765915"/>
            <a:chExt cx="1728711" cy="763262"/>
          </a:xfrm>
        </p:grpSpPr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21BC46EF-95FF-4BA0-8F35-DD2F33B6F3A5}"/>
                </a:ext>
              </a:extLst>
            </p:cNvPr>
            <p:cNvSpPr txBox="1"/>
            <p:nvPr/>
          </p:nvSpPr>
          <p:spPr>
            <a:xfrm>
              <a:off x="2051501" y="315984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="" xmlns:a16="http://schemas.microsoft.com/office/drawing/2014/main" id="{2D9C5694-5F0C-4826-A0B2-690733CF0220}"/>
                </a:ext>
              </a:extLst>
            </p:cNvPr>
            <p:cNvSpPr/>
            <p:nvPr userDrawn="1"/>
          </p:nvSpPr>
          <p:spPr>
            <a:xfrm>
              <a:off x="1394895" y="2765915"/>
              <a:ext cx="1728711" cy="49911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/>
                <a:t>你的标题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32A4EB5D-429C-4E22-A4E1-A439444F75E3}"/>
              </a:ext>
            </a:extLst>
          </p:cNvPr>
          <p:cNvGrpSpPr/>
          <p:nvPr/>
        </p:nvGrpSpPr>
        <p:grpSpPr>
          <a:xfrm>
            <a:off x="29089" y="6975392"/>
            <a:ext cx="11046614" cy="400110"/>
            <a:chOff x="-15643" y="6912727"/>
            <a:chExt cx="11046614" cy="400110"/>
          </a:xfrm>
        </p:grpSpPr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6D47CF89-4F27-48E3-B77E-8F6F73B37ECA}"/>
                </a:ext>
              </a:extLst>
            </p:cNvPr>
            <p:cNvSpPr txBox="1"/>
            <p:nvPr/>
          </p:nvSpPr>
          <p:spPr>
            <a:xfrm>
              <a:off x="-15643" y="6912727"/>
              <a:ext cx="11046614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想要两种以上的元素对齐，选中所有要对齐的元素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工具栏格式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右上角对齐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选择对齐的类型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0BDC8DCA-CB8E-4B23-A37D-264D6ED0727A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EEB6BF0C-DF17-4B2F-9AEB-DC98F6623DF8}"/>
              </a:ext>
            </a:extLst>
          </p:cNvPr>
          <p:cNvGrpSpPr/>
          <p:nvPr/>
        </p:nvGrpSpPr>
        <p:grpSpPr>
          <a:xfrm>
            <a:off x="17810" y="7443966"/>
            <a:ext cx="7396577" cy="400110"/>
            <a:chOff x="-15643" y="6912727"/>
            <a:chExt cx="7396577" cy="400110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F8C7BF1E-4143-420B-B86A-4830CC8ABA24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0BDA65A4-157A-4FB8-8C8D-B6B63CC85241}"/>
                </a:ext>
              </a:extLst>
            </p:cNvPr>
            <p:cNvCxnSpPr/>
            <p:nvPr/>
          </p:nvCxnSpPr>
          <p:spPr>
            <a:xfrm>
              <a:off x="-6115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156569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904C770-566B-4D26-B7FE-CBD8EAB5ECD9}"/>
              </a:ext>
            </a:extLst>
          </p:cNvPr>
          <p:cNvSpPr txBox="1"/>
          <p:nvPr/>
        </p:nvSpPr>
        <p:spPr>
          <a:xfrm>
            <a:off x="773650" y="3813280"/>
            <a:ext cx="2003349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spc="300" dirty="0">
                <a:solidFill>
                  <a:schemeClr val="accent1"/>
                </a:solidFill>
              </a:rPr>
              <a:t>你的标题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26D2992-EF9E-4879-A904-129AB27B8567}"/>
              </a:ext>
            </a:extLst>
          </p:cNvPr>
          <p:cNvSpPr/>
          <p:nvPr/>
        </p:nvSpPr>
        <p:spPr>
          <a:xfrm>
            <a:off x="773650" y="4864308"/>
            <a:ext cx="2003349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请输入你的内容。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请输入你的内容。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E702F3F-8077-4CAC-B85E-AFED5E011ED8}"/>
              </a:ext>
            </a:extLst>
          </p:cNvPr>
          <p:cNvSpPr txBox="1"/>
          <p:nvPr/>
        </p:nvSpPr>
        <p:spPr>
          <a:xfrm>
            <a:off x="3633650" y="3813280"/>
            <a:ext cx="2003349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spc="300" dirty="0">
                <a:solidFill>
                  <a:schemeClr val="accent1"/>
                </a:solidFill>
              </a:rPr>
              <a:t>你的标题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78E8E48-F325-4103-ABB7-ADBEC67BC002}"/>
              </a:ext>
            </a:extLst>
          </p:cNvPr>
          <p:cNvSpPr/>
          <p:nvPr/>
        </p:nvSpPr>
        <p:spPr>
          <a:xfrm>
            <a:off x="3633650" y="4864308"/>
            <a:ext cx="2003349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请输入你的内容。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请输入你的内容。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23EAC-DD19-4E0B-84DD-C36869DC58D2}"/>
              </a:ext>
            </a:extLst>
          </p:cNvPr>
          <p:cNvSpPr txBox="1"/>
          <p:nvPr/>
        </p:nvSpPr>
        <p:spPr>
          <a:xfrm>
            <a:off x="6543428" y="3813280"/>
            <a:ext cx="2003349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spc="300" dirty="0">
                <a:solidFill>
                  <a:schemeClr val="accent1"/>
                </a:solidFill>
              </a:rPr>
              <a:t>你的标题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62C1CA1-7E18-47B3-92F0-61CA710BDEDD}"/>
              </a:ext>
            </a:extLst>
          </p:cNvPr>
          <p:cNvSpPr/>
          <p:nvPr/>
        </p:nvSpPr>
        <p:spPr>
          <a:xfrm>
            <a:off x="6543428" y="4864308"/>
            <a:ext cx="2003349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请输入你的内容。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请输入你的内容。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7A8CA1C-BF16-404D-A4FE-A0506C0C3509}"/>
              </a:ext>
            </a:extLst>
          </p:cNvPr>
          <p:cNvSpPr txBox="1"/>
          <p:nvPr/>
        </p:nvSpPr>
        <p:spPr>
          <a:xfrm>
            <a:off x="9453206" y="3813280"/>
            <a:ext cx="2003349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spc="300" dirty="0">
                <a:solidFill>
                  <a:schemeClr val="accent1"/>
                </a:solidFill>
              </a:rPr>
              <a:t>你的标题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52D486B-9FD1-4FC3-8D47-1E6F5FFFB0D3}"/>
              </a:ext>
            </a:extLst>
          </p:cNvPr>
          <p:cNvSpPr/>
          <p:nvPr/>
        </p:nvSpPr>
        <p:spPr>
          <a:xfrm>
            <a:off x="9453206" y="4864308"/>
            <a:ext cx="2003349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请输入你的内容。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请输入你的内容。</a:t>
            </a:r>
          </a:p>
        </p:txBody>
      </p:sp>
      <p:pic>
        <p:nvPicPr>
          <p:cNvPr id="20" name="图片占位符 19">
            <a:extLst>
              <a:ext uri="{FF2B5EF4-FFF2-40B4-BE49-F238E27FC236}">
                <a16:creationId xmlns="" xmlns:a16="http://schemas.microsoft.com/office/drawing/2014/main" id="{37EAF257-BF5F-4227-9BF2-B41018A2CE8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>
            <a:extLst>
              <a:ext uri="{FF2B5EF4-FFF2-40B4-BE49-F238E27FC236}">
                <a16:creationId xmlns="" xmlns:a16="http://schemas.microsoft.com/office/drawing/2014/main" id="{2F348727-51D6-45B0-811D-C8D95214109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8" name="图片占位符 27">
            <a:extLst>
              <a:ext uri="{FF2B5EF4-FFF2-40B4-BE49-F238E27FC236}">
                <a16:creationId xmlns="" xmlns:a16="http://schemas.microsoft.com/office/drawing/2014/main" id="{C720AAFB-D463-4D9F-B952-03E4E4CEDB4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>
            <a:extLst>
              <a:ext uri="{FF2B5EF4-FFF2-40B4-BE49-F238E27FC236}">
                <a16:creationId xmlns="" xmlns:a16="http://schemas.microsoft.com/office/drawing/2014/main" id="{93597858-4271-43D1-8BA8-6A47C5AA518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3" name="标题 42">
            <a:extLst>
              <a:ext uri="{FF2B5EF4-FFF2-40B4-BE49-F238E27FC236}">
                <a16:creationId xmlns="" xmlns:a16="http://schemas.microsoft.com/office/drawing/2014/main" id="{5ECBCD0E-D680-411E-8FA9-97391B1A2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四项图文页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72957C20-DB11-45F6-9D75-0533A976C6EC}"/>
              </a:ext>
            </a:extLst>
          </p:cNvPr>
          <p:cNvGrpSpPr/>
          <p:nvPr/>
        </p:nvGrpSpPr>
        <p:grpSpPr>
          <a:xfrm>
            <a:off x="1423686" y="4355595"/>
            <a:ext cx="648182" cy="369332"/>
            <a:chOff x="1423686" y="4355595"/>
            <a:chExt cx="648182" cy="369332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71B4939C-E1E9-4C42-A8AA-DACFC67D8A1F}"/>
                </a:ext>
              </a:extLst>
            </p:cNvPr>
            <p:cNvSpPr/>
            <p:nvPr/>
          </p:nvSpPr>
          <p:spPr>
            <a:xfrm>
              <a:off x="1423686" y="4414874"/>
              <a:ext cx="648182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05852F5E-CCD6-4D24-BDD4-EB234A89A68A}"/>
                </a:ext>
              </a:extLst>
            </p:cNvPr>
            <p:cNvSpPr txBox="1"/>
            <p:nvPr/>
          </p:nvSpPr>
          <p:spPr>
            <a:xfrm>
              <a:off x="1540028" y="435559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74D623E6-50EC-49FD-A858-FBC12CBA796D}"/>
              </a:ext>
            </a:extLst>
          </p:cNvPr>
          <p:cNvGrpSpPr/>
          <p:nvPr/>
        </p:nvGrpSpPr>
        <p:grpSpPr>
          <a:xfrm>
            <a:off x="4311233" y="4355595"/>
            <a:ext cx="648182" cy="369332"/>
            <a:chOff x="1423686" y="4355595"/>
            <a:chExt cx="648182" cy="369332"/>
          </a:xfrm>
        </p:grpSpPr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B29326A5-EDE2-4B21-9171-0553A737DDBA}"/>
                </a:ext>
              </a:extLst>
            </p:cNvPr>
            <p:cNvSpPr/>
            <p:nvPr/>
          </p:nvSpPr>
          <p:spPr>
            <a:xfrm>
              <a:off x="1423686" y="4414874"/>
              <a:ext cx="648182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2FABBBF9-D3FE-469A-8E1C-32A1D875B0A9}"/>
                </a:ext>
              </a:extLst>
            </p:cNvPr>
            <p:cNvSpPr txBox="1"/>
            <p:nvPr/>
          </p:nvSpPr>
          <p:spPr>
            <a:xfrm>
              <a:off x="1540028" y="435559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04ED79FF-6EC2-4838-97C7-17EB67CFB721}"/>
              </a:ext>
            </a:extLst>
          </p:cNvPr>
          <p:cNvGrpSpPr/>
          <p:nvPr/>
        </p:nvGrpSpPr>
        <p:grpSpPr>
          <a:xfrm>
            <a:off x="7195375" y="4355595"/>
            <a:ext cx="648182" cy="369332"/>
            <a:chOff x="1423686" y="4355595"/>
            <a:chExt cx="648182" cy="369332"/>
          </a:xfrm>
        </p:grpSpPr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957F49FE-6A06-4829-A549-B534C82A3552}"/>
                </a:ext>
              </a:extLst>
            </p:cNvPr>
            <p:cNvSpPr/>
            <p:nvPr/>
          </p:nvSpPr>
          <p:spPr>
            <a:xfrm>
              <a:off x="1423686" y="4414874"/>
              <a:ext cx="648182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B4C4B089-B5C8-4363-AEF5-4DDA7EC942A0}"/>
                </a:ext>
              </a:extLst>
            </p:cNvPr>
            <p:cNvSpPr txBox="1"/>
            <p:nvPr/>
          </p:nvSpPr>
          <p:spPr>
            <a:xfrm>
              <a:off x="1540028" y="435559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B2568B68-B009-4CFB-8FA5-0E479190AC08}"/>
              </a:ext>
            </a:extLst>
          </p:cNvPr>
          <p:cNvGrpSpPr/>
          <p:nvPr/>
        </p:nvGrpSpPr>
        <p:grpSpPr>
          <a:xfrm>
            <a:off x="10130789" y="4355595"/>
            <a:ext cx="648182" cy="369332"/>
            <a:chOff x="1423686" y="4355595"/>
            <a:chExt cx="648182" cy="369332"/>
          </a:xfrm>
        </p:grpSpPr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3E2F820D-EFE4-4307-BB35-197F7AC7E24E}"/>
                </a:ext>
              </a:extLst>
            </p:cNvPr>
            <p:cNvSpPr/>
            <p:nvPr/>
          </p:nvSpPr>
          <p:spPr>
            <a:xfrm>
              <a:off x="1423686" y="4414874"/>
              <a:ext cx="648182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BF855FA5-9CCA-471A-A33F-1807281FBF67}"/>
                </a:ext>
              </a:extLst>
            </p:cNvPr>
            <p:cNvSpPr txBox="1"/>
            <p:nvPr/>
          </p:nvSpPr>
          <p:spPr>
            <a:xfrm>
              <a:off x="1540028" y="435559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577313DA-FAE0-4C5B-8D39-8C9EA97273D7}"/>
              </a:ext>
            </a:extLst>
          </p:cNvPr>
          <p:cNvGrpSpPr/>
          <p:nvPr/>
        </p:nvGrpSpPr>
        <p:grpSpPr>
          <a:xfrm>
            <a:off x="29089" y="6975392"/>
            <a:ext cx="11129970" cy="400110"/>
            <a:chOff x="-15643" y="6912727"/>
            <a:chExt cx="11129970" cy="400110"/>
          </a:xfrm>
        </p:grpSpPr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EB74853D-CE4E-4824-8800-6809FAEEEFA7}"/>
                </a:ext>
              </a:extLst>
            </p:cNvPr>
            <p:cNvSpPr txBox="1"/>
            <p:nvPr/>
          </p:nvSpPr>
          <p:spPr>
            <a:xfrm>
              <a:off x="-15643" y="6912727"/>
              <a:ext cx="11129970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想要两种以上的元素对齐，选中所有要对齐的元素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工具栏格式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右上角对齐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选择对齐的类型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CAFC8AC3-3BED-4E3B-9D3A-70BB4B5D9C8B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14DF8F45-3E3F-4203-9545-E113230F7179}"/>
              </a:ext>
            </a:extLst>
          </p:cNvPr>
          <p:cNvGrpSpPr/>
          <p:nvPr/>
        </p:nvGrpSpPr>
        <p:grpSpPr>
          <a:xfrm>
            <a:off x="17810" y="7443966"/>
            <a:ext cx="7396577" cy="400110"/>
            <a:chOff x="-15643" y="6912727"/>
            <a:chExt cx="7396577" cy="400110"/>
          </a:xfrm>
        </p:grpSpPr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A0F0A319-F54A-497F-8FA3-72B33AC87523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674EE6BC-B3A9-4187-BB01-3796B6D5AF40}"/>
                </a:ext>
              </a:extLst>
            </p:cNvPr>
            <p:cNvCxnSpPr/>
            <p:nvPr/>
          </p:nvCxnSpPr>
          <p:spPr>
            <a:xfrm>
              <a:off x="-6115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702482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25">
            <a:extLst>
              <a:ext uri="{FF2B5EF4-FFF2-40B4-BE49-F238E27FC236}">
                <a16:creationId xmlns="" xmlns:a16="http://schemas.microsoft.com/office/drawing/2014/main" id="{0750848B-5169-4BFB-8471-D769C6F37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多项图文页</a:t>
            </a:r>
          </a:p>
        </p:txBody>
      </p:sp>
      <p:pic>
        <p:nvPicPr>
          <p:cNvPr id="40" name="图片占位符 39">
            <a:extLst>
              <a:ext uri="{FF2B5EF4-FFF2-40B4-BE49-F238E27FC236}">
                <a16:creationId xmlns="" xmlns:a16="http://schemas.microsoft.com/office/drawing/2014/main" id="{0317D917-F157-4FC9-AA99-E74F28099CA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4" name="图片占位符 43">
            <a:extLst>
              <a:ext uri="{FF2B5EF4-FFF2-40B4-BE49-F238E27FC236}">
                <a16:creationId xmlns="" xmlns:a16="http://schemas.microsoft.com/office/drawing/2014/main" id="{BD8268ED-C87D-451A-9D54-F4699261C0F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2" name="图片占位符 41">
            <a:extLst>
              <a:ext uri="{FF2B5EF4-FFF2-40B4-BE49-F238E27FC236}">
                <a16:creationId xmlns="" xmlns:a16="http://schemas.microsoft.com/office/drawing/2014/main" id="{276FB8C8-E225-4818-B454-59D189DBBC7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6" name="图片占位符 45">
            <a:extLst>
              <a:ext uri="{FF2B5EF4-FFF2-40B4-BE49-F238E27FC236}">
                <a16:creationId xmlns="" xmlns:a16="http://schemas.microsoft.com/office/drawing/2014/main" id="{5C34E607-D38F-47C9-94C8-876DF0DCB3D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8" name="图片占位符 47">
            <a:extLst>
              <a:ext uri="{FF2B5EF4-FFF2-40B4-BE49-F238E27FC236}">
                <a16:creationId xmlns="" xmlns:a16="http://schemas.microsoft.com/office/drawing/2014/main" id="{2140B12E-F413-4F07-B8AC-9457390D53A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0" name="图片占位符 49">
            <a:extLst>
              <a:ext uri="{FF2B5EF4-FFF2-40B4-BE49-F238E27FC236}">
                <a16:creationId xmlns="" xmlns:a16="http://schemas.microsoft.com/office/drawing/2014/main" id="{CDAAC826-D893-4144-8EA3-C65B6061664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C64988E3-CE12-4010-88E2-758C61D9C3F5}"/>
              </a:ext>
            </a:extLst>
          </p:cNvPr>
          <p:cNvSpPr/>
          <p:nvPr/>
        </p:nvSpPr>
        <p:spPr>
          <a:xfrm>
            <a:off x="545004" y="1873424"/>
            <a:ext cx="433992" cy="94895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sz="2000" b="1" spc="100" dirty="0"/>
              <a:t>标题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B32F70D8-9FB0-4A50-A35F-00B496D2F16A}"/>
              </a:ext>
            </a:extLst>
          </p:cNvPr>
          <p:cNvSpPr/>
          <p:nvPr/>
        </p:nvSpPr>
        <p:spPr>
          <a:xfrm>
            <a:off x="4737190" y="1873424"/>
            <a:ext cx="433992" cy="94895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endParaRPr lang="en-US" altLang="zh-CN" sz="2000" b="1" spc="100" dirty="0"/>
          </a:p>
          <a:p>
            <a:pPr algn="ctr"/>
            <a:r>
              <a:rPr lang="zh-CN" altLang="en-US" sz="2000" b="1" spc="100" dirty="0"/>
              <a:t>标题</a:t>
            </a:r>
          </a:p>
          <a:p>
            <a:pPr algn="ctr"/>
            <a:endParaRPr lang="zh-CN" altLang="en-US" dirty="0"/>
          </a:p>
        </p:txBody>
      </p:sp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8A2F0468-EEA5-4825-A482-D0B484ACAD83}"/>
              </a:ext>
            </a:extLst>
          </p:cNvPr>
          <p:cNvSpPr/>
          <p:nvPr/>
        </p:nvSpPr>
        <p:spPr>
          <a:xfrm>
            <a:off x="8486462" y="1869558"/>
            <a:ext cx="433992" cy="94895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b="1" spc="100" dirty="0"/>
          </a:p>
          <a:p>
            <a:pPr algn="ctr"/>
            <a:r>
              <a:rPr lang="zh-CN" altLang="en-US" sz="2000" b="1" spc="100" dirty="0"/>
              <a:t>标题</a:t>
            </a:r>
          </a:p>
          <a:p>
            <a:pPr algn="ctr"/>
            <a:endParaRPr lang="zh-CN" altLang="en-US" dirty="0"/>
          </a:p>
        </p:txBody>
      </p:sp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2F489BAF-134D-47A2-A70B-D63377E7E4F6}"/>
              </a:ext>
            </a:extLst>
          </p:cNvPr>
          <p:cNvSpPr/>
          <p:nvPr/>
        </p:nvSpPr>
        <p:spPr>
          <a:xfrm>
            <a:off x="8486462" y="4052960"/>
            <a:ext cx="433992" cy="94895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b="1" spc="100" dirty="0"/>
          </a:p>
          <a:p>
            <a:pPr algn="ctr"/>
            <a:r>
              <a:rPr lang="zh-CN" altLang="en-US" sz="2000" b="1" spc="100" dirty="0"/>
              <a:t>标题</a:t>
            </a:r>
          </a:p>
          <a:p>
            <a:pPr algn="ctr"/>
            <a:endParaRPr lang="zh-CN" altLang="en-US" dirty="0"/>
          </a:p>
        </p:txBody>
      </p: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D4E56C6F-2960-4245-A3B0-EFD2AE86D024}"/>
              </a:ext>
            </a:extLst>
          </p:cNvPr>
          <p:cNvSpPr/>
          <p:nvPr/>
        </p:nvSpPr>
        <p:spPr>
          <a:xfrm>
            <a:off x="4737190" y="4052960"/>
            <a:ext cx="433992" cy="94895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b="1" spc="100" dirty="0"/>
          </a:p>
          <a:p>
            <a:pPr algn="ctr"/>
            <a:r>
              <a:rPr lang="zh-CN" altLang="en-US" sz="2000" b="1" spc="100" dirty="0"/>
              <a:t>标题</a:t>
            </a:r>
          </a:p>
          <a:p>
            <a:pPr algn="ctr"/>
            <a:endParaRPr lang="zh-CN" altLang="en-US" dirty="0"/>
          </a:p>
        </p:txBody>
      </p:sp>
      <p:sp>
        <p:nvSpPr>
          <p:cNvPr id="38" name="矩形: 圆角 37">
            <a:extLst>
              <a:ext uri="{FF2B5EF4-FFF2-40B4-BE49-F238E27FC236}">
                <a16:creationId xmlns="" xmlns:a16="http://schemas.microsoft.com/office/drawing/2014/main" id="{EDD528E3-8345-479B-B000-100931C8CD0A}"/>
              </a:ext>
            </a:extLst>
          </p:cNvPr>
          <p:cNvSpPr/>
          <p:nvPr/>
        </p:nvSpPr>
        <p:spPr>
          <a:xfrm>
            <a:off x="545004" y="4078601"/>
            <a:ext cx="433992" cy="94895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b="1" spc="100" dirty="0"/>
          </a:p>
          <a:p>
            <a:pPr algn="ctr"/>
            <a:r>
              <a:rPr lang="zh-CN" altLang="en-US" sz="2000" b="1" spc="100" dirty="0"/>
              <a:t>标题</a:t>
            </a:r>
          </a:p>
          <a:p>
            <a:pPr algn="ctr"/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82C8CE3F-5E48-4DCA-BFA9-61973BB6521E}"/>
              </a:ext>
            </a:extLst>
          </p:cNvPr>
          <p:cNvGrpSpPr/>
          <p:nvPr/>
        </p:nvGrpSpPr>
        <p:grpSpPr>
          <a:xfrm>
            <a:off x="29089" y="6975392"/>
            <a:ext cx="11841703" cy="400110"/>
            <a:chOff x="-15643" y="6912727"/>
            <a:chExt cx="11841703" cy="400110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FCE35076-9821-4E96-BD51-05E20FA3EC2A}"/>
                </a:ext>
              </a:extLst>
            </p:cNvPr>
            <p:cNvSpPr txBox="1"/>
            <p:nvPr/>
          </p:nvSpPr>
          <p:spPr>
            <a:xfrm>
              <a:off x="-15643" y="6912727"/>
              <a:ext cx="11841703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想要两种以上的元素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(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如图片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)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对齐，选中所有要对齐的元素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工具栏格式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右上角对齐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选择对齐的类型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52F3802E-FBCE-4603-A5B5-8B7E6CA8192D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D726098C-55B4-4077-8DEF-151734A52DD1}"/>
              </a:ext>
            </a:extLst>
          </p:cNvPr>
          <p:cNvGrpSpPr/>
          <p:nvPr/>
        </p:nvGrpSpPr>
        <p:grpSpPr>
          <a:xfrm>
            <a:off x="17810" y="7443966"/>
            <a:ext cx="7396577" cy="400110"/>
            <a:chOff x="-15643" y="6912727"/>
            <a:chExt cx="7396577" cy="400110"/>
          </a:xfrm>
        </p:grpSpPr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C52B9CD7-586A-42C8-BD83-BEFB3979E36C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796C3A74-8384-4D9B-A84C-BF76424FCA4F}"/>
                </a:ext>
              </a:extLst>
            </p:cNvPr>
            <p:cNvCxnSpPr/>
            <p:nvPr/>
          </p:nvCxnSpPr>
          <p:spPr>
            <a:xfrm>
              <a:off x="-6115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6922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2DB2C6D-6A8D-47C2-95E3-34E7B00AC4B2}"/>
              </a:ext>
            </a:extLst>
          </p:cNvPr>
          <p:cNvSpPr txBox="1"/>
          <p:nvPr/>
        </p:nvSpPr>
        <p:spPr>
          <a:xfrm>
            <a:off x="5040668" y="4597404"/>
            <a:ext cx="2149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&gt;&gt; </a:t>
            </a:r>
            <a:r>
              <a:rPr lang="zh-CN" altLang="en-US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第三部分 </a:t>
            </a:r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&lt;&lt;</a:t>
            </a:r>
            <a:endParaRPr lang="zh-CN" altLang="en-US" spc="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A4E2B1C-63BB-48F6-9149-5A867722784A}"/>
              </a:ext>
            </a:extLst>
          </p:cNvPr>
          <p:cNvSpPr txBox="1"/>
          <p:nvPr/>
        </p:nvSpPr>
        <p:spPr>
          <a:xfrm>
            <a:off x="3099546" y="2291129"/>
            <a:ext cx="5985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纯文字页的几种排版模式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4F6129BB-EF5B-4528-A9A7-B30F0F2891B7}"/>
              </a:ext>
            </a:extLst>
          </p:cNvPr>
          <p:cNvCxnSpPr>
            <a:cxnSpLocks/>
          </p:cNvCxnSpPr>
          <p:nvPr/>
        </p:nvCxnSpPr>
        <p:spPr>
          <a:xfrm>
            <a:off x="3198923" y="2957655"/>
            <a:ext cx="5794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9272791-D8DD-4573-BAA7-5E4DBB5509D0}"/>
              </a:ext>
            </a:extLst>
          </p:cNvPr>
          <p:cNvSpPr txBox="1"/>
          <p:nvPr/>
        </p:nvSpPr>
        <p:spPr>
          <a:xfrm>
            <a:off x="3805021" y="3169083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可以在此输入其他较长一点的简单扼要内容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34C7743-F98A-42F1-ABF0-0E8E15C07337}"/>
              </a:ext>
            </a:extLst>
          </p:cNvPr>
          <p:cNvSpPr txBox="1"/>
          <p:nvPr/>
        </p:nvSpPr>
        <p:spPr>
          <a:xfrm>
            <a:off x="4710612" y="349833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这里输入其他扼要内容</a:t>
            </a:r>
          </a:p>
        </p:txBody>
      </p:sp>
    </p:spTree>
    <p:extLst>
      <p:ext uri="{BB962C8B-B14F-4D97-AF65-F5344CB8AC3E}">
        <p14:creationId xmlns:p14="http://schemas.microsoft.com/office/powerpoint/2010/main" val="2079447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B4D97E6A-7118-4880-9AE9-B53B5F92E9CF}"/>
              </a:ext>
            </a:extLst>
          </p:cNvPr>
          <p:cNvSpPr txBox="1"/>
          <p:nvPr/>
        </p:nvSpPr>
        <p:spPr>
          <a:xfrm>
            <a:off x="745751" y="4938831"/>
            <a:ext cx="1706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190" dirty="0">
                <a:solidFill>
                  <a:schemeClr val="accent1"/>
                </a:solidFill>
                <a:latin typeface="+mn-ea"/>
              </a:rPr>
              <a:t>关键词</a:t>
            </a:r>
            <a:r>
              <a:rPr lang="zh-CN" altLang="en-US" sz="2800" b="1" spc="100" dirty="0">
                <a:solidFill>
                  <a:schemeClr val="accent1"/>
                </a:solidFill>
                <a:latin typeface="+mn-ea"/>
              </a:rPr>
              <a:t>：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9EB66DB1-273B-4F74-85D5-643792FF26AA}"/>
              </a:ext>
            </a:extLst>
          </p:cNvPr>
          <p:cNvSpPr txBox="1"/>
          <p:nvPr/>
        </p:nvSpPr>
        <p:spPr>
          <a:xfrm>
            <a:off x="2851898" y="4938831"/>
            <a:ext cx="9515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19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目的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15B7769C-4B7A-4FC7-A250-EC52623604AD}"/>
              </a:ext>
            </a:extLst>
          </p:cNvPr>
          <p:cNvSpPr txBox="1"/>
          <p:nvPr/>
        </p:nvSpPr>
        <p:spPr>
          <a:xfrm>
            <a:off x="7027281" y="4938831"/>
            <a:ext cx="1074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19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简单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D84B6B69-52CC-4B7F-965C-57F1A8FA5A21}"/>
              </a:ext>
            </a:extLst>
          </p:cNvPr>
          <p:cNvSpPr txBox="1"/>
          <p:nvPr/>
        </p:nvSpPr>
        <p:spPr>
          <a:xfrm>
            <a:off x="8501040" y="4938831"/>
            <a:ext cx="9515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19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扼要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FB5C0A53-D9C1-4047-BF1F-3FEB6EFE5148}"/>
              </a:ext>
            </a:extLst>
          </p:cNvPr>
          <p:cNvSpPr txBox="1"/>
          <p:nvPr/>
        </p:nvSpPr>
        <p:spPr>
          <a:xfrm>
            <a:off x="9851851" y="4938831"/>
            <a:ext cx="17184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19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其他等等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F923528A-F452-4D67-BAB6-E2597596BC22}"/>
              </a:ext>
            </a:extLst>
          </p:cNvPr>
          <p:cNvSpPr txBox="1"/>
          <p:nvPr/>
        </p:nvSpPr>
        <p:spPr>
          <a:xfrm>
            <a:off x="4202710" y="4938831"/>
            <a:ext cx="9515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19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方法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C6BC8D48-FE32-4677-ADFC-E8ACF1665AB0}"/>
              </a:ext>
            </a:extLst>
          </p:cNvPr>
          <p:cNvSpPr txBox="1"/>
          <p:nvPr/>
        </p:nvSpPr>
        <p:spPr>
          <a:xfrm>
            <a:off x="5553522" y="4938831"/>
            <a:ext cx="1074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90" dirty="0">
                <a:solidFill>
                  <a:schemeClr val="accent2"/>
                </a:solidFill>
                <a:latin typeface="+mn-ea"/>
              </a:rPr>
              <a:t>结论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ADB643DA-8D5C-4943-A9A4-A4A514FC01B3}"/>
              </a:ext>
            </a:extLst>
          </p:cNvPr>
          <p:cNvCxnSpPr>
            <a:cxnSpLocks/>
          </p:cNvCxnSpPr>
          <p:nvPr/>
        </p:nvCxnSpPr>
        <p:spPr>
          <a:xfrm>
            <a:off x="839788" y="5476696"/>
            <a:ext cx="10585450" cy="0"/>
          </a:xfrm>
          <a:prstGeom prst="line">
            <a:avLst/>
          </a:prstGeom>
          <a:ln w="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10D7E442-6BF5-45F1-8B39-6FFA10D818F6}"/>
              </a:ext>
            </a:extLst>
          </p:cNvPr>
          <p:cNvSpPr txBox="1"/>
          <p:nvPr/>
        </p:nvSpPr>
        <p:spPr>
          <a:xfrm>
            <a:off x="753348" y="2050077"/>
            <a:ext cx="10779839" cy="24402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</a:rPr>
              <a:t>论文摘要是对论文的内容不加注释和评论的简短陈述，要求扼要地说明研究工作的目的、研究方法和最终结论等，是一篇具有独立性和完整性的短文，根据内容的不同，摘要可分为以下三大类：报道性摘要、指示性摘要和报道指示性摘要。摘要是以提供文献内容梗概为目的，不加评论和补充解释，简明、确切地记述文献重要内容的短文。具体地讲就是研究工作的主要对象和范围，采用的手段和方法，得出的结果和重要的结论。</a:t>
            </a:r>
            <a:endParaRPr lang="zh-CN" altLang="en-US" sz="2400" spc="1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21C9D3C6-DC25-4915-9287-2B4DBB5F7BAE}"/>
              </a:ext>
            </a:extLst>
          </p:cNvPr>
          <p:cNvSpPr txBox="1"/>
          <p:nvPr/>
        </p:nvSpPr>
        <p:spPr>
          <a:xfrm>
            <a:off x="5388114" y="138734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你的论题</a:t>
            </a:r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8E68F217-4F8A-40E4-B525-9E731261F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论文摘要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F8CEE4AA-AB28-486B-AC53-967F0D2C5425}"/>
              </a:ext>
            </a:extLst>
          </p:cNvPr>
          <p:cNvGrpSpPr/>
          <p:nvPr/>
        </p:nvGrpSpPr>
        <p:grpSpPr>
          <a:xfrm>
            <a:off x="29089" y="6975392"/>
            <a:ext cx="12187952" cy="400110"/>
            <a:chOff x="-15643" y="6912727"/>
            <a:chExt cx="12187952" cy="400110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89E25790-81F4-4FA8-890F-141413595B92}"/>
                </a:ext>
              </a:extLst>
            </p:cNvPr>
            <p:cNvSpPr txBox="1"/>
            <p:nvPr/>
          </p:nvSpPr>
          <p:spPr>
            <a:xfrm>
              <a:off x="-15643" y="6912727"/>
              <a:ext cx="1218795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想要两种以上的元素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(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如关键词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)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对齐，选中所有要对齐的元素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工具栏格式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右上角对齐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选择对齐的类型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3BBBCF2E-DB81-463A-B108-3ADEA4785D59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68147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quotation-marks_897">
            <a:extLst>
              <a:ext uri="{FF2B5EF4-FFF2-40B4-BE49-F238E27FC236}">
                <a16:creationId xmlns="" xmlns:a16="http://schemas.microsoft.com/office/drawing/2014/main" id="{CAB42F54-E49F-4B8B-BADF-C45A0101763A}"/>
              </a:ext>
            </a:extLst>
          </p:cNvPr>
          <p:cNvSpPr>
            <a:spLocks noChangeAspect="1"/>
          </p:cNvSpPr>
          <p:nvPr/>
        </p:nvSpPr>
        <p:spPr bwMode="auto">
          <a:xfrm>
            <a:off x="864605" y="1117600"/>
            <a:ext cx="816519" cy="699547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4000"/>
            </a:schemeClr>
          </a:solidFill>
          <a:ln>
            <a:noFill/>
          </a:ln>
        </p:spPr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D18CC49-4570-4646-BE1D-BCF808BBB645}"/>
              </a:ext>
            </a:extLst>
          </p:cNvPr>
          <p:cNvSpPr txBox="1"/>
          <p:nvPr/>
        </p:nvSpPr>
        <p:spPr>
          <a:xfrm>
            <a:off x="740796" y="2129346"/>
            <a:ext cx="10792391" cy="18868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20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江西省赣州市，地处风景秀丽的章江之滨。这里是客家文化的摇篮，是中国革命的红色故都，是全国著名的园林化城市。该院于</a:t>
            </a:r>
            <a:r>
              <a:rPr lang="en-US" altLang="zh-CN" sz="20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2001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z="20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8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月</a:t>
            </a:r>
            <a:r>
              <a:rPr lang="en-US" altLang="zh-CN" sz="20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1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日经江西人民政府批准设立，系江西省首批批准设立的八所独立学院之一，也是首批经国家教育部确认的</a:t>
            </a:r>
            <a:r>
              <a:rPr lang="en-US" altLang="zh-CN" sz="20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249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所独立学院之一。</a:t>
            </a:r>
            <a:endParaRPr lang="en-US" altLang="zh-CN" sz="24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4DA9A67-DE51-445A-A187-5AC50F5F0E5D}"/>
              </a:ext>
            </a:extLst>
          </p:cNvPr>
          <p:cNvSpPr txBox="1"/>
          <p:nvPr/>
        </p:nvSpPr>
        <p:spPr>
          <a:xfrm>
            <a:off x="9353452" y="5021403"/>
            <a:ext cx="22012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</a:rPr>
              <a:t>——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学校简介</a:t>
            </a:r>
          </a:p>
        </p:txBody>
      </p:sp>
      <p:sp>
        <p:nvSpPr>
          <p:cNvPr id="9" name="quotation-marks_897">
            <a:extLst>
              <a:ext uri="{FF2B5EF4-FFF2-40B4-BE49-F238E27FC236}">
                <a16:creationId xmlns="" xmlns:a16="http://schemas.microsoft.com/office/drawing/2014/main" id="{E44BA0B9-6EBD-4E01-8D14-613F1F786932}"/>
              </a:ext>
            </a:extLst>
          </p:cNvPr>
          <p:cNvSpPr>
            <a:spLocks noChangeAspect="1"/>
          </p:cNvSpPr>
          <p:nvPr/>
        </p:nvSpPr>
        <p:spPr bwMode="auto">
          <a:xfrm flipH="1" flipV="1">
            <a:off x="10829892" y="4016146"/>
            <a:ext cx="538861" cy="461665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4000"/>
            </a:schemeClr>
          </a:solidFill>
          <a:ln>
            <a:noFill/>
          </a:ln>
        </p:spPr>
      </p:sp>
      <p:sp>
        <p:nvSpPr>
          <p:cNvPr id="7" name="标题 6">
            <a:extLst>
              <a:ext uri="{FF2B5EF4-FFF2-40B4-BE49-F238E27FC236}">
                <a16:creationId xmlns="" xmlns:a16="http://schemas.microsoft.com/office/drawing/2014/main" id="{2A9F588C-B50D-4F56-91E5-56754F209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一段文字页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60AD415-8155-42FA-9117-0D445E2E8DA1}"/>
              </a:ext>
            </a:extLst>
          </p:cNvPr>
          <p:cNvGrpSpPr/>
          <p:nvPr/>
        </p:nvGrpSpPr>
        <p:grpSpPr>
          <a:xfrm>
            <a:off x="-2742" y="6975392"/>
            <a:ext cx="11014554" cy="400110"/>
            <a:chOff x="-1123799" y="6912727"/>
            <a:chExt cx="11014554" cy="400110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48EB9E88-2341-45F0-8E1E-203A1AFC163A}"/>
                </a:ext>
              </a:extLst>
            </p:cNvPr>
            <p:cNvSpPr txBox="1"/>
            <p:nvPr/>
          </p:nvSpPr>
          <p:spPr>
            <a:xfrm>
              <a:off x="-1123799" y="6912727"/>
              <a:ext cx="11014554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演讲类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切忌大段文字，上放出关键语句和关键数据即可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其他内容最好通过演讲者口述。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71375BAE-9895-47BC-9EC3-A1812113EB77}"/>
                </a:ext>
              </a:extLst>
            </p:cNvPr>
            <p:cNvCxnSpPr/>
            <p:nvPr/>
          </p:nvCxnSpPr>
          <p:spPr>
            <a:xfrm>
              <a:off x="-1091535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4341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4EBC8AA-7449-4318-BB76-8D152168E2F6}"/>
              </a:ext>
            </a:extLst>
          </p:cNvPr>
          <p:cNvSpPr txBox="1"/>
          <p:nvPr/>
        </p:nvSpPr>
        <p:spPr>
          <a:xfrm>
            <a:off x="280515" y="2550521"/>
            <a:ext cx="65069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毕业论文答辩模板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3788CEC-6FD4-46B0-8387-D25B3A6CF764}"/>
              </a:ext>
            </a:extLst>
          </p:cNvPr>
          <p:cNvSpPr txBox="1"/>
          <p:nvPr/>
        </p:nvSpPr>
        <p:spPr>
          <a:xfrm>
            <a:off x="326357" y="3439226"/>
            <a:ext cx="66014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1000" spc="15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COLLEGE OF APPLIED SCIENCE JIANGXI UNIVERSITY OF SCIENCE AND TECHNOLOGY</a:t>
            </a:r>
            <a:endParaRPr lang="zh-CN" altLang="en-US" sz="1000" spc="15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ABAE1557-396A-493E-A880-9AC8B507F8FA}"/>
              </a:ext>
            </a:extLst>
          </p:cNvPr>
          <p:cNvSpPr txBox="1"/>
          <p:nvPr/>
        </p:nvSpPr>
        <p:spPr>
          <a:xfrm>
            <a:off x="310471" y="3863998"/>
            <a:ext cx="2956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答辩学生：</a:t>
            </a:r>
            <a:r>
              <a:rPr lang="en-US" altLang="zh-CN" sz="14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Yang</a:t>
            </a:r>
            <a:r>
              <a:rPr lang="zh-CN" altLang="en-US" sz="14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同学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305CDF5-21B1-43CF-9E67-1B727FC0E763}"/>
              </a:ext>
            </a:extLst>
          </p:cNvPr>
          <p:cNvSpPr txBox="1"/>
          <p:nvPr/>
        </p:nvSpPr>
        <p:spPr>
          <a:xfrm>
            <a:off x="308519" y="4202315"/>
            <a:ext cx="2920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指导老师：杨老师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9C08CC67-7D24-4A52-954E-94FDA88CC2B9}"/>
              </a:ext>
            </a:extLst>
          </p:cNvPr>
          <p:cNvSpPr/>
          <p:nvPr/>
        </p:nvSpPr>
        <p:spPr>
          <a:xfrm>
            <a:off x="-40439" y="2654300"/>
            <a:ext cx="213245" cy="17827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42F3391-D1C4-4B04-9424-B60FF4A4671A}"/>
              </a:ext>
            </a:extLst>
          </p:cNvPr>
          <p:cNvSpPr txBox="1"/>
          <p:nvPr/>
        </p:nvSpPr>
        <p:spPr>
          <a:xfrm>
            <a:off x="331250" y="6276205"/>
            <a:ext cx="29201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答辩时间：</a:t>
            </a:r>
            <a:r>
              <a:rPr lang="en-US" altLang="zh-CN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202X</a:t>
            </a:r>
            <a:r>
              <a:rPr lang="zh-CN" altLang="en-US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C22888C-8175-415F-9F67-33AAF09CFEF2}"/>
              </a:ext>
            </a:extLst>
          </p:cNvPr>
          <p:cNvSpPr txBox="1"/>
          <p:nvPr/>
        </p:nvSpPr>
        <p:spPr>
          <a:xfrm>
            <a:off x="10578005" y="868279"/>
            <a:ext cx="677108" cy="18876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>
                    <a:alpha val="3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Nirmala UI Semilight" panose="020B0402040204020203" pitchFamily="34" charset="0"/>
              </a:rPr>
              <a:t>志存高遠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FF03932-D179-4664-AAA2-48E6D64FB7E2}"/>
              </a:ext>
            </a:extLst>
          </p:cNvPr>
          <p:cNvSpPr txBox="1"/>
          <p:nvPr/>
        </p:nvSpPr>
        <p:spPr>
          <a:xfrm>
            <a:off x="9896925" y="2104868"/>
            <a:ext cx="677108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pc="300" dirty="0">
                <a:solidFill>
                  <a:schemeClr val="bg1">
                    <a:alpha val="3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Nirmala UI Semilight" panose="020B0402040204020203" pitchFamily="34" charset="0"/>
              </a:rPr>
              <a:t>責任為先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CD43064-58C7-44B2-8E74-D0B37BD007D2}"/>
              </a:ext>
            </a:extLst>
          </p:cNvPr>
          <p:cNvGrpSpPr/>
          <p:nvPr/>
        </p:nvGrpSpPr>
        <p:grpSpPr>
          <a:xfrm>
            <a:off x="32100" y="6912727"/>
            <a:ext cx="8624477" cy="400110"/>
            <a:chOff x="-15643" y="6912727"/>
            <a:chExt cx="8624477" cy="400110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509C8653-5FE7-4E67-9914-E5F994F40513}"/>
                </a:ext>
              </a:extLst>
            </p:cNvPr>
            <p:cNvSpPr txBox="1"/>
            <p:nvPr/>
          </p:nvSpPr>
          <p:spPr>
            <a:xfrm>
              <a:off x="-15643" y="6912727"/>
              <a:ext cx="86244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当论题过长要转折时，可参考其它页的第一张幻灯片两行论题封面模板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65933EAA-F0AB-435F-B29D-7F263E9092B8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822613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19">
            <a:extLst>
              <a:ext uri="{FF2B5EF4-FFF2-40B4-BE49-F238E27FC236}">
                <a16:creationId xmlns="" xmlns:a16="http://schemas.microsoft.com/office/drawing/2014/main" id="{DF46C184-9916-4BB4-8F7A-01BD0E494822}"/>
              </a:ext>
            </a:extLst>
          </p:cNvPr>
          <p:cNvSpPr/>
          <p:nvPr/>
        </p:nvSpPr>
        <p:spPr>
          <a:xfrm rot="17100000" flipH="1" flipV="1">
            <a:off x="4908837" y="4341832"/>
            <a:ext cx="2347321" cy="2026725"/>
          </a:xfrm>
          <a:custGeom>
            <a:avLst/>
            <a:gdLst>
              <a:gd name="connsiteX0" fmla="*/ 0 w 2129981"/>
              <a:gd name="connsiteY0" fmla="*/ 1064991 h 2129981"/>
              <a:gd name="connsiteX1" fmla="*/ 1064991 w 2129981"/>
              <a:gd name="connsiteY1" fmla="*/ 0 h 2129981"/>
              <a:gd name="connsiteX2" fmla="*/ 2129982 w 2129981"/>
              <a:gd name="connsiteY2" fmla="*/ 1064991 h 2129981"/>
              <a:gd name="connsiteX3" fmla="*/ 1064991 w 2129981"/>
              <a:gd name="connsiteY3" fmla="*/ 2129982 h 2129981"/>
              <a:gd name="connsiteX4" fmla="*/ 0 w 2129981"/>
              <a:gd name="connsiteY4" fmla="*/ 1064991 h 2129981"/>
              <a:gd name="connsiteX0" fmla="*/ 46708 w 2176690"/>
              <a:gd name="connsiteY0" fmla="*/ 950691 h 2015682"/>
              <a:gd name="connsiteX1" fmla="*/ 540199 w 2176690"/>
              <a:gd name="connsiteY1" fmla="*/ 0 h 2015682"/>
              <a:gd name="connsiteX2" fmla="*/ 2176690 w 2176690"/>
              <a:gd name="connsiteY2" fmla="*/ 950691 h 2015682"/>
              <a:gd name="connsiteX3" fmla="*/ 1111699 w 2176690"/>
              <a:gd name="connsiteY3" fmla="*/ 2015682 h 2015682"/>
              <a:gd name="connsiteX4" fmla="*/ 46708 w 2176690"/>
              <a:gd name="connsiteY4" fmla="*/ 950691 h 2015682"/>
              <a:gd name="connsiteX0" fmla="*/ 10342 w 2559424"/>
              <a:gd name="connsiteY0" fmla="*/ 1377198 h 2031474"/>
              <a:gd name="connsiteX1" fmla="*/ 922933 w 2559424"/>
              <a:gd name="connsiteY1" fmla="*/ 7407 h 2031474"/>
              <a:gd name="connsiteX2" fmla="*/ 2559424 w 2559424"/>
              <a:gd name="connsiteY2" fmla="*/ 958098 h 2031474"/>
              <a:gd name="connsiteX3" fmla="*/ 1494433 w 2559424"/>
              <a:gd name="connsiteY3" fmla="*/ 2023089 h 2031474"/>
              <a:gd name="connsiteX4" fmla="*/ 10342 w 2559424"/>
              <a:gd name="connsiteY4" fmla="*/ 1377198 h 2031474"/>
              <a:gd name="connsiteX0" fmla="*/ 14139 w 2347321"/>
              <a:gd name="connsiteY0" fmla="*/ 1311844 h 2026725"/>
              <a:gd name="connsiteX1" fmla="*/ 710830 w 2347321"/>
              <a:gd name="connsiteY1" fmla="*/ 5553 h 2026725"/>
              <a:gd name="connsiteX2" fmla="*/ 2347321 w 2347321"/>
              <a:gd name="connsiteY2" fmla="*/ 956244 h 2026725"/>
              <a:gd name="connsiteX3" fmla="*/ 1282330 w 2347321"/>
              <a:gd name="connsiteY3" fmla="*/ 2021235 h 2026725"/>
              <a:gd name="connsiteX4" fmla="*/ 14139 w 2347321"/>
              <a:gd name="connsiteY4" fmla="*/ 1311844 h 202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7321" h="2026725">
                <a:moveTo>
                  <a:pt x="14139" y="1311844"/>
                </a:moveTo>
                <a:cubicBezTo>
                  <a:pt x="-81111" y="975897"/>
                  <a:pt x="321966" y="64820"/>
                  <a:pt x="710830" y="5553"/>
                </a:cubicBezTo>
                <a:cubicBezTo>
                  <a:pt x="1099694" y="-53714"/>
                  <a:pt x="2347321" y="368066"/>
                  <a:pt x="2347321" y="956244"/>
                </a:cubicBezTo>
                <a:cubicBezTo>
                  <a:pt x="2347321" y="1544422"/>
                  <a:pt x="1671194" y="1961968"/>
                  <a:pt x="1282330" y="2021235"/>
                </a:cubicBezTo>
                <a:cubicBezTo>
                  <a:pt x="893466" y="2080502"/>
                  <a:pt x="109389" y="1647791"/>
                  <a:pt x="14139" y="1311844"/>
                </a:cubicBezTo>
                <a:close/>
              </a:path>
            </a:pathLst>
          </a:custGeom>
          <a:gradFill>
            <a:gsLst>
              <a:gs pos="0">
                <a:schemeClr val="accent3">
                  <a:alpha val="20000"/>
                </a:schemeClr>
              </a:gs>
              <a:gs pos="100000">
                <a:schemeClr val="accent3">
                  <a:lumMod val="20000"/>
                  <a:lumOff val="80000"/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E323EAF1-3DF9-43EF-A095-6173DBC2E05E}"/>
              </a:ext>
            </a:extLst>
          </p:cNvPr>
          <p:cNvSpPr/>
          <p:nvPr/>
        </p:nvSpPr>
        <p:spPr>
          <a:xfrm rot="17100000">
            <a:off x="4969607" y="642933"/>
            <a:ext cx="2347321" cy="2026725"/>
          </a:xfrm>
          <a:custGeom>
            <a:avLst/>
            <a:gdLst>
              <a:gd name="connsiteX0" fmla="*/ 0 w 2129981"/>
              <a:gd name="connsiteY0" fmla="*/ 1064991 h 2129981"/>
              <a:gd name="connsiteX1" fmla="*/ 1064991 w 2129981"/>
              <a:gd name="connsiteY1" fmla="*/ 0 h 2129981"/>
              <a:gd name="connsiteX2" fmla="*/ 2129982 w 2129981"/>
              <a:gd name="connsiteY2" fmla="*/ 1064991 h 2129981"/>
              <a:gd name="connsiteX3" fmla="*/ 1064991 w 2129981"/>
              <a:gd name="connsiteY3" fmla="*/ 2129982 h 2129981"/>
              <a:gd name="connsiteX4" fmla="*/ 0 w 2129981"/>
              <a:gd name="connsiteY4" fmla="*/ 1064991 h 2129981"/>
              <a:gd name="connsiteX0" fmla="*/ 46708 w 2176690"/>
              <a:gd name="connsiteY0" fmla="*/ 950691 h 2015682"/>
              <a:gd name="connsiteX1" fmla="*/ 540199 w 2176690"/>
              <a:gd name="connsiteY1" fmla="*/ 0 h 2015682"/>
              <a:gd name="connsiteX2" fmla="*/ 2176690 w 2176690"/>
              <a:gd name="connsiteY2" fmla="*/ 950691 h 2015682"/>
              <a:gd name="connsiteX3" fmla="*/ 1111699 w 2176690"/>
              <a:gd name="connsiteY3" fmla="*/ 2015682 h 2015682"/>
              <a:gd name="connsiteX4" fmla="*/ 46708 w 2176690"/>
              <a:gd name="connsiteY4" fmla="*/ 950691 h 2015682"/>
              <a:gd name="connsiteX0" fmla="*/ 10342 w 2559424"/>
              <a:gd name="connsiteY0" fmla="*/ 1377198 h 2031474"/>
              <a:gd name="connsiteX1" fmla="*/ 922933 w 2559424"/>
              <a:gd name="connsiteY1" fmla="*/ 7407 h 2031474"/>
              <a:gd name="connsiteX2" fmla="*/ 2559424 w 2559424"/>
              <a:gd name="connsiteY2" fmla="*/ 958098 h 2031474"/>
              <a:gd name="connsiteX3" fmla="*/ 1494433 w 2559424"/>
              <a:gd name="connsiteY3" fmla="*/ 2023089 h 2031474"/>
              <a:gd name="connsiteX4" fmla="*/ 10342 w 2559424"/>
              <a:gd name="connsiteY4" fmla="*/ 1377198 h 2031474"/>
              <a:gd name="connsiteX0" fmla="*/ 14139 w 2347321"/>
              <a:gd name="connsiteY0" fmla="*/ 1311844 h 2026725"/>
              <a:gd name="connsiteX1" fmla="*/ 710830 w 2347321"/>
              <a:gd name="connsiteY1" fmla="*/ 5553 h 2026725"/>
              <a:gd name="connsiteX2" fmla="*/ 2347321 w 2347321"/>
              <a:gd name="connsiteY2" fmla="*/ 956244 h 2026725"/>
              <a:gd name="connsiteX3" fmla="*/ 1282330 w 2347321"/>
              <a:gd name="connsiteY3" fmla="*/ 2021235 h 2026725"/>
              <a:gd name="connsiteX4" fmla="*/ 14139 w 2347321"/>
              <a:gd name="connsiteY4" fmla="*/ 1311844 h 202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7321" h="2026725">
                <a:moveTo>
                  <a:pt x="14139" y="1311844"/>
                </a:moveTo>
                <a:cubicBezTo>
                  <a:pt x="-81111" y="975897"/>
                  <a:pt x="321966" y="64820"/>
                  <a:pt x="710830" y="5553"/>
                </a:cubicBezTo>
                <a:cubicBezTo>
                  <a:pt x="1099694" y="-53714"/>
                  <a:pt x="2347321" y="368066"/>
                  <a:pt x="2347321" y="956244"/>
                </a:cubicBezTo>
                <a:cubicBezTo>
                  <a:pt x="2347321" y="1544422"/>
                  <a:pt x="1671194" y="1961968"/>
                  <a:pt x="1282330" y="2021235"/>
                </a:cubicBezTo>
                <a:cubicBezTo>
                  <a:pt x="893466" y="2080502"/>
                  <a:pt x="109389" y="1647791"/>
                  <a:pt x="14139" y="1311844"/>
                </a:cubicBezTo>
                <a:close/>
              </a:path>
            </a:pathLst>
          </a:custGeom>
          <a:gradFill>
            <a:gsLst>
              <a:gs pos="0">
                <a:schemeClr val="accent3">
                  <a:alpha val="20000"/>
                </a:schemeClr>
              </a:gs>
              <a:gs pos="100000">
                <a:schemeClr val="accent3">
                  <a:lumMod val="20000"/>
                  <a:lumOff val="80000"/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2946D398-AAC3-45D4-A913-D5914E43AD68}"/>
              </a:ext>
            </a:extLst>
          </p:cNvPr>
          <p:cNvCxnSpPr>
            <a:cxnSpLocks/>
          </p:cNvCxnSpPr>
          <p:nvPr/>
        </p:nvCxnSpPr>
        <p:spPr>
          <a:xfrm>
            <a:off x="939800" y="1736725"/>
            <a:ext cx="4267200" cy="0"/>
          </a:xfrm>
          <a:prstGeom prst="line">
            <a:avLst/>
          </a:prstGeom>
          <a:ln w="31750" cap="rnd">
            <a:gradFill flip="none" rotWithShape="1">
              <a:gsLst>
                <a:gs pos="1124">
                  <a:schemeClr val="accent1">
                    <a:lumMod val="40000"/>
                    <a:lumOff val="60000"/>
                    <a:alpha val="0"/>
                  </a:schemeClr>
                </a:gs>
                <a:gs pos="25000">
                  <a:schemeClr val="accent1">
                    <a:lumMod val="40000"/>
                    <a:lumOff val="6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quotation-marks_897">
            <a:extLst>
              <a:ext uri="{FF2B5EF4-FFF2-40B4-BE49-F238E27FC236}">
                <a16:creationId xmlns="" xmlns:a16="http://schemas.microsoft.com/office/drawing/2014/main" id="{CD93BFEC-05FE-446C-A7CC-384473283C78}"/>
              </a:ext>
            </a:extLst>
          </p:cNvPr>
          <p:cNvSpPr>
            <a:spLocks noChangeAspect="1"/>
          </p:cNvSpPr>
          <p:nvPr/>
        </p:nvSpPr>
        <p:spPr bwMode="auto">
          <a:xfrm>
            <a:off x="5826569" y="1290934"/>
            <a:ext cx="538862" cy="461666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8A11A93B-2AB1-4810-BFE6-954A2837140B}"/>
              </a:ext>
            </a:extLst>
          </p:cNvPr>
          <p:cNvCxnSpPr>
            <a:cxnSpLocks/>
          </p:cNvCxnSpPr>
          <p:nvPr/>
        </p:nvCxnSpPr>
        <p:spPr>
          <a:xfrm flipH="1">
            <a:off x="7010400" y="1720850"/>
            <a:ext cx="4419600" cy="0"/>
          </a:xfrm>
          <a:prstGeom prst="line">
            <a:avLst/>
          </a:prstGeom>
          <a:ln w="31750" cap="rnd">
            <a:gradFill flip="none" rotWithShape="1">
              <a:gsLst>
                <a:gs pos="1124">
                  <a:schemeClr val="accent1">
                    <a:lumMod val="40000"/>
                    <a:lumOff val="60000"/>
                    <a:alpha val="0"/>
                  </a:schemeClr>
                </a:gs>
                <a:gs pos="25000">
                  <a:schemeClr val="accent1">
                    <a:lumMod val="40000"/>
                    <a:lumOff val="6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51FFD6ED-B45D-4C2E-86C6-88DE2AF8304A}"/>
              </a:ext>
            </a:extLst>
          </p:cNvPr>
          <p:cNvCxnSpPr>
            <a:cxnSpLocks/>
          </p:cNvCxnSpPr>
          <p:nvPr/>
        </p:nvCxnSpPr>
        <p:spPr>
          <a:xfrm>
            <a:off x="850900" y="5114925"/>
            <a:ext cx="4267200" cy="0"/>
          </a:xfrm>
          <a:prstGeom prst="line">
            <a:avLst/>
          </a:prstGeom>
          <a:ln w="31750" cap="rnd">
            <a:gradFill flip="none" rotWithShape="1">
              <a:gsLst>
                <a:gs pos="1124">
                  <a:schemeClr val="accent1">
                    <a:lumMod val="40000"/>
                    <a:lumOff val="60000"/>
                    <a:alpha val="0"/>
                  </a:schemeClr>
                </a:gs>
                <a:gs pos="25000">
                  <a:schemeClr val="accent1">
                    <a:lumMod val="40000"/>
                    <a:lumOff val="6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quotation-marks_897">
            <a:extLst>
              <a:ext uri="{FF2B5EF4-FFF2-40B4-BE49-F238E27FC236}">
                <a16:creationId xmlns="" xmlns:a16="http://schemas.microsoft.com/office/drawing/2014/main" id="{99F9BDBD-3CBA-4315-93F0-B7C7BF7E2917}"/>
              </a:ext>
            </a:extLst>
          </p:cNvPr>
          <p:cNvSpPr>
            <a:spLocks noChangeAspect="1"/>
          </p:cNvSpPr>
          <p:nvPr/>
        </p:nvSpPr>
        <p:spPr bwMode="auto">
          <a:xfrm flipH="1" flipV="1">
            <a:off x="5847785" y="5133450"/>
            <a:ext cx="517646" cy="443490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351DF1B4-19C5-4C28-8270-88486EEAABB4}"/>
              </a:ext>
            </a:extLst>
          </p:cNvPr>
          <p:cNvCxnSpPr>
            <a:cxnSpLocks/>
          </p:cNvCxnSpPr>
          <p:nvPr/>
        </p:nvCxnSpPr>
        <p:spPr>
          <a:xfrm flipH="1">
            <a:off x="6921500" y="5099050"/>
            <a:ext cx="4419600" cy="0"/>
          </a:xfrm>
          <a:prstGeom prst="line">
            <a:avLst/>
          </a:prstGeom>
          <a:ln w="31750" cap="rnd">
            <a:gradFill flip="none" rotWithShape="1">
              <a:gsLst>
                <a:gs pos="1124">
                  <a:schemeClr val="accent1">
                    <a:lumMod val="40000"/>
                    <a:lumOff val="60000"/>
                    <a:alpha val="0"/>
                  </a:schemeClr>
                </a:gs>
                <a:gs pos="25000">
                  <a:schemeClr val="accent1">
                    <a:lumMod val="40000"/>
                    <a:lumOff val="6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FCCBD90-C055-4447-87B9-9241BCA4EB56}"/>
              </a:ext>
            </a:extLst>
          </p:cNvPr>
          <p:cNvSpPr txBox="1"/>
          <p:nvPr/>
        </p:nvSpPr>
        <p:spPr>
          <a:xfrm>
            <a:off x="5234225" y="210820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这里是标题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416DC08-D61D-4D76-A539-77A3B48B2CBB}"/>
              </a:ext>
            </a:extLst>
          </p:cNvPr>
          <p:cNvSpPr txBox="1"/>
          <p:nvPr/>
        </p:nvSpPr>
        <p:spPr>
          <a:xfrm>
            <a:off x="753349" y="2796695"/>
            <a:ext cx="1077983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江西省赣州市，地处风景秀丽的章江之滨。这里是客家文化的摇篮，是中国革命的红色故都，是全国著名的园林化城市。该院于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2001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8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月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1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日经江西人民政府批准设立，系江西省首批批准设立的八所独立学院之一，也是首批经国家教育部确认的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249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所独立学院之一。</a:t>
            </a:r>
            <a:endParaRPr lang="en-US" altLang="zh-CN" sz="20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 algn="just"/>
            <a:endParaRPr lang="zh-CN" altLang="en-US" dirty="0"/>
          </a:p>
        </p:txBody>
      </p:sp>
      <p:sp>
        <p:nvSpPr>
          <p:cNvPr id="22" name="标题 21">
            <a:extLst>
              <a:ext uri="{FF2B5EF4-FFF2-40B4-BE49-F238E27FC236}">
                <a16:creationId xmlns="" xmlns:a16="http://schemas.microsoft.com/office/drawing/2014/main" id="{CA3EC27A-FFD5-4A60-9F80-0B1A53AC5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一段文字页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E73924DD-DA30-4C3C-A3B4-DDB14E087CC1}"/>
              </a:ext>
            </a:extLst>
          </p:cNvPr>
          <p:cNvGrpSpPr/>
          <p:nvPr/>
        </p:nvGrpSpPr>
        <p:grpSpPr>
          <a:xfrm>
            <a:off x="-2742" y="6975392"/>
            <a:ext cx="8252580" cy="400110"/>
            <a:chOff x="-1123799" y="6912727"/>
            <a:chExt cx="8252580" cy="400110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5BC7E53F-0C83-41C6-832E-CEC9FE159D88}"/>
                </a:ext>
              </a:extLst>
            </p:cNvPr>
            <p:cNvSpPr txBox="1"/>
            <p:nvPr/>
          </p:nvSpPr>
          <p:spPr>
            <a:xfrm>
              <a:off x="-1123799" y="6912727"/>
              <a:ext cx="8252580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答辩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简单明了是关键，让老师能快速得到你想表达的意思即可。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DE87EBEB-8A6D-4D16-A08C-E998117C1AFF}"/>
                </a:ext>
              </a:extLst>
            </p:cNvPr>
            <p:cNvCxnSpPr/>
            <p:nvPr/>
          </p:nvCxnSpPr>
          <p:spPr>
            <a:xfrm>
              <a:off x="-1091535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73284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703005AB-F985-4530-B2CC-1B5267F129E5}"/>
              </a:ext>
            </a:extLst>
          </p:cNvPr>
          <p:cNvCxnSpPr>
            <a:cxnSpLocks/>
          </p:cNvCxnSpPr>
          <p:nvPr/>
        </p:nvCxnSpPr>
        <p:spPr>
          <a:xfrm>
            <a:off x="-299852" y="2625725"/>
            <a:ext cx="6268852" cy="0"/>
          </a:xfrm>
          <a:prstGeom prst="line">
            <a:avLst/>
          </a:prstGeom>
          <a:ln w="31750" cap="rnd">
            <a:gradFill flip="none" rotWithShape="1">
              <a:gsLst>
                <a:gs pos="1124">
                  <a:schemeClr val="accent2">
                    <a:lumMod val="40000"/>
                    <a:lumOff val="60000"/>
                    <a:alpha val="14000"/>
                  </a:schemeClr>
                </a:gs>
                <a:gs pos="2500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2CE4247E-0080-42F9-A25C-4A22A3678CF8}"/>
              </a:ext>
            </a:extLst>
          </p:cNvPr>
          <p:cNvCxnSpPr>
            <a:cxnSpLocks/>
          </p:cNvCxnSpPr>
          <p:nvPr/>
        </p:nvCxnSpPr>
        <p:spPr>
          <a:xfrm flipH="1">
            <a:off x="6223000" y="4756150"/>
            <a:ext cx="5969000" cy="0"/>
          </a:xfrm>
          <a:prstGeom prst="line">
            <a:avLst/>
          </a:prstGeom>
          <a:ln w="31750" cap="rnd">
            <a:gradFill flip="none" rotWithShape="1">
              <a:gsLst>
                <a:gs pos="1124">
                  <a:schemeClr val="accent2">
                    <a:lumMod val="40000"/>
                    <a:lumOff val="60000"/>
                    <a:alpha val="14000"/>
                  </a:schemeClr>
                </a:gs>
                <a:gs pos="2500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567B131A-D072-49CC-B297-5FC5B53CD71B}"/>
              </a:ext>
            </a:extLst>
          </p:cNvPr>
          <p:cNvGrpSpPr/>
          <p:nvPr userDrawn="1"/>
        </p:nvGrpSpPr>
        <p:grpSpPr>
          <a:xfrm>
            <a:off x="1660010" y="1610439"/>
            <a:ext cx="3838182" cy="4370098"/>
            <a:chOff x="1660010" y="1610439"/>
            <a:chExt cx="3838182" cy="4370098"/>
          </a:xfrm>
        </p:grpSpPr>
        <p:sp>
          <p:nvSpPr>
            <p:cNvPr id="23" name="矩形: 圆角 22">
              <a:extLst>
                <a:ext uri="{FF2B5EF4-FFF2-40B4-BE49-F238E27FC236}">
                  <a16:creationId xmlns="" xmlns:a16="http://schemas.microsoft.com/office/drawing/2014/main" id="{3DD93A06-07AC-48E7-9C8B-AC30F1597340}"/>
                </a:ext>
              </a:extLst>
            </p:cNvPr>
            <p:cNvSpPr/>
            <p:nvPr/>
          </p:nvSpPr>
          <p:spPr>
            <a:xfrm>
              <a:off x="1660010" y="1610439"/>
              <a:ext cx="3838182" cy="4207572"/>
            </a:xfrm>
            <a:prstGeom prst="roundRect">
              <a:avLst>
                <a:gd name="adj" fmla="val 1998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85000"/>
                  </a:schemeClr>
                </a:solidFill>
                <a:effectLst>
                  <a:outerShdw blurRad="63500" sx="102000" sy="102000" algn="ctr" rotWithShape="0">
                    <a:schemeClr val="tx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="" xmlns:a16="http://schemas.microsoft.com/office/drawing/2014/main" id="{81D5D6AA-DE67-42FC-8B1E-17C20AE0F317}"/>
                </a:ext>
              </a:extLst>
            </p:cNvPr>
            <p:cNvSpPr/>
            <p:nvPr/>
          </p:nvSpPr>
          <p:spPr>
            <a:xfrm>
              <a:off x="2373101" y="5498268"/>
              <a:ext cx="2412000" cy="482269"/>
            </a:xfrm>
            <a:prstGeom prst="roundRect">
              <a:avLst>
                <a:gd name="adj" fmla="val 50000"/>
              </a:avLst>
            </a:prstGeom>
            <a:gradFill>
              <a:gsLst>
                <a:gs pos="3000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F2794864-B7BA-4AD9-A086-20EE259DCD18}"/>
                </a:ext>
              </a:extLst>
            </p:cNvPr>
            <p:cNvSpPr/>
            <p:nvPr/>
          </p:nvSpPr>
          <p:spPr>
            <a:xfrm>
              <a:off x="1660010" y="1610444"/>
              <a:ext cx="3838182" cy="78610"/>
            </a:xfrm>
            <a:custGeom>
              <a:avLst/>
              <a:gdLst>
                <a:gd name="connsiteX0" fmla="*/ 71220 w 3564556"/>
                <a:gd name="connsiteY0" fmla="*/ 0 h 72299"/>
                <a:gd name="connsiteX1" fmla="*/ 3493336 w 3564556"/>
                <a:gd name="connsiteY1" fmla="*/ 0 h 72299"/>
                <a:gd name="connsiteX2" fmla="*/ 3564556 w 3564556"/>
                <a:gd name="connsiteY2" fmla="*/ 71220 h 72299"/>
                <a:gd name="connsiteX3" fmla="*/ 3564556 w 3564556"/>
                <a:gd name="connsiteY3" fmla="*/ 72299 h 72299"/>
                <a:gd name="connsiteX4" fmla="*/ 0 w 3564556"/>
                <a:gd name="connsiteY4" fmla="*/ 72299 h 72299"/>
                <a:gd name="connsiteX5" fmla="*/ 0 w 3564556"/>
                <a:gd name="connsiteY5" fmla="*/ 71220 h 72299"/>
                <a:gd name="connsiteX6" fmla="*/ 71220 w 3564556"/>
                <a:gd name="connsiteY6" fmla="*/ 0 h 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4556" h="72299">
                  <a:moveTo>
                    <a:pt x="71220" y="0"/>
                  </a:moveTo>
                  <a:lnTo>
                    <a:pt x="3493336" y="0"/>
                  </a:lnTo>
                  <a:cubicBezTo>
                    <a:pt x="3532670" y="0"/>
                    <a:pt x="3564556" y="31886"/>
                    <a:pt x="3564556" y="71220"/>
                  </a:cubicBezTo>
                  <a:lnTo>
                    <a:pt x="3564556" y="72299"/>
                  </a:lnTo>
                  <a:lnTo>
                    <a:pt x="0" y="72299"/>
                  </a:lnTo>
                  <a:lnTo>
                    <a:pt x="0" y="71220"/>
                  </a:lnTo>
                  <a:cubicBezTo>
                    <a:pt x="0" y="31886"/>
                    <a:pt x="31886" y="0"/>
                    <a:pt x="71220" y="0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2540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A643005-5A98-4A5F-A263-9F6DD88FD3BA}"/>
              </a:ext>
            </a:extLst>
          </p:cNvPr>
          <p:cNvSpPr txBox="1"/>
          <p:nvPr userDrawn="1"/>
        </p:nvSpPr>
        <p:spPr>
          <a:xfrm>
            <a:off x="1941687" y="1953275"/>
            <a:ext cx="3274828" cy="295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</a:t>
            </a:r>
            <a:endParaRPr lang="zh-CN" altLang="en-US" dirty="0"/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CDD61A67-31A5-4CA2-A124-8E40766DA70E}"/>
              </a:ext>
            </a:extLst>
          </p:cNvPr>
          <p:cNvGrpSpPr/>
          <p:nvPr/>
        </p:nvGrpSpPr>
        <p:grpSpPr>
          <a:xfrm>
            <a:off x="6706005" y="1610440"/>
            <a:ext cx="3838182" cy="4370097"/>
            <a:chOff x="1487488" y="1819262"/>
            <a:chExt cx="3564556" cy="4019255"/>
          </a:xfrm>
          <a:effectLst>
            <a:outerShdw blurRad="317500" dir="5400000" algn="t" rotWithShape="0">
              <a:schemeClr val="accent1">
                <a:lumMod val="75000"/>
                <a:alpha val="10000"/>
              </a:schemeClr>
            </a:outerShdw>
          </a:effectLst>
        </p:grpSpPr>
        <p:sp>
          <p:nvSpPr>
            <p:cNvPr id="30" name="矩形: 圆角 29">
              <a:extLst>
                <a:ext uri="{FF2B5EF4-FFF2-40B4-BE49-F238E27FC236}">
                  <a16:creationId xmlns="" xmlns:a16="http://schemas.microsoft.com/office/drawing/2014/main" id="{6E7F8956-BFA1-4904-9993-54E2D5EF6AC9}"/>
                </a:ext>
              </a:extLst>
            </p:cNvPr>
            <p:cNvSpPr/>
            <p:nvPr/>
          </p:nvSpPr>
          <p:spPr>
            <a:xfrm>
              <a:off x="1487488" y="1819262"/>
              <a:ext cx="3564556" cy="3869778"/>
            </a:xfrm>
            <a:prstGeom prst="roundRect">
              <a:avLst>
                <a:gd name="adj" fmla="val 1998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  <a:effectLst>
                  <a:outerShdw blurRad="63500" sx="102000" sy="102000" algn="ctr" rotWithShape="0">
                    <a:schemeClr val="tx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="" xmlns:a16="http://schemas.microsoft.com/office/drawing/2014/main" id="{E2D7E23C-4583-4A90-8AAD-3B17CF3AA89C}"/>
                </a:ext>
              </a:extLst>
            </p:cNvPr>
            <p:cNvSpPr/>
            <p:nvPr/>
          </p:nvSpPr>
          <p:spPr>
            <a:xfrm>
              <a:off x="2149601" y="5394966"/>
              <a:ext cx="2240330" cy="443551"/>
            </a:xfrm>
            <a:prstGeom prst="roundRect">
              <a:avLst>
                <a:gd name="adj" fmla="val 50000"/>
              </a:avLst>
            </a:prstGeom>
            <a:gradFill>
              <a:gsLst>
                <a:gs pos="3000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D3FDE18E-62ED-4B88-AAA4-A84C59E06AA0}"/>
                </a:ext>
              </a:extLst>
            </p:cNvPr>
            <p:cNvSpPr/>
            <p:nvPr/>
          </p:nvSpPr>
          <p:spPr>
            <a:xfrm>
              <a:off x="1487488" y="1819268"/>
              <a:ext cx="3564556" cy="72299"/>
            </a:xfrm>
            <a:custGeom>
              <a:avLst/>
              <a:gdLst>
                <a:gd name="connsiteX0" fmla="*/ 71220 w 3564556"/>
                <a:gd name="connsiteY0" fmla="*/ 0 h 72299"/>
                <a:gd name="connsiteX1" fmla="*/ 3493336 w 3564556"/>
                <a:gd name="connsiteY1" fmla="*/ 0 h 72299"/>
                <a:gd name="connsiteX2" fmla="*/ 3564556 w 3564556"/>
                <a:gd name="connsiteY2" fmla="*/ 71220 h 72299"/>
                <a:gd name="connsiteX3" fmla="*/ 3564556 w 3564556"/>
                <a:gd name="connsiteY3" fmla="*/ 72299 h 72299"/>
                <a:gd name="connsiteX4" fmla="*/ 0 w 3564556"/>
                <a:gd name="connsiteY4" fmla="*/ 72299 h 72299"/>
                <a:gd name="connsiteX5" fmla="*/ 0 w 3564556"/>
                <a:gd name="connsiteY5" fmla="*/ 71220 h 72299"/>
                <a:gd name="connsiteX6" fmla="*/ 71220 w 3564556"/>
                <a:gd name="connsiteY6" fmla="*/ 0 h 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4556" h="72299">
                  <a:moveTo>
                    <a:pt x="71220" y="0"/>
                  </a:moveTo>
                  <a:lnTo>
                    <a:pt x="3493336" y="0"/>
                  </a:lnTo>
                  <a:cubicBezTo>
                    <a:pt x="3532670" y="0"/>
                    <a:pt x="3564556" y="31886"/>
                    <a:pt x="3564556" y="71220"/>
                  </a:cubicBezTo>
                  <a:lnTo>
                    <a:pt x="3564556" y="72299"/>
                  </a:lnTo>
                  <a:lnTo>
                    <a:pt x="0" y="72299"/>
                  </a:lnTo>
                  <a:lnTo>
                    <a:pt x="0" y="71220"/>
                  </a:lnTo>
                  <a:cubicBezTo>
                    <a:pt x="0" y="31886"/>
                    <a:pt x="31886" y="0"/>
                    <a:pt x="71220" y="0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2540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25DEE9B1-DF8C-4D90-A80B-E59D3A7B0B03}"/>
              </a:ext>
            </a:extLst>
          </p:cNvPr>
          <p:cNvSpPr txBox="1"/>
          <p:nvPr/>
        </p:nvSpPr>
        <p:spPr>
          <a:xfrm>
            <a:off x="6987682" y="1953275"/>
            <a:ext cx="3274828" cy="295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</a:t>
            </a:r>
            <a:endParaRPr lang="zh-CN" altLang="en-US" dirty="0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1655E564-7BF2-44C7-9324-3BD05EC87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两段文字页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72FA208-7E37-471B-A3D1-0DEA232FA3AA}"/>
              </a:ext>
            </a:extLst>
          </p:cNvPr>
          <p:cNvGrpSpPr/>
          <p:nvPr/>
        </p:nvGrpSpPr>
        <p:grpSpPr>
          <a:xfrm>
            <a:off x="-2743" y="6975392"/>
            <a:ext cx="6708747" cy="400110"/>
            <a:chOff x="-1123800" y="6912727"/>
            <a:chExt cx="6708747" cy="400110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18B64E23-BD24-4AE7-A3D8-2010E9181BA3}"/>
                </a:ext>
              </a:extLst>
            </p:cNvPr>
            <p:cNvSpPr txBox="1"/>
            <p:nvPr/>
          </p:nvSpPr>
          <p:spPr>
            <a:xfrm>
              <a:off x="-1123800" y="6912727"/>
              <a:ext cx="670874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切忌放太多太杂的元素，过多的元素会让人眼花缭乱。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2E60D5EF-EEB2-4A09-B992-85B03F9404F5}"/>
                </a:ext>
              </a:extLst>
            </p:cNvPr>
            <p:cNvCxnSpPr/>
            <p:nvPr/>
          </p:nvCxnSpPr>
          <p:spPr>
            <a:xfrm>
              <a:off x="-1091535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38719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0B51225-13B6-40E5-98A4-8AE95C725B3C}"/>
              </a:ext>
            </a:extLst>
          </p:cNvPr>
          <p:cNvSpPr txBox="1"/>
          <p:nvPr/>
        </p:nvSpPr>
        <p:spPr>
          <a:xfrm>
            <a:off x="1968960" y="2143760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accent1"/>
                </a:solidFill>
              </a:rPr>
              <a:t>请输入您的标题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635345A-1370-46D2-94DE-FCF420A0C127}"/>
              </a:ext>
            </a:extLst>
          </p:cNvPr>
          <p:cNvSpPr txBox="1"/>
          <p:nvPr/>
        </p:nvSpPr>
        <p:spPr>
          <a:xfrm>
            <a:off x="7604229" y="4592179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accent1"/>
                </a:solidFill>
              </a:rPr>
              <a:t>请输入您的标题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2814FF1-C0E3-4DE5-A58B-78790723D7FE}"/>
              </a:ext>
            </a:extLst>
          </p:cNvPr>
          <p:cNvSpPr/>
          <p:nvPr/>
        </p:nvSpPr>
        <p:spPr>
          <a:xfrm>
            <a:off x="742005" y="2796952"/>
            <a:ext cx="3896838" cy="2120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1B5E077-89E2-4EED-99F3-97F3BF244444}"/>
              </a:ext>
            </a:extLst>
          </p:cNvPr>
          <p:cNvSpPr/>
          <p:nvPr/>
        </p:nvSpPr>
        <p:spPr>
          <a:xfrm>
            <a:off x="7665434" y="2214501"/>
            <a:ext cx="3896838" cy="2120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江西省赣州市，地处风景秀丽的章江之滨。这里是客家文化的摇篮，是中国革命的红色故都，是全国著名的园林化城市。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21E0DC1-8491-4810-B778-D3EF8079102F}"/>
              </a:ext>
            </a:extLst>
          </p:cNvPr>
          <p:cNvSpPr txBox="1"/>
          <p:nvPr/>
        </p:nvSpPr>
        <p:spPr>
          <a:xfrm>
            <a:off x="4826765" y="2473219"/>
            <a:ext cx="254428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i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88900" dist="38100" dir="2700000" algn="tl">
                    <a:schemeClr val="tx1">
                      <a:lumMod val="75000"/>
                      <a:lumOff val="25000"/>
                      <a:alpha val="20000"/>
                    </a:schemeClr>
                  </a:outerShdw>
                </a:effectLst>
              </a:rPr>
              <a:t>VS</a:t>
            </a:r>
            <a:endParaRPr lang="zh-CN" altLang="en-US" sz="13800" b="1" i="1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effectLst>
                <a:outerShdw blurRad="88900" dist="38100" dir="2700000" algn="tl">
                  <a:schemeClr val="tx1">
                    <a:lumMod val="75000"/>
                    <a:lumOff val="25000"/>
                    <a:alpha val="20000"/>
                  </a:schemeClr>
                </a:outerShdw>
              </a:effectLst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F7D731E7-E7E9-4510-A507-2968DDF9DFCF}"/>
              </a:ext>
            </a:extLst>
          </p:cNvPr>
          <p:cNvGrpSpPr/>
          <p:nvPr/>
        </p:nvGrpSpPr>
        <p:grpSpPr>
          <a:xfrm>
            <a:off x="0" y="2275965"/>
            <a:ext cx="1719561" cy="184554"/>
            <a:chOff x="0" y="2275965"/>
            <a:chExt cx="1719561" cy="184554"/>
          </a:xfrm>
        </p:grpSpPr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326017E9-81B0-4D3A-A29C-07BFE6B9C289}"/>
                </a:ext>
              </a:extLst>
            </p:cNvPr>
            <p:cNvSpPr/>
            <p:nvPr/>
          </p:nvSpPr>
          <p:spPr>
            <a:xfrm>
              <a:off x="0" y="2275965"/>
              <a:ext cx="1719561" cy="140210"/>
            </a:xfrm>
            <a:custGeom>
              <a:avLst/>
              <a:gdLst>
                <a:gd name="connsiteX0" fmla="*/ 0 w 1719561"/>
                <a:gd name="connsiteY0" fmla="*/ 0 h 140210"/>
                <a:gd name="connsiteX1" fmla="*/ 1719561 w 1719561"/>
                <a:gd name="connsiteY1" fmla="*/ 0 h 140210"/>
                <a:gd name="connsiteX2" fmla="*/ 1684509 w 1719561"/>
                <a:gd name="connsiteY2" fmla="*/ 140210 h 140210"/>
                <a:gd name="connsiteX3" fmla="*/ 0 w 1719561"/>
                <a:gd name="connsiteY3" fmla="*/ 140210 h 14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9561" h="140210">
                  <a:moveTo>
                    <a:pt x="0" y="0"/>
                  </a:moveTo>
                  <a:lnTo>
                    <a:pt x="1719561" y="0"/>
                  </a:lnTo>
                  <a:lnTo>
                    <a:pt x="1684509" y="140210"/>
                  </a:lnTo>
                  <a:lnTo>
                    <a:pt x="0" y="1402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sx="97000" sy="97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0163FFC9-22A6-431C-AFEF-76CE5A9F51ED}"/>
                </a:ext>
              </a:extLst>
            </p:cNvPr>
            <p:cNvCxnSpPr/>
            <p:nvPr/>
          </p:nvCxnSpPr>
          <p:spPr>
            <a:xfrm>
              <a:off x="0" y="2460519"/>
              <a:ext cx="1666875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111A7C29-DFFD-4022-8CDD-C5DFEA13B458}"/>
              </a:ext>
            </a:extLst>
          </p:cNvPr>
          <p:cNvGrpSpPr/>
          <p:nvPr/>
        </p:nvGrpSpPr>
        <p:grpSpPr>
          <a:xfrm>
            <a:off x="10283878" y="4720150"/>
            <a:ext cx="1967389" cy="196583"/>
            <a:chOff x="10283878" y="4720150"/>
            <a:chExt cx="1967389" cy="196583"/>
          </a:xfrm>
        </p:grpSpPr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7627E716-0595-4F29-9A62-1E1F2EC09837}"/>
                </a:ext>
              </a:extLst>
            </p:cNvPr>
            <p:cNvSpPr/>
            <p:nvPr/>
          </p:nvSpPr>
          <p:spPr>
            <a:xfrm>
              <a:off x="10283878" y="4720150"/>
              <a:ext cx="1967389" cy="143950"/>
            </a:xfrm>
            <a:custGeom>
              <a:avLst/>
              <a:gdLst>
                <a:gd name="connsiteX0" fmla="*/ 35988 w 1967389"/>
                <a:gd name="connsiteY0" fmla="*/ 0 h 143950"/>
                <a:gd name="connsiteX1" fmla="*/ 1967389 w 1967389"/>
                <a:gd name="connsiteY1" fmla="*/ 0 h 143950"/>
                <a:gd name="connsiteX2" fmla="*/ 1967389 w 1967389"/>
                <a:gd name="connsiteY2" fmla="*/ 143950 h 143950"/>
                <a:gd name="connsiteX3" fmla="*/ 0 w 1967389"/>
                <a:gd name="connsiteY3" fmla="*/ 143950 h 14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7389" h="143950">
                  <a:moveTo>
                    <a:pt x="35988" y="0"/>
                  </a:moveTo>
                  <a:lnTo>
                    <a:pt x="1967389" y="0"/>
                  </a:lnTo>
                  <a:lnTo>
                    <a:pt x="1967389" y="143950"/>
                  </a:lnTo>
                  <a:lnTo>
                    <a:pt x="0" y="1439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sx="97000" sy="97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F32E3E40-6375-46F5-B962-FDB17320802B}"/>
                </a:ext>
              </a:extLst>
            </p:cNvPr>
            <p:cNvCxnSpPr>
              <a:cxnSpLocks/>
            </p:cNvCxnSpPr>
            <p:nvPr/>
          </p:nvCxnSpPr>
          <p:spPr>
            <a:xfrm>
              <a:off x="10283878" y="4916733"/>
              <a:ext cx="1908122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标题 22">
            <a:extLst>
              <a:ext uri="{FF2B5EF4-FFF2-40B4-BE49-F238E27FC236}">
                <a16:creationId xmlns="" xmlns:a16="http://schemas.microsoft.com/office/drawing/2014/main" id="{503616ED-7F58-400C-B4B1-6BA903743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两段文字页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79E42C2-41C8-456C-BE4E-EACC4CB4558D}"/>
              </a:ext>
            </a:extLst>
          </p:cNvPr>
          <p:cNvGrpSpPr/>
          <p:nvPr/>
        </p:nvGrpSpPr>
        <p:grpSpPr>
          <a:xfrm>
            <a:off x="-2742" y="6975392"/>
            <a:ext cx="11014554" cy="400110"/>
            <a:chOff x="-1123799" y="6912727"/>
            <a:chExt cx="11014554" cy="400110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96FFFE11-E068-464E-BA8F-77DD4AB8B1BD}"/>
                </a:ext>
              </a:extLst>
            </p:cNvPr>
            <p:cNvSpPr txBox="1"/>
            <p:nvPr/>
          </p:nvSpPr>
          <p:spPr>
            <a:xfrm>
              <a:off x="-1123799" y="6912727"/>
              <a:ext cx="11014554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演讲类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切忌大段文字，上放出关键语句和关键数据即可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其他内容最好通过演讲者口述。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D6ED102D-0D2F-4F74-B470-DE6A170046B9}"/>
                </a:ext>
              </a:extLst>
            </p:cNvPr>
            <p:cNvCxnSpPr/>
            <p:nvPr/>
          </p:nvCxnSpPr>
          <p:spPr>
            <a:xfrm>
              <a:off x="-1091535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603418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95413689-06EF-40CD-98A4-7AA2CF52697F}"/>
              </a:ext>
            </a:extLst>
          </p:cNvPr>
          <p:cNvGrpSpPr/>
          <p:nvPr/>
        </p:nvGrpSpPr>
        <p:grpSpPr>
          <a:xfrm>
            <a:off x="8268932" y="2296632"/>
            <a:ext cx="2998840" cy="3392866"/>
            <a:chOff x="8268932" y="1923732"/>
            <a:chExt cx="2998840" cy="3765766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A48F83FD-4118-40D1-BE06-EAA5F5A45271}"/>
                </a:ext>
              </a:extLst>
            </p:cNvPr>
            <p:cNvSpPr/>
            <p:nvPr/>
          </p:nvSpPr>
          <p:spPr>
            <a:xfrm>
              <a:off x="8268933" y="1923743"/>
              <a:ext cx="2998839" cy="37657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0A81B9C3-6E80-4662-AFFC-9A8FDE13C449}"/>
                </a:ext>
              </a:extLst>
            </p:cNvPr>
            <p:cNvCxnSpPr/>
            <p:nvPr/>
          </p:nvCxnSpPr>
          <p:spPr>
            <a:xfrm>
              <a:off x="8268932" y="1923732"/>
              <a:ext cx="2998839" cy="0"/>
            </a:xfrm>
            <a:prstGeom prst="line">
              <a:avLst/>
            </a:prstGeom>
            <a:ln w="635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19ADBBDD-2A23-4C2C-A2FB-7863B681971D}"/>
                </a:ext>
              </a:extLst>
            </p:cNvPr>
            <p:cNvCxnSpPr/>
            <p:nvPr/>
          </p:nvCxnSpPr>
          <p:spPr>
            <a:xfrm>
              <a:off x="8268932" y="5689498"/>
              <a:ext cx="2998839" cy="0"/>
            </a:xfrm>
            <a:prstGeom prst="line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30CD97F4-C024-4A1C-A8CA-F393040222AA}"/>
              </a:ext>
            </a:extLst>
          </p:cNvPr>
          <p:cNvGrpSpPr/>
          <p:nvPr/>
        </p:nvGrpSpPr>
        <p:grpSpPr>
          <a:xfrm>
            <a:off x="4729313" y="1824693"/>
            <a:ext cx="2998840" cy="3392856"/>
            <a:chOff x="4729313" y="1451784"/>
            <a:chExt cx="2998840" cy="3765766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5D6D7E5-A3C4-406A-8A4C-A6FC338BBB53}"/>
                </a:ext>
              </a:extLst>
            </p:cNvPr>
            <p:cNvSpPr/>
            <p:nvPr/>
          </p:nvSpPr>
          <p:spPr>
            <a:xfrm>
              <a:off x="4729314" y="1451795"/>
              <a:ext cx="2998839" cy="37657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86196AF9-CEC6-4607-8D27-4718930BAABA}"/>
                </a:ext>
              </a:extLst>
            </p:cNvPr>
            <p:cNvCxnSpPr/>
            <p:nvPr/>
          </p:nvCxnSpPr>
          <p:spPr>
            <a:xfrm>
              <a:off x="4729313" y="1451784"/>
              <a:ext cx="2998839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E7436968-F084-4F84-BE8E-EBBC9D842D7A}"/>
                </a:ext>
              </a:extLst>
            </p:cNvPr>
            <p:cNvCxnSpPr/>
            <p:nvPr/>
          </p:nvCxnSpPr>
          <p:spPr>
            <a:xfrm>
              <a:off x="4729313" y="5217550"/>
              <a:ext cx="2998839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3A165EC-6F79-4F23-9A83-67EFD7BB052D}"/>
              </a:ext>
            </a:extLst>
          </p:cNvPr>
          <p:cNvGrpSpPr/>
          <p:nvPr/>
        </p:nvGrpSpPr>
        <p:grpSpPr>
          <a:xfrm>
            <a:off x="1189694" y="2296632"/>
            <a:ext cx="2998840" cy="3392865"/>
            <a:chOff x="1189694" y="1923732"/>
            <a:chExt cx="2998840" cy="3765766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01CF14AB-4A35-438D-A044-B59B3C0045EB}"/>
                </a:ext>
              </a:extLst>
            </p:cNvPr>
            <p:cNvSpPr/>
            <p:nvPr/>
          </p:nvSpPr>
          <p:spPr>
            <a:xfrm>
              <a:off x="1189695" y="1923743"/>
              <a:ext cx="2998839" cy="37657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CF7D1876-FC91-4F37-B400-EFD8A621CE36}"/>
                </a:ext>
              </a:extLst>
            </p:cNvPr>
            <p:cNvCxnSpPr/>
            <p:nvPr/>
          </p:nvCxnSpPr>
          <p:spPr>
            <a:xfrm>
              <a:off x="1189694" y="1923732"/>
              <a:ext cx="2998839" cy="0"/>
            </a:xfrm>
            <a:prstGeom prst="line">
              <a:avLst/>
            </a:prstGeom>
            <a:ln w="635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1DF01DA5-6076-4BEB-8C67-98B34A00AAC8}"/>
                </a:ext>
              </a:extLst>
            </p:cNvPr>
            <p:cNvCxnSpPr/>
            <p:nvPr/>
          </p:nvCxnSpPr>
          <p:spPr>
            <a:xfrm>
              <a:off x="1189694" y="5689498"/>
              <a:ext cx="2998839" cy="0"/>
            </a:xfrm>
            <a:prstGeom prst="line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E612528-4BED-4D6F-8A61-84382318E533}"/>
              </a:ext>
            </a:extLst>
          </p:cNvPr>
          <p:cNvSpPr txBox="1"/>
          <p:nvPr/>
        </p:nvSpPr>
        <p:spPr>
          <a:xfrm>
            <a:off x="1704271" y="2928007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输入标题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0F8A19B-8D14-43DE-BD21-EE9151E49EBA}"/>
              </a:ext>
            </a:extLst>
          </p:cNvPr>
          <p:cNvSpPr/>
          <p:nvPr/>
        </p:nvSpPr>
        <p:spPr>
          <a:xfrm>
            <a:off x="1446981" y="3628787"/>
            <a:ext cx="2484263" cy="1778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EF19A5C-DAB2-4A43-964E-B65F4E934B2F}"/>
              </a:ext>
            </a:extLst>
          </p:cNvPr>
          <p:cNvSpPr txBox="1"/>
          <p:nvPr/>
        </p:nvSpPr>
        <p:spPr>
          <a:xfrm>
            <a:off x="5243888" y="2478756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297EBF3-1E51-4BBD-BA2B-01CCA92AF65C}"/>
              </a:ext>
            </a:extLst>
          </p:cNvPr>
          <p:cNvSpPr txBox="1"/>
          <p:nvPr/>
        </p:nvSpPr>
        <p:spPr>
          <a:xfrm>
            <a:off x="8783507" y="2999359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输入标题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E9D030D2-893C-422E-A4B4-4954E2232071}"/>
              </a:ext>
            </a:extLst>
          </p:cNvPr>
          <p:cNvSpPr/>
          <p:nvPr/>
        </p:nvSpPr>
        <p:spPr>
          <a:xfrm>
            <a:off x="4986600" y="3109594"/>
            <a:ext cx="2484263" cy="1778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7FA12C7-B1A3-4BD2-BC49-172E039BDA26}"/>
              </a:ext>
            </a:extLst>
          </p:cNvPr>
          <p:cNvSpPr/>
          <p:nvPr/>
        </p:nvSpPr>
        <p:spPr>
          <a:xfrm>
            <a:off x="8526219" y="3632694"/>
            <a:ext cx="2484263" cy="1778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07A788FF-4724-43D5-8619-2728CE06DBF1}"/>
              </a:ext>
            </a:extLst>
          </p:cNvPr>
          <p:cNvGrpSpPr/>
          <p:nvPr/>
        </p:nvGrpSpPr>
        <p:grpSpPr>
          <a:xfrm>
            <a:off x="2268360" y="1825624"/>
            <a:ext cx="841503" cy="841503"/>
            <a:chOff x="2268360" y="1770821"/>
            <a:chExt cx="841503" cy="841503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5E7B6FAA-8690-4B12-B1CA-3270F3737605}"/>
                </a:ext>
              </a:extLst>
            </p:cNvPr>
            <p:cNvSpPr/>
            <p:nvPr/>
          </p:nvSpPr>
          <p:spPr>
            <a:xfrm>
              <a:off x="2268360" y="1770821"/>
              <a:ext cx="841503" cy="84150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iconfont-1186-600060">
              <a:extLst>
                <a:ext uri="{FF2B5EF4-FFF2-40B4-BE49-F238E27FC236}">
                  <a16:creationId xmlns="" xmlns:a16="http://schemas.microsoft.com/office/drawing/2014/main" id="{750D6D11-5F6D-4B9B-AA33-4ABA1CA9442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50881" y="1969084"/>
              <a:ext cx="476459" cy="444975"/>
            </a:xfrm>
            <a:custGeom>
              <a:avLst/>
              <a:gdLst>
                <a:gd name="connsiteX0" fmla="*/ 420884 w 608697"/>
                <a:gd name="connsiteY0" fmla="*/ 485137 h 568475"/>
                <a:gd name="connsiteX1" fmla="*/ 589080 w 608697"/>
                <a:gd name="connsiteY1" fmla="*/ 485137 h 568475"/>
                <a:gd name="connsiteX2" fmla="*/ 608697 w 608697"/>
                <a:gd name="connsiteY2" fmla="*/ 504650 h 568475"/>
                <a:gd name="connsiteX3" fmla="*/ 608697 w 608697"/>
                <a:gd name="connsiteY3" fmla="*/ 511203 h 568475"/>
                <a:gd name="connsiteX4" fmla="*/ 589080 w 608697"/>
                <a:gd name="connsiteY4" fmla="*/ 530716 h 568475"/>
                <a:gd name="connsiteX5" fmla="*/ 418721 w 608697"/>
                <a:gd name="connsiteY5" fmla="*/ 530716 h 568475"/>
                <a:gd name="connsiteX6" fmla="*/ 330483 w 608697"/>
                <a:gd name="connsiteY6" fmla="*/ 564900 h 568475"/>
                <a:gd name="connsiteX7" fmla="*/ 320861 w 608697"/>
                <a:gd name="connsiteY7" fmla="*/ 568475 h 568475"/>
                <a:gd name="connsiteX8" fmla="*/ 320861 w 608697"/>
                <a:gd name="connsiteY8" fmla="*/ 526992 h 568475"/>
                <a:gd name="connsiteX9" fmla="*/ 328096 w 608697"/>
                <a:gd name="connsiteY9" fmla="*/ 513438 h 568475"/>
                <a:gd name="connsiteX10" fmla="*/ 420884 w 608697"/>
                <a:gd name="connsiteY10" fmla="*/ 485137 h 568475"/>
                <a:gd name="connsiteX11" fmla="*/ 19622 w 608697"/>
                <a:gd name="connsiteY11" fmla="*/ 485137 h 568475"/>
                <a:gd name="connsiteX12" fmla="*/ 187860 w 608697"/>
                <a:gd name="connsiteY12" fmla="*/ 485137 h 568475"/>
                <a:gd name="connsiteX13" fmla="*/ 280670 w 608697"/>
                <a:gd name="connsiteY13" fmla="*/ 513438 h 568475"/>
                <a:gd name="connsiteX14" fmla="*/ 287907 w 608697"/>
                <a:gd name="connsiteY14" fmla="*/ 526992 h 568475"/>
                <a:gd name="connsiteX15" fmla="*/ 287907 w 608697"/>
                <a:gd name="connsiteY15" fmla="*/ 568475 h 568475"/>
                <a:gd name="connsiteX16" fmla="*/ 278134 w 608697"/>
                <a:gd name="connsiteY16" fmla="*/ 564826 h 568475"/>
                <a:gd name="connsiteX17" fmla="*/ 187860 w 608697"/>
                <a:gd name="connsiteY17" fmla="*/ 530716 h 568475"/>
                <a:gd name="connsiteX18" fmla="*/ 19622 w 608697"/>
                <a:gd name="connsiteY18" fmla="*/ 530716 h 568475"/>
                <a:gd name="connsiteX19" fmla="*/ 0 w 608697"/>
                <a:gd name="connsiteY19" fmla="*/ 511203 h 568475"/>
                <a:gd name="connsiteX20" fmla="*/ 0 w 608697"/>
                <a:gd name="connsiteY20" fmla="*/ 504650 h 568475"/>
                <a:gd name="connsiteX21" fmla="*/ 19622 w 608697"/>
                <a:gd name="connsiteY21" fmla="*/ 485137 h 568475"/>
                <a:gd name="connsiteX22" fmla="*/ 420884 w 608697"/>
                <a:gd name="connsiteY22" fmla="*/ 29920 h 568475"/>
                <a:gd name="connsiteX23" fmla="*/ 438710 w 608697"/>
                <a:gd name="connsiteY23" fmla="*/ 29920 h 568475"/>
                <a:gd name="connsiteX24" fmla="*/ 438710 w 608697"/>
                <a:gd name="connsiteY24" fmla="*/ 162804 h 568475"/>
                <a:gd name="connsiteX25" fmla="*/ 450421 w 608697"/>
                <a:gd name="connsiteY25" fmla="*/ 193343 h 568475"/>
                <a:gd name="connsiteX26" fmla="*/ 473469 w 608697"/>
                <a:gd name="connsiteY26" fmla="*/ 218817 h 568475"/>
                <a:gd name="connsiteX27" fmla="*/ 500097 w 608697"/>
                <a:gd name="connsiteY27" fmla="*/ 230661 h 568475"/>
                <a:gd name="connsiteX28" fmla="*/ 526799 w 608697"/>
                <a:gd name="connsiteY28" fmla="*/ 218817 h 568475"/>
                <a:gd name="connsiteX29" fmla="*/ 549772 w 608697"/>
                <a:gd name="connsiteY29" fmla="*/ 193343 h 568475"/>
                <a:gd name="connsiteX30" fmla="*/ 561557 w 608697"/>
                <a:gd name="connsiteY30" fmla="*/ 162804 h 568475"/>
                <a:gd name="connsiteX31" fmla="*/ 561557 w 608697"/>
                <a:gd name="connsiteY31" fmla="*/ 29920 h 568475"/>
                <a:gd name="connsiteX32" fmla="*/ 589080 w 608697"/>
                <a:gd name="connsiteY32" fmla="*/ 29920 h 568475"/>
                <a:gd name="connsiteX33" fmla="*/ 608697 w 608697"/>
                <a:gd name="connsiteY33" fmla="*/ 49435 h 568475"/>
                <a:gd name="connsiteX34" fmla="*/ 608697 w 608697"/>
                <a:gd name="connsiteY34" fmla="*/ 440489 h 568475"/>
                <a:gd name="connsiteX35" fmla="*/ 589080 w 608697"/>
                <a:gd name="connsiteY35" fmla="*/ 460004 h 568475"/>
                <a:gd name="connsiteX36" fmla="*/ 420884 w 608697"/>
                <a:gd name="connsiteY36" fmla="*/ 460004 h 568475"/>
                <a:gd name="connsiteX37" fmla="*/ 320861 w 608697"/>
                <a:gd name="connsiteY37" fmla="*/ 497769 h 568475"/>
                <a:gd name="connsiteX38" fmla="*/ 320861 w 608697"/>
                <a:gd name="connsiteY38" fmla="*/ 67610 h 568475"/>
                <a:gd name="connsiteX39" fmla="*/ 420884 w 608697"/>
                <a:gd name="connsiteY39" fmla="*/ 29920 h 568475"/>
                <a:gd name="connsiteX40" fmla="*/ 19622 w 608697"/>
                <a:gd name="connsiteY40" fmla="*/ 29920 h 568475"/>
                <a:gd name="connsiteX41" fmla="*/ 187860 w 608697"/>
                <a:gd name="connsiteY41" fmla="*/ 29920 h 568475"/>
                <a:gd name="connsiteX42" fmla="*/ 287907 w 608697"/>
                <a:gd name="connsiteY42" fmla="*/ 67610 h 568475"/>
                <a:gd name="connsiteX43" fmla="*/ 287907 w 608697"/>
                <a:gd name="connsiteY43" fmla="*/ 497769 h 568475"/>
                <a:gd name="connsiteX44" fmla="*/ 187860 w 608697"/>
                <a:gd name="connsiteY44" fmla="*/ 460004 h 568475"/>
                <a:gd name="connsiteX45" fmla="*/ 19622 w 608697"/>
                <a:gd name="connsiteY45" fmla="*/ 460004 h 568475"/>
                <a:gd name="connsiteX46" fmla="*/ 0 w 608697"/>
                <a:gd name="connsiteY46" fmla="*/ 440489 h 568475"/>
                <a:gd name="connsiteX47" fmla="*/ 0 w 608697"/>
                <a:gd name="connsiteY47" fmla="*/ 49435 h 568475"/>
                <a:gd name="connsiteX48" fmla="*/ 19622 w 608697"/>
                <a:gd name="connsiteY48" fmla="*/ 29920 h 568475"/>
                <a:gd name="connsiteX49" fmla="*/ 484356 w 608697"/>
                <a:gd name="connsiteY49" fmla="*/ 0 h 568475"/>
                <a:gd name="connsiteX50" fmla="*/ 515833 w 608697"/>
                <a:gd name="connsiteY50" fmla="*/ 0 h 568475"/>
                <a:gd name="connsiteX51" fmla="*/ 535450 w 608697"/>
                <a:gd name="connsiteY51" fmla="*/ 19586 h 568475"/>
                <a:gd name="connsiteX52" fmla="*/ 535450 w 608697"/>
                <a:gd name="connsiteY52" fmla="*/ 29937 h 568475"/>
                <a:gd name="connsiteX53" fmla="*/ 535450 w 608697"/>
                <a:gd name="connsiteY53" fmla="*/ 162791 h 568475"/>
                <a:gd name="connsiteX54" fmla="*/ 530378 w 608697"/>
                <a:gd name="connsiteY54" fmla="*/ 175898 h 568475"/>
                <a:gd name="connsiteX55" fmla="*/ 507404 w 608697"/>
                <a:gd name="connsiteY55" fmla="*/ 201367 h 568475"/>
                <a:gd name="connsiteX56" fmla="*/ 500095 w 608697"/>
                <a:gd name="connsiteY56" fmla="*/ 204569 h 568475"/>
                <a:gd name="connsiteX57" fmla="*/ 492860 w 608697"/>
                <a:gd name="connsiteY57" fmla="*/ 201367 h 568475"/>
                <a:gd name="connsiteX58" fmla="*/ 469811 w 608697"/>
                <a:gd name="connsiteY58" fmla="*/ 175898 h 568475"/>
                <a:gd name="connsiteX59" fmla="*/ 464814 w 608697"/>
                <a:gd name="connsiteY59" fmla="*/ 162791 h 568475"/>
                <a:gd name="connsiteX60" fmla="*/ 464814 w 608697"/>
                <a:gd name="connsiteY60" fmla="*/ 29937 h 568475"/>
                <a:gd name="connsiteX61" fmla="*/ 464814 w 608697"/>
                <a:gd name="connsiteY61" fmla="*/ 19586 h 568475"/>
                <a:gd name="connsiteX62" fmla="*/ 484356 w 608697"/>
                <a:gd name="connsiteY62" fmla="*/ 0 h 56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8697" h="568475">
                  <a:moveTo>
                    <a:pt x="420884" y="485137"/>
                  </a:moveTo>
                  <a:lnTo>
                    <a:pt x="589080" y="485137"/>
                  </a:lnTo>
                  <a:cubicBezTo>
                    <a:pt x="599896" y="485137"/>
                    <a:pt x="608697" y="493851"/>
                    <a:pt x="608697" y="504650"/>
                  </a:cubicBezTo>
                  <a:lnTo>
                    <a:pt x="608697" y="511203"/>
                  </a:lnTo>
                  <a:cubicBezTo>
                    <a:pt x="608697" y="522002"/>
                    <a:pt x="599896" y="530716"/>
                    <a:pt x="589080" y="530716"/>
                  </a:cubicBezTo>
                  <a:lnTo>
                    <a:pt x="418721" y="530716"/>
                  </a:lnTo>
                  <a:cubicBezTo>
                    <a:pt x="386051" y="530716"/>
                    <a:pt x="355172" y="543526"/>
                    <a:pt x="330483" y="564900"/>
                  </a:cubicBezTo>
                  <a:cubicBezTo>
                    <a:pt x="327723" y="567283"/>
                    <a:pt x="324292" y="568475"/>
                    <a:pt x="320861" y="568475"/>
                  </a:cubicBezTo>
                  <a:lnTo>
                    <a:pt x="320861" y="526992"/>
                  </a:lnTo>
                  <a:cubicBezTo>
                    <a:pt x="320861" y="521556"/>
                    <a:pt x="323621" y="516491"/>
                    <a:pt x="328096" y="513438"/>
                  </a:cubicBezTo>
                  <a:cubicBezTo>
                    <a:pt x="355395" y="495042"/>
                    <a:pt x="387617" y="485137"/>
                    <a:pt x="420884" y="485137"/>
                  </a:cubicBezTo>
                  <a:close/>
                  <a:moveTo>
                    <a:pt x="19622" y="485137"/>
                  </a:moveTo>
                  <a:lnTo>
                    <a:pt x="187860" y="485137"/>
                  </a:lnTo>
                  <a:cubicBezTo>
                    <a:pt x="221134" y="485137"/>
                    <a:pt x="253364" y="495042"/>
                    <a:pt x="280670" y="513438"/>
                  </a:cubicBezTo>
                  <a:cubicBezTo>
                    <a:pt x="285147" y="516491"/>
                    <a:pt x="287907" y="521556"/>
                    <a:pt x="287907" y="526992"/>
                  </a:cubicBezTo>
                  <a:lnTo>
                    <a:pt x="287907" y="568475"/>
                  </a:lnTo>
                  <a:cubicBezTo>
                    <a:pt x="284400" y="568475"/>
                    <a:pt x="280969" y="567283"/>
                    <a:pt x="278134" y="564826"/>
                  </a:cubicBezTo>
                  <a:cubicBezTo>
                    <a:pt x="253215" y="542856"/>
                    <a:pt x="221134" y="530716"/>
                    <a:pt x="187860" y="530716"/>
                  </a:cubicBezTo>
                  <a:lnTo>
                    <a:pt x="19622" y="530716"/>
                  </a:lnTo>
                  <a:cubicBezTo>
                    <a:pt x="8804" y="530716"/>
                    <a:pt x="0" y="522002"/>
                    <a:pt x="0" y="511203"/>
                  </a:cubicBezTo>
                  <a:lnTo>
                    <a:pt x="0" y="504650"/>
                  </a:lnTo>
                  <a:cubicBezTo>
                    <a:pt x="0" y="493851"/>
                    <a:pt x="8804" y="485137"/>
                    <a:pt x="19622" y="485137"/>
                  </a:cubicBezTo>
                  <a:close/>
                  <a:moveTo>
                    <a:pt x="420884" y="29920"/>
                  </a:moveTo>
                  <a:lnTo>
                    <a:pt x="438710" y="29920"/>
                  </a:lnTo>
                  <a:lnTo>
                    <a:pt x="438710" y="162804"/>
                  </a:lnTo>
                  <a:cubicBezTo>
                    <a:pt x="438710" y="174126"/>
                    <a:pt x="442887" y="184926"/>
                    <a:pt x="450421" y="193343"/>
                  </a:cubicBezTo>
                  <a:lnTo>
                    <a:pt x="473469" y="218817"/>
                  </a:lnTo>
                  <a:cubicBezTo>
                    <a:pt x="480256" y="226341"/>
                    <a:pt x="489953" y="230661"/>
                    <a:pt x="500097" y="230661"/>
                  </a:cubicBezTo>
                  <a:cubicBezTo>
                    <a:pt x="510241" y="230661"/>
                    <a:pt x="520012" y="226341"/>
                    <a:pt x="526799" y="218817"/>
                  </a:cubicBezTo>
                  <a:lnTo>
                    <a:pt x="549772" y="193343"/>
                  </a:lnTo>
                  <a:cubicBezTo>
                    <a:pt x="557380" y="184926"/>
                    <a:pt x="561557" y="174126"/>
                    <a:pt x="561557" y="162804"/>
                  </a:cubicBezTo>
                  <a:lnTo>
                    <a:pt x="561557" y="29920"/>
                  </a:lnTo>
                  <a:lnTo>
                    <a:pt x="589080" y="29920"/>
                  </a:lnTo>
                  <a:cubicBezTo>
                    <a:pt x="599896" y="29920"/>
                    <a:pt x="608697" y="38635"/>
                    <a:pt x="608697" y="49435"/>
                  </a:cubicBezTo>
                  <a:lnTo>
                    <a:pt x="608697" y="440489"/>
                  </a:lnTo>
                  <a:cubicBezTo>
                    <a:pt x="608697" y="451289"/>
                    <a:pt x="599896" y="460004"/>
                    <a:pt x="589080" y="460004"/>
                  </a:cubicBezTo>
                  <a:lnTo>
                    <a:pt x="420884" y="460004"/>
                  </a:lnTo>
                  <a:cubicBezTo>
                    <a:pt x="384037" y="460004"/>
                    <a:pt x="348533" y="473412"/>
                    <a:pt x="320861" y="497769"/>
                  </a:cubicBezTo>
                  <a:lnTo>
                    <a:pt x="320861" y="67610"/>
                  </a:lnTo>
                  <a:cubicBezTo>
                    <a:pt x="348533" y="43327"/>
                    <a:pt x="384037" y="29920"/>
                    <a:pt x="420884" y="29920"/>
                  </a:cubicBezTo>
                  <a:close/>
                  <a:moveTo>
                    <a:pt x="19622" y="29920"/>
                  </a:moveTo>
                  <a:lnTo>
                    <a:pt x="187860" y="29920"/>
                  </a:lnTo>
                  <a:cubicBezTo>
                    <a:pt x="224715" y="29920"/>
                    <a:pt x="260228" y="43327"/>
                    <a:pt x="287907" y="67610"/>
                  </a:cubicBezTo>
                  <a:lnTo>
                    <a:pt x="287907" y="497769"/>
                  </a:lnTo>
                  <a:cubicBezTo>
                    <a:pt x="260228" y="473412"/>
                    <a:pt x="224715" y="460004"/>
                    <a:pt x="187860" y="460004"/>
                  </a:cubicBezTo>
                  <a:lnTo>
                    <a:pt x="19622" y="460004"/>
                  </a:lnTo>
                  <a:cubicBezTo>
                    <a:pt x="8804" y="460004"/>
                    <a:pt x="0" y="451289"/>
                    <a:pt x="0" y="440489"/>
                  </a:cubicBezTo>
                  <a:lnTo>
                    <a:pt x="0" y="49435"/>
                  </a:lnTo>
                  <a:cubicBezTo>
                    <a:pt x="0" y="38635"/>
                    <a:pt x="8804" y="29920"/>
                    <a:pt x="19622" y="29920"/>
                  </a:cubicBezTo>
                  <a:close/>
                  <a:moveTo>
                    <a:pt x="484356" y="0"/>
                  </a:moveTo>
                  <a:lnTo>
                    <a:pt x="515833" y="0"/>
                  </a:lnTo>
                  <a:cubicBezTo>
                    <a:pt x="526648" y="0"/>
                    <a:pt x="535450" y="8787"/>
                    <a:pt x="535450" y="19586"/>
                  </a:cubicBezTo>
                  <a:lnTo>
                    <a:pt x="535450" y="29937"/>
                  </a:lnTo>
                  <a:lnTo>
                    <a:pt x="535450" y="162791"/>
                  </a:lnTo>
                  <a:cubicBezTo>
                    <a:pt x="535450" y="167632"/>
                    <a:pt x="533660" y="172249"/>
                    <a:pt x="530378" y="175898"/>
                  </a:cubicBezTo>
                  <a:lnTo>
                    <a:pt x="507404" y="201367"/>
                  </a:lnTo>
                  <a:cubicBezTo>
                    <a:pt x="505465" y="203526"/>
                    <a:pt x="502780" y="204569"/>
                    <a:pt x="500095" y="204569"/>
                  </a:cubicBezTo>
                  <a:cubicBezTo>
                    <a:pt x="497409" y="204569"/>
                    <a:pt x="494799" y="203526"/>
                    <a:pt x="492860" y="201367"/>
                  </a:cubicBezTo>
                  <a:lnTo>
                    <a:pt x="469811" y="175898"/>
                  </a:lnTo>
                  <a:cubicBezTo>
                    <a:pt x="466604" y="172249"/>
                    <a:pt x="464814" y="167632"/>
                    <a:pt x="464814" y="162791"/>
                  </a:cubicBezTo>
                  <a:lnTo>
                    <a:pt x="464814" y="29937"/>
                  </a:lnTo>
                  <a:lnTo>
                    <a:pt x="464814" y="19586"/>
                  </a:lnTo>
                  <a:cubicBezTo>
                    <a:pt x="464814" y="8787"/>
                    <a:pt x="473541" y="0"/>
                    <a:pt x="484356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27B5C230-5112-4626-909D-C9637FAD12DC}"/>
              </a:ext>
            </a:extLst>
          </p:cNvPr>
          <p:cNvGrpSpPr/>
          <p:nvPr/>
        </p:nvGrpSpPr>
        <p:grpSpPr>
          <a:xfrm>
            <a:off x="9347598" y="1825624"/>
            <a:ext cx="841503" cy="841503"/>
            <a:chOff x="8730234" y="640482"/>
            <a:chExt cx="841503" cy="841503"/>
          </a:xfrm>
        </p:grpSpPr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92752243-2246-4C9F-844A-017B22A92004}"/>
                </a:ext>
              </a:extLst>
            </p:cNvPr>
            <p:cNvSpPr/>
            <p:nvPr/>
          </p:nvSpPr>
          <p:spPr>
            <a:xfrm>
              <a:off x="8730234" y="640482"/>
              <a:ext cx="841503" cy="84150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iconfont-1186-600060">
              <a:extLst>
                <a:ext uri="{FF2B5EF4-FFF2-40B4-BE49-F238E27FC236}">
                  <a16:creationId xmlns="" xmlns:a16="http://schemas.microsoft.com/office/drawing/2014/main" id="{DF3815F8-CF3E-4C97-A163-2513F01B1EB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94140" y="835767"/>
              <a:ext cx="740708" cy="450932"/>
            </a:xfrm>
            <a:custGeom>
              <a:avLst/>
              <a:gdLst>
                <a:gd name="T0" fmla="*/ 9934 w 12800"/>
                <a:gd name="T1" fmla="*/ 4202 h 7792"/>
                <a:gd name="T2" fmla="*/ 6623 w 12800"/>
                <a:gd name="T3" fmla="*/ 2783 h 7792"/>
                <a:gd name="T4" fmla="*/ 2894 w 12800"/>
                <a:gd name="T5" fmla="*/ 4202 h 7792"/>
                <a:gd name="T6" fmla="*/ 1837 w 12800"/>
                <a:gd name="T7" fmla="*/ 3757 h 7792"/>
                <a:gd name="T8" fmla="*/ 1837 w 12800"/>
                <a:gd name="T9" fmla="*/ 5037 h 7792"/>
                <a:gd name="T10" fmla="*/ 2115 w 12800"/>
                <a:gd name="T11" fmla="*/ 5426 h 7792"/>
                <a:gd name="T12" fmla="*/ 1837 w 12800"/>
                <a:gd name="T13" fmla="*/ 5816 h 7792"/>
                <a:gd name="T14" fmla="*/ 2143 w 12800"/>
                <a:gd name="T15" fmla="*/ 7179 h 7792"/>
                <a:gd name="T16" fmla="*/ 1197 w 12800"/>
                <a:gd name="T17" fmla="*/ 7179 h 7792"/>
                <a:gd name="T18" fmla="*/ 1503 w 12800"/>
                <a:gd name="T19" fmla="*/ 5788 h 7792"/>
                <a:gd name="T20" fmla="*/ 1252 w 12800"/>
                <a:gd name="T21" fmla="*/ 5399 h 7792"/>
                <a:gd name="T22" fmla="*/ 1503 w 12800"/>
                <a:gd name="T23" fmla="*/ 5009 h 7792"/>
                <a:gd name="T24" fmla="*/ 1503 w 12800"/>
                <a:gd name="T25" fmla="*/ 3618 h 7792"/>
                <a:gd name="T26" fmla="*/ 0 w 12800"/>
                <a:gd name="T27" fmla="*/ 3006 h 7792"/>
                <a:gd name="T28" fmla="*/ 6678 w 12800"/>
                <a:gd name="T29" fmla="*/ 0 h 7792"/>
                <a:gd name="T30" fmla="*/ 12800 w 12800"/>
                <a:gd name="T31" fmla="*/ 3033 h 7792"/>
                <a:gd name="T32" fmla="*/ 9934 w 12800"/>
                <a:gd name="T33" fmla="*/ 4202 h 7792"/>
                <a:gd name="T34" fmla="*/ 6511 w 12800"/>
                <a:gd name="T35" fmla="*/ 3479 h 7792"/>
                <a:gd name="T36" fmla="*/ 9517 w 12800"/>
                <a:gd name="T37" fmla="*/ 4508 h 7792"/>
                <a:gd name="T38" fmla="*/ 9517 w 12800"/>
                <a:gd name="T39" fmla="*/ 6985 h 7792"/>
                <a:gd name="T40" fmla="*/ 6344 w 12800"/>
                <a:gd name="T41" fmla="*/ 7792 h 7792"/>
                <a:gd name="T42" fmla="*/ 3534 w 12800"/>
                <a:gd name="T43" fmla="*/ 6985 h 7792"/>
                <a:gd name="T44" fmla="*/ 3534 w 12800"/>
                <a:gd name="T45" fmla="*/ 4508 h 7792"/>
                <a:gd name="T46" fmla="*/ 6511 w 12800"/>
                <a:gd name="T47" fmla="*/ 3479 h 7792"/>
                <a:gd name="T48" fmla="*/ 6483 w 12800"/>
                <a:gd name="T49" fmla="*/ 7346 h 7792"/>
                <a:gd name="T50" fmla="*/ 8904 w 12800"/>
                <a:gd name="T51" fmla="*/ 6734 h 7792"/>
                <a:gd name="T52" fmla="*/ 6483 w 12800"/>
                <a:gd name="T53" fmla="*/ 6122 h 7792"/>
                <a:gd name="T54" fmla="*/ 4063 w 12800"/>
                <a:gd name="T55" fmla="*/ 6734 h 7792"/>
                <a:gd name="T56" fmla="*/ 6483 w 12800"/>
                <a:gd name="T57" fmla="*/ 7346 h 7792"/>
                <a:gd name="T58" fmla="*/ 6483 w 12800"/>
                <a:gd name="T59" fmla="*/ 7346 h 7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00" h="7792">
                  <a:moveTo>
                    <a:pt x="9934" y="4202"/>
                  </a:moveTo>
                  <a:cubicBezTo>
                    <a:pt x="9934" y="4202"/>
                    <a:pt x="8543" y="2783"/>
                    <a:pt x="6623" y="2783"/>
                  </a:cubicBezTo>
                  <a:cubicBezTo>
                    <a:pt x="4730" y="2783"/>
                    <a:pt x="2894" y="4202"/>
                    <a:pt x="2894" y="4202"/>
                  </a:cubicBezTo>
                  <a:lnTo>
                    <a:pt x="1837" y="3757"/>
                  </a:lnTo>
                  <a:lnTo>
                    <a:pt x="1837" y="5037"/>
                  </a:lnTo>
                  <a:cubicBezTo>
                    <a:pt x="2003" y="5093"/>
                    <a:pt x="2115" y="5232"/>
                    <a:pt x="2115" y="5426"/>
                  </a:cubicBezTo>
                  <a:cubicBezTo>
                    <a:pt x="2115" y="5621"/>
                    <a:pt x="2003" y="5760"/>
                    <a:pt x="1837" y="5816"/>
                  </a:cubicBezTo>
                  <a:lnTo>
                    <a:pt x="2143" y="7179"/>
                  </a:lnTo>
                  <a:lnTo>
                    <a:pt x="1197" y="7179"/>
                  </a:lnTo>
                  <a:lnTo>
                    <a:pt x="1503" y="5788"/>
                  </a:lnTo>
                  <a:cubicBezTo>
                    <a:pt x="1363" y="5733"/>
                    <a:pt x="1252" y="5566"/>
                    <a:pt x="1252" y="5399"/>
                  </a:cubicBezTo>
                  <a:cubicBezTo>
                    <a:pt x="1252" y="5232"/>
                    <a:pt x="1363" y="5093"/>
                    <a:pt x="1503" y="5009"/>
                  </a:cubicBezTo>
                  <a:lnTo>
                    <a:pt x="1503" y="3618"/>
                  </a:lnTo>
                  <a:lnTo>
                    <a:pt x="0" y="3006"/>
                  </a:lnTo>
                  <a:lnTo>
                    <a:pt x="6678" y="0"/>
                  </a:lnTo>
                  <a:lnTo>
                    <a:pt x="12800" y="3033"/>
                  </a:lnTo>
                  <a:lnTo>
                    <a:pt x="9934" y="4202"/>
                  </a:lnTo>
                  <a:close/>
                  <a:moveTo>
                    <a:pt x="6511" y="3479"/>
                  </a:moveTo>
                  <a:cubicBezTo>
                    <a:pt x="8459" y="3479"/>
                    <a:pt x="9517" y="4508"/>
                    <a:pt x="9517" y="4508"/>
                  </a:cubicBezTo>
                  <a:lnTo>
                    <a:pt x="9517" y="6985"/>
                  </a:lnTo>
                  <a:cubicBezTo>
                    <a:pt x="9517" y="6985"/>
                    <a:pt x="8403" y="7792"/>
                    <a:pt x="6344" y="7792"/>
                  </a:cubicBezTo>
                  <a:cubicBezTo>
                    <a:pt x="4285" y="7792"/>
                    <a:pt x="3534" y="6985"/>
                    <a:pt x="3534" y="6985"/>
                  </a:cubicBezTo>
                  <a:lnTo>
                    <a:pt x="3534" y="4508"/>
                  </a:lnTo>
                  <a:cubicBezTo>
                    <a:pt x="3562" y="4508"/>
                    <a:pt x="4591" y="3479"/>
                    <a:pt x="6511" y="3479"/>
                  </a:cubicBezTo>
                  <a:close/>
                  <a:moveTo>
                    <a:pt x="6483" y="7346"/>
                  </a:moveTo>
                  <a:cubicBezTo>
                    <a:pt x="7819" y="7346"/>
                    <a:pt x="8904" y="7068"/>
                    <a:pt x="8904" y="6734"/>
                  </a:cubicBezTo>
                  <a:cubicBezTo>
                    <a:pt x="8904" y="6400"/>
                    <a:pt x="7819" y="6122"/>
                    <a:pt x="6483" y="6122"/>
                  </a:cubicBezTo>
                  <a:cubicBezTo>
                    <a:pt x="5148" y="6122"/>
                    <a:pt x="4063" y="6400"/>
                    <a:pt x="4063" y="6734"/>
                  </a:cubicBezTo>
                  <a:cubicBezTo>
                    <a:pt x="4063" y="7068"/>
                    <a:pt x="5148" y="7346"/>
                    <a:pt x="6483" y="7346"/>
                  </a:cubicBezTo>
                  <a:close/>
                  <a:moveTo>
                    <a:pt x="6483" y="7346"/>
                  </a:move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C0E769A6-710E-467C-89B4-46348EBDDE7D}"/>
              </a:ext>
            </a:extLst>
          </p:cNvPr>
          <p:cNvGrpSpPr/>
          <p:nvPr/>
        </p:nvGrpSpPr>
        <p:grpSpPr>
          <a:xfrm>
            <a:off x="5675248" y="1310226"/>
            <a:ext cx="841503" cy="841503"/>
            <a:chOff x="4308561" y="571663"/>
            <a:chExt cx="841503" cy="841503"/>
          </a:xfrm>
        </p:grpSpPr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AF6EF81F-1C07-4068-8251-4DC2667893BB}"/>
                </a:ext>
              </a:extLst>
            </p:cNvPr>
            <p:cNvSpPr/>
            <p:nvPr/>
          </p:nvSpPr>
          <p:spPr>
            <a:xfrm>
              <a:off x="4308561" y="571663"/>
              <a:ext cx="841503" cy="84150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iconfont-1186-600060">
              <a:extLst>
                <a:ext uri="{FF2B5EF4-FFF2-40B4-BE49-F238E27FC236}">
                  <a16:creationId xmlns="" xmlns:a16="http://schemas.microsoft.com/office/drawing/2014/main" id="{3BE40A1F-53EB-45AE-AA1F-A887E07D7AF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91851" y="678491"/>
              <a:ext cx="474921" cy="551405"/>
            </a:xfrm>
            <a:custGeom>
              <a:avLst/>
              <a:gdLst>
                <a:gd name="connsiteX0" fmla="*/ 166525 w 511059"/>
                <a:gd name="connsiteY0" fmla="*/ 236417 h 593362"/>
                <a:gd name="connsiteX1" fmla="*/ 147863 w 511059"/>
                <a:gd name="connsiteY1" fmla="*/ 300925 h 593362"/>
                <a:gd name="connsiteX2" fmla="*/ 166525 w 511059"/>
                <a:gd name="connsiteY2" fmla="*/ 300925 h 593362"/>
                <a:gd name="connsiteX3" fmla="*/ 338792 w 511059"/>
                <a:gd name="connsiteY3" fmla="*/ 233550 h 593362"/>
                <a:gd name="connsiteX4" fmla="*/ 340227 w 511059"/>
                <a:gd name="connsiteY4" fmla="*/ 300925 h 593362"/>
                <a:gd name="connsiteX5" fmla="*/ 357454 w 511059"/>
                <a:gd name="connsiteY5" fmla="*/ 300925 h 593362"/>
                <a:gd name="connsiteX6" fmla="*/ 225383 w 511059"/>
                <a:gd name="connsiteY6" fmla="*/ 173342 h 593362"/>
                <a:gd name="connsiteX7" fmla="*/ 256965 w 511059"/>
                <a:gd name="connsiteY7" fmla="*/ 209180 h 593362"/>
                <a:gd name="connsiteX8" fmla="*/ 287112 w 511059"/>
                <a:gd name="connsiteY8" fmla="*/ 173342 h 593362"/>
                <a:gd name="connsiteX9" fmla="*/ 374681 w 511059"/>
                <a:gd name="connsiteY9" fmla="*/ 186244 h 593362"/>
                <a:gd name="connsiteX10" fmla="*/ 406263 w 511059"/>
                <a:gd name="connsiteY10" fmla="*/ 300925 h 593362"/>
                <a:gd name="connsiteX11" fmla="*/ 511059 w 511059"/>
                <a:gd name="connsiteY11" fmla="*/ 300925 h 593362"/>
                <a:gd name="connsiteX12" fmla="*/ 511059 w 511059"/>
                <a:gd name="connsiteY12" fmla="*/ 366867 h 593362"/>
                <a:gd name="connsiteX13" fmla="*/ 469428 w 511059"/>
                <a:gd name="connsiteY13" fmla="*/ 366867 h 593362"/>
                <a:gd name="connsiteX14" fmla="*/ 469428 w 511059"/>
                <a:gd name="connsiteY14" fmla="*/ 593362 h 593362"/>
                <a:gd name="connsiteX15" fmla="*/ 41631 w 511059"/>
                <a:gd name="connsiteY15" fmla="*/ 593362 h 593362"/>
                <a:gd name="connsiteX16" fmla="*/ 41631 w 511059"/>
                <a:gd name="connsiteY16" fmla="*/ 366867 h 593362"/>
                <a:gd name="connsiteX17" fmla="*/ 0 w 511059"/>
                <a:gd name="connsiteY17" fmla="*/ 366867 h 593362"/>
                <a:gd name="connsiteX18" fmla="*/ 0 w 511059"/>
                <a:gd name="connsiteY18" fmla="*/ 300925 h 593362"/>
                <a:gd name="connsiteX19" fmla="*/ 101925 w 511059"/>
                <a:gd name="connsiteY19" fmla="*/ 300925 h 593362"/>
                <a:gd name="connsiteX20" fmla="*/ 136378 w 511059"/>
                <a:gd name="connsiteY20" fmla="*/ 184810 h 593362"/>
                <a:gd name="connsiteX21" fmla="*/ 254840 w 511059"/>
                <a:gd name="connsiteY21" fmla="*/ 0 h 593362"/>
                <a:gd name="connsiteX22" fmla="*/ 335879 w 511059"/>
                <a:gd name="connsiteY22" fmla="*/ 81039 h 593362"/>
                <a:gd name="connsiteX23" fmla="*/ 254840 w 511059"/>
                <a:gd name="connsiteY23" fmla="*/ 162078 h 593362"/>
                <a:gd name="connsiteX24" fmla="*/ 173801 w 511059"/>
                <a:gd name="connsiteY24" fmla="*/ 81039 h 593362"/>
                <a:gd name="connsiteX25" fmla="*/ 254840 w 511059"/>
                <a:gd name="connsiteY25" fmla="*/ 0 h 59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11059" h="593362">
                  <a:moveTo>
                    <a:pt x="166525" y="236417"/>
                  </a:moveTo>
                  <a:lnTo>
                    <a:pt x="147863" y="300925"/>
                  </a:lnTo>
                  <a:lnTo>
                    <a:pt x="166525" y="300925"/>
                  </a:lnTo>
                  <a:close/>
                  <a:moveTo>
                    <a:pt x="338792" y="233550"/>
                  </a:moveTo>
                  <a:lnTo>
                    <a:pt x="340227" y="300925"/>
                  </a:lnTo>
                  <a:lnTo>
                    <a:pt x="357454" y="300925"/>
                  </a:lnTo>
                  <a:close/>
                  <a:moveTo>
                    <a:pt x="225383" y="173342"/>
                  </a:moveTo>
                  <a:lnTo>
                    <a:pt x="256965" y="209180"/>
                  </a:lnTo>
                  <a:lnTo>
                    <a:pt x="287112" y="173342"/>
                  </a:lnTo>
                  <a:lnTo>
                    <a:pt x="374681" y="186244"/>
                  </a:lnTo>
                  <a:lnTo>
                    <a:pt x="406263" y="300925"/>
                  </a:lnTo>
                  <a:lnTo>
                    <a:pt x="511059" y="300925"/>
                  </a:lnTo>
                  <a:lnTo>
                    <a:pt x="511059" y="366867"/>
                  </a:lnTo>
                  <a:lnTo>
                    <a:pt x="469428" y="366867"/>
                  </a:lnTo>
                  <a:lnTo>
                    <a:pt x="469428" y="593362"/>
                  </a:lnTo>
                  <a:lnTo>
                    <a:pt x="41631" y="593362"/>
                  </a:lnTo>
                  <a:lnTo>
                    <a:pt x="41631" y="366867"/>
                  </a:lnTo>
                  <a:lnTo>
                    <a:pt x="0" y="366867"/>
                  </a:lnTo>
                  <a:lnTo>
                    <a:pt x="0" y="300925"/>
                  </a:lnTo>
                  <a:lnTo>
                    <a:pt x="101925" y="300925"/>
                  </a:lnTo>
                  <a:lnTo>
                    <a:pt x="136378" y="184810"/>
                  </a:lnTo>
                  <a:close/>
                  <a:moveTo>
                    <a:pt x="254840" y="0"/>
                  </a:moveTo>
                  <a:cubicBezTo>
                    <a:pt x="299597" y="0"/>
                    <a:pt x="335879" y="36282"/>
                    <a:pt x="335879" y="81039"/>
                  </a:cubicBezTo>
                  <a:cubicBezTo>
                    <a:pt x="335879" y="125796"/>
                    <a:pt x="299597" y="162078"/>
                    <a:pt x="254840" y="162078"/>
                  </a:cubicBezTo>
                  <a:cubicBezTo>
                    <a:pt x="210083" y="162078"/>
                    <a:pt x="173801" y="125796"/>
                    <a:pt x="173801" y="81039"/>
                  </a:cubicBezTo>
                  <a:cubicBezTo>
                    <a:pt x="173801" y="36282"/>
                    <a:pt x="210083" y="0"/>
                    <a:pt x="254840" y="0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9" name="标题 48">
            <a:extLst>
              <a:ext uri="{FF2B5EF4-FFF2-40B4-BE49-F238E27FC236}">
                <a16:creationId xmlns="" xmlns:a16="http://schemas.microsoft.com/office/drawing/2014/main" id="{99CE3B44-3F04-48FC-8236-1D04635BE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三段文字页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5D5C8DFF-E2D5-455C-BC5E-A944C599B590}"/>
              </a:ext>
            </a:extLst>
          </p:cNvPr>
          <p:cNvGrpSpPr/>
          <p:nvPr/>
        </p:nvGrpSpPr>
        <p:grpSpPr>
          <a:xfrm>
            <a:off x="29089" y="6975392"/>
            <a:ext cx="12162911" cy="844205"/>
            <a:chOff x="-15643" y="6912727"/>
            <a:chExt cx="11860939" cy="844205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4E0BFDC9-90E8-468E-B7AA-234D5C8CE180}"/>
                </a:ext>
              </a:extLst>
            </p:cNvPr>
            <p:cNvSpPr txBox="1"/>
            <p:nvPr/>
          </p:nvSpPr>
          <p:spPr>
            <a:xfrm>
              <a:off x="-15643" y="6912727"/>
              <a:ext cx="11860939" cy="844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想更换图标，使用说明页的第六张幻灯片有附赠的图标哦；或者在</a:t>
              </a:r>
              <a:r>
                <a:rPr lang="en-US" altLang="zh-CN" spc="100" dirty="0" err="1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iSlide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插件里有海量图标可免费下载，</a:t>
              </a:r>
              <a:endParaRPr lang="en-US" altLang="zh-CN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35000"/>
                </a:lnSpc>
              </a:pP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       </a:t>
              </a:r>
              <a:r>
                <a:rPr lang="en-US" altLang="zh-CN" spc="100" dirty="0" err="1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iSlide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插件下载官网 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hlinkClick r:id="rId4">
                    <a:extLst>
                      <a:ext uri="{A12FA001-AC4F-418D-AE19-62706E023703}">
                        <ahyp:hlinkClr xmlns="" xmlns:ahyp="http://schemas.microsoft.com/office/drawing/2018/hyperlinkcolor" val="tx"/>
                      </a:ext>
                    </a:extLst>
                  </a:hlinkClick>
                </a:rPr>
                <a:t>https://www.islide.cc/download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D39FD0CF-3DE5-4E11-8A74-8BE267F5D118}"/>
                </a:ext>
              </a:extLst>
            </p:cNvPr>
            <p:cNvCxnSpPr>
              <a:cxnSpLocks/>
            </p:cNvCxnSpPr>
            <p:nvPr/>
          </p:nvCxnSpPr>
          <p:spPr>
            <a:xfrm>
              <a:off x="-15643" y="6912727"/>
              <a:ext cx="0" cy="844205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542124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F31E7CE-F563-455C-A8BE-E5B6C0D591D9}"/>
              </a:ext>
            </a:extLst>
          </p:cNvPr>
          <p:cNvSpPr/>
          <p:nvPr/>
        </p:nvSpPr>
        <p:spPr>
          <a:xfrm>
            <a:off x="425302" y="2658136"/>
            <a:ext cx="2466754" cy="3036629"/>
          </a:xfrm>
          <a:prstGeom prst="rect">
            <a:avLst/>
          </a:prstGeom>
          <a:noFill/>
          <a:ln w="6350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9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9F188EF-1A29-43A1-A7CA-81BC049D8C1C}"/>
              </a:ext>
            </a:extLst>
          </p:cNvPr>
          <p:cNvSpPr/>
          <p:nvPr/>
        </p:nvSpPr>
        <p:spPr>
          <a:xfrm>
            <a:off x="3410688" y="2658136"/>
            <a:ext cx="2466754" cy="3036629"/>
          </a:xfrm>
          <a:prstGeom prst="rect">
            <a:avLst/>
          </a:prstGeom>
          <a:noFill/>
          <a:ln w="6350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9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F7E7827-813D-4CF2-B575-7FF36589B315}"/>
              </a:ext>
            </a:extLst>
          </p:cNvPr>
          <p:cNvSpPr/>
          <p:nvPr/>
        </p:nvSpPr>
        <p:spPr>
          <a:xfrm>
            <a:off x="9381459" y="2658134"/>
            <a:ext cx="2466754" cy="3036629"/>
          </a:xfrm>
          <a:prstGeom prst="rect">
            <a:avLst/>
          </a:prstGeom>
          <a:noFill/>
          <a:ln w="6350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9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CFE2100-24A4-406A-AFF4-21D7EF407A5F}"/>
              </a:ext>
            </a:extLst>
          </p:cNvPr>
          <p:cNvSpPr/>
          <p:nvPr/>
        </p:nvSpPr>
        <p:spPr>
          <a:xfrm>
            <a:off x="6396074" y="2629264"/>
            <a:ext cx="2466754" cy="3036629"/>
          </a:xfrm>
          <a:prstGeom prst="rect">
            <a:avLst/>
          </a:prstGeom>
          <a:noFill/>
          <a:ln w="6350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9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F2B1D27-07BE-40C2-A153-FFA77BEC4268}"/>
              </a:ext>
            </a:extLst>
          </p:cNvPr>
          <p:cNvSpPr txBox="1"/>
          <p:nvPr/>
        </p:nvSpPr>
        <p:spPr>
          <a:xfrm>
            <a:off x="531627" y="3558794"/>
            <a:ext cx="2243471" cy="189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zh-CN" altLang="en-US" sz="1600" dirty="0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DF785616-DC07-4355-9077-8B8A869BEB1F}"/>
              </a:ext>
            </a:extLst>
          </p:cNvPr>
          <p:cNvGrpSpPr/>
          <p:nvPr/>
        </p:nvGrpSpPr>
        <p:grpSpPr>
          <a:xfrm>
            <a:off x="3649480" y="1489207"/>
            <a:ext cx="2003349" cy="1149144"/>
            <a:chOff x="657005" y="1499841"/>
            <a:chExt cx="2003349" cy="1149144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DCF65A58-D68F-47A4-A7DB-5F19FB6181A1}"/>
                </a:ext>
              </a:extLst>
            </p:cNvPr>
            <p:cNvSpPr txBox="1"/>
            <p:nvPr/>
          </p:nvSpPr>
          <p:spPr>
            <a:xfrm>
              <a:off x="1099597" y="1499841"/>
              <a:ext cx="112723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02</a:t>
              </a:r>
              <a:endParaRPr lang="zh-CN" altLang="en-US" sz="66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3B33332F-AF62-430F-A02C-0C573E44DA8C}"/>
                </a:ext>
              </a:extLst>
            </p:cNvPr>
            <p:cNvGrpSpPr/>
            <p:nvPr/>
          </p:nvGrpSpPr>
          <p:grpSpPr>
            <a:xfrm>
              <a:off x="657005" y="2001672"/>
              <a:ext cx="2003349" cy="647313"/>
              <a:chOff x="773650" y="2462945"/>
              <a:chExt cx="2003349" cy="647313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0910F77B-E7F9-4FFD-9E38-0E4C516A1A48}"/>
                  </a:ext>
                </a:extLst>
              </p:cNvPr>
              <p:cNvSpPr txBox="1"/>
              <p:nvPr/>
            </p:nvSpPr>
            <p:spPr>
              <a:xfrm>
                <a:off x="773650" y="2462945"/>
                <a:ext cx="2003349" cy="580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b="1" spc="300" dirty="0">
                    <a:solidFill>
                      <a:schemeClr val="accent1"/>
                    </a:solidFill>
                  </a:rPr>
                  <a:t>你的标题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0DCA25E9-4C13-4F56-AFA4-AF47F8BA7580}"/>
                  </a:ext>
                </a:extLst>
              </p:cNvPr>
              <p:cNvSpPr/>
              <p:nvPr/>
            </p:nvSpPr>
            <p:spPr>
              <a:xfrm>
                <a:off x="1423686" y="3064539"/>
                <a:ext cx="648182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9F38B364-223B-4357-887C-86F305680EBD}"/>
              </a:ext>
            </a:extLst>
          </p:cNvPr>
          <p:cNvGrpSpPr/>
          <p:nvPr/>
        </p:nvGrpSpPr>
        <p:grpSpPr>
          <a:xfrm>
            <a:off x="661538" y="1489207"/>
            <a:ext cx="2003349" cy="1149144"/>
            <a:chOff x="657005" y="1499841"/>
            <a:chExt cx="2003349" cy="1149144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3F3DBF61-BFEF-4B7B-B4A3-8CC210A7CE6B}"/>
                </a:ext>
              </a:extLst>
            </p:cNvPr>
            <p:cNvSpPr txBox="1"/>
            <p:nvPr/>
          </p:nvSpPr>
          <p:spPr>
            <a:xfrm>
              <a:off x="1099597" y="1499841"/>
              <a:ext cx="112723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01</a:t>
              </a:r>
              <a:endParaRPr lang="zh-CN" altLang="en-US" sz="66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5402D9A9-461E-4259-BFDE-A9A2D4494166}"/>
                </a:ext>
              </a:extLst>
            </p:cNvPr>
            <p:cNvGrpSpPr/>
            <p:nvPr/>
          </p:nvGrpSpPr>
          <p:grpSpPr>
            <a:xfrm>
              <a:off x="657005" y="2001672"/>
              <a:ext cx="2003349" cy="647313"/>
              <a:chOff x="773650" y="2462945"/>
              <a:chExt cx="2003349" cy="647313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="" xmlns:a16="http://schemas.microsoft.com/office/drawing/2014/main" id="{443D8FF9-0D9C-4DEF-892F-5F1E84B19862}"/>
                  </a:ext>
                </a:extLst>
              </p:cNvPr>
              <p:cNvSpPr txBox="1"/>
              <p:nvPr/>
            </p:nvSpPr>
            <p:spPr>
              <a:xfrm>
                <a:off x="773650" y="2462945"/>
                <a:ext cx="2003349" cy="580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b="1" spc="300" dirty="0">
                    <a:solidFill>
                      <a:schemeClr val="accent1"/>
                    </a:solidFill>
                  </a:rPr>
                  <a:t>你的标题</a:t>
                </a: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="" xmlns:a16="http://schemas.microsoft.com/office/drawing/2014/main" id="{5DF7B997-E897-432B-8F1F-40F84D44D052}"/>
                  </a:ext>
                </a:extLst>
              </p:cNvPr>
              <p:cNvSpPr/>
              <p:nvPr/>
            </p:nvSpPr>
            <p:spPr>
              <a:xfrm>
                <a:off x="1423686" y="3064539"/>
                <a:ext cx="648182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76FB7B7A-4003-4DCA-816E-F8727838366C}"/>
              </a:ext>
            </a:extLst>
          </p:cNvPr>
          <p:cNvGrpSpPr/>
          <p:nvPr/>
        </p:nvGrpSpPr>
        <p:grpSpPr>
          <a:xfrm>
            <a:off x="6638408" y="1489207"/>
            <a:ext cx="2003349" cy="1149144"/>
            <a:chOff x="657005" y="1499841"/>
            <a:chExt cx="2003349" cy="1149144"/>
          </a:xfrm>
        </p:grpSpPr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0A078242-6D7B-40A8-AFCD-D207A67BA364}"/>
                </a:ext>
              </a:extLst>
            </p:cNvPr>
            <p:cNvSpPr txBox="1"/>
            <p:nvPr/>
          </p:nvSpPr>
          <p:spPr>
            <a:xfrm>
              <a:off x="1099597" y="1499841"/>
              <a:ext cx="112723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03</a:t>
              </a:r>
              <a:endParaRPr lang="zh-CN" altLang="en-US" sz="66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C22D547E-47C2-4B76-8C73-62670EB0D767}"/>
                </a:ext>
              </a:extLst>
            </p:cNvPr>
            <p:cNvGrpSpPr/>
            <p:nvPr/>
          </p:nvGrpSpPr>
          <p:grpSpPr>
            <a:xfrm>
              <a:off x="657005" y="2001672"/>
              <a:ext cx="2003349" cy="647313"/>
              <a:chOff x="773650" y="2462945"/>
              <a:chExt cx="2003349" cy="647313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="" xmlns:a16="http://schemas.microsoft.com/office/drawing/2014/main" id="{11581C93-FBE9-4282-A1C6-614DE5DB4230}"/>
                  </a:ext>
                </a:extLst>
              </p:cNvPr>
              <p:cNvSpPr txBox="1"/>
              <p:nvPr/>
            </p:nvSpPr>
            <p:spPr>
              <a:xfrm>
                <a:off x="773650" y="2462945"/>
                <a:ext cx="2003349" cy="580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b="1" spc="300" dirty="0">
                    <a:solidFill>
                      <a:schemeClr val="accent1"/>
                    </a:solidFill>
                  </a:rPr>
                  <a:t>你的标题</a:t>
                </a: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="" xmlns:a16="http://schemas.microsoft.com/office/drawing/2014/main" id="{B3196429-1BDF-4701-AAAB-00D7BA4186AC}"/>
                  </a:ext>
                </a:extLst>
              </p:cNvPr>
              <p:cNvSpPr/>
              <p:nvPr/>
            </p:nvSpPr>
            <p:spPr>
              <a:xfrm>
                <a:off x="1423686" y="3064539"/>
                <a:ext cx="648182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419AE893-BBE8-4B9C-8129-3740B1B56A3A}"/>
              </a:ext>
            </a:extLst>
          </p:cNvPr>
          <p:cNvGrpSpPr/>
          <p:nvPr/>
        </p:nvGrpSpPr>
        <p:grpSpPr>
          <a:xfrm>
            <a:off x="9609031" y="1489207"/>
            <a:ext cx="2003349" cy="1149144"/>
            <a:chOff x="657005" y="1499841"/>
            <a:chExt cx="2003349" cy="1149144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14E5E00C-1C67-462A-9719-E3DE0E7ED6A8}"/>
                </a:ext>
              </a:extLst>
            </p:cNvPr>
            <p:cNvSpPr txBox="1"/>
            <p:nvPr/>
          </p:nvSpPr>
          <p:spPr>
            <a:xfrm>
              <a:off x="1099597" y="1499841"/>
              <a:ext cx="112723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04</a:t>
              </a:r>
              <a:endParaRPr lang="zh-CN" altLang="en-US" sz="66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9E876C44-8CF4-466B-AE84-27159D3C8739}"/>
                </a:ext>
              </a:extLst>
            </p:cNvPr>
            <p:cNvGrpSpPr/>
            <p:nvPr/>
          </p:nvGrpSpPr>
          <p:grpSpPr>
            <a:xfrm>
              <a:off x="657005" y="2001672"/>
              <a:ext cx="2003349" cy="647313"/>
              <a:chOff x="773650" y="2462945"/>
              <a:chExt cx="2003349" cy="647313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="" xmlns:a16="http://schemas.microsoft.com/office/drawing/2014/main" id="{04BFE422-FFA5-4EBA-8A2C-7B9B779C6274}"/>
                  </a:ext>
                </a:extLst>
              </p:cNvPr>
              <p:cNvSpPr txBox="1"/>
              <p:nvPr/>
            </p:nvSpPr>
            <p:spPr>
              <a:xfrm>
                <a:off x="773650" y="2462945"/>
                <a:ext cx="2003349" cy="580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b="1" spc="300" dirty="0">
                    <a:solidFill>
                      <a:schemeClr val="accent1"/>
                    </a:solidFill>
                  </a:rPr>
                  <a:t>你的标题</a:t>
                </a: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D7BCC8DD-831D-4794-A156-DBD1F9C2C767}"/>
                  </a:ext>
                </a:extLst>
              </p:cNvPr>
              <p:cNvSpPr/>
              <p:nvPr/>
            </p:nvSpPr>
            <p:spPr>
              <a:xfrm>
                <a:off x="1423686" y="3064539"/>
                <a:ext cx="648182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D0489AA0-7309-42AC-B8D2-63305B5BD451}"/>
              </a:ext>
            </a:extLst>
          </p:cNvPr>
          <p:cNvSpPr txBox="1"/>
          <p:nvPr/>
        </p:nvSpPr>
        <p:spPr>
          <a:xfrm>
            <a:off x="2201621" y="1957041"/>
            <a:ext cx="2003349" cy="65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300" dirty="0">
                <a:solidFill>
                  <a:schemeClr val="accent2"/>
                </a:solidFill>
                <a:sym typeface="Wingdings 3" panose="05040102010807070707" pitchFamily="18" charset="2"/>
              </a:rPr>
              <a:t> </a:t>
            </a:r>
            <a:endParaRPr lang="zh-CN" altLang="en-US" sz="2800" b="1" spc="300" dirty="0">
              <a:solidFill>
                <a:schemeClr val="accent2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8ED81591-1333-4C8F-B119-1BA808533FF2}"/>
              </a:ext>
            </a:extLst>
          </p:cNvPr>
          <p:cNvSpPr txBox="1"/>
          <p:nvPr/>
        </p:nvSpPr>
        <p:spPr>
          <a:xfrm>
            <a:off x="5189563" y="1957041"/>
            <a:ext cx="2003349" cy="65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300" dirty="0">
                <a:solidFill>
                  <a:schemeClr val="accent2"/>
                </a:solidFill>
                <a:sym typeface="Wingdings 3" panose="05040102010807070707" pitchFamily="18" charset="2"/>
              </a:rPr>
              <a:t></a:t>
            </a:r>
            <a:endParaRPr lang="zh-CN" altLang="en-US" sz="2800" b="1" spc="300" dirty="0">
              <a:solidFill>
                <a:schemeClr val="accent2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E3A147B5-E868-47AD-BFD3-A48ADF446B38}"/>
              </a:ext>
            </a:extLst>
          </p:cNvPr>
          <p:cNvSpPr txBox="1"/>
          <p:nvPr/>
        </p:nvSpPr>
        <p:spPr>
          <a:xfrm>
            <a:off x="8208232" y="1957041"/>
            <a:ext cx="2003349" cy="65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300" dirty="0">
                <a:solidFill>
                  <a:schemeClr val="accent2"/>
                </a:solidFill>
                <a:sym typeface="Wingdings 3" panose="05040102010807070707" pitchFamily="18" charset="2"/>
              </a:rPr>
              <a:t></a:t>
            </a:r>
            <a:endParaRPr lang="zh-CN" altLang="en-US" sz="2800" b="1" spc="300" dirty="0">
              <a:solidFill>
                <a:schemeClr val="accent2"/>
              </a:solidFill>
            </a:endParaRPr>
          </a:p>
        </p:txBody>
      </p:sp>
      <p:sp>
        <p:nvSpPr>
          <p:cNvPr id="52" name="标题 51">
            <a:extLst>
              <a:ext uri="{FF2B5EF4-FFF2-40B4-BE49-F238E27FC236}">
                <a16:creationId xmlns="" xmlns:a16="http://schemas.microsoft.com/office/drawing/2014/main" id="{4F3C170A-F9D3-404F-8CFC-AD4C8D4A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四段文字页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B7113E55-166F-40C1-8925-441C88AB73F7}"/>
              </a:ext>
            </a:extLst>
          </p:cNvPr>
          <p:cNvSpPr txBox="1"/>
          <p:nvPr/>
        </p:nvSpPr>
        <p:spPr>
          <a:xfrm>
            <a:off x="3501871" y="3558794"/>
            <a:ext cx="2243471" cy="189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zh-CN" altLang="en-US" sz="1600" dirty="0"/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A2293B5A-635C-4E2F-9E99-779F6201AD20}"/>
              </a:ext>
            </a:extLst>
          </p:cNvPr>
          <p:cNvSpPr txBox="1"/>
          <p:nvPr/>
        </p:nvSpPr>
        <p:spPr>
          <a:xfrm>
            <a:off x="6523794" y="3558794"/>
            <a:ext cx="2243471" cy="189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zh-CN" altLang="en-US" sz="1600" dirty="0"/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39CA4C00-1124-4243-9C43-0117EF9D57EC}"/>
              </a:ext>
            </a:extLst>
          </p:cNvPr>
          <p:cNvSpPr txBox="1"/>
          <p:nvPr/>
        </p:nvSpPr>
        <p:spPr>
          <a:xfrm>
            <a:off x="9488969" y="3558794"/>
            <a:ext cx="2243471" cy="189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</a:t>
            </a:r>
            <a:endParaRPr lang="zh-CN" altLang="en-US" sz="1600" dirty="0"/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3E467741-A4D4-42C6-B2B3-BE7B6BAF4793}"/>
              </a:ext>
            </a:extLst>
          </p:cNvPr>
          <p:cNvGrpSpPr/>
          <p:nvPr/>
        </p:nvGrpSpPr>
        <p:grpSpPr>
          <a:xfrm>
            <a:off x="29089" y="6975392"/>
            <a:ext cx="11748729" cy="400110"/>
            <a:chOff x="-15643" y="6912727"/>
            <a:chExt cx="11748729" cy="400110"/>
          </a:xfrm>
        </p:grpSpPr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AECB7E2E-83C7-4B36-B2CA-FA5CE01D9346}"/>
                </a:ext>
              </a:extLst>
            </p:cNvPr>
            <p:cNvSpPr txBox="1"/>
            <p:nvPr/>
          </p:nvSpPr>
          <p:spPr>
            <a:xfrm>
              <a:off x="-15643" y="6912727"/>
              <a:ext cx="11748729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想整体对齐，先将各元素组合起来：选中要组合的元素，按 </a:t>
              </a:r>
              <a:r>
                <a:rPr lang="en-US" altLang="zh-CN" spc="100" dirty="0" err="1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Ctrl+G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即可组合成一个整体，然后再对齐</a:t>
              </a: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CC26D175-0D6E-4E95-9B60-1271FE6D985B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412356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梯形 4">
            <a:extLst>
              <a:ext uri="{FF2B5EF4-FFF2-40B4-BE49-F238E27FC236}">
                <a16:creationId xmlns="" xmlns:a16="http://schemas.microsoft.com/office/drawing/2014/main" id="{601DBD0C-412E-4CC8-883A-C53F10002E56}"/>
              </a:ext>
            </a:extLst>
          </p:cNvPr>
          <p:cNvSpPr/>
          <p:nvPr/>
        </p:nvSpPr>
        <p:spPr>
          <a:xfrm rot="5400000">
            <a:off x="121391" y="1650970"/>
            <a:ext cx="3083643" cy="2158936"/>
          </a:xfrm>
          <a:prstGeom prst="trapezoid">
            <a:avLst>
              <a:gd name="adj" fmla="val 9972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100000">
                  <a:schemeClr val="accent1"/>
                </a:gs>
                <a:gs pos="77000">
                  <a:schemeClr val="accent1">
                    <a:alpha val="5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梯形 5">
            <a:extLst>
              <a:ext uri="{FF2B5EF4-FFF2-40B4-BE49-F238E27FC236}">
                <a16:creationId xmlns="" xmlns:a16="http://schemas.microsoft.com/office/drawing/2014/main" id="{2CFDE90B-7D53-4E81-8B08-ACA533870C5C}"/>
              </a:ext>
            </a:extLst>
          </p:cNvPr>
          <p:cNvSpPr/>
          <p:nvPr/>
        </p:nvSpPr>
        <p:spPr>
          <a:xfrm rot="5400000">
            <a:off x="4448365" y="1650976"/>
            <a:ext cx="3083643" cy="2158936"/>
          </a:xfrm>
          <a:prstGeom prst="trapezoid">
            <a:avLst>
              <a:gd name="adj" fmla="val 10559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100000">
                  <a:schemeClr val="accent1"/>
                </a:gs>
                <a:gs pos="77000">
                  <a:schemeClr val="accent1">
                    <a:alpha val="5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>
            <a:extLst>
              <a:ext uri="{FF2B5EF4-FFF2-40B4-BE49-F238E27FC236}">
                <a16:creationId xmlns="" xmlns:a16="http://schemas.microsoft.com/office/drawing/2014/main" id="{473F0C1E-0E05-4168-A321-C3BE5B8FD731}"/>
              </a:ext>
            </a:extLst>
          </p:cNvPr>
          <p:cNvSpPr/>
          <p:nvPr/>
        </p:nvSpPr>
        <p:spPr>
          <a:xfrm rot="5400000">
            <a:off x="8775341" y="1650973"/>
            <a:ext cx="3083639" cy="2158935"/>
          </a:xfrm>
          <a:prstGeom prst="trapezoid">
            <a:avLst>
              <a:gd name="adj" fmla="val 10560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100000">
                  <a:schemeClr val="accent1"/>
                </a:gs>
                <a:gs pos="77000">
                  <a:schemeClr val="accent1">
                    <a:alpha val="5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梯形 29">
            <a:extLst>
              <a:ext uri="{FF2B5EF4-FFF2-40B4-BE49-F238E27FC236}">
                <a16:creationId xmlns="" xmlns:a16="http://schemas.microsoft.com/office/drawing/2014/main" id="{FE8662FD-FC31-46E9-A6F3-19011D15ABF4}"/>
              </a:ext>
            </a:extLst>
          </p:cNvPr>
          <p:cNvSpPr/>
          <p:nvPr/>
        </p:nvSpPr>
        <p:spPr>
          <a:xfrm rot="5400000">
            <a:off x="2208487" y="3721081"/>
            <a:ext cx="3083643" cy="2158936"/>
          </a:xfrm>
          <a:prstGeom prst="trapezoid">
            <a:avLst>
              <a:gd name="adj" fmla="val 10560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100000">
                  <a:schemeClr val="accent1"/>
                </a:gs>
                <a:gs pos="77000">
                  <a:schemeClr val="accent1">
                    <a:alpha val="5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梯形 30">
            <a:extLst>
              <a:ext uri="{FF2B5EF4-FFF2-40B4-BE49-F238E27FC236}">
                <a16:creationId xmlns="" xmlns:a16="http://schemas.microsoft.com/office/drawing/2014/main" id="{CFDDCFAB-3567-4E6F-BEB5-EB4B7CF78812}"/>
              </a:ext>
            </a:extLst>
          </p:cNvPr>
          <p:cNvSpPr/>
          <p:nvPr/>
        </p:nvSpPr>
        <p:spPr>
          <a:xfrm rot="5400000">
            <a:off x="6564425" y="3721079"/>
            <a:ext cx="3083639" cy="2158935"/>
          </a:xfrm>
          <a:prstGeom prst="trapezoid">
            <a:avLst>
              <a:gd name="adj" fmla="val 12325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100000">
                  <a:schemeClr val="accent1"/>
                </a:gs>
                <a:gs pos="77000">
                  <a:schemeClr val="accent1">
                    <a:alpha val="5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EB3210DA-6E49-4A63-B2F5-284A5A8299C9}"/>
              </a:ext>
            </a:extLst>
          </p:cNvPr>
          <p:cNvGrpSpPr/>
          <p:nvPr/>
        </p:nvGrpSpPr>
        <p:grpSpPr>
          <a:xfrm>
            <a:off x="660619" y="1422247"/>
            <a:ext cx="1947308" cy="2586126"/>
            <a:chOff x="660619" y="1422247"/>
            <a:chExt cx="1947308" cy="2586126"/>
          </a:xfrm>
          <a:scene3d>
            <a:camera prst="orthographicFront">
              <a:rot lat="0" lon="19499976" rev="0"/>
            </a:camera>
            <a:lightRig rig="threePt" dir="t"/>
          </a:scene3d>
        </p:grpSpPr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0568F481-44C2-412D-BE6E-7A01B256C76D}"/>
                </a:ext>
              </a:extLst>
            </p:cNvPr>
            <p:cNvSpPr/>
            <p:nvPr/>
          </p:nvSpPr>
          <p:spPr>
            <a:xfrm>
              <a:off x="660619" y="2406844"/>
              <a:ext cx="1947308" cy="1601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40000"/>
                </a:lnSpc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在这里输入数据的相关内容，在这里输入数据相关内容。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DFFCE549-F80B-41F7-8D76-395670716956}"/>
                </a:ext>
              </a:extLst>
            </p:cNvPr>
            <p:cNvSpPr txBox="1"/>
            <p:nvPr/>
          </p:nvSpPr>
          <p:spPr>
            <a:xfrm>
              <a:off x="1012928" y="1525987"/>
              <a:ext cx="118333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汉仪旗黑-55S"/>
                  <a:cs typeface="Arial" panose="020B0604020202020204" pitchFamily="34" charset="0"/>
                </a:rPr>
                <a:t>25.5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汉仪旗黑-55S"/>
                <a:cs typeface="Arial" panose="020B0604020202020204" pitchFamily="34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F56349B8-DD4C-4CB1-B63F-D4E0934E472A}"/>
                </a:ext>
              </a:extLst>
            </p:cNvPr>
            <p:cNvSpPr txBox="1"/>
            <p:nvPr/>
          </p:nvSpPr>
          <p:spPr>
            <a:xfrm>
              <a:off x="2026740" y="1422247"/>
              <a:ext cx="3898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AD769148-5B48-4914-9461-459A3E0DD5A8}"/>
                </a:ext>
              </a:extLst>
            </p:cNvPr>
            <p:cNvGrpSpPr/>
            <p:nvPr/>
          </p:nvGrpSpPr>
          <p:grpSpPr>
            <a:xfrm>
              <a:off x="1112520" y="2076932"/>
              <a:ext cx="968693" cy="438133"/>
              <a:chOff x="1112520" y="2076932"/>
              <a:chExt cx="968693" cy="438133"/>
            </a:xfrm>
          </p:grpSpPr>
          <p:sp>
            <p:nvSpPr>
              <p:cNvPr id="40" name="矩形 39">
                <a:extLst>
                  <a:ext uri="{FF2B5EF4-FFF2-40B4-BE49-F238E27FC236}">
                    <a16:creationId xmlns="" xmlns:a16="http://schemas.microsoft.com/office/drawing/2014/main" id="{06806BC9-5662-4F91-AFDE-12DB50F2DD54}"/>
                  </a:ext>
                </a:extLst>
              </p:cNvPr>
              <p:cNvSpPr/>
              <p:nvPr/>
            </p:nvSpPr>
            <p:spPr>
              <a:xfrm>
                <a:off x="1396845" y="2076932"/>
                <a:ext cx="415498" cy="438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accent2"/>
                    </a:solidFill>
                    <a:latin typeface="+mn-ea"/>
                    <a:sym typeface="Wingdings 3" panose="05040102010807070707" pitchFamily="18" charset="2"/>
                  </a:rPr>
                  <a:t></a:t>
                </a:r>
                <a:endParaRPr lang="zh-CN" altLang="en-US" dirty="0">
                  <a:solidFill>
                    <a:schemeClr val="accent2"/>
                  </a:solidFill>
                  <a:latin typeface="+mn-ea"/>
                </a:endParaRP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A4AB9BBB-F311-4F17-A6FB-9C58E74C3A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2520" y="2246312"/>
                <a:ext cx="968693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196BD24A-F3AC-4962-8DD0-C1B928DBEA5E}"/>
              </a:ext>
            </a:extLst>
          </p:cNvPr>
          <p:cNvGrpSpPr/>
          <p:nvPr/>
        </p:nvGrpSpPr>
        <p:grpSpPr>
          <a:xfrm>
            <a:off x="5001078" y="1409393"/>
            <a:ext cx="1947308" cy="2586126"/>
            <a:chOff x="660619" y="1422247"/>
            <a:chExt cx="1947308" cy="2586126"/>
          </a:xfrm>
          <a:scene3d>
            <a:camera prst="orthographicFront">
              <a:rot lat="0" lon="19499976" rev="0"/>
            </a:camera>
            <a:lightRig rig="threePt" dir="t"/>
          </a:scene3d>
        </p:grpSpPr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A80B3E9A-20D3-46C1-B926-BDCDE91518F2}"/>
                </a:ext>
              </a:extLst>
            </p:cNvPr>
            <p:cNvSpPr/>
            <p:nvPr/>
          </p:nvSpPr>
          <p:spPr>
            <a:xfrm>
              <a:off x="660619" y="2406844"/>
              <a:ext cx="1947308" cy="1601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40000"/>
                </a:lnSpc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在这里输入数据的相关内容，在这里输入数据相关内容。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9369D566-1327-4894-BEE2-1076BF92A167}"/>
                </a:ext>
              </a:extLst>
            </p:cNvPr>
            <p:cNvSpPr txBox="1"/>
            <p:nvPr/>
          </p:nvSpPr>
          <p:spPr>
            <a:xfrm>
              <a:off x="1012928" y="1525987"/>
              <a:ext cx="11833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汉仪旗黑-55S"/>
                  <a:cs typeface="Arial" panose="020B0604020202020204" pitchFamily="34" charset="0"/>
                </a:rPr>
                <a:t>35.2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汉仪旗黑-55S"/>
                <a:cs typeface="Arial" panose="020B0604020202020204" pitchFamily="34" charset="0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C4EC0AF2-3651-4A21-A2CF-2D506071D66D}"/>
                </a:ext>
              </a:extLst>
            </p:cNvPr>
            <p:cNvSpPr txBox="1"/>
            <p:nvPr/>
          </p:nvSpPr>
          <p:spPr>
            <a:xfrm>
              <a:off x="2026740" y="1422247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$</a:t>
              </a:r>
              <a:endPara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C10A398F-81AC-473E-8376-18FCB6A1DE26}"/>
                </a:ext>
              </a:extLst>
            </p:cNvPr>
            <p:cNvGrpSpPr/>
            <p:nvPr/>
          </p:nvGrpSpPr>
          <p:grpSpPr>
            <a:xfrm>
              <a:off x="1112520" y="2076932"/>
              <a:ext cx="968693" cy="438133"/>
              <a:chOff x="1112520" y="2076932"/>
              <a:chExt cx="968693" cy="438133"/>
            </a:xfrm>
          </p:grpSpPr>
          <p:sp>
            <p:nvSpPr>
              <p:cNvPr id="56" name="矩形 55">
                <a:extLst>
                  <a:ext uri="{FF2B5EF4-FFF2-40B4-BE49-F238E27FC236}">
                    <a16:creationId xmlns="" xmlns:a16="http://schemas.microsoft.com/office/drawing/2014/main" id="{8B57BD26-7686-41E8-A772-DF256BE2327E}"/>
                  </a:ext>
                </a:extLst>
              </p:cNvPr>
              <p:cNvSpPr/>
              <p:nvPr/>
            </p:nvSpPr>
            <p:spPr>
              <a:xfrm>
                <a:off x="1396845" y="2076932"/>
                <a:ext cx="415498" cy="438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accent2"/>
                    </a:solidFill>
                    <a:latin typeface="+mn-ea"/>
                    <a:sym typeface="Wingdings 3" panose="05040102010807070707" pitchFamily="18" charset="2"/>
                  </a:rPr>
                  <a:t></a:t>
                </a:r>
                <a:endParaRPr lang="zh-CN" altLang="en-US" dirty="0">
                  <a:solidFill>
                    <a:schemeClr val="accent2"/>
                  </a:solidFill>
                  <a:latin typeface="+mn-ea"/>
                </a:endParaRPr>
              </a:p>
            </p:txBody>
          </p:sp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29D593D1-9761-439C-8F03-BD4059A1D2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2520" y="2246312"/>
                <a:ext cx="968693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00D6CF2C-8A93-418B-98FB-E01E819ED972}"/>
              </a:ext>
            </a:extLst>
          </p:cNvPr>
          <p:cNvGrpSpPr/>
          <p:nvPr/>
        </p:nvGrpSpPr>
        <p:grpSpPr>
          <a:xfrm>
            <a:off x="9338981" y="1424699"/>
            <a:ext cx="1947308" cy="2586126"/>
            <a:chOff x="660619" y="1422247"/>
            <a:chExt cx="1947308" cy="2586126"/>
          </a:xfrm>
          <a:scene3d>
            <a:camera prst="orthographicFront">
              <a:rot lat="0" lon="19499976" rev="0"/>
            </a:camera>
            <a:lightRig rig="threePt" dir="t"/>
          </a:scene3d>
        </p:grpSpPr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DBFD3376-6CA4-4618-8D55-7411A01BE8CB}"/>
                </a:ext>
              </a:extLst>
            </p:cNvPr>
            <p:cNvSpPr/>
            <p:nvPr/>
          </p:nvSpPr>
          <p:spPr>
            <a:xfrm>
              <a:off x="660619" y="2406844"/>
              <a:ext cx="1947308" cy="1601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40000"/>
                </a:lnSpc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在这里输入数据的相关内容，在这里输入数据相关内容。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209036E8-D498-40C6-BCF9-84F5499E1B8A}"/>
                </a:ext>
              </a:extLst>
            </p:cNvPr>
            <p:cNvSpPr txBox="1"/>
            <p:nvPr/>
          </p:nvSpPr>
          <p:spPr>
            <a:xfrm>
              <a:off x="1226929" y="1525987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汉仪旗黑-55S"/>
                  <a:cs typeface="Arial" panose="020B0604020202020204" pitchFamily="34" charset="0"/>
                </a:rPr>
                <a:t>60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汉仪旗黑-55S"/>
                <a:cs typeface="Arial" panose="020B0604020202020204" pitchFamily="34" charset="0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0086573E-22FA-41FA-86F8-5180B1CE70BC}"/>
                </a:ext>
              </a:extLst>
            </p:cNvPr>
            <p:cNvSpPr txBox="1"/>
            <p:nvPr/>
          </p:nvSpPr>
          <p:spPr>
            <a:xfrm>
              <a:off x="1772740" y="1422247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￥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="" xmlns:a16="http://schemas.microsoft.com/office/drawing/2014/main" id="{43482B2B-56AA-42FA-BD2E-1293C5E19F90}"/>
                </a:ext>
              </a:extLst>
            </p:cNvPr>
            <p:cNvGrpSpPr/>
            <p:nvPr/>
          </p:nvGrpSpPr>
          <p:grpSpPr>
            <a:xfrm>
              <a:off x="1112520" y="2076932"/>
              <a:ext cx="968693" cy="438133"/>
              <a:chOff x="1112520" y="2076932"/>
              <a:chExt cx="968693" cy="438133"/>
            </a:xfrm>
          </p:grpSpPr>
          <p:sp>
            <p:nvSpPr>
              <p:cNvPr id="63" name="矩形 62">
                <a:extLst>
                  <a:ext uri="{FF2B5EF4-FFF2-40B4-BE49-F238E27FC236}">
                    <a16:creationId xmlns="" xmlns:a16="http://schemas.microsoft.com/office/drawing/2014/main" id="{162E0975-F88D-4915-963C-5E40D6277431}"/>
                  </a:ext>
                </a:extLst>
              </p:cNvPr>
              <p:cNvSpPr/>
              <p:nvPr/>
            </p:nvSpPr>
            <p:spPr>
              <a:xfrm>
                <a:off x="1396845" y="2076932"/>
                <a:ext cx="415498" cy="438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accent2"/>
                    </a:solidFill>
                    <a:latin typeface="+mn-ea"/>
                    <a:sym typeface="Wingdings 3" panose="05040102010807070707" pitchFamily="18" charset="2"/>
                  </a:rPr>
                  <a:t></a:t>
                </a:r>
                <a:endParaRPr lang="zh-CN" altLang="en-US" dirty="0">
                  <a:solidFill>
                    <a:schemeClr val="accent2"/>
                  </a:solidFill>
                  <a:latin typeface="+mn-ea"/>
                </a:endParaRPr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EC50F418-3533-4D8E-A9A8-22CCCA168D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2520" y="2246312"/>
                <a:ext cx="968693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468B1F0E-BB90-4D86-8CB8-7653A8A310A1}"/>
              </a:ext>
            </a:extLst>
          </p:cNvPr>
          <p:cNvGrpSpPr/>
          <p:nvPr/>
        </p:nvGrpSpPr>
        <p:grpSpPr>
          <a:xfrm>
            <a:off x="2780780" y="3454400"/>
            <a:ext cx="1947308" cy="2586126"/>
            <a:chOff x="660619" y="1422247"/>
            <a:chExt cx="1947308" cy="2586126"/>
          </a:xfrm>
          <a:scene3d>
            <a:camera prst="orthographicFront">
              <a:rot lat="0" lon="19499976" rev="0"/>
            </a:camera>
            <a:lightRig rig="threePt" dir="t"/>
          </a:scene3d>
        </p:grpSpPr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ADA2D5EF-A755-4AB7-B2F9-B539FA3FA3D7}"/>
                </a:ext>
              </a:extLst>
            </p:cNvPr>
            <p:cNvSpPr/>
            <p:nvPr/>
          </p:nvSpPr>
          <p:spPr>
            <a:xfrm>
              <a:off x="660619" y="2406844"/>
              <a:ext cx="1947308" cy="1601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40000"/>
                </a:lnSpc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在这里输入数据的相关内容，在这里输入数据相关内容。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8572DABC-403F-405E-958B-9841B3EAC27E}"/>
                </a:ext>
              </a:extLst>
            </p:cNvPr>
            <p:cNvSpPr txBox="1"/>
            <p:nvPr/>
          </p:nvSpPr>
          <p:spPr>
            <a:xfrm>
              <a:off x="1012928" y="1525987"/>
              <a:ext cx="11833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汉仪旗黑-55S"/>
                  <a:cs typeface="Arial" panose="020B0604020202020204" pitchFamily="34" charset="0"/>
                </a:rPr>
                <a:t>65</a:t>
              </a:r>
              <a:r>
                <a:rPr lang="en-US" altLang="zh-CN" sz="4000" b="1" dirty="0">
                  <a:solidFill>
                    <a:schemeClr val="accent1"/>
                  </a:solidFill>
                  <a:latin typeface="Arial" panose="020B0604020202020204" pitchFamily="34" charset="0"/>
                  <a:ea typeface="汉仪旗黑-55S"/>
                  <a:cs typeface="Arial" panose="020B0604020202020204" pitchFamily="34" charset="0"/>
                </a:rPr>
                <a:t>.8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汉仪旗黑-55S"/>
                <a:cs typeface="Arial" panose="020B0604020202020204" pitchFamily="34" charset="0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E98354F0-E03D-4BB5-AB26-444C5730A5CD}"/>
                </a:ext>
              </a:extLst>
            </p:cNvPr>
            <p:cNvSpPr txBox="1"/>
            <p:nvPr/>
          </p:nvSpPr>
          <p:spPr>
            <a:xfrm>
              <a:off x="2026740" y="1422247"/>
              <a:ext cx="3898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cs typeface="Arial" panose="020B0604020202020204" pitchFamily="34" charset="0"/>
                </a:rPr>
                <a:t>人</a:t>
              </a: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1C8FB0D5-ABBF-4F6A-8E35-62F009F5BE2C}"/>
                </a:ext>
              </a:extLst>
            </p:cNvPr>
            <p:cNvGrpSpPr/>
            <p:nvPr/>
          </p:nvGrpSpPr>
          <p:grpSpPr>
            <a:xfrm>
              <a:off x="1112520" y="2076932"/>
              <a:ext cx="968693" cy="438133"/>
              <a:chOff x="1112520" y="2076932"/>
              <a:chExt cx="968693" cy="438133"/>
            </a:xfrm>
          </p:grpSpPr>
          <p:sp>
            <p:nvSpPr>
              <p:cNvPr id="70" name="矩形 69">
                <a:extLst>
                  <a:ext uri="{FF2B5EF4-FFF2-40B4-BE49-F238E27FC236}">
                    <a16:creationId xmlns="" xmlns:a16="http://schemas.microsoft.com/office/drawing/2014/main" id="{7D41D421-B3F3-4FAB-BD1C-ACCC3169ABA6}"/>
                  </a:ext>
                </a:extLst>
              </p:cNvPr>
              <p:cNvSpPr/>
              <p:nvPr/>
            </p:nvSpPr>
            <p:spPr>
              <a:xfrm>
                <a:off x="1396845" y="2076932"/>
                <a:ext cx="415498" cy="438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accent2"/>
                    </a:solidFill>
                    <a:latin typeface="+mn-ea"/>
                    <a:sym typeface="Wingdings 3" panose="05040102010807070707" pitchFamily="18" charset="2"/>
                  </a:rPr>
                  <a:t></a:t>
                </a:r>
                <a:endParaRPr lang="zh-CN" altLang="en-US" dirty="0">
                  <a:solidFill>
                    <a:schemeClr val="accent2"/>
                  </a:solidFill>
                  <a:latin typeface="+mn-ea"/>
                </a:endParaRPr>
              </a:p>
            </p:txBody>
          </p: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DCC4ECDA-FB1B-44F6-B4BB-7559899FD6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2520" y="2246312"/>
                <a:ext cx="968693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0E4EDE3A-B854-46BA-9CAD-D5A1CDB39C8C}"/>
              </a:ext>
            </a:extLst>
          </p:cNvPr>
          <p:cNvGrpSpPr/>
          <p:nvPr/>
        </p:nvGrpSpPr>
        <p:grpSpPr>
          <a:xfrm>
            <a:off x="7121636" y="3441700"/>
            <a:ext cx="1947308" cy="2586126"/>
            <a:chOff x="660619" y="1422247"/>
            <a:chExt cx="1947308" cy="2586126"/>
          </a:xfrm>
          <a:scene3d>
            <a:camera prst="orthographicFront">
              <a:rot lat="0" lon="19499976" rev="0"/>
            </a:camera>
            <a:lightRig rig="threePt" dir="t"/>
          </a:scene3d>
        </p:grpSpPr>
        <p:sp>
          <p:nvSpPr>
            <p:cNvPr id="73" name="矩形 72">
              <a:extLst>
                <a:ext uri="{FF2B5EF4-FFF2-40B4-BE49-F238E27FC236}">
                  <a16:creationId xmlns="" xmlns:a16="http://schemas.microsoft.com/office/drawing/2014/main" id="{9D4DE0BE-F1F0-40E5-AC86-F082BA161656}"/>
                </a:ext>
              </a:extLst>
            </p:cNvPr>
            <p:cNvSpPr/>
            <p:nvPr/>
          </p:nvSpPr>
          <p:spPr>
            <a:xfrm>
              <a:off x="660619" y="2406844"/>
              <a:ext cx="1947308" cy="1601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40000"/>
                </a:lnSpc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在这里输入数据的相关内容，在这里输入数据相关内容。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="" xmlns:a16="http://schemas.microsoft.com/office/drawing/2014/main" id="{4BB6EEDB-D216-4DC8-A43A-7D6C6687E490}"/>
                </a:ext>
              </a:extLst>
            </p:cNvPr>
            <p:cNvSpPr txBox="1"/>
            <p:nvPr/>
          </p:nvSpPr>
          <p:spPr>
            <a:xfrm>
              <a:off x="1226929" y="1525987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b="1" dirty="0">
                  <a:solidFill>
                    <a:schemeClr val="accent1"/>
                  </a:solidFill>
                  <a:latin typeface="Arial" panose="020B0604020202020204" pitchFamily="34" charset="0"/>
                  <a:ea typeface="汉仪旗黑-55S"/>
                  <a:cs typeface="Arial" panose="020B0604020202020204" pitchFamily="34" charset="0"/>
                </a:rPr>
                <a:t>91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汉仪旗黑-55S"/>
                <a:cs typeface="Arial" panose="020B0604020202020204" pitchFamily="34" charset="0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0DA73851-D37F-4E70-A87B-18A09AD43038}"/>
                </a:ext>
              </a:extLst>
            </p:cNvPr>
            <p:cNvSpPr txBox="1"/>
            <p:nvPr/>
          </p:nvSpPr>
          <p:spPr>
            <a:xfrm>
              <a:off x="1798140" y="1422247"/>
              <a:ext cx="3898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cs typeface="Arial" panose="020B0604020202020204" pitchFamily="34" charset="0"/>
                </a:rPr>
                <a:t>次</a:t>
              </a: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DF268B6F-6694-484B-9861-0D4D7E6C0BCD}"/>
                </a:ext>
              </a:extLst>
            </p:cNvPr>
            <p:cNvGrpSpPr/>
            <p:nvPr/>
          </p:nvGrpSpPr>
          <p:grpSpPr>
            <a:xfrm>
              <a:off x="1112520" y="2076932"/>
              <a:ext cx="968693" cy="438133"/>
              <a:chOff x="1112520" y="2076932"/>
              <a:chExt cx="968693" cy="438133"/>
            </a:xfrm>
          </p:grpSpPr>
          <p:sp>
            <p:nvSpPr>
              <p:cNvPr id="77" name="矩形 76">
                <a:extLst>
                  <a:ext uri="{FF2B5EF4-FFF2-40B4-BE49-F238E27FC236}">
                    <a16:creationId xmlns="" xmlns:a16="http://schemas.microsoft.com/office/drawing/2014/main" id="{9D9BD7C1-5B7E-4547-8C30-E289046623F6}"/>
                  </a:ext>
                </a:extLst>
              </p:cNvPr>
              <p:cNvSpPr/>
              <p:nvPr/>
            </p:nvSpPr>
            <p:spPr>
              <a:xfrm>
                <a:off x="1396845" y="2076932"/>
                <a:ext cx="415498" cy="438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accent2"/>
                    </a:solidFill>
                    <a:latin typeface="+mn-ea"/>
                    <a:sym typeface="Wingdings 3" panose="05040102010807070707" pitchFamily="18" charset="2"/>
                  </a:rPr>
                  <a:t></a:t>
                </a:r>
                <a:endParaRPr lang="zh-CN" altLang="en-US" dirty="0">
                  <a:solidFill>
                    <a:schemeClr val="accent2"/>
                  </a:solidFill>
                  <a:latin typeface="+mn-ea"/>
                </a:endParaRPr>
              </a:p>
            </p:txBody>
          </p:sp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E6FA8958-DAAA-445B-B67C-2B30B8DFE6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2520" y="2246312"/>
                <a:ext cx="968693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9" name="标题 78">
            <a:extLst>
              <a:ext uri="{FF2B5EF4-FFF2-40B4-BE49-F238E27FC236}">
                <a16:creationId xmlns="" xmlns:a16="http://schemas.microsoft.com/office/drawing/2014/main" id="{64970303-C7D4-4102-AA57-96F5514EB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五段文字页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EC6BE846-2188-40CE-AFD5-94D6BE1BEEEB}"/>
              </a:ext>
            </a:extLst>
          </p:cNvPr>
          <p:cNvGrpSpPr/>
          <p:nvPr/>
        </p:nvGrpSpPr>
        <p:grpSpPr>
          <a:xfrm>
            <a:off x="-2743" y="6975392"/>
            <a:ext cx="6708747" cy="400110"/>
            <a:chOff x="-1123800" y="6912727"/>
            <a:chExt cx="6708747" cy="400110"/>
          </a:xfrm>
        </p:grpSpPr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F1FD01A6-23B8-4F56-8D76-651E4E2C20AA}"/>
                </a:ext>
              </a:extLst>
            </p:cNvPr>
            <p:cNvSpPr txBox="1"/>
            <p:nvPr/>
          </p:nvSpPr>
          <p:spPr>
            <a:xfrm>
              <a:off x="-1123800" y="6912727"/>
              <a:ext cx="670874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切忌放太多太杂的元素，过多的元素会让人眼花缭乱。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5D5DC39C-FFBD-47E6-BDF4-59E8E7BF957A}"/>
                </a:ext>
              </a:extLst>
            </p:cNvPr>
            <p:cNvCxnSpPr/>
            <p:nvPr/>
          </p:nvCxnSpPr>
          <p:spPr>
            <a:xfrm>
              <a:off x="-1091535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40952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32303B00-95AF-4446-BFBB-9A232AED2BC5}"/>
              </a:ext>
            </a:extLst>
          </p:cNvPr>
          <p:cNvSpPr txBox="1"/>
          <p:nvPr/>
        </p:nvSpPr>
        <p:spPr>
          <a:xfrm>
            <a:off x="4686910" y="3578455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05</a:t>
            </a:r>
            <a:endParaRPr lang="zh-CN" altLang="en-US" sz="5400" dirty="0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31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F46677B6-C3F6-4752-BF22-7D1737A714FE}"/>
              </a:ext>
            </a:extLst>
          </p:cNvPr>
          <p:cNvSpPr txBox="1"/>
          <p:nvPr/>
        </p:nvSpPr>
        <p:spPr>
          <a:xfrm>
            <a:off x="8808384" y="3578455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06</a:t>
            </a:r>
            <a:endParaRPr lang="zh-CN" altLang="en-US" sz="5400" dirty="0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31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BD730902-AAE8-45DC-9F08-1DCCFF5F4BC5}"/>
              </a:ext>
            </a:extLst>
          </p:cNvPr>
          <p:cNvSpPr txBox="1"/>
          <p:nvPr/>
        </p:nvSpPr>
        <p:spPr>
          <a:xfrm>
            <a:off x="596377" y="3578455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04</a:t>
            </a:r>
            <a:endParaRPr lang="zh-CN" altLang="en-US" sz="5400" dirty="0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31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125728E0-FDFA-4B94-BD8E-6292B27D6102}"/>
              </a:ext>
            </a:extLst>
          </p:cNvPr>
          <p:cNvSpPr txBox="1"/>
          <p:nvPr/>
        </p:nvSpPr>
        <p:spPr>
          <a:xfrm>
            <a:off x="8751962" y="939046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03</a:t>
            </a:r>
            <a:endParaRPr lang="zh-CN" altLang="en-US" sz="5400" dirty="0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31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BB181EA5-FB5F-42E3-9B60-CCFE5AD7B0D1}"/>
              </a:ext>
            </a:extLst>
          </p:cNvPr>
          <p:cNvSpPr txBox="1"/>
          <p:nvPr/>
        </p:nvSpPr>
        <p:spPr>
          <a:xfrm>
            <a:off x="4686911" y="939046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02</a:t>
            </a:r>
            <a:endParaRPr lang="zh-CN" altLang="en-US" sz="5400" dirty="0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31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10247810-1CB4-45BB-A474-9D95C25A44EA}"/>
              </a:ext>
            </a:extLst>
          </p:cNvPr>
          <p:cNvSpPr txBox="1"/>
          <p:nvPr/>
        </p:nvSpPr>
        <p:spPr>
          <a:xfrm>
            <a:off x="596377" y="939046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rPr>
              <a:t>01</a:t>
            </a:r>
            <a:endParaRPr lang="zh-CN" altLang="en-US" sz="5400" dirty="0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31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atin typeface="+mj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384DBA3-4A66-4E39-A4AC-AFF94D53B8A6}"/>
              </a:ext>
            </a:extLst>
          </p:cNvPr>
          <p:cNvSpPr txBox="1"/>
          <p:nvPr/>
        </p:nvSpPr>
        <p:spPr>
          <a:xfrm>
            <a:off x="678286" y="1357405"/>
            <a:ext cx="1374735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输入小标题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58C4E61A-AA3E-4FE3-B24A-DEB0E8347F11}"/>
              </a:ext>
            </a:extLst>
          </p:cNvPr>
          <p:cNvGrpSpPr/>
          <p:nvPr/>
        </p:nvGrpSpPr>
        <p:grpSpPr>
          <a:xfrm>
            <a:off x="678285" y="1783042"/>
            <a:ext cx="2811661" cy="1642329"/>
            <a:chOff x="678285" y="1783042"/>
            <a:chExt cx="2811661" cy="1642329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C70B2F2D-309A-4320-8F34-F61DF95ED2D3}"/>
                </a:ext>
              </a:extLst>
            </p:cNvPr>
            <p:cNvSpPr/>
            <p:nvPr/>
          </p:nvSpPr>
          <p:spPr>
            <a:xfrm>
              <a:off x="678285" y="1783042"/>
              <a:ext cx="2811661" cy="164232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28000">
                  <a:schemeClr val="accent1">
                    <a:lumMod val="20000"/>
                    <a:lumOff val="80000"/>
                    <a:alpha val="40000"/>
                  </a:schemeClr>
                </a:gs>
                <a:gs pos="100000">
                  <a:schemeClr val="accent1">
                    <a:lumMod val="60000"/>
                    <a:lumOff val="40000"/>
                    <a:alpha val="58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900000" rtlCol="0" anchor="ctr"/>
            <a:lstStyle/>
            <a:p>
              <a:pPr algn="just" defTabSz="898525">
                <a:lnSpc>
                  <a:spcPct val="150000"/>
                </a:lnSpc>
              </a:pP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33EF4060-DF0A-4700-A6E7-C1D028855B16}"/>
                </a:ext>
              </a:extLst>
            </p:cNvPr>
            <p:cNvSpPr/>
            <p:nvPr/>
          </p:nvSpPr>
          <p:spPr>
            <a:xfrm>
              <a:off x="678285" y="1783042"/>
              <a:ext cx="2811659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52DD4D8-ECF5-41DB-9BCA-D5CB8C9FD418}"/>
              </a:ext>
            </a:extLst>
          </p:cNvPr>
          <p:cNvSpPr txBox="1"/>
          <p:nvPr/>
        </p:nvSpPr>
        <p:spPr>
          <a:xfrm>
            <a:off x="4743335" y="1357405"/>
            <a:ext cx="1374735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输入小标题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BF284FFB-239C-4B99-AF4A-D95739B04500}"/>
              </a:ext>
            </a:extLst>
          </p:cNvPr>
          <p:cNvGrpSpPr/>
          <p:nvPr/>
        </p:nvGrpSpPr>
        <p:grpSpPr>
          <a:xfrm>
            <a:off x="4743337" y="1783042"/>
            <a:ext cx="2811661" cy="1642329"/>
            <a:chOff x="4692520" y="1783042"/>
            <a:chExt cx="2811661" cy="1642329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32A39E80-CD13-41BC-B858-D8A511CEF865}"/>
                </a:ext>
              </a:extLst>
            </p:cNvPr>
            <p:cNvSpPr/>
            <p:nvPr/>
          </p:nvSpPr>
          <p:spPr>
            <a:xfrm>
              <a:off x="4692520" y="1783042"/>
              <a:ext cx="2811661" cy="164232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28000">
                  <a:schemeClr val="accent1">
                    <a:lumMod val="20000"/>
                    <a:lumOff val="80000"/>
                    <a:alpha val="40000"/>
                  </a:schemeClr>
                </a:gs>
                <a:gs pos="100000">
                  <a:schemeClr val="accent1">
                    <a:lumMod val="60000"/>
                    <a:lumOff val="40000"/>
                    <a:alpha val="58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900000" rtlCol="0" anchor="ctr"/>
            <a:lstStyle/>
            <a:p>
              <a:pPr algn="just">
                <a:lnSpc>
                  <a:spcPct val="150000"/>
                </a:lnSpc>
              </a:pP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66A05EDD-6150-437A-957E-0F37C79D0E6E}"/>
                </a:ext>
              </a:extLst>
            </p:cNvPr>
            <p:cNvSpPr/>
            <p:nvPr/>
          </p:nvSpPr>
          <p:spPr>
            <a:xfrm>
              <a:off x="4692520" y="1783042"/>
              <a:ext cx="2811659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B563C92-B9C0-4DF1-82AB-9AA9BD0C7B09}"/>
              </a:ext>
            </a:extLst>
          </p:cNvPr>
          <p:cNvSpPr txBox="1"/>
          <p:nvPr/>
        </p:nvSpPr>
        <p:spPr>
          <a:xfrm>
            <a:off x="8808386" y="1357405"/>
            <a:ext cx="1374735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输入小标题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502B6F07-F907-435F-9878-48FDE5F0DBD0}"/>
              </a:ext>
            </a:extLst>
          </p:cNvPr>
          <p:cNvGrpSpPr/>
          <p:nvPr/>
        </p:nvGrpSpPr>
        <p:grpSpPr>
          <a:xfrm>
            <a:off x="8813085" y="1783042"/>
            <a:ext cx="2811661" cy="1642329"/>
            <a:chOff x="8706755" y="1783042"/>
            <a:chExt cx="2811661" cy="1642329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67124AD8-6A28-43B6-B03C-C77E773E0180}"/>
                </a:ext>
              </a:extLst>
            </p:cNvPr>
            <p:cNvSpPr/>
            <p:nvPr/>
          </p:nvSpPr>
          <p:spPr>
            <a:xfrm>
              <a:off x="8706755" y="1783042"/>
              <a:ext cx="2811661" cy="164232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28000">
                  <a:schemeClr val="accent1">
                    <a:lumMod val="20000"/>
                    <a:lumOff val="80000"/>
                    <a:alpha val="40000"/>
                  </a:schemeClr>
                </a:gs>
                <a:gs pos="100000">
                  <a:schemeClr val="accent1">
                    <a:lumMod val="60000"/>
                    <a:lumOff val="40000"/>
                    <a:alpha val="58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900000" rtlCol="0" anchor="ctr"/>
            <a:lstStyle/>
            <a:p>
              <a:pPr algn="just">
                <a:lnSpc>
                  <a:spcPct val="150000"/>
                </a:lnSpc>
              </a:pP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20386CCF-FEC8-4702-97E1-4FDA212B5F2D}"/>
                </a:ext>
              </a:extLst>
            </p:cNvPr>
            <p:cNvSpPr/>
            <p:nvPr/>
          </p:nvSpPr>
          <p:spPr>
            <a:xfrm>
              <a:off x="8706755" y="1783042"/>
              <a:ext cx="2811659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05CB599-260A-43DF-8AD9-F497D4E60634}"/>
              </a:ext>
            </a:extLst>
          </p:cNvPr>
          <p:cNvSpPr txBox="1"/>
          <p:nvPr/>
        </p:nvSpPr>
        <p:spPr>
          <a:xfrm>
            <a:off x="678286" y="4004148"/>
            <a:ext cx="1374735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输入小标题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006CDD35-6656-47A6-B144-0F98F5B219C7}"/>
              </a:ext>
            </a:extLst>
          </p:cNvPr>
          <p:cNvGrpSpPr/>
          <p:nvPr/>
        </p:nvGrpSpPr>
        <p:grpSpPr>
          <a:xfrm>
            <a:off x="678286" y="4429785"/>
            <a:ext cx="2811661" cy="1642329"/>
            <a:chOff x="678286" y="4280923"/>
            <a:chExt cx="2811661" cy="1642329"/>
          </a:xfrm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E840EA13-0802-4B4A-BA0B-32B6903D6D1F}"/>
                </a:ext>
              </a:extLst>
            </p:cNvPr>
            <p:cNvSpPr/>
            <p:nvPr/>
          </p:nvSpPr>
          <p:spPr>
            <a:xfrm>
              <a:off x="678286" y="4280923"/>
              <a:ext cx="2811661" cy="164232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28000">
                  <a:schemeClr val="accent1">
                    <a:lumMod val="20000"/>
                    <a:lumOff val="80000"/>
                    <a:alpha val="40000"/>
                  </a:schemeClr>
                </a:gs>
                <a:gs pos="100000">
                  <a:schemeClr val="accent1">
                    <a:lumMod val="60000"/>
                    <a:lumOff val="40000"/>
                    <a:alpha val="58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900000" rtlCol="0" anchor="ctr"/>
            <a:lstStyle/>
            <a:p>
              <a:pPr algn="just">
                <a:lnSpc>
                  <a:spcPct val="150000"/>
                </a:lnSpc>
              </a:pP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DF660C52-40A4-40CA-AFBC-55289B6A4182}"/>
                </a:ext>
              </a:extLst>
            </p:cNvPr>
            <p:cNvSpPr/>
            <p:nvPr/>
          </p:nvSpPr>
          <p:spPr>
            <a:xfrm>
              <a:off x="678286" y="4280923"/>
              <a:ext cx="2811659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ABF8900-E206-4B81-B3F6-03287FCC1BA7}"/>
              </a:ext>
            </a:extLst>
          </p:cNvPr>
          <p:cNvSpPr txBox="1"/>
          <p:nvPr/>
        </p:nvSpPr>
        <p:spPr>
          <a:xfrm>
            <a:off x="4743335" y="4004148"/>
            <a:ext cx="1374735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输入小标题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967A02EF-7BCA-43D7-9D58-7C07CE4C13D5}"/>
              </a:ext>
            </a:extLst>
          </p:cNvPr>
          <p:cNvGrpSpPr/>
          <p:nvPr/>
        </p:nvGrpSpPr>
        <p:grpSpPr>
          <a:xfrm>
            <a:off x="4743338" y="4429785"/>
            <a:ext cx="2811661" cy="1642329"/>
            <a:chOff x="4692521" y="4280923"/>
            <a:chExt cx="2811661" cy="1642329"/>
          </a:xfrm>
        </p:grpSpPr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DE3F93EE-D71A-4C06-82EB-AAF23B822E9D}"/>
                </a:ext>
              </a:extLst>
            </p:cNvPr>
            <p:cNvSpPr/>
            <p:nvPr/>
          </p:nvSpPr>
          <p:spPr>
            <a:xfrm>
              <a:off x="4692521" y="4280923"/>
              <a:ext cx="2811661" cy="164232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28000">
                  <a:schemeClr val="accent1">
                    <a:lumMod val="20000"/>
                    <a:lumOff val="80000"/>
                    <a:alpha val="40000"/>
                  </a:schemeClr>
                </a:gs>
                <a:gs pos="100000">
                  <a:schemeClr val="accent1">
                    <a:lumMod val="60000"/>
                    <a:lumOff val="40000"/>
                    <a:alpha val="58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900000" rtlCol="0" anchor="ctr"/>
            <a:lstStyle/>
            <a:p>
              <a:pPr algn="just">
                <a:lnSpc>
                  <a:spcPct val="150000"/>
                </a:lnSpc>
              </a:pP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9F97D8E5-C13F-4691-85E0-832FF5CD8D7B}"/>
                </a:ext>
              </a:extLst>
            </p:cNvPr>
            <p:cNvSpPr/>
            <p:nvPr/>
          </p:nvSpPr>
          <p:spPr>
            <a:xfrm>
              <a:off x="4692521" y="4280923"/>
              <a:ext cx="2811659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346E2FB5-0A7C-415A-A6CA-EA8AF3097574}"/>
              </a:ext>
            </a:extLst>
          </p:cNvPr>
          <p:cNvSpPr txBox="1"/>
          <p:nvPr/>
        </p:nvSpPr>
        <p:spPr>
          <a:xfrm>
            <a:off x="8808386" y="4004148"/>
            <a:ext cx="1374735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输入小标题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49CA132-989F-4C31-B578-D401F592A3A4}"/>
              </a:ext>
            </a:extLst>
          </p:cNvPr>
          <p:cNvGrpSpPr/>
          <p:nvPr/>
        </p:nvGrpSpPr>
        <p:grpSpPr>
          <a:xfrm>
            <a:off x="8813086" y="4429785"/>
            <a:ext cx="2811661" cy="1642329"/>
            <a:chOff x="8706756" y="4280923"/>
            <a:chExt cx="2811661" cy="1642329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ABA19989-83DD-4464-B630-415E527C424D}"/>
                </a:ext>
              </a:extLst>
            </p:cNvPr>
            <p:cNvSpPr/>
            <p:nvPr/>
          </p:nvSpPr>
          <p:spPr>
            <a:xfrm>
              <a:off x="8706756" y="4280923"/>
              <a:ext cx="2811661" cy="164232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28000">
                  <a:schemeClr val="accent1">
                    <a:lumMod val="20000"/>
                    <a:lumOff val="80000"/>
                    <a:alpha val="40000"/>
                  </a:schemeClr>
                </a:gs>
                <a:gs pos="100000">
                  <a:schemeClr val="accent1">
                    <a:lumMod val="60000"/>
                    <a:lumOff val="40000"/>
                    <a:alpha val="58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900000" rtlCol="0" anchor="ctr"/>
            <a:lstStyle/>
            <a:p>
              <a:pPr algn="just">
                <a:lnSpc>
                  <a:spcPct val="150000"/>
                </a:lnSpc>
              </a:pP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9723BAFE-6FEC-437E-B846-598E9E30D8B8}"/>
                </a:ext>
              </a:extLst>
            </p:cNvPr>
            <p:cNvSpPr/>
            <p:nvPr/>
          </p:nvSpPr>
          <p:spPr>
            <a:xfrm>
              <a:off x="8706756" y="4280923"/>
              <a:ext cx="2811659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8D41A917-95EB-4175-9998-D87AEDD2FDE6}"/>
              </a:ext>
            </a:extLst>
          </p:cNvPr>
          <p:cNvSpPr txBox="1"/>
          <p:nvPr/>
        </p:nvSpPr>
        <p:spPr>
          <a:xfrm>
            <a:off x="742083" y="1998921"/>
            <a:ext cx="2636833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江西省赣州市，地处风景秀丽的章江之滨。是全国著名的园林化城市。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C47B9C8B-DDCA-4102-9C62-76FD942C5976}"/>
              </a:ext>
            </a:extLst>
          </p:cNvPr>
          <p:cNvSpPr txBox="1"/>
          <p:nvPr/>
        </p:nvSpPr>
        <p:spPr>
          <a:xfrm>
            <a:off x="4830749" y="1998921"/>
            <a:ext cx="2636833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江西省赣州市，地处风景秀丽的章江之滨。是全国著名的园林化城市。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3B645D29-EDFB-4FBE-9E00-93DCE02FDC2F}"/>
              </a:ext>
            </a:extLst>
          </p:cNvPr>
          <p:cNvSpPr txBox="1"/>
          <p:nvPr/>
        </p:nvSpPr>
        <p:spPr>
          <a:xfrm>
            <a:off x="8900497" y="1998921"/>
            <a:ext cx="2636833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江西省赣州市，地处风景秀丽的章江之滨。是全国著名的园林化城市。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381817FE-8A53-4A32-8F9B-34A7617C46C0}"/>
              </a:ext>
            </a:extLst>
          </p:cNvPr>
          <p:cNvSpPr txBox="1"/>
          <p:nvPr/>
        </p:nvSpPr>
        <p:spPr>
          <a:xfrm>
            <a:off x="734604" y="4678310"/>
            <a:ext cx="2636833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江西省赣州市，地处风景秀丽的章江之滨。是全国著名的园林化城市。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A48D5E2D-1388-4B73-987E-522230722B7F}"/>
              </a:ext>
            </a:extLst>
          </p:cNvPr>
          <p:cNvSpPr txBox="1"/>
          <p:nvPr/>
        </p:nvSpPr>
        <p:spPr>
          <a:xfrm>
            <a:off x="4830749" y="4678310"/>
            <a:ext cx="2636833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江西省赣州市，地处风景秀丽的章江之滨。是全国著名的园林化城市。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A2EAAF23-B970-4BFD-8435-7020B8B27D84}"/>
              </a:ext>
            </a:extLst>
          </p:cNvPr>
          <p:cNvSpPr txBox="1"/>
          <p:nvPr/>
        </p:nvSpPr>
        <p:spPr>
          <a:xfrm>
            <a:off x="8900497" y="4678310"/>
            <a:ext cx="2636833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江西省赣州市，地处风景秀丽的章江之滨。是全国著名的园林化城市。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0B10D9DD-8091-4EED-9BD8-163536E0D165}"/>
              </a:ext>
            </a:extLst>
          </p:cNvPr>
          <p:cNvSpPr txBox="1"/>
          <p:nvPr/>
        </p:nvSpPr>
        <p:spPr>
          <a:xfrm>
            <a:off x="3546372" y="2168656"/>
            <a:ext cx="972543" cy="65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300" dirty="0">
                <a:solidFill>
                  <a:schemeClr val="accent2"/>
                </a:solidFill>
                <a:sym typeface="Wingdings 3" panose="05040102010807070707" pitchFamily="18" charset="2"/>
              </a:rPr>
              <a:t> </a:t>
            </a:r>
            <a:r>
              <a:rPr lang="zh-CN" altLang="en-US" sz="2400" b="1" spc="300" dirty="0">
                <a:solidFill>
                  <a:schemeClr val="accent2"/>
                </a:solidFill>
                <a:sym typeface="Wingdings 3" panose="05040102010807070707" pitchFamily="18" charset="2"/>
              </a:rPr>
              <a:t></a:t>
            </a:r>
            <a:endParaRPr lang="zh-CN" altLang="en-US" sz="2800" b="1" spc="300" dirty="0">
              <a:solidFill>
                <a:schemeClr val="accent2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28118CEF-EC9F-4BA2-9993-A1D43BBA6A17}"/>
              </a:ext>
            </a:extLst>
          </p:cNvPr>
          <p:cNvSpPr txBox="1"/>
          <p:nvPr/>
        </p:nvSpPr>
        <p:spPr>
          <a:xfrm>
            <a:off x="7697770" y="2168656"/>
            <a:ext cx="972543" cy="65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300" dirty="0">
                <a:solidFill>
                  <a:schemeClr val="accent2"/>
                </a:solidFill>
                <a:sym typeface="Wingdings 3" panose="05040102010807070707" pitchFamily="18" charset="2"/>
              </a:rPr>
              <a:t> </a:t>
            </a:r>
            <a:r>
              <a:rPr lang="zh-CN" altLang="en-US" sz="2400" b="1" spc="300" dirty="0">
                <a:solidFill>
                  <a:schemeClr val="accent2"/>
                </a:solidFill>
                <a:sym typeface="Wingdings 3" panose="05040102010807070707" pitchFamily="18" charset="2"/>
              </a:rPr>
              <a:t></a:t>
            </a:r>
            <a:endParaRPr lang="zh-CN" altLang="en-US" sz="2800" b="1" spc="300" dirty="0">
              <a:solidFill>
                <a:schemeClr val="accent2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E3656A1A-A867-45BA-A8BE-1E6035ECB593}"/>
              </a:ext>
            </a:extLst>
          </p:cNvPr>
          <p:cNvSpPr txBox="1"/>
          <p:nvPr/>
        </p:nvSpPr>
        <p:spPr>
          <a:xfrm>
            <a:off x="3628023" y="4826795"/>
            <a:ext cx="972543" cy="65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300" dirty="0">
                <a:solidFill>
                  <a:schemeClr val="accent2"/>
                </a:solidFill>
                <a:sym typeface="Wingdings 3" panose="05040102010807070707" pitchFamily="18" charset="2"/>
              </a:rPr>
              <a:t> </a:t>
            </a:r>
            <a:r>
              <a:rPr lang="zh-CN" altLang="en-US" sz="2400" b="1" spc="300" dirty="0">
                <a:solidFill>
                  <a:schemeClr val="accent2"/>
                </a:solidFill>
                <a:sym typeface="Wingdings 3" panose="05040102010807070707" pitchFamily="18" charset="2"/>
              </a:rPr>
              <a:t></a:t>
            </a:r>
            <a:endParaRPr lang="zh-CN" altLang="en-US" sz="2800" b="1" spc="300" dirty="0">
              <a:solidFill>
                <a:schemeClr val="accent2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86F25B62-736E-4624-B066-C6D881F086F3}"/>
              </a:ext>
            </a:extLst>
          </p:cNvPr>
          <p:cNvSpPr txBox="1"/>
          <p:nvPr/>
        </p:nvSpPr>
        <p:spPr>
          <a:xfrm>
            <a:off x="7695420" y="4826795"/>
            <a:ext cx="972543" cy="65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300" dirty="0">
                <a:solidFill>
                  <a:schemeClr val="accent2"/>
                </a:solidFill>
                <a:sym typeface="Wingdings 3" panose="05040102010807070707" pitchFamily="18" charset="2"/>
              </a:rPr>
              <a:t> </a:t>
            </a:r>
            <a:r>
              <a:rPr lang="zh-CN" altLang="en-US" sz="2400" b="1" spc="300" dirty="0">
                <a:solidFill>
                  <a:schemeClr val="accent2"/>
                </a:solidFill>
                <a:sym typeface="Wingdings 3" panose="05040102010807070707" pitchFamily="18" charset="2"/>
              </a:rPr>
              <a:t></a:t>
            </a:r>
            <a:endParaRPr lang="zh-CN" altLang="en-US" sz="2800" b="1" spc="300" dirty="0">
              <a:solidFill>
                <a:schemeClr val="accent2"/>
              </a:solidFill>
            </a:endParaRPr>
          </a:p>
        </p:txBody>
      </p:sp>
      <p:sp>
        <p:nvSpPr>
          <p:cNvPr id="58" name="标题 57">
            <a:extLst>
              <a:ext uri="{FF2B5EF4-FFF2-40B4-BE49-F238E27FC236}">
                <a16:creationId xmlns="" xmlns:a16="http://schemas.microsoft.com/office/drawing/2014/main" id="{5917D90E-421A-4DDE-9811-2C6B1D5FB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六段文字页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B7CFD1BC-3CA5-4F52-9E4F-0CB5D5069A97}"/>
              </a:ext>
            </a:extLst>
          </p:cNvPr>
          <p:cNvGrpSpPr/>
          <p:nvPr/>
        </p:nvGrpSpPr>
        <p:grpSpPr>
          <a:xfrm>
            <a:off x="29089" y="6975392"/>
            <a:ext cx="11748729" cy="400110"/>
            <a:chOff x="-15643" y="6912727"/>
            <a:chExt cx="11748729" cy="400110"/>
          </a:xfrm>
        </p:grpSpPr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7E6F766D-94CF-4934-A8E4-C45C86030739}"/>
                </a:ext>
              </a:extLst>
            </p:cNvPr>
            <p:cNvSpPr txBox="1"/>
            <p:nvPr/>
          </p:nvSpPr>
          <p:spPr>
            <a:xfrm>
              <a:off x="-15643" y="6912727"/>
              <a:ext cx="11748729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想整体对齐，先将各元素组合起来：选中要组合的元素，按 </a:t>
              </a:r>
              <a:r>
                <a:rPr lang="en-US" altLang="zh-CN" spc="100" dirty="0" err="1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Ctrl+G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即可组合成一个整体，然后再对齐</a:t>
              </a: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EE0A09B4-C4BC-47BC-A245-9005047D3DF5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82863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2DB2C6D-6A8D-47C2-95E3-34E7B00AC4B2}"/>
              </a:ext>
            </a:extLst>
          </p:cNvPr>
          <p:cNvSpPr txBox="1"/>
          <p:nvPr/>
        </p:nvSpPr>
        <p:spPr>
          <a:xfrm>
            <a:off x="5040668" y="4597404"/>
            <a:ext cx="2149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&gt;&gt; </a:t>
            </a:r>
            <a:r>
              <a:rPr lang="zh-CN" altLang="en-US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第四部分 </a:t>
            </a:r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&lt;&lt;</a:t>
            </a:r>
            <a:endParaRPr lang="zh-CN" altLang="en-US" spc="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A4E2B1C-63BB-48F6-9149-5A867722784A}"/>
              </a:ext>
            </a:extLst>
          </p:cNvPr>
          <p:cNvSpPr txBox="1"/>
          <p:nvPr/>
        </p:nvSpPr>
        <p:spPr>
          <a:xfrm>
            <a:off x="2858981" y="2291129"/>
            <a:ext cx="6513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人物介绍页的几种排版模式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4F6129BB-EF5B-4528-A9A7-B30F0F2891B7}"/>
              </a:ext>
            </a:extLst>
          </p:cNvPr>
          <p:cNvCxnSpPr>
            <a:cxnSpLocks/>
          </p:cNvCxnSpPr>
          <p:nvPr/>
        </p:nvCxnSpPr>
        <p:spPr>
          <a:xfrm>
            <a:off x="2966820" y="2957655"/>
            <a:ext cx="62941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9272791-D8DD-4573-BAA7-5E4DBB5509D0}"/>
              </a:ext>
            </a:extLst>
          </p:cNvPr>
          <p:cNvSpPr txBox="1"/>
          <p:nvPr/>
        </p:nvSpPr>
        <p:spPr>
          <a:xfrm>
            <a:off x="3805021" y="3169083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可以在此输入其他较长一点的简单扼要内容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34C7743-F98A-42F1-ABF0-0E8E15C07337}"/>
              </a:ext>
            </a:extLst>
          </p:cNvPr>
          <p:cNvSpPr txBox="1"/>
          <p:nvPr/>
        </p:nvSpPr>
        <p:spPr>
          <a:xfrm>
            <a:off x="4710612" y="349833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这里输入其他扼要内容</a:t>
            </a:r>
          </a:p>
        </p:txBody>
      </p:sp>
    </p:spTree>
    <p:extLst>
      <p:ext uri="{BB962C8B-B14F-4D97-AF65-F5344CB8AC3E}">
        <p14:creationId xmlns:p14="http://schemas.microsoft.com/office/powerpoint/2010/main" val="35972180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9448262-949B-4CEB-8565-4752503A4715}"/>
              </a:ext>
            </a:extLst>
          </p:cNvPr>
          <p:cNvSpPr txBox="1"/>
          <p:nvPr/>
        </p:nvSpPr>
        <p:spPr>
          <a:xfrm>
            <a:off x="1751022" y="5145069"/>
            <a:ext cx="2165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史蒂夫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·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乔布斯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DA4B093-B71B-4A57-B320-C4A7BE594E83}"/>
              </a:ext>
            </a:extLst>
          </p:cNvPr>
          <p:cNvSpPr txBox="1"/>
          <p:nvPr/>
        </p:nvSpPr>
        <p:spPr>
          <a:xfrm>
            <a:off x="1990799" y="5673379"/>
            <a:ext cx="1686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2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Steve Jobs</a:t>
            </a:r>
            <a:endParaRPr lang="zh-CN" altLang="en-US" sz="3600" b="1" spc="2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6" name="图片占位符 15">
            <a:extLst>
              <a:ext uri="{FF2B5EF4-FFF2-40B4-BE49-F238E27FC236}">
                <a16:creationId xmlns="" xmlns:a16="http://schemas.microsoft.com/office/drawing/2014/main" id="{67DFEB90-2D8E-4FB8-84C8-D416756F49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标题 11">
            <a:extLst>
              <a:ext uri="{FF2B5EF4-FFF2-40B4-BE49-F238E27FC236}">
                <a16:creationId xmlns="" xmlns:a16="http://schemas.microsoft.com/office/drawing/2014/main" id="{95FCBCC1-3D49-44E4-837D-FB218445F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单人自我介绍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6B8F82B-CE3E-4F19-A2D0-90DD4C407628}"/>
              </a:ext>
            </a:extLst>
          </p:cNvPr>
          <p:cNvSpPr txBox="1"/>
          <p:nvPr/>
        </p:nvSpPr>
        <p:spPr>
          <a:xfrm>
            <a:off x="5143500" y="1447801"/>
            <a:ext cx="2133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100" dirty="0">
                <a:solidFill>
                  <a:schemeClr val="accent2"/>
                </a:solidFill>
                <a:latin typeface="+mn-ea"/>
                <a:sym typeface="Wingdings 3" panose="05040102010807070707" pitchFamily="18" charset="2"/>
              </a:rPr>
              <a:t></a:t>
            </a:r>
            <a:r>
              <a:rPr lang="zh-CN" altLang="en-US" sz="24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个人经历</a:t>
            </a:r>
            <a:r>
              <a:rPr lang="zh-CN" altLang="en-US" sz="2800" spc="100" dirty="0">
                <a:blipFill>
                  <a:blip r:embed="rId4"/>
                  <a:stretch>
                    <a:fillRect/>
                  </a:stretch>
                </a:blipFill>
                <a:latin typeface="方正大标宋简体" panose="02010601030101010101" pitchFamily="2" charset="-122"/>
                <a:ea typeface="方正大标宋简体" panose="02010601030101010101" pitchFamily="2" charset="-122"/>
                <a:sym typeface="Wingdings 3" panose="05040102010807070707" pitchFamily="18" charset="2"/>
              </a:rPr>
              <a:t></a:t>
            </a:r>
            <a:endParaRPr lang="zh-CN" altLang="en-US" sz="2800" spc="100" dirty="0"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03B07E8-C80A-483E-8431-E4890E37FF7F}"/>
              </a:ext>
            </a:extLst>
          </p:cNvPr>
          <p:cNvSpPr txBox="1"/>
          <p:nvPr/>
        </p:nvSpPr>
        <p:spPr>
          <a:xfrm>
            <a:off x="5473700" y="2078546"/>
            <a:ext cx="6059488" cy="17075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更换你的照片时只需要单击图片删除，然后点击中间的小图标即可从你的电脑上传你所需要的照片。您可以在这里填写上您参加的重大比赛等，以及其它内容来展现自己的风采。</a:t>
            </a:r>
            <a:endParaRPr lang="en-US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6A86DEF0-733C-4CC0-B56D-4C4EBBE9C295}"/>
              </a:ext>
            </a:extLst>
          </p:cNvPr>
          <p:cNvCxnSpPr/>
          <p:nvPr/>
        </p:nvCxnSpPr>
        <p:spPr>
          <a:xfrm>
            <a:off x="5556250" y="4025900"/>
            <a:ext cx="5868988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A18A1548-E27C-4F40-BCA0-F1073361F635}"/>
              </a:ext>
            </a:extLst>
          </p:cNvPr>
          <p:cNvSpPr txBox="1"/>
          <p:nvPr/>
        </p:nvSpPr>
        <p:spPr>
          <a:xfrm>
            <a:off x="5257800" y="4332270"/>
            <a:ext cx="1816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00" dirty="0">
                <a:sym typeface="Wingdings 2" panose="05020102010507070707" pitchFamily="18" charset="2"/>
              </a:rPr>
              <a:t> 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</a:rPr>
              <a:t>兴趣：内容</a:t>
            </a:r>
            <a:endParaRPr lang="zh-CN" altLang="en-US" sz="2100" spc="1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224B7083-63E4-49B4-B5B5-A407E615C5A9}"/>
              </a:ext>
            </a:extLst>
          </p:cNvPr>
          <p:cNvSpPr txBox="1"/>
          <p:nvPr/>
        </p:nvSpPr>
        <p:spPr>
          <a:xfrm>
            <a:off x="8605044" y="4332270"/>
            <a:ext cx="2291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00" dirty="0">
                <a:sym typeface="Wingdings 2" panose="05020102010507070707" pitchFamily="18" charset="2"/>
              </a:rPr>
              <a:t> 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  <a:sym typeface="Wingdings 2" panose="05020102010507070707" pitchFamily="18" charset="2"/>
              </a:rPr>
              <a:t>特长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</a:rPr>
              <a:t>：你的内容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24440BC5-DF77-4E68-A468-1EEEC6CF7031}"/>
              </a:ext>
            </a:extLst>
          </p:cNvPr>
          <p:cNvSpPr txBox="1"/>
          <p:nvPr/>
        </p:nvSpPr>
        <p:spPr>
          <a:xfrm>
            <a:off x="5257800" y="5606734"/>
            <a:ext cx="2829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00" dirty="0">
                <a:sym typeface="Wingdings 2" panose="05020102010507070707" pitchFamily="18" charset="2"/>
              </a:rPr>
              <a:t> 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  <a:sym typeface="Wingdings 2" panose="05020102010507070707" pitchFamily="18" charset="2"/>
              </a:rPr>
              <a:t>奖励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</a:rPr>
              <a:t>：填写你的内容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02981FA0-278B-49CC-AA5C-0C1C3E3EC29F}"/>
              </a:ext>
            </a:extLst>
          </p:cNvPr>
          <p:cNvSpPr txBox="1"/>
          <p:nvPr/>
        </p:nvSpPr>
        <p:spPr>
          <a:xfrm>
            <a:off x="5257800" y="4969502"/>
            <a:ext cx="2560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00" dirty="0">
                <a:sym typeface="Wingdings 2" panose="05020102010507070707" pitchFamily="18" charset="2"/>
              </a:rPr>
              <a:t> 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  <a:sym typeface="Wingdings 2" panose="05020102010507070707" pitchFamily="18" charset="2"/>
              </a:rPr>
              <a:t>职务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</a:rPr>
              <a:t>：学生会会长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A76A436B-C144-4E52-986B-68B0E5C32F8D}"/>
              </a:ext>
            </a:extLst>
          </p:cNvPr>
          <p:cNvSpPr txBox="1"/>
          <p:nvPr/>
        </p:nvSpPr>
        <p:spPr>
          <a:xfrm>
            <a:off x="8584085" y="4969502"/>
            <a:ext cx="2291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00" dirty="0">
                <a:sym typeface="Wingdings 2" panose="05020102010507070707" pitchFamily="18" charset="2"/>
              </a:rPr>
              <a:t> 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  <a:sym typeface="Wingdings 2" panose="05020102010507070707" pitchFamily="18" charset="2"/>
              </a:rPr>
              <a:t>职务</a:t>
            </a:r>
            <a:r>
              <a:rPr lang="zh-CN" altLang="en-US" sz="2000" spc="100" dirty="0">
                <a:solidFill>
                  <a:schemeClr val="bg2">
                    <a:lumMod val="25000"/>
                  </a:schemeClr>
                </a:solidFill>
              </a:rPr>
              <a:t>：你的内容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96B7C12-A84B-42EC-A46E-30F988DEFBB6}"/>
              </a:ext>
            </a:extLst>
          </p:cNvPr>
          <p:cNvGrpSpPr/>
          <p:nvPr/>
        </p:nvGrpSpPr>
        <p:grpSpPr>
          <a:xfrm>
            <a:off x="29089" y="6975392"/>
            <a:ext cx="11046614" cy="400110"/>
            <a:chOff x="-15643" y="6912727"/>
            <a:chExt cx="11046614" cy="400110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11CC881F-2B4B-41B0-8496-AA9E6D7947B8}"/>
                </a:ext>
              </a:extLst>
            </p:cNvPr>
            <p:cNvSpPr txBox="1"/>
            <p:nvPr/>
          </p:nvSpPr>
          <p:spPr>
            <a:xfrm>
              <a:off x="-15643" y="6912727"/>
              <a:ext cx="11046614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想要两种以上的元素对齐，选中所有要对齐的元素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工具栏格式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右上角对齐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选择对齐的类型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8651ECE8-5C4B-4FD6-93CA-47DB4C740D22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9633A7C8-9F79-46E9-A7FF-F82DFD4B23D3}"/>
              </a:ext>
            </a:extLst>
          </p:cNvPr>
          <p:cNvGrpSpPr/>
          <p:nvPr/>
        </p:nvGrpSpPr>
        <p:grpSpPr>
          <a:xfrm>
            <a:off x="17810" y="7443966"/>
            <a:ext cx="7396577" cy="400110"/>
            <a:chOff x="-15643" y="6912727"/>
            <a:chExt cx="7396577" cy="400110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5F8133B7-3E70-46CD-BD13-F09498CCC6ED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9DC712C7-2247-465B-A655-CADB683C269D}"/>
                </a:ext>
              </a:extLst>
            </p:cNvPr>
            <p:cNvCxnSpPr/>
            <p:nvPr/>
          </p:nvCxnSpPr>
          <p:spPr>
            <a:xfrm>
              <a:off x="-6115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058767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="" xmlns:a16="http://schemas.microsoft.com/office/drawing/2014/main" id="{67DFEB90-2D8E-4FB8-84C8-D416756F49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标题 3">
            <a:extLst>
              <a:ext uri="{FF2B5EF4-FFF2-40B4-BE49-F238E27FC236}">
                <a16:creationId xmlns="" xmlns:a16="http://schemas.microsoft.com/office/drawing/2014/main" id="{AF955A36-03FC-43EA-8BD9-EFF607E87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单人自我介绍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A3055C5-33D2-4029-B367-5E97121CA91F}"/>
              </a:ext>
            </a:extLst>
          </p:cNvPr>
          <p:cNvSpPr txBox="1"/>
          <p:nvPr/>
        </p:nvSpPr>
        <p:spPr>
          <a:xfrm>
            <a:off x="5551752" y="1803352"/>
            <a:ext cx="43987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史蒂夫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·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乔布斯</a:t>
            </a:r>
            <a:r>
              <a:rPr lang="zh-CN" altLang="en-US" sz="2000" spc="2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 </a:t>
            </a:r>
            <a:r>
              <a:rPr lang="en-US" altLang="zh-CN" sz="2000" spc="2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Steve Jobs </a:t>
            </a:r>
            <a:r>
              <a:rPr lang="zh-CN" altLang="en-US" sz="2000" spc="2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  <a:endParaRPr lang="zh-CN" altLang="en-US" sz="4000" b="1" spc="2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1C42367-E9C1-477F-BA9B-054E33D097FD}"/>
              </a:ext>
            </a:extLst>
          </p:cNvPr>
          <p:cNvSpPr/>
          <p:nvPr/>
        </p:nvSpPr>
        <p:spPr>
          <a:xfrm>
            <a:off x="5662580" y="2265017"/>
            <a:ext cx="194468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36EA4DB-FEE5-48DE-922B-F6A582E9429E}"/>
              </a:ext>
            </a:extLst>
          </p:cNvPr>
          <p:cNvSpPr txBox="1"/>
          <p:nvPr/>
        </p:nvSpPr>
        <p:spPr>
          <a:xfrm>
            <a:off x="5580030" y="2575208"/>
            <a:ext cx="6059488" cy="2123083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更换你的照片时只需要单击图片删除，然后点击中间的小图标即可从你的电脑上传你所需要的照片。您可以在这里填写上您参加的重大比赛等，以及其它内容来展现自己的风采。也可以描述你的兴趣爱好，擅长领域，参加的活动和获奖内容。</a:t>
            </a:r>
            <a:endParaRPr lang="en-US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90BC2B2A-C5BC-4782-8E03-851A606C9352}"/>
              </a:ext>
            </a:extLst>
          </p:cNvPr>
          <p:cNvSpPr/>
          <p:nvPr/>
        </p:nvSpPr>
        <p:spPr>
          <a:xfrm>
            <a:off x="11168030" y="5064759"/>
            <a:ext cx="363537" cy="565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0BC2113-9F64-4A9F-9F1E-0FA61280BFAD}"/>
              </a:ext>
            </a:extLst>
          </p:cNvPr>
          <p:cNvGrpSpPr/>
          <p:nvPr/>
        </p:nvGrpSpPr>
        <p:grpSpPr>
          <a:xfrm>
            <a:off x="29089" y="6975392"/>
            <a:ext cx="7396577" cy="400110"/>
            <a:chOff x="-15643" y="6912727"/>
            <a:chExt cx="7396577" cy="400110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E5A6FCEB-81A6-40B1-A926-2E2C415D9ACE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47AF4672-5D9B-41DD-884E-6C0500A28B38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8462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="" xmlns:a16="http://schemas.microsoft.com/office/drawing/2014/main" id="{7D98BC52-1BD5-4FB9-ABF4-D534D7CDB6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48000" y="0"/>
            <a:ext cx="9207500" cy="6858000"/>
          </a:xfr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AD05435-882D-4507-A0AE-6FC756A1C445}"/>
              </a:ext>
            </a:extLst>
          </p:cNvPr>
          <p:cNvSpPr/>
          <p:nvPr/>
        </p:nvSpPr>
        <p:spPr>
          <a:xfrm>
            <a:off x="0" y="0"/>
            <a:ext cx="122555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4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CDA3C47-AEF3-4117-88A7-080C9F503F5D}"/>
              </a:ext>
            </a:extLst>
          </p:cNvPr>
          <p:cNvSpPr/>
          <p:nvPr/>
        </p:nvSpPr>
        <p:spPr>
          <a:xfrm>
            <a:off x="0" y="0"/>
            <a:ext cx="122555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45000">
                <a:schemeClr val="accent1">
                  <a:alpha val="69000"/>
                </a:schemeClr>
              </a:gs>
              <a:gs pos="76000">
                <a:schemeClr val="accent1">
                  <a:alpha val="92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E39568E-957B-4DA0-B139-F3B2AABC654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453" y="414795"/>
            <a:ext cx="3129147" cy="51026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F552A01-00AD-49C6-BBC2-D886AA8DC757}"/>
              </a:ext>
            </a:extLst>
          </p:cNvPr>
          <p:cNvSpPr txBox="1"/>
          <p:nvPr/>
        </p:nvSpPr>
        <p:spPr>
          <a:xfrm>
            <a:off x="304682" y="3954607"/>
            <a:ext cx="2956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答辩学生：</a:t>
            </a:r>
            <a:r>
              <a:rPr lang="en-US" altLang="zh-CN" sz="14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Yang</a:t>
            </a:r>
            <a:r>
              <a:rPr lang="zh-CN" altLang="en-US" sz="14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同学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6E12FBD-FE0E-44CB-B326-5EF1F59667D8}"/>
              </a:ext>
            </a:extLst>
          </p:cNvPr>
          <p:cNvSpPr txBox="1"/>
          <p:nvPr/>
        </p:nvSpPr>
        <p:spPr>
          <a:xfrm>
            <a:off x="302730" y="4292924"/>
            <a:ext cx="2920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指导老师：杨老师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AC980DA-5434-4BA8-9240-3B5BC4E823D9}"/>
              </a:ext>
            </a:extLst>
          </p:cNvPr>
          <p:cNvSpPr txBox="1"/>
          <p:nvPr/>
        </p:nvSpPr>
        <p:spPr>
          <a:xfrm>
            <a:off x="325116" y="3446226"/>
            <a:ext cx="62372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spc="11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COLLEGE OF APPLIED SCIENCE JIANGXI UNIVERSITY OF SCIENCE AND TECHNOLOGY</a:t>
            </a:r>
            <a:endParaRPr lang="zh-CN" altLang="en-US" sz="1000" spc="11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041DC28-54C0-425E-95B9-B7ADDC8BFE7B}"/>
              </a:ext>
            </a:extLst>
          </p:cNvPr>
          <p:cNvGrpSpPr/>
          <p:nvPr/>
        </p:nvGrpSpPr>
        <p:grpSpPr>
          <a:xfrm>
            <a:off x="299850" y="2453046"/>
            <a:ext cx="8017708" cy="1015663"/>
            <a:chOff x="299850" y="2453046"/>
            <a:chExt cx="8017708" cy="1015663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730B4943-E9DA-4825-AF40-AA50781409FD}"/>
                </a:ext>
              </a:extLst>
            </p:cNvPr>
            <p:cNvSpPr txBox="1"/>
            <p:nvPr/>
          </p:nvSpPr>
          <p:spPr>
            <a:xfrm>
              <a:off x="299850" y="2453046"/>
              <a:ext cx="801770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chemeClr val="bg1"/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</a:rPr>
                <a:t>毕业论文答辩</a:t>
              </a:r>
              <a:r>
                <a:rPr lang="en-US" altLang="zh-CN" sz="6000" b="1" dirty="0">
                  <a:solidFill>
                    <a:schemeClr val="bg1"/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</a:rPr>
                <a:t>PPT</a:t>
              </a:r>
              <a:r>
                <a:rPr lang="zh-CN" altLang="en-US" sz="6000" b="1" dirty="0">
                  <a:solidFill>
                    <a:schemeClr val="bg1"/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</a:rPr>
                <a:t>模板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6FD237EB-1EA5-4A39-B534-AAF9E015FCDF}"/>
                </a:ext>
              </a:extLst>
            </p:cNvPr>
            <p:cNvCxnSpPr>
              <a:cxnSpLocks/>
            </p:cNvCxnSpPr>
            <p:nvPr/>
          </p:nvCxnSpPr>
          <p:spPr>
            <a:xfrm>
              <a:off x="427455" y="3364908"/>
              <a:ext cx="7687845" cy="0"/>
            </a:xfrm>
            <a:prstGeom prst="line">
              <a:avLst/>
            </a:prstGeom>
            <a:ln>
              <a:solidFill>
                <a:schemeClr val="bg1">
                  <a:alpha val="9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DEC0BCA-3FBD-49AA-A5C7-3E56D5CAA5DE}"/>
              </a:ext>
            </a:extLst>
          </p:cNvPr>
          <p:cNvSpPr/>
          <p:nvPr/>
        </p:nvSpPr>
        <p:spPr>
          <a:xfrm rot="5400000">
            <a:off x="11769234" y="5529136"/>
            <a:ext cx="730182" cy="242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3654FB9-E690-413D-84C8-5C4E8F6348E1}"/>
              </a:ext>
            </a:extLst>
          </p:cNvPr>
          <p:cNvGrpSpPr/>
          <p:nvPr/>
        </p:nvGrpSpPr>
        <p:grpSpPr>
          <a:xfrm>
            <a:off x="414755" y="1976574"/>
            <a:ext cx="1303055" cy="372672"/>
            <a:chOff x="414755" y="2040074"/>
            <a:chExt cx="1303055" cy="372672"/>
          </a:xfrm>
        </p:grpSpPr>
        <p:sp>
          <p:nvSpPr>
            <p:cNvPr id="20" name="矩形: 圆角 19">
              <a:extLst>
                <a:ext uri="{FF2B5EF4-FFF2-40B4-BE49-F238E27FC236}">
                  <a16:creationId xmlns="" xmlns:a16="http://schemas.microsoft.com/office/drawing/2014/main" id="{FBA183BB-6051-4DC4-B8F1-78C7DE4C4A55}"/>
                </a:ext>
              </a:extLst>
            </p:cNvPr>
            <p:cNvSpPr/>
            <p:nvPr/>
          </p:nvSpPr>
          <p:spPr>
            <a:xfrm>
              <a:off x="414755" y="2040074"/>
              <a:ext cx="1303055" cy="37267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F6A13025-0245-467B-83AE-8CD9B5ED6581}"/>
                </a:ext>
              </a:extLst>
            </p:cNvPr>
            <p:cNvSpPr txBox="1"/>
            <p:nvPr/>
          </p:nvSpPr>
          <p:spPr>
            <a:xfrm>
              <a:off x="471368" y="2053234"/>
              <a:ext cx="11753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202X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536AE9B-DE3E-4717-AB67-B58DF5C1788D}"/>
              </a:ext>
            </a:extLst>
          </p:cNvPr>
          <p:cNvSpPr txBox="1"/>
          <p:nvPr/>
        </p:nvSpPr>
        <p:spPr>
          <a:xfrm>
            <a:off x="318550" y="6265870"/>
            <a:ext cx="29201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志存高远   责任为先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2F9F98E4-F383-4196-88AD-A0C577B62672}"/>
              </a:ext>
            </a:extLst>
          </p:cNvPr>
          <p:cNvGrpSpPr/>
          <p:nvPr/>
        </p:nvGrpSpPr>
        <p:grpSpPr>
          <a:xfrm>
            <a:off x="33690" y="6912727"/>
            <a:ext cx="12255501" cy="793487"/>
            <a:chOff x="-15643" y="6912727"/>
            <a:chExt cx="12255501" cy="793487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879E33C7-0E7B-4DE8-8191-34F0CF3314DF}"/>
                </a:ext>
              </a:extLst>
            </p:cNvPr>
            <p:cNvSpPr txBox="1"/>
            <p:nvPr/>
          </p:nvSpPr>
          <p:spPr>
            <a:xfrm>
              <a:off x="-15642" y="6912727"/>
              <a:ext cx="12255500" cy="7934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想换别的图片做背景时，先将两层蒙版往左移动漏出图片，然后点击图片删除，再点击里面小图标上传自己的图片，最后再将蒙版移会原位即可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941E8EDD-9A2A-4A6B-AAA3-4ED65FCC9333}"/>
                </a:ext>
              </a:extLst>
            </p:cNvPr>
            <p:cNvCxnSpPr>
              <a:cxnSpLocks/>
            </p:cNvCxnSpPr>
            <p:nvPr/>
          </p:nvCxnSpPr>
          <p:spPr>
            <a:xfrm>
              <a:off x="-15643" y="6912727"/>
              <a:ext cx="0" cy="793487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63354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>
            <a:extLst>
              <a:ext uri="{FF2B5EF4-FFF2-40B4-BE49-F238E27FC236}">
                <a16:creationId xmlns="" xmlns:a16="http://schemas.microsoft.com/office/drawing/2014/main" id="{196F4FCB-4D2D-4B97-AFEF-6BB5F55FB25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="" xmlns:a16="http://schemas.microsoft.com/office/drawing/2014/main" id="{8E93FE9C-DFA3-4B14-A591-B30FC0EE94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3" name="标题 32">
            <a:extLst>
              <a:ext uri="{FF2B5EF4-FFF2-40B4-BE49-F238E27FC236}">
                <a16:creationId xmlns="" xmlns:a16="http://schemas.microsoft.com/office/drawing/2014/main" id="{74ABA788-612B-464E-AB03-75BFBD7CA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双人介绍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A4D5F22-8B02-4598-9EC0-DBC1144D2628}"/>
              </a:ext>
            </a:extLst>
          </p:cNvPr>
          <p:cNvSpPr txBox="1"/>
          <p:nvPr/>
        </p:nvSpPr>
        <p:spPr>
          <a:xfrm>
            <a:off x="4038600" y="1302405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个人经历</a:t>
            </a:r>
            <a:r>
              <a:rPr lang="zh-CN" altLang="en-US" sz="2800" spc="100" dirty="0">
                <a:blipFill>
                  <a:blip r:embed="rId5"/>
                  <a:stretch>
                    <a:fillRect/>
                  </a:stretch>
                </a:blipFill>
                <a:latin typeface="方正大标宋简体" panose="02010601030101010101" pitchFamily="2" charset="-122"/>
                <a:ea typeface="方正大标宋简体" panose="02010601030101010101" pitchFamily="2" charset="-122"/>
                <a:sym typeface="Wingdings 3" panose="05040102010807070707" pitchFamily="18" charset="2"/>
              </a:rPr>
              <a:t></a:t>
            </a:r>
            <a:endParaRPr lang="zh-CN" altLang="en-US" sz="2800" spc="100" dirty="0"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1AB292D-0307-49D0-B75D-5966B0514158}"/>
              </a:ext>
            </a:extLst>
          </p:cNvPr>
          <p:cNvSpPr txBox="1"/>
          <p:nvPr/>
        </p:nvSpPr>
        <p:spPr>
          <a:xfrm>
            <a:off x="4038600" y="1798237"/>
            <a:ext cx="7607300" cy="129208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更换你的照片时只需要单击图片删除，然后点击中间的小图标即可从你的电脑上传你所需要的照片。您可以在这里填写上您参加的重大比赛等，以及其它内容来展现自己的风采。</a:t>
            </a:r>
            <a:endParaRPr lang="en-US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95D88AE-7326-4CD1-B465-9F493FBF63E0}"/>
              </a:ext>
            </a:extLst>
          </p:cNvPr>
          <p:cNvSpPr txBox="1"/>
          <p:nvPr/>
        </p:nvSpPr>
        <p:spPr>
          <a:xfrm>
            <a:off x="6604000" y="5362972"/>
            <a:ext cx="1754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2"/>
                </a:solidFill>
                <a:latin typeface="+mn-ea"/>
                <a:sym typeface="Wingdings 3" panose="05040102010807070707" pitchFamily="18" charset="2"/>
              </a:rPr>
              <a:t></a:t>
            </a:r>
            <a:r>
              <a:rPr lang="zh-CN" altLang="en-US" sz="24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个人经历</a:t>
            </a:r>
            <a:endParaRPr lang="zh-CN" altLang="en-US" sz="2800" spc="100" dirty="0"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4674B26-92A2-4AE7-946E-E498AA4787AE}"/>
              </a:ext>
            </a:extLst>
          </p:cNvPr>
          <p:cNvSpPr txBox="1"/>
          <p:nvPr/>
        </p:nvSpPr>
        <p:spPr>
          <a:xfrm>
            <a:off x="753349" y="4366996"/>
            <a:ext cx="7607300" cy="129208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更换你的照片时只需要单击图片删除，然后点击中间的小图标即可从你的电脑上传你所需要的照片。您可以在这里填写上您参加的重大比赛等，以及其它内容来展现自己的风采。</a:t>
            </a:r>
            <a:endParaRPr lang="en-US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2F414BFE-E672-4375-A8AD-25A61D2116A5}"/>
              </a:ext>
            </a:extLst>
          </p:cNvPr>
          <p:cNvGrpSpPr/>
          <p:nvPr/>
        </p:nvGrpSpPr>
        <p:grpSpPr>
          <a:xfrm>
            <a:off x="29089" y="6975392"/>
            <a:ext cx="7396577" cy="400110"/>
            <a:chOff x="-15643" y="6912727"/>
            <a:chExt cx="7396577" cy="400110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A4DFE42-4BDA-4295-99B3-5E270F558C45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DB1F1FC8-5B8C-426D-9E49-E909AA87B6F2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48450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="" xmlns:a16="http://schemas.microsoft.com/office/drawing/2014/main" id="{4FB3D2AC-28B4-42F7-9E8F-A47A4B8EAAB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21" r="1821"/>
          <a:stretch>
            <a:fillRect/>
          </a:stretch>
        </p:blipFill>
        <p:spPr/>
      </p:pic>
      <p:pic>
        <p:nvPicPr>
          <p:cNvPr id="18" name="图片占位符 17">
            <a:extLst>
              <a:ext uri="{FF2B5EF4-FFF2-40B4-BE49-F238E27FC236}">
                <a16:creationId xmlns="" xmlns:a16="http://schemas.microsoft.com/office/drawing/2014/main" id="{7E076F2D-6900-4297-9BCE-DAA3806D0B8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21" r="1821"/>
          <a:stretch>
            <a:fillRect/>
          </a:stretch>
        </p:blipFill>
        <p:spPr/>
      </p:pic>
      <p:pic>
        <p:nvPicPr>
          <p:cNvPr id="14" name="图片占位符 13">
            <a:extLst>
              <a:ext uri="{FF2B5EF4-FFF2-40B4-BE49-F238E27FC236}">
                <a16:creationId xmlns="" xmlns:a16="http://schemas.microsoft.com/office/drawing/2014/main" id="{1FD8F3C7-2C54-4B6C-851C-6387F30E95C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21" r="1821"/>
          <a:stretch>
            <a:fillRect/>
          </a:stretch>
        </p:blipFill>
        <p:spPr/>
      </p:pic>
      <p:sp>
        <p:nvSpPr>
          <p:cNvPr id="45" name="标题 44">
            <a:extLst>
              <a:ext uri="{FF2B5EF4-FFF2-40B4-BE49-F238E27FC236}">
                <a16:creationId xmlns="" xmlns:a16="http://schemas.microsoft.com/office/drawing/2014/main" id="{BA31984F-24BA-4471-BB93-551808D59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团队介绍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48B6FB31-6693-411D-B1AA-22108FFE1797}"/>
              </a:ext>
            </a:extLst>
          </p:cNvPr>
          <p:cNvSpPr txBox="1"/>
          <p:nvPr/>
        </p:nvSpPr>
        <p:spPr>
          <a:xfrm>
            <a:off x="4673567" y="4486114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15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乔布斯</a:t>
            </a:r>
          </a:p>
        </p:txBody>
      </p:sp>
      <p:sp>
        <p:nvSpPr>
          <p:cNvPr id="31" name="椭圆 19">
            <a:extLst>
              <a:ext uri="{FF2B5EF4-FFF2-40B4-BE49-F238E27FC236}">
                <a16:creationId xmlns="" xmlns:a16="http://schemas.microsoft.com/office/drawing/2014/main" id="{534F22D2-80B8-4CE3-910E-059E19C76B4F}"/>
              </a:ext>
            </a:extLst>
          </p:cNvPr>
          <p:cNvSpPr/>
          <p:nvPr/>
        </p:nvSpPr>
        <p:spPr>
          <a:xfrm rot="9900000">
            <a:off x="4739964" y="2622427"/>
            <a:ext cx="2347321" cy="2026725"/>
          </a:xfrm>
          <a:custGeom>
            <a:avLst/>
            <a:gdLst>
              <a:gd name="connsiteX0" fmla="*/ 0 w 2129981"/>
              <a:gd name="connsiteY0" fmla="*/ 1064991 h 2129981"/>
              <a:gd name="connsiteX1" fmla="*/ 1064991 w 2129981"/>
              <a:gd name="connsiteY1" fmla="*/ 0 h 2129981"/>
              <a:gd name="connsiteX2" fmla="*/ 2129982 w 2129981"/>
              <a:gd name="connsiteY2" fmla="*/ 1064991 h 2129981"/>
              <a:gd name="connsiteX3" fmla="*/ 1064991 w 2129981"/>
              <a:gd name="connsiteY3" fmla="*/ 2129982 h 2129981"/>
              <a:gd name="connsiteX4" fmla="*/ 0 w 2129981"/>
              <a:gd name="connsiteY4" fmla="*/ 1064991 h 2129981"/>
              <a:gd name="connsiteX0" fmla="*/ 46708 w 2176690"/>
              <a:gd name="connsiteY0" fmla="*/ 950691 h 2015682"/>
              <a:gd name="connsiteX1" fmla="*/ 540199 w 2176690"/>
              <a:gd name="connsiteY1" fmla="*/ 0 h 2015682"/>
              <a:gd name="connsiteX2" fmla="*/ 2176690 w 2176690"/>
              <a:gd name="connsiteY2" fmla="*/ 950691 h 2015682"/>
              <a:gd name="connsiteX3" fmla="*/ 1111699 w 2176690"/>
              <a:gd name="connsiteY3" fmla="*/ 2015682 h 2015682"/>
              <a:gd name="connsiteX4" fmla="*/ 46708 w 2176690"/>
              <a:gd name="connsiteY4" fmla="*/ 950691 h 2015682"/>
              <a:gd name="connsiteX0" fmla="*/ 10342 w 2559424"/>
              <a:gd name="connsiteY0" fmla="*/ 1377198 h 2031474"/>
              <a:gd name="connsiteX1" fmla="*/ 922933 w 2559424"/>
              <a:gd name="connsiteY1" fmla="*/ 7407 h 2031474"/>
              <a:gd name="connsiteX2" fmla="*/ 2559424 w 2559424"/>
              <a:gd name="connsiteY2" fmla="*/ 958098 h 2031474"/>
              <a:gd name="connsiteX3" fmla="*/ 1494433 w 2559424"/>
              <a:gd name="connsiteY3" fmla="*/ 2023089 h 2031474"/>
              <a:gd name="connsiteX4" fmla="*/ 10342 w 2559424"/>
              <a:gd name="connsiteY4" fmla="*/ 1377198 h 2031474"/>
              <a:gd name="connsiteX0" fmla="*/ 14139 w 2347321"/>
              <a:gd name="connsiteY0" fmla="*/ 1311844 h 2026725"/>
              <a:gd name="connsiteX1" fmla="*/ 710830 w 2347321"/>
              <a:gd name="connsiteY1" fmla="*/ 5553 h 2026725"/>
              <a:gd name="connsiteX2" fmla="*/ 2347321 w 2347321"/>
              <a:gd name="connsiteY2" fmla="*/ 956244 h 2026725"/>
              <a:gd name="connsiteX3" fmla="*/ 1282330 w 2347321"/>
              <a:gd name="connsiteY3" fmla="*/ 2021235 h 2026725"/>
              <a:gd name="connsiteX4" fmla="*/ 14139 w 2347321"/>
              <a:gd name="connsiteY4" fmla="*/ 1311844 h 202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7321" h="2026725">
                <a:moveTo>
                  <a:pt x="14139" y="1311844"/>
                </a:moveTo>
                <a:cubicBezTo>
                  <a:pt x="-81111" y="975897"/>
                  <a:pt x="321966" y="64820"/>
                  <a:pt x="710830" y="5553"/>
                </a:cubicBezTo>
                <a:cubicBezTo>
                  <a:pt x="1099694" y="-53714"/>
                  <a:pt x="2347321" y="368066"/>
                  <a:pt x="2347321" y="956244"/>
                </a:cubicBezTo>
                <a:cubicBezTo>
                  <a:pt x="2347321" y="1544422"/>
                  <a:pt x="1671194" y="1961968"/>
                  <a:pt x="1282330" y="2021235"/>
                </a:cubicBezTo>
                <a:cubicBezTo>
                  <a:pt x="893466" y="2080502"/>
                  <a:pt x="109389" y="1647791"/>
                  <a:pt x="14139" y="1311844"/>
                </a:cubicBezTo>
                <a:close/>
              </a:path>
            </a:pathLst>
          </a:custGeom>
          <a:gradFill>
            <a:gsLst>
              <a:gs pos="0">
                <a:schemeClr val="accent3">
                  <a:alpha val="20000"/>
                </a:schemeClr>
              </a:gs>
              <a:gs pos="100000">
                <a:schemeClr val="accent3">
                  <a:lumMod val="20000"/>
                  <a:lumOff val="80000"/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8BBAF670-BEBD-4E84-AF87-E3B2DD66B98E}"/>
              </a:ext>
            </a:extLst>
          </p:cNvPr>
          <p:cNvSpPr txBox="1"/>
          <p:nvPr/>
        </p:nvSpPr>
        <p:spPr>
          <a:xfrm>
            <a:off x="6119404" y="2606865"/>
            <a:ext cx="8386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44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A81B5B4A-C7C9-429E-BB53-7CACDE9CAC25}"/>
              </a:ext>
            </a:extLst>
          </p:cNvPr>
          <p:cNvCxnSpPr/>
          <p:nvPr/>
        </p:nvCxnSpPr>
        <p:spPr>
          <a:xfrm>
            <a:off x="6260275" y="3274706"/>
            <a:ext cx="62274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1EA1FFE-993F-416F-9BE9-E5E7D1099F41}"/>
              </a:ext>
            </a:extLst>
          </p:cNvPr>
          <p:cNvSpPr txBox="1"/>
          <p:nvPr/>
        </p:nvSpPr>
        <p:spPr>
          <a:xfrm>
            <a:off x="6141720" y="3452532"/>
            <a:ext cx="20697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主要负责的部分</a:t>
            </a:r>
            <a:endParaRPr lang="en-US" altLang="zh-CN" sz="2000" b="1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其他</a:t>
            </a:r>
          </a:p>
        </p:txBody>
      </p:sp>
      <p:sp>
        <p:nvSpPr>
          <p:cNvPr id="34" name="椭圆 19">
            <a:extLst>
              <a:ext uri="{FF2B5EF4-FFF2-40B4-BE49-F238E27FC236}">
                <a16:creationId xmlns="" xmlns:a16="http://schemas.microsoft.com/office/drawing/2014/main" id="{002DC9B0-9033-4AF1-B3D7-167A84FE7C77}"/>
              </a:ext>
            </a:extLst>
          </p:cNvPr>
          <p:cNvSpPr/>
          <p:nvPr/>
        </p:nvSpPr>
        <p:spPr>
          <a:xfrm rot="9900000">
            <a:off x="961798" y="2622427"/>
            <a:ext cx="2347321" cy="2026725"/>
          </a:xfrm>
          <a:custGeom>
            <a:avLst/>
            <a:gdLst>
              <a:gd name="connsiteX0" fmla="*/ 0 w 2129981"/>
              <a:gd name="connsiteY0" fmla="*/ 1064991 h 2129981"/>
              <a:gd name="connsiteX1" fmla="*/ 1064991 w 2129981"/>
              <a:gd name="connsiteY1" fmla="*/ 0 h 2129981"/>
              <a:gd name="connsiteX2" fmla="*/ 2129982 w 2129981"/>
              <a:gd name="connsiteY2" fmla="*/ 1064991 h 2129981"/>
              <a:gd name="connsiteX3" fmla="*/ 1064991 w 2129981"/>
              <a:gd name="connsiteY3" fmla="*/ 2129982 h 2129981"/>
              <a:gd name="connsiteX4" fmla="*/ 0 w 2129981"/>
              <a:gd name="connsiteY4" fmla="*/ 1064991 h 2129981"/>
              <a:gd name="connsiteX0" fmla="*/ 46708 w 2176690"/>
              <a:gd name="connsiteY0" fmla="*/ 950691 h 2015682"/>
              <a:gd name="connsiteX1" fmla="*/ 540199 w 2176690"/>
              <a:gd name="connsiteY1" fmla="*/ 0 h 2015682"/>
              <a:gd name="connsiteX2" fmla="*/ 2176690 w 2176690"/>
              <a:gd name="connsiteY2" fmla="*/ 950691 h 2015682"/>
              <a:gd name="connsiteX3" fmla="*/ 1111699 w 2176690"/>
              <a:gd name="connsiteY3" fmla="*/ 2015682 h 2015682"/>
              <a:gd name="connsiteX4" fmla="*/ 46708 w 2176690"/>
              <a:gd name="connsiteY4" fmla="*/ 950691 h 2015682"/>
              <a:gd name="connsiteX0" fmla="*/ 10342 w 2559424"/>
              <a:gd name="connsiteY0" fmla="*/ 1377198 h 2031474"/>
              <a:gd name="connsiteX1" fmla="*/ 922933 w 2559424"/>
              <a:gd name="connsiteY1" fmla="*/ 7407 h 2031474"/>
              <a:gd name="connsiteX2" fmla="*/ 2559424 w 2559424"/>
              <a:gd name="connsiteY2" fmla="*/ 958098 h 2031474"/>
              <a:gd name="connsiteX3" fmla="*/ 1494433 w 2559424"/>
              <a:gd name="connsiteY3" fmla="*/ 2023089 h 2031474"/>
              <a:gd name="connsiteX4" fmla="*/ 10342 w 2559424"/>
              <a:gd name="connsiteY4" fmla="*/ 1377198 h 2031474"/>
              <a:gd name="connsiteX0" fmla="*/ 14139 w 2347321"/>
              <a:gd name="connsiteY0" fmla="*/ 1311844 h 2026725"/>
              <a:gd name="connsiteX1" fmla="*/ 710830 w 2347321"/>
              <a:gd name="connsiteY1" fmla="*/ 5553 h 2026725"/>
              <a:gd name="connsiteX2" fmla="*/ 2347321 w 2347321"/>
              <a:gd name="connsiteY2" fmla="*/ 956244 h 2026725"/>
              <a:gd name="connsiteX3" fmla="*/ 1282330 w 2347321"/>
              <a:gd name="connsiteY3" fmla="*/ 2021235 h 2026725"/>
              <a:gd name="connsiteX4" fmla="*/ 14139 w 2347321"/>
              <a:gd name="connsiteY4" fmla="*/ 1311844 h 202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7321" h="2026725">
                <a:moveTo>
                  <a:pt x="14139" y="1311844"/>
                </a:moveTo>
                <a:cubicBezTo>
                  <a:pt x="-81111" y="975897"/>
                  <a:pt x="321966" y="64820"/>
                  <a:pt x="710830" y="5553"/>
                </a:cubicBezTo>
                <a:cubicBezTo>
                  <a:pt x="1099694" y="-53714"/>
                  <a:pt x="2347321" y="368066"/>
                  <a:pt x="2347321" y="956244"/>
                </a:cubicBezTo>
                <a:cubicBezTo>
                  <a:pt x="2347321" y="1544422"/>
                  <a:pt x="1671194" y="1961968"/>
                  <a:pt x="1282330" y="2021235"/>
                </a:cubicBezTo>
                <a:cubicBezTo>
                  <a:pt x="893466" y="2080502"/>
                  <a:pt x="109389" y="1647791"/>
                  <a:pt x="14139" y="1311844"/>
                </a:cubicBezTo>
                <a:close/>
              </a:path>
            </a:pathLst>
          </a:custGeom>
          <a:gradFill>
            <a:gsLst>
              <a:gs pos="0">
                <a:schemeClr val="accent3">
                  <a:alpha val="20000"/>
                </a:schemeClr>
              </a:gs>
              <a:gs pos="100000">
                <a:schemeClr val="accent3">
                  <a:lumMod val="20000"/>
                  <a:lumOff val="80000"/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AE266C53-0C5C-46DF-8086-9D6A3C77D9E8}"/>
              </a:ext>
            </a:extLst>
          </p:cNvPr>
          <p:cNvSpPr txBox="1"/>
          <p:nvPr/>
        </p:nvSpPr>
        <p:spPr>
          <a:xfrm>
            <a:off x="2341238" y="2606865"/>
            <a:ext cx="7409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pc="100" baseline="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4400" spc="100" baseline="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AB5FD912-3615-4BD3-B803-D0C02D74EC1A}"/>
              </a:ext>
            </a:extLst>
          </p:cNvPr>
          <p:cNvCxnSpPr/>
          <p:nvPr/>
        </p:nvCxnSpPr>
        <p:spPr>
          <a:xfrm>
            <a:off x="2436389" y="3274706"/>
            <a:ext cx="62274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81D373B-9D17-4B34-B70A-6DB9F18D456F}"/>
              </a:ext>
            </a:extLst>
          </p:cNvPr>
          <p:cNvSpPr txBox="1"/>
          <p:nvPr/>
        </p:nvSpPr>
        <p:spPr>
          <a:xfrm>
            <a:off x="2327149" y="3452532"/>
            <a:ext cx="20697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100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主要负责的部分</a:t>
            </a:r>
            <a:endParaRPr lang="en-US" altLang="zh-CN" sz="2000" b="1" spc="100" baseline="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r>
              <a:rPr lang="zh-CN" altLang="en-US" sz="2000" b="1" spc="100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其他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66E8559A-6154-4C23-A914-9A6B3D1C4A1B}"/>
              </a:ext>
            </a:extLst>
          </p:cNvPr>
          <p:cNvSpPr txBox="1"/>
          <p:nvPr/>
        </p:nvSpPr>
        <p:spPr>
          <a:xfrm>
            <a:off x="855288" y="4486114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15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乔布斯</a:t>
            </a:r>
          </a:p>
        </p:txBody>
      </p:sp>
      <p:sp>
        <p:nvSpPr>
          <p:cNvPr id="37" name="椭圆 19">
            <a:extLst>
              <a:ext uri="{FF2B5EF4-FFF2-40B4-BE49-F238E27FC236}">
                <a16:creationId xmlns="" xmlns:a16="http://schemas.microsoft.com/office/drawing/2014/main" id="{D95790C4-D8CD-4CC9-9C9A-E5354516ED6A}"/>
              </a:ext>
            </a:extLst>
          </p:cNvPr>
          <p:cNvSpPr/>
          <p:nvPr/>
        </p:nvSpPr>
        <p:spPr>
          <a:xfrm rot="9900000">
            <a:off x="8518130" y="2622427"/>
            <a:ext cx="2347321" cy="2026725"/>
          </a:xfrm>
          <a:custGeom>
            <a:avLst/>
            <a:gdLst>
              <a:gd name="connsiteX0" fmla="*/ 0 w 2129981"/>
              <a:gd name="connsiteY0" fmla="*/ 1064991 h 2129981"/>
              <a:gd name="connsiteX1" fmla="*/ 1064991 w 2129981"/>
              <a:gd name="connsiteY1" fmla="*/ 0 h 2129981"/>
              <a:gd name="connsiteX2" fmla="*/ 2129982 w 2129981"/>
              <a:gd name="connsiteY2" fmla="*/ 1064991 h 2129981"/>
              <a:gd name="connsiteX3" fmla="*/ 1064991 w 2129981"/>
              <a:gd name="connsiteY3" fmla="*/ 2129982 h 2129981"/>
              <a:gd name="connsiteX4" fmla="*/ 0 w 2129981"/>
              <a:gd name="connsiteY4" fmla="*/ 1064991 h 2129981"/>
              <a:gd name="connsiteX0" fmla="*/ 46708 w 2176690"/>
              <a:gd name="connsiteY0" fmla="*/ 950691 h 2015682"/>
              <a:gd name="connsiteX1" fmla="*/ 540199 w 2176690"/>
              <a:gd name="connsiteY1" fmla="*/ 0 h 2015682"/>
              <a:gd name="connsiteX2" fmla="*/ 2176690 w 2176690"/>
              <a:gd name="connsiteY2" fmla="*/ 950691 h 2015682"/>
              <a:gd name="connsiteX3" fmla="*/ 1111699 w 2176690"/>
              <a:gd name="connsiteY3" fmla="*/ 2015682 h 2015682"/>
              <a:gd name="connsiteX4" fmla="*/ 46708 w 2176690"/>
              <a:gd name="connsiteY4" fmla="*/ 950691 h 2015682"/>
              <a:gd name="connsiteX0" fmla="*/ 10342 w 2559424"/>
              <a:gd name="connsiteY0" fmla="*/ 1377198 h 2031474"/>
              <a:gd name="connsiteX1" fmla="*/ 922933 w 2559424"/>
              <a:gd name="connsiteY1" fmla="*/ 7407 h 2031474"/>
              <a:gd name="connsiteX2" fmla="*/ 2559424 w 2559424"/>
              <a:gd name="connsiteY2" fmla="*/ 958098 h 2031474"/>
              <a:gd name="connsiteX3" fmla="*/ 1494433 w 2559424"/>
              <a:gd name="connsiteY3" fmla="*/ 2023089 h 2031474"/>
              <a:gd name="connsiteX4" fmla="*/ 10342 w 2559424"/>
              <a:gd name="connsiteY4" fmla="*/ 1377198 h 2031474"/>
              <a:gd name="connsiteX0" fmla="*/ 14139 w 2347321"/>
              <a:gd name="connsiteY0" fmla="*/ 1311844 h 2026725"/>
              <a:gd name="connsiteX1" fmla="*/ 710830 w 2347321"/>
              <a:gd name="connsiteY1" fmla="*/ 5553 h 2026725"/>
              <a:gd name="connsiteX2" fmla="*/ 2347321 w 2347321"/>
              <a:gd name="connsiteY2" fmla="*/ 956244 h 2026725"/>
              <a:gd name="connsiteX3" fmla="*/ 1282330 w 2347321"/>
              <a:gd name="connsiteY3" fmla="*/ 2021235 h 2026725"/>
              <a:gd name="connsiteX4" fmla="*/ 14139 w 2347321"/>
              <a:gd name="connsiteY4" fmla="*/ 1311844 h 202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7321" h="2026725">
                <a:moveTo>
                  <a:pt x="14139" y="1311844"/>
                </a:moveTo>
                <a:cubicBezTo>
                  <a:pt x="-81111" y="975897"/>
                  <a:pt x="321966" y="64820"/>
                  <a:pt x="710830" y="5553"/>
                </a:cubicBezTo>
                <a:cubicBezTo>
                  <a:pt x="1099694" y="-53714"/>
                  <a:pt x="2347321" y="368066"/>
                  <a:pt x="2347321" y="956244"/>
                </a:cubicBezTo>
                <a:cubicBezTo>
                  <a:pt x="2347321" y="1544422"/>
                  <a:pt x="1671194" y="1961968"/>
                  <a:pt x="1282330" y="2021235"/>
                </a:cubicBezTo>
                <a:cubicBezTo>
                  <a:pt x="893466" y="2080502"/>
                  <a:pt x="109389" y="1647791"/>
                  <a:pt x="14139" y="1311844"/>
                </a:cubicBezTo>
                <a:close/>
              </a:path>
            </a:pathLst>
          </a:custGeom>
          <a:gradFill>
            <a:gsLst>
              <a:gs pos="0">
                <a:schemeClr val="accent3">
                  <a:alpha val="20000"/>
                </a:schemeClr>
              </a:gs>
              <a:gs pos="100000">
                <a:schemeClr val="accent3">
                  <a:lumMod val="20000"/>
                  <a:lumOff val="80000"/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F144597B-9C69-46DD-9787-38899349909E}"/>
              </a:ext>
            </a:extLst>
          </p:cNvPr>
          <p:cNvSpPr txBox="1"/>
          <p:nvPr/>
        </p:nvSpPr>
        <p:spPr>
          <a:xfrm>
            <a:off x="9897570" y="2606865"/>
            <a:ext cx="8386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44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B01091FB-48FE-4FDC-A14D-07A203B9FDEB}"/>
              </a:ext>
            </a:extLst>
          </p:cNvPr>
          <p:cNvCxnSpPr/>
          <p:nvPr/>
        </p:nvCxnSpPr>
        <p:spPr>
          <a:xfrm>
            <a:off x="10048601" y="3274706"/>
            <a:ext cx="62274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A13F99D-C662-4707-999F-549D24AEBEDB}"/>
              </a:ext>
            </a:extLst>
          </p:cNvPr>
          <p:cNvSpPr txBox="1"/>
          <p:nvPr/>
        </p:nvSpPr>
        <p:spPr>
          <a:xfrm>
            <a:off x="9931824" y="3452532"/>
            <a:ext cx="20697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主要负责的部分</a:t>
            </a:r>
            <a:endParaRPr lang="en-US" altLang="zh-CN" sz="2000" b="1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其他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3353B27A-2521-4BEB-BF5F-6AED384DF46E}"/>
              </a:ext>
            </a:extLst>
          </p:cNvPr>
          <p:cNvSpPr txBox="1"/>
          <p:nvPr/>
        </p:nvSpPr>
        <p:spPr>
          <a:xfrm>
            <a:off x="8453235" y="4486114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15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乔布斯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E09C84FA-042E-4E35-82E6-9A00AD867438}"/>
              </a:ext>
            </a:extLst>
          </p:cNvPr>
          <p:cNvGrpSpPr/>
          <p:nvPr/>
        </p:nvGrpSpPr>
        <p:grpSpPr>
          <a:xfrm>
            <a:off x="29089" y="6975392"/>
            <a:ext cx="7396577" cy="400110"/>
            <a:chOff x="-15643" y="6912727"/>
            <a:chExt cx="7396577" cy="400110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E81EC611-4E9E-44B8-9438-35AA2DAFC1B2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A5F12A14-A180-4E66-842B-1F89612ED60A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31774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占位符 33">
            <a:extLst>
              <a:ext uri="{FF2B5EF4-FFF2-40B4-BE49-F238E27FC236}">
                <a16:creationId xmlns="" xmlns:a16="http://schemas.microsoft.com/office/drawing/2014/main" id="{B091BA46-B593-45CE-9F9B-3C3E81D3F94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6" name="图片占位符 75">
            <a:extLst>
              <a:ext uri="{FF2B5EF4-FFF2-40B4-BE49-F238E27FC236}">
                <a16:creationId xmlns="" xmlns:a16="http://schemas.microsoft.com/office/drawing/2014/main" id="{EF0A5E46-4AD5-460D-94F4-9E4483D9065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0" name="图片占位符 79">
            <a:extLst>
              <a:ext uri="{FF2B5EF4-FFF2-40B4-BE49-F238E27FC236}">
                <a16:creationId xmlns="" xmlns:a16="http://schemas.microsoft.com/office/drawing/2014/main" id="{119ADB96-4071-4277-993B-E96BBCBF627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4" name="图片占位符 83">
            <a:extLst>
              <a:ext uri="{FF2B5EF4-FFF2-40B4-BE49-F238E27FC236}">
                <a16:creationId xmlns="" xmlns:a16="http://schemas.microsoft.com/office/drawing/2014/main" id="{567930C0-5932-45E3-ADFC-4F3AFB39F05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7" name="标题 86">
            <a:extLst>
              <a:ext uri="{FF2B5EF4-FFF2-40B4-BE49-F238E27FC236}">
                <a16:creationId xmlns="" xmlns:a16="http://schemas.microsoft.com/office/drawing/2014/main" id="{12EDCF85-059E-4D4A-8E38-EDBE42FB0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团队介绍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ECD9AC4B-8DE9-4181-A228-DB66BB9AAD78}"/>
              </a:ext>
            </a:extLst>
          </p:cNvPr>
          <p:cNvSpPr txBox="1"/>
          <p:nvPr/>
        </p:nvSpPr>
        <p:spPr>
          <a:xfrm>
            <a:off x="724621" y="4388600"/>
            <a:ext cx="2570610" cy="1612255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pc="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更换你的照片时只需要单击图片删除，然后点击中间的小图标即可从你的电脑上传你的照片。</a:t>
            </a:r>
            <a:endParaRPr lang="zh-CN" altLang="en-US" sz="1600" dirty="0"/>
          </a:p>
        </p:txBody>
      </p:sp>
      <p:sp>
        <p:nvSpPr>
          <p:cNvPr id="41" name="矩形: 圆角 40">
            <a:extLst>
              <a:ext uri="{FF2B5EF4-FFF2-40B4-BE49-F238E27FC236}">
                <a16:creationId xmlns="" xmlns:a16="http://schemas.microsoft.com/office/drawing/2014/main" id="{92D3B8A1-6DB7-40BA-B4B6-94DED729D4E2}"/>
              </a:ext>
            </a:extLst>
          </p:cNvPr>
          <p:cNvSpPr/>
          <p:nvPr/>
        </p:nvSpPr>
        <p:spPr>
          <a:xfrm>
            <a:off x="1271935" y="3719181"/>
            <a:ext cx="1425182" cy="3691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000" b="1" spc="100" dirty="0">
                <a:solidFill>
                  <a:schemeClr val="accent1"/>
                </a:solidFill>
                <a:latin typeface="+mn-ea"/>
              </a:rPr>
              <a:t>乔布斯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3746BBE3-A527-4EB3-821E-61878A7D4625}"/>
              </a:ext>
            </a:extLst>
          </p:cNvPr>
          <p:cNvGrpSpPr/>
          <p:nvPr/>
        </p:nvGrpSpPr>
        <p:grpSpPr>
          <a:xfrm>
            <a:off x="1155851" y="4293326"/>
            <a:ext cx="1657350" cy="127862"/>
            <a:chOff x="1155851" y="4293326"/>
            <a:chExt cx="1657350" cy="127862"/>
          </a:xfrm>
        </p:grpSpPr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005A6724-1771-4660-886D-BA48A0B5187E}"/>
                </a:ext>
              </a:extLst>
            </p:cNvPr>
            <p:cNvCxnSpPr/>
            <p:nvPr/>
          </p:nvCxnSpPr>
          <p:spPr>
            <a:xfrm>
              <a:off x="1155851" y="4293326"/>
              <a:ext cx="165735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箭头: 下 58">
              <a:extLst>
                <a:ext uri="{FF2B5EF4-FFF2-40B4-BE49-F238E27FC236}">
                  <a16:creationId xmlns="" xmlns:a16="http://schemas.microsoft.com/office/drawing/2014/main" id="{AAAF9BFF-4ECB-48C4-8003-5F748D6DE78B}"/>
                </a:ext>
              </a:extLst>
            </p:cNvPr>
            <p:cNvSpPr/>
            <p:nvPr/>
          </p:nvSpPr>
          <p:spPr>
            <a:xfrm>
              <a:off x="1902761" y="4296222"/>
              <a:ext cx="162996" cy="124966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C097CE60-4453-4686-A972-251737BEC920}"/>
              </a:ext>
            </a:extLst>
          </p:cNvPr>
          <p:cNvSpPr txBox="1"/>
          <p:nvPr/>
        </p:nvSpPr>
        <p:spPr>
          <a:xfrm>
            <a:off x="3437763" y="4388600"/>
            <a:ext cx="2570610" cy="161353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pc="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更换你的照片时只需要单击图片删除，然后点击中间的小图标即可从你的电脑上传你的照片。</a:t>
            </a:r>
            <a:endParaRPr lang="zh-CN" altLang="en-US" sz="1600" dirty="0"/>
          </a:p>
        </p:txBody>
      </p:sp>
      <p:sp>
        <p:nvSpPr>
          <p:cNvPr id="46" name="矩形: 圆角 45">
            <a:extLst>
              <a:ext uri="{FF2B5EF4-FFF2-40B4-BE49-F238E27FC236}">
                <a16:creationId xmlns="" xmlns:a16="http://schemas.microsoft.com/office/drawing/2014/main" id="{2474C745-CE10-4503-9E16-138132A9D3C5}"/>
              </a:ext>
            </a:extLst>
          </p:cNvPr>
          <p:cNvSpPr/>
          <p:nvPr/>
        </p:nvSpPr>
        <p:spPr>
          <a:xfrm>
            <a:off x="4010477" y="3719181"/>
            <a:ext cx="1425182" cy="3691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000" b="1" spc="100" dirty="0">
                <a:solidFill>
                  <a:schemeClr val="accent1"/>
                </a:solidFill>
                <a:latin typeface="+mn-ea"/>
              </a:rPr>
              <a:t>乔布斯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F8550742-E73D-40E9-80E6-EA5D56103F41}"/>
              </a:ext>
            </a:extLst>
          </p:cNvPr>
          <p:cNvGrpSpPr/>
          <p:nvPr/>
        </p:nvGrpSpPr>
        <p:grpSpPr>
          <a:xfrm>
            <a:off x="3894393" y="4293326"/>
            <a:ext cx="1657350" cy="127862"/>
            <a:chOff x="3894393" y="4293326"/>
            <a:chExt cx="1657350" cy="127862"/>
          </a:xfrm>
        </p:grpSpPr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1959E006-158A-4B1C-BDEA-F6C954923F18}"/>
                </a:ext>
              </a:extLst>
            </p:cNvPr>
            <p:cNvCxnSpPr/>
            <p:nvPr/>
          </p:nvCxnSpPr>
          <p:spPr>
            <a:xfrm>
              <a:off x="3894393" y="4293326"/>
              <a:ext cx="165735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箭头: 下 59">
              <a:extLst>
                <a:ext uri="{FF2B5EF4-FFF2-40B4-BE49-F238E27FC236}">
                  <a16:creationId xmlns="" xmlns:a16="http://schemas.microsoft.com/office/drawing/2014/main" id="{1E1DD310-E945-4C24-B21D-F36B463CC021}"/>
                </a:ext>
              </a:extLst>
            </p:cNvPr>
            <p:cNvSpPr/>
            <p:nvPr/>
          </p:nvSpPr>
          <p:spPr>
            <a:xfrm>
              <a:off x="4641570" y="4296222"/>
              <a:ext cx="162996" cy="124966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81FCF26B-073F-46D3-A866-020C99A80EC3}"/>
              </a:ext>
            </a:extLst>
          </p:cNvPr>
          <p:cNvSpPr txBox="1"/>
          <p:nvPr/>
        </p:nvSpPr>
        <p:spPr>
          <a:xfrm>
            <a:off x="6176305" y="4388600"/>
            <a:ext cx="2570610" cy="161353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pc="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更换你的照片时只需要单击图片删除，然后点击中间的小图标即可从你的电脑上传你的照片。</a:t>
            </a:r>
            <a:endParaRPr lang="zh-CN" altLang="en-US" sz="1600" dirty="0"/>
          </a:p>
        </p:txBody>
      </p:sp>
      <p:sp>
        <p:nvSpPr>
          <p:cNvPr id="51" name="矩形: 圆角 50">
            <a:extLst>
              <a:ext uri="{FF2B5EF4-FFF2-40B4-BE49-F238E27FC236}">
                <a16:creationId xmlns="" xmlns:a16="http://schemas.microsoft.com/office/drawing/2014/main" id="{57A7F2F6-8320-470A-9B37-E79106E6308E}"/>
              </a:ext>
            </a:extLst>
          </p:cNvPr>
          <p:cNvSpPr/>
          <p:nvPr/>
        </p:nvSpPr>
        <p:spPr>
          <a:xfrm>
            <a:off x="6749019" y="3719181"/>
            <a:ext cx="1425182" cy="3691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000" b="1" spc="100" dirty="0">
                <a:solidFill>
                  <a:schemeClr val="accent1"/>
                </a:solidFill>
                <a:latin typeface="+mn-ea"/>
              </a:rPr>
              <a:t>乔布斯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F266C0E9-EEAC-4056-8283-002EDDF5C62F}"/>
              </a:ext>
            </a:extLst>
          </p:cNvPr>
          <p:cNvGrpSpPr/>
          <p:nvPr/>
        </p:nvGrpSpPr>
        <p:grpSpPr>
          <a:xfrm>
            <a:off x="6632935" y="4293326"/>
            <a:ext cx="1657350" cy="127862"/>
            <a:chOff x="6632935" y="4293326"/>
            <a:chExt cx="1657350" cy="127862"/>
          </a:xfrm>
        </p:grpSpPr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8BCAF28E-A3A0-4677-8C8D-83A5EE40A2AE}"/>
                </a:ext>
              </a:extLst>
            </p:cNvPr>
            <p:cNvCxnSpPr/>
            <p:nvPr/>
          </p:nvCxnSpPr>
          <p:spPr>
            <a:xfrm>
              <a:off x="6632935" y="4293326"/>
              <a:ext cx="165735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箭头: 下 60">
              <a:extLst>
                <a:ext uri="{FF2B5EF4-FFF2-40B4-BE49-F238E27FC236}">
                  <a16:creationId xmlns="" xmlns:a16="http://schemas.microsoft.com/office/drawing/2014/main" id="{29280153-B01D-4EDD-99BF-2AF1AE270A63}"/>
                </a:ext>
              </a:extLst>
            </p:cNvPr>
            <p:cNvSpPr/>
            <p:nvPr/>
          </p:nvSpPr>
          <p:spPr>
            <a:xfrm>
              <a:off x="7380112" y="4296222"/>
              <a:ext cx="162996" cy="124966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78EA730D-3FED-4B9C-A7CB-76F82E4EB59E}"/>
              </a:ext>
            </a:extLst>
          </p:cNvPr>
          <p:cNvSpPr txBox="1"/>
          <p:nvPr/>
        </p:nvSpPr>
        <p:spPr>
          <a:xfrm>
            <a:off x="8869380" y="4388600"/>
            <a:ext cx="2570610" cy="1613538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pc="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更换你的照片时只需要单击图片删除，然后点击中间的小图标即可从你的电脑上传你的照片。</a:t>
            </a:r>
            <a:endParaRPr lang="zh-CN" altLang="en-US" sz="1600" dirty="0"/>
          </a:p>
        </p:txBody>
      </p:sp>
      <p:sp>
        <p:nvSpPr>
          <p:cNvPr id="56" name="矩形: 圆角 55">
            <a:extLst>
              <a:ext uri="{FF2B5EF4-FFF2-40B4-BE49-F238E27FC236}">
                <a16:creationId xmlns="" xmlns:a16="http://schemas.microsoft.com/office/drawing/2014/main" id="{62C83DF2-A403-4B9C-9FE2-A892B2ADFB7A}"/>
              </a:ext>
            </a:extLst>
          </p:cNvPr>
          <p:cNvSpPr/>
          <p:nvPr/>
        </p:nvSpPr>
        <p:spPr>
          <a:xfrm>
            <a:off x="9487562" y="3719181"/>
            <a:ext cx="1425182" cy="3691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000" b="1" spc="100" dirty="0">
                <a:solidFill>
                  <a:schemeClr val="accent1"/>
                </a:solidFill>
                <a:latin typeface="+mn-ea"/>
              </a:rPr>
              <a:t>乔布斯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2AF02533-8C4C-4D76-B717-9A655A8A1126}"/>
              </a:ext>
            </a:extLst>
          </p:cNvPr>
          <p:cNvGrpSpPr/>
          <p:nvPr/>
        </p:nvGrpSpPr>
        <p:grpSpPr>
          <a:xfrm>
            <a:off x="9371478" y="4293326"/>
            <a:ext cx="1657350" cy="127862"/>
            <a:chOff x="9371478" y="4293326"/>
            <a:chExt cx="1657350" cy="127862"/>
          </a:xfrm>
        </p:grpSpPr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181334B5-8D5D-4FAC-8035-EB0A15EDF9F0}"/>
                </a:ext>
              </a:extLst>
            </p:cNvPr>
            <p:cNvCxnSpPr/>
            <p:nvPr/>
          </p:nvCxnSpPr>
          <p:spPr>
            <a:xfrm>
              <a:off x="9371478" y="4293326"/>
              <a:ext cx="165735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箭头: 下 61">
              <a:extLst>
                <a:ext uri="{FF2B5EF4-FFF2-40B4-BE49-F238E27FC236}">
                  <a16:creationId xmlns="" xmlns:a16="http://schemas.microsoft.com/office/drawing/2014/main" id="{246DF5DF-F5E3-4B84-9671-E41554C7E57A}"/>
                </a:ext>
              </a:extLst>
            </p:cNvPr>
            <p:cNvSpPr/>
            <p:nvPr/>
          </p:nvSpPr>
          <p:spPr>
            <a:xfrm>
              <a:off x="10118654" y="4296222"/>
              <a:ext cx="162996" cy="124966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45DA406C-CBE1-465B-A9C4-C785BC149E30}"/>
              </a:ext>
            </a:extLst>
          </p:cNvPr>
          <p:cNvGrpSpPr/>
          <p:nvPr/>
        </p:nvGrpSpPr>
        <p:grpSpPr>
          <a:xfrm>
            <a:off x="29089" y="6975392"/>
            <a:ext cx="7396577" cy="400110"/>
            <a:chOff x="-15643" y="6912727"/>
            <a:chExt cx="7396577" cy="400110"/>
          </a:xfrm>
        </p:grpSpPr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FD4C14FE-24CE-42BE-8B5D-B3465B5B5C1A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314BED8A-696F-48E8-9CC2-5EEA514C134F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41055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32FAABF6-CE2C-4DC4-BD5E-610B1AE12105}"/>
              </a:ext>
            </a:extLst>
          </p:cNvPr>
          <p:cNvSpPr/>
          <p:nvPr/>
        </p:nvSpPr>
        <p:spPr>
          <a:xfrm>
            <a:off x="4664607" y="2016344"/>
            <a:ext cx="2930065" cy="1383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E056A1AD-24C5-4441-A62F-2D21345998B6}"/>
              </a:ext>
            </a:extLst>
          </p:cNvPr>
          <p:cNvSpPr/>
          <p:nvPr/>
        </p:nvSpPr>
        <p:spPr>
          <a:xfrm>
            <a:off x="4589363" y="2663265"/>
            <a:ext cx="117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+mn-ea"/>
                <a:sym typeface="+mn-lt"/>
              </a:rPr>
              <a:t>爱因斯坦</a:t>
            </a:r>
            <a:endParaRPr kumimoji="1" lang="en-US" altLang="zh-CN" b="1" spc="100" dirty="0">
              <a:solidFill>
                <a:schemeClr val="bg2">
                  <a:lumMod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="" xmlns:a16="http://schemas.microsoft.com/office/drawing/2014/main" id="{CC2B11D4-62C7-4D71-A26C-67067897439E}"/>
              </a:ext>
            </a:extLst>
          </p:cNvPr>
          <p:cNvCxnSpPr>
            <a:cxnSpLocks/>
          </p:cNvCxnSpPr>
          <p:nvPr/>
        </p:nvCxnSpPr>
        <p:spPr>
          <a:xfrm>
            <a:off x="4664607" y="2021404"/>
            <a:ext cx="293006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2FE73D91-E339-446A-871F-7678F3A25D00}"/>
              </a:ext>
            </a:extLst>
          </p:cNvPr>
          <p:cNvCxnSpPr/>
          <p:nvPr userDrawn="1"/>
        </p:nvCxnSpPr>
        <p:spPr>
          <a:xfrm>
            <a:off x="4814960" y="3032597"/>
            <a:ext cx="690562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A59897C8-E5AA-4F8D-B108-2D7040641CAD}"/>
              </a:ext>
            </a:extLst>
          </p:cNvPr>
          <p:cNvSpPr/>
          <p:nvPr/>
        </p:nvSpPr>
        <p:spPr>
          <a:xfrm>
            <a:off x="8627079" y="2016344"/>
            <a:ext cx="2930065" cy="1383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5D5658E0-65AE-47BE-AA8D-D0687E6E7EB5}"/>
              </a:ext>
            </a:extLst>
          </p:cNvPr>
          <p:cNvSpPr/>
          <p:nvPr/>
        </p:nvSpPr>
        <p:spPr>
          <a:xfrm>
            <a:off x="8551835" y="2663265"/>
            <a:ext cx="117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+mn-ea"/>
                <a:sym typeface="+mn-lt"/>
              </a:rPr>
              <a:t>爱因斯坦</a:t>
            </a:r>
            <a:endParaRPr kumimoji="1" lang="en-US" altLang="zh-CN" b="1" spc="100" dirty="0">
              <a:solidFill>
                <a:schemeClr val="bg2">
                  <a:lumMod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="" xmlns:a16="http://schemas.microsoft.com/office/drawing/2014/main" id="{708EEC0A-11EB-4530-BF1E-517392CA48E4}"/>
              </a:ext>
            </a:extLst>
          </p:cNvPr>
          <p:cNvCxnSpPr>
            <a:cxnSpLocks/>
          </p:cNvCxnSpPr>
          <p:nvPr/>
        </p:nvCxnSpPr>
        <p:spPr>
          <a:xfrm>
            <a:off x="8627079" y="2021404"/>
            <a:ext cx="293006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D06F8C53-13EC-4115-B556-F3E7E8C3AB73}"/>
              </a:ext>
            </a:extLst>
          </p:cNvPr>
          <p:cNvCxnSpPr/>
          <p:nvPr userDrawn="1"/>
        </p:nvCxnSpPr>
        <p:spPr>
          <a:xfrm>
            <a:off x="8777432" y="3032597"/>
            <a:ext cx="690562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CA2D6E18-E269-4171-AF1A-3451272795C0}"/>
              </a:ext>
            </a:extLst>
          </p:cNvPr>
          <p:cNvSpPr/>
          <p:nvPr/>
        </p:nvSpPr>
        <p:spPr>
          <a:xfrm>
            <a:off x="2531935" y="4381099"/>
            <a:ext cx="2930065" cy="1383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3" name="矩形 72">
            <a:extLst>
              <a:ext uri="{FF2B5EF4-FFF2-40B4-BE49-F238E27FC236}">
                <a16:creationId xmlns="" xmlns:a16="http://schemas.microsoft.com/office/drawing/2014/main" id="{B31D5BE5-6996-439E-9DE2-56CB9CB0010A}"/>
              </a:ext>
            </a:extLst>
          </p:cNvPr>
          <p:cNvSpPr/>
          <p:nvPr/>
        </p:nvSpPr>
        <p:spPr>
          <a:xfrm>
            <a:off x="2456691" y="5028020"/>
            <a:ext cx="117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+mn-ea"/>
                <a:sym typeface="+mn-lt"/>
              </a:rPr>
              <a:t>爱因斯坦</a:t>
            </a:r>
            <a:endParaRPr kumimoji="1" lang="en-US" altLang="zh-CN" b="1" spc="100" dirty="0">
              <a:solidFill>
                <a:schemeClr val="bg2">
                  <a:lumMod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="" xmlns:a16="http://schemas.microsoft.com/office/drawing/2014/main" id="{E88FD1D0-3F07-4D60-AF1A-479460AFA902}"/>
              </a:ext>
            </a:extLst>
          </p:cNvPr>
          <p:cNvCxnSpPr>
            <a:cxnSpLocks/>
          </p:cNvCxnSpPr>
          <p:nvPr/>
        </p:nvCxnSpPr>
        <p:spPr>
          <a:xfrm>
            <a:off x="2531935" y="4386159"/>
            <a:ext cx="293006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="" xmlns:a16="http://schemas.microsoft.com/office/drawing/2014/main" id="{EFC2B943-21FF-4E40-889D-D8671B4279E6}"/>
              </a:ext>
            </a:extLst>
          </p:cNvPr>
          <p:cNvCxnSpPr/>
          <p:nvPr/>
        </p:nvCxnSpPr>
        <p:spPr>
          <a:xfrm>
            <a:off x="2682288" y="5397352"/>
            <a:ext cx="690562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EE637DE5-9867-400F-8CBD-64671824F978}"/>
              </a:ext>
            </a:extLst>
          </p:cNvPr>
          <p:cNvSpPr/>
          <p:nvPr/>
        </p:nvSpPr>
        <p:spPr>
          <a:xfrm>
            <a:off x="6650234" y="4381099"/>
            <a:ext cx="2930065" cy="1383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8757F052-C212-46B3-86A1-4E95075332DF}"/>
              </a:ext>
            </a:extLst>
          </p:cNvPr>
          <p:cNvSpPr/>
          <p:nvPr/>
        </p:nvSpPr>
        <p:spPr>
          <a:xfrm>
            <a:off x="6574990" y="5028020"/>
            <a:ext cx="117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+mn-ea"/>
                <a:sym typeface="+mn-lt"/>
              </a:rPr>
              <a:t>爱因斯坦</a:t>
            </a:r>
            <a:endParaRPr kumimoji="1" lang="en-US" altLang="zh-CN" b="1" spc="100" dirty="0">
              <a:solidFill>
                <a:schemeClr val="bg2">
                  <a:lumMod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80" name="直接连接符 79">
            <a:extLst>
              <a:ext uri="{FF2B5EF4-FFF2-40B4-BE49-F238E27FC236}">
                <a16:creationId xmlns="" xmlns:a16="http://schemas.microsoft.com/office/drawing/2014/main" id="{8A55D631-1BB4-4D47-A0AE-B64810069057}"/>
              </a:ext>
            </a:extLst>
          </p:cNvPr>
          <p:cNvCxnSpPr>
            <a:cxnSpLocks/>
          </p:cNvCxnSpPr>
          <p:nvPr/>
        </p:nvCxnSpPr>
        <p:spPr>
          <a:xfrm>
            <a:off x="6650234" y="4386159"/>
            <a:ext cx="293006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="" xmlns:a16="http://schemas.microsoft.com/office/drawing/2014/main" id="{9A5635C9-07F2-49C9-A57B-2605DB14A0D3}"/>
              </a:ext>
            </a:extLst>
          </p:cNvPr>
          <p:cNvCxnSpPr/>
          <p:nvPr/>
        </p:nvCxnSpPr>
        <p:spPr>
          <a:xfrm>
            <a:off x="6800587" y="5397352"/>
            <a:ext cx="690562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片占位符 47">
            <a:extLst>
              <a:ext uri="{FF2B5EF4-FFF2-40B4-BE49-F238E27FC236}">
                <a16:creationId xmlns="" xmlns:a16="http://schemas.microsoft.com/office/drawing/2014/main" id="{DA7CDE3B-8B15-4F4C-8449-68D762583B8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0" name="图片占位符 49">
            <a:extLst>
              <a:ext uri="{FF2B5EF4-FFF2-40B4-BE49-F238E27FC236}">
                <a16:creationId xmlns="" xmlns:a16="http://schemas.microsoft.com/office/drawing/2014/main" id="{0198A213-6F95-4964-80DC-645BAAB6B25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2" name="图片占位符 51">
            <a:extLst>
              <a:ext uri="{FF2B5EF4-FFF2-40B4-BE49-F238E27FC236}">
                <a16:creationId xmlns="" xmlns:a16="http://schemas.microsoft.com/office/drawing/2014/main" id="{4B306221-E558-4A9C-8F37-C83FBC64471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="" xmlns:a16="http://schemas.microsoft.com/office/drawing/2014/main" id="{C11D7252-3481-494A-BCA6-75968A24AD0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4" name="标题 83">
            <a:extLst>
              <a:ext uri="{FF2B5EF4-FFF2-40B4-BE49-F238E27FC236}">
                <a16:creationId xmlns="" xmlns:a16="http://schemas.microsoft.com/office/drawing/2014/main" id="{BA025E0A-D69E-473D-B540-833641306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团队介绍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774E4ACE-2608-4322-86BD-C99EBD86C1DF}"/>
              </a:ext>
            </a:extLst>
          </p:cNvPr>
          <p:cNvSpPr/>
          <p:nvPr/>
        </p:nvSpPr>
        <p:spPr>
          <a:xfrm>
            <a:off x="702135" y="2016344"/>
            <a:ext cx="2930065" cy="1383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ECA5F9CF-D313-446A-9020-B5AECC5C8856}"/>
              </a:ext>
            </a:extLst>
          </p:cNvPr>
          <p:cNvSpPr/>
          <p:nvPr/>
        </p:nvSpPr>
        <p:spPr>
          <a:xfrm>
            <a:off x="626891" y="2663265"/>
            <a:ext cx="117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1200" cap="none" spc="10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爱因斯坦</a:t>
            </a:r>
            <a:endParaRPr kumimoji="1" lang="en-US" altLang="zh-CN" sz="1800" b="1" i="0" u="none" strike="noStrike" kern="1200" cap="none" spc="10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="" xmlns:a16="http://schemas.microsoft.com/office/drawing/2014/main" id="{697BA3A0-8320-410B-A9DA-02C255A489EE}"/>
              </a:ext>
            </a:extLst>
          </p:cNvPr>
          <p:cNvCxnSpPr>
            <a:cxnSpLocks/>
          </p:cNvCxnSpPr>
          <p:nvPr/>
        </p:nvCxnSpPr>
        <p:spPr>
          <a:xfrm>
            <a:off x="702135" y="2021404"/>
            <a:ext cx="293006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342BF01A-FAEF-4A19-A2D0-B5AA3A554976}"/>
              </a:ext>
            </a:extLst>
          </p:cNvPr>
          <p:cNvSpPr/>
          <p:nvPr/>
        </p:nvSpPr>
        <p:spPr>
          <a:xfrm>
            <a:off x="3563014" y="4595815"/>
            <a:ext cx="190383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75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在此填入你的相关信息在此填入你的相关信息。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5FCFDC57-10BD-473D-9E65-F34EFC85C71D}"/>
              </a:ext>
            </a:extLst>
          </p:cNvPr>
          <p:cNvCxnSpPr/>
          <p:nvPr/>
        </p:nvCxnSpPr>
        <p:spPr>
          <a:xfrm>
            <a:off x="852488" y="3032597"/>
            <a:ext cx="690562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39C0291E-28D7-4417-B6F7-BFA15AE2E8FC}"/>
              </a:ext>
            </a:extLst>
          </p:cNvPr>
          <p:cNvSpPr/>
          <p:nvPr/>
        </p:nvSpPr>
        <p:spPr>
          <a:xfrm>
            <a:off x="5682931" y="2219853"/>
            <a:ext cx="190383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75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在此填入你的相关信息在此填入你的相关信息。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A2D93AB-C29C-4282-9E55-8D6F521FE9FB}"/>
              </a:ext>
            </a:extLst>
          </p:cNvPr>
          <p:cNvSpPr txBox="1"/>
          <p:nvPr/>
        </p:nvSpPr>
        <p:spPr>
          <a:xfrm>
            <a:off x="363495" y="4520188"/>
            <a:ext cx="15311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2">
                    <a:lumMod val="25000"/>
                    <a:alpha val="5000"/>
                  </a:schemeClr>
                </a:solidFill>
                <a:latin typeface="+mj-lt"/>
              </a:rPr>
              <a:t>&gt;&gt;&gt;</a:t>
            </a:r>
            <a:endParaRPr lang="zh-CN" altLang="en-US" sz="6000" dirty="0">
              <a:solidFill>
                <a:schemeClr val="bg2">
                  <a:lumMod val="25000"/>
                  <a:alpha val="5000"/>
                </a:schemeClr>
              </a:solidFill>
              <a:latin typeface="+mj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BB259D31-2FDC-4D45-BE9F-257AF7534758}"/>
              </a:ext>
            </a:extLst>
          </p:cNvPr>
          <p:cNvSpPr txBox="1"/>
          <p:nvPr/>
        </p:nvSpPr>
        <p:spPr>
          <a:xfrm rot="10800000" flipH="1">
            <a:off x="10297317" y="4520188"/>
            <a:ext cx="15311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2">
                    <a:lumMod val="25000"/>
                    <a:alpha val="5000"/>
                  </a:schemeClr>
                </a:solidFill>
                <a:latin typeface="+mj-lt"/>
              </a:rPr>
              <a:t>&gt;&gt;&gt;</a:t>
            </a:r>
            <a:endParaRPr lang="zh-CN" altLang="en-US" sz="6000" dirty="0">
              <a:solidFill>
                <a:schemeClr val="bg2">
                  <a:lumMod val="25000"/>
                  <a:alpha val="5000"/>
                </a:schemeClr>
              </a:solidFill>
              <a:latin typeface="+mj-lt"/>
            </a:endParaRPr>
          </a:p>
        </p:txBody>
      </p:sp>
      <p:pic>
        <p:nvPicPr>
          <p:cNvPr id="11" name="图片占位符 10">
            <a:extLst>
              <a:ext uri="{FF2B5EF4-FFF2-40B4-BE49-F238E27FC236}">
                <a16:creationId xmlns="" xmlns:a16="http://schemas.microsoft.com/office/drawing/2014/main" id="{F6C05AD2-E341-494E-BF46-8CA2E566715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7DCB5954-879C-4F24-B9D6-44BFBA48E0DC}"/>
              </a:ext>
            </a:extLst>
          </p:cNvPr>
          <p:cNvSpPr/>
          <p:nvPr/>
        </p:nvSpPr>
        <p:spPr>
          <a:xfrm>
            <a:off x="9661274" y="2219853"/>
            <a:ext cx="190383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75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在此填入你的相关信息在此填入你的相关信息。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905B8669-2600-4EA3-90F1-2496C115AB13}"/>
              </a:ext>
            </a:extLst>
          </p:cNvPr>
          <p:cNvSpPr/>
          <p:nvPr/>
        </p:nvSpPr>
        <p:spPr>
          <a:xfrm>
            <a:off x="7667450" y="4595815"/>
            <a:ext cx="190383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75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在此填入你的相关信息在此填入你的相关信息。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7E2E9E17-0BA2-4A3C-B247-299110F59445}"/>
              </a:ext>
            </a:extLst>
          </p:cNvPr>
          <p:cNvSpPr/>
          <p:nvPr/>
        </p:nvSpPr>
        <p:spPr>
          <a:xfrm>
            <a:off x="1728365" y="2219853"/>
            <a:ext cx="190383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75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在此填入你的相关信息在此填入你的相关信息。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26C8C86E-6029-4858-9158-54CB79132BF3}"/>
              </a:ext>
            </a:extLst>
          </p:cNvPr>
          <p:cNvGrpSpPr/>
          <p:nvPr/>
        </p:nvGrpSpPr>
        <p:grpSpPr>
          <a:xfrm>
            <a:off x="29089" y="6975392"/>
            <a:ext cx="7396577" cy="400110"/>
            <a:chOff x="-15643" y="6912727"/>
            <a:chExt cx="7396577" cy="400110"/>
          </a:xfrm>
        </p:grpSpPr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CAC11C15-F889-41E5-8423-7554F590AB93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4377FDC0-999E-4391-8BD8-9399D5DA7112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45920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>
            <a:extLst>
              <a:ext uri="{FF2B5EF4-FFF2-40B4-BE49-F238E27FC236}">
                <a16:creationId xmlns="" xmlns:a16="http://schemas.microsoft.com/office/drawing/2014/main" id="{C5D58239-4C39-4C68-B7DF-6CB4F907D46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>
            <a:extLst>
              <a:ext uri="{FF2B5EF4-FFF2-40B4-BE49-F238E27FC236}">
                <a16:creationId xmlns="" xmlns:a16="http://schemas.microsoft.com/office/drawing/2014/main" id="{93CE1428-AAD5-4400-9686-90C08C3C41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>
            <a:extLst>
              <a:ext uri="{FF2B5EF4-FFF2-40B4-BE49-F238E27FC236}">
                <a16:creationId xmlns="" xmlns:a16="http://schemas.microsoft.com/office/drawing/2014/main" id="{3A4242A7-81A9-4DCA-B5F8-8B08090CBE8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>
            <a:extLst>
              <a:ext uri="{FF2B5EF4-FFF2-40B4-BE49-F238E27FC236}">
                <a16:creationId xmlns="" xmlns:a16="http://schemas.microsoft.com/office/drawing/2014/main" id="{0E2BD4EC-ED75-4EFA-8525-CB4F4F604A2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>
            <a:extLst>
              <a:ext uri="{FF2B5EF4-FFF2-40B4-BE49-F238E27FC236}">
                <a16:creationId xmlns="" xmlns:a16="http://schemas.microsoft.com/office/drawing/2014/main" id="{B24439BA-695A-45D8-9581-7E1DF78A61E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="" xmlns:a16="http://schemas.microsoft.com/office/drawing/2014/main" id="{B9981438-9B43-49CE-9058-2B70F94D6F4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6" name="标题 45">
            <a:extLst>
              <a:ext uri="{FF2B5EF4-FFF2-40B4-BE49-F238E27FC236}">
                <a16:creationId xmlns="" xmlns:a16="http://schemas.microsoft.com/office/drawing/2014/main" id="{8A0DD0C4-877A-400B-AC07-0CEFB976B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团队介绍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F0B0B941-4EAB-4275-A3F9-C1561F240EB8}"/>
              </a:ext>
            </a:extLst>
          </p:cNvPr>
          <p:cNvSpPr/>
          <p:nvPr/>
        </p:nvSpPr>
        <p:spPr>
          <a:xfrm>
            <a:off x="2315097" y="1939262"/>
            <a:ext cx="1689193" cy="45345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输入姓名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D69964F9-D63A-4588-A0D8-3F5E9A8AEC31}"/>
              </a:ext>
            </a:extLst>
          </p:cNvPr>
          <p:cNvSpPr/>
          <p:nvPr/>
        </p:nvSpPr>
        <p:spPr>
          <a:xfrm>
            <a:off x="2307840" y="2501390"/>
            <a:ext cx="168919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750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在此填入你的相关信息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2E0CD509-804B-4B6F-B564-42F1E23EAF2D}"/>
              </a:ext>
            </a:extLst>
          </p:cNvPr>
          <p:cNvCxnSpPr>
            <a:cxnSpLocks/>
          </p:cNvCxnSpPr>
          <p:nvPr/>
        </p:nvCxnSpPr>
        <p:spPr>
          <a:xfrm>
            <a:off x="2431571" y="2465104"/>
            <a:ext cx="1085927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98876">
                  <a:schemeClr val="accent1">
                    <a:lumMod val="20000"/>
                    <a:lumOff val="80000"/>
                    <a:alpha val="0"/>
                  </a:schemeClr>
                </a:gs>
                <a:gs pos="71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FE74D77D-36BF-41D7-BDE0-A8717A3270C9}"/>
              </a:ext>
            </a:extLst>
          </p:cNvPr>
          <p:cNvSpPr/>
          <p:nvPr/>
        </p:nvSpPr>
        <p:spPr>
          <a:xfrm>
            <a:off x="6126716" y="1939262"/>
            <a:ext cx="1689193" cy="45345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输入姓名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7E2DEF58-4830-4C4B-89E0-7207BE17B56F}"/>
              </a:ext>
            </a:extLst>
          </p:cNvPr>
          <p:cNvSpPr/>
          <p:nvPr/>
        </p:nvSpPr>
        <p:spPr>
          <a:xfrm>
            <a:off x="6119459" y="2501390"/>
            <a:ext cx="168919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750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在此填入你的相关信息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F3303ED9-CC11-4B9C-974F-6F591D78DDE8}"/>
              </a:ext>
            </a:extLst>
          </p:cNvPr>
          <p:cNvCxnSpPr>
            <a:cxnSpLocks/>
          </p:cNvCxnSpPr>
          <p:nvPr/>
        </p:nvCxnSpPr>
        <p:spPr>
          <a:xfrm>
            <a:off x="6243190" y="2465104"/>
            <a:ext cx="1085927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81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9939FD8D-1C71-4EB0-9C99-92B40ED88CAE}"/>
              </a:ext>
            </a:extLst>
          </p:cNvPr>
          <p:cNvSpPr/>
          <p:nvPr/>
        </p:nvSpPr>
        <p:spPr>
          <a:xfrm>
            <a:off x="9938335" y="1939262"/>
            <a:ext cx="1689193" cy="45345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输入姓名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7A32FB5E-1ADE-427E-B1AB-832BA18BBC40}"/>
              </a:ext>
            </a:extLst>
          </p:cNvPr>
          <p:cNvSpPr/>
          <p:nvPr/>
        </p:nvSpPr>
        <p:spPr>
          <a:xfrm>
            <a:off x="9931078" y="2501390"/>
            <a:ext cx="168919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750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在此填入你的相关信息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E70867C7-0421-4479-84AA-6B9439F1F587}"/>
              </a:ext>
            </a:extLst>
          </p:cNvPr>
          <p:cNvCxnSpPr>
            <a:cxnSpLocks/>
          </p:cNvCxnSpPr>
          <p:nvPr/>
        </p:nvCxnSpPr>
        <p:spPr>
          <a:xfrm>
            <a:off x="10054809" y="2465104"/>
            <a:ext cx="1085927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75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3F091ACE-685C-4FE2-9A89-FF7527031FD6}"/>
              </a:ext>
            </a:extLst>
          </p:cNvPr>
          <p:cNvSpPr/>
          <p:nvPr/>
        </p:nvSpPr>
        <p:spPr>
          <a:xfrm>
            <a:off x="2315097" y="4058347"/>
            <a:ext cx="1689193" cy="45345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输入姓名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21F3A6E2-598D-44DA-9A75-7255DC44529D}"/>
              </a:ext>
            </a:extLst>
          </p:cNvPr>
          <p:cNvSpPr/>
          <p:nvPr/>
        </p:nvSpPr>
        <p:spPr>
          <a:xfrm>
            <a:off x="2307840" y="4620475"/>
            <a:ext cx="168919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750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在此填入你的相关信息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13607C94-5F89-458E-B378-8F385818395F}"/>
              </a:ext>
            </a:extLst>
          </p:cNvPr>
          <p:cNvCxnSpPr>
            <a:cxnSpLocks/>
          </p:cNvCxnSpPr>
          <p:nvPr/>
        </p:nvCxnSpPr>
        <p:spPr>
          <a:xfrm>
            <a:off x="2431571" y="4584189"/>
            <a:ext cx="1085927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78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B66236FF-E06B-4172-B3FF-23FD04882053}"/>
              </a:ext>
            </a:extLst>
          </p:cNvPr>
          <p:cNvSpPr/>
          <p:nvPr/>
        </p:nvSpPr>
        <p:spPr>
          <a:xfrm>
            <a:off x="6126716" y="4058347"/>
            <a:ext cx="1689193" cy="45345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输入姓名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F25EBD10-0886-421F-A183-2D639431E7E8}"/>
              </a:ext>
            </a:extLst>
          </p:cNvPr>
          <p:cNvSpPr/>
          <p:nvPr/>
        </p:nvSpPr>
        <p:spPr>
          <a:xfrm>
            <a:off x="6119459" y="4620475"/>
            <a:ext cx="168919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750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在此填入你的相关信息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A8FDD214-4FC1-41BC-AFD9-20DB7E97F33E}"/>
              </a:ext>
            </a:extLst>
          </p:cNvPr>
          <p:cNvCxnSpPr>
            <a:cxnSpLocks/>
          </p:cNvCxnSpPr>
          <p:nvPr/>
        </p:nvCxnSpPr>
        <p:spPr>
          <a:xfrm>
            <a:off x="6243190" y="4584189"/>
            <a:ext cx="1085927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82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51F64A25-D81D-4651-B520-D1F48A243679}"/>
              </a:ext>
            </a:extLst>
          </p:cNvPr>
          <p:cNvSpPr/>
          <p:nvPr/>
        </p:nvSpPr>
        <p:spPr>
          <a:xfrm>
            <a:off x="9938335" y="4058347"/>
            <a:ext cx="1689193" cy="45345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输入姓名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F4215A5E-F49E-4717-80D8-D4948ECF4A6A}"/>
              </a:ext>
            </a:extLst>
          </p:cNvPr>
          <p:cNvSpPr/>
          <p:nvPr/>
        </p:nvSpPr>
        <p:spPr>
          <a:xfrm>
            <a:off x="9931078" y="4620475"/>
            <a:ext cx="168919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750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在此填入你的相关信息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5C33D319-48C2-4D1B-8977-5DE9374AC0D3}"/>
              </a:ext>
            </a:extLst>
          </p:cNvPr>
          <p:cNvCxnSpPr>
            <a:cxnSpLocks/>
          </p:cNvCxnSpPr>
          <p:nvPr/>
        </p:nvCxnSpPr>
        <p:spPr>
          <a:xfrm>
            <a:off x="10054809" y="4584189"/>
            <a:ext cx="1085927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7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12E398EE-DD66-472B-A0E5-58CA292B94E0}"/>
              </a:ext>
            </a:extLst>
          </p:cNvPr>
          <p:cNvGrpSpPr/>
          <p:nvPr/>
        </p:nvGrpSpPr>
        <p:grpSpPr>
          <a:xfrm>
            <a:off x="29089" y="6975392"/>
            <a:ext cx="7396577" cy="400110"/>
            <a:chOff x="-15643" y="6912727"/>
            <a:chExt cx="7396577" cy="400110"/>
          </a:xfrm>
        </p:grpSpPr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5D915AB7-81F1-4BD9-8F72-8A0EA2096E03}"/>
                </a:ext>
              </a:extLst>
            </p:cNvPr>
            <p:cNvSpPr txBox="1"/>
            <p:nvPr/>
          </p:nvSpPr>
          <p:spPr>
            <a:xfrm>
              <a:off x="-15643" y="6912727"/>
              <a:ext cx="7396577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更换照片，点击图片删除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点击中间小图标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选择你要的照片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15F7716C-5AA2-4F77-9E02-C29707C9E636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1499057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2DB2C6D-6A8D-47C2-95E3-34E7B00AC4B2}"/>
              </a:ext>
            </a:extLst>
          </p:cNvPr>
          <p:cNvSpPr txBox="1"/>
          <p:nvPr/>
        </p:nvSpPr>
        <p:spPr>
          <a:xfrm>
            <a:off x="5040668" y="4597404"/>
            <a:ext cx="2149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&gt;&gt; </a:t>
            </a:r>
            <a:r>
              <a:rPr lang="zh-CN" altLang="en-US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第五部分 </a:t>
            </a:r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&lt;&lt;</a:t>
            </a:r>
            <a:endParaRPr lang="zh-CN" altLang="en-US" spc="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A4E2B1C-63BB-48F6-9149-5A867722784A}"/>
              </a:ext>
            </a:extLst>
          </p:cNvPr>
          <p:cNvSpPr txBox="1"/>
          <p:nvPr/>
        </p:nvSpPr>
        <p:spPr>
          <a:xfrm>
            <a:off x="3099547" y="2291129"/>
            <a:ext cx="5985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时间轴页的几种排版模式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4F6129BB-EF5B-4528-A9A7-B30F0F2891B7}"/>
              </a:ext>
            </a:extLst>
          </p:cNvPr>
          <p:cNvCxnSpPr>
            <a:cxnSpLocks/>
          </p:cNvCxnSpPr>
          <p:nvPr/>
        </p:nvCxnSpPr>
        <p:spPr>
          <a:xfrm>
            <a:off x="3198923" y="2957655"/>
            <a:ext cx="5794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9272791-D8DD-4573-BAA7-5E4DBB5509D0}"/>
              </a:ext>
            </a:extLst>
          </p:cNvPr>
          <p:cNvSpPr txBox="1"/>
          <p:nvPr/>
        </p:nvSpPr>
        <p:spPr>
          <a:xfrm>
            <a:off x="3805021" y="3169083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可以在此输入其他较长一点的简单扼要内容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34C7743-F98A-42F1-ABF0-0E8E15C07337}"/>
              </a:ext>
            </a:extLst>
          </p:cNvPr>
          <p:cNvSpPr txBox="1"/>
          <p:nvPr/>
        </p:nvSpPr>
        <p:spPr>
          <a:xfrm>
            <a:off x="4710612" y="349833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这里输入其他扼要内容</a:t>
            </a:r>
          </a:p>
        </p:txBody>
      </p:sp>
    </p:spTree>
    <p:extLst>
      <p:ext uri="{BB962C8B-B14F-4D97-AF65-F5344CB8AC3E}">
        <p14:creationId xmlns:p14="http://schemas.microsoft.com/office/powerpoint/2010/main" val="34294193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箭头连接符 58">
            <a:extLst>
              <a:ext uri="{FF2B5EF4-FFF2-40B4-BE49-F238E27FC236}">
                <a16:creationId xmlns="" xmlns:a16="http://schemas.microsoft.com/office/drawing/2014/main" id="{35AE98AA-B886-47C2-BDE3-07A674D63FA7}"/>
              </a:ext>
            </a:extLst>
          </p:cNvPr>
          <p:cNvCxnSpPr/>
          <p:nvPr/>
        </p:nvCxnSpPr>
        <p:spPr>
          <a:xfrm>
            <a:off x="0" y="3622137"/>
            <a:ext cx="121920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61B3A8FB-F6AA-477B-99F5-B2B60730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时间轴页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7896B9D4-2BE4-4375-A69B-6E8935FDFBAB}"/>
              </a:ext>
            </a:extLst>
          </p:cNvPr>
          <p:cNvGrpSpPr/>
          <p:nvPr/>
        </p:nvGrpSpPr>
        <p:grpSpPr>
          <a:xfrm>
            <a:off x="1491751" y="3410667"/>
            <a:ext cx="398590" cy="968421"/>
            <a:chOff x="1237751" y="3715467"/>
            <a:chExt cx="398590" cy="968421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B196D7C7-D57F-464F-9AB3-2E262128875A}"/>
                </a:ext>
              </a:extLst>
            </p:cNvPr>
            <p:cNvGrpSpPr/>
            <p:nvPr/>
          </p:nvGrpSpPr>
          <p:grpSpPr>
            <a:xfrm>
              <a:off x="1237751" y="3715467"/>
              <a:ext cx="398590" cy="398590"/>
              <a:chOff x="1237751" y="3715467"/>
              <a:chExt cx="398590" cy="398590"/>
            </a:xfrm>
          </p:grpSpPr>
          <p:sp>
            <p:nvSpPr>
              <p:cNvPr id="9" name="椭圆 8">
                <a:extLst>
                  <a:ext uri="{FF2B5EF4-FFF2-40B4-BE49-F238E27FC236}">
                    <a16:creationId xmlns="" xmlns:a16="http://schemas.microsoft.com/office/drawing/2014/main" id="{A9E8C0CE-A769-4F0E-A7E2-D8C069FE02F2}"/>
                  </a:ext>
                </a:extLst>
              </p:cNvPr>
              <p:cNvSpPr/>
              <p:nvPr/>
            </p:nvSpPr>
            <p:spPr>
              <a:xfrm>
                <a:off x="1237751" y="3715467"/>
                <a:ext cx="398590" cy="398590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="" xmlns:a16="http://schemas.microsoft.com/office/drawing/2014/main" id="{D2CFFDBE-59A6-4F88-9450-FDC565746538}"/>
                  </a:ext>
                </a:extLst>
              </p:cNvPr>
              <p:cNvSpPr/>
              <p:nvPr/>
            </p:nvSpPr>
            <p:spPr>
              <a:xfrm>
                <a:off x="1335971" y="3813687"/>
                <a:ext cx="202150" cy="202150"/>
              </a:xfrm>
              <a:prstGeom prst="ellipse">
                <a:avLst/>
              </a:prstGeom>
              <a:solidFill>
                <a:schemeClr val="accent1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5B093733-E69C-42B5-BA74-AD3D85454476}"/>
                </a:ext>
              </a:extLst>
            </p:cNvPr>
            <p:cNvCxnSpPr/>
            <p:nvPr/>
          </p:nvCxnSpPr>
          <p:spPr>
            <a:xfrm>
              <a:off x="1437046" y="4214648"/>
              <a:ext cx="0" cy="469240"/>
            </a:xfrm>
            <a:prstGeom prst="line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9D6B1F53-F422-409E-B614-A0EB5766538E}"/>
              </a:ext>
            </a:extLst>
          </p:cNvPr>
          <p:cNvGrpSpPr/>
          <p:nvPr/>
        </p:nvGrpSpPr>
        <p:grpSpPr>
          <a:xfrm>
            <a:off x="4937447" y="3410667"/>
            <a:ext cx="398590" cy="968421"/>
            <a:chOff x="4683447" y="3715467"/>
            <a:chExt cx="398590" cy="968421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E9B73B71-5FCA-40C9-98D0-81E38A4398EA}"/>
                </a:ext>
              </a:extLst>
            </p:cNvPr>
            <p:cNvGrpSpPr/>
            <p:nvPr/>
          </p:nvGrpSpPr>
          <p:grpSpPr>
            <a:xfrm>
              <a:off x="4683447" y="3715467"/>
              <a:ext cx="398590" cy="398590"/>
              <a:chOff x="4683447" y="3715467"/>
              <a:chExt cx="398590" cy="398590"/>
            </a:xfrm>
          </p:grpSpPr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78976200-F8C1-43F4-9945-B739AE81EEFC}"/>
                  </a:ext>
                </a:extLst>
              </p:cNvPr>
              <p:cNvSpPr/>
              <p:nvPr/>
            </p:nvSpPr>
            <p:spPr>
              <a:xfrm>
                <a:off x="4683447" y="3715467"/>
                <a:ext cx="398590" cy="398590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="" xmlns:a16="http://schemas.microsoft.com/office/drawing/2014/main" id="{96CBE954-3622-4B84-B47B-DA283F633AE0}"/>
                  </a:ext>
                </a:extLst>
              </p:cNvPr>
              <p:cNvSpPr/>
              <p:nvPr/>
            </p:nvSpPr>
            <p:spPr>
              <a:xfrm>
                <a:off x="4781667" y="3813687"/>
                <a:ext cx="202150" cy="202150"/>
              </a:xfrm>
              <a:prstGeom prst="ellipse">
                <a:avLst/>
              </a:prstGeom>
              <a:solidFill>
                <a:schemeClr val="accent1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A6E3675D-7DF0-46B5-BBCE-96E68100762F}"/>
                </a:ext>
              </a:extLst>
            </p:cNvPr>
            <p:cNvCxnSpPr/>
            <p:nvPr/>
          </p:nvCxnSpPr>
          <p:spPr>
            <a:xfrm>
              <a:off x="4882742" y="4214648"/>
              <a:ext cx="0" cy="469240"/>
            </a:xfrm>
            <a:prstGeom prst="line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4EC221D5-1311-44C3-8426-E6BFDA2CE6B1}"/>
              </a:ext>
            </a:extLst>
          </p:cNvPr>
          <p:cNvGrpSpPr/>
          <p:nvPr/>
        </p:nvGrpSpPr>
        <p:grpSpPr>
          <a:xfrm>
            <a:off x="8488624" y="3410667"/>
            <a:ext cx="398590" cy="968421"/>
            <a:chOff x="8234624" y="3715467"/>
            <a:chExt cx="398590" cy="968421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62750FCC-5927-490F-A80B-19B0946323B4}"/>
                </a:ext>
              </a:extLst>
            </p:cNvPr>
            <p:cNvGrpSpPr/>
            <p:nvPr/>
          </p:nvGrpSpPr>
          <p:grpSpPr>
            <a:xfrm>
              <a:off x="8234624" y="3715467"/>
              <a:ext cx="398590" cy="398590"/>
              <a:chOff x="8129143" y="3715467"/>
              <a:chExt cx="398590" cy="398590"/>
            </a:xfrm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168CFE3E-1B0A-480C-BDD1-6FBC4E851645}"/>
                  </a:ext>
                </a:extLst>
              </p:cNvPr>
              <p:cNvSpPr/>
              <p:nvPr/>
            </p:nvSpPr>
            <p:spPr>
              <a:xfrm>
                <a:off x="8129143" y="3715467"/>
                <a:ext cx="398590" cy="398590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0E2215BA-D0A6-4B04-8FAF-55B6037C51C2}"/>
                  </a:ext>
                </a:extLst>
              </p:cNvPr>
              <p:cNvSpPr/>
              <p:nvPr/>
            </p:nvSpPr>
            <p:spPr>
              <a:xfrm>
                <a:off x="8227363" y="3813687"/>
                <a:ext cx="202150" cy="202150"/>
              </a:xfrm>
              <a:prstGeom prst="ellipse">
                <a:avLst/>
              </a:prstGeom>
              <a:solidFill>
                <a:schemeClr val="accent1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227287E-AFF0-404E-8386-64E4EEF7C9FA}"/>
                </a:ext>
              </a:extLst>
            </p:cNvPr>
            <p:cNvCxnSpPr/>
            <p:nvPr/>
          </p:nvCxnSpPr>
          <p:spPr>
            <a:xfrm>
              <a:off x="8429512" y="4214648"/>
              <a:ext cx="0" cy="469240"/>
            </a:xfrm>
            <a:prstGeom prst="line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919E1FB2-79D0-4BF9-84B4-831EC0A2C7C1}"/>
              </a:ext>
            </a:extLst>
          </p:cNvPr>
          <p:cNvGrpSpPr/>
          <p:nvPr/>
        </p:nvGrpSpPr>
        <p:grpSpPr>
          <a:xfrm>
            <a:off x="3214599" y="2831939"/>
            <a:ext cx="398590" cy="977318"/>
            <a:chOff x="2960599" y="3136739"/>
            <a:chExt cx="398590" cy="977318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BD9CD0C2-A9B8-475D-915D-10345F83F9FB}"/>
                </a:ext>
              </a:extLst>
            </p:cNvPr>
            <p:cNvGrpSpPr/>
            <p:nvPr/>
          </p:nvGrpSpPr>
          <p:grpSpPr>
            <a:xfrm>
              <a:off x="2960599" y="3715467"/>
              <a:ext cx="398590" cy="398590"/>
              <a:chOff x="2960599" y="3715467"/>
              <a:chExt cx="398590" cy="398590"/>
            </a:xfrm>
          </p:grpSpPr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DD9BE57A-BA24-4349-B1DF-0133E20BAD43}"/>
                  </a:ext>
                </a:extLst>
              </p:cNvPr>
              <p:cNvSpPr/>
              <p:nvPr/>
            </p:nvSpPr>
            <p:spPr>
              <a:xfrm rot="10800000" flipV="1">
                <a:off x="2960599" y="3715467"/>
                <a:ext cx="398590" cy="398590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1DA8FA33-CB41-4E7A-AF4B-23732CF26597}"/>
                  </a:ext>
                </a:extLst>
              </p:cNvPr>
              <p:cNvSpPr/>
              <p:nvPr/>
            </p:nvSpPr>
            <p:spPr>
              <a:xfrm rot="10800000" flipV="1">
                <a:off x="3058819" y="3813687"/>
                <a:ext cx="202150" cy="202150"/>
              </a:xfrm>
              <a:prstGeom prst="ellipse">
                <a:avLst/>
              </a:prstGeom>
              <a:solidFill>
                <a:schemeClr val="accent1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9D406E32-5D04-418D-B077-F51BF722DE16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3159894" y="3136739"/>
              <a:ext cx="0" cy="471614"/>
            </a:xfrm>
            <a:prstGeom prst="line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74CCC2FB-6608-4847-8AA7-596EE2956CDA}"/>
              </a:ext>
            </a:extLst>
          </p:cNvPr>
          <p:cNvGrpSpPr/>
          <p:nvPr/>
        </p:nvGrpSpPr>
        <p:grpSpPr>
          <a:xfrm>
            <a:off x="6660295" y="2831939"/>
            <a:ext cx="398590" cy="977318"/>
            <a:chOff x="6406295" y="3136739"/>
            <a:chExt cx="398590" cy="977318"/>
          </a:xfrm>
        </p:grpSpPr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6C24FD97-F585-44E5-AA11-577F45495EF3}"/>
                </a:ext>
              </a:extLst>
            </p:cNvPr>
            <p:cNvGrpSpPr/>
            <p:nvPr/>
          </p:nvGrpSpPr>
          <p:grpSpPr>
            <a:xfrm>
              <a:off x="6406295" y="3715467"/>
              <a:ext cx="398590" cy="398590"/>
              <a:chOff x="6406295" y="3715467"/>
              <a:chExt cx="398590" cy="398590"/>
            </a:xfrm>
          </p:grpSpPr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9775566E-9F8D-49EF-A55C-E68970FD2C21}"/>
                  </a:ext>
                </a:extLst>
              </p:cNvPr>
              <p:cNvSpPr/>
              <p:nvPr/>
            </p:nvSpPr>
            <p:spPr>
              <a:xfrm rot="10800000" flipV="1">
                <a:off x="6406295" y="3715467"/>
                <a:ext cx="398590" cy="398590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86E12651-ED41-405C-8D9E-70BF27FEE393}"/>
                  </a:ext>
                </a:extLst>
              </p:cNvPr>
              <p:cNvSpPr/>
              <p:nvPr/>
            </p:nvSpPr>
            <p:spPr>
              <a:xfrm rot="10800000" flipV="1">
                <a:off x="6504515" y="3813687"/>
                <a:ext cx="202150" cy="202150"/>
              </a:xfrm>
              <a:prstGeom prst="ellipse">
                <a:avLst/>
              </a:prstGeom>
              <a:solidFill>
                <a:schemeClr val="accent1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CC8C00D-2EEF-480B-A9D5-94B971E27A52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6605590" y="3136739"/>
              <a:ext cx="0" cy="471614"/>
            </a:xfrm>
            <a:prstGeom prst="line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645E04F0-C78D-46AA-A4CD-92C5E582ACD3}"/>
              </a:ext>
            </a:extLst>
          </p:cNvPr>
          <p:cNvGrpSpPr/>
          <p:nvPr/>
        </p:nvGrpSpPr>
        <p:grpSpPr>
          <a:xfrm>
            <a:off x="10105993" y="2831939"/>
            <a:ext cx="398590" cy="977318"/>
            <a:chOff x="9851993" y="3136739"/>
            <a:chExt cx="398590" cy="977318"/>
          </a:xfrm>
        </p:grpSpPr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ECD66180-00F8-4530-91E6-CAD6580ABEBD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0051288" y="3136739"/>
              <a:ext cx="0" cy="471614"/>
            </a:xfrm>
            <a:prstGeom prst="line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B7922873-1C94-4360-9B11-49453EA87E79}"/>
                </a:ext>
              </a:extLst>
            </p:cNvPr>
            <p:cNvGrpSpPr/>
            <p:nvPr/>
          </p:nvGrpSpPr>
          <p:grpSpPr>
            <a:xfrm>
              <a:off x="9851993" y="3715467"/>
              <a:ext cx="398590" cy="398590"/>
              <a:chOff x="9851993" y="3715467"/>
              <a:chExt cx="398590" cy="398590"/>
            </a:xfrm>
          </p:grpSpPr>
          <p:sp>
            <p:nvSpPr>
              <p:cNvPr id="34" name="椭圆 33">
                <a:extLst>
                  <a:ext uri="{FF2B5EF4-FFF2-40B4-BE49-F238E27FC236}">
                    <a16:creationId xmlns="" xmlns:a16="http://schemas.microsoft.com/office/drawing/2014/main" id="{1D6D02C7-DC98-4AC2-B687-B21999D4D0D5}"/>
                  </a:ext>
                </a:extLst>
              </p:cNvPr>
              <p:cNvSpPr/>
              <p:nvPr/>
            </p:nvSpPr>
            <p:spPr>
              <a:xfrm rot="10800000" flipV="1">
                <a:off x="9851993" y="3715467"/>
                <a:ext cx="398590" cy="398590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57BAD31D-36BE-49C9-B77D-5894726D865D}"/>
                  </a:ext>
                </a:extLst>
              </p:cNvPr>
              <p:cNvSpPr/>
              <p:nvPr/>
            </p:nvSpPr>
            <p:spPr>
              <a:xfrm rot="10800000" flipV="1">
                <a:off x="9950213" y="3813687"/>
                <a:ext cx="202150" cy="202150"/>
              </a:xfrm>
              <a:prstGeom prst="ellipse">
                <a:avLst/>
              </a:prstGeom>
              <a:solidFill>
                <a:schemeClr val="accent1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A1E5935F-1B66-4F73-8E19-D6F685ADC328}"/>
              </a:ext>
            </a:extLst>
          </p:cNvPr>
          <p:cNvGrpSpPr/>
          <p:nvPr/>
        </p:nvGrpSpPr>
        <p:grpSpPr>
          <a:xfrm>
            <a:off x="497618" y="4584735"/>
            <a:ext cx="2411540" cy="1557076"/>
            <a:chOff x="497618" y="4762535"/>
            <a:chExt cx="2411540" cy="1557076"/>
          </a:xfrm>
        </p:grpSpPr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4FA417CE-E6BD-4109-BD2A-C23066038FD6}"/>
                </a:ext>
              </a:extLst>
            </p:cNvPr>
            <p:cNvSpPr/>
            <p:nvPr/>
          </p:nvSpPr>
          <p:spPr>
            <a:xfrm>
              <a:off x="738059" y="4762535"/>
              <a:ext cx="18907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Wingdings 3" panose="05040102010807070707" pitchFamily="18" charset="2"/>
                </a:rPr>
                <a:t> 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2018 . 01 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Wingdings 3" panose="05040102010807070707" pitchFamily="18" charset="2"/>
                </a:rPr>
                <a:t>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48F738E5-831C-482A-AEEF-BA7A3711C8B0}"/>
                </a:ext>
              </a:extLst>
            </p:cNvPr>
            <p:cNvSpPr txBox="1"/>
            <p:nvPr/>
          </p:nvSpPr>
          <p:spPr>
            <a:xfrm>
              <a:off x="497618" y="5125073"/>
              <a:ext cx="2411540" cy="11945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江西理工大学应用科学学院坐落于千里赣江第一城</a:t>
              </a:r>
              <a:r>
                <a:rPr lang="en-US" altLang="zh-CN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——</a:t>
              </a: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江西省赣州市。</a:t>
              </a:r>
              <a:endPara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30BAF7A2-98A2-4FEF-943E-E45CC91C34C0}"/>
              </a:ext>
            </a:extLst>
          </p:cNvPr>
          <p:cNvGrpSpPr/>
          <p:nvPr/>
        </p:nvGrpSpPr>
        <p:grpSpPr>
          <a:xfrm>
            <a:off x="2226405" y="1157383"/>
            <a:ext cx="2411540" cy="1515383"/>
            <a:chOff x="497618" y="5125073"/>
            <a:chExt cx="2411540" cy="1515383"/>
          </a:xfrm>
        </p:grpSpPr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0AB43FE8-9952-49B4-A013-A5A139BD0B4F}"/>
                </a:ext>
              </a:extLst>
            </p:cNvPr>
            <p:cNvSpPr/>
            <p:nvPr/>
          </p:nvSpPr>
          <p:spPr>
            <a:xfrm>
              <a:off x="738059" y="6240346"/>
              <a:ext cx="18907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Wingdings 3" panose="05040102010807070707" pitchFamily="18" charset="2"/>
                </a:rPr>
                <a:t> 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2018 . 09 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Wingdings 3" panose="05040102010807070707" pitchFamily="18" charset="2"/>
                </a:rPr>
                <a:t>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13E2FC7A-35FF-4858-8766-400B30FAE289}"/>
                </a:ext>
              </a:extLst>
            </p:cNvPr>
            <p:cNvSpPr txBox="1"/>
            <p:nvPr/>
          </p:nvSpPr>
          <p:spPr>
            <a:xfrm>
              <a:off x="497618" y="5125073"/>
              <a:ext cx="2411540" cy="11945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江西理工大学应用科学学院坐落于千里赣江第一城</a:t>
              </a:r>
              <a:r>
                <a:rPr lang="en-US" altLang="zh-CN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——</a:t>
              </a: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江西省赣州市。</a:t>
              </a:r>
              <a:endPara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F0A8E8AE-AF15-45B7-B219-7A89DBA2994C}"/>
              </a:ext>
            </a:extLst>
          </p:cNvPr>
          <p:cNvGrpSpPr/>
          <p:nvPr/>
        </p:nvGrpSpPr>
        <p:grpSpPr>
          <a:xfrm>
            <a:off x="3918680" y="4584735"/>
            <a:ext cx="2411540" cy="1557076"/>
            <a:chOff x="497618" y="4762535"/>
            <a:chExt cx="2411540" cy="1557076"/>
          </a:xfrm>
        </p:grpSpPr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40138EEC-1BC1-4A44-A015-BF6E7ED54D05}"/>
                </a:ext>
              </a:extLst>
            </p:cNvPr>
            <p:cNvSpPr/>
            <p:nvPr/>
          </p:nvSpPr>
          <p:spPr>
            <a:xfrm>
              <a:off x="738059" y="4762535"/>
              <a:ext cx="18907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Wingdings 3" panose="05040102010807070707" pitchFamily="18" charset="2"/>
                </a:rPr>
                <a:t> 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2018 . </a:t>
              </a:r>
              <a:r>
                <a:rPr lang="en-US" altLang="zh-CN" sz="2000" kern="0" dirty="0">
                  <a:solidFill>
                    <a:schemeClr val="accent1"/>
                  </a:solidFill>
                  <a:latin typeface="+mj-lt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11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Wingdings 3" panose="05040102010807070707" pitchFamily="18" charset="2"/>
                </a:rPr>
                <a:t>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FA6DB0C3-7F9A-4501-9EFF-AF13AF1F21E2}"/>
                </a:ext>
              </a:extLst>
            </p:cNvPr>
            <p:cNvSpPr txBox="1"/>
            <p:nvPr/>
          </p:nvSpPr>
          <p:spPr>
            <a:xfrm>
              <a:off x="497618" y="5125073"/>
              <a:ext cx="2411540" cy="11945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江西理工大学应用科学学院坐落于千里赣江第一城</a:t>
              </a:r>
              <a:r>
                <a:rPr lang="en-US" altLang="zh-CN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——</a:t>
              </a: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江西省赣州市。</a:t>
              </a:r>
              <a:endPara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A187003F-B939-4C3F-A7B1-95D47266194A}"/>
              </a:ext>
            </a:extLst>
          </p:cNvPr>
          <p:cNvGrpSpPr/>
          <p:nvPr/>
        </p:nvGrpSpPr>
        <p:grpSpPr>
          <a:xfrm>
            <a:off x="7477742" y="4584735"/>
            <a:ext cx="2411540" cy="1557076"/>
            <a:chOff x="497618" y="4762535"/>
            <a:chExt cx="2411540" cy="1557076"/>
          </a:xfrm>
        </p:grpSpPr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60866E76-1B9A-4D46-B250-F320B00B0589}"/>
                </a:ext>
              </a:extLst>
            </p:cNvPr>
            <p:cNvSpPr/>
            <p:nvPr/>
          </p:nvSpPr>
          <p:spPr>
            <a:xfrm>
              <a:off x="738059" y="4762535"/>
              <a:ext cx="18907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Wingdings 3" panose="05040102010807070707" pitchFamily="18" charset="2"/>
                </a:rPr>
                <a:t> 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2019 . 09 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Wingdings 3" panose="05040102010807070707" pitchFamily="18" charset="2"/>
                </a:rPr>
                <a:t>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D43EF411-E468-4DEB-906A-1777B05A4C25}"/>
                </a:ext>
              </a:extLst>
            </p:cNvPr>
            <p:cNvSpPr txBox="1"/>
            <p:nvPr/>
          </p:nvSpPr>
          <p:spPr>
            <a:xfrm>
              <a:off x="497618" y="5125073"/>
              <a:ext cx="2411540" cy="11945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江西理工大学应用科学学院坐落于千里赣江第一城</a:t>
              </a:r>
              <a:r>
                <a:rPr lang="en-US" altLang="zh-CN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——</a:t>
              </a: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江西省赣州市。</a:t>
              </a:r>
              <a:endPara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60BEDB61-6A68-4854-B4B7-2E8AA057A8DB}"/>
              </a:ext>
            </a:extLst>
          </p:cNvPr>
          <p:cNvGrpSpPr/>
          <p:nvPr/>
        </p:nvGrpSpPr>
        <p:grpSpPr>
          <a:xfrm>
            <a:off x="5653819" y="1218336"/>
            <a:ext cx="2411540" cy="1515383"/>
            <a:chOff x="497618" y="5125073"/>
            <a:chExt cx="2411540" cy="1515383"/>
          </a:xfrm>
        </p:grpSpPr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C28A1662-B206-413C-A214-5E5FC2E58643}"/>
                </a:ext>
              </a:extLst>
            </p:cNvPr>
            <p:cNvSpPr/>
            <p:nvPr/>
          </p:nvSpPr>
          <p:spPr>
            <a:xfrm>
              <a:off x="738059" y="6240346"/>
              <a:ext cx="18907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Wingdings 3" panose="05040102010807070707" pitchFamily="18" charset="2"/>
                </a:rPr>
                <a:t> 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2019 . 03 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Wingdings 3" panose="05040102010807070707" pitchFamily="18" charset="2"/>
                </a:rPr>
                <a:t>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9727A4EE-EDFF-44C4-AB0F-0AE368FA1DE9}"/>
                </a:ext>
              </a:extLst>
            </p:cNvPr>
            <p:cNvSpPr txBox="1"/>
            <p:nvPr/>
          </p:nvSpPr>
          <p:spPr>
            <a:xfrm>
              <a:off x="497618" y="5125073"/>
              <a:ext cx="2411540" cy="11945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江西理工大学应用科学学院坐落于千里赣江第一城</a:t>
              </a:r>
              <a:r>
                <a:rPr lang="en-US" altLang="zh-CN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——</a:t>
              </a: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江西省赣州市。</a:t>
              </a:r>
              <a:endPara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50ACEC48-1D8D-40B0-B0BE-8ED3AAB1C914}"/>
              </a:ext>
            </a:extLst>
          </p:cNvPr>
          <p:cNvGrpSpPr/>
          <p:nvPr/>
        </p:nvGrpSpPr>
        <p:grpSpPr>
          <a:xfrm>
            <a:off x="9099518" y="1218336"/>
            <a:ext cx="2411540" cy="1515383"/>
            <a:chOff x="497618" y="5125073"/>
            <a:chExt cx="2411540" cy="1515383"/>
          </a:xfrm>
        </p:grpSpPr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0434C8B3-C1A3-4A8C-9096-5CCAD26FD496}"/>
                </a:ext>
              </a:extLst>
            </p:cNvPr>
            <p:cNvSpPr/>
            <p:nvPr/>
          </p:nvSpPr>
          <p:spPr>
            <a:xfrm>
              <a:off x="738059" y="6240346"/>
              <a:ext cx="18907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Wingdings 3" panose="05040102010807070707" pitchFamily="18" charset="2"/>
                </a:rPr>
                <a:t> 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2020 . 06 </a:t>
              </a:r>
              <a:r>
                <a:rPr kumimoji="0" lang="en-US" altLang="zh-CN" sz="200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ea"/>
                  <a:sym typeface="Wingdings 3" panose="05040102010807070707" pitchFamily="18" charset="2"/>
                </a:rPr>
                <a:t>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3C9453D0-8463-4553-99E4-8E5A18A67CBE}"/>
                </a:ext>
              </a:extLst>
            </p:cNvPr>
            <p:cNvSpPr txBox="1"/>
            <p:nvPr/>
          </p:nvSpPr>
          <p:spPr>
            <a:xfrm>
              <a:off x="497618" y="5125073"/>
              <a:ext cx="2411540" cy="11945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江西理工大学应用科学学院坐落于千里赣江第一城</a:t>
              </a:r>
              <a:r>
                <a:rPr lang="en-US" altLang="zh-CN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——</a:t>
              </a: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江西省赣州市。</a:t>
              </a:r>
              <a:endPara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D827BF42-625F-4504-8EE1-900CAAFCA88B}"/>
              </a:ext>
            </a:extLst>
          </p:cNvPr>
          <p:cNvGrpSpPr/>
          <p:nvPr/>
        </p:nvGrpSpPr>
        <p:grpSpPr>
          <a:xfrm>
            <a:off x="29089" y="6975392"/>
            <a:ext cx="6187912" cy="400110"/>
            <a:chOff x="-15643" y="6912727"/>
            <a:chExt cx="6187912" cy="400110"/>
          </a:xfrm>
        </p:grpSpPr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B9BE4EE9-2CE7-4AAD-8F0D-D24CDD853BBF}"/>
                </a:ext>
              </a:extLst>
            </p:cNvPr>
            <p:cNvSpPr txBox="1"/>
            <p:nvPr/>
          </p:nvSpPr>
          <p:spPr>
            <a:xfrm>
              <a:off x="-15643" y="6912727"/>
              <a:ext cx="618791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选择的字号不能过小，不然放投影仪可能会看不清</a:t>
              </a: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BD5F2EDA-9A76-4899-BF76-45B6C3F3DD4B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420754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61B3A8FB-F6AA-477B-99F5-B2B60730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时间轴页</a:t>
            </a:r>
          </a:p>
        </p:txBody>
      </p:sp>
      <p:cxnSp>
        <p:nvCxnSpPr>
          <p:cNvPr id="32" name="直接箭头连接符 31">
            <a:extLst>
              <a:ext uri="{FF2B5EF4-FFF2-40B4-BE49-F238E27FC236}">
                <a16:creationId xmlns="" xmlns:a16="http://schemas.microsoft.com/office/drawing/2014/main" id="{D6970806-0C30-446A-B934-2255E5B38BD3}"/>
              </a:ext>
            </a:extLst>
          </p:cNvPr>
          <p:cNvCxnSpPr/>
          <p:nvPr/>
        </p:nvCxnSpPr>
        <p:spPr>
          <a:xfrm>
            <a:off x="0" y="3634837"/>
            <a:ext cx="121920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3264239-1556-4C03-8F4E-A4DB86439308}"/>
              </a:ext>
            </a:extLst>
          </p:cNvPr>
          <p:cNvGrpSpPr/>
          <p:nvPr/>
        </p:nvGrpSpPr>
        <p:grpSpPr>
          <a:xfrm>
            <a:off x="1491751" y="3423367"/>
            <a:ext cx="436407" cy="634086"/>
            <a:chOff x="1491751" y="3588467"/>
            <a:chExt cx="436407" cy="634086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6600C53D-DEBB-4B4D-8708-3AA69E4478E9}"/>
                </a:ext>
              </a:extLst>
            </p:cNvPr>
            <p:cNvGrpSpPr/>
            <p:nvPr/>
          </p:nvGrpSpPr>
          <p:grpSpPr>
            <a:xfrm>
              <a:off x="1491751" y="3588467"/>
              <a:ext cx="398590" cy="398590"/>
              <a:chOff x="1237751" y="3715467"/>
              <a:chExt cx="398590" cy="398590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C09D779D-85D1-4ED1-992A-BE62BF778F31}"/>
                  </a:ext>
                </a:extLst>
              </p:cNvPr>
              <p:cNvSpPr/>
              <p:nvPr/>
            </p:nvSpPr>
            <p:spPr>
              <a:xfrm>
                <a:off x="1237751" y="3715467"/>
                <a:ext cx="398590" cy="398590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D8805482-04AF-48B7-8EC8-AED5DD9C0EE6}"/>
                  </a:ext>
                </a:extLst>
              </p:cNvPr>
              <p:cNvSpPr/>
              <p:nvPr/>
            </p:nvSpPr>
            <p:spPr>
              <a:xfrm>
                <a:off x="1335971" y="3813687"/>
                <a:ext cx="202150" cy="202150"/>
              </a:xfrm>
              <a:prstGeom prst="ellipse">
                <a:avLst/>
              </a:prstGeom>
              <a:solidFill>
                <a:schemeClr val="accent2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740AB88F-6900-4196-A205-E33F6F828402}"/>
                </a:ext>
              </a:extLst>
            </p:cNvPr>
            <p:cNvSpPr txBox="1"/>
            <p:nvPr/>
          </p:nvSpPr>
          <p:spPr>
            <a:xfrm>
              <a:off x="1512660" y="3914776"/>
              <a:ext cx="4154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sz="14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15757905-7C97-4011-B022-5C768DB05A6B}"/>
              </a:ext>
            </a:extLst>
          </p:cNvPr>
          <p:cNvGrpSpPr/>
          <p:nvPr/>
        </p:nvGrpSpPr>
        <p:grpSpPr>
          <a:xfrm>
            <a:off x="4937447" y="3423367"/>
            <a:ext cx="434569" cy="634086"/>
            <a:chOff x="4937447" y="3588467"/>
            <a:chExt cx="434569" cy="634086"/>
          </a:xfrm>
        </p:grpSpPr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D392A84B-92A1-45AF-ADBF-FCD6A8E98C7E}"/>
                </a:ext>
              </a:extLst>
            </p:cNvPr>
            <p:cNvGrpSpPr/>
            <p:nvPr/>
          </p:nvGrpSpPr>
          <p:grpSpPr>
            <a:xfrm>
              <a:off x="4937447" y="3588467"/>
              <a:ext cx="398590" cy="398590"/>
              <a:chOff x="4683447" y="3715467"/>
              <a:chExt cx="398590" cy="398590"/>
            </a:xfrm>
          </p:grpSpPr>
          <p:sp>
            <p:nvSpPr>
              <p:cNvPr id="41" name="椭圆 40">
                <a:extLst>
                  <a:ext uri="{FF2B5EF4-FFF2-40B4-BE49-F238E27FC236}">
                    <a16:creationId xmlns="" xmlns:a16="http://schemas.microsoft.com/office/drawing/2014/main" id="{43AB2AAA-8DE9-492D-AE6C-2943552F6252}"/>
                  </a:ext>
                </a:extLst>
              </p:cNvPr>
              <p:cNvSpPr/>
              <p:nvPr/>
            </p:nvSpPr>
            <p:spPr>
              <a:xfrm>
                <a:off x="4683447" y="3715467"/>
                <a:ext cx="398590" cy="398590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2880CDD1-3D07-4F9B-8368-DAA9E04B1CAF}"/>
                  </a:ext>
                </a:extLst>
              </p:cNvPr>
              <p:cNvSpPr/>
              <p:nvPr/>
            </p:nvSpPr>
            <p:spPr>
              <a:xfrm>
                <a:off x="4781667" y="3813687"/>
                <a:ext cx="202150" cy="202150"/>
              </a:xfrm>
              <a:prstGeom prst="ellipse">
                <a:avLst/>
              </a:prstGeom>
              <a:solidFill>
                <a:schemeClr val="accent2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181E26FC-6DCE-42D0-9ABE-6812F5F04E54}"/>
                </a:ext>
              </a:extLst>
            </p:cNvPr>
            <p:cNvSpPr txBox="1"/>
            <p:nvPr/>
          </p:nvSpPr>
          <p:spPr>
            <a:xfrm>
              <a:off x="4956518" y="3914776"/>
              <a:ext cx="4154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sz="14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3C1E5678-F66A-4EAF-8193-2D87DFD3CC8A}"/>
              </a:ext>
            </a:extLst>
          </p:cNvPr>
          <p:cNvGrpSpPr/>
          <p:nvPr/>
        </p:nvGrpSpPr>
        <p:grpSpPr>
          <a:xfrm>
            <a:off x="8488624" y="3423367"/>
            <a:ext cx="439392" cy="634086"/>
            <a:chOff x="8488624" y="3588467"/>
            <a:chExt cx="439392" cy="634086"/>
          </a:xfrm>
        </p:grpSpPr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0CCBF1E2-CB64-43E2-B158-E5464B1B2E9F}"/>
                </a:ext>
              </a:extLst>
            </p:cNvPr>
            <p:cNvGrpSpPr/>
            <p:nvPr/>
          </p:nvGrpSpPr>
          <p:grpSpPr>
            <a:xfrm>
              <a:off x="8488624" y="3588467"/>
              <a:ext cx="398590" cy="398590"/>
              <a:chOff x="8129143" y="3715467"/>
              <a:chExt cx="398590" cy="398590"/>
            </a:xfrm>
          </p:grpSpPr>
          <p:sp>
            <p:nvSpPr>
              <p:cNvPr id="46" name="椭圆 45">
                <a:extLst>
                  <a:ext uri="{FF2B5EF4-FFF2-40B4-BE49-F238E27FC236}">
                    <a16:creationId xmlns="" xmlns:a16="http://schemas.microsoft.com/office/drawing/2014/main" id="{6705CC00-134A-4C24-8024-5F6377858B2C}"/>
                  </a:ext>
                </a:extLst>
              </p:cNvPr>
              <p:cNvSpPr/>
              <p:nvPr/>
            </p:nvSpPr>
            <p:spPr>
              <a:xfrm>
                <a:off x="8129143" y="3715467"/>
                <a:ext cx="398590" cy="398590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="" xmlns:a16="http://schemas.microsoft.com/office/drawing/2014/main" id="{202622DA-94EB-4DD0-BC00-030F4C60F521}"/>
                  </a:ext>
                </a:extLst>
              </p:cNvPr>
              <p:cNvSpPr/>
              <p:nvPr/>
            </p:nvSpPr>
            <p:spPr>
              <a:xfrm>
                <a:off x="8227363" y="3813687"/>
                <a:ext cx="202150" cy="202150"/>
              </a:xfrm>
              <a:prstGeom prst="ellipse">
                <a:avLst/>
              </a:prstGeom>
              <a:solidFill>
                <a:schemeClr val="accent2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AD524879-F94E-4485-AF62-019A2241034D}"/>
                </a:ext>
              </a:extLst>
            </p:cNvPr>
            <p:cNvSpPr txBox="1"/>
            <p:nvPr/>
          </p:nvSpPr>
          <p:spPr>
            <a:xfrm>
              <a:off x="8512518" y="3914776"/>
              <a:ext cx="4154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sz="14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B2D7B937-4733-4740-8465-AF09C3FE2582}"/>
              </a:ext>
            </a:extLst>
          </p:cNvPr>
          <p:cNvGrpSpPr/>
          <p:nvPr/>
        </p:nvGrpSpPr>
        <p:grpSpPr>
          <a:xfrm>
            <a:off x="3178094" y="3184902"/>
            <a:ext cx="435095" cy="637055"/>
            <a:chOff x="3178094" y="3350002"/>
            <a:chExt cx="435095" cy="637055"/>
          </a:xfrm>
        </p:grpSpPr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9BBA5A17-763B-4F0D-8169-32F6E159B2E5}"/>
                </a:ext>
              </a:extLst>
            </p:cNvPr>
            <p:cNvGrpSpPr/>
            <p:nvPr/>
          </p:nvGrpSpPr>
          <p:grpSpPr>
            <a:xfrm>
              <a:off x="3214599" y="3588467"/>
              <a:ext cx="398590" cy="398590"/>
              <a:chOff x="2960599" y="3715467"/>
              <a:chExt cx="398590" cy="398590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B5D2CE8C-AC03-4F36-8CF9-54221486911A}"/>
                  </a:ext>
                </a:extLst>
              </p:cNvPr>
              <p:cNvSpPr/>
              <p:nvPr/>
            </p:nvSpPr>
            <p:spPr>
              <a:xfrm rot="10800000" flipV="1">
                <a:off x="2960599" y="3715467"/>
                <a:ext cx="398590" cy="398590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="" xmlns:a16="http://schemas.microsoft.com/office/drawing/2014/main" id="{4DB27A9F-5180-43AA-89B8-60AE897B82B2}"/>
                  </a:ext>
                </a:extLst>
              </p:cNvPr>
              <p:cNvSpPr/>
              <p:nvPr/>
            </p:nvSpPr>
            <p:spPr>
              <a:xfrm rot="10800000" flipV="1">
                <a:off x="3058819" y="3813687"/>
                <a:ext cx="202150" cy="202150"/>
              </a:xfrm>
              <a:prstGeom prst="ellipse">
                <a:avLst/>
              </a:prstGeom>
              <a:solidFill>
                <a:schemeClr val="accent2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A14E0017-6AC4-409C-BF5C-11909B29D652}"/>
                </a:ext>
              </a:extLst>
            </p:cNvPr>
            <p:cNvSpPr txBox="1"/>
            <p:nvPr/>
          </p:nvSpPr>
          <p:spPr>
            <a:xfrm flipV="1">
              <a:off x="3178094" y="3350002"/>
              <a:ext cx="4154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sz="14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233EA008-A06F-4A44-9A9D-12FDF35D602D}"/>
              </a:ext>
            </a:extLst>
          </p:cNvPr>
          <p:cNvGrpSpPr/>
          <p:nvPr/>
        </p:nvGrpSpPr>
        <p:grpSpPr>
          <a:xfrm>
            <a:off x="10066022" y="3184902"/>
            <a:ext cx="438561" cy="637055"/>
            <a:chOff x="10066022" y="3350002"/>
            <a:chExt cx="438561" cy="637055"/>
          </a:xfrm>
        </p:grpSpPr>
        <p:grpSp>
          <p:nvGrpSpPr>
            <p:cNvPr id="60" name="组合 59">
              <a:extLst>
                <a:ext uri="{FF2B5EF4-FFF2-40B4-BE49-F238E27FC236}">
                  <a16:creationId xmlns="" xmlns:a16="http://schemas.microsoft.com/office/drawing/2014/main" id="{E85537D4-32BC-4E64-A9F7-304FFE4DFE90}"/>
                </a:ext>
              </a:extLst>
            </p:cNvPr>
            <p:cNvGrpSpPr/>
            <p:nvPr/>
          </p:nvGrpSpPr>
          <p:grpSpPr>
            <a:xfrm>
              <a:off x="10105993" y="3588467"/>
              <a:ext cx="398590" cy="398590"/>
              <a:chOff x="9851993" y="3715467"/>
              <a:chExt cx="398590" cy="398590"/>
            </a:xfrm>
          </p:grpSpPr>
          <p:sp>
            <p:nvSpPr>
              <p:cNvPr id="61" name="椭圆 60">
                <a:extLst>
                  <a:ext uri="{FF2B5EF4-FFF2-40B4-BE49-F238E27FC236}">
                    <a16:creationId xmlns="" xmlns:a16="http://schemas.microsoft.com/office/drawing/2014/main" id="{2B60F54E-0363-40A1-9251-379E85240C1D}"/>
                  </a:ext>
                </a:extLst>
              </p:cNvPr>
              <p:cNvSpPr/>
              <p:nvPr/>
            </p:nvSpPr>
            <p:spPr>
              <a:xfrm rot="10800000" flipV="1">
                <a:off x="9851993" y="3715467"/>
                <a:ext cx="398590" cy="398590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="" xmlns:a16="http://schemas.microsoft.com/office/drawing/2014/main" id="{A8C9413B-3514-495F-92EC-5F505760765B}"/>
                  </a:ext>
                </a:extLst>
              </p:cNvPr>
              <p:cNvSpPr/>
              <p:nvPr/>
            </p:nvSpPr>
            <p:spPr>
              <a:xfrm rot="10800000" flipV="1">
                <a:off x="9950213" y="3813687"/>
                <a:ext cx="202150" cy="202150"/>
              </a:xfrm>
              <a:prstGeom prst="ellipse">
                <a:avLst/>
              </a:prstGeom>
              <a:solidFill>
                <a:schemeClr val="accent2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8502B299-6A71-4264-9A09-177B30E9A83A}"/>
                </a:ext>
              </a:extLst>
            </p:cNvPr>
            <p:cNvSpPr txBox="1"/>
            <p:nvPr/>
          </p:nvSpPr>
          <p:spPr>
            <a:xfrm flipV="1">
              <a:off x="10066022" y="3350002"/>
              <a:ext cx="4154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sz="14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0E0AE6F9-4D78-4097-8BA5-07AA87382E4C}"/>
              </a:ext>
            </a:extLst>
          </p:cNvPr>
          <p:cNvGrpSpPr/>
          <p:nvPr/>
        </p:nvGrpSpPr>
        <p:grpSpPr>
          <a:xfrm>
            <a:off x="6619492" y="3184902"/>
            <a:ext cx="439393" cy="637055"/>
            <a:chOff x="6619492" y="3350002"/>
            <a:chExt cx="439393" cy="637055"/>
          </a:xfrm>
        </p:grpSpPr>
        <p:grpSp>
          <p:nvGrpSpPr>
            <p:cNvPr id="54" name="组合 53">
              <a:extLst>
                <a:ext uri="{FF2B5EF4-FFF2-40B4-BE49-F238E27FC236}">
                  <a16:creationId xmlns="" xmlns:a16="http://schemas.microsoft.com/office/drawing/2014/main" id="{8FDD8D27-1EE8-48A8-B2D7-FAAE9219555B}"/>
                </a:ext>
              </a:extLst>
            </p:cNvPr>
            <p:cNvGrpSpPr/>
            <p:nvPr/>
          </p:nvGrpSpPr>
          <p:grpSpPr>
            <a:xfrm>
              <a:off x="6660295" y="3588467"/>
              <a:ext cx="398590" cy="398590"/>
              <a:chOff x="6406295" y="3715467"/>
              <a:chExt cx="398590" cy="398590"/>
            </a:xfrm>
          </p:grpSpPr>
          <p:sp>
            <p:nvSpPr>
              <p:cNvPr id="56" name="椭圆 55">
                <a:extLst>
                  <a:ext uri="{FF2B5EF4-FFF2-40B4-BE49-F238E27FC236}">
                    <a16:creationId xmlns="" xmlns:a16="http://schemas.microsoft.com/office/drawing/2014/main" id="{5FE6F629-6CEE-486B-80F7-46B920F35619}"/>
                  </a:ext>
                </a:extLst>
              </p:cNvPr>
              <p:cNvSpPr/>
              <p:nvPr/>
            </p:nvSpPr>
            <p:spPr>
              <a:xfrm rot="10800000" flipV="1">
                <a:off x="6406295" y="3715467"/>
                <a:ext cx="398590" cy="398590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01525B41-256C-4F4F-BC72-214CFF57D18E}"/>
                  </a:ext>
                </a:extLst>
              </p:cNvPr>
              <p:cNvSpPr/>
              <p:nvPr/>
            </p:nvSpPr>
            <p:spPr>
              <a:xfrm rot="10800000" flipV="1">
                <a:off x="6504515" y="3813687"/>
                <a:ext cx="202150" cy="202150"/>
              </a:xfrm>
              <a:prstGeom prst="ellipse">
                <a:avLst/>
              </a:prstGeom>
              <a:solidFill>
                <a:schemeClr val="accent2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30C16911-D5F0-4504-A1A2-603FC461ACAA}"/>
                </a:ext>
              </a:extLst>
            </p:cNvPr>
            <p:cNvSpPr txBox="1"/>
            <p:nvPr/>
          </p:nvSpPr>
          <p:spPr>
            <a:xfrm flipV="1">
              <a:off x="6619492" y="3350002"/>
              <a:ext cx="4154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sym typeface="Wingdings 3" panose="05040102010807070707" pitchFamily="18" charset="2"/>
                </a:rPr>
                <a:t></a:t>
              </a:r>
              <a:endParaRPr lang="zh-CN" altLang="en-US" sz="14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75" name="矩形 74">
            <a:extLst>
              <a:ext uri="{FF2B5EF4-FFF2-40B4-BE49-F238E27FC236}">
                <a16:creationId xmlns="" xmlns:a16="http://schemas.microsoft.com/office/drawing/2014/main" id="{7D30DB3E-2C4C-4D47-AD5A-A97F3C505E5B}"/>
              </a:ext>
            </a:extLst>
          </p:cNvPr>
          <p:cNvSpPr/>
          <p:nvPr/>
        </p:nvSpPr>
        <p:spPr>
          <a:xfrm>
            <a:off x="738059" y="4508227"/>
            <a:ext cx="1890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2018 . 01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7C04AAD8-43FC-4E88-ADFE-04A91DCA5226}"/>
              </a:ext>
            </a:extLst>
          </p:cNvPr>
          <p:cNvSpPr txBox="1"/>
          <p:nvPr/>
        </p:nvSpPr>
        <p:spPr>
          <a:xfrm>
            <a:off x="497618" y="4959973"/>
            <a:ext cx="2411540" cy="119453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江西省赣州市。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288520DD-9D9F-4DA3-AC15-BD7C5DA089F0}"/>
              </a:ext>
            </a:extLst>
          </p:cNvPr>
          <p:cNvSpPr/>
          <p:nvPr/>
        </p:nvSpPr>
        <p:spPr>
          <a:xfrm>
            <a:off x="2466846" y="2346309"/>
            <a:ext cx="1890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2018 . 09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18D2AF2E-D054-4718-B09B-0000CC0D64BB}"/>
              </a:ext>
            </a:extLst>
          </p:cNvPr>
          <p:cNvSpPr txBox="1"/>
          <p:nvPr/>
        </p:nvSpPr>
        <p:spPr>
          <a:xfrm>
            <a:off x="2226405" y="1170083"/>
            <a:ext cx="2411540" cy="119453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江西省赣州市。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8026B01C-DE91-45D4-959C-451BA34489E6}"/>
              </a:ext>
            </a:extLst>
          </p:cNvPr>
          <p:cNvSpPr/>
          <p:nvPr/>
        </p:nvSpPr>
        <p:spPr>
          <a:xfrm>
            <a:off x="4159121" y="4508227"/>
            <a:ext cx="1890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2018 . </a:t>
            </a:r>
            <a:r>
              <a:rPr lang="en-US" altLang="zh-CN" sz="2000" kern="0" dirty="0">
                <a:solidFill>
                  <a:schemeClr val="accent1"/>
                </a:solidFill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11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67A97621-93A2-4164-A57A-5ED5BA7A6245}"/>
              </a:ext>
            </a:extLst>
          </p:cNvPr>
          <p:cNvSpPr txBox="1"/>
          <p:nvPr/>
        </p:nvSpPr>
        <p:spPr>
          <a:xfrm>
            <a:off x="3918680" y="4959973"/>
            <a:ext cx="2411540" cy="119453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江西省赣州市。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="" xmlns:a16="http://schemas.microsoft.com/office/drawing/2014/main" id="{FFE382DD-E210-49DC-9A8D-7DBC3B840E0E}"/>
              </a:ext>
            </a:extLst>
          </p:cNvPr>
          <p:cNvSpPr/>
          <p:nvPr/>
        </p:nvSpPr>
        <p:spPr>
          <a:xfrm>
            <a:off x="7718183" y="4508227"/>
            <a:ext cx="1890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2019 . 09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C9C82A00-19C6-4176-A897-FFFF94EF70BD}"/>
              </a:ext>
            </a:extLst>
          </p:cNvPr>
          <p:cNvSpPr txBox="1"/>
          <p:nvPr/>
        </p:nvSpPr>
        <p:spPr>
          <a:xfrm>
            <a:off x="7477742" y="4959973"/>
            <a:ext cx="2411540" cy="119453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江西省赣州市。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="" xmlns:a16="http://schemas.microsoft.com/office/drawing/2014/main" id="{6CB9A9C1-129A-400D-A1F5-0E252A83E2EF}"/>
              </a:ext>
            </a:extLst>
          </p:cNvPr>
          <p:cNvSpPr/>
          <p:nvPr/>
        </p:nvSpPr>
        <p:spPr>
          <a:xfrm>
            <a:off x="5903403" y="2346309"/>
            <a:ext cx="1890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2019 . 03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7E3E409F-F500-470E-9086-FF4AEC3AF65D}"/>
              </a:ext>
            </a:extLst>
          </p:cNvPr>
          <p:cNvSpPr txBox="1"/>
          <p:nvPr/>
        </p:nvSpPr>
        <p:spPr>
          <a:xfrm>
            <a:off x="5653819" y="1231036"/>
            <a:ext cx="2411540" cy="119453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江西省赣州市。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="" xmlns:a16="http://schemas.microsoft.com/office/drawing/2014/main" id="{BEB87DC9-6931-40E5-9696-82B3C1E700E2}"/>
              </a:ext>
            </a:extLst>
          </p:cNvPr>
          <p:cNvSpPr/>
          <p:nvPr/>
        </p:nvSpPr>
        <p:spPr>
          <a:xfrm>
            <a:off x="9339959" y="2346309"/>
            <a:ext cx="1890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2020 . 06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5AED66AD-2BC8-4D54-B92E-B42763A1EB19}"/>
              </a:ext>
            </a:extLst>
          </p:cNvPr>
          <p:cNvSpPr txBox="1"/>
          <p:nvPr/>
        </p:nvSpPr>
        <p:spPr>
          <a:xfrm>
            <a:off x="9099518" y="1231036"/>
            <a:ext cx="2411540" cy="119453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江西理工大学应用科学学院坐落于千里赣江第一城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——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江西省赣州市。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A7511692-631B-49C2-9B3D-6570719E30D6}"/>
              </a:ext>
            </a:extLst>
          </p:cNvPr>
          <p:cNvGrpSpPr/>
          <p:nvPr/>
        </p:nvGrpSpPr>
        <p:grpSpPr>
          <a:xfrm>
            <a:off x="29089" y="6975392"/>
            <a:ext cx="6187912" cy="400110"/>
            <a:chOff x="-15643" y="6912727"/>
            <a:chExt cx="6187912" cy="400110"/>
          </a:xfrm>
        </p:grpSpPr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83010715-97EE-4E0D-A246-567B3FBC3254}"/>
                </a:ext>
              </a:extLst>
            </p:cNvPr>
            <p:cNvSpPr txBox="1"/>
            <p:nvPr/>
          </p:nvSpPr>
          <p:spPr>
            <a:xfrm>
              <a:off x="-15643" y="6912727"/>
              <a:ext cx="618791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选择的字号不能过小，不然放投影仪可能会看不清</a:t>
              </a: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758ADEC9-D07B-47A1-881B-3D39AE9AB46C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399258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61B3A8FB-F6AA-477B-99F5-B2B60730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时间轴页</a:t>
            </a:r>
          </a:p>
        </p:txBody>
      </p:sp>
      <p:cxnSp>
        <p:nvCxnSpPr>
          <p:cNvPr id="101" name="直接连接符 100">
            <a:extLst>
              <a:ext uri="{FF2B5EF4-FFF2-40B4-BE49-F238E27FC236}">
                <a16:creationId xmlns="" xmlns:a16="http://schemas.microsoft.com/office/drawing/2014/main" id="{0A3B94C4-2F22-4B9B-AB99-1619BD306E9E}"/>
              </a:ext>
            </a:extLst>
          </p:cNvPr>
          <p:cNvCxnSpPr>
            <a:cxnSpLocks/>
          </p:cNvCxnSpPr>
          <p:nvPr/>
        </p:nvCxnSpPr>
        <p:spPr>
          <a:xfrm>
            <a:off x="0" y="3743557"/>
            <a:ext cx="12221737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>
            <a:extLst>
              <a:ext uri="{FF2B5EF4-FFF2-40B4-BE49-F238E27FC236}">
                <a16:creationId xmlns="" xmlns:a16="http://schemas.microsoft.com/office/drawing/2014/main" id="{0EB63028-0E84-4AFA-B659-8AE7AA3F93FD}"/>
              </a:ext>
            </a:extLst>
          </p:cNvPr>
          <p:cNvSpPr/>
          <p:nvPr/>
        </p:nvSpPr>
        <p:spPr>
          <a:xfrm>
            <a:off x="658813" y="1786453"/>
            <a:ext cx="2816102" cy="1161817"/>
          </a:xfrm>
          <a:prstGeom prst="rect">
            <a:avLst/>
          </a:prstGeom>
          <a:solidFill>
            <a:srgbClr val="F9F9F9"/>
          </a:solidFill>
          <a:ln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6200000" scaled="1"/>
              <a:tileRect/>
            </a:gradFill>
          </a:ln>
          <a:effectLst>
            <a:outerShdw blurRad="127000" sx="101000" sy="101000" algn="ctr" rotWithShape="0">
              <a:srgbClr val="A92B33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 Light"/>
              <a:ea typeface="微软雅黑"/>
              <a:cs typeface="+mn-cs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287064EB-560C-451C-B3D3-8D2EF193895E}"/>
              </a:ext>
            </a:extLst>
          </p:cNvPr>
          <p:cNvSpPr txBox="1"/>
          <p:nvPr/>
        </p:nvSpPr>
        <p:spPr>
          <a:xfrm>
            <a:off x="826916" y="1803857"/>
            <a:ext cx="1783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思源黑体 CN Normal" panose="020B0400000000000000" pitchFamily="34" charset="-122"/>
              </a:rPr>
              <a:t>标题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思源黑体 CN Normal" panose="020B0400000000000000" pitchFamily="34" charset="-122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Wingdings 3" panose="05040102010807070707" pitchFamily="18" charset="2"/>
              </a:rPr>
              <a:t>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="" xmlns:a16="http://schemas.microsoft.com/office/drawing/2014/main" id="{B75CEB1B-83BD-41E3-A469-4587E398E9AC}"/>
              </a:ext>
            </a:extLst>
          </p:cNvPr>
          <p:cNvSpPr txBox="1"/>
          <p:nvPr/>
        </p:nvSpPr>
        <p:spPr>
          <a:xfrm>
            <a:off x="826916" y="2267303"/>
            <a:ext cx="25343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normalizeH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思源黑体 CN Light" panose="020B0300000000000000" pitchFamily="34" charset="-122"/>
              </a:rPr>
              <a:t>请</a:t>
            </a:r>
            <a:r>
              <a:rPr kumimoji="0" lang="zh-CN" altLang="en-US" sz="1600" b="0" i="0" u="none" strike="noStrike" kern="1200" cap="none" normalizeH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思源黑体 CN Light" panose="020B0300000000000000" pitchFamily="34" charset="-122"/>
              </a:rPr>
              <a:t>输入您的内容请输入您的内容</a:t>
            </a:r>
            <a:endParaRPr kumimoji="0" lang="zh-CN" altLang="en-US" sz="1600" b="0" i="0" u="none" strike="noStrike" kern="1200" cap="none" normalizeH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思源黑体 CN Light" panose="020B0300000000000000" pitchFamily="34" charset="-122"/>
            </a:endParaRPr>
          </a:p>
        </p:txBody>
      </p:sp>
      <p:cxnSp>
        <p:nvCxnSpPr>
          <p:cNvPr id="104" name="直接连接符 103">
            <a:extLst>
              <a:ext uri="{FF2B5EF4-FFF2-40B4-BE49-F238E27FC236}">
                <a16:creationId xmlns="" xmlns:a16="http://schemas.microsoft.com/office/drawing/2014/main" id="{B2865AEA-F58C-4E04-A363-F9C1B969FE91}"/>
              </a:ext>
            </a:extLst>
          </p:cNvPr>
          <p:cNvCxnSpPr>
            <a:cxnSpLocks/>
            <a:endCxn id="105" idx="2"/>
          </p:cNvCxnSpPr>
          <p:nvPr/>
        </p:nvCxnSpPr>
        <p:spPr>
          <a:xfrm flipH="1" flipV="1">
            <a:off x="2083421" y="2948270"/>
            <a:ext cx="3" cy="59758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BBE7CE6C-0C81-4D81-9B19-79883B72C6A7}"/>
              </a:ext>
            </a:extLst>
          </p:cNvPr>
          <p:cNvSpPr/>
          <p:nvPr/>
        </p:nvSpPr>
        <p:spPr>
          <a:xfrm>
            <a:off x="1305832" y="3936573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b="1" kern="0" dirty="0">
                <a:solidFill>
                  <a:schemeClr val="accent1"/>
                </a:solidFill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2018 . 09</a:t>
            </a:r>
            <a:endParaRPr lang="zh-CN" altLang="en-US" sz="1600" b="1" kern="0" dirty="0">
              <a:solidFill>
                <a:schemeClr val="accent1"/>
              </a:solidFill>
              <a:latin typeface="+mj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="" xmlns:a16="http://schemas.microsoft.com/office/drawing/2014/main" id="{C60E0DC2-3212-4446-8910-A1578408F645}"/>
              </a:ext>
            </a:extLst>
          </p:cNvPr>
          <p:cNvSpPr/>
          <p:nvPr/>
        </p:nvSpPr>
        <p:spPr>
          <a:xfrm>
            <a:off x="4687949" y="1786453"/>
            <a:ext cx="2816102" cy="1161817"/>
          </a:xfrm>
          <a:prstGeom prst="rect">
            <a:avLst/>
          </a:prstGeom>
          <a:solidFill>
            <a:srgbClr val="F9F9F9"/>
          </a:solidFill>
          <a:ln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6200000" scaled="1"/>
              <a:tileRect/>
            </a:gradFill>
          </a:ln>
          <a:effectLst>
            <a:outerShdw blurRad="127000" sx="101000" sy="101000" algn="ctr" rotWithShape="0">
              <a:srgbClr val="A92B33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 Light"/>
              <a:ea typeface="微软雅黑"/>
              <a:cs typeface="+mn-cs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516533F3-3CC7-40F1-8118-64748660425F}"/>
              </a:ext>
            </a:extLst>
          </p:cNvPr>
          <p:cNvSpPr txBox="1"/>
          <p:nvPr/>
        </p:nvSpPr>
        <p:spPr>
          <a:xfrm>
            <a:off x="4856052" y="1823462"/>
            <a:ext cx="1783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Normal" panose="020B0400000000000000" pitchFamily="34" charset="-122"/>
              </a:rPr>
              <a:t>标题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Normal" panose="020B0400000000000000" pitchFamily="34" charset="-122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微软雅黑"/>
                <a:sym typeface="Wingdings 3" panose="05040102010807070707" pitchFamily="18" charset="2"/>
              </a:rPr>
              <a:t></a:t>
            </a:r>
            <a:endParaRPr lang="zh-CN" altLang="en-US" b="1" dirty="0">
              <a:solidFill>
                <a:schemeClr val="accent2"/>
              </a:solidFill>
              <a:latin typeface="微软雅黑"/>
              <a:sym typeface="思源黑体 CN Normal" panose="020B0400000000000000" pitchFamily="34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0B7D62EA-ED62-4F16-B5B0-8AC8C8ACB1CB}"/>
              </a:ext>
            </a:extLst>
          </p:cNvPr>
          <p:cNvSpPr txBox="1"/>
          <p:nvPr/>
        </p:nvSpPr>
        <p:spPr>
          <a:xfrm>
            <a:off x="4856052" y="2267303"/>
            <a:ext cx="25343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Light" panose="020B0300000000000000" pitchFamily="34" charset="-122"/>
              </a:rPr>
              <a:t>请输入您的内容请输入您的内容</a:t>
            </a:r>
          </a:p>
        </p:txBody>
      </p:sp>
      <p:cxnSp>
        <p:nvCxnSpPr>
          <p:cNvPr id="111" name="直接连接符 110">
            <a:extLst>
              <a:ext uri="{FF2B5EF4-FFF2-40B4-BE49-F238E27FC236}">
                <a16:creationId xmlns="" xmlns:a16="http://schemas.microsoft.com/office/drawing/2014/main" id="{2539B4BE-A0D7-4847-870D-A30955B41611}"/>
              </a:ext>
            </a:extLst>
          </p:cNvPr>
          <p:cNvCxnSpPr>
            <a:cxnSpLocks/>
            <a:endCxn id="112" idx="2"/>
          </p:cNvCxnSpPr>
          <p:nvPr/>
        </p:nvCxnSpPr>
        <p:spPr>
          <a:xfrm flipH="1" flipV="1">
            <a:off x="6096000" y="2948270"/>
            <a:ext cx="3" cy="59758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矩形 114">
            <a:extLst>
              <a:ext uri="{FF2B5EF4-FFF2-40B4-BE49-F238E27FC236}">
                <a16:creationId xmlns="" xmlns:a16="http://schemas.microsoft.com/office/drawing/2014/main" id="{9319C5C1-B9A2-42C5-A6C5-389EBFAAD839}"/>
              </a:ext>
            </a:extLst>
          </p:cNvPr>
          <p:cNvSpPr/>
          <p:nvPr/>
        </p:nvSpPr>
        <p:spPr>
          <a:xfrm>
            <a:off x="5334968" y="3936573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b="1" kern="0" dirty="0">
                <a:solidFill>
                  <a:schemeClr val="accent1"/>
                </a:solidFill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2019 . 03</a:t>
            </a:r>
            <a:endParaRPr lang="zh-CN" altLang="en-US" sz="1600" b="1" kern="0" dirty="0">
              <a:solidFill>
                <a:schemeClr val="accent1"/>
              </a:solidFill>
              <a:latin typeface="+mj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="" xmlns:a16="http://schemas.microsoft.com/office/drawing/2014/main" id="{416D7BA0-0EA5-495B-A661-0A5F0203A0C2}"/>
              </a:ext>
            </a:extLst>
          </p:cNvPr>
          <p:cNvSpPr/>
          <p:nvPr/>
        </p:nvSpPr>
        <p:spPr>
          <a:xfrm>
            <a:off x="8717085" y="1786453"/>
            <a:ext cx="2816102" cy="1161817"/>
          </a:xfrm>
          <a:prstGeom prst="rect">
            <a:avLst/>
          </a:prstGeom>
          <a:solidFill>
            <a:srgbClr val="F9F9F9"/>
          </a:solidFill>
          <a:ln>
            <a:gradFill>
              <a:gsLst>
                <a:gs pos="0">
                  <a:schemeClr val="accent1"/>
                </a:gs>
                <a:gs pos="6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6200000" scaled="0"/>
            </a:gradFill>
          </a:ln>
          <a:effectLst>
            <a:outerShdw blurRad="127000" sx="101000" sy="101000" algn="ctr" rotWithShape="0">
              <a:srgbClr val="A92B33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 Light"/>
              <a:ea typeface="微软雅黑"/>
              <a:cs typeface="+mn-cs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="" xmlns:a16="http://schemas.microsoft.com/office/drawing/2014/main" id="{6A03D87B-A190-4FFB-B76F-958DA37D356D}"/>
              </a:ext>
            </a:extLst>
          </p:cNvPr>
          <p:cNvSpPr txBox="1"/>
          <p:nvPr/>
        </p:nvSpPr>
        <p:spPr>
          <a:xfrm>
            <a:off x="8885188" y="1823462"/>
            <a:ext cx="1783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Normal" panose="020B0400000000000000" pitchFamily="34" charset="-122"/>
              </a:rPr>
              <a:t>标题</a:t>
            </a:r>
            <a:r>
              <a:rPr lang="zh-CN" alt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sym typeface="思源黑体 CN Normal" panose="020B0400000000000000" pitchFamily="34" charset="-122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微软雅黑"/>
                <a:sym typeface="Wingdings 3" panose="05040102010807070707" pitchFamily="18" charset="2"/>
              </a:rPr>
              <a:t></a:t>
            </a:r>
            <a:endParaRPr lang="zh-CN" altLang="en-US" b="1" dirty="0">
              <a:solidFill>
                <a:schemeClr val="accent2"/>
              </a:solidFill>
              <a:latin typeface="微软雅黑"/>
              <a:sym typeface="思源黑体 CN Normal" panose="020B0400000000000000" pitchFamily="34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="" xmlns:a16="http://schemas.microsoft.com/office/drawing/2014/main" id="{1D1FEFEE-A514-4CA8-81B5-FFDDEA602C04}"/>
              </a:ext>
            </a:extLst>
          </p:cNvPr>
          <p:cNvSpPr txBox="1"/>
          <p:nvPr/>
        </p:nvSpPr>
        <p:spPr>
          <a:xfrm>
            <a:off x="8885188" y="2267303"/>
            <a:ext cx="25343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Light" panose="020B0300000000000000" pitchFamily="34" charset="-122"/>
              </a:rPr>
              <a:t>请输入您的内容请输入您的内容</a:t>
            </a:r>
          </a:p>
        </p:txBody>
      </p:sp>
      <p:cxnSp>
        <p:nvCxnSpPr>
          <p:cNvPr id="118" name="直接连接符 117">
            <a:extLst>
              <a:ext uri="{FF2B5EF4-FFF2-40B4-BE49-F238E27FC236}">
                <a16:creationId xmlns="" xmlns:a16="http://schemas.microsoft.com/office/drawing/2014/main" id="{F79502A2-5A40-4544-B8EA-DEDC70DCAB6C}"/>
              </a:ext>
            </a:extLst>
          </p:cNvPr>
          <p:cNvCxnSpPr>
            <a:cxnSpLocks/>
            <a:endCxn id="119" idx="2"/>
          </p:cNvCxnSpPr>
          <p:nvPr/>
        </p:nvCxnSpPr>
        <p:spPr>
          <a:xfrm flipH="1" flipV="1">
            <a:off x="10125136" y="2948270"/>
            <a:ext cx="3" cy="59758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矩形 121">
            <a:extLst>
              <a:ext uri="{FF2B5EF4-FFF2-40B4-BE49-F238E27FC236}">
                <a16:creationId xmlns="" xmlns:a16="http://schemas.microsoft.com/office/drawing/2014/main" id="{A719F353-C8B9-4B60-83BD-A446C1FF9AC8}"/>
              </a:ext>
            </a:extLst>
          </p:cNvPr>
          <p:cNvSpPr/>
          <p:nvPr/>
        </p:nvSpPr>
        <p:spPr>
          <a:xfrm>
            <a:off x="9364104" y="3936573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kern="0" dirty="0">
                <a:solidFill>
                  <a:schemeClr val="accent1"/>
                </a:solidFill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2020. 06</a:t>
            </a:r>
            <a:endParaRPr lang="zh-CN" altLang="en-US" sz="1600" b="1" kern="0" dirty="0">
              <a:solidFill>
                <a:schemeClr val="accent1"/>
              </a:solidFill>
              <a:latin typeface="+mj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="" xmlns:a16="http://schemas.microsoft.com/office/drawing/2014/main" id="{8C382FD4-3E2A-4827-A348-B42C5C54F7B6}"/>
              </a:ext>
            </a:extLst>
          </p:cNvPr>
          <p:cNvSpPr/>
          <p:nvPr/>
        </p:nvSpPr>
        <p:spPr>
          <a:xfrm>
            <a:off x="3314279" y="3213047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b="1" kern="0" dirty="0">
                <a:solidFill>
                  <a:schemeClr val="accent1"/>
                </a:solidFill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2018 . 11</a:t>
            </a:r>
            <a:endParaRPr lang="zh-CN" altLang="en-US" sz="1600" b="1" kern="0" dirty="0">
              <a:solidFill>
                <a:schemeClr val="accent1"/>
              </a:solidFill>
              <a:latin typeface="+mj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="" xmlns:a16="http://schemas.microsoft.com/office/drawing/2014/main" id="{1D638651-3BDB-4B95-8923-606D9671F0F2}"/>
              </a:ext>
            </a:extLst>
          </p:cNvPr>
          <p:cNvGrpSpPr/>
          <p:nvPr/>
        </p:nvGrpSpPr>
        <p:grpSpPr>
          <a:xfrm flipV="1">
            <a:off x="2667261" y="3838798"/>
            <a:ext cx="2816102" cy="1839233"/>
            <a:chOff x="658813" y="1866282"/>
            <a:chExt cx="2816102" cy="1839233"/>
          </a:xfrm>
        </p:grpSpPr>
        <p:sp>
          <p:nvSpPr>
            <p:cNvPr id="125" name="矩形 124">
              <a:extLst>
                <a:ext uri="{FF2B5EF4-FFF2-40B4-BE49-F238E27FC236}">
                  <a16:creationId xmlns="" xmlns:a16="http://schemas.microsoft.com/office/drawing/2014/main" id="{0FD817AE-BE57-4495-BD91-2381420C7EF9}"/>
                </a:ext>
              </a:extLst>
            </p:cNvPr>
            <p:cNvSpPr/>
            <p:nvPr/>
          </p:nvSpPr>
          <p:spPr>
            <a:xfrm>
              <a:off x="658813" y="1866282"/>
              <a:ext cx="2816102" cy="1161817"/>
            </a:xfrm>
            <a:prstGeom prst="rect">
              <a:avLst/>
            </a:prstGeom>
            <a:solidFill>
              <a:srgbClr val="F9F9F9"/>
            </a:solidFill>
            <a:ln>
              <a:gradFill flip="none" rotWithShape="1">
                <a:gsLst>
                  <a:gs pos="0">
                    <a:schemeClr val="accent1"/>
                  </a:gs>
                  <a:gs pos="65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6200000" scaled="1"/>
                <a:tileRect/>
              </a:gradFill>
            </a:ln>
            <a:effectLst>
              <a:outerShdw blurRad="127000" sx="101000" sy="101000" algn="ctr" rotWithShape="0">
                <a:srgbClr val="A92B33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cxnSp>
          <p:nvCxnSpPr>
            <p:cNvPr id="126" name="直接连接符 125">
              <a:extLst>
                <a:ext uri="{FF2B5EF4-FFF2-40B4-BE49-F238E27FC236}">
                  <a16:creationId xmlns="" xmlns:a16="http://schemas.microsoft.com/office/drawing/2014/main" id="{A8968E43-796E-4817-861C-7E96F662342E}"/>
                </a:ext>
              </a:extLst>
            </p:cNvPr>
            <p:cNvCxnSpPr>
              <a:cxnSpLocks/>
              <a:endCxn id="125" idx="2"/>
            </p:cNvCxnSpPr>
            <p:nvPr/>
          </p:nvCxnSpPr>
          <p:spPr>
            <a:xfrm flipH="1" flipV="1">
              <a:off x="2066864" y="3028099"/>
              <a:ext cx="3" cy="67741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文本框 126">
            <a:extLst>
              <a:ext uri="{FF2B5EF4-FFF2-40B4-BE49-F238E27FC236}">
                <a16:creationId xmlns="" xmlns:a16="http://schemas.microsoft.com/office/drawing/2014/main" id="{773167B6-B3C0-42AE-98BA-FE60CFBC6E18}"/>
              </a:ext>
            </a:extLst>
          </p:cNvPr>
          <p:cNvSpPr txBox="1"/>
          <p:nvPr/>
        </p:nvSpPr>
        <p:spPr>
          <a:xfrm>
            <a:off x="2865177" y="4670417"/>
            <a:ext cx="1783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Normal" panose="020B0400000000000000" pitchFamily="34" charset="-122"/>
              </a:rPr>
              <a:t>标题</a:t>
            </a:r>
            <a:r>
              <a:rPr lang="zh-CN" alt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sym typeface="思源黑体 CN Normal" panose="020B0400000000000000" pitchFamily="34" charset="-122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微软雅黑"/>
                <a:sym typeface="Wingdings 3" panose="05040102010807070707" pitchFamily="18" charset="2"/>
              </a:rPr>
              <a:t></a:t>
            </a:r>
            <a:endParaRPr lang="zh-CN" altLang="en-US" b="1" dirty="0">
              <a:solidFill>
                <a:schemeClr val="accent2"/>
              </a:solidFill>
              <a:latin typeface="微软雅黑"/>
              <a:sym typeface="思源黑体 CN Normal" panose="020B04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="" xmlns:a16="http://schemas.microsoft.com/office/drawing/2014/main" id="{EBE6805A-A20E-43FF-B5C1-9E212555DD93}"/>
              </a:ext>
            </a:extLst>
          </p:cNvPr>
          <p:cNvSpPr txBox="1"/>
          <p:nvPr/>
        </p:nvSpPr>
        <p:spPr>
          <a:xfrm>
            <a:off x="2865177" y="5114258"/>
            <a:ext cx="25343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Light" panose="020B0300000000000000" pitchFamily="34" charset="-122"/>
              </a:rPr>
              <a:t>请输入您的内容请输入您的内容</a:t>
            </a:r>
          </a:p>
        </p:txBody>
      </p:sp>
      <p:sp>
        <p:nvSpPr>
          <p:cNvPr id="129" name="矩形 128">
            <a:extLst>
              <a:ext uri="{FF2B5EF4-FFF2-40B4-BE49-F238E27FC236}">
                <a16:creationId xmlns="" xmlns:a16="http://schemas.microsoft.com/office/drawing/2014/main" id="{69B7301D-4255-4D2D-96A3-40E016E0E08A}"/>
              </a:ext>
            </a:extLst>
          </p:cNvPr>
          <p:cNvSpPr/>
          <p:nvPr/>
        </p:nvSpPr>
        <p:spPr>
          <a:xfrm>
            <a:off x="7343412" y="3213047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b="1" kern="0" dirty="0">
                <a:solidFill>
                  <a:schemeClr val="accent1"/>
                </a:solidFill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2019 . 09</a:t>
            </a:r>
            <a:endParaRPr lang="zh-CN" altLang="en-US" sz="1600" b="1" kern="0" dirty="0">
              <a:solidFill>
                <a:schemeClr val="accent1"/>
              </a:solidFill>
              <a:latin typeface="+mj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="" xmlns:a16="http://schemas.microsoft.com/office/drawing/2014/main" id="{45E79F11-C7CF-4253-87EB-947192564A75}"/>
              </a:ext>
            </a:extLst>
          </p:cNvPr>
          <p:cNvGrpSpPr/>
          <p:nvPr/>
        </p:nvGrpSpPr>
        <p:grpSpPr>
          <a:xfrm flipV="1">
            <a:off x="6702520" y="3838798"/>
            <a:ext cx="2816102" cy="1839233"/>
            <a:chOff x="658813" y="1866282"/>
            <a:chExt cx="2816102" cy="1839233"/>
          </a:xfrm>
        </p:grpSpPr>
        <p:sp>
          <p:nvSpPr>
            <p:cNvPr id="131" name="矩形 130">
              <a:extLst>
                <a:ext uri="{FF2B5EF4-FFF2-40B4-BE49-F238E27FC236}">
                  <a16:creationId xmlns="" xmlns:a16="http://schemas.microsoft.com/office/drawing/2014/main" id="{5E279464-9349-4CB6-B9EE-9A7E63EDC0C7}"/>
                </a:ext>
              </a:extLst>
            </p:cNvPr>
            <p:cNvSpPr/>
            <p:nvPr/>
          </p:nvSpPr>
          <p:spPr>
            <a:xfrm>
              <a:off x="658813" y="1866282"/>
              <a:ext cx="2816102" cy="1161817"/>
            </a:xfrm>
            <a:prstGeom prst="rect">
              <a:avLst/>
            </a:prstGeom>
            <a:solidFill>
              <a:srgbClr val="F9F9F9"/>
            </a:solidFill>
            <a:ln>
              <a:gradFill>
                <a:gsLst>
                  <a:gs pos="0">
                    <a:schemeClr val="accent1"/>
                  </a:gs>
                  <a:gs pos="79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6200000" scaled="0"/>
              </a:gradFill>
            </a:ln>
            <a:effectLst>
              <a:outerShdw blurRad="127000" sx="101000" sy="101000" algn="ctr" rotWithShape="0">
                <a:srgbClr val="A92B33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  <p:cxnSp>
          <p:nvCxnSpPr>
            <p:cNvPr id="132" name="直接连接符 131">
              <a:extLst>
                <a:ext uri="{FF2B5EF4-FFF2-40B4-BE49-F238E27FC236}">
                  <a16:creationId xmlns="" xmlns:a16="http://schemas.microsoft.com/office/drawing/2014/main" id="{F5B008A2-A9C2-4FF4-8974-4285E479B6F2}"/>
                </a:ext>
              </a:extLst>
            </p:cNvPr>
            <p:cNvCxnSpPr>
              <a:cxnSpLocks/>
              <a:endCxn id="131" idx="2"/>
            </p:cNvCxnSpPr>
            <p:nvPr/>
          </p:nvCxnSpPr>
          <p:spPr>
            <a:xfrm flipH="1" flipV="1">
              <a:off x="2066864" y="3028099"/>
              <a:ext cx="3" cy="67741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文本框 132">
            <a:extLst>
              <a:ext uri="{FF2B5EF4-FFF2-40B4-BE49-F238E27FC236}">
                <a16:creationId xmlns="" xmlns:a16="http://schemas.microsoft.com/office/drawing/2014/main" id="{37DDAB94-171D-4E2F-B950-B4149613E9EA}"/>
              </a:ext>
            </a:extLst>
          </p:cNvPr>
          <p:cNvSpPr txBox="1"/>
          <p:nvPr/>
        </p:nvSpPr>
        <p:spPr>
          <a:xfrm>
            <a:off x="6857034" y="4670417"/>
            <a:ext cx="1783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Normal" panose="020B0400000000000000" pitchFamily="34" charset="-122"/>
              </a:rPr>
              <a:t>标题</a:t>
            </a:r>
            <a:r>
              <a:rPr lang="zh-CN" alt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sym typeface="思源黑体 CN Normal" panose="020B0400000000000000" pitchFamily="34" charset="-122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微软雅黑"/>
                <a:sym typeface="Wingdings 3" panose="05040102010807070707" pitchFamily="18" charset="2"/>
              </a:rPr>
              <a:t></a:t>
            </a:r>
            <a:endParaRPr lang="zh-CN" altLang="en-US" b="1" dirty="0">
              <a:solidFill>
                <a:schemeClr val="accent2"/>
              </a:solidFill>
              <a:latin typeface="微软雅黑"/>
              <a:sym typeface="思源黑体 CN Normal" panose="020B0400000000000000" pitchFamily="34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="" xmlns:a16="http://schemas.microsoft.com/office/drawing/2014/main" id="{7D19C43F-61C2-4645-98BA-D94F7E782C67}"/>
              </a:ext>
            </a:extLst>
          </p:cNvPr>
          <p:cNvSpPr txBox="1"/>
          <p:nvPr/>
        </p:nvSpPr>
        <p:spPr>
          <a:xfrm>
            <a:off x="6857034" y="5114258"/>
            <a:ext cx="25343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Light" panose="020B0300000000000000" pitchFamily="34" charset="-122"/>
              </a:rPr>
              <a:t>请输入您的内容请输入您的内容</a:t>
            </a:r>
          </a:p>
        </p:txBody>
      </p:sp>
      <p:grpSp>
        <p:nvGrpSpPr>
          <p:cNvPr id="153" name="组合 152">
            <a:extLst>
              <a:ext uri="{FF2B5EF4-FFF2-40B4-BE49-F238E27FC236}">
                <a16:creationId xmlns="" xmlns:a16="http://schemas.microsoft.com/office/drawing/2014/main" id="{CD6B159E-0CD4-4419-B8C6-E43A43ABFF6A}"/>
              </a:ext>
            </a:extLst>
          </p:cNvPr>
          <p:cNvGrpSpPr/>
          <p:nvPr/>
        </p:nvGrpSpPr>
        <p:grpSpPr>
          <a:xfrm>
            <a:off x="1971380" y="3623158"/>
            <a:ext cx="224079" cy="224079"/>
            <a:chOff x="1971380" y="3623158"/>
            <a:chExt cx="224079" cy="224079"/>
          </a:xfrm>
        </p:grpSpPr>
        <p:sp>
          <p:nvSpPr>
            <p:cNvPr id="152" name="椭圆 151">
              <a:extLst>
                <a:ext uri="{FF2B5EF4-FFF2-40B4-BE49-F238E27FC236}">
                  <a16:creationId xmlns="" xmlns:a16="http://schemas.microsoft.com/office/drawing/2014/main" id="{61804D1E-939A-4337-96C5-DE4029754334}"/>
                </a:ext>
              </a:extLst>
            </p:cNvPr>
            <p:cNvSpPr/>
            <p:nvPr/>
          </p:nvSpPr>
          <p:spPr>
            <a:xfrm>
              <a:off x="1971380" y="3623158"/>
              <a:ext cx="224079" cy="22407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49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="" xmlns:a16="http://schemas.microsoft.com/office/drawing/2014/main" id="{96BCDECD-9B03-403D-A8C7-5A046ECBC8C1}"/>
                </a:ext>
              </a:extLst>
            </p:cNvPr>
            <p:cNvSpPr/>
            <p:nvPr/>
          </p:nvSpPr>
          <p:spPr>
            <a:xfrm>
              <a:off x="2014293" y="3663987"/>
              <a:ext cx="138255" cy="138255"/>
            </a:xfrm>
            <a:prstGeom prst="ellipse">
              <a:avLst/>
            </a:prstGeom>
            <a:solidFill>
              <a:schemeClr val="accent3"/>
            </a:solidFill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="" xmlns:a16="http://schemas.microsoft.com/office/drawing/2014/main" id="{2A76B404-C714-4CF7-BAA8-FB828877AC79}"/>
              </a:ext>
            </a:extLst>
          </p:cNvPr>
          <p:cNvGrpSpPr/>
          <p:nvPr/>
        </p:nvGrpSpPr>
        <p:grpSpPr>
          <a:xfrm>
            <a:off x="3963272" y="3623158"/>
            <a:ext cx="224079" cy="224079"/>
            <a:chOff x="1971380" y="3623158"/>
            <a:chExt cx="224079" cy="224079"/>
          </a:xfrm>
        </p:grpSpPr>
        <p:sp>
          <p:nvSpPr>
            <p:cNvPr id="155" name="椭圆 154">
              <a:extLst>
                <a:ext uri="{FF2B5EF4-FFF2-40B4-BE49-F238E27FC236}">
                  <a16:creationId xmlns="" xmlns:a16="http://schemas.microsoft.com/office/drawing/2014/main" id="{8F113CEE-C317-4478-975F-E1D40EDD44DD}"/>
                </a:ext>
              </a:extLst>
            </p:cNvPr>
            <p:cNvSpPr/>
            <p:nvPr/>
          </p:nvSpPr>
          <p:spPr>
            <a:xfrm>
              <a:off x="1971380" y="3623158"/>
              <a:ext cx="224079" cy="22407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49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="" xmlns:a16="http://schemas.microsoft.com/office/drawing/2014/main" id="{13789EEB-DFB8-41C1-804D-3A3DA358C3A9}"/>
                </a:ext>
              </a:extLst>
            </p:cNvPr>
            <p:cNvSpPr/>
            <p:nvPr/>
          </p:nvSpPr>
          <p:spPr>
            <a:xfrm>
              <a:off x="2014293" y="3663987"/>
              <a:ext cx="138255" cy="138255"/>
            </a:xfrm>
            <a:prstGeom prst="ellipse">
              <a:avLst/>
            </a:prstGeom>
            <a:solidFill>
              <a:schemeClr val="accent3"/>
            </a:solidFill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="" xmlns:a16="http://schemas.microsoft.com/office/drawing/2014/main" id="{4B3BDC8E-37AB-44A1-87BF-5F3B10B1B858}"/>
              </a:ext>
            </a:extLst>
          </p:cNvPr>
          <p:cNvGrpSpPr/>
          <p:nvPr/>
        </p:nvGrpSpPr>
        <p:grpSpPr>
          <a:xfrm>
            <a:off x="8004651" y="3623158"/>
            <a:ext cx="224079" cy="224079"/>
            <a:chOff x="1971380" y="3623158"/>
            <a:chExt cx="224079" cy="224079"/>
          </a:xfrm>
        </p:grpSpPr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0F4BAD53-B163-4D11-A43D-B953D8133C31}"/>
                </a:ext>
              </a:extLst>
            </p:cNvPr>
            <p:cNvSpPr/>
            <p:nvPr/>
          </p:nvSpPr>
          <p:spPr>
            <a:xfrm>
              <a:off x="1971380" y="3623158"/>
              <a:ext cx="224079" cy="22407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49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67EBF329-5023-492C-AE65-B2382AFAB165}"/>
                </a:ext>
              </a:extLst>
            </p:cNvPr>
            <p:cNvSpPr/>
            <p:nvPr/>
          </p:nvSpPr>
          <p:spPr>
            <a:xfrm>
              <a:off x="2014293" y="3663987"/>
              <a:ext cx="138255" cy="138255"/>
            </a:xfrm>
            <a:prstGeom prst="ellipse">
              <a:avLst/>
            </a:prstGeom>
            <a:solidFill>
              <a:schemeClr val="accent3"/>
            </a:solidFill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="" xmlns:a16="http://schemas.microsoft.com/office/drawing/2014/main" id="{FA52CC05-BCCF-4BB8-BEB4-55718D5E43FB}"/>
              </a:ext>
            </a:extLst>
          </p:cNvPr>
          <p:cNvGrpSpPr/>
          <p:nvPr/>
        </p:nvGrpSpPr>
        <p:grpSpPr>
          <a:xfrm>
            <a:off x="5990258" y="3623158"/>
            <a:ext cx="224079" cy="224079"/>
            <a:chOff x="1971380" y="3623158"/>
            <a:chExt cx="224079" cy="224079"/>
          </a:xfrm>
        </p:grpSpPr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4F1BE331-4E44-4C04-8821-5FF7F984CF08}"/>
                </a:ext>
              </a:extLst>
            </p:cNvPr>
            <p:cNvSpPr/>
            <p:nvPr/>
          </p:nvSpPr>
          <p:spPr>
            <a:xfrm>
              <a:off x="1971380" y="3623158"/>
              <a:ext cx="224079" cy="22407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49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38713AC-669C-4228-A063-FF08AF61FEFF}"/>
                </a:ext>
              </a:extLst>
            </p:cNvPr>
            <p:cNvSpPr/>
            <p:nvPr/>
          </p:nvSpPr>
          <p:spPr>
            <a:xfrm>
              <a:off x="2014293" y="3663987"/>
              <a:ext cx="138255" cy="138255"/>
            </a:xfrm>
            <a:prstGeom prst="ellipse">
              <a:avLst/>
            </a:prstGeom>
            <a:solidFill>
              <a:schemeClr val="accent3"/>
            </a:solidFill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="" xmlns:a16="http://schemas.microsoft.com/office/drawing/2014/main" id="{9ED3BCAE-0E2E-40A0-82AB-376BBACD925F}"/>
              </a:ext>
            </a:extLst>
          </p:cNvPr>
          <p:cNvGrpSpPr/>
          <p:nvPr/>
        </p:nvGrpSpPr>
        <p:grpSpPr>
          <a:xfrm>
            <a:off x="10006808" y="3623158"/>
            <a:ext cx="224079" cy="224079"/>
            <a:chOff x="1971380" y="3623158"/>
            <a:chExt cx="224079" cy="224079"/>
          </a:xfrm>
        </p:grpSpPr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0FEA63E2-120D-48B5-936C-3C347A4099B2}"/>
                </a:ext>
              </a:extLst>
            </p:cNvPr>
            <p:cNvSpPr/>
            <p:nvPr/>
          </p:nvSpPr>
          <p:spPr>
            <a:xfrm>
              <a:off x="1971380" y="3623158"/>
              <a:ext cx="224079" cy="22407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49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763FB73D-6456-4314-A78A-051ECF434FC6}"/>
                </a:ext>
              </a:extLst>
            </p:cNvPr>
            <p:cNvSpPr/>
            <p:nvPr/>
          </p:nvSpPr>
          <p:spPr>
            <a:xfrm>
              <a:off x="2014293" y="3663987"/>
              <a:ext cx="138255" cy="138255"/>
            </a:xfrm>
            <a:prstGeom prst="ellipse">
              <a:avLst/>
            </a:prstGeom>
            <a:solidFill>
              <a:schemeClr val="accent3"/>
            </a:solidFill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49E7288A-096F-4BFD-9A01-92E76ECBD7BD}"/>
              </a:ext>
            </a:extLst>
          </p:cNvPr>
          <p:cNvGrpSpPr/>
          <p:nvPr/>
        </p:nvGrpSpPr>
        <p:grpSpPr>
          <a:xfrm>
            <a:off x="29089" y="6975392"/>
            <a:ext cx="6187912" cy="400110"/>
            <a:chOff x="-15643" y="6912727"/>
            <a:chExt cx="6187912" cy="400110"/>
          </a:xfrm>
        </p:grpSpPr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CA097885-0EA5-483A-8D3F-6F789494ADBC}"/>
                </a:ext>
              </a:extLst>
            </p:cNvPr>
            <p:cNvSpPr txBox="1"/>
            <p:nvPr/>
          </p:nvSpPr>
          <p:spPr>
            <a:xfrm>
              <a:off x="-15643" y="6912727"/>
              <a:ext cx="618791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选择的字号不能过小，不然放投影仪可能会看不清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22A35409-D994-4455-9797-B3DC25ABCE83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428038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49CC080-CCB0-4DA6-81C3-6B97EE316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时间轴页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="" xmlns:a16="http://schemas.microsoft.com/office/drawing/2014/main" id="{FE0DF68C-68AD-44F9-98F0-72A96481656F}"/>
              </a:ext>
            </a:extLst>
          </p:cNvPr>
          <p:cNvGrpSpPr/>
          <p:nvPr/>
        </p:nvGrpSpPr>
        <p:grpSpPr>
          <a:xfrm>
            <a:off x="-18814" y="5682089"/>
            <a:ext cx="12158049" cy="605572"/>
            <a:chOff x="-18814" y="5682089"/>
            <a:chExt cx="12158049" cy="605572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5A36132D-C7DF-464A-A17C-8856C3D6DB64}"/>
                </a:ext>
              </a:extLst>
            </p:cNvPr>
            <p:cNvGrpSpPr/>
            <p:nvPr/>
          </p:nvGrpSpPr>
          <p:grpSpPr>
            <a:xfrm>
              <a:off x="839788" y="5682089"/>
              <a:ext cx="10442575" cy="605572"/>
              <a:chOff x="874713" y="3126214"/>
              <a:chExt cx="10442575" cy="605572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="" xmlns:a16="http://schemas.microsoft.com/office/drawing/2014/main" id="{4DF5F94C-B9BD-49F8-98AB-05CF3E903E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713" y="3126214"/>
                <a:ext cx="0" cy="60557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="" xmlns:a16="http://schemas.microsoft.com/office/drawing/2014/main" id="{7ED934A2-7BEB-4940-8B32-EB64759A01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902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="" xmlns:a16="http://schemas.microsoft.com/office/drawing/2014/main" id="{EB7D9240-2265-4341-8B47-50DF13ECE7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334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="" xmlns:a16="http://schemas.microsoft.com/office/drawing/2014/main" id="{67734162-75D0-41B5-BABE-47775FE4BD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4766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="" xmlns:a16="http://schemas.microsoft.com/office/drawing/2014/main" id="{CEBA3C59-A04A-4AC4-A94C-7A8C8EA611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197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="" xmlns:a16="http://schemas.microsoft.com/office/drawing/2014/main" id="{50AB2A0E-AD2E-41A0-95A9-EECC6D7F4D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060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="" xmlns:a16="http://schemas.microsoft.com/office/drawing/2014/main" id="{7E3F11D3-B41E-4DF8-B3A7-984DE96C06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6924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8D9AD477-8D0E-480B-8547-CCD1E19373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9629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61D89D6C-2EBC-4C2C-BBA6-80C7EE221F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4492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094BF3B5-D3F5-4923-A966-7EE132E648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9355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="" xmlns:a16="http://schemas.microsoft.com/office/drawing/2014/main" id="{EBB6A313-D1B7-4838-B546-F31D4F3D60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787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="" xmlns:a16="http://schemas.microsoft.com/office/drawing/2014/main" id="{5E94DD73-C152-4C46-BED8-84C95B4F01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218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="" xmlns:a16="http://schemas.microsoft.com/office/drawing/2014/main" id="{B4B60F99-3EBE-4D75-BC54-48E0EDD0CF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6505" y="3126214"/>
                <a:ext cx="0" cy="60557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7237F934-1B69-4651-BC4E-3046F01088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9082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="" xmlns:a16="http://schemas.microsoft.com/office/drawing/2014/main" id="{E0A301F5-1C76-48AA-B733-33678F5D38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1513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59EECAE4-7D00-4ED6-A891-D468E30A46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945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812332F7-B96E-471A-BACE-10A19379F4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6376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AF1724C9-BDBA-40B4-838D-51D3BCB1D9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8808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="" xmlns:a16="http://schemas.microsoft.com/office/drawing/2014/main" id="{B23AC430-4117-4DB3-B54E-4DA3D8F849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240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5232BBEE-BE1F-4679-9CEC-56051CE100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3671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8E3C11B2-375C-4852-A726-8F7F48D25F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6103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B657BB62-3299-4EFB-8A71-B03EA562C5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534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="" xmlns:a16="http://schemas.microsoft.com/office/drawing/2014/main" id="{80BC831E-0A86-4E46-86E6-3E1B933FD5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966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="" xmlns:a16="http://schemas.microsoft.com/office/drawing/2014/main" id="{31DD2495-E3D8-420E-A5E1-1631F697C5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3398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DC7BAEA2-EA32-4717-9551-6553A099CC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8297" y="3126214"/>
                <a:ext cx="0" cy="60557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4FF77D84-C889-4733-A856-A4FD9A95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261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1F1823C9-7EC6-4AA2-BD99-EC2D68F6AE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0692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79DBE9B0-DCE3-42CD-92B4-776A99872F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3124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="" xmlns:a16="http://schemas.microsoft.com/office/drawing/2014/main" id="{964D4884-CC64-44AA-8DBE-9A1C5D4F9A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556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CB98E545-F32B-45F9-89DA-665B32DE69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987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A009C1E1-796F-4DFC-8DC2-F47254C152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0419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="" xmlns:a16="http://schemas.microsoft.com/office/drawing/2014/main" id="{BAE893EE-9E0A-400A-8E41-F948D7451E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850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C01C295D-0055-46C4-9A8C-A2AD300D3C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5282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19394F60-04DB-487F-AAA0-21EDF9CBB2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7714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="" xmlns:a16="http://schemas.microsoft.com/office/drawing/2014/main" id="{7A318F53-EE17-4E1D-B69C-76806294D4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0145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D20C807F-1245-4D1F-AD2F-0179F33059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2577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B1C19B2D-9DF6-4690-9955-FD609B97E2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50089" y="3126214"/>
                <a:ext cx="0" cy="60557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D26E939B-3C52-4A1E-A501-D77CF1C9C0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440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C8A9DF73-75F2-4FCB-904F-8F14181893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872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3C4BC0E3-7C45-454B-94B2-C2B36460BF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303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2B9C2871-DC3F-4683-BD8A-BA9BDE1585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735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A411973B-D741-42C9-9595-E0736953A8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7166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76F64A7C-9665-4EFD-8599-FDDA9FB6E4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598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1FA8E40B-3FD5-4DBC-B742-89D122DE44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2030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A0A006D7-3BC5-4D11-9812-FE7CE4C1E4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4461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63FA28BF-E626-4523-872A-9F746815C7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893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0559B051-CB43-4592-A37E-0DDF0F29B1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9324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877D95DC-F9F0-4BB6-9CFA-4092D62DFF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1756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CA56E029-660D-4A0B-B373-4841354480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41881" y="3126214"/>
                <a:ext cx="0" cy="60557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86A43637-0CBF-434C-B559-371E53B299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6619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1FE783E6-9092-4DBE-AFD8-2E67B9D20B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051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F83F3B9F-B7BA-48AB-AE92-4C10510FE5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1482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5C7D7A03-62DC-4A13-B250-82F03F0331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3914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096ADDDB-4432-43A9-95FD-225D578793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6346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6289F7DB-658D-4ED2-B1A2-F1D953E58E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8777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="" xmlns:a16="http://schemas.microsoft.com/office/drawing/2014/main" id="{5AADE387-2559-4368-A18B-075A3B418D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1209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09C21A84-CCFB-4F9B-BFAF-6F80A2A7C2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3640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F4BCED03-2041-4BB5-94D9-9829F6A59C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6072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91E356A0-CB0D-4B32-8512-10135CFAF8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8504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92044A27-EA35-46A8-A410-B4BB9F5445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0935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EDD0CAC8-4467-4A01-8006-9C7E267F2D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3673" y="3126214"/>
                <a:ext cx="0" cy="60557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546102BC-D34A-490F-B3AA-A30C7752A0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98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30622336-90B3-40A9-BFC4-75EB5FBCEC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8230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D2FD24E3-F5D4-4156-8E69-AF4DC825AC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662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EAAB9E07-34E8-4C6C-B54B-190A969837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3093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C2FAAAF3-F617-4901-9871-98AE80E8B2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5525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E4928D21-5C79-4380-B0D5-594E749634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7956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="" xmlns:a16="http://schemas.microsoft.com/office/drawing/2014/main" id="{50C3AA71-D52C-48BB-911E-340C8895F4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0388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E6C34C19-915F-4497-A2C1-9DD218F7AC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2820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CDA5637C-A3FB-44F4-8395-ED38F6F6C5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5251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562E1B72-9432-4782-8921-27C030CB58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7683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D4485124-AB68-42A5-979B-B5BA417DAD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0114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60A697D0-D415-45E2-92E8-D1716EE8AE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25465" y="3126214"/>
                <a:ext cx="0" cy="60557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AC4F4F66-E8EF-4CE9-8AB0-D494F44D65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4978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13AB4A43-99F2-424A-B5DE-0F07B9C5C6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7409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F4BA688-E6FC-4AE0-A379-A401CA5995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9841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="" xmlns:a16="http://schemas.microsoft.com/office/drawing/2014/main" id="{3D07DAC5-B430-47F0-944E-1B6CA4DA43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4704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E77EB713-93BC-4DCB-8A5E-6D78BF1FC6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95677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5943762A-CEFC-4CD4-8ADD-B3E6067966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2272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="" xmlns:a16="http://schemas.microsoft.com/office/drawing/2014/main" id="{9A2D0C1B-6AD9-4B7D-AB05-D446855CA2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7136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="" xmlns:a16="http://schemas.microsoft.com/office/drawing/2014/main" id="{F1A6CD59-57B2-4377-8E07-648AEE2EB9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19993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="" xmlns:a16="http://schemas.microsoft.com/office/drawing/2014/main" id="{EFCA1C92-81FD-42D9-87A9-8EFB31111C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44309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="" xmlns:a16="http://schemas.microsoft.com/office/drawing/2014/main" id="{36B30B5E-B860-47DC-AA75-91570B7C62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68625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="" xmlns:a16="http://schemas.microsoft.com/office/drawing/2014/main" id="{B9A96BC9-33F4-42E3-8BC9-0346EF6785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92941" y="3388886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="" xmlns:a16="http://schemas.microsoft.com/office/drawing/2014/main" id="{8E7BC004-C6C7-4817-B5B4-8FA69E0F2E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17288" y="3126214"/>
                <a:ext cx="0" cy="605572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>
              <a:extLst>
                <a:ext uri="{FF2B5EF4-FFF2-40B4-BE49-F238E27FC236}">
                  <a16:creationId xmlns="" xmlns:a16="http://schemas.microsoft.com/office/drawing/2014/main" id="{32EE41B5-D6CB-4DE7-AAD0-8BAEE3B366F1}"/>
                </a:ext>
              </a:extLst>
            </p:cNvPr>
            <p:cNvGrpSpPr/>
            <p:nvPr/>
          </p:nvGrpSpPr>
          <p:grpSpPr>
            <a:xfrm>
              <a:off x="-18814" y="5942343"/>
              <a:ext cx="745896" cy="342900"/>
              <a:chOff x="2856928" y="6097161"/>
              <a:chExt cx="745896" cy="342900"/>
            </a:xfrm>
          </p:grpSpPr>
          <p:cxnSp>
            <p:nvCxnSpPr>
              <p:cNvPr id="91" name="直接连接符 90">
                <a:extLst>
                  <a:ext uri="{FF2B5EF4-FFF2-40B4-BE49-F238E27FC236}">
                    <a16:creationId xmlns="" xmlns:a16="http://schemas.microsoft.com/office/drawing/2014/main" id="{F3B7B4D5-3874-47C3-A301-DC4B65ECF6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6928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="" xmlns:a16="http://schemas.microsoft.com/office/drawing/2014/main" id="{28B4EFA3-3D95-466C-AA42-0D8CF3A652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81244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="" xmlns:a16="http://schemas.microsoft.com/office/drawing/2014/main" id="{C76EAB45-5EA6-48E6-945A-03DCA51E41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5560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="" xmlns:a16="http://schemas.microsoft.com/office/drawing/2014/main" id="{7EE76DA6-C756-433D-93A4-977A23E479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29876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="" xmlns:a16="http://schemas.microsoft.com/office/drawing/2014/main" id="{D06C1B7D-86D4-4C20-9A4E-FC79262256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4192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="" xmlns:a16="http://schemas.microsoft.com/office/drawing/2014/main" id="{9264BB4D-F531-4B4F-80DD-5331EDFC55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78508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="" xmlns:a16="http://schemas.microsoft.com/office/drawing/2014/main" id="{B69145E0-761D-4514-B612-20782CD4D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2824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>
              <a:extLst>
                <a:ext uri="{FF2B5EF4-FFF2-40B4-BE49-F238E27FC236}">
                  <a16:creationId xmlns="" xmlns:a16="http://schemas.microsoft.com/office/drawing/2014/main" id="{213CFA14-2D82-4069-9396-ACD0804DAF69}"/>
                </a:ext>
              </a:extLst>
            </p:cNvPr>
            <p:cNvGrpSpPr/>
            <p:nvPr/>
          </p:nvGrpSpPr>
          <p:grpSpPr>
            <a:xfrm>
              <a:off x="11393339" y="5942343"/>
              <a:ext cx="745896" cy="342900"/>
              <a:chOff x="2732612" y="6097161"/>
              <a:chExt cx="745896" cy="342900"/>
            </a:xfrm>
          </p:grpSpPr>
          <p:cxnSp>
            <p:nvCxnSpPr>
              <p:cNvPr id="100" name="直接连接符 99">
                <a:extLst>
                  <a:ext uri="{FF2B5EF4-FFF2-40B4-BE49-F238E27FC236}">
                    <a16:creationId xmlns="" xmlns:a16="http://schemas.microsoft.com/office/drawing/2014/main" id="{1FED8BE4-66B2-4434-BEBA-40D59FA756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2612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="" xmlns:a16="http://schemas.microsoft.com/office/drawing/2014/main" id="{4907E0C9-8B3A-475B-B4EA-9AA0628493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6928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="" xmlns:a16="http://schemas.microsoft.com/office/drawing/2014/main" id="{84E4F3E4-73BF-46CB-9E5B-5D65781936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81244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="" xmlns:a16="http://schemas.microsoft.com/office/drawing/2014/main" id="{4C2BB6AF-2319-43B9-A685-366964BEE4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5560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="" xmlns:a16="http://schemas.microsoft.com/office/drawing/2014/main" id="{EEF28037-3752-4EE4-92F9-80859579D3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29876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="" xmlns:a16="http://schemas.microsoft.com/office/drawing/2014/main" id="{9D376FC8-8F1F-464F-8434-1597A10335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4192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="" xmlns:a16="http://schemas.microsoft.com/office/drawing/2014/main" id="{A5A6EF71-98B6-436A-ACB4-06D3EE9767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78508" y="6097161"/>
                <a:ext cx="0" cy="34290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9" name="矩形 108">
            <a:extLst>
              <a:ext uri="{FF2B5EF4-FFF2-40B4-BE49-F238E27FC236}">
                <a16:creationId xmlns="" xmlns:a16="http://schemas.microsoft.com/office/drawing/2014/main" id="{7ED404A6-3372-48A7-BE74-A637542D5FDA}"/>
              </a:ext>
            </a:extLst>
          </p:cNvPr>
          <p:cNvSpPr/>
          <p:nvPr/>
        </p:nvSpPr>
        <p:spPr>
          <a:xfrm>
            <a:off x="1585684" y="5255010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b="1" kern="0" dirty="0">
                <a:solidFill>
                  <a:schemeClr val="accent2"/>
                </a:solidFill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2018 . 09</a:t>
            </a:r>
            <a:endParaRPr lang="zh-CN" altLang="en-US" sz="1600" b="1" kern="0" dirty="0">
              <a:solidFill>
                <a:schemeClr val="accent2"/>
              </a:solidFill>
              <a:latin typeface="+mj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="" xmlns:a16="http://schemas.microsoft.com/office/drawing/2014/main" id="{371170CC-377C-473F-935E-B340DDA4C4DB}"/>
              </a:ext>
            </a:extLst>
          </p:cNvPr>
          <p:cNvSpPr/>
          <p:nvPr/>
        </p:nvSpPr>
        <p:spPr>
          <a:xfrm>
            <a:off x="923529" y="3345855"/>
            <a:ext cx="2816102" cy="1161817"/>
          </a:xfrm>
          <a:prstGeom prst="rect">
            <a:avLst/>
          </a:prstGeom>
          <a:solidFill>
            <a:srgbClr val="F9F9F9"/>
          </a:solidFill>
          <a:ln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6200000" scaled="1"/>
              <a:tileRect/>
            </a:gradFill>
          </a:ln>
          <a:effectLst>
            <a:outerShdw blurRad="127000" sx="101000" sy="101000" algn="ctr" rotWithShape="0">
              <a:srgbClr val="A92B33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 Light"/>
              <a:ea typeface="微软雅黑"/>
              <a:cs typeface="+mn-cs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7C63941A-F267-48A2-9B95-2993223E99A0}"/>
              </a:ext>
            </a:extLst>
          </p:cNvPr>
          <p:cNvSpPr txBox="1"/>
          <p:nvPr/>
        </p:nvSpPr>
        <p:spPr>
          <a:xfrm>
            <a:off x="1091632" y="3363259"/>
            <a:ext cx="1783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思源黑体 CN Normal" panose="020B0400000000000000" pitchFamily="34" charset="-122"/>
              </a:rPr>
              <a:t>标题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思源黑体 CN Normal" panose="020B0400000000000000" pitchFamily="34" charset="-122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Wingdings 3" panose="05040102010807070707" pitchFamily="18" charset="2"/>
              </a:rPr>
              <a:t>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75795881-377E-45E2-8664-6C661BA9612A}"/>
              </a:ext>
            </a:extLst>
          </p:cNvPr>
          <p:cNvSpPr txBox="1"/>
          <p:nvPr/>
        </p:nvSpPr>
        <p:spPr>
          <a:xfrm>
            <a:off x="1091632" y="3826705"/>
            <a:ext cx="25343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normalizeH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思源黑体 CN Light" panose="020B0300000000000000" pitchFamily="34" charset="-122"/>
              </a:rPr>
              <a:t>请输入您的内容请输入您的内容请输入您的内容</a:t>
            </a:r>
          </a:p>
        </p:txBody>
      </p:sp>
      <p:cxnSp>
        <p:nvCxnSpPr>
          <p:cNvPr id="112" name="直接连接符 111">
            <a:extLst>
              <a:ext uri="{FF2B5EF4-FFF2-40B4-BE49-F238E27FC236}">
                <a16:creationId xmlns="" xmlns:a16="http://schemas.microsoft.com/office/drawing/2014/main" id="{DB26D444-7DB7-406B-8972-26C7009E068E}"/>
              </a:ext>
            </a:extLst>
          </p:cNvPr>
          <p:cNvCxnSpPr>
            <a:cxnSpLocks/>
            <a:endCxn id="113" idx="2"/>
          </p:cNvCxnSpPr>
          <p:nvPr/>
        </p:nvCxnSpPr>
        <p:spPr>
          <a:xfrm flipH="1" flipV="1">
            <a:off x="2348137" y="4507672"/>
            <a:ext cx="3" cy="59758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矩形 118">
            <a:extLst>
              <a:ext uri="{FF2B5EF4-FFF2-40B4-BE49-F238E27FC236}">
                <a16:creationId xmlns="" xmlns:a16="http://schemas.microsoft.com/office/drawing/2014/main" id="{5C37CFF2-52F7-45EF-A1FC-6E446A3F7F99}"/>
              </a:ext>
            </a:extLst>
          </p:cNvPr>
          <p:cNvSpPr/>
          <p:nvPr/>
        </p:nvSpPr>
        <p:spPr>
          <a:xfrm>
            <a:off x="8382489" y="1297346"/>
            <a:ext cx="2816102" cy="1161817"/>
          </a:xfrm>
          <a:prstGeom prst="rect">
            <a:avLst/>
          </a:prstGeom>
          <a:solidFill>
            <a:srgbClr val="F9F9F9"/>
          </a:solidFill>
          <a:ln>
            <a:gradFill>
              <a:gsLst>
                <a:gs pos="0">
                  <a:schemeClr val="accent1"/>
                </a:gs>
                <a:gs pos="6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6200000" scaled="0"/>
            </a:gradFill>
          </a:ln>
          <a:effectLst>
            <a:outerShdw blurRad="127000" sx="101000" sy="101000" algn="ctr" rotWithShape="0">
              <a:srgbClr val="A92B33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 Light"/>
              <a:ea typeface="微软雅黑"/>
              <a:cs typeface="+mn-cs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="" xmlns:a16="http://schemas.microsoft.com/office/drawing/2014/main" id="{EA7BE4C3-0857-4A69-8A0C-EF72A583A597}"/>
              </a:ext>
            </a:extLst>
          </p:cNvPr>
          <p:cNvSpPr txBox="1"/>
          <p:nvPr/>
        </p:nvSpPr>
        <p:spPr>
          <a:xfrm>
            <a:off x="8550592" y="1334355"/>
            <a:ext cx="1783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Normal" panose="020B0400000000000000" pitchFamily="34" charset="-122"/>
              </a:rPr>
              <a:t>标题</a:t>
            </a:r>
            <a:r>
              <a:rPr lang="zh-CN" alt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sym typeface="思源黑体 CN Normal" panose="020B0400000000000000" pitchFamily="34" charset="-122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微软雅黑"/>
                <a:sym typeface="Wingdings 3" panose="05040102010807070707" pitchFamily="18" charset="2"/>
              </a:rPr>
              <a:t></a:t>
            </a:r>
            <a:endParaRPr lang="zh-CN" altLang="en-US" b="1" dirty="0">
              <a:solidFill>
                <a:schemeClr val="accent2"/>
              </a:solidFill>
              <a:latin typeface="微软雅黑"/>
              <a:sym typeface="思源黑体 CN Normal" panose="020B0400000000000000" pitchFamily="34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="" xmlns:a16="http://schemas.microsoft.com/office/drawing/2014/main" id="{8A70151E-594E-4BBC-A103-2EEC6A18D17C}"/>
              </a:ext>
            </a:extLst>
          </p:cNvPr>
          <p:cNvSpPr txBox="1"/>
          <p:nvPr/>
        </p:nvSpPr>
        <p:spPr>
          <a:xfrm>
            <a:off x="8550592" y="1778196"/>
            <a:ext cx="25343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Light" panose="020B0300000000000000" pitchFamily="34" charset="-122"/>
              </a:rPr>
              <a:t>请输入您的内容请输入您的内容请输入您的内容</a:t>
            </a:r>
          </a:p>
        </p:txBody>
      </p:sp>
      <p:cxnSp>
        <p:nvCxnSpPr>
          <p:cNvPr id="118" name="直接连接符 117">
            <a:extLst>
              <a:ext uri="{FF2B5EF4-FFF2-40B4-BE49-F238E27FC236}">
                <a16:creationId xmlns="" xmlns:a16="http://schemas.microsoft.com/office/drawing/2014/main" id="{2740D22D-EDE7-4577-8525-575080BFFF88}"/>
              </a:ext>
            </a:extLst>
          </p:cNvPr>
          <p:cNvCxnSpPr>
            <a:cxnSpLocks/>
            <a:endCxn id="119" idx="2"/>
          </p:cNvCxnSpPr>
          <p:nvPr/>
        </p:nvCxnSpPr>
        <p:spPr>
          <a:xfrm flipV="1">
            <a:off x="9790540" y="2459163"/>
            <a:ext cx="0" cy="2646096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矩形 121">
            <a:extLst>
              <a:ext uri="{FF2B5EF4-FFF2-40B4-BE49-F238E27FC236}">
                <a16:creationId xmlns="" xmlns:a16="http://schemas.microsoft.com/office/drawing/2014/main" id="{A99815E4-676E-481A-A7B3-B6F8381A12B4}"/>
              </a:ext>
            </a:extLst>
          </p:cNvPr>
          <p:cNvSpPr/>
          <p:nvPr/>
        </p:nvSpPr>
        <p:spPr>
          <a:xfrm>
            <a:off x="9029508" y="5255010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kern="0" dirty="0">
                <a:solidFill>
                  <a:schemeClr val="accent2"/>
                </a:solidFill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2020. 06</a:t>
            </a:r>
            <a:endParaRPr lang="zh-CN" altLang="en-US" sz="1600" b="1" kern="0" dirty="0">
              <a:solidFill>
                <a:schemeClr val="accent2"/>
              </a:solidFill>
              <a:latin typeface="+mj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="" xmlns:a16="http://schemas.microsoft.com/office/drawing/2014/main" id="{38DB5471-6617-4E14-A177-5A920CC2D6A9}"/>
              </a:ext>
            </a:extLst>
          </p:cNvPr>
          <p:cNvSpPr/>
          <p:nvPr/>
        </p:nvSpPr>
        <p:spPr>
          <a:xfrm>
            <a:off x="7537715" y="5255010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b="1" kern="0" dirty="0">
                <a:solidFill>
                  <a:schemeClr val="accent2"/>
                </a:solidFill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2019 . 09</a:t>
            </a:r>
            <a:endParaRPr lang="zh-CN" altLang="en-US" sz="1600" b="1" kern="0" dirty="0">
              <a:solidFill>
                <a:schemeClr val="accent2"/>
              </a:solidFill>
              <a:latin typeface="+mj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="" xmlns:a16="http://schemas.microsoft.com/office/drawing/2014/main" id="{3E5734BE-7633-4523-AC2C-F699CDDDD849}"/>
              </a:ext>
            </a:extLst>
          </p:cNvPr>
          <p:cNvSpPr/>
          <p:nvPr/>
        </p:nvSpPr>
        <p:spPr>
          <a:xfrm>
            <a:off x="6890697" y="2736645"/>
            <a:ext cx="2816102" cy="1161817"/>
          </a:xfrm>
          <a:prstGeom prst="rect">
            <a:avLst/>
          </a:prstGeom>
          <a:solidFill>
            <a:srgbClr val="F9F9F9"/>
          </a:solidFill>
          <a:ln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6200000" scaled="1"/>
              <a:tileRect/>
            </a:gradFill>
          </a:ln>
          <a:effectLst>
            <a:outerShdw blurRad="127000" sx="101000" sy="101000" algn="ctr" rotWithShape="0">
              <a:srgbClr val="A92B33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 Light"/>
              <a:ea typeface="微软雅黑"/>
              <a:cs typeface="+mn-cs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="" xmlns:a16="http://schemas.microsoft.com/office/drawing/2014/main" id="{C881102E-2FED-4D9D-B3E9-0B4649862671}"/>
              </a:ext>
            </a:extLst>
          </p:cNvPr>
          <p:cNvSpPr txBox="1"/>
          <p:nvPr/>
        </p:nvSpPr>
        <p:spPr>
          <a:xfrm>
            <a:off x="7058800" y="2773654"/>
            <a:ext cx="1783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Normal" panose="020B0400000000000000" pitchFamily="34" charset="-122"/>
              </a:rPr>
              <a:t>标题</a:t>
            </a:r>
            <a:r>
              <a:rPr lang="zh-CN" alt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sym typeface="思源黑体 CN Normal" panose="020B0400000000000000" pitchFamily="34" charset="-122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微软雅黑"/>
                <a:sym typeface="Wingdings 3" panose="05040102010807070707" pitchFamily="18" charset="2"/>
              </a:rPr>
              <a:t></a:t>
            </a:r>
            <a:endParaRPr lang="zh-CN" altLang="en-US" b="1" dirty="0">
              <a:solidFill>
                <a:schemeClr val="accent2"/>
              </a:solidFill>
              <a:latin typeface="微软雅黑"/>
              <a:sym typeface="思源黑体 CN Normal" panose="020B0400000000000000" pitchFamily="34" charset="-122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="" xmlns:a16="http://schemas.microsoft.com/office/drawing/2014/main" id="{8D17B122-9125-42D7-B007-5FEA6264D102}"/>
              </a:ext>
            </a:extLst>
          </p:cNvPr>
          <p:cNvSpPr txBox="1"/>
          <p:nvPr/>
        </p:nvSpPr>
        <p:spPr>
          <a:xfrm>
            <a:off x="7058800" y="3217495"/>
            <a:ext cx="25343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Light" panose="020B0300000000000000" pitchFamily="34" charset="-122"/>
              </a:rPr>
              <a:t>请输入您的内容请输入您的内容请输入您的内容</a:t>
            </a:r>
          </a:p>
        </p:txBody>
      </p:sp>
      <p:cxnSp>
        <p:nvCxnSpPr>
          <p:cNvPr id="128" name="直接连接符 127">
            <a:extLst>
              <a:ext uri="{FF2B5EF4-FFF2-40B4-BE49-F238E27FC236}">
                <a16:creationId xmlns="" xmlns:a16="http://schemas.microsoft.com/office/drawing/2014/main" id="{5EC0414C-C333-4392-A82E-CDA4AB490013}"/>
              </a:ext>
            </a:extLst>
          </p:cNvPr>
          <p:cNvCxnSpPr>
            <a:cxnSpLocks/>
            <a:endCxn id="129" idx="2"/>
          </p:cNvCxnSpPr>
          <p:nvPr/>
        </p:nvCxnSpPr>
        <p:spPr>
          <a:xfrm flipV="1">
            <a:off x="8298748" y="3898462"/>
            <a:ext cx="0" cy="120679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矩形 132">
            <a:extLst>
              <a:ext uri="{FF2B5EF4-FFF2-40B4-BE49-F238E27FC236}">
                <a16:creationId xmlns="" xmlns:a16="http://schemas.microsoft.com/office/drawing/2014/main" id="{D23F1B67-6CBF-47FC-B373-FB68EE34B367}"/>
              </a:ext>
            </a:extLst>
          </p:cNvPr>
          <p:cNvSpPr/>
          <p:nvPr/>
        </p:nvSpPr>
        <p:spPr>
          <a:xfrm>
            <a:off x="4559151" y="5255010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b="1" kern="0" dirty="0">
                <a:solidFill>
                  <a:schemeClr val="accent2"/>
                </a:solidFill>
                <a:latin typeface="+mj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2018 . 11</a:t>
            </a:r>
            <a:endParaRPr lang="zh-CN" altLang="en-US" sz="1600" b="1" kern="0" dirty="0">
              <a:solidFill>
                <a:schemeClr val="accent2"/>
              </a:solidFill>
              <a:latin typeface="+mj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="" xmlns:a16="http://schemas.microsoft.com/office/drawing/2014/main" id="{974E88B2-DD01-47D5-99BD-098C29A63D67}"/>
              </a:ext>
            </a:extLst>
          </p:cNvPr>
          <p:cNvSpPr/>
          <p:nvPr/>
        </p:nvSpPr>
        <p:spPr>
          <a:xfrm>
            <a:off x="3907113" y="2170357"/>
            <a:ext cx="2816102" cy="1161817"/>
          </a:xfrm>
          <a:prstGeom prst="rect">
            <a:avLst/>
          </a:prstGeom>
          <a:solidFill>
            <a:srgbClr val="F9F9F9"/>
          </a:solidFill>
          <a:ln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6200000" scaled="1"/>
              <a:tileRect/>
            </a:gradFill>
          </a:ln>
          <a:effectLst>
            <a:outerShdw blurRad="127000" sx="101000" sy="101000" algn="ctr" rotWithShape="0">
              <a:srgbClr val="A92B33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 Light"/>
              <a:ea typeface="微软雅黑"/>
              <a:cs typeface="+mn-cs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="" xmlns:a16="http://schemas.microsoft.com/office/drawing/2014/main" id="{DD66D421-25DF-4100-A030-33FD8E5780CF}"/>
              </a:ext>
            </a:extLst>
          </p:cNvPr>
          <p:cNvSpPr txBox="1"/>
          <p:nvPr/>
        </p:nvSpPr>
        <p:spPr>
          <a:xfrm>
            <a:off x="4075216" y="2187761"/>
            <a:ext cx="1783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Normal" panose="020B0400000000000000" pitchFamily="34" charset="-122"/>
              </a:rPr>
              <a:t>标题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思源黑体 CN Normal" panose="020B0400000000000000" pitchFamily="34" charset="-122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Wingdings 3" panose="05040102010807070707" pitchFamily="18" charset="2"/>
              </a:rPr>
              <a:t>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="" xmlns:a16="http://schemas.microsoft.com/office/drawing/2014/main" id="{12EC9F83-350F-49AE-801F-51A86840FF45}"/>
              </a:ext>
            </a:extLst>
          </p:cNvPr>
          <p:cNvSpPr txBox="1"/>
          <p:nvPr/>
        </p:nvSpPr>
        <p:spPr>
          <a:xfrm>
            <a:off x="4075216" y="2651207"/>
            <a:ext cx="25343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  <a:sym typeface="思源黑体 CN Light" panose="020B0300000000000000" pitchFamily="34" charset="-122"/>
              </a:rPr>
              <a:t>请输入您的内容请输入您的内容请输入您的内容</a:t>
            </a:r>
          </a:p>
        </p:txBody>
      </p:sp>
      <p:cxnSp>
        <p:nvCxnSpPr>
          <p:cNvPr id="136" name="直接连接符 135">
            <a:extLst>
              <a:ext uri="{FF2B5EF4-FFF2-40B4-BE49-F238E27FC236}">
                <a16:creationId xmlns="" xmlns:a16="http://schemas.microsoft.com/office/drawing/2014/main" id="{88DB7800-E2FF-4437-BD12-1BFEAACB2170}"/>
              </a:ext>
            </a:extLst>
          </p:cNvPr>
          <p:cNvCxnSpPr>
            <a:cxnSpLocks/>
            <a:endCxn id="137" idx="2"/>
          </p:cNvCxnSpPr>
          <p:nvPr/>
        </p:nvCxnSpPr>
        <p:spPr>
          <a:xfrm flipH="1" flipV="1">
            <a:off x="5315165" y="3332174"/>
            <a:ext cx="16557" cy="177308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>
            <a:extLst>
              <a:ext uri="{FF2B5EF4-FFF2-40B4-BE49-F238E27FC236}">
                <a16:creationId xmlns="" xmlns:a16="http://schemas.microsoft.com/office/drawing/2014/main" id="{7D7D9B01-8CD8-4205-A8D8-46FBB3121ECC}"/>
              </a:ext>
            </a:extLst>
          </p:cNvPr>
          <p:cNvCxnSpPr>
            <a:cxnSpLocks/>
          </p:cNvCxnSpPr>
          <p:nvPr/>
        </p:nvCxnSpPr>
        <p:spPr>
          <a:xfrm flipH="1" flipV="1">
            <a:off x="11276777" y="3217495"/>
            <a:ext cx="22113" cy="236797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="" xmlns:a16="http://schemas.microsoft.com/office/drawing/2014/main" id="{7151D1EC-6119-4068-A2FD-14866D3FCE54}"/>
              </a:ext>
            </a:extLst>
          </p:cNvPr>
          <p:cNvCxnSpPr>
            <a:cxnSpLocks/>
          </p:cNvCxnSpPr>
          <p:nvPr/>
        </p:nvCxnSpPr>
        <p:spPr>
          <a:xfrm flipH="1" flipV="1">
            <a:off x="841871" y="4837814"/>
            <a:ext cx="8665" cy="927701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="" xmlns:a16="http://schemas.microsoft.com/office/drawing/2014/main" id="{E68329D1-88E9-43A7-9C17-9FBA594D9796}"/>
              </a:ext>
            </a:extLst>
          </p:cNvPr>
          <p:cNvCxnSpPr>
            <a:cxnSpLocks/>
          </p:cNvCxnSpPr>
          <p:nvPr/>
        </p:nvCxnSpPr>
        <p:spPr>
          <a:xfrm flipH="1" flipV="1">
            <a:off x="6804280" y="4401483"/>
            <a:ext cx="10955" cy="1172961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="" xmlns:a16="http://schemas.microsoft.com/office/drawing/2014/main" id="{CF0DF36D-55D9-4DB4-8F5A-792C3760C975}"/>
              </a:ext>
            </a:extLst>
          </p:cNvPr>
          <p:cNvCxnSpPr>
            <a:cxnSpLocks/>
          </p:cNvCxnSpPr>
          <p:nvPr/>
        </p:nvCxnSpPr>
        <p:spPr>
          <a:xfrm flipV="1">
            <a:off x="3838929" y="4837814"/>
            <a:ext cx="0" cy="736632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文本框 152">
            <a:extLst>
              <a:ext uri="{FF2B5EF4-FFF2-40B4-BE49-F238E27FC236}">
                <a16:creationId xmlns="" xmlns:a16="http://schemas.microsoft.com/office/drawing/2014/main" id="{702E75CC-EC1E-4D9F-AE75-1EA9271485B5}"/>
              </a:ext>
            </a:extLst>
          </p:cNvPr>
          <p:cNvSpPr txBox="1"/>
          <p:nvPr/>
        </p:nvSpPr>
        <p:spPr>
          <a:xfrm>
            <a:off x="740415" y="1246326"/>
            <a:ext cx="2518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1">
                    <a:lumMod val="60000"/>
                    <a:lumOff val="40000"/>
                    <a:alpha val="10000"/>
                  </a:schemeClr>
                </a:solidFill>
              </a:rPr>
              <a:t>&gt;&gt;&gt;&gt;&gt;&gt;&gt;&gt;&gt;&gt;&gt;&gt;&gt;</a:t>
            </a:r>
            <a:endParaRPr lang="zh-CN" altLang="en-US" sz="2400" dirty="0">
              <a:solidFill>
                <a:schemeClr val="accent1">
                  <a:lumMod val="60000"/>
                  <a:lumOff val="40000"/>
                  <a:alpha val="10000"/>
                </a:schemeClr>
              </a:solidFill>
            </a:endParaRPr>
          </a:p>
        </p:txBody>
      </p:sp>
      <p:grpSp>
        <p:nvGrpSpPr>
          <p:cNvPr id="140" name="组合 139">
            <a:extLst>
              <a:ext uri="{FF2B5EF4-FFF2-40B4-BE49-F238E27FC236}">
                <a16:creationId xmlns="" xmlns:a16="http://schemas.microsoft.com/office/drawing/2014/main" id="{BD2A366F-EDC5-4E72-B2FE-3D77FB2AF7BE}"/>
              </a:ext>
            </a:extLst>
          </p:cNvPr>
          <p:cNvGrpSpPr/>
          <p:nvPr/>
        </p:nvGrpSpPr>
        <p:grpSpPr>
          <a:xfrm>
            <a:off x="29089" y="6975392"/>
            <a:ext cx="6187912" cy="400110"/>
            <a:chOff x="-15643" y="6912727"/>
            <a:chExt cx="6187912" cy="400110"/>
          </a:xfrm>
        </p:grpSpPr>
        <p:sp>
          <p:nvSpPr>
            <p:cNvPr id="141" name="文本框 140">
              <a:extLst>
                <a:ext uri="{FF2B5EF4-FFF2-40B4-BE49-F238E27FC236}">
                  <a16:creationId xmlns="" xmlns:a16="http://schemas.microsoft.com/office/drawing/2014/main" id="{6C4B25E7-30FA-4005-B55C-8B17827904B3}"/>
                </a:ext>
              </a:extLst>
            </p:cNvPr>
            <p:cNvSpPr txBox="1"/>
            <p:nvPr/>
          </p:nvSpPr>
          <p:spPr>
            <a:xfrm>
              <a:off x="-15643" y="6912727"/>
              <a:ext cx="618791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选择的字号不能过小，不然放投影仪可能会看不清</a:t>
              </a:r>
            </a:p>
          </p:txBody>
        </p:sp>
        <p:cxnSp>
          <p:nvCxnSpPr>
            <p:cNvPr id="143" name="直接连接符 142">
              <a:extLst>
                <a:ext uri="{FF2B5EF4-FFF2-40B4-BE49-F238E27FC236}">
                  <a16:creationId xmlns="" xmlns:a16="http://schemas.microsoft.com/office/drawing/2014/main" id="{A1051CFC-5198-477A-A24C-CC5FCCB60B49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93627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C76AF82E-E55F-43FA-B9C0-9E672777A17C}"/>
              </a:ext>
            </a:extLst>
          </p:cNvPr>
          <p:cNvSpPr/>
          <p:nvPr/>
        </p:nvSpPr>
        <p:spPr>
          <a:xfrm>
            <a:off x="7220482" y="906554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68EC6FA-CE3B-47FC-ACE1-32AF5B5DFDC0}"/>
              </a:ext>
            </a:extLst>
          </p:cNvPr>
          <p:cNvSpPr txBox="1"/>
          <p:nvPr/>
        </p:nvSpPr>
        <p:spPr>
          <a:xfrm>
            <a:off x="7861735" y="901668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9835D37C-3839-4305-9EBE-FC5FEBAD60A0}"/>
              </a:ext>
            </a:extLst>
          </p:cNvPr>
          <p:cNvSpPr/>
          <p:nvPr/>
        </p:nvSpPr>
        <p:spPr>
          <a:xfrm>
            <a:off x="7220482" y="1811865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2687A8E-C9CB-4A45-95EF-DD63413F8A8E}"/>
              </a:ext>
            </a:extLst>
          </p:cNvPr>
          <p:cNvSpPr txBox="1"/>
          <p:nvPr/>
        </p:nvSpPr>
        <p:spPr>
          <a:xfrm>
            <a:off x="7861735" y="1806979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CEF99299-4D24-4A00-A72F-46D421877219}"/>
              </a:ext>
            </a:extLst>
          </p:cNvPr>
          <p:cNvSpPr/>
          <p:nvPr/>
        </p:nvSpPr>
        <p:spPr>
          <a:xfrm>
            <a:off x="7220482" y="2717176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D86E6715-D1B7-457F-BED1-0D66B785FD41}"/>
              </a:ext>
            </a:extLst>
          </p:cNvPr>
          <p:cNvSpPr txBox="1"/>
          <p:nvPr/>
        </p:nvSpPr>
        <p:spPr>
          <a:xfrm>
            <a:off x="7861735" y="2712290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08B2B85B-30BF-4C05-95AA-3DE6EEB57D61}"/>
              </a:ext>
            </a:extLst>
          </p:cNvPr>
          <p:cNvSpPr/>
          <p:nvPr/>
        </p:nvSpPr>
        <p:spPr>
          <a:xfrm>
            <a:off x="7220482" y="3622487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29A8DBD6-2FDA-4A6A-8FAB-BFA5B859D060}"/>
              </a:ext>
            </a:extLst>
          </p:cNvPr>
          <p:cNvSpPr txBox="1"/>
          <p:nvPr/>
        </p:nvSpPr>
        <p:spPr>
          <a:xfrm>
            <a:off x="7861734" y="3617601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154ABE22-AA86-4EB0-A48A-3A4A9152E83C}"/>
              </a:ext>
            </a:extLst>
          </p:cNvPr>
          <p:cNvSpPr/>
          <p:nvPr/>
        </p:nvSpPr>
        <p:spPr>
          <a:xfrm>
            <a:off x="7220482" y="4527798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097E8E0-BD40-48A0-8905-1536BDE64014}"/>
              </a:ext>
            </a:extLst>
          </p:cNvPr>
          <p:cNvSpPr txBox="1"/>
          <p:nvPr/>
        </p:nvSpPr>
        <p:spPr>
          <a:xfrm>
            <a:off x="7861734" y="4522912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98728E4B-9CB7-4F07-B8BC-9E3E81310E42}"/>
              </a:ext>
            </a:extLst>
          </p:cNvPr>
          <p:cNvSpPr/>
          <p:nvPr/>
        </p:nvSpPr>
        <p:spPr>
          <a:xfrm>
            <a:off x="7220482" y="5433109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B8523EAC-0DD6-4440-9C75-75D9F6FCD371}"/>
              </a:ext>
            </a:extLst>
          </p:cNvPr>
          <p:cNvSpPr txBox="1"/>
          <p:nvPr/>
        </p:nvSpPr>
        <p:spPr>
          <a:xfrm>
            <a:off x="7861735" y="5428223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164AC95-CE0F-4710-B1A6-88096D01337D}"/>
              </a:ext>
            </a:extLst>
          </p:cNvPr>
          <p:cNvGrpSpPr/>
          <p:nvPr/>
        </p:nvGrpSpPr>
        <p:grpSpPr>
          <a:xfrm>
            <a:off x="35277" y="6938127"/>
            <a:ext cx="10488769" cy="400110"/>
            <a:chOff x="-15643" y="6912727"/>
            <a:chExt cx="10488769" cy="400110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6B16F456-9844-4231-AC8A-AF2D2A12C001}"/>
                </a:ext>
              </a:extLst>
            </p:cNvPr>
            <p:cNvSpPr txBox="1"/>
            <p:nvPr/>
          </p:nvSpPr>
          <p:spPr>
            <a:xfrm>
              <a:off x="-15643" y="6912727"/>
              <a:ext cx="10488769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想要更换左边某些元素时，可点击工具栏视图 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幻灯片母版，找到要更换版式后自行更换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162B32D5-C3F5-4ED5-B0FB-C3D3025ADCD1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133033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2DB2C6D-6A8D-47C2-95E3-34E7B00AC4B2}"/>
              </a:ext>
            </a:extLst>
          </p:cNvPr>
          <p:cNvSpPr txBox="1"/>
          <p:nvPr/>
        </p:nvSpPr>
        <p:spPr>
          <a:xfrm>
            <a:off x="5040668" y="4597404"/>
            <a:ext cx="2149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&gt;&gt; </a:t>
            </a:r>
            <a:r>
              <a:rPr lang="zh-CN" altLang="en-US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第六部分 </a:t>
            </a:r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&lt;&lt;</a:t>
            </a:r>
            <a:endParaRPr lang="zh-CN" altLang="en-US" spc="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A4E2B1C-63BB-48F6-9149-5A867722784A}"/>
              </a:ext>
            </a:extLst>
          </p:cNvPr>
          <p:cNvSpPr txBox="1"/>
          <p:nvPr/>
        </p:nvSpPr>
        <p:spPr>
          <a:xfrm>
            <a:off x="3363240" y="2291129"/>
            <a:ext cx="54585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荣誉页的几种排版模式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4F6129BB-EF5B-4528-A9A7-B30F0F2891B7}"/>
              </a:ext>
            </a:extLst>
          </p:cNvPr>
          <p:cNvCxnSpPr>
            <a:cxnSpLocks/>
          </p:cNvCxnSpPr>
          <p:nvPr/>
        </p:nvCxnSpPr>
        <p:spPr>
          <a:xfrm>
            <a:off x="3444949" y="2957655"/>
            <a:ext cx="52631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9272791-D8DD-4573-BAA7-5E4DBB5509D0}"/>
              </a:ext>
            </a:extLst>
          </p:cNvPr>
          <p:cNvSpPr txBox="1"/>
          <p:nvPr/>
        </p:nvSpPr>
        <p:spPr>
          <a:xfrm>
            <a:off x="3805021" y="3169083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可以在此输入其他较长一点的简单扼要内容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34C7743-F98A-42F1-ABF0-0E8E15C07337}"/>
              </a:ext>
            </a:extLst>
          </p:cNvPr>
          <p:cNvSpPr txBox="1"/>
          <p:nvPr/>
        </p:nvSpPr>
        <p:spPr>
          <a:xfrm>
            <a:off x="4710612" y="349833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这里输入其他扼要内容</a:t>
            </a:r>
          </a:p>
        </p:txBody>
      </p:sp>
    </p:spTree>
    <p:extLst>
      <p:ext uri="{BB962C8B-B14F-4D97-AF65-F5344CB8AC3E}">
        <p14:creationId xmlns:p14="http://schemas.microsoft.com/office/powerpoint/2010/main" val="11667247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411E8285-EA62-45FA-B2E2-3F68D1FCCBF3}"/>
              </a:ext>
            </a:extLst>
          </p:cNvPr>
          <p:cNvGrpSpPr/>
          <p:nvPr/>
        </p:nvGrpSpPr>
        <p:grpSpPr>
          <a:xfrm>
            <a:off x="855095" y="2350265"/>
            <a:ext cx="2916443" cy="799706"/>
            <a:chOff x="1025218" y="2350265"/>
            <a:chExt cx="2916443" cy="799706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C061038B-2863-45AB-A85C-39F7E2E349F0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7" name="组合 6">
                <a:extLst>
                  <a:ext uri="{FF2B5EF4-FFF2-40B4-BE49-F238E27FC236}">
                    <a16:creationId xmlns="" xmlns:a16="http://schemas.microsoft.com/office/drawing/2014/main" id="{8E4969BD-2B3D-4892-89F1-8DCAE6D6E781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11" name="Freeform 87">
                  <a:extLst>
                    <a:ext uri="{FF2B5EF4-FFF2-40B4-BE49-F238E27FC236}">
                      <a16:creationId xmlns="" xmlns:a16="http://schemas.microsoft.com/office/drawing/2014/main" id="{2F586980-7F66-4003-AB29-C40F0A24A6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2" name="Freeform 88">
                  <a:extLst>
                    <a:ext uri="{FF2B5EF4-FFF2-40B4-BE49-F238E27FC236}">
                      <a16:creationId xmlns="" xmlns:a16="http://schemas.microsoft.com/office/drawing/2014/main" id="{C5E93E74-4BE8-4210-9FC3-8DC9616AA0E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8" name="组合 7">
                <a:extLst>
                  <a:ext uri="{FF2B5EF4-FFF2-40B4-BE49-F238E27FC236}">
                    <a16:creationId xmlns="" xmlns:a16="http://schemas.microsoft.com/office/drawing/2014/main" id="{15E3B426-8C9E-4D89-A3E7-F290420A029B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9" name="Freeform 89">
                  <a:extLst>
                    <a:ext uri="{FF2B5EF4-FFF2-40B4-BE49-F238E27FC236}">
                      <a16:creationId xmlns="" xmlns:a16="http://schemas.microsoft.com/office/drawing/2014/main" id="{D7532B27-13CD-48A4-B112-C888DD3E55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0" name="Freeform 90">
                  <a:extLst>
                    <a:ext uri="{FF2B5EF4-FFF2-40B4-BE49-F238E27FC236}">
                      <a16:creationId xmlns="" xmlns:a16="http://schemas.microsoft.com/office/drawing/2014/main" id="{A4970C92-8096-4E89-8F8A-F4C006885EB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85E42A8B-0165-4075-BAC1-7CA640EC97DB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1"/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1"/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B6D08F4A-3CB8-4E0A-9FC3-8BE88068C14D}"/>
              </a:ext>
            </a:extLst>
          </p:cNvPr>
          <p:cNvGrpSpPr/>
          <p:nvPr/>
        </p:nvGrpSpPr>
        <p:grpSpPr>
          <a:xfrm>
            <a:off x="4735920" y="2350265"/>
            <a:ext cx="2916443" cy="799706"/>
            <a:chOff x="1025218" y="2350265"/>
            <a:chExt cx="2916443" cy="799706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604DF162-D5A7-4839-8C53-95A89264C7EE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18" name="组合 17">
                <a:extLst>
                  <a:ext uri="{FF2B5EF4-FFF2-40B4-BE49-F238E27FC236}">
                    <a16:creationId xmlns="" xmlns:a16="http://schemas.microsoft.com/office/drawing/2014/main" id="{DB3113DC-2A67-41D9-8536-B8ACD1B2152C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22" name="Freeform 87">
                  <a:extLst>
                    <a:ext uri="{FF2B5EF4-FFF2-40B4-BE49-F238E27FC236}">
                      <a16:creationId xmlns="" xmlns:a16="http://schemas.microsoft.com/office/drawing/2014/main" id="{5AB607C7-1B45-4590-B9CE-762E0E4107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3" name="Freeform 88">
                  <a:extLst>
                    <a:ext uri="{FF2B5EF4-FFF2-40B4-BE49-F238E27FC236}">
                      <a16:creationId xmlns="" xmlns:a16="http://schemas.microsoft.com/office/drawing/2014/main" id="{BF888389-2F28-469B-A1AD-ACDC702E2B6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="" xmlns:a16="http://schemas.microsoft.com/office/drawing/2014/main" id="{B21EC29A-FFF3-4D34-BBA8-928AA0BBB57E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20" name="Freeform 89">
                  <a:extLst>
                    <a:ext uri="{FF2B5EF4-FFF2-40B4-BE49-F238E27FC236}">
                      <a16:creationId xmlns="" xmlns:a16="http://schemas.microsoft.com/office/drawing/2014/main" id="{90DA7F58-A823-40AF-AAF3-3816D95693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1" name="Freeform 90">
                  <a:extLst>
                    <a:ext uri="{FF2B5EF4-FFF2-40B4-BE49-F238E27FC236}">
                      <a16:creationId xmlns="" xmlns:a16="http://schemas.microsoft.com/office/drawing/2014/main" id="{3BC404B6-000F-4964-8C18-602B5D6D061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ECCB646B-2E13-494E-8C9C-AA97F8117711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1"/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1"/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6C7FDF2E-91D1-406F-86D7-088D144D1DA1}"/>
              </a:ext>
            </a:extLst>
          </p:cNvPr>
          <p:cNvGrpSpPr/>
          <p:nvPr/>
        </p:nvGrpSpPr>
        <p:grpSpPr>
          <a:xfrm>
            <a:off x="8616745" y="2350265"/>
            <a:ext cx="2916443" cy="799706"/>
            <a:chOff x="1025218" y="2350265"/>
            <a:chExt cx="2916443" cy="799706"/>
          </a:xfrm>
        </p:grpSpPr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C880E548-EC9A-45EF-9A9A-32EA2ABC7215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27" name="组合 26">
                <a:extLst>
                  <a:ext uri="{FF2B5EF4-FFF2-40B4-BE49-F238E27FC236}">
                    <a16:creationId xmlns="" xmlns:a16="http://schemas.microsoft.com/office/drawing/2014/main" id="{A9359E51-8C6D-4ED2-9F2F-3F2D775726CA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31" name="Freeform 87">
                  <a:extLst>
                    <a:ext uri="{FF2B5EF4-FFF2-40B4-BE49-F238E27FC236}">
                      <a16:creationId xmlns="" xmlns:a16="http://schemas.microsoft.com/office/drawing/2014/main" id="{31849CC3-4891-46AE-893C-9CF59D66EC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2" name="Freeform 88">
                  <a:extLst>
                    <a:ext uri="{FF2B5EF4-FFF2-40B4-BE49-F238E27FC236}">
                      <a16:creationId xmlns="" xmlns:a16="http://schemas.microsoft.com/office/drawing/2014/main" id="{664D235E-09DD-47BE-9710-174F65183FE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="" xmlns:a16="http://schemas.microsoft.com/office/drawing/2014/main" id="{5752701F-0AE0-4D80-97AC-3316C39E0425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29" name="Freeform 89">
                  <a:extLst>
                    <a:ext uri="{FF2B5EF4-FFF2-40B4-BE49-F238E27FC236}">
                      <a16:creationId xmlns="" xmlns:a16="http://schemas.microsoft.com/office/drawing/2014/main" id="{D3401B82-A485-4CD3-9305-1CCE06FBAE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0" name="Freeform 90">
                  <a:extLst>
                    <a:ext uri="{FF2B5EF4-FFF2-40B4-BE49-F238E27FC236}">
                      <a16:creationId xmlns="" xmlns:a16="http://schemas.microsoft.com/office/drawing/2014/main" id="{87B0CE9B-E650-48A5-B242-D195F9EFF62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537EBB9C-C3D7-4CC2-A990-6144C4B8875E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1"/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1"/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A72055FE-4E83-4F85-895A-5913282E296E}"/>
              </a:ext>
            </a:extLst>
          </p:cNvPr>
          <p:cNvGrpSpPr/>
          <p:nvPr/>
        </p:nvGrpSpPr>
        <p:grpSpPr>
          <a:xfrm>
            <a:off x="855095" y="3781819"/>
            <a:ext cx="2916443" cy="799706"/>
            <a:chOff x="1025218" y="2350265"/>
            <a:chExt cx="2916443" cy="799706"/>
          </a:xfrm>
        </p:grpSpPr>
        <p:grpSp>
          <p:nvGrpSpPr>
            <p:cNvPr id="81" name="组合 80">
              <a:extLst>
                <a:ext uri="{FF2B5EF4-FFF2-40B4-BE49-F238E27FC236}">
                  <a16:creationId xmlns="" xmlns:a16="http://schemas.microsoft.com/office/drawing/2014/main" id="{3E839B31-6525-42EA-87A3-11B9BA84DA20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83" name="组合 82">
                <a:extLst>
                  <a:ext uri="{FF2B5EF4-FFF2-40B4-BE49-F238E27FC236}">
                    <a16:creationId xmlns="" xmlns:a16="http://schemas.microsoft.com/office/drawing/2014/main" id="{53B267D6-85B0-4521-8A6A-F9456C2108A5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87" name="Freeform 87">
                  <a:extLst>
                    <a:ext uri="{FF2B5EF4-FFF2-40B4-BE49-F238E27FC236}">
                      <a16:creationId xmlns="" xmlns:a16="http://schemas.microsoft.com/office/drawing/2014/main" id="{54447BCA-AA3F-4B95-B96B-BB9F46743C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88" name="Freeform 88">
                  <a:extLst>
                    <a:ext uri="{FF2B5EF4-FFF2-40B4-BE49-F238E27FC236}">
                      <a16:creationId xmlns="" xmlns:a16="http://schemas.microsoft.com/office/drawing/2014/main" id="{63EFBC2C-A67E-4220-A4C6-B8D655A35D4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84" name="组合 83">
                <a:extLst>
                  <a:ext uri="{FF2B5EF4-FFF2-40B4-BE49-F238E27FC236}">
                    <a16:creationId xmlns="" xmlns:a16="http://schemas.microsoft.com/office/drawing/2014/main" id="{95D3B59A-3C8B-4543-BA2C-E13BF2F15152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85" name="Freeform 89">
                  <a:extLst>
                    <a:ext uri="{FF2B5EF4-FFF2-40B4-BE49-F238E27FC236}">
                      <a16:creationId xmlns="" xmlns:a16="http://schemas.microsoft.com/office/drawing/2014/main" id="{38B26754-BA2C-4E3C-AB25-282733CD8E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86" name="Freeform 90">
                  <a:extLst>
                    <a:ext uri="{FF2B5EF4-FFF2-40B4-BE49-F238E27FC236}">
                      <a16:creationId xmlns="" xmlns:a16="http://schemas.microsoft.com/office/drawing/2014/main" id="{AA23E70F-9CA4-476D-A958-A90828F1BD9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82" name="文本框 81">
              <a:extLst>
                <a:ext uri="{FF2B5EF4-FFF2-40B4-BE49-F238E27FC236}">
                  <a16:creationId xmlns="" xmlns:a16="http://schemas.microsoft.com/office/drawing/2014/main" id="{69D4677E-9A7C-42CA-B8B4-4BECA2F4EB2E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1"/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1"/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A5983884-3204-4C24-9FC4-2CBDDF448727}"/>
              </a:ext>
            </a:extLst>
          </p:cNvPr>
          <p:cNvGrpSpPr/>
          <p:nvPr/>
        </p:nvGrpSpPr>
        <p:grpSpPr>
          <a:xfrm>
            <a:off x="4735920" y="3781819"/>
            <a:ext cx="2916443" cy="799706"/>
            <a:chOff x="1025218" y="2350265"/>
            <a:chExt cx="2916443" cy="799706"/>
          </a:xfrm>
        </p:grpSpPr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6FBA29DC-E059-4F78-8066-561F1FBA5B0B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75" name="组合 74">
                <a:extLst>
                  <a:ext uri="{FF2B5EF4-FFF2-40B4-BE49-F238E27FC236}">
                    <a16:creationId xmlns="" xmlns:a16="http://schemas.microsoft.com/office/drawing/2014/main" id="{52B7BC92-004E-4CC7-8105-EF1589F0C015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79" name="Freeform 87">
                  <a:extLst>
                    <a:ext uri="{FF2B5EF4-FFF2-40B4-BE49-F238E27FC236}">
                      <a16:creationId xmlns="" xmlns:a16="http://schemas.microsoft.com/office/drawing/2014/main" id="{E5D0939E-FEF9-436C-9588-A63B8A34AC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80" name="Freeform 88">
                  <a:extLst>
                    <a:ext uri="{FF2B5EF4-FFF2-40B4-BE49-F238E27FC236}">
                      <a16:creationId xmlns="" xmlns:a16="http://schemas.microsoft.com/office/drawing/2014/main" id="{5036DDF2-BDA6-4FC4-AA65-06B3FDAB534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76" name="组合 75">
                <a:extLst>
                  <a:ext uri="{FF2B5EF4-FFF2-40B4-BE49-F238E27FC236}">
                    <a16:creationId xmlns="" xmlns:a16="http://schemas.microsoft.com/office/drawing/2014/main" id="{70976C3B-522D-40C6-BC29-996D68D58BC2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77" name="Freeform 89">
                  <a:extLst>
                    <a:ext uri="{FF2B5EF4-FFF2-40B4-BE49-F238E27FC236}">
                      <a16:creationId xmlns="" xmlns:a16="http://schemas.microsoft.com/office/drawing/2014/main" id="{19506474-CDE9-45BD-96D9-62F47E29D5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78" name="Freeform 90">
                  <a:extLst>
                    <a:ext uri="{FF2B5EF4-FFF2-40B4-BE49-F238E27FC236}">
                      <a16:creationId xmlns="" xmlns:a16="http://schemas.microsoft.com/office/drawing/2014/main" id="{8E35C9C9-EE06-4CE3-BECD-C12B274F62B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74" name="文本框 73">
              <a:extLst>
                <a:ext uri="{FF2B5EF4-FFF2-40B4-BE49-F238E27FC236}">
                  <a16:creationId xmlns="" xmlns:a16="http://schemas.microsoft.com/office/drawing/2014/main" id="{8442B14B-D3EE-4B71-BFAE-2080BE7DF4D7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1"/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1"/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FA9F6B77-B815-4AB7-8C9E-B02FC94D16ED}"/>
              </a:ext>
            </a:extLst>
          </p:cNvPr>
          <p:cNvGrpSpPr/>
          <p:nvPr/>
        </p:nvGrpSpPr>
        <p:grpSpPr>
          <a:xfrm>
            <a:off x="8616745" y="3781819"/>
            <a:ext cx="2916443" cy="799706"/>
            <a:chOff x="1025218" y="2350265"/>
            <a:chExt cx="2916443" cy="799706"/>
          </a:xfrm>
        </p:grpSpPr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EAC04116-5DB0-4716-A95C-04E08DC8CFAD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67" name="组合 66">
                <a:extLst>
                  <a:ext uri="{FF2B5EF4-FFF2-40B4-BE49-F238E27FC236}">
                    <a16:creationId xmlns="" xmlns:a16="http://schemas.microsoft.com/office/drawing/2014/main" id="{6F3DD5C3-99DC-4C09-840E-921072552E92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71" name="Freeform 87">
                  <a:extLst>
                    <a:ext uri="{FF2B5EF4-FFF2-40B4-BE49-F238E27FC236}">
                      <a16:creationId xmlns="" xmlns:a16="http://schemas.microsoft.com/office/drawing/2014/main" id="{E54F3CC7-CE91-4294-A602-D82A17C9B8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72" name="Freeform 88">
                  <a:extLst>
                    <a:ext uri="{FF2B5EF4-FFF2-40B4-BE49-F238E27FC236}">
                      <a16:creationId xmlns="" xmlns:a16="http://schemas.microsoft.com/office/drawing/2014/main" id="{F2BC8429-26E8-4141-A141-7104E56F383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68" name="组合 67">
                <a:extLst>
                  <a:ext uri="{FF2B5EF4-FFF2-40B4-BE49-F238E27FC236}">
                    <a16:creationId xmlns="" xmlns:a16="http://schemas.microsoft.com/office/drawing/2014/main" id="{E6B6C3A8-DF34-4095-8AEB-13F3CC171BA1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69" name="Freeform 89">
                  <a:extLst>
                    <a:ext uri="{FF2B5EF4-FFF2-40B4-BE49-F238E27FC236}">
                      <a16:creationId xmlns="" xmlns:a16="http://schemas.microsoft.com/office/drawing/2014/main" id="{43C101A3-2137-4C40-92B1-B701B6A9E4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70" name="Freeform 90">
                  <a:extLst>
                    <a:ext uri="{FF2B5EF4-FFF2-40B4-BE49-F238E27FC236}">
                      <a16:creationId xmlns="" xmlns:a16="http://schemas.microsoft.com/office/drawing/2014/main" id="{05AC20D9-85CF-4F1F-AF57-2802C61BFD4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F0E031ED-1296-478F-A01F-D7B9456ED2D2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1"/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1"/>
                  </a:solidFill>
                  <a:latin typeface="+mn-ea"/>
                </a:rPr>
                <a:t>你的奖项名称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91775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B5DB8BFA-F1A6-4FA3-A9DA-8EF0B4B7B329}"/>
              </a:ext>
            </a:extLst>
          </p:cNvPr>
          <p:cNvSpPr/>
          <p:nvPr/>
        </p:nvSpPr>
        <p:spPr>
          <a:xfrm>
            <a:off x="814087" y="1446028"/>
            <a:ext cx="10611151" cy="39340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A1DB9E9-76C5-487D-A860-DAEA7B74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所获荣誉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E42E6128-0E7A-4A5E-877C-8A752D69018E}"/>
              </a:ext>
            </a:extLst>
          </p:cNvPr>
          <p:cNvGrpSpPr/>
          <p:nvPr/>
        </p:nvGrpSpPr>
        <p:grpSpPr>
          <a:xfrm>
            <a:off x="1025218" y="2395458"/>
            <a:ext cx="2916443" cy="726359"/>
            <a:chOff x="860169" y="5707864"/>
            <a:chExt cx="1235776" cy="307778"/>
          </a:xfrm>
          <a:gradFill>
            <a:gsLst>
              <a:gs pos="0">
                <a:schemeClr val="accent1"/>
              </a:gs>
              <a:gs pos="100000">
                <a:schemeClr val="accent1">
                  <a:alpha val="30000"/>
                </a:schemeClr>
              </a:gs>
            </a:gsLst>
            <a:lin ang="5400000" scaled="0"/>
          </a:gradFill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81304D26-2B53-4065-A121-E594452D155E}"/>
                </a:ext>
              </a:extLst>
            </p:cNvPr>
            <p:cNvGrpSpPr/>
            <p:nvPr/>
          </p:nvGrpSpPr>
          <p:grpSpPr>
            <a:xfrm>
              <a:off x="860169" y="5707865"/>
              <a:ext cx="148022" cy="307777"/>
              <a:chOff x="-1268247" y="1846749"/>
              <a:chExt cx="355046" cy="738233"/>
            </a:xfrm>
            <a:grpFill/>
          </p:grpSpPr>
          <p:sp>
            <p:nvSpPr>
              <p:cNvPr id="11" name="Freeform 87">
                <a:extLst>
                  <a:ext uri="{FF2B5EF4-FFF2-40B4-BE49-F238E27FC236}">
                    <a16:creationId xmlns="" xmlns:a16="http://schemas.microsoft.com/office/drawing/2014/main" id="{3D5B9B0F-0FFD-4929-AEAE-054AF8877D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5464" y="1879221"/>
                <a:ext cx="292263" cy="705761"/>
              </a:xfrm>
              <a:custGeom>
                <a:avLst/>
                <a:gdLst>
                  <a:gd name="T0" fmla="*/ 36 w 65"/>
                  <a:gd name="T1" fmla="*/ 1 h 157"/>
                  <a:gd name="T2" fmla="*/ 24 w 65"/>
                  <a:gd name="T3" fmla="*/ 12 h 157"/>
                  <a:gd name="T4" fmla="*/ 7 w 65"/>
                  <a:gd name="T5" fmla="*/ 41 h 157"/>
                  <a:gd name="T6" fmla="*/ 12 w 65"/>
                  <a:gd name="T7" fmla="*/ 101 h 157"/>
                  <a:gd name="T8" fmla="*/ 48 w 65"/>
                  <a:gd name="T9" fmla="*/ 144 h 157"/>
                  <a:gd name="T10" fmla="*/ 65 w 65"/>
                  <a:gd name="T11" fmla="*/ 154 h 157"/>
                  <a:gd name="T12" fmla="*/ 64 w 65"/>
                  <a:gd name="T13" fmla="*/ 157 h 157"/>
                  <a:gd name="T14" fmla="*/ 46 w 65"/>
                  <a:gd name="T15" fmla="*/ 146 h 157"/>
                  <a:gd name="T16" fmla="*/ 10 w 65"/>
                  <a:gd name="T17" fmla="*/ 102 h 157"/>
                  <a:gd name="T18" fmla="*/ 5 w 65"/>
                  <a:gd name="T19" fmla="*/ 41 h 157"/>
                  <a:gd name="T20" fmla="*/ 22 w 65"/>
                  <a:gd name="T21" fmla="*/ 11 h 157"/>
                  <a:gd name="T22" fmla="*/ 36 w 65"/>
                  <a:gd name="T23" fmla="*/ 0 h 157"/>
                  <a:gd name="T24" fmla="*/ 36 w 65"/>
                  <a:gd name="T25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157">
                    <a:moveTo>
                      <a:pt x="36" y="1"/>
                    </a:moveTo>
                    <a:cubicBezTo>
                      <a:pt x="31" y="5"/>
                      <a:pt x="28" y="8"/>
                      <a:pt x="24" y="12"/>
                    </a:cubicBezTo>
                    <a:cubicBezTo>
                      <a:pt x="15" y="22"/>
                      <a:pt x="11" y="30"/>
                      <a:pt x="7" y="41"/>
                    </a:cubicBezTo>
                    <a:cubicBezTo>
                      <a:pt x="2" y="63"/>
                      <a:pt x="4" y="80"/>
                      <a:pt x="12" y="101"/>
                    </a:cubicBezTo>
                    <a:cubicBezTo>
                      <a:pt x="21" y="119"/>
                      <a:pt x="31" y="133"/>
                      <a:pt x="48" y="144"/>
                    </a:cubicBezTo>
                    <a:cubicBezTo>
                      <a:pt x="54" y="147"/>
                      <a:pt x="59" y="151"/>
                      <a:pt x="65" y="154"/>
                    </a:cubicBezTo>
                    <a:cubicBezTo>
                      <a:pt x="65" y="155"/>
                      <a:pt x="64" y="156"/>
                      <a:pt x="64" y="157"/>
                    </a:cubicBezTo>
                    <a:cubicBezTo>
                      <a:pt x="58" y="153"/>
                      <a:pt x="52" y="149"/>
                      <a:pt x="46" y="146"/>
                    </a:cubicBezTo>
                    <a:cubicBezTo>
                      <a:pt x="29" y="134"/>
                      <a:pt x="19" y="121"/>
                      <a:pt x="10" y="102"/>
                    </a:cubicBezTo>
                    <a:cubicBezTo>
                      <a:pt x="2" y="81"/>
                      <a:pt x="0" y="63"/>
                      <a:pt x="5" y="41"/>
                    </a:cubicBezTo>
                    <a:cubicBezTo>
                      <a:pt x="9" y="29"/>
                      <a:pt x="14" y="21"/>
                      <a:pt x="22" y="11"/>
                    </a:cubicBezTo>
                    <a:cubicBezTo>
                      <a:pt x="27" y="7"/>
                      <a:pt x="31" y="4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" name="Freeform 88">
                <a:extLst>
                  <a:ext uri="{FF2B5EF4-FFF2-40B4-BE49-F238E27FC236}">
                    <a16:creationId xmlns="" xmlns:a16="http://schemas.microsoft.com/office/drawing/2014/main" id="{F5076A9E-3224-4E47-8D7D-8F0E94C3FE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68247" y="1846749"/>
                <a:ext cx="309583" cy="720915"/>
              </a:xfrm>
              <a:custGeom>
                <a:avLst/>
                <a:gdLst>
                  <a:gd name="T0" fmla="*/ 22 w 69"/>
                  <a:gd name="T1" fmla="*/ 41 h 160"/>
                  <a:gd name="T2" fmla="*/ 24 w 69"/>
                  <a:gd name="T3" fmla="*/ 34 h 160"/>
                  <a:gd name="T4" fmla="*/ 30 w 69"/>
                  <a:gd name="T5" fmla="*/ 4 h 160"/>
                  <a:gd name="T6" fmla="*/ 21 w 69"/>
                  <a:gd name="T7" fmla="*/ 14 h 160"/>
                  <a:gd name="T8" fmla="*/ 13 w 69"/>
                  <a:gd name="T9" fmla="*/ 35 h 160"/>
                  <a:gd name="T10" fmla="*/ 20 w 69"/>
                  <a:gd name="T11" fmla="*/ 50 h 160"/>
                  <a:gd name="T12" fmla="*/ 34 w 69"/>
                  <a:gd name="T13" fmla="*/ 44 h 160"/>
                  <a:gd name="T14" fmla="*/ 51 w 69"/>
                  <a:gd name="T15" fmla="*/ 27 h 160"/>
                  <a:gd name="T16" fmla="*/ 27 w 69"/>
                  <a:gd name="T17" fmla="*/ 36 h 160"/>
                  <a:gd name="T18" fmla="*/ 23 w 69"/>
                  <a:gd name="T19" fmla="*/ 41 h 160"/>
                  <a:gd name="T20" fmla="*/ 22 w 69"/>
                  <a:gd name="T21" fmla="*/ 41 h 160"/>
                  <a:gd name="T22" fmla="*/ 59 w 69"/>
                  <a:gd name="T23" fmla="*/ 151 h 160"/>
                  <a:gd name="T24" fmla="*/ 52 w 69"/>
                  <a:gd name="T25" fmla="*/ 147 h 160"/>
                  <a:gd name="T26" fmla="*/ 22 w 69"/>
                  <a:gd name="T27" fmla="*/ 136 h 160"/>
                  <a:gd name="T28" fmla="*/ 50 w 69"/>
                  <a:gd name="T29" fmla="*/ 158 h 160"/>
                  <a:gd name="T30" fmla="*/ 67 w 69"/>
                  <a:gd name="T31" fmla="*/ 155 h 160"/>
                  <a:gd name="T32" fmla="*/ 49 w 69"/>
                  <a:gd name="T33" fmla="*/ 117 h 160"/>
                  <a:gd name="T34" fmla="*/ 54 w 69"/>
                  <a:gd name="T35" fmla="*/ 145 h 160"/>
                  <a:gd name="T36" fmla="*/ 59 w 69"/>
                  <a:gd name="T37" fmla="*/ 150 h 160"/>
                  <a:gd name="T38" fmla="*/ 59 w 69"/>
                  <a:gd name="T39" fmla="*/ 151 h 160"/>
                  <a:gd name="T40" fmla="*/ 36 w 69"/>
                  <a:gd name="T41" fmla="*/ 129 h 160"/>
                  <a:gd name="T42" fmla="*/ 32 w 69"/>
                  <a:gd name="T43" fmla="*/ 124 h 160"/>
                  <a:gd name="T44" fmla="*/ 6 w 69"/>
                  <a:gd name="T45" fmla="*/ 104 h 160"/>
                  <a:gd name="T46" fmla="*/ 26 w 69"/>
                  <a:gd name="T47" fmla="*/ 134 h 160"/>
                  <a:gd name="T48" fmla="*/ 43 w 69"/>
                  <a:gd name="T49" fmla="*/ 136 h 160"/>
                  <a:gd name="T50" fmla="*/ 41 w 69"/>
                  <a:gd name="T51" fmla="*/ 104 h 160"/>
                  <a:gd name="T52" fmla="*/ 37 w 69"/>
                  <a:gd name="T53" fmla="*/ 94 h 160"/>
                  <a:gd name="T54" fmla="*/ 34 w 69"/>
                  <a:gd name="T55" fmla="*/ 122 h 160"/>
                  <a:gd name="T56" fmla="*/ 37 w 69"/>
                  <a:gd name="T57" fmla="*/ 129 h 160"/>
                  <a:gd name="T58" fmla="*/ 36 w 69"/>
                  <a:gd name="T59" fmla="*/ 129 h 160"/>
                  <a:gd name="T60" fmla="*/ 22 w 69"/>
                  <a:gd name="T61" fmla="*/ 102 h 160"/>
                  <a:gd name="T62" fmla="*/ 19 w 69"/>
                  <a:gd name="T63" fmla="*/ 95 h 160"/>
                  <a:gd name="T64" fmla="*/ 1 w 69"/>
                  <a:gd name="T65" fmla="*/ 69 h 160"/>
                  <a:gd name="T66" fmla="*/ 11 w 69"/>
                  <a:gd name="T67" fmla="*/ 103 h 160"/>
                  <a:gd name="T68" fmla="*/ 26 w 69"/>
                  <a:gd name="T69" fmla="*/ 111 h 160"/>
                  <a:gd name="T70" fmla="*/ 34 w 69"/>
                  <a:gd name="T71" fmla="*/ 79 h 160"/>
                  <a:gd name="T72" fmla="*/ 33 w 69"/>
                  <a:gd name="T73" fmla="*/ 70 h 160"/>
                  <a:gd name="T74" fmla="*/ 22 w 69"/>
                  <a:gd name="T75" fmla="*/ 95 h 160"/>
                  <a:gd name="T76" fmla="*/ 23 w 69"/>
                  <a:gd name="T77" fmla="*/ 101 h 160"/>
                  <a:gd name="T78" fmla="*/ 22 w 69"/>
                  <a:gd name="T79" fmla="*/ 102 h 160"/>
                  <a:gd name="T80" fmla="*/ 17 w 69"/>
                  <a:gd name="T81" fmla="*/ 71 h 160"/>
                  <a:gd name="T82" fmla="*/ 16 w 69"/>
                  <a:gd name="T83" fmla="*/ 64 h 160"/>
                  <a:gd name="T84" fmla="*/ 12 w 69"/>
                  <a:gd name="T85" fmla="*/ 46 h 160"/>
                  <a:gd name="T86" fmla="*/ 9 w 69"/>
                  <a:gd name="T87" fmla="*/ 34 h 160"/>
                  <a:gd name="T88" fmla="*/ 4 w 69"/>
                  <a:gd name="T89" fmla="*/ 47 h 160"/>
                  <a:gd name="T90" fmla="*/ 18 w 69"/>
                  <a:gd name="T91" fmla="*/ 81 h 160"/>
                  <a:gd name="T92" fmla="*/ 38 w 69"/>
                  <a:gd name="T93" fmla="*/ 46 h 160"/>
                  <a:gd name="T94" fmla="*/ 29 w 69"/>
                  <a:gd name="T95" fmla="*/ 51 h 160"/>
                  <a:gd name="T96" fmla="*/ 19 w 69"/>
                  <a:gd name="T97" fmla="*/ 65 h 160"/>
                  <a:gd name="T98" fmla="*/ 18 w 69"/>
                  <a:gd name="T99" fmla="*/ 71 h 160"/>
                  <a:gd name="T100" fmla="*/ 17 w 69"/>
                  <a:gd name="T101" fmla="*/ 71 h 160"/>
                  <a:gd name="T102" fmla="*/ 64 w 69"/>
                  <a:gd name="T103" fmla="*/ 1 h 160"/>
                  <a:gd name="T104" fmla="*/ 34 w 69"/>
                  <a:gd name="T105" fmla="*/ 16 h 160"/>
                  <a:gd name="T106" fmla="*/ 31 w 69"/>
                  <a:gd name="T107" fmla="*/ 26 h 160"/>
                  <a:gd name="T108" fmla="*/ 56 w 69"/>
                  <a:gd name="T109" fmla="*/ 8 h 160"/>
                  <a:gd name="T110" fmla="*/ 64 w 69"/>
                  <a:gd name="T111" fmla="*/ 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9" h="160">
                    <a:moveTo>
                      <a:pt x="22" y="41"/>
                    </a:moveTo>
                    <a:cubicBezTo>
                      <a:pt x="23" y="39"/>
                      <a:pt x="24" y="37"/>
                      <a:pt x="24" y="34"/>
                    </a:cubicBezTo>
                    <a:cubicBezTo>
                      <a:pt x="27" y="26"/>
                      <a:pt x="29" y="13"/>
                      <a:pt x="30" y="4"/>
                    </a:cubicBezTo>
                    <a:cubicBezTo>
                      <a:pt x="26" y="7"/>
                      <a:pt x="23" y="10"/>
                      <a:pt x="21" y="14"/>
                    </a:cubicBezTo>
                    <a:cubicBezTo>
                      <a:pt x="16" y="20"/>
                      <a:pt x="14" y="27"/>
                      <a:pt x="13" y="35"/>
                    </a:cubicBezTo>
                    <a:cubicBezTo>
                      <a:pt x="13" y="41"/>
                      <a:pt x="15" y="46"/>
                      <a:pt x="20" y="50"/>
                    </a:cubicBezTo>
                    <a:cubicBezTo>
                      <a:pt x="25" y="49"/>
                      <a:pt x="30" y="47"/>
                      <a:pt x="34" y="44"/>
                    </a:cubicBezTo>
                    <a:cubicBezTo>
                      <a:pt x="40" y="39"/>
                      <a:pt x="46" y="33"/>
                      <a:pt x="51" y="27"/>
                    </a:cubicBezTo>
                    <a:cubicBezTo>
                      <a:pt x="42" y="25"/>
                      <a:pt x="33" y="28"/>
                      <a:pt x="27" y="36"/>
                    </a:cubicBezTo>
                    <a:cubicBezTo>
                      <a:pt x="25" y="37"/>
                      <a:pt x="24" y="39"/>
                      <a:pt x="23" y="41"/>
                    </a:cubicBezTo>
                    <a:cubicBezTo>
                      <a:pt x="23" y="42"/>
                      <a:pt x="22" y="41"/>
                      <a:pt x="22" y="41"/>
                    </a:cubicBezTo>
                    <a:close/>
                    <a:moveTo>
                      <a:pt x="59" y="151"/>
                    </a:moveTo>
                    <a:cubicBezTo>
                      <a:pt x="57" y="149"/>
                      <a:pt x="54" y="148"/>
                      <a:pt x="52" y="147"/>
                    </a:cubicBezTo>
                    <a:cubicBezTo>
                      <a:pt x="43" y="142"/>
                      <a:pt x="32" y="138"/>
                      <a:pt x="22" y="136"/>
                    </a:cubicBezTo>
                    <a:cubicBezTo>
                      <a:pt x="28" y="146"/>
                      <a:pt x="38" y="156"/>
                      <a:pt x="50" y="158"/>
                    </a:cubicBezTo>
                    <a:cubicBezTo>
                      <a:pt x="57" y="160"/>
                      <a:pt x="62" y="159"/>
                      <a:pt x="67" y="155"/>
                    </a:cubicBezTo>
                    <a:cubicBezTo>
                      <a:pt x="69" y="143"/>
                      <a:pt x="57" y="126"/>
                      <a:pt x="49" y="117"/>
                    </a:cubicBezTo>
                    <a:cubicBezTo>
                      <a:pt x="46" y="127"/>
                      <a:pt x="48" y="137"/>
                      <a:pt x="54" y="145"/>
                    </a:cubicBezTo>
                    <a:cubicBezTo>
                      <a:pt x="56" y="147"/>
                      <a:pt x="57" y="148"/>
                      <a:pt x="59" y="150"/>
                    </a:cubicBezTo>
                    <a:cubicBezTo>
                      <a:pt x="60" y="150"/>
                      <a:pt x="59" y="151"/>
                      <a:pt x="59" y="151"/>
                    </a:cubicBezTo>
                    <a:close/>
                    <a:moveTo>
                      <a:pt x="36" y="129"/>
                    </a:moveTo>
                    <a:cubicBezTo>
                      <a:pt x="35" y="127"/>
                      <a:pt x="33" y="126"/>
                      <a:pt x="32" y="124"/>
                    </a:cubicBezTo>
                    <a:cubicBezTo>
                      <a:pt x="25" y="117"/>
                      <a:pt x="15" y="109"/>
                      <a:pt x="6" y="104"/>
                    </a:cubicBezTo>
                    <a:cubicBezTo>
                      <a:pt x="9" y="116"/>
                      <a:pt x="16" y="127"/>
                      <a:pt x="26" y="134"/>
                    </a:cubicBezTo>
                    <a:cubicBezTo>
                      <a:pt x="31" y="137"/>
                      <a:pt x="37" y="138"/>
                      <a:pt x="43" y="136"/>
                    </a:cubicBezTo>
                    <a:cubicBezTo>
                      <a:pt x="48" y="126"/>
                      <a:pt x="44" y="114"/>
                      <a:pt x="41" y="104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2" y="103"/>
                      <a:pt x="31" y="113"/>
                      <a:pt x="34" y="122"/>
                    </a:cubicBezTo>
                    <a:cubicBezTo>
                      <a:pt x="35" y="125"/>
                      <a:pt x="36" y="127"/>
                      <a:pt x="37" y="129"/>
                    </a:cubicBezTo>
                    <a:cubicBezTo>
                      <a:pt x="38" y="129"/>
                      <a:pt x="37" y="130"/>
                      <a:pt x="36" y="129"/>
                    </a:cubicBezTo>
                    <a:close/>
                    <a:moveTo>
                      <a:pt x="22" y="102"/>
                    </a:moveTo>
                    <a:cubicBezTo>
                      <a:pt x="21" y="100"/>
                      <a:pt x="20" y="97"/>
                      <a:pt x="19" y="95"/>
                    </a:cubicBezTo>
                    <a:cubicBezTo>
                      <a:pt x="15" y="86"/>
                      <a:pt x="8" y="77"/>
                      <a:pt x="1" y="69"/>
                    </a:cubicBezTo>
                    <a:cubicBezTo>
                      <a:pt x="0" y="81"/>
                      <a:pt x="3" y="94"/>
                      <a:pt x="11" y="103"/>
                    </a:cubicBezTo>
                    <a:cubicBezTo>
                      <a:pt x="15" y="107"/>
                      <a:pt x="20" y="111"/>
                      <a:pt x="26" y="111"/>
                    </a:cubicBezTo>
                    <a:cubicBezTo>
                      <a:pt x="33" y="103"/>
                      <a:pt x="34" y="89"/>
                      <a:pt x="34" y="79"/>
                    </a:cubicBezTo>
                    <a:cubicBezTo>
                      <a:pt x="34" y="76"/>
                      <a:pt x="34" y="73"/>
                      <a:pt x="33" y="70"/>
                    </a:cubicBezTo>
                    <a:cubicBezTo>
                      <a:pt x="25" y="75"/>
                      <a:pt x="21" y="85"/>
                      <a:pt x="22" y="95"/>
                    </a:cubicBezTo>
                    <a:cubicBezTo>
                      <a:pt x="22" y="97"/>
                      <a:pt x="22" y="99"/>
                      <a:pt x="23" y="101"/>
                    </a:cubicBezTo>
                    <a:cubicBezTo>
                      <a:pt x="23" y="102"/>
                      <a:pt x="22" y="102"/>
                      <a:pt x="22" y="102"/>
                    </a:cubicBezTo>
                    <a:close/>
                    <a:moveTo>
                      <a:pt x="17" y="71"/>
                    </a:moveTo>
                    <a:cubicBezTo>
                      <a:pt x="17" y="69"/>
                      <a:pt x="16" y="67"/>
                      <a:pt x="16" y="64"/>
                    </a:cubicBezTo>
                    <a:cubicBezTo>
                      <a:pt x="15" y="58"/>
                      <a:pt x="14" y="52"/>
                      <a:pt x="12" y="46"/>
                    </a:cubicBezTo>
                    <a:cubicBezTo>
                      <a:pt x="11" y="42"/>
                      <a:pt x="10" y="38"/>
                      <a:pt x="9" y="34"/>
                    </a:cubicBezTo>
                    <a:cubicBezTo>
                      <a:pt x="7" y="38"/>
                      <a:pt x="5" y="42"/>
                      <a:pt x="4" y="47"/>
                    </a:cubicBezTo>
                    <a:cubicBezTo>
                      <a:pt x="2" y="59"/>
                      <a:pt x="4" y="76"/>
                      <a:pt x="18" y="81"/>
                    </a:cubicBezTo>
                    <a:cubicBezTo>
                      <a:pt x="29" y="74"/>
                      <a:pt x="34" y="58"/>
                      <a:pt x="38" y="46"/>
                    </a:cubicBezTo>
                    <a:cubicBezTo>
                      <a:pt x="34" y="47"/>
                      <a:pt x="32" y="48"/>
                      <a:pt x="29" y="51"/>
                    </a:cubicBezTo>
                    <a:cubicBezTo>
                      <a:pt x="24" y="54"/>
                      <a:pt x="21" y="59"/>
                      <a:pt x="19" y="65"/>
                    </a:cubicBezTo>
                    <a:cubicBezTo>
                      <a:pt x="18" y="67"/>
                      <a:pt x="18" y="69"/>
                      <a:pt x="18" y="71"/>
                    </a:cubicBezTo>
                    <a:cubicBezTo>
                      <a:pt x="18" y="72"/>
                      <a:pt x="17" y="72"/>
                      <a:pt x="17" y="71"/>
                    </a:cubicBezTo>
                    <a:close/>
                    <a:moveTo>
                      <a:pt x="64" y="1"/>
                    </a:moveTo>
                    <a:cubicBezTo>
                      <a:pt x="52" y="0"/>
                      <a:pt x="40" y="6"/>
                      <a:pt x="34" y="16"/>
                    </a:cubicBezTo>
                    <a:cubicBezTo>
                      <a:pt x="32" y="19"/>
                      <a:pt x="31" y="22"/>
                      <a:pt x="31" y="26"/>
                    </a:cubicBezTo>
                    <a:cubicBezTo>
                      <a:pt x="41" y="23"/>
                      <a:pt x="50" y="15"/>
                      <a:pt x="56" y="8"/>
                    </a:cubicBezTo>
                    <a:cubicBezTo>
                      <a:pt x="59" y="6"/>
                      <a:pt x="61" y="3"/>
                      <a:pt x="6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F65FC6C6-D384-4A05-A8D7-F9E3918B72FA}"/>
                </a:ext>
              </a:extLst>
            </p:cNvPr>
            <p:cNvGrpSpPr/>
            <p:nvPr/>
          </p:nvGrpSpPr>
          <p:grpSpPr>
            <a:xfrm>
              <a:off x="1947923" y="5707864"/>
              <a:ext cx="148022" cy="307778"/>
              <a:chOff x="-733515" y="1846749"/>
              <a:chExt cx="355044" cy="738233"/>
            </a:xfrm>
            <a:grpFill/>
          </p:grpSpPr>
          <p:sp>
            <p:nvSpPr>
              <p:cNvPr id="9" name="Freeform 89">
                <a:extLst>
                  <a:ext uri="{FF2B5EF4-FFF2-40B4-BE49-F238E27FC236}">
                    <a16:creationId xmlns="" xmlns:a16="http://schemas.microsoft.com/office/drawing/2014/main" id="{B03D4258-7757-4B4A-8FF2-326DFAEA2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3515" y="1879222"/>
                <a:ext cx="292263" cy="705760"/>
              </a:xfrm>
              <a:custGeom>
                <a:avLst/>
                <a:gdLst>
                  <a:gd name="T0" fmla="*/ 28 w 65"/>
                  <a:gd name="T1" fmla="*/ 1 h 157"/>
                  <a:gd name="T2" fmla="*/ 41 w 65"/>
                  <a:gd name="T3" fmla="*/ 12 h 157"/>
                  <a:gd name="T4" fmla="*/ 57 w 65"/>
                  <a:gd name="T5" fmla="*/ 41 h 157"/>
                  <a:gd name="T6" fmla="*/ 52 w 65"/>
                  <a:gd name="T7" fmla="*/ 101 h 157"/>
                  <a:gd name="T8" fmla="*/ 17 w 65"/>
                  <a:gd name="T9" fmla="*/ 144 h 157"/>
                  <a:gd name="T10" fmla="*/ 0 w 65"/>
                  <a:gd name="T11" fmla="*/ 154 h 157"/>
                  <a:gd name="T12" fmla="*/ 1 w 65"/>
                  <a:gd name="T13" fmla="*/ 157 h 157"/>
                  <a:gd name="T14" fmla="*/ 18 w 65"/>
                  <a:gd name="T15" fmla="*/ 146 h 157"/>
                  <a:gd name="T16" fmla="*/ 55 w 65"/>
                  <a:gd name="T17" fmla="*/ 102 h 157"/>
                  <a:gd name="T18" fmla="*/ 59 w 65"/>
                  <a:gd name="T19" fmla="*/ 41 h 157"/>
                  <a:gd name="T20" fmla="*/ 42 w 65"/>
                  <a:gd name="T21" fmla="*/ 11 h 157"/>
                  <a:gd name="T22" fmla="*/ 29 w 65"/>
                  <a:gd name="T23" fmla="*/ 0 h 157"/>
                  <a:gd name="T24" fmla="*/ 28 w 65"/>
                  <a:gd name="T25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157">
                    <a:moveTo>
                      <a:pt x="28" y="1"/>
                    </a:moveTo>
                    <a:cubicBezTo>
                      <a:pt x="33" y="5"/>
                      <a:pt x="37" y="8"/>
                      <a:pt x="41" y="12"/>
                    </a:cubicBezTo>
                    <a:cubicBezTo>
                      <a:pt x="49" y="22"/>
                      <a:pt x="54" y="30"/>
                      <a:pt x="57" y="41"/>
                    </a:cubicBezTo>
                    <a:cubicBezTo>
                      <a:pt x="63" y="63"/>
                      <a:pt x="61" y="80"/>
                      <a:pt x="52" y="101"/>
                    </a:cubicBezTo>
                    <a:cubicBezTo>
                      <a:pt x="44" y="119"/>
                      <a:pt x="34" y="133"/>
                      <a:pt x="17" y="144"/>
                    </a:cubicBezTo>
                    <a:cubicBezTo>
                      <a:pt x="11" y="147"/>
                      <a:pt x="5" y="151"/>
                      <a:pt x="0" y="154"/>
                    </a:cubicBezTo>
                    <a:cubicBezTo>
                      <a:pt x="0" y="155"/>
                      <a:pt x="0" y="156"/>
                      <a:pt x="1" y="157"/>
                    </a:cubicBezTo>
                    <a:cubicBezTo>
                      <a:pt x="7" y="153"/>
                      <a:pt x="12" y="149"/>
                      <a:pt x="18" y="146"/>
                    </a:cubicBezTo>
                    <a:cubicBezTo>
                      <a:pt x="35" y="134"/>
                      <a:pt x="46" y="121"/>
                      <a:pt x="55" y="102"/>
                    </a:cubicBezTo>
                    <a:cubicBezTo>
                      <a:pt x="63" y="81"/>
                      <a:pt x="65" y="63"/>
                      <a:pt x="59" y="41"/>
                    </a:cubicBezTo>
                    <a:cubicBezTo>
                      <a:pt x="55" y="29"/>
                      <a:pt x="51" y="21"/>
                      <a:pt x="42" y="11"/>
                    </a:cubicBezTo>
                    <a:cubicBezTo>
                      <a:pt x="38" y="7"/>
                      <a:pt x="34" y="4"/>
                      <a:pt x="29" y="0"/>
                    </a:cubicBezTo>
                    <a:cubicBezTo>
                      <a:pt x="29" y="1"/>
                      <a:pt x="28" y="1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" name="Freeform 90">
                <a:extLst>
                  <a:ext uri="{FF2B5EF4-FFF2-40B4-BE49-F238E27FC236}">
                    <a16:creationId xmlns="" xmlns:a16="http://schemas.microsoft.com/office/drawing/2014/main" id="{7885E1DD-8B1F-4A25-BEFF-1A4594A351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692383" y="1846749"/>
                <a:ext cx="313912" cy="720915"/>
              </a:xfrm>
              <a:custGeom>
                <a:avLst/>
                <a:gdLst>
                  <a:gd name="T0" fmla="*/ 47 w 70"/>
                  <a:gd name="T1" fmla="*/ 41 h 160"/>
                  <a:gd name="T2" fmla="*/ 45 w 70"/>
                  <a:gd name="T3" fmla="*/ 34 h 160"/>
                  <a:gd name="T4" fmla="*/ 40 w 70"/>
                  <a:gd name="T5" fmla="*/ 4 h 160"/>
                  <a:gd name="T6" fmla="*/ 49 w 70"/>
                  <a:gd name="T7" fmla="*/ 14 h 160"/>
                  <a:gd name="T8" fmla="*/ 56 w 70"/>
                  <a:gd name="T9" fmla="*/ 35 h 160"/>
                  <a:gd name="T10" fmla="*/ 50 w 70"/>
                  <a:gd name="T11" fmla="*/ 50 h 160"/>
                  <a:gd name="T12" fmla="*/ 36 w 70"/>
                  <a:gd name="T13" fmla="*/ 44 h 160"/>
                  <a:gd name="T14" fmla="*/ 18 w 70"/>
                  <a:gd name="T15" fmla="*/ 27 h 160"/>
                  <a:gd name="T16" fmla="*/ 43 w 70"/>
                  <a:gd name="T17" fmla="*/ 36 h 160"/>
                  <a:gd name="T18" fmla="*/ 46 w 70"/>
                  <a:gd name="T19" fmla="*/ 41 h 160"/>
                  <a:gd name="T20" fmla="*/ 47 w 70"/>
                  <a:gd name="T21" fmla="*/ 41 h 160"/>
                  <a:gd name="T22" fmla="*/ 11 w 70"/>
                  <a:gd name="T23" fmla="*/ 151 h 160"/>
                  <a:gd name="T24" fmla="*/ 17 w 70"/>
                  <a:gd name="T25" fmla="*/ 147 h 160"/>
                  <a:gd name="T26" fmla="*/ 48 w 70"/>
                  <a:gd name="T27" fmla="*/ 136 h 160"/>
                  <a:gd name="T28" fmla="*/ 19 w 70"/>
                  <a:gd name="T29" fmla="*/ 158 h 160"/>
                  <a:gd name="T30" fmla="*/ 2 w 70"/>
                  <a:gd name="T31" fmla="*/ 155 h 160"/>
                  <a:gd name="T32" fmla="*/ 21 w 70"/>
                  <a:gd name="T33" fmla="*/ 117 h 160"/>
                  <a:gd name="T34" fmla="*/ 15 w 70"/>
                  <a:gd name="T35" fmla="*/ 145 h 160"/>
                  <a:gd name="T36" fmla="*/ 10 w 70"/>
                  <a:gd name="T37" fmla="*/ 150 h 160"/>
                  <a:gd name="T38" fmla="*/ 11 w 70"/>
                  <a:gd name="T39" fmla="*/ 151 h 160"/>
                  <a:gd name="T40" fmla="*/ 33 w 70"/>
                  <a:gd name="T41" fmla="*/ 129 h 160"/>
                  <a:gd name="T42" fmla="*/ 38 w 70"/>
                  <a:gd name="T43" fmla="*/ 124 h 160"/>
                  <a:gd name="T44" fmla="*/ 63 w 70"/>
                  <a:gd name="T45" fmla="*/ 104 h 160"/>
                  <a:gd name="T46" fmla="*/ 44 w 70"/>
                  <a:gd name="T47" fmla="*/ 134 h 160"/>
                  <a:gd name="T48" fmla="*/ 27 w 70"/>
                  <a:gd name="T49" fmla="*/ 136 h 160"/>
                  <a:gd name="T50" fmla="*/ 29 w 70"/>
                  <a:gd name="T51" fmla="*/ 104 h 160"/>
                  <a:gd name="T52" fmla="*/ 32 w 70"/>
                  <a:gd name="T53" fmla="*/ 94 h 160"/>
                  <a:gd name="T54" fmla="*/ 36 w 70"/>
                  <a:gd name="T55" fmla="*/ 122 h 160"/>
                  <a:gd name="T56" fmla="*/ 32 w 70"/>
                  <a:gd name="T57" fmla="*/ 129 h 160"/>
                  <a:gd name="T58" fmla="*/ 33 w 70"/>
                  <a:gd name="T59" fmla="*/ 129 h 160"/>
                  <a:gd name="T60" fmla="*/ 48 w 70"/>
                  <a:gd name="T61" fmla="*/ 102 h 160"/>
                  <a:gd name="T62" fmla="*/ 50 w 70"/>
                  <a:gd name="T63" fmla="*/ 95 h 160"/>
                  <a:gd name="T64" fmla="*/ 68 w 70"/>
                  <a:gd name="T65" fmla="*/ 69 h 160"/>
                  <a:gd name="T66" fmla="*/ 59 w 70"/>
                  <a:gd name="T67" fmla="*/ 103 h 160"/>
                  <a:gd name="T68" fmla="*/ 44 w 70"/>
                  <a:gd name="T69" fmla="*/ 111 h 160"/>
                  <a:gd name="T70" fmla="*/ 36 w 70"/>
                  <a:gd name="T71" fmla="*/ 79 h 160"/>
                  <a:gd name="T72" fmla="*/ 36 w 70"/>
                  <a:gd name="T73" fmla="*/ 70 h 160"/>
                  <a:gd name="T74" fmla="*/ 48 w 70"/>
                  <a:gd name="T75" fmla="*/ 95 h 160"/>
                  <a:gd name="T76" fmla="*/ 47 w 70"/>
                  <a:gd name="T77" fmla="*/ 101 h 160"/>
                  <a:gd name="T78" fmla="*/ 48 w 70"/>
                  <a:gd name="T79" fmla="*/ 102 h 160"/>
                  <a:gd name="T80" fmla="*/ 53 w 70"/>
                  <a:gd name="T81" fmla="*/ 71 h 160"/>
                  <a:gd name="T82" fmla="*/ 53 w 70"/>
                  <a:gd name="T83" fmla="*/ 64 h 160"/>
                  <a:gd name="T84" fmla="*/ 57 w 70"/>
                  <a:gd name="T85" fmla="*/ 46 h 160"/>
                  <a:gd name="T86" fmla="*/ 61 w 70"/>
                  <a:gd name="T87" fmla="*/ 34 h 160"/>
                  <a:gd name="T88" fmla="*/ 65 w 70"/>
                  <a:gd name="T89" fmla="*/ 47 h 160"/>
                  <a:gd name="T90" fmla="*/ 52 w 70"/>
                  <a:gd name="T91" fmla="*/ 81 h 160"/>
                  <a:gd name="T92" fmla="*/ 32 w 70"/>
                  <a:gd name="T93" fmla="*/ 46 h 160"/>
                  <a:gd name="T94" fmla="*/ 41 w 70"/>
                  <a:gd name="T95" fmla="*/ 51 h 160"/>
                  <a:gd name="T96" fmla="*/ 51 w 70"/>
                  <a:gd name="T97" fmla="*/ 65 h 160"/>
                  <a:gd name="T98" fmla="*/ 52 w 70"/>
                  <a:gd name="T99" fmla="*/ 71 h 160"/>
                  <a:gd name="T100" fmla="*/ 53 w 70"/>
                  <a:gd name="T101" fmla="*/ 71 h 160"/>
                  <a:gd name="T102" fmla="*/ 6 w 70"/>
                  <a:gd name="T103" fmla="*/ 1 h 160"/>
                  <a:gd name="T104" fmla="*/ 36 w 70"/>
                  <a:gd name="T105" fmla="*/ 16 h 160"/>
                  <a:gd name="T106" fmla="*/ 38 w 70"/>
                  <a:gd name="T107" fmla="*/ 26 h 160"/>
                  <a:gd name="T108" fmla="*/ 13 w 70"/>
                  <a:gd name="T109" fmla="*/ 8 h 160"/>
                  <a:gd name="T110" fmla="*/ 6 w 70"/>
                  <a:gd name="T111" fmla="*/ 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" h="160">
                    <a:moveTo>
                      <a:pt x="47" y="41"/>
                    </a:moveTo>
                    <a:cubicBezTo>
                      <a:pt x="47" y="39"/>
                      <a:pt x="46" y="37"/>
                      <a:pt x="45" y="34"/>
                    </a:cubicBezTo>
                    <a:cubicBezTo>
                      <a:pt x="43" y="26"/>
                      <a:pt x="41" y="13"/>
                      <a:pt x="40" y="4"/>
                    </a:cubicBezTo>
                    <a:cubicBezTo>
                      <a:pt x="43" y="7"/>
                      <a:pt x="46" y="10"/>
                      <a:pt x="49" y="14"/>
                    </a:cubicBezTo>
                    <a:cubicBezTo>
                      <a:pt x="53" y="20"/>
                      <a:pt x="56" y="27"/>
                      <a:pt x="56" y="35"/>
                    </a:cubicBezTo>
                    <a:cubicBezTo>
                      <a:pt x="56" y="41"/>
                      <a:pt x="55" y="46"/>
                      <a:pt x="50" y="50"/>
                    </a:cubicBezTo>
                    <a:cubicBezTo>
                      <a:pt x="44" y="49"/>
                      <a:pt x="40" y="47"/>
                      <a:pt x="36" y="44"/>
                    </a:cubicBezTo>
                    <a:cubicBezTo>
                      <a:pt x="29" y="39"/>
                      <a:pt x="23" y="33"/>
                      <a:pt x="18" y="27"/>
                    </a:cubicBezTo>
                    <a:cubicBezTo>
                      <a:pt x="28" y="25"/>
                      <a:pt x="37" y="28"/>
                      <a:pt x="43" y="36"/>
                    </a:cubicBezTo>
                    <a:cubicBezTo>
                      <a:pt x="44" y="37"/>
                      <a:pt x="45" y="39"/>
                      <a:pt x="46" y="41"/>
                    </a:cubicBezTo>
                    <a:cubicBezTo>
                      <a:pt x="47" y="42"/>
                      <a:pt x="47" y="41"/>
                      <a:pt x="47" y="41"/>
                    </a:cubicBezTo>
                    <a:close/>
                    <a:moveTo>
                      <a:pt x="11" y="151"/>
                    </a:moveTo>
                    <a:cubicBezTo>
                      <a:pt x="13" y="149"/>
                      <a:pt x="15" y="148"/>
                      <a:pt x="17" y="147"/>
                    </a:cubicBezTo>
                    <a:cubicBezTo>
                      <a:pt x="26" y="142"/>
                      <a:pt x="38" y="138"/>
                      <a:pt x="48" y="136"/>
                    </a:cubicBezTo>
                    <a:cubicBezTo>
                      <a:pt x="42" y="146"/>
                      <a:pt x="31" y="156"/>
                      <a:pt x="19" y="158"/>
                    </a:cubicBezTo>
                    <a:cubicBezTo>
                      <a:pt x="13" y="160"/>
                      <a:pt x="8" y="159"/>
                      <a:pt x="2" y="155"/>
                    </a:cubicBezTo>
                    <a:cubicBezTo>
                      <a:pt x="0" y="143"/>
                      <a:pt x="13" y="126"/>
                      <a:pt x="21" y="117"/>
                    </a:cubicBezTo>
                    <a:cubicBezTo>
                      <a:pt x="24" y="127"/>
                      <a:pt x="22" y="137"/>
                      <a:pt x="15" y="145"/>
                    </a:cubicBezTo>
                    <a:cubicBezTo>
                      <a:pt x="14" y="147"/>
                      <a:pt x="12" y="148"/>
                      <a:pt x="10" y="150"/>
                    </a:cubicBezTo>
                    <a:cubicBezTo>
                      <a:pt x="10" y="150"/>
                      <a:pt x="11" y="151"/>
                      <a:pt x="11" y="151"/>
                    </a:cubicBezTo>
                    <a:close/>
                    <a:moveTo>
                      <a:pt x="33" y="129"/>
                    </a:moveTo>
                    <a:cubicBezTo>
                      <a:pt x="35" y="127"/>
                      <a:pt x="36" y="126"/>
                      <a:pt x="38" y="124"/>
                    </a:cubicBezTo>
                    <a:cubicBezTo>
                      <a:pt x="45" y="117"/>
                      <a:pt x="55" y="109"/>
                      <a:pt x="63" y="104"/>
                    </a:cubicBezTo>
                    <a:cubicBezTo>
                      <a:pt x="61" y="116"/>
                      <a:pt x="54" y="127"/>
                      <a:pt x="44" y="134"/>
                    </a:cubicBezTo>
                    <a:cubicBezTo>
                      <a:pt x="38" y="137"/>
                      <a:pt x="32" y="138"/>
                      <a:pt x="27" y="136"/>
                    </a:cubicBezTo>
                    <a:cubicBezTo>
                      <a:pt x="22" y="126"/>
                      <a:pt x="25" y="114"/>
                      <a:pt x="29" y="10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8" y="103"/>
                      <a:pt x="39" y="113"/>
                      <a:pt x="36" y="122"/>
                    </a:cubicBezTo>
                    <a:cubicBezTo>
                      <a:pt x="35" y="125"/>
                      <a:pt x="34" y="127"/>
                      <a:pt x="32" y="129"/>
                    </a:cubicBezTo>
                    <a:cubicBezTo>
                      <a:pt x="32" y="129"/>
                      <a:pt x="33" y="130"/>
                      <a:pt x="33" y="129"/>
                    </a:cubicBezTo>
                    <a:close/>
                    <a:moveTo>
                      <a:pt x="48" y="102"/>
                    </a:moveTo>
                    <a:cubicBezTo>
                      <a:pt x="48" y="100"/>
                      <a:pt x="49" y="97"/>
                      <a:pt x="50" y="95"/>
                    </a:cubicBezTo>
                    <a:cubicBezTo>
                      <a:pt x="55" y="86"/>
                      <a:pt x="62" y="77"/>
                      <a:pt x="68" y="69"/>
                    </a:cubicBezTo>
                    <a:cubicBezTo>
                      <a:pt x="70" y="81"/>
                      <a:pt x="66" y="94"/>
                      <a:pt x="59" y="103"/>
                    </a:cubicBezTo>
                    <a:cubicBezTo>
                      <a:pt x="55" y="107"/>
                      <a:pt x="50" y="111"/>
                      <a:pt x="44" y="111"/>
                    </a:cubicBezTo>
                    <a:cubicBezTo>
                      <a:pt x="36" y="103"/>
                      <a:pt x="35" y="89"/>
                      <a:pt x="36" y="79"/>
                    </a:cubicBezTo>
                    <a:cubicBezTo>
                      <a:pt x="36" y="76"/>
                      <a:pt x="36" y="73"/>
                      <a:pt x="36" y="70"/>
                    </a:cubicBezTo>
                    <a:cubicBezTo>
                      <a:pt x="44" y="75"/>
                      <a:pt x="48" y="85"/>
                      <a:pt x="48" y="95"/>
                    </a:cubicBezTo>
                    <a:cubicBezTo>
                      <a:pt x="48" y="97"/>
                      <a:pt x="47" y="99"/>
                      <a:pt x="47" y="101"/>
                    </a:cubicBezTo>
                    <a:cubicBezTo>
                      <a:pt x="46" y="102"/>
                      <a:pt x="47" y="102"/>
                      <a:pt x="48" y="102"/>
                    </a:cubicBezTo>
                    <a:close/>
                    <a:moveTo>
                      <a:pt x="53" y="71"/>
                    </a:moveTo>
                    <a:cubicBezTo>
                      <a:pt x="53" y="69"/>
                      <a:pt x="53" y="67"/>
                      <a:pt x="53" y="64"/>
                    </a:cubicBezTo>
                    <a:cubicBezTo>
                      <a:pt x="54" y="58"/>
                      <a:pt x="56" y="52"/>
                      <a:pt x="57" y="46"/>
                    </a:cubicBezTo>
                    <a:cubicBezTo>
                      <a:pt x="58" y="42"/>
                      <a:pt x="59" y="38"/>
                      <a:pt x="61" y="34"/>
                    </a:cubicBezTo>
                    <a:cubicBezTo>
                      <a:pt x="63" y="38"/>
                      <a:pt x="64" y="42"/>
                      <a:pt x="65" y="47"/>
                    </a:cubicBezTo>
                    <a:cubicBezTo>
                      <a:pt x="68" y="59"/>
                      <a:pt x="65" y="76"/>
                      <a:pt x="52" y="81"/>
                    </a:cubicBezTo>
                    <a:cubicBezTo>
                      <a:pt x="41" y="74"/>
                      <a:pt x="35" y="58"/>
                      <a:pt x="32" y="46"/>
                    </a:cubicBezTo>
                    <a:cubicBezTo>
                      <a:pt x="35" y="47"/>
                      <a:pt x="38" y="48"/>
                      <a:pt x="41" y="51"/>
                    </a:cubicBezTo>
                    <a:cubicBezTo>
                      <a:pt x="46" y="54"/>
                      <a:pt x="49" y="59"/>
                      <a:pt x="51" y="65"/>
                    </a:cubicBezTo>
                    <a:cubicBezTo>
                      <a:pt x="51" y="67"/>
                      <a:pt x="52" y="69"/>
                      <a:pt x="52" y="71"/>
                    </a:cubicBezTo>
                    <a:cubicBezTo>
                      <a:pt x="52" y="72"/>
                      <a:pt x="53" y="72"/>
                      <a:pt x="53" y="71"/>
                    </a:cubicBezTo>
                    <a:close/>
                    <a:moveTo>
                      <a:pt x="6" y="1"/>
                    </a:moveTo>
                    <a:cubicBezTo>
                      <a:pt x="17" y="0"/>
                      <a:pt x="30" y="6"/>
                      <a:pt x="36" y="16"/>
                    </a:cubicBezTo>
                    <a:cubicBezTo>
                      <a:pt x="38" y="19"/>
                      <a:pt x="39" y="22"/>
                      <a:pt x="38" y="26"/>
                    </a:cubicBezTo>
                    <a:cubicBezTo>
                      <a:pt x="29" y="23"/>
                      <a:pt x="20" y="15"/>
                      <a:pt x="13" y="8"/>
                    </a:cubicBezTo>
                    <a:cubicBezTo>
                      <a:pt x="11" y="6"/>
                      <a:pt x="8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387D51C-FDF1-4CC1-9661-3D520F3301DD}"/>
              </a:ext>
            </a:extLst>
          </p:cNvPr>
          <p:cNvSpPr txBox="1"/>
          <p:nvPr/>
        </p:nvSpPr>
        <p:spPr>
          <a:xfrm>
            <a:off x="1324179" y="2339684"/>
            <a:ext cx="2334110" cy="799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请在这里输入</a:t>
            </a:r>
            <a:endParaRPr lang="en-US" altLang="zh-CN" sz="2000" b="1" spc="200" dirty="0">
              <a:solidFill>
                <a:schemeClr val="tx2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你的奖项名称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0DDE09C3-E51A-4C48-BFC9-B038129159BE}"/>
              </a:ext>
            </a:extLst>
          </p:cNvPr>
          <p:cNvGrpSpPr/>
          <p:nvPr/>
        </p:nvGrpSpPr>
        <p:grpSpPr>
          <a:xfrm>
            <a:off x="4767007" y="2350265"/>
            <a:ext cx="2916443" cy="799706"/>
            <a:chOff x="982663" y="4337291"/>
            <a:chExt cx="2916443" cy="799706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6F1FDA10-469E-441A-AA6A-CFA5275D9171}"/>
                </a:ext>
              </a:extLst>
            </p:cNvPr>
            <p:cNvGrpSpPr/>
            <p:nvPr/>
          </p:nvGrpSpPr>
          <p:grpSpPr>
            <a:xfrm>
              <a:off x="982663" y="4382484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16" name="组合 15">
                <a:extLst>
                  <a:ext uri="{FF2B5EF4-FFF2-40B4-BE49-F238E27FC236}">
                    <a16:creationId xmlns="" xmlns:a16="http://schemas.microsoft.com/office/drawing/2014/main" id="{F10478C8-4398-4995-BBA2-9CC917E448AF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20" name="Freeform 87">
                  <a:extLst>
                    <a:ext uri="{FF2B5EF4-FFF2-40B4-BE49-F238E27FC236}">
                      <a16:creationId xmlns="" xmlns:a16="http://schemas.microsoft.com/office/drawing/2014/main" id="{90F6128D-DD29-4B50-94B2-CAB5F3504E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1" name="Freeform 88">
                  <a:extLst>
                    <a:ext uri="{FF2B5EF4-FFF2-40B4-BE49-F238E27FC236}">
                      <a16:creationId xmlns="" xmlns:a16="http://schemas.microsoft.com/office/drawing/2014/main" id="{6A5E4A56-DB0C-4BE4-8971-70503634612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="" xmlns:a16="http://schemas.microsoft.com/office/drawing/2014/main" id="{DECCC304-C219-483E-975D-3C161386DC5A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18" name="Freeform 89">
                  <a:extLst>
                    <a:ext uri="{FF2B5EF4-FFF2-40B4-BE49-F238E27FC236}">
                      <a16:creationId xmlns="" xmlns:a16="http://schemas.microsoft.com/office/drawing/2014/main" id="{90D6706D-FB07-455F-95A3-484702F8B7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9" name="Freeform 90">
                  <a:extLst>
                    <a:ext uri="{FF2B5EF4-FFF2-40B4-BE49-F238E27FC236}">
                      <a16:creationId xmlns="" xmlns:a16="http://schemas.microsoft.com/office/drawing/2014/main" id="{6A122F03-EED5-4632-B87F-4840F65FC88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4BDB8395-4C9A-48F5-9914-2EEC905A5A4C}"/>
                </a:ext>
              </a:extLst>
            </p:cNvPr>
            <p:cNvSpPr txBox="1"/>
            <p:nvPr/>
          </p:nvSpPr>
          <p:spPr>
            <a:xfrm>
              <a:off x="1073292" y="4337291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tx2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A6F3AE5-4667-43C3-A57F-0EECD29A156E}"/>
              </a:ext>
            </a:extLst>
          </p:cNvPr>
          <p:cNvGrpSpPr/>
          <p:nvPr/>
        </p:nvGrpSpPr>
        <p:grpSpPr>
          <a:xfrm>
            <a:off x="8508795" y="2384877"/>
            <a:ext cx="2916443" cy="799706"/>
            <a:chOff x="982663" y="4337291"/>
            <a:chExt cx="2916443" cy="799706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E7160405-916E-4679-BBAC-82CE22B82692}"/>
                </a:ext>
              </a:extLst>
            </p:cNvPr>
            <p:cNvGrpSpPr/>
            <p:nvPr/>
          </p:nvGrpSpPr>
          <p:grpSpPr>
            <a:xfrm>
              <a:off x="982663" y="4382484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61691815-EDA7-46EB-A88F-E77AA8AAF32D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29" name="Freeform 87">
                  <a:extLst>
                    <a:ext uri="{FF2B5EF4-FFF2-40B4-BE49-F238E27FC236}">
                      <a16:creationId xmlns="" xmlns:a16="http://schemas.microsoft.com/office/drawing/2014/main" id="{307B5CE7-48F9-4CB0-B2C0-052F30029F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0" name="Freeform 88">
                  <a:extLst>
                    <a:ext uri="{FF2B5EF4-FFF2-40B4-BE49-F238E27FC236}">
                      <a16:creationId xmlns="" xmlns:a16="http://schemas.microsoft.com/office/drawing/2014/main" id="{44C89C24-BF1B-44EC-9BD7-ABFF6D140B3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="" xmlns:a16="http://schemas.microsoft.com/office/drawing/2014/main" id="{2EB8EB95-AEEE-49A9-A662-5A67EB47E94B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27" name="Freeform 89">
                  <a:extLst>
                    <a:ext uri="{FF2B5EF4-FFF2-40B4-BE49-F238E27FC236}">
                      <a16:creationId xmlns="" xmlns:a16="http://schemas.microsoft.com/office/drawing/2014/main" id="{2CAD429C-7BCD-4448-A156-16DDD3683F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8" name="Freeform 90">
                  <a:extLst>
                    <a:ext uri="{FF2B5EF4-FFF2-40B4-BE49-F238E27FC236}">
                      <a16:creationId xmlns="" xmlns:a16="http://schemas.microsoft.com/office/drawing/2014/main" id="{B999F70B-CC60-44C3-854E-1AE4809B20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FBBF2BA9-B0BF-4C09-89C0-65DEEF3E2690}"/>
                </a:ext>
              </a:extLst>
            </p:cNvPr>
            <p:cNvSpPr txBox="1"/>
            <p:nvPr/>
          </p:nvSpPr>
          <p:spPr>
            <a:xfrm>
              <a:off x="1073292" y="4337291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tx2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AE320BE4-2B40-4A19-B811-2ECBEA0CE3C6}"/>
              </a:ext>
            </a:extLst>
          </p:cNvPr>
          <p:cNvGrpSpPr/>
          <p:nvPr/>
        </p:nvGrpSpPr>
        <p:grpSpPr>
          <a:xfrm>
            <a:off x="2220438" y="3793728"/>
            <a:ext cx="2916443" cy="799706"/>
            <a:chOff x="982663" y="4337291"/>
            <a:chExt cx="2916443" cy="799706"/>
          </a:xfrm>
        </p:grpSpPr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417220F3-4851-427D-83CC-1695B5F94ADB}"/>
                </a:ext>
              </a:extLst>
            </p:cNvPr>
            <p:cNvGrpSpPr/>
            <p:nvPr/>
          </p:nvGrpSpPr>
          <p:grpSpPr>
            <a:xfrm>
              <a:off x="982663" y="4382484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34" name="组合 33">
                <a:extLst>
                  <a:ext uri="{FF2B5EF4-FFF2-40B4-BE49-F238E27FC236}">
                    <a16:creationId xmlns="" xmlns:a16="http://schemas.microsoft.com/office/drawing/2014/main" id="{FA3B524A-FB99-4E12-AC18-378E53532BCA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38" name="Freeform 87">
                  <a:extLst>
                    <a:ext uri="{FF2B5EF4-FFF2-40B4-BE49-F238E27FC236}">
                      <a16:creationId xmlns="" xmlns:a16="http://schemas.microsoft.com/office/drawing/2014/main" id="{DFC896A8-9E63-4422-BEF5-01938F393B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9" name="Freeform 88">
                  <a:extLst>
                    <a:ext uri="{FF2B5EF4-FFF2-40B4-BE49-F238E27FC236}">
                      <a16:creationId xmlns="" xmlns:a16="http://schemas.microsoft.com/office/drawing/2014/main" id="{94F1DB5D-EF29-4C3B-9E6C-027862B4A19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="" xmlns:a16="http://schemas.microsoft.com/office/drawing/2014/main" id="{6AFE570F-95B9-40CA-B2DD-0DE27922ED46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36" name="Freeform 89">
                  <a:extLst>
                    <a:ext uri="{FF2B5EF4-FFF2-40B4-BE49-F238E27FC236}">
                      <a16:creationId xmlns="" xmlns:a16="http://schemas.microsoft.com/office/drawing/2014/main" id="{072EFCE9-EA32-45CE-BBC3-99E4C1983D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7" name="Freeform 90">
                  <a:extLst>
                    <a:ext uri="{FF2B5EF4-FFF2-40B4-BE49-F238E27FC236}">
                      <a16:creationId xmlns="" xmlns:a16="http://schemas.microsoft.com/office/drawing/2014/main" id="{954BDC69-FCBC-48A4-8DC3-8E726622F97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049F995-0AFE-4099-9D28-B689E77413D7}"/>
                </a:ext>
              </a:extLst>
            </p:cNvPr>
            <p:cNvSpPr txBox="1"/>
            <p:nvPr/>
          </p:nvSpPr>
          <p:spPr>
            <a:xfrm>
              <a:off x="1073292" y="4337291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tx2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43668FA6-2450-4BA5-AB92-F2C533E06D82}"/>
              </a:ext>
            </a:extLst>
          </p:cNvPr>
          <p:cNvGrpSpPr/>
          <p:nvPr/>
        </p:nvGrpSpPr>
        <p:grpSpPr>
          <a:xfrm>
            <a:off x="6737370" y="3780434"/>
            <a:ext cx="2916443" cy="799706"/>
            <a:chOff x="982663" y="4337291"/>
            <a:chExt cx="2916443" cy="799706"/>
          </a:xfrm>
        </p:grpSpPr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7EFC5D60-DFE2-4BE6-93B4-6B3164A8B11B}"/>
                </a:ext>
              </a:extLst>
            </p:cNvPr>
            <p:cNvGrpSpPr/>
            <p:nvPr/>
          </p:nvGrpSpPr>
          <p:grpSpPr>
            <a:xfrm>
              <a:off x="982663" y="4382484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43" name="组合 42">
                <a:extLst>
                  <a:ext uri="{FF2B5EF4-FFF2-40B4-BE49-F238E27FC236}">
                    <a16:creationId xmlns="" xmlns:a16="http://schemas.microsoft.com/office/drawing/2014/main" id="{0B7414B0-ED41-4BB7-9D74-824F9D56EC0B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47" name="Freeform 87">
                  <a:extLst>
                    <a:ext uri="{FF2B5EF4-FFF2-40B4-BE49-F238E27FC236}">
                      <a16:creationId xmlns="" xmlns:a16="http://schemas.microsoft.com/office/drawing/2014/main" id="{20C0DF5E-383C-4A30-99B1-A12E0E9EDB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48" name="Freeform 88">
                  <a:extLst>
                    <a:ext uri="{FF2B5EF4-FFF2-40B4-BE49-F238E27FC236}">
                      <a16:creationId xmlns="" xmlns:a16="http://schemas.microsoft.com/office/drawing/2014/main" id="{83258F6D-993B-4ABC-A089-930EB2319F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="" xmlns:a16="http://schemas.microsoft.com/office/drawing/2014/main" id="{1C8384F1-7A0E-4D7D-B43D-FAB6834DD79F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45" name="Freeform 89">
                  <a:extLst>
                    <a:ext uri="{FF2B5EF4-FFF2-40B4-BE49-F238E27FC236}">
                      <a16:creationId xmlns="" xmlns:a16="http://schemas.microsoft.com/office/drawing/2014/main" id="{3A51D74C-D780-4242-8513-5249AC22CE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46" name="Freeform 90">
                  <a:extLst>
                    <a:ext uri="{FF2B5EF4-FFF2-40B4-BE49-F238E27FC236}">
                      <a16:creationId xmlns="" xmlns:a16="http://schemas.microsoft.com/office/drawing/2014/main" id="{03045497-37F8-4F00-AF2B-47554671977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B2D3A0C6-C002-4CD6-AB5A-1A4A8739BE54}"/>
                </a:ext>
              </a:extLst>
            </p:cNvPr>
            <p:cNvSpPr txBox="1"/>
            <p:nvPr/>
          </p:nvSpPr>
          <p:spPr>
            <a:xfrm>
              <a:off x="1073292" y="4337291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tx2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753464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B5DB8BFA-F1A6-4FA3-A9DA-8EF0B4B7B329}"/>
              </a:ext>
            </a:extLst>
          </p:cNvPr>
          <p:cNvSpPr/>
          <p:nvPr/>
        </p:nvSpPr>
        <p:spPr>
          <a:xfrm>
            <a:off x="814087" y="1446028"/>
            <a:ext cx="10611151" cy="39340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A1DB9E9-76C5-487D-A860-DAEA7B74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所获荣誉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3CD9A9D-9A69-42C8-9AD3-1A00A1AADB8D}"/>
              </a:ext>
            </a:extLst>
          </p:cNvPr>
          <p:cNvGrpSpPr/>
          <p:nvPr/>
        </p:nvGrpSpPr>
        <p:grpSpPr>
          <a:xfrm>
            <a:off x="839788" y="1966254"/>
            <a:ext cx="3298819" cy="1275113"/>
            <a:chOff x="862027" y="2155091"/>
            <a:chExt cx="3298819" cy="1275113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A387D51C-FDF1-4CC1-9661-3D520F3301DD}"/>
                </a:ext>
              </a:extLst>
            </p:cNvPr>
            <p:cNvSpPr txBox="1"/>
            <p:nvPr/>
          </p:nvSpPr>
          <p:spPr>
            <a:xfrm>
              <a:off x="1324009" y="2165599"/>
              <a:ext cx="2334110" cy="1169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1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如果你的奖项名字特别长的话，你可以像这样子排列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481D2EED-A61D-4E6C-AA9B-F628A1B3FDEB}"/>
                </a:ext>
              </a:extLst>
            </p:cNvPr>
            <p:cNvGrpSpPr/>
            <p:nvPr/>
          </p:nvGrpSpPr>
          <p:grpSpPr>
            <a:xfrm>
              <a:off x="862027" y="2155091"/>
              <a:ext cx="3298819" cy="1275113"/>
              <a:chOff x="862027" y="2057816"/>
              <a:chExt cx="3298819" cy="127511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="" xmlns:a16="http://schemas.microsoft.com/office/drawing/2014/main" id="{F65FC6C6-D384-4A05-A8D7-F9E3918B72FA}"/>
                  </a:ext>
                </a:extLst>
              </p:cNvPr>
              <p:cNvGrpSpPr/>
              <p:nvPr/>
            </p:nvGrpSpPr>
            <p:grpSpPr>
              <a:xfrm>
                <a:off x="3547597" y="2057816"/>
                <a:ext cx="613249" cy="1275113"/>
                <a:chOff x="-733515" y="1846749"/>
                <a:chExt cx="355044" cy="738233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0"/>
              </a:gradFill>
            </p:grpSpPr>
            <p:sp>
              <p:nvSpPr>
                <p:cNvPr id="9" name="Freeform 89">
                  <a:extLst>
                    <a:ext uri="{FF2B5EF4-FFF2-40B4-BE49-F238E27FC236}">
                      <a16:creationId xmlns="" xmlns:a16="http://schemas.microsoft.com/office/drawing/2014/main" id="{B03D4258-7757-4B4A-8FF2-326DFAEA28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0" name="Freeform 90">
                  <a:extLst>
                    <a:ext uri="{FF2B5EF4-FFF2-40B4-BE49-F238E27FC236}">
                      <a16:creationId xmlns="" xmlns:a16="http://schemas.microsoft.com/office/drawing/2014/main" id="{7885E1DD-8B1F-4A25-BEFF-1A4594A3515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2" y="1846749"/>
                  <a:ext cx="313911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="" xmlns:a16="http://schemas.microsoft.com/office/drawing/2014/main" id="{C1EFDC79-BF82-4B9D-B792-4B815AF57B8A}"/>
                  </a:ext>
                </a:extLst>
              </p:cNvPr>
              <p:cNvGrpSpPr/>
              <p:nvPr/>
            </p:nvGrpSpPr>
            <p:grpSpPr>
              <a:xfrm flipH="1">
                <a:off x="862027" y="2057816"/>
                <a:ext cx="613249" cy="1275113"/>
                <a:chOff x="-733515" y="1846749"/>
                <a:chExt cx="355044" cy="738233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0"/>
              </a:gradFill>
            </p:grpSpPr>
            <p:sp>
              <p:nvSpPr>
                <p:cNvPr id="51" name="Freeform 89">
                  <a:extLst>
                    <a:ext uri="{FF2B5EF4-FFF2-40B4-BE49-F238E27FC236}">
                      <a16:creationId xmlns="" xmlns:a16="http://schemas.microsoft.com/office/drawing/2014/main" id="{250280A7-E609-4FCE-8613-F8AB947E5B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52" name="Freeform 90">
                  <a:extLst>
                    <a:ext uri="{FF2B5EF4-FFF2-40B4-BE49-F238E27FC236}">
                      <a16:creationId xmlns="" xmlns:a16="http://schemas.microsoft.com/office/drawing/2014/main" id="{13B27DB5-C4AE-4BA6-B99F-3052EA3439C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2" y="1846749"/>
                  <a:ext cx="313911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0467294A-F387-4936-B2F3-E8ECAE84AB6D}"/>
              </a:ext>
            </a:extLst>
          </p:cNvPr>
          <p:cNvGrpSpPr/>
          <p:nvPr/>
        </p:nvGrpSpPr>
        <p:grpSpPr>
          <a:xfrm>
            <a:off x="4500865" y="1966254"/>
            <a:ext cx="3298819" cy="1275113"/>
            <a:chOff x="862027" y="2155091"/>
            <a:chExt cx="3298819" cy="1275113"/>
          </a:xfrm>
        </p:grpSpPr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04E09189-9252-415D-89A3-F0AE9DB31F7E}"/>
                </a:ext>
              </a:extLst>
            </p:cNvPr>
            <p:cNvSpPr txBox="1"/>
            <p:nvPr/>
          </p:nvSpPr>
          <p:spPr>
            <a:xfrm>
              <a:off x="1324009" y="2165599"/>
              <a:ext cx="2334110" cy="1169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1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如果你的奖项名字特别长的话，你可以像这样子排列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8FA54E53-5785-42FA-B51A-EFA068A25E30}"/>
                </a:ext>
              </a:extLst>
            </p:cNvPr>
            <p:cNvGrpSpPr/>
            <p:nvPr/>
          </p:nvGrpSpPr>
          <p:grpSpPr>
            <a:xfrm>
              <a:off x="862027" y="2155091"/>
              <a:ext cx="3298819" cy="1275113"/>
              <a:chOff x="862027" y="2057816"/>
              <a:chExt cx="3298819" cy="1275113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="" xmlns:a16="http://schemas.microsoft.com/office/drawing/2014/main" id="{3DFB5437-C993-40E1-847C-3C9371D67DA7}"/>
                  </a:ext>
                </a:extLst>
              </p:cNvPr>
              <p:cNvGrpSpPr/>
              <p:nvPr/>
            </p:nvGrpSpPr>
            <p:grpSpPr>
              <a:xfrm>
                <a:off x="3547597" y="2057816"/>
                <a:ext cx="613249" cy="1275113"/>
                <a:chOff x="-733515" y="1846749"/>
                <a:chExt cx="355044" cy="738233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0"/>
              </a:gradFill>
            </p:grpSpPr>
            <p:sp>
              <p:nvSpPr>
                <p:cNvPr id="60" name="Freeform 89">
                  <a:extLst>
                    <a:ext uri="{FF2B5EF4-FFF2-40B4-BE49-F238E27FC236}">
                      <a16:creationId xmlns="" xmlns:a16="http://schemas.microsoft.com/office/drawing/2014/main" id="{CBD3F620-3724-40AE-8AA1-3CA7109115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61" name="Freeform 90">
                  <a:extLst>
                    <a:ext uri="{FF2B5EF4-FFF2-40B4-BE49-F238E27FC236}">
                      <a16:creationId xmlns="" xmlns:a16="http://schemas.microsoft.com/office/drawing/2014/main" id="{D7554B98-E909-46F2-884E-3ED50872670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2" y="1846749"/>
                  <a:ext cx="313911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="" xmlns:a16="http://schemas.microsoft.com/office/drawing/2014/main" id="{621C97A6-6DFE-43AE-B9B0-BFEDA159C6F7}"/>
                  </a:ext>
                </a:extLst>
              </p:cNvPr>
              <p:cNvGrpSpPr/>
              <p:nvPr/>
            </p:nvGrpSpPr>
            <p:grpSpPr>
              <a:xfrm flipH="1">
                <a:off x="862027" y="2057816"/>
                <a:ext cx="613249" cy="1275113"/>
                <a:chOff x="-733515" y="1846749"/>
                <a:chExt cx="355044" cy="738233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0"/>
              </a:gradFill>
            </p:grpSpPr>
            <p:sp>
              <p:nvSpPr>
                <p:cNvPr id="58" name="Freeform 89">
                  <a:extLst>
                    <a:ext uri="{FF2B5EF4-FFF2-40B4-BE49-F238E27FC236}">
                      <a16:creationId xmlns="" xmlns:a16="http://schemas.microsoft.com/office/drawing/2014/main" id="{12CAB0F9-56F0-4069-AABB-5A489A9510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59" name="Freeform 90">
                  <a:extLst>
                    <a:ext uri="{FF2B5EF4-FFF2-40B4-BE49-F238E27FC236}">
                      <a16:creationId xmlns="" xmlns:a16="http://schemas.microsoft.com/office/drawing/2014/main" id="{A0890545-922F-46F8-9098-5D67659F603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2" y="1846749"/>
                  <a:ext cx="313911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01FCF576-9F56-47DD-B906-534286661B10}"/>
              </a:ext>
            </a:extLst>
          </p:cNvPr>
          <p:cNvGrpSpPr/>
          <p:nvPr/>
        </p:nvGrpSpPr>
        <p:grpSpPr>
          <a:xfrm>
            <a:off x="8161942" y="1966254"/>
            <a:ext cx="3298819" cy="1275113"/>
            <a:chOff x="862027" y="2155091"/>
            <a:chExt cx="3298819" cy="1275113"/>
          </a:xfrm>
        </p:grpSpPr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C3D6CE0F-BEB0-4FC6-A4E2-58A68F4CD43E}"/>
                </a:ext>
              </a:extLst>
            </p:cNvPr>
            <p:cNvSpPr txBox="1"/>
            <p:nvPr/>
          </p:nvSpPr>
          <p:spPr>
            <a:xfrm>
              <a:off x="1324009" y="2165599"/>
              <a:ext cx="2334110" cy="1169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1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如果你的奖项名字特别长的话，你可以像这样子排列</a:t>
              </a: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="" xmlns:a16="http://schemas.microsoft.com/office/drawing/2014/main" id="{DCB2366C-CE52-4A69-A4B3-58BA98D1A486}"/>
                </a:ext>
              </a:extLst>
            </p:cNvPr>
            <p:cNvGrpSpPr/>
            <p:nvPr/>
          </p:nvGrpSpPr>
          <p:grpSpPr>
            <a:xfrm>
              <a:off x="862027" y="2155091"/>
              <a:ext cx="3298819" cy="1275113"/>
              <a:chOff x="862027" y="2057816"/>
              <a:chExt cx="3298819" cy="1275113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="" xmlns:a16="http://schemas.microsoft.com/office/drawing/2014/main" id="{DAAA2440-64D6-4656-9C2A-447642ECDD5B}"/>
                  </a:ext>
                </a:extLst>
              </p:cNvPr>
              <p:cNvGrpSpPr/>
              <p:nvPr/>
            </p:nvGrpSpPr>
            <p:grpSpPr>
              <a:xfrm>
                <a:off x="3547597" y="2057816"/>
                <a:ext cx="613249" cy="1275113"/>
                <a:chOff x="-733515" y="1846749"/>
                <a:chExt cx="355044" cy="738233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0"/>
              </a:gradFill>
            </p:grpSpPr>
            <p:sp>
              <p:nvSpPr>
                <p:cNvPr id="69" name="Freeform 89">
                  <a:extLst>
                    <a:ext uri="{FF2B5EF4-FFF2-40B4-BE49-F238E27FC236}">
                      <a16:creationId xmlns="" xmlns:a16="http://schemas.microsoft.com/office/drawing/2014/main" id="{7C7F5A96-16DE-4A5C-96CE-69B1F273FD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70" name="Freeform 90">
                  <a:extLst>
                    <a:ext uri="{FF2B5EF4-FFF2-40B4-BE49-F238E27FC236}">
                      <a16:creationId xmlns="" xmlns:a16="http://schemas.microsoft.com/office/drawing/2014/main" id="{67B34ADC-01EE-489E-9DF8-30DBDD4EA2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2" y="1846749"/>
                  <a:ext cx="313911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="" xmlns:a16="http://schemas.microsoft.com/office/drawing/2014/main" id="{3B177FBC-0C34-415C-8907-0F71E266C57A}"/>
                  </a:ext>
                </a:extLst>
              </p:cNvPr>
              <p:cNvGrpSpPr/>
              <p:nvPr/>
            </p:nvGrpSpPr>
            <p:grpSpPr>
              <a:xfrm flipH="1">
                <a:off x="862027" y="2057816"/>
                <a:ext cx="613249" cy="1275113"/>
                <a:chOff x="-733515" y="1846749"/>
                <a:chExt cx="355044" cy="738233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0"/>
              </a:gradFill>
            </p:grpSpPr>
            <p:sp>
              <p:nvSpPr>
                <p:cNvPr id="67" name="Freeform 89">
                  <a:extLst>
                    <a:ext uri="{FF2B5EF4-FFF2-40B4-BE49-F238E27FC236}">
                      <a16:creationId xmlns="" xmlns:a16="http://schemas.microsoft.com/office/drawing/2014/main" id="{76A293C3-5DCF-4E50-8116-2DC437DB6E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68" name="Freeform 90">
                  <a:extLst>
                    <a:ext uri="{FF2B5EF4-FFF2-40B4-BE49-F238E27FC236}">
                      <a16:creationId xmlns="" xmlns:a16="http://schemas.microsoft.com/office/drawing/2014/main" id="{DF336735-39BC-4A6D-9C06-A7A06D7CB46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2" y="1846749"/>
                  <a:ext cx="313911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C24B27DB-0C8F-47F6-8BF3-097132D9CB29}"/>
              </a:ext>
            </a:extLst>
          </p:cNvPr>
          <p:cNvGrpSpPr/>
          <p:nvPr/>
        </p:nvGrpSpPr>
        <p:grpSpPr>
          <a:xfrm>
            <a:off x="2610222" y="3954532"/>
            <a:ext cx="3298819" cy="1275113"/>
            <a:chOff x="862027" y="2155091"/>
            <a:chExt cx="3298819" cy="1275113"/>
          </a:xfrm>
        </p:grpSpPr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09CCD006-2DE9-4AA7-8DDD-93249765F311}"/>
                </a:ext>
              </a:extLst>
            </p:cNvPr>
            <p:cNvSpPr txBox="1"/>
            <p:nvPr/>
          </p:nvSpPr>
          <p:spPr>
            <a:xfrm>
              <a:off x="1324009" y="2165599"/>
              <a:ext cx="2334110" cy="1169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1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如果你的奖项名字特别长的话，你可以像这样子排列</a:t>
              </a: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8A76C1CE-FD67-4785-BACE-91B79ED91793}"/>
                </a:ext>
              </a:extLst>
            </p:cNvPr>
            <p:cNvGrpSpPr/>
            <p:nvPr/>
          </p:nvGrpSpPr>
          <p:grpSpPr>
            <a:xfrm>
              <a:off x="862027" y="2155091"/>
              <a:ext cx="3298819" cy="1275113"/>
              <a:chOff x="862027" y="2057816"/>
              <a:chExt cx="3298819" cy="1275113"/>
            </a:xfrm>
          </p:grpSpPr>
          <p:grpSp>
            <p:nvGrpSpPr>
              <p:cNvPr id="74" name="组合 73">
                <a:extLst>
                  <a:ext uri="{FF2B5EF4-FFF2-40B4-BE49-F238E27FC236}">
                    <a16:creationId xmlns="" xmlns:a16="http://schemas.microsoft.com/office/drawing/2014/main" id="{88DA613E-38E8-4DEC-96DF-8943F0B2A20C}"/>
                  </a:ext>
                </a:extLst>
              </p:cNvPr>
              <p:cNvGrpSpPr/>
              <p:nvPr/>
            </p:nvGrpSpPr>
            <p:grpSpPr>
              <a:xfrm>
                <a:off x="3547597" y="2057816"/>
                <a:ext cx="613249" cy="1275113"/>
                <a:chOff x="-733515" y="1846749"/>
                <a:chExt cx="355044" cy="738233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0"/>
              </a:gradFill>
            </p:grpSpPr>
            <p:sp>
              <p:nvSpPr>
                <p:cNvPr id="78" name="Freeform 89">
                  <a:extLst>
                    <a:ext uri="{FF2B5EF4-FFF2-40B4-BE49-F238E27FC236}">
                      <a16:creationId xmlns="" xmlns:a16="http://schemas.microsoft.com/office/drawing/2014/main" id="{CB0012B0-A86A-4316-A8F4-ABA422FBC6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79" name="Freeform 90">
                  <a:extLst>
                    <a:ext uri="{FF2B5EF4-FFF2-40B4-BE49-F238E27FC236}">
                      <a16:creationId xmlns="" xmlns:a16="http://schemas.microsoft.com/office/drawing/2014/main" id="{00AFFDA4-2682-4201-AFFD-EA45EE17EFD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2" y="1846749"/>
                  <a:ext cx="313911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75" name="组合 74">
                <a:extLst>
                  <a:ext uri="{FF2B5EF4-FFF2-40B4-BE49-F238E27FC236}">
                    <a16:creationId xmlns="" xmlns:a16="http://schemas.microsoft.com/office/drawing/2014/main" id="{9EED217D-2476-4FA6-9200-C0753E538C12}"/>
                  </a:ext>
                </a:extLst>
              </p:cNvPr>
              <p:cNvGrpSpPr/>
              <p:nvPr/>
            </p:nvGrpSpPr>
            <p:grpSpPr>
              <a:xfrm flipH="1">
                <a:off x="862027" y="2057816"/>
                <a:ext cx="613249" cy="1275113"/>
                <a:chOff x="-733515" y="1846749"/>
                <a:chExt cx="355044" cy="738233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0"/>
              </a:gradFill>
            </p:grpSpPr>
            <p:sp>
              <p:nvSpPr>
                <p:cNvPr id="76" name="Freeform 89">
                  <a:extLst>
                    <a:ext uri="{FF2B5EF4-FFF2-40B4-BE49-F238E27FC236}">
                      <a16:creationId xmlns="" xmlns:a16="http://schemas.microsoft.com/office/drawing/2014/main" id="{3AE91EE4-0BE6-4ECE-BC6C-9D45E7EE56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77" name="Freeform 90">
                  <a:extLst>
                    <a:ext uri="{FF2B5EF4-FFF2-40B4-BE49-F238E27FC236}">
                      <a16:creationId xmlns="" xmlns:a16="http://schemas.microsoft.com/office/drawing/2014/main" id="{ECA6EA6B-C07F-462A-8994-14979ABE608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2" y="1846749"/>
                  <a:ext cx="313911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1135D05D-5344-4867-A300-0B72CDBC17D1}"/>
              </a:ext>
            </a:extLst>
          </p:cNvPr>
          <p:cNvGrpSpPr/>
          <p:nvPr/>
        </p:nvGrpSpPr>
        <p:grpSpPr>
          <a:xfrm>
            <a:off x="6366620" y="3954532"/>
            <a:ext cx="3298819" cy="1275113"/>
            <a:chOff x="862027" y="2155091"/>
            <a:chExt cx="3298819" cy="1275113"/>
          </a:xfrm>
        </p:grpSpPr>
        <p:sp>
          <p:nvSpPr>
            <p:cNvPr id="90" name="文本框 89">
              <a:extLst>
                <a:ext uri="{FF2B5EF4-FFF2-40B4-BE49-F238E27FC236}">
                  <a16:creationId xmlns="" xmlns:a16="http://schemas.microsoft.com/office/drawing/2014/main" id="{10692544-6E52-490B-8130-66F3F76467DE}"/>
                </a:ext>
              </a:extLst>
            </p:cNvPr>
            <p:cNvSpPr txBox="1"/>
            <p:nvPr/>
          </p:nvSpPr>
          <p:spPr>
            <a:xfrm>
              <a:off x="1324009" y="2165599"/>
              <a:ext cx="2334110" cy="1169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1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如果你的奖项名字特别长的话，你可以像这样子排列</a:t>
              </a: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="" xmlns:a16="http://schemas.microsoft.com/office/drawing/2014/main" id="{C663A255-AC11-4685-835F-C92C405A1CF6}"/>
                </a:ext>
              </a:extLst>
            </p:cNvPr>
            <p:cNvGrpSpPr/>
            <p:nvPr/>
          </p:nvGrpSpPr>
          <p:grpSpPr>
            <a:xfrm>
              <a:off x="862027" y="2155091"/>
              <a:ext cx="3298819" cy="1275113"/>
              <a:chOff x="862027" y="2057816"/>
              <a:chExt cx="3298819" cy="1275113"/>
            </a:xfrm>
          </p:grpSpPr>
          <p:grpSp>
            <p:nvGrpSpPr>
              <p:cNvPr id="92" name="组合 91">
                <a:extLst>
                  <a:ext uri="{FF2B5EF4-FFF2-40B4-BE49-F238E27FC236}">
                    <a16:creationId xmlns="" xmlns:a16="http://schemas.microsoft.com/office/drawing/2014/main" id="{5C250E54-093F-4BEE-8638-8F7A9EBD3C76}"/>
                  </a:ext>
                </a:extLst>
              </p:cNvPr>
              <p:cNvGrpSpPr/>
              <p:nvPr/>
            </p:nvGrpSpPr>
            <p:grpSpPr>
              <a:xfrm>
                <a:off x="3547597" y="2057816"/>
                <a:ext cx="613249" cy="1275113"/>
                <a:chOff x="-733515" y="1846749"/>
                <a:chExt cx="355044" cy="738233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0"/>
              </a:gradFill>
            </p:grpSpPr>
            <p:sp>
              <p:nvSpPr>
                <p:cNvPr id="96" name="Freeform 89">
                  <a:extLst>
                    <a:ext uri="{FF2B5EF4-FFF2-40B4-BE49-F238E27FC236}">
                      <a16:creationId xmlns="" xmlns:a16="http://schemas.microsoft.com/office/drawing/2014/main" id="{D19B7EA8-BB6F-4C29-BD66-8BACE24DB5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97" name="Freeform 90">
                  <a:extLst>
                    <a:ext uri="{FF2B5EF4-FFF2-40B4-BE49-F238E27FC236}">
                      <a16:creationId xmlns="" xmlns:a16="http://schemas.microsoft.com/office/drawing/2014/main" id="{8848DC7D-563E-4DEB-A8F3-671F803DF57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2" y="1846749"/>
                  <a:ext cx="313911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93" name="组合 92">
                <a:extLst>
                  <a:ext uri="{FF2B5EF4-FFF2-40B4-BE49-F238E27FC236}">
                    <a16:creationId xmlns="" xmlns:a16="http://schemas.microsoft.com/office/drawing/2014/main" id="{EDCA64CD-8318-4D16-9252-F2ED5A8CDFEF}"/>
                  </a:ext>
                </a:extLst>
              </p:cNvPr>
              <p:cNvGrpSpPr/>
              <p:nvPr/>
            </p:nvGrpSpPr>
            <p:grpSpPr>
              <a:xfrm flipH="1">
                <a:off x="862027" y="2057816"/>
                <a:ext cx="613249" cy="1275113"/>
                <a:chOff x="-733515" y="1846749"/>
                <a:chExt cx="355044" cy="738233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0"/>
              </a:gradFill>
            </p:grpSpPr>
            <p:sp>
              <p:nvSpPr>
                <p:cNvPr id="94" name="Freeform 89">
                  <a:extLst>
                    <a:ext uri="{FF2B5EF4-FFF2-40B4-BE49-F238E27FC236}">
                      <a16:creationId xmlns="" xmlns:a16="http://schemas.microsoft.com/office/drawing/2014/main" id="{4A93C07D-BBD7-4100-BC57-359233E6C6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95" name="Freeform 90">
                  <a:extLst>
                    <a:ext uri="{FF2B5EF4-FFF2-40B4-BE49-F238E27FC236}">
                      <a16:creationId xmlns="" xmlns:a16="http://schemas.microsoft.com/office/drawing/2014/main" id="{9182A54E-E265-4463-A2AA-F51C5FF9DDD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2" y="1846749"/>
                  <a:ext cx="313911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</p:grpSp>
      <p:sp>
        <p:nvSpPr>
          <p:cNvPr id="98" name="文本框 97">
            <a:extLst>
              <a:ext uri="{FF2B5EF4-FFF2-40B4-BE49-F238E27FC236}">
                <a16:creationId xmlns="" xmlns:a16="http://schemas.microsoft.com/office/drawing/2014/main" id="{B6D02A21-BF1B-4F1A-942B-C41CA20A39B3}"/>
              </a:ext>
            </a:extLst>
          </p:cNvPr>
          <p:cNvSpPr txBox="1"/>
          <p:nvPr/>
        </p:nvSpPr>
        <p:spPr>
          <a:xfrm>
            <a:off x="-217258" y="4346299"/>
            <a:ext cx="2518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  <a:alpha val="2600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0" scaled="1"/>
                  <a:tileRect/>
                </a:gradFill>
              </a:rPr>
              <a:t>&gt;&gt;&gt;&gt;&gt;&gt;&gt;&gt;&gt;&gt;&gt;&gt;&gt;</a:t>
            </a:r>
            <a:endParaRPr lang="zh-CN" altLang="en-US" sz="2400" dirty="0">
              <a:gradFill flip="none" rotWithShape="1">
                <a:gsLst>
                  <a:gs pos="0">
                    <a:schemeClr val="accent2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2">
                      <a:alpha val="6000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="" xmlns:a16="http://schemas.microsoft.com/office/drawing/2014/main" id="{F487362C-0331-4B49-A775-EA1004FC833F}"/>
              </a:ext>
            </a:extLst>
          </p:cNvPr>
          <p:cNvSpPr txBox="1"/>
          <p:nvPr/>
        </p:nvSpPr>
        <p:spPr>
          <a:xfrm flipV="1">
            <a:off x="9879508" y="4318726"/>
            <a:ext cx="2518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  <a:alpha val="2600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0" scaled="1"/>
                  <a:tileRect/>
                </a:gradFill>
              </a:rPr>
              <a:t>&gt;&gt;&gt;&gt;&gt;&gt;&gt;&gt;&gt;&gt;&gt;&gt;&gt;</a:t>
            </a:r>
            <a:endParaRPr lang="zh-CN" altLang="en-US" sz="2400" dirty="0">
              <a:gradFill flip="none" rotWithShape="1">
                <a:gsLst>
                  <a:gs pos="0">
                    <a:schemeClr val="accent2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2">
                      <a:alpha val="60000"/>
                    </a:schemeClr>
                  </a:gs>
                </a:gsLst>
                <a:lin ang="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923863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A1DB9E9-76C5-487D-A860-DAEA7B74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所获荣誉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3693B66-B092-43A7-86C4-87918B3E24E5}"/>
              </a:ext>
            </a:extLst>
          </p:cNvPr>
          <p:cNvGrpSpPr/>
          <p:nvPr/>
        </p:nvGrpSpPr>
        <p:grpSpPr>
          <a:xfrm>
            <a:off x="801930" y="1372062"/>
            <a:ext cx="2916443" cy="799706"/>
            <a:chOff x="1025218" y="2350265"/>
            <a:chExt cx="2916443" cy="799706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E424F261-EBD8-4B86-973C-97DC27211699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6" name="组合 5">
                <a:extLst>
                  <a:ext uri="{FF2B5EF4-FFF2-40B4-BE49-F238E27FC236}">
                    <a16:creationId xmlns="" xmlns:a16="http://schemas.microsoft.com/office/drawing/2014/main" id="{E374564C-2636-4288-899A-A8FD49D68135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10" name="Freeform 87">
                  <a:extLst>
                    <a:ext uri="{FF2B5EF4-FFF2-40B4-BE49-F238E27FC236}">
                      <a16:creationId xmlns="" xmlns:a16="http://schemas.microsoft.com/office/drawing/2014/main" id="{F3A5EA34-DA3A-4FC8-987C-DA6824AED2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1" name="Freeform 88">
                  <a:extLst>
                    <a:ext uri="{FF2B5EF4-FFF2-40B4-BE49-F238E27FC236}">
                      <a16:creationId xmlns="" xmlns:a16="http://schemas.microsoft.com/office/drawing/2014/main" id="{83C7AFD9-C79A-45DE-A44D-2031E7A5E21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="" xmlns:a16="http://schemas.microsoft.com/office/drawing/2014/main" id="{87ED70A2-F83E-4BBE-9C48-FCC9FB368647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8" name="Freeform 89">
                  <a:extLst>
                    <a:ext uri="{FF2B5EF4-FFF2-40B4-BE49-F238E27FC236}">
                      <a16:creationId xmlns="" xmlns:a16="http://schemas.microsoft.com/office/drawing/2014/main" id="{A2FEDF07-9AE3-4C7D-87B3-C40906E67C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9" name="Freeform 90">
                  <a:extLst>
                    <a:ext uri="{FF2B5EF4-FFF2-40B4-BE49-F238E27FC236}">
                      <a16:creationId xmlns="" xmlns:a16="http://schemas.microsoft.com/office/drawing/2014/main" id="{57ACCDF2-E463-4C60-ACD2-04DFF076868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EBCE2693-3FAF-4060-83D3-BDFC2EE3D192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3CC0413-3E5E-4DF6-9226-E367D98CAAD9}"/>
              </a:ext>
            </a:extLst>
          </p:cNvPr>
          <p:cNvGrpSpPr/>
          <p:nvPr/>
        </p:nvGrpSpPr>
        <p:grpSpPr>
          <a:xfrm>
            <a:off x="4682755" y="1372062"/>
            <a:ext cx="2916443" cy="799706"/>
            <a:chOff x="1025218" y="2350265"/>
            <a:chExt cx="2916443" cy="799706"/>
          </a:xfrm>
        </p:grpSpPr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FE98872A-64E5-45D9-B3D4-49D5CE381C11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50F9F11F-3BDE-4A97-A9AB-202997CA8D2F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19" name="Freeform 87">
                  <a:extLst>
                    <a:ext uri="{FF2B5EF4-FFF2-40B4-BE49-F238E27FC236}">
                      <a16:creationId xmlns="" xmlns:a16="http://schemas.microsoft.com/office/drawing/2014/main" id="{63A98795-0F52-4AC8-831A-F5BB585426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0" name="Freeform 88">
                  <a:extLst>
                    <a:ext uri="{FF2B5EF4-FFF2-40B4-BE49-F238E27FC236}">
                      <a16:creationId xmlns="" xmlns:a16="http://schemas.microsoft.com/office/drawing/2014/main" id="{A0DE8A14-02CF-48C7-B863-42E65F82AC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="" xmlns:a16="http://schemas.microsoft.com/office/drawing/2014/main" id="{423C85EE-DB93-4761-B773-EECF7591A489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17" name="Freeform 89">
                  <a:extLst>
                    <a:ext uri="{FF2B5EF4-FFF2-40B4-BE49-F238E27FC236}">
                      <a16:creationId xmlns="" xmlns:a16="http://schemas.microsoft.com/office/drawing/2014/main" id="{9C077F65-35AB-43ED-8CAE-5002F994D6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8" name="Freeform 90">
                  <a:extLst>
                    <a:ext uri="{FF2B5EF4-FFF2-40B4-BE49-F238E27FC236}">
                      <a16:creationId xmlns="" xmlns:a16="http://schemas.microsoft.com/office/drawing/2014/main" id="{4EE279D7-75E5-46FE-BC75-EF70FB92AC9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78F2E6FC-94F3-4841-B684-94C369937B0B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AF4DC357-5B1B-4A16-BC5D-14BBB94F351F}"/>
              </a:ext>
            </a:extLst>
          </p:cNvPr>
          <p:cNvGrpSpPr/>
          <p:nvPr/>
        </p:nvGrpSpPr>
        <p:grpSpPr>
          <a:xfrm>
            <a:off x="8563580" y="1372062"/>
            <a:ext cx="2916443" cy="799706"/>
            <a:chOff x="1025218" y="2350265"/>
            <a:chExt cx="2916443" cy="799706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6EDEC2D8-3A88-4D8E-8F83-38CF4D50329D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24" name="组合 23">
                <a:extLst>
                  <a:ext uri="{FF2B5EF4-FFF2-40B4-BE49-F238E27FC236}">
                    <a16:creationId xmlns="" xmlns:a16="http://schemas.microsoft.com/office/drawing/2014/main" id="{EB2D5495-4747-402C-95F7-E9A05CA12557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28" name="Freeform 87">
                  <a:extLst>
                    <a:ext uri="{FF2B5EF4-FFF2-40B4-BE49-F238E27FC236}">
                      <a16:creationId xmlns="" xmlns:a16="http://schemas.microsoft.com/office/drawing/2014/main" id="{B849D7ED-923A-453B-B07C-7949438017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9" name="Freeform 88">
                  <a:extLst>
                    <a:ext uri="{FF2B5EF4-FFF2-40B4-BE49-F238E27FC236}">
                      <a16:creationId xmlns="" xmlns:a16="http://schemas.microsoft.com/office/drawing/2014/main" id="{CACADD77-03C6-4534-8B80-2941E6BA8E6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54E5F8EF-17B5-41A3-B619-E2E1721A51B3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26" name="Freeform 89">
                  <a:extLst>
                    <a:ext uri="{FF2B5EF4-FFF2-40B4-BE49-F238E27FC236}">
                      <a16:creationId xmlns="" xmlns:a16="http://schemas.microsoft.com/office/drawing/2014/main" id="{643C080A-FE71-4F6C-BDB4-C17BE48467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7" name="Freeform 90">
                  <a:extLst>
                    <a:ext uri="{FF2B5EF4-FFF2-40B4-BE49-F238E27FC236}">
                      <a16:creationId xmlns="" xmlns:a16="http://schemas.microsoft.com/office/drawing/2014/main" id="{053A392D-1BDF-43D9-A276-84DCDEE3A52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DFD25CA4-E937-444A-A0E5-91D5F7366BEB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41887AFC-1F02-43B8-8D7B-3694923E6AEB}"/>
              </a:ext>
            </a:extLst>
          </p:cNvPr>
          <p:cNvGrpSpPr/>
          <p:nvPr/>
        </p:nvGrpSpPr>
        <p:grpSpPr>
          <a:xfrm>
            <a:off x="801930" y="2703395"/>
            <a:ext cx="2916443" cy="799706"/>
            <a:chOff x="1025218" y="2350265"/>
            <a:chExt cx="2916443" cy="799706"/>
          </a:xfrm>
        </p:grpSpPr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AC8E1DF7-CE18-4C05-93A1-578B238F6CFA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33" name="组合 32">
                <a:extLst>
                  <a:ext uri="{FF2B5EF4-FFF2-40B4-BE49-F238E27FC236}">
                    <a16:creationId xmlns="" xmlns:a16="http://schemas.microsoft.com/office/drawing/2014/main" id="{BB418096-B2BA-45A8-B236-4464C0E76AB8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37" name="Freeform 87">
                  <a:extLst>
                    <a:ext uri="{FF2B5EF4-FFF2-40B4-BE49-F238E27FC236}">
                      <a16:creationId xmlns="" xmlns:a16="http://schemas.microsoft.com/office/drawing/2014/main" id="{F97EB29F-D592-42A1-B540-4C992557FE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8" name="Freeform 88">
                  <a:extLst>
                    <a:ext uri="{FF2B5EF4-FFF2-40B4-BE49-F238E27FC236}">
                      <a16:creationId xmlns="" xmlns:a16="http://schemas.microsoft.com/office/drawing/2014/main" id="{6B716F96-9291-4413-8038-6EA5A0534A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="" xmlns:a16="http://schemas.microsoft.com/office/drawing/2014/main" id="{16295C96-0ACD-43D9-BEEC-55017968D816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35" name="Freeform 89">
                  <a:extLst>
                    <a:ext uri="{FF2B5EF4-FFF2-40B4-BE49-F238E27FC236}">
                      <a16:creationId xmlns="" xmlns:a16="http://schemas.microsoft.com/office/drawing/2014/main" id="{47E9DDD7-52FA-48E4-A200-55AC41CDAB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6" name="Freeform 90">
                  <a:extLst>
                    <a:ext uri="{FF2B5EF4-FFF2-40B4-BE49-F238E27FC236}">
                      <a16:creationId xmlns="" xmlns:a16="http://schemas.microsoft.com/office/drawing/2014/main" id="{DE9DB3F4-2EEE-46FD-B081-643E64F10BA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FBDEB109-C126-4988-BAD8-13F115E555C6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4606EC8C-67C1-4AF8-8136-0DB342D9DF6A}"/>
              </a:ext>
            </a:extLst>
          </p:cNvPr>
          <p:cNvGrpSpPr/>
          <p:nvPr/>
        </p:nvGrpSpPr>
        <p:grpSpPr>
          <a:xfrm>
            <a:off x="4682755" y="2703395"/>
            <a:ext cx="2916443" cy="799706"/>
            <a:chOff x="1025218" y="2350265"/>
            <a:chExt cx="2916443" cy="799706"/>
          </a:xfrm>
        </p:grpSpPr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5B32DA64-FE6E-4CF0-A8E4-2FDCB46817E2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42" name="组合 41">
                <a:extLst>
                  <a:ext uri="{FF2B5EF4-FFF2-40B4-BE49-F238E27FC236}">
                    <a16:creationId xmlns="" xmlns:a16="http://schemas.microsoft.com/office/drawing/2014/main" id="{75B30206-1EEA-44A9-8645-8E39E142D5A1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46" name="Freeform 87">
                  <a:extLst>
                    <a:ext uri="{FF2B5EF4-FFF2-40B4-BE49-F238E27FC236}">
                      <a16:creationId xmlns="" xmlns:a16="http://schemas.microsoft.com/office/drawing/2014/main" id="{4070CF77-D665-4FE1-B867-C060255108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47" name="Freeform 88">
                  <a:extLst>
                    <a:ext uri="{FF2B5EF4-FFF2-40B4-BE49-F238E27FC236}">
                      <a16:creationId xmlns="" xmlns:a16="http://schemas.microsoft.com/office/drawing/2014/main" id="{BEF05CD5-4ECA-4440-A6A5-5D105C3F5A0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="" xmlns:a16="http://schemas.microsoft.com/office/drawing/2014/main" id="{5DA4EDED-2672-4220-A559-15BE442215C9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44" name="Freeform 89">
                  <a:extLst>
                    <a:ext uri="{FF2B5EF4-FFF2-40B4-BE49-F238E27FC236}">
                      <a16:creationId xmlns="" xmlns:a16="http://schemas.microsoft.com/office/drawing/2014/main" id="{C1E0D9C9-4886-41FB-8678-61355A2EF4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45" name="Freeform 90">
                  <a:extLst>
                    <a:ext uri="{FF2B5EF4-FFF2-40B4-BE49-F238E27FC236}">
                      <a16:creationId xmlns="" xmlns:a16="http://schemas.microsoft.com/office/drawing/2014/main" id="{73076085-2BDE-4456-9E2A-1D809559EF7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7CFEB2FE-A318-4248-A838-CA87C4C24B34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E3895675-59A7-45CA-BAFD-EAB738BAEB37}"/>
              </a:ext>
            </a:extLst>
          </p:cNvPr>
          <p:cNvGrpSpPr/>
          <p:nvPr/>
        </p:nvGrpSpPr>
        <p:grpSpPr>
          <a:xfrm>
            <a:off x="8563580" y="2703395"/>
            <a:ext cx="2916443" cy="799706"/>
            <a:chOff x="1025218" y="2350265"/>
            <a:chExt cx="2916443" cy="799706"/>
          </a:xfrm>
        </p:grpSpPr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BCDC1BE5-5680-48C8-B7EF-A3F8381980FD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51" name="组合 50">
                <a:extLst>
                  <a:ext uri="{FF2B5EF4-FFF2-40B4-BE49-F238E27FC236}">
                    <a16:creationId xmlns="" xmlns:a16="http://schemas.microsoft.com/office/drawing/2014/main" id="{34C2307C-4B39-45AB-A79E-6083D6CD497A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55" name="Freeform 87">
                  <a:extLst>
                    <a:ext uri="{FF2B5EF4-FFF2-40B4-BE49-F238E27FC236}">
                      <a16:creationId xmlns="" xmlns:a16="http://schemas.microsoft.com/office/drawing/2014/main" id="{D236602C-A5D7-49E7-B011-9A7E482916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56" name="Freeform 88">
                  <a:extLst>
                    <a:ext uri="{FF2B5EF4-FFF2-40B4-BE49-F238E27FC236}">
                      <a16:creationId xmlns="" xmlns:a16="http://schemas.microsoft.com/office/drawing/2014/main" id="{875B9C4D-57BE-41EA-97DB-DD8C632F709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52" name="组合 51">
                <a:extLst>
                  <a:ext uri="{FF2B5EF4-FFF2-40B4-BE49-F238E27FC236}">
                    <a16:creationId xmlns="" xmlns:a16="http://schemas.microsoft.com/office/drawing/2014/main" id="{45A718EE-FC97-4436-8579-61E932BF638E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53" name="Freeform 89">
                  <a:extLst>
                    <a:ext uri="{FF2B5EF4-FFF2-40B4-BE49-F238E27FC236}">
                      <a16:creationId xmlns="" xmlns:a16="http://schemas.microsoft.com/office/drawing/2014/main" id="{798B6F5A-A2CD-43C9-A8A8-E999B30BC0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54" name="Freeform 90">
                  <a:extLst>
                    <a:ext uri="{FF2B5EF4-FFF2-40B4-BE49-F238E27FC236}">
                      <a16:creationId xmlns="" xmlns:a16="http://schemas.microsoft.com/office/drawing/2014/main" id="{8A038F59-7273-4012-B61D-91A5F6BC2F4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231CF628-775C-4FAF-A5E2-1642089366E9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BF04B4B6-3BFA-4EE6-AE95-C132E6225DE4}"/>
              </a:ext>
            </a:extLst>
          </p:cNvPr>
          <p:cNvGrpSpPr/>
          <p:nvPr/>
        </p:nvGrpSpPr>
        <p:grpSpPr>
          <a:xfrm>
            <a:off x="801930" y="4034728"/>
            <a:ext cx="2916443" cy="799706"/>
            <a:chOff x="1025218" y="2350265"/>
            <a:chExt cx="2916443" cy="799706"/>
          </a:xfrm>
        </p:grpSpPr>
        <p:grpSp>
          <p:nvGrpSpPr>
            <p:cNvPr id="58" name="组合 57">
              <a:extLst>
                <a:ext uri="{FF2B5EF4-FFF2-40B4-BE49-F238E27FC236}">
                  <a16:creationId xmlns="" xmlns:a16="http://schemas.microsoft.com/office/drawing/2014/main" id="{7818BBFC-A981-4EDB-A1D2-FF6F741D38B1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60" name="组合 59">
                <a:extLst>
                  <a:ext uri="{FF2B5EF4-FFF2-40B4-BE49-F238E27FC236}">
                    <a16:creationId xmlns="" xmlns:a16="http://schemas.microsoft.com/office/drawing/2014/main" id="{33AB940E-7A3F-4BFE-906D-F6D40BAC8325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64" name="Freeform 87">
                  <a:extLst>
                    <a:ext uri="{FF2B5EF4-FFF2-40B4-BE49-F238E27FC236}">
                      <a16:creationId xmlns="" xmlns:a16="http://schemas.microsoft.com/office/drawing/2014/main" id="{E8570406-FE17-4E33-9568-92E047C2E7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65" name="Freeform 88">
                  <a:extLst>
                    <a:ext uri="{FF2B5EF4-FFF2-40B4-BE49-F238E27FC236}">
                      <a16:creationId xmlns="" xmlns:a16="http://schemas.microsoft.com/office/drawing/2014/main" id="{065C6C55-29A7-4F26-A260-27BDFD7F8E8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61" name="组合 60">
                <a:extLst>
                  <a:ext uri="{FF2B5EF4-FFF2-40B4-BE49-F238E27FC236}">
                    <a16:creationId xmlns="" xmlns:a16="http://schemas.microsoft.com/office/drawing/2014/main" id="{325A6271-4FD0-4AF3-A4B5-928780BA0A65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62" name="Freeform 89">
                  <a:extLst>
                    <a:ext uri="{FF2B5EF4-FFF2-40B4-BE49-F238E27FC236}">
                      <a16:creationId xmlns="" xmlns:a16="http://schemas.microsoft.com/office/drawing/2014/main" id="{15DF9F4F-88A0-41C7-ABC2-971E7AE6A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63" name="Freeform 90">
                  <a:extLst>
                    <a:ext uri="{FF2B5EF4-FFF2-40B4-BE49-F238E27FC236}">
                      <a16:creationId xmlns="" xmlns:a16="http://schemas.microsoft.com/office/drawing/2014/main" id="{7294B1C2-EF1B-4747-9360-233B19418E4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A6F9024B-66D1-46A7-982A-3BEEDAB76ADF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B6F142CA-AF2B-4DF9-9781-42C12FD09B49}"/>
              </a:ext>
            </a:extLst>
          </p:cNvPr>
          <p:cNvGrpSpPr/>
          <p:nvPr/>
        </p:nvGrpSpPr>
        <p:grpSpPr>
          <a:xfrm>
            <a:off x="4682755" y="4034728"/>
            <a:ext cx="2916443" cy="799706"/>
            <a:chOff x="1025218" y="2350265"/>
            <a:chExt cx="2916443" cy="799706"/>
          </a:xfrm>
        </p:grpSpPr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153B648C-467F-4E6D-BA45-118C3FDD518A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69" name="组合 68">
                <a:extLst>
                  <a:ext uri="{FF2B5EF4-FFF2-40B4-BE49-F238E27FC236}">
                    <a16:creationId xmlns="" xmlns:a16="http://schemas.microsoft.com/office/drawing/2014/main" id="{FA175F23-63CF-4267-9E1C-FD4DAE3570D3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73" name="Freeform 87">
                  <a:extLst>
                    <a:ext uri="{FF2B5EF4-FFF2-40B4-BE49-F238E27FC236}">
                      <a16:creationId xmlns="" xmlns:a16="http://schemas.microsoft.com/office/drawing/2014/main" id="{4106FFFA-CFEC-4B0D-A6D2-03628E39A7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74" name="Freeform 88">
                  <a:extLst>
                    <a:ext uri="{FF2B5EF4-FFF2-40B4-BE49-F238E27FC236}">
                      <a16:creationId xmlns="" xmlns:a16="http://schemas.microsoft.com/office/drawing/2014/main" id="{441CAF29-4574-4785-8BEC-F3B7F69FD81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70" name="组合 69">
                <a:extLst>
                  <a:ext uri="{FF2B5EF4-FFF2-40B4-BE49-F238E27FC236}">
                    <a16:creationId xmlns="" xmlns:a16="http://schemas.microsoft.com/office/drawing/2014/main" id="{56BA1683-5096-41A2-B615-936F56F398A6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71" name="Freeform 89">
                  <a:extLst>
                    <a:ext uri="{FF2B5EF4-FFF2-40B4-BE49-F238E27FC236}">
                      <a16:creationId xmlns="" xmlns:a16="http://schemas.microsoft.com/office/drawing/2014/main" id="{93A0CF38-ED4D-4C42-9EF6-9AE83428C1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72" name="Freeform 90">
                  <a:extLst>
                    <a:ext uri="{FF2B5EF4-FFF2-40B4-BE49-F238E27FC236}">
                      <a16:creationId xmlns="" xmlns:a16="http://schemas.microsoft.com/office/drawing/2014/main" id="{CD853DCB-43BA-4947-BEE7-C8AC4CEB076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0C1624B4-1D81-4131-BD8E-2D725BB52991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F37B5557-F3F8-4465-82A6-4524E3B8568A}"/>
              </a:ext>
            </a:extLst>
          </p:cNvPr>
          <p:cNvGrpSpPr/>
          <p:nvPr/>
        </p:nvGrpSpPr>
        <p:grpSpPr>
          <a:xfrm>
            <a:off x="8563580" y="4034728"/>
            <a:ext cx="2916443" cy="799706"/>
            <a:chOff x="1025218" y="2350265"/>
            <a:chExt cx="2916443" cy="799706"/>
          </a:xfrm>
        </p:grpSpPr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EEA8B694-F80E-48A2-BA5F-C2DAE42B108E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78" name="组合 77">
                <a:extLst>
                  <a:ext uri="{FF2B5EF4-FFF2-40B4-BE49-F238E27FC236}">
                    <a16:creationId xmlns="" xmlns:a16="http://schemas.microsoft.com/office/drawing/2014/main" id="{33F01E03-21F0-45D7-B4D9-D174ABF97E76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82" name="Freeform 87">
                  <a:extLst>
                    <a:ext uri="{FF2B5EF4-FFF2-40B4-BE49-F238E27FC236}">
                      <a16:creationId xmlns="" xmlns:a16="http://schemas.microsoft.com/office/drawing/2014/main" id="{006D1D35-68CD-4E85-9A74-B35F2EF628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83" name="Freeform 88">
                  <a:extLst>
                    <a:ext uri="{FF2B5EF4-FFF2-40B4-BE49-F238E27FC236}">
                      <a16:creationId xmlns="" xmlns:a16="http://schemas.microsoft.com/office/drawing/2014/main" id="{A0ED39DA-B48F-4087-980A-1B4BD068CBC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="" xmlns:a16="http://schemas.microsoft.com/office/drawing/2014/main" id="{525A19D2-6058-4A71-8FC9-1AB4F5211233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80" name="Freeform 89">
                  <a:extLst>
                    <a:ext uri="{FF2B5EF4-FFF2-40B4-BE49-F238E27FC236}">
                      <a16:creationId xmlns="" xmlns:a16="http://schemas.microsoft.com/office/drawing/2014/main" id="{377B7800-83BB-49CA-AE7A-9E7475B398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81" name="Freeform 90">
                  <a:extLst>
                    <a:ext uri="{FF2B5EF4-FFF2-40B4-BE49-F238E27FC236}">
                      <a16:creationId xmlns="" xmlns:a16="http://schemas.microsoft.com/office/drawing/2014/main" id="{9D96C0C5-5CC3-4B5F-B4D0-7F65BCCB025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77" name="文本框 76">
              <a:extLst>
                <a:ext uri="{FF2B5EF4-FFF2-40B4-BE49-F238E27FC236}">
                  <a16:creationId xmlns="" xmlns:a16="http://schemas.microsoft.com/office/drawing/2014/main" id="{C312DE4E-20EB-4B3C-B293-394AB679E539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08EF3610-699A-4DC5-9CA8-B8396FD5F19C}"/>
              </a:ext>
            </a:extLst>
          </p:cNvPr>
          <p:cNvGrpSpPr/>
          <p:nvPr/>
        </p:nvGrpSpPr>
        <p:grpSpPr>
          <a:xfrm>
            <a:off x="801930" y="5366062"/>
            <a:ext cx="2916443" cy="799706"/>
            <a:chOff x="1025218" y="2350265"/>
            <a:chExt cx="2916443" cy="799706"/>
          </a:xfrm>
        </p:grpSpPr>
        <p:grpSp>
          <p:nvGrpSpPr>
            <p:cNvPr id="85" name="组合 84">
              <a:extLst>
                <a:ext uri="{FF2B5EF4-FFF2-40B4-BE49-F238E27FC236}">
                  <a16:creationId xmlns="" xmlns:a16="http://schemas.microsoft.com/office/drawing/2014/main" id="{B54A4E5F-426B-45B6-B026-CAEAD88DCF62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87" name="组合 86">
                <a:extLst>
                  <a:ext uri="{FF2B5EF4-FFF2-40B4-BE49-F238E27FC236}">
                    <a16:creationId xmlns="" xmlns:a16="http://schemas.microsoft.com/office/drawing/2014/main" id="{BDD15898-CB32-4118-9B97-264F38983B0D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91" name="Freeform 87">
                  <a:extLst>
                    <a:ext uri="{FF2B5EF4-FFF2-40B4-BE49-F238E27FC236}">
                      <a16:creationId xmlns="" xmlns:a16="http://schemas.microsoft.com/office/drawing/2014/main" id="{B8E99076-5152-43DB-AA8C-B02F19B1B3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92" name="Freeform 88">
                  <a:extLst>
                    <a:ext uri="{FF2B5EF4-FFF2-40B4-BE49-F238E27FC236}">
                      <a16:creationId xmlns="" xmlns:a16="http://schemas.microsoft.com/office/drawing/2014/main" id="{DB9F198C-017D-468A-9CE6-2E818C3D7F9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88" name="组合 87">
                <a:extLst>
                  <a:ext uri="{FF2B5EF4-FFF2-40B4-BE49-F238E27FC236}">
                    <a16:creationId xmlns="" xmlns:a16="http://schemas.microsoft.com/office/drawing/2014/main" id="{47724B9A-DBC1-4098-946B-66251EE7EBCE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89" name="Freeform 89">
                  <a:extLst>
                    <a:ext uri="{FF2B5EF4-FFF2-40B4-BE49-F238E27FC236}">
                      <a16:creationId xmlns="" xmlns:a16="http://schemas.microsoft.com/office/drawing/2014/main" id="{518703FE-B643-4AA2-BF04-55B108648D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90" name="Freeform 90">
                  <a:extLst>
                    <a:ext uri="{FF2B5EF4-FFF2-40B4-BE49-F238E27FC236}">
                      <a16:creationId xmlns="" xmlns:a16="http://schemas.microsoft.com/office/drawing/2014/main" id="{EF8F52FF-6393-4FC0-B0AE-17972796851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86" name="文本框 85">
              <a:extLst>
                <a:ext uri="{FF2B5EF4-FFF2-40B4-BE49-F238E27FC236}">
                  <a16:creationId xmlns="" xmlns:a16="http://schemas.microsoft.com/office/drawing/2014/main" id="{0E1EB7BA-2128-4A4A-B071-BBFB0BC6783A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CC92CEA7-5870-4385-8ADC-27F3C5B3CE15}"/>
              </a:ext>
            </a:extLst>
          </p:cNvPr>
          <p:cNvGrpSpPr/>
          <p:nvPr/>
        </p:nvGrpSpPr>
        <p:grpSpPr>
          <a:xfrm>
            <a:off x="4682755" y="5366062"/>
            <a:ext cx="2916443" cy="799706"/>
            <a:chOff x="1025218" y="2350265"/>
            <a:chExt cx="2916443" cy="799706"/>
          </a:xfrm>
        </p:grpSpPr>
        <p:grpSp>
          <p:nvGrpSpPr>
            <p:cNvPr id="94" name="组合 93">
              <a:extLst>
                <a:ext uri="{FF2B5EF4-FFF2-40B4-BE49-F238E27FC236}">
                  <a16:creationId xmlns="" xmlns:a16="http://schemas.microsoft.com/office/drawing/2014/main" id="{8AA6161F-C65C-4E84-9376-20EBF24796C3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96" name="组合 95">
                <a:extLst>
                  <a:ext uri="{FF2B5EF4-FFF2-40B4-BE49-F238E27FC236}">
                    <a16:creationId xmlns="" xmlns:a16="http://schemas.microsoft.com/office/drawing/2014/main" id="{25B82E9F-CE34-4111-B7EB-28653D4DC831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100" name="Freeform 87">
                  <a:extLst>
                    <a:ext uri="{FF2B5EF4-FFF2-40B4-BE49-F238E27FC236}">
                      <a16:creationId xmlns="" xmlns:a16="http://schemas.microsoft.com/office/drawing/2014/main" id="{E6E9B1FA-5D0E-47A2-A346-09651A0E0F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01" name="Freeform 88">
                  <a:extLst>
                    <a:ext uri="{FF2B5EF4-FFF2-40B4-BE49-F238E27FC236}">
                      <a16:creationId xmlns="" xmlns:a16="http://schemas.microsoft.com/office/drawing/2014/main" id="{FCEF03A4-4B2D-4970-B6EA-F27959EB8F9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97" name="组合 96">
                <a:extLst>
                  <a:ext uri="{FF2B5EF4-FFF2-40B4-BE49-F238E27FC236}">
                    <a16:creationId xmlns="" xmlns:a16="http://schemas.microsoft.com/office/drawing/2014/main" id="{87AB873B-544E-44CC-8070-694FFCA2C949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98" name="Freeform 89">
                  <a:extLst>
                    <a:ext uri="{FF2B5EF4-FFF2-40B4-BE49-F238E27FC236}">
                      <a16:creationId xmlns="" xmlns:a16="http://schemas.microsoft.com/office/drawing/2014/main" id="{1424024A-9451-4432-A380-8CB2C3455B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99" name="Freeform 90">
                  <a:extLst>
                    <a:ext uri="{FF2B5EF4-FFF2-40B4-BE49-F238E27FC236}">
                      <a16:creationId xmlns="" xmlns:a16="http://schemas.microsoft.com/office/drawing/2014/main" id="{72D0C501-253E-4715-9936-6FDFAE740FA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95" name="文本框 94">
              <a:extLst>
                <a:ext uri="{FF2B5EF4-FFF2-40B4-BE49-F238E27FC236}">
                  <a16:creationId xmlns="" xmlns:a16="http://schemas.microsoft.com/office/drawing/2014/main" id="{8ED3C428-1C34-4B21-9CC0-A20038096453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DDD51A14-891F-48F4-9EF2-3240518039EF}"/>
              </a:ext>
            </a:extLst>
          </p:cNvPr>
          <p:cNvGrpSpPr/>
          <p:nvPr/>
        </p:nvGrpSpPr>
        <p:grpSpPr>
          <a:xfrm>
            <a:off x="8563580" y="5366062"/>
            <a:ext cx="2916443" cy="799706"/>
            <a:chOff x="1025218" y="2350265"/>
            <a:chExt cx="2916443" cy="799706"/>
          </a:xfrm>
        </p:grpSpPr>
        <p:grpSp>
          <p:nvGrpSpPr>
            <p:cNvPr id="103" name="组合 102">
              <a:extLst>
                <a:ext uri="{FF2B5EF4-FFF2-40B4-BE49-F238E27FC236}">
                  <a16:creationId xmlns="" xmlns:a16="http://schemas.microsoft.com/office/drawing/2014/main" id="{BFD8EEEC-0A96-44E9-9CEE-4334E0D4CDDD}"/>
                </a:ext>
              </a:extLst>
            </p:cNvPr>
            <p:cNvGrpSpPr/>
            <p:nvPr/>
          </p:nvGrpSpPr>
          <p:grpSpPr>
            <a:xfrm>
              <a:off x="1025218" y="2395458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105" name="组合 104">
                <a:extLst>
                  <a:ext uri="{FF2B5EF4-FFF2-40B4-BE49-F238E27FC236}">
                    <a16:creationId xmlns="" xmlns:a16="http://schemas.microsoft.com/office/drawing/2014/main" id="{A9A9DE60-D92A-425D-B9FB-64B9E26D1049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109" name="Freeform 87">
                  <a:extLst>
                    <a:ext uri="{FF2B5EF4-FFF2-40B4-BE49-F238E27FC236}">
                      <a16:creationId xmlns="" xmlns:a16="http://schemas.microsoft.com/office/drawing/2014/main" id="{ED34C882-02E3-467C-A524-494678C873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10" name="Freeform 88">
                  <a:extLst>
                    <a:ext uri="{FF2B5EF4-FFF2-40B4-BE49-F238E27FC236}">
                      <a16:creationId xmlns="" xmlns:a16="http://schemas.microsoft.com/office/drawing/2014/main" id="{29674B22-0934-44E3-A1B5-1B63EE22BD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106" name="组合 105">
                <a:extLst>
                  <a:ext uri="{FF2B5EF4-FFF2-40B4-BE49-F238E27FC236}">
                    <a16:creationId xmlns="" xmlns:a16="http://schemas.microsoft.com/office/drawing/2014/main" id="{C2C6722B-6F3F-4125-B993-6F84599085BD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107" name="Freeform 89">
                  <a:extLst>
                    <a:ext uri="{FF2B5EF4-FFF2-40B4-BE49-F238E27FC236}">
                      <a16:creationId xmlns="" xmlns:a16="http://schemas.microsoft.com/office/drawing/2014/main" id="{83C3B127-0AE7-4FD7-BFEB-7CD860E6BB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08" name="Freeform 90">
                  <a:extLst>
                    <a:ext uri="{FF2B5EF4-FFF2-40B4-BE49-F238E27FC236}">
                      <a16:creationId xmlns="" xmlns:a16="http://schemas.microsoft.com/office/drawing/2014/main" id="{0800FD00-CEDD-471D-ADE9-E28501359C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04" name="文本框 103">
              <a:extLst>
                <a:ext uri="{FF2B5EF4-FFF2-40B4-BE49-F238E27FC236}">
                  <a16:creationId xmlns="" xmlns:a16="http://schemas.microsoft.com/office/drawing/2014/main" id="{F16BD322-F668-4B40-93F4-3F78328EE4C7}"/>
                </a:ext>
              </a:extLst>
            </p:cNvPr>
            <p:cNvSpPr txBox="1"/>
            <p:nvPr/>
          </p:nvSpPr>
          <p:spPr>
            <a:xfrm>
              <a:off x="1115847" y="2350265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416299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A1DB9E9-76C5-487D-A860-DAEA7B74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所获荣誉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4397EFA-EC41-4AC8-BA83-8EA58D1694B1}"/>
              </a:ext>
            </a:extLst>
          </p:cNvPr>
          <p:cNvSpPr txBox="1"/>
          <p:nvPr/>
        </p:nvSpPr>
        <p:spPr>
          <a:xfrm>
            <a:off x="766051" y="2118462"/>
            <a:ext cx="3922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2018 — 2019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年度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0012D9C-B48C-4868-B620-A24516C7B198}"/>
              </a:ext>
            </a:extLst>
          </p:cNvPr>
          <p:cNvSpPr txBox="1"/>
          <p:nvPr/>
        </p:nvSpPr>
        <p:spPr>
          <a:xfrm>
            <a:off x="748348" y="2466086"/>
            <a:ext cx="75486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+mn-ea"/>
              </a:rPr>
              <a:t>全国大学生创新创业大赛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12BC759-9F49-4CD3-955B-2AD2B81C196E}"/>
              </a:ext>
            </a:extLst>
          </p:cNvPr>
          <p:cNvGrpSpPr/>
          <p:nvPr/>
        </p:nvGrpSpPr>
        <p:grpSpPr>
          <a:xfrm>
            <a:off x="0" y="3142313"/>
            <a:ext cx="12192000" cy="1520653"/>
            <a:chOff x="0" y="3963376"/>
            <a:chExt cx="12192000" cy="1512391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38B3D633-15A6-432B-BEED-B07688D237FA}"/>
                </a:ext>
              </a:extLst>
            </p:cNvPr>
            <p:cNvSpPr/>
            <p:nvPr/>
          </p:nvSpPr>
          <p:spPr>
            <a:xfrm>
              <a:off x="0" y="3963378"/>
              <a:ext cx="12192000" cy="1512389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E26DF7CB-CF42-41DC-9634-00E4ABC00898}"/>
                </a:ext>
              </a:extLst>
            </p:cNvPr>
            <p:cNvSpPr/>
            <p:nvPr/>
          </p:nvSpPr>
          <p:spPr>
            <a:xfrm>
              <a:off x="0" y="3963376"/>
              <a:ext cx="12192000" cy="151238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  <a:alpha val="77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BD3DCB9-D679-4273-9D1F-B87A5406629F}"/>
              </a:ext>
            </a:extLst>
          </p:cNvPr>
          <p:cNvSpPr txBox="1"/>
          <p:nvPr/>
        </p:nvSpPr>
        <p:spPr>
          <a:xfrm>
            <a:off x="748348" y="3487139"/>
            <a:ext cx="5312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荣获第一名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0DFC83F-5B57-41EF-A47B-804FD7DD78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98" t="36442" r="28575" b="4088"/>
          <a:stretch/>
        </p:blipFill>
        <p:spPr>
          <a:xfrm>
            <a:off x="8739961" y="1512806"/>
            <a:ext cx="3200401" cy="46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05832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A1DB9E9-76C5-487D-A860-DAEA7B74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所获荣誉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CA007F6-AFF9-4407-892F-3BD776C8F056}"/>
              </a:ext>
            </a:extLst>
          </p:cNvPr>
          <p:cNvSpPr txBox="1"/>
          <p:nvPr/>
        </p:nvSpPr>
        <p:spPr>
          <a:xfrm>
            <a:off x="766051" y="2118462"/>
            <a:ext cx="3922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2018 — 2019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年度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5A35089-A056-440C-9B13-41A7E01ECAC1}"/>
              </a:ext>
            </a:extLst>
          </p:cNvPr>
          <p:cNvSpPr txBox="1"/>
          <p:nvPr/>
        </p:nvSpPr>
        <p:spPr>
          <a:xfrm>
            <a:off x="748348" y="2466086"/>
            <a:ext cx="75486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+mn-ea"/>
              </a:rPr>
              <a:t>全国大学生创新创业大赛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E8F8523-9CC9-4FE2-A7CB-3F7DC33DE07C}"/>
              </a:ext>
            </a:extLst>
          </p:cNvPr>
          <p:cNvGrpSpPr/>
          <p:nvPr/>
        </p:nvGrpSpPr>
        <p:grpSpPr>
          <a:xfrm>
            <a:off x="0" y="3142313"/>
            <a:ext cx="12192000" cy="1520653"/>
            <a:chOff x="0" y="3963376"/>
            <a:chExt cx="12192000" cy="1512391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0A28ED8C-2676-464B-B0EF-67E544A49A53}"/>
                </a:ext>
              </a:extLst>
            </p:cNvPr>
            <p:cNvSpPr/>
            <p:nvPr/>
          </p:nvSpPr>
          <p:spPr>
            <a:xfrm>
              <a:off x="0" y="3963378"/>
              <a:ext cx="12192000" cy="1512389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F3188553-DF22-49A9-95A2-3F9898F88C1A}"/>
                </a:ext>
              </a:extLst>
            </p:cNvPr>
            <p:cNvSpPr/>
            <p:nvPr/>
          </p:nvSpPr>
          <p:spPr>
            <a:xfrm>
              <a:off x="0" y="3963376"/>
              <a:ext cx="12192000" cy="151238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  <a:alpha val="77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95CB0D7-9F8E-4037-8B98-DA1FAEAD389E}"/>
              </a:ext>
            </a:extLst>
          </p:cNvPr>
          <p:cNvSpPr txBox="1"/>
          <p:nvPr/>
        </p:nvSpPr>
        <p:spPr>
          <a:xfrm>
            <a:off x="748348" y="3487139"/>
            <a:ext cx="5312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荣获第二名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0DFC83F-5B57-41EF-A47B-804FD7DD78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85" b="96723" l="1970" r="959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31629" y="1061478"/>
            <a:ext cx="3625700" cy="530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1690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A1DB9E9-76C5-487D-A860-DAEA7B74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所获荣誉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B45D0C8-21DE-4478-9481-43594F19629C}"/>
              </a:ext>
            </a:extLst>
          </p:cNvPr>
          <p:cNvSpPr txBox="1"/>
          <p:nvPr/>
        </p:nvSpPr>
        <p:spPr>
          <a:xfrm>
            <a:off x="766051" y="2118462"/>
            <a:ext cx="3922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2018 — 2019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年度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6B1CEC3-D9E3-41E9-8E1D-B513096AEE1E}"/>
              </a:ext>
            </a:extLst>
          </p:cNvPr>
          <p:cNvSpPr txBox="1"/>
          <p:nvPr/>
        </p:nvSpPr>
        <p:spPr>
          <a:xfrm>
            <a:off x="748348" y="2466086"/>
            <a:ext cx="75486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+mn-ea"/>
              </a:rPr>
              <a:t>全国大学生创新创业大赛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94111708-10F0-471D-BD32-5E894BC2C812}"/>
              </a:ext>
            </a:extLst>
          </p:cNvPr>
          <p:cNvGrpSpPr/>
          <p:nvPr/>
        </p:nvGrpSpPr>
        <p:grpSpPr>
          <a:xfrm>
            <a:off x="0" y="3142313"/>
            <a:ext cx="12192000" cy="1520653"/>
            <a:chOff x="0" y="3963376"/>
            <a:chExt cx="12192000" cy="1512391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380A0916-68DC-4773-9161-13EEE12A4EFC}"/>
                </a:ext>
              </a:extLst>
            </p:cNvPr>
            <p:cNvSpPr/>
            <p:nvPr/>
          </p:nvSpPr>
          <p:spPr>
            <a:xfrm>
              <a:off x="0" y="3963378"/>
              <a:ext cx="12192000" cy="1512389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785EB3C5-E8E2-465D-9E87-8E945F789DDF}"/>
                </a:ext>
              </a:extLst>
            </p:cNvPr>
            <p:cNvSpPr/>
            <p:nvPr/>
          </p:nvSpPr>
          <p:spPr>
            <a:xfrm>
              <a:off x="0" y="3963376"/>
              <a:ext cx="12192000" cy="151238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  <a:alpha val="77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E8E3D91B-B750-486E-B520-BD2C0F1CEC7E}"/>
              </a:ext>
            </a:extLst>
          </p:cNvPr>
          <p:cNvSpPr txBox="1"/>
          <p:nvPr/>
        </p:nvSpPr>
        <p:spPr>
          <a:xfrm>
            <a:off x="748348" y="3487139"/>
            <a:ext cx="5312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荣获第三名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0DFC83F-5B57-41EF-A47B-804FD7DD78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916" l="437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4480"/>
          <a:stretch/>
        </p:blipFill>
        <p:spPr>
          <a:xfrm>
            <a:off x="8314662" y="1177806"/>
            <a:ext cx="3722977" cy="544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90075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2DB2C6D-6A8D-47C2-95E3-34E7B00AC4B2}"/>
              </a:ext>
            </a:extLst>
          </p:cNvPr>
          <p:cNvSpPr txBox="1"/>
          <p:nvPr/>
        </p:nvSpPr>
        <p:spPr>
          <a:xfrm>
            <a:off x="5040668" y="4597404"/>
            <a:ext cx="2149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&gt;&gt; </a:t>
            </a:r>
            <a:r>
              <a:rPr lang="zh-CN" altLang="en-US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第七部分 </a:t>
            </a:r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&lt;&lt;</a:t>
            </a:r>
            <a:endParaRPr lang="zh-CN" altLang="en-US" spc="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A4E2B1C-63BB-48F6-9149-5A867722784A}"/>
              </a:ext>
            </a:extLst>
          </p:cNvPr>
          <p:cNvSpPr txBox="1"/>
          <p:nvPr/>
        </p:nvSpPr>
        <p:spPr>
          <a:xfrm>
            <a:off x="2835852" y="2291129"/>
            <a:ext cx="6513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文献参考页的几种排版模式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4F6129BB-EF5B-4528-A9A7-B30F0F2891B7}"/>
              </a:ext>
            </a:extLst>
          </p:cNvPr>
          <p:cNvCxnSpPr>
            <a:cxnSpLocks/>
          </p:cNvCxnSpPr>
          <p:nvPr/>
        </p:nvCxnSpPr>
        <p:spPr>
          <a:xfrm>
            <a:off x="2998381" y="2957655"/>
            <a:ext cx="62200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9272791-D8DD-4573-BAA7-5E4DBB5509D0}"/>
              </a:ext>
            </a:extLst>
          </p:cNvPr>
          <p:cNvSpPr txBox="1"/>
          <p:nvPr/>
        </p:nvSpPr>
        <p:spPr>
          <a:xfrm>
            <a:off x="3805021" y="3169083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可以在此输入其他较长一点的简单扼要内容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34C7743-F98A-42F1-ABF0-0E8E15C07337}"/>
              </a:ext>
            </a:extLst>
          </p:cNvPr>
          <p:cNvSpPr txBox="1"/>
          <p:nvPr/>
        </p:nvSpPr>
        <p:spPr>
          <a:xfrm>
            <a:off x="4710612" y="349833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这里输入其他扼要内容</a:t>
            </a:r>
          </a:p>
        </p:txBody>
      </p:sp>
    </p:spTree>
    <p:extLst>
      <p:ext uri="{BB962C8B-B14F-4D97-AF65-F5344CB8AC3E}">
        <p14:creationId xmlns:p14="http://schemas.microsoft.com/office/powerpoint/2010/main" val="348549235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7EBDC96B-E95E-48EF-BE18-3FF33B6DD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文献参考页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2DF93FE-7F6A-4DD2-90C3-0E50267565A5}"/>
              </a:ext>
            </a:extLst>
          </p:cNvPr>
          <p:cNvGrpSpPr/>
          <p:nvPr/>
        </p:nvGrpSpPr>
        <p:grpSpPr>
          <a:xfrm>
            <a:off x="839788" y="1398516"/>
            <a:ext cx="10585450" cy="4584700"/>
            <a:chOff x="1660010" y="1610439"/>
            <a:chExt cx="3838182" cy="4207572"/>
          </a:xfrm>
        </p:grpSpPr>
        <p:sp>
          <p:nvSpPr>
            <p:cNvPr id="6" name="矩形: 圆角 5">
              <a:extLst>
                <a:ext uri="{FF2B5EF4-FFF2-40B4-BE49-F238E27FC236}">
                  <a16:creationId xmlns="" xmlns:a16="http://schemas.microsoft.com/office/drawing/2014/main" id="{A2240021-C7E4-48C0-A090-5FA598E884E1}"/>
                </a:ext>
              </a:extLst>
            </p:cNvPr>
            <p:cNvSpPr/>
            <p:nvPr/>
          </p:nvSpPr>
          <p:spPr>
            <a:xfrm>
              <a:off x="1660010" y="1610439"/>
              <a:ext cx="3838182" cy="4207572"/>
            </a:xfrm>
            <a:prstGeom prst="roundRect">
              <a:avLst>
                <a:gd name="adj" fmla="val 1998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85000"/>
                  </a:schemeClr>
                </a:solidFill>
                <a:effectLst>
                  <a:outerShdw blurRad="63500" sx="102000" sy="102000" algn="ctr" rotWithShape="0">
                    <a:schemeClr val="tx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5D7C6C13-A231-44C0-ADEF-562B891FA6C6}"/>
                </a:ext>
              </a:extLst>
            </p:cNvPr>
            <p:cNvSpPr/>
            <p:nvPr/>
          </p:nvSpPr>
          <p:spPr>
            <a:xfrm>
              <a:off x="1660010" y="1610444"/>
              <a:ext cx="3838182" cy="78610"/>
            </a:xfrm>
            <a:custGeom>
              <a:avLst/>
              <a:gdLst>
                <a:gd name="connsiteX0" fmla="*/ 71220 w 3564556"/>
                <a:gd name="connsiteY0" fmla="*/ 0 h 72299"/>
                <a:gd name="connsiteX1" fmla="*/ 3493336 w 3564556"/>
                <a:gd name="connsiteY1" fmla="*/ 0 h 72299"/>
                <a:gd name="connsiteX2" fmla="*/ 3564556 w 3564556"/>
                <a:gd name="connsiteY2" fmla="*/ 71220 h 72299"/>
                <a:gd name="connsiteX3" fmla="*/ 3564556 w 3564556"/>
                <a:gd name="connsiteY3" fmla="*/ 72299 h 72299"/>
                <a:gd name="connsiteX4" fmla="*/ 0 w 3564556"/>
                <a:gd name="connsiteY4" fmla="*/ 72299 h 72299"/>
                <a:gd name="connsiteX5" fmla="*/ 0 w 3564556"/>
                <a:gd name="connsiteY5" fmla="*/ 71220 h 72299"/>
                <a:gd name="connsiteX6" fmla="*/ 71220 w 3564556"/>
                <a:gd name="connsiteY6" fmla="*/ 0 h 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4556" h="72299">
                  <a:moveTo>
                    <a:pt x="71220" y="0"/>
                  </a:moveTo>
                  <a:lnTo>
                    <a:pt x="3493336" y="0"/>
                  </a:lnTo>
                  <a:cubicBezTo>
                    <a:pt x="3532670" y="0"/>
                    <a:pt x="3564556" y="31886"/>
                    <a:pt x="3564556" y="71220"/>
                  </a:cubicBezTo>
                  <a:lnTo>
                    <a:pt x="3564556" y="72299"/>
                  </a:lnTo>
                  <a:lnTo>
                    <a:pt x="0" y="72299"/>
                  </a:lnTo>
                  <a:lnTo>
                    <a:pt x="0" y="71220"/>
                  </a:lnTo>
                  <a:cubicBezTo>
                    <a:pt x="0" y="31886"/>
                    <a:pt x="31886" y="0"/>
                    <a:pt x="71220" y="0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2540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A5B6118-EB04-4C5D-A163-BF112989B412}"/>
              </a:ext>
            </a:extLst>
          </p:cNvPr>
          <p:cNvSpPr txBox="1"/>
          <p:nvPr/>
        </p:nvSpPr>
        <p:spPr>
          <a:xfrm>
            <a:off x="1134402" y="1638693"/>
            <a:ext cx="100001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ctr">
              <a:lnSpc>
                <a:spcPct val="150000"/>
              </a:lnSpc>
            </a:pP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1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学术期刊</a:t>
            </a: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             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[J].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刊名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卷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期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):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endParaRPr lang="zh-CN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72F7FF3-2F47-4848-A3D7-C9D885EADEAA}"/>
              </a:ext>
            </a:extLst>
          </p:cNvPr>
          <p:cNvSpPr txBox="1"/>
          <p:nvPr/>
        </p:nvSpPr>
        <p:spPr>
          <a:xfrm>
            <a:off x="1134402" y="2120089"/>
            <a:ext cx="1000019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学术期刊</a:t>
            </a: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             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[J].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刊名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卷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期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):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endParaRPr lang="zh-CN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6BECE21-3044-4396-B338-FC9BABBBD3E1}"/>
              </a:ext>
            </a:extLst>
          </p:cNvPr>
          <p:cNvSpPr txBox="1"/>
          <p:nvPr/>
        </p:nvSpPr>
        <p:spPr>
          <a:xfrm>
            <a:off x="1134402" y="2552562"/>
            <a:ext cx="1000019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3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学术期刊</a:t>
            </a: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             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[J].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刊名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卷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期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):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endParaRPr lang="zh-CN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C29D111-5692-4F77-8ED8-AE1DD511C6BC}"/>
              </a:ext>
            </a:extLst>
          </p:cNvPr>
          <p:cNvSpPr txBox="1"/>
          <p:nvPr/>
        </p:nvSpPr>
        <p:spPr>
          <a:xfrm>
            <a:off x="1134402" y="2985035"/>
            <a:ext cx="1000019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4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学术期刊</a:t>
            </a: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             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[J].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刊名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卷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期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):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endParaRPr lang="zh-CN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B5C1B06-0BEF-4F03-8C9B-DEAC03496456}"/>
              </a:ext>
            </a:extLst>
          </p:cNvPr>
          <p:cNvSpPr txBox="1"/>
          <p:nvPr/>
        </p:nvSpPr>
        <p:spPr>
          <a:xfrm>
            <a:off x="1134402" y="3417508"/>
            <a:ext cx="1000019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5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学术期刊</a:t>
            </a: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             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[J].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刊名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卷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期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):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endParaRPr lang="zh-CN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925964D-A6A8-406A-864D-C714E3978EB4}"/>
              </a:ext>
            </a:extLst>
          </p:cNvPr>
          <p:cNvSpPr txBox="1"/>
          <p:nvPr/>
        </p:nvSpPr>
        <p:spPr>
          <a:xfrm>
            <a:off x="1134402" y="3849981"/>
            <a:ext cx="100001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ctr">
              <a:lnSpc>
                <a:spcPct val="150000"/>
              </a:lnSpc>
            </a:pP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6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专利文献</a:t>
            </a: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             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[J].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刊名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卷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期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):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endParaRPr lang="zh-CN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E22D8A3-391D-437D-88D8-EB13AB802279}"/>
              </a:ext>
            </a:extLst>
          </p:cNvPr>
          <p:cNvSpPr txBox="1"/>
          <p:nvPr/>
        </p:nvSpPr>
        <p:spPr>
          <a:xfrm>
            <a:off x="1134402" y="4331377"/>
            <a:ext cx="100001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ctr">
              <a:lnSpc>
                <a:spcPct val="150000"/>
              </a:lnSpc>
            </a:pP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7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专利文</a:t>
            </a:r>
            <a:r>
              <a:rPr lang="zh-CN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献</a:t>
            </a: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             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[J].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刊名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卷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期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):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endParaRPr lang="zh-CN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7006D92-850A-4B13-9522-1C53F9F596C5}"/>
              </a:ext>
            </a:extLst>
          </p:cNvPr>
          <p:cNvSpPr txBox="1"/>
          <p:nvPr/>
        </p:nvSpPr>
        <p:spPr>
          <a:xfrm>
            <a:off x="1134402" y="5294169"/>
            <a:ext cx="100001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ctr">
              <a:lnSpc>
                <a:spcPct val="150000"/>
              </a:lnSpc>
            </a:pP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9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专利文献</a:t>
            </a: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             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[J].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刊名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卷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期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):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endParaRPr lang="zh-CN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A48A9CA-3422-41B6-86B1-DAC19AC74C6F}"/>
              </a:ext>
            </a:extLst>
          </p:cNvPr>
          <p:cNvSpPr txBox="1"/>
          <p:nvPr/>
        </p:nvSpPr>
        <p:spPr>
          <a:xfrm>
            <a:off x="1134402" y="4812773"/>
            <a:ext cx="100001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ctr">
              <a:lnSpc>
                <a:spcPct val="150000"/>
              </a:lnSpc>
            </a:pP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8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专利文献</a:t>
            </a:r>
            <a:r>
              <a:rPr lang="en-US" altLang="zh-CN" spc="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                      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[J].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刊名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卷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期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):</a:t>
            </a:r>
            <a:r>
              <a:rPr lang="zh-CN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endParaRPr lang="zh-CN" altLang="zh-CN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DC7A1AF6-0FF8-4B7C-BB26-D2D5553269FA}"/>
              </a:ext>
            </a:extLst>
          </p:cNvPr>
          <p:cNvGrpSpPr/>
          <p:nvPr/>
        </p:nvGrpSpPr>
        <p:grpSpPr>
          <a:xfrm>
            <a:off x="29089" y="6975392"/>
            <a:ext cx="5819222" cy="400110"/>
            <a:chOff x="-15643" y="6912727"/>
            <a:chExt cx="5819222" cy="400110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E3346821-0930-41D9-9F71-19C4194061E3}"/>
                </a:ext>
              </a:extLst>
            </p:cNvPr>
            <p:cNvSpPr txBox="1"/>
            <p:nvPr/>
          </p:nvSpPr>
          <p:spPr>
            <a:xfrm>
              <a:off x="-15643" y="6912727"/>
              <a:ext cx="581922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要按顺序对齐排列，行与行之间的间距要相等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3C24817B-D8CF-47C9-BED3-9F0B47612AC4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83772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椭圆 94">
            <a:extLst>
              <a:ext uri="{FF2B5EF4-FFF2-40B4-BE49-F238E27FC236}">
                <a16:creationId xmlns="" xmlns:a16="http://schemas.microsoft.com/office/drawing/2014/main" id="{85A0267B-EE8F-4917-BE7F-E428DED636E3}"/>
              </a:ext>
            </a:extLst>
          </p:cNvPr>
          <p:cNvSpPr/>
          <p:nvPr/>
        </p:nvSpPr>
        <p:spPr>
          <a:xfrm>
            <a:off x="7614182" y="588177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AA8C7F9F-69F7-48A6-80B5-E056ADD6DF8E}"/>
              </a:ext>
            </a:extLst>
          </p:cNvPr>
          <p:cNvSpPr txBox="1"/>
          <p:nvPr/>
        </p:nvSpPr>
        <p:spPr>
          <a:xfrm>
            <a:off x="8236353" y="598512"/>
            <a:ext cx="982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98" name="椭圆 97">
            <a:extLst>
              <a:ext uri="{FF2B5EF4-FFF2-40B4-BE49-F238E27FC236}">
                <a16:creationId xmlns="" xmlns:a16="http://schemas.microsoft.com/office/drawing/2014/main" id="{B3711412-4684-4520-9738-FC01F7915E96}"/>
              </a:ext>
            </a:extLst>
          </p:cNvPr>
          <p:cNvSpPr/>
          <p:nvPr/>
        </p:nvSpPr>
        <p:spPr>
          <a:xfrm>
            <a:off x="8103234" y="1651206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="" xmlns:a16="http://schemas.microsoft.com/office/drawing/2014/main" id="{CEED36C7-FE54-4291-8844-9EA382E16818}"/>
              </a:ext>
            </a:extLst>
          </p:cNvPr>
          <p:cNvSpPr txBox="1"/>
          <p:nvPr/>
        </p:nvSpPr>
        <p:spPr>
          <a:xfrm>
            <a:off x="8725405" y="1661541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研究内容</a:t>
            </a:r>
          </a:p>
        </p:txBody>
      </p:sp>
      <p:sp>
        <p:nvSpPr>
          <p:cNvPr id="101" name="椭圆 100">
            <a:extLst>
              <a:ext uri="{FF2B5EF4-FFF2-40B4-BE49-F238E27FC236}">
                <a16:creationId xmlns="" xmlns:a16="http://schemas.microsoft.com/office/drawing/2014/main" id="{CFAB38D0-E7EA-4053-B2AD-34A842EB9D95}"/>
              </a:ext>
            </a:extLst>
          </p:cNvPr>
          <p:cNvSpPr/>
          <p:nvPr/>
        </p:nvSpPr>
        <p:spPr>
          <a:xfrm>
            <a:off x="8401968" y="2714235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="" xmlns:a16="http://schemas.microsoft.com/office/drawing/2014/main" id="{5CBE8407-E2B6-4611-A694-1BA6A0FFCE57}"/>
              </a:ext>
            </a:extLst>
          </p:cNvPr>
          <p:cNvSpPr txBox="1"/>
          <p:nvPr/>
        </p:nvSpPr>
        <p:spPr>
          <a:xfrm>
            <a:off x="9024139" y="2724570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实验方法</a:t>
            </a:r>
          </a:p>
        </p:txBody>
      </p:sp>
      <p:sp>
        <p:nvSpPr>
          <p:cNvPr id="104" name="椭圆 103">
            <a:extLst>
              <a:ext uri="{FF2B5EF4-FFF2-40B4-BE49-F238E27FC236}">
                <a16:creationId xmlns="" xmlns:a16="http://schemas.microsoft.com/office/drawing/2014/main" id="{DB64A598-D8FF-4195-A80C-F42D4868B181}"/>
              </a:ext>
            </a:extLst>
          </p:cNvPr>
          <p:cNvSpPr/>
          <p:nvPr/>
        </p:nvSpPr>
        <p:spPr>
          <a:xfrm>
            <a:off x="8423763" y="3777264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B15D2FDE-7C90-42E9-A081-F8A0B7440907}"/>
              </a:ext>
            </a:extLst>
          </p:cNvPr>
          <p:cNvSpPr txBox="1"/>
          <p:nvPr/>
        </p:nvSpPr>
        <p:spPr>
          <a:xfrm>
            <a:off x="9045934" y="3787599"/>
            <a:ext cx="2172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结果与讨论</a:t>
            </a:r>
          </a:p>
        </p:txBody>
      </p:sp>
      <p:sp>
        <p:nvSpPr>
          <p:cNvPr id="107" name="椭圆 106">
            <a:extLst>
              <a:ext uri="{FF2B5EF4-FFF2-40B4-BE49-F238E27FC236}">
                <a16:creationId xmlns="" xmlns:a16="http://schemas.microsoft.com/office/drawing/2014/main" id="{83E96463-87D6-4147-AC0B-2A021FA81E18}"/>
              </a:ext>
            </a:extLst>
          </p:cNvPr>
          <p:cNvSpPr/>
          <p:nvPr/>
        </p:nvSpPr>
        <p:spPr>
          <a:xfrm>
            <a:off x="8131151" y="4840293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="" xmlns:a16="http://schemas.microsoft.com/office/drawing/2014/main" id="{5317D0F7-8FF3-447E-9923-B80E97B4AC2F}"/>
              </a:ext>
            </a:extLst>
          </p:cNvPr>
          <p:cNvSpPr txBox="1"/>
          <p:nvPr/>
        </p:nvSpPr>
        <p:spPr>
          <a:xfrm>
            <a:off x="8753322" y="4850628"/>
            <a:ext cx="2172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亮点与不足</a:t>
            </a:r>
          </a:p>
        </p:txBody>
      </p:sp>
      <p:sp>
        <p:nvSpPr>
          <p:cNvPr id="110" name="椭圆 109">
            <a:extLst>
              <a:ext uri="{FF2B5EF4-FFF2-40B4-BE49-F238E27FC236}">
                <a16:creationId xmlns="" xmlns:a16="http://schemas.microsoft.com/office/drawing/2014/main" id="{2BC8EBE1-32DA-48BF-8F90-F52E534B918E}"/>
              </a:ext>
            </a:extLst>
          </p:cNvPr>
          <p:cNvSpPr/>
          <p:nvPr/>
        </p:nvSpPr>
        <p:spPr>
          <a:xfrm>
            <a:off x="7623199" y="5776323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="" xmlns:a16="http://schemas.microsoft.com/office/drawing/2014/main" id="{A19FCAD0-9E28-4422-84C3-0DC3D4DF96B8}"/>
              </a:ext>
            </a:extLst>
          </p:cNvPr>
          <p:cNvSpPr txBox="1"/>
          <p:nvPr/>
        </p:nvSpPr>
        <p:spPr>
          <a:xfrm>
            <a:off x="8245370" y="5786658"/>
            <a:ext cx="979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致谢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7943956C-095E-423C-BCA7-B094FCE9B3D7}"/>
              </a:ext>
            </a:extLst>
          </p:cNvPr>
          <p:cNvGrpSpPr/>
          <p:nvPr/>
        </p:nvGrpSpPr>
        <p:grpSpPr>
          <a:xfrm>
            <a:off x="36862" y="6950827"/>
            <a:ext cx="4902304" cy="400110"/>
            <a:chOff x="-15643" y="6912727"/>
            <a:chExt cx="4902304" cy="400110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AEBA6CF9-805D-457B-87FC-D5D1F25EFCE8}"/>
                </a:ext>
              </a:extLst>
            </p:cNvPr>
            <p:cNvSpPr txBox="1"/>
            <p:nvPr/>
          </p:nvSpPr>
          <p:spPr>
            <a:xfrm>
              <a:off x="-15643" y="6912727"/>
              <a:ext cx="4902304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想撤回上一步骤时可按 </a:t>
              </a:r>
              <a:r>
                <a:rPr lang="en-US" altLang="zh-CN" spc="100" dirty="0" err="1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Ctrl+Z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快捷键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E10A942-8534-4015-B987-491D2709800C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21546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7EBDC96B-E95E-48EF-BE18-3FF33B6DD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表格类型参考文献</a:t>
            </a:r>
          </a:p>
        </p:txBody>
      </p:sp>
      <p:graphicFrame>
        <p:nvGraphicFramePr>
          <p:cNvPr id="6" name="表格 6">
            <a:extLst>
              <a:ext uri="{FF2B5EF4-FFF2-40B4-BE49-F238E27FC236}">
                <a16:creationId xmlns="" xmlns:a16="http://schemas.microsoft.com/office/drawing/2014/main" id="{8A684C76-6869-4A36-9868-16ACF45D35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887737"/>
              </p:ext>
            </p:extLst>
          </p:nvPr>
        </p:nvGraphicFramePr>
        <p:xfrm>
          <a:off x="839788" y="1357619"/>
          <a:ext cx="10585452" cy="466557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66938">
                  <a:extLst>
                    <a:ext uri="{9D8B030D-6E8A-4147-A177-3AD203B41FA5}">
                      <a16:colId xmlns="" xmlns:a16="http://schemas.microsoft.com/office/drawing/2014/main" val="818688181"/>
                    </a:ext>
                  </a:extLst>
                </a:gridCol>
                <a:gridCol w="2796362">
                  <a:extLst>
                    <a:ext uri="{9D8B030D-6E8A-4147-A177-3AD203B41FA5}">
                      <a16:colId xmlns="" xmlns:a16="http://schemas.microsoft.com/office/drawing/2014/main" val="4182014795"/>
                    </a:ext>
                  </a:extLst>
                </a:gridCol>
                <a:gridCol w="5322152">
                  <a:extLst>
                    <a:ext uri="{9D8B030D-6E8A-4147-A177-3AD203B41FA5}">
                      <a16:colId xmlns="" xmlns:a16="http://schemas.microsoft.com/office/drawing/2014/main" val="449252553"/>
                    </a:ext>
                  </a:extLst>
                </a:gridCol>
              </a:tblGrid>
              <a:tr h="51413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序列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参考来源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详细内容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89148043"/>
                  </a:ext>
                </a:extLst>
              </a:tr>
              <a:tr h="5524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dirty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学术期刊</a:t>
                      </a: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 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主要责任者</a:t>
                      </a: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r>
                        <a:rPr kumimoji="0" lang="zh-CN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文献题名</a:t>
                      </a: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[J].</a:t>
                      </a:r>
                      <a:r>
                        <a:rPr kumimoji="0" lang="zh-CN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刊名</a:t>
                      </a: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年</a:t>
                      </a: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卷</a:t>
                      </a: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(</a:t>
                      </a:r>
                      <a:r>
                        <a:rPr kumimoji="0" lang="zh-CN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期</a:t>
                      </a: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):</a:t>
                      </a:r>
                      <a:r>
                        <a:rPr kumimoji="0" lang="zh-CN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起止页码</a:t>
                      </a: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endParaRPr kumimoji="0" lang="zh-CN" altLang="zh-CN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19781424"/>
                  </a:ext>
                </a:extLst>
              </a:tr>
              <a:tr h="5141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dirty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学术期刊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 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主要责任者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文献题名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[J].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刊名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年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卷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(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期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):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起止页码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endParaRPr kumimoji="0" lang="zh-CN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56364556"/>
                  </a:ext>
                </a:extLst>
              </a:tr>
              <a:tr h="5141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dirty="0"/>
                        <a:t>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学术期刊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 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主要责任者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文献题名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[J].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刊名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年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卷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(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期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):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起止页码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endParaRPr kumimoji="0" lang="zh-CN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77378039"/>
                  </a:ext>
                </a:extLst>
              </a:tr>
              <a:tr h="5141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dirty="0"/>
                        <a:t>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专利文献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主要责任者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文献题名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[J].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刊名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年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卷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(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期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):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起止页码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endParaRPr kumimoji="0" lang="zh-CN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13747505"/>
                  </a:ext>
                </a:extLst>
              </a:tr>
              <a:tr h="5141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dirty="0"/>
                        <a:t>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专利文献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主要责任者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文献题名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[J].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刊名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年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卷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(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期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):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起止页码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endParaRPr kumimoji="0" lang="zh-CN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34659892"/>
                  </a:ext>
                </a:extLst>
              </a:tr>
              <a:tr h="5141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dirty="0"/>
                        <a:t>6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专利文献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主要责任者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文献题名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[J].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刊名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年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卷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(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期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):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起止页码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endParaRPr kumimoji="0" lang="zh-CN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39956667"/>
                  </a:ext>
                </a:extLst>
              </a:tr>
              <a:tr h="5141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dirty="0"/>
                        <a:t>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专利文献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主要责任者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文献题名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[J].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刊名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年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卷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(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期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):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起止页码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endParaRPr kumimoji="0" lang="zh-CN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1837826"/>
                  </a:ext>
                </a:extLst>
              </a:tr>
              <a:tr h="5141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dirty="0"/>
                        <a:t>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专利文献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主要责任者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文献题名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[J].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刊名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年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,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卷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(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期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):</a:t>
                      </a:r>
                      <a:r>
                        <a:rPr kumimoji="0" lang="zh-CN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起止页码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</a:rPr>
                        <a:t>.</a:t>
                      </a:r>
                      <a:endParaRPr kumimoji="0" lang="zh-CN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73469720"/>
                  </a:ext>
                </a:extLst>
              </a:tr>
            </a:tbl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5E265A2D-6F51-4D24-B3D4-8008AFD78431}"/>
              </a:ext>
            </a:extLst>
          </p:cNvPr>
          <p:cNvGrpSpPr/>
          <p:nvPr/>
        </p:nvGrpSpPr>
        <p:grpSpPr>
          <a:xfrm>
            <a:off x="29089" y="6975392"/>
            <a:ext cx="5819222" cy="400110"/>
            <a:chOff x="-15643" y="6912727"/>
            <a:chExt cx="5819222" cy="400110"/>
          </a:xfrm>
        </p:grpSpPr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A9309A7B-4336-45E3-B323-20F7EE67D406}"/>
                </a:ext>
              </a:extLst>
            </p:cNvPr>
            <p:cNvSpPr txBox="1"/>
            <p:nvPr/>
          </p:nvSpPr>
          <p:spPr>
            <a:xfrm>
              <a:off x="-15643" y="6912727"/>
              <a:ext cx="581922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要按顺序对齐排列，行与行之间的间距要相等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B5DB9296-9E12-4FB5-9ACC-6E1C8A100725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12781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61B3A8FB-F6AA-477B-99F5-B2B60730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文献参考页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2D37415-A41D-46D5-8DFB-3973121BF188}"/>
              </a:ext>
            </a:extLst>
          </p:cNvPr>
          <p:cNvSpPr/>
          <p:nvPr/>
        </p:nvSpPr>
        <p:spPr>
          <a:xfrm>
            <a:off x="814087" y="914400"/>
            <a:ext cx="10611151" cy="54169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FF7AE21-D9F8-47EC-8107-C657E4F2A8D5}"/>
              </a:ext>
            </a:extLst>
          </p:cNvPr>
          <p:cNvSpPr/>
          <p:nvPr/>
        </p:nvSpPr>
        <p:spPr>
          <a:xfrm>
            <a:off x="1095358" y="1687640"/>
            <a:ext cx="10303821" cy="3720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[ 1 ]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文献类型标识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].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出版地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: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出版者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出版年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: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可选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).</a:t>
            </a:r>
          </a:p>
          <a:p>
            <a:pPr>
              <a:lnSpc>
                <a:spcPct val="120000"/>
              </a:lnSpc>
            </a:pP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[ 2 ]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[J].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刊名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卷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期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):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[ 3 ]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[N].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报纸名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出版日期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版次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).</a:t>
            </a:r>
          </a:p>
          <a:p>
            <a:pPr>
              <a:lnSpc>
                <a:spcPct val="120000"/>
              </a:lnSpc>
            </a:pP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[ 4 ]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文献类型标识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].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出版地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: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出版者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出版年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: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可选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).</a:t>
            </a:r>
          </a:p>
          <a:p>
            <a:pPr>
              <a:lnSpc>
                <a:spcPct val="120000"/>
              </a:lnSpc>
            </a:pP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[ 5 ]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主要责任者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文献题名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文献类型标识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].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出版地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: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出版者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出版年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: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起止页码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可选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).</a:t>
            </a:r>
          </a:p>
          <a:p>
            <a:pPr>
              <a:lnSpc>
                <a:spcPct val="120000"/>
              </a:lnSpc>
            </a:pP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[ 6 ]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析出文献主要责任者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析出文献题名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[A].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原文献主要责任者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(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可选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)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1A26D85A-CC5A-4D02-B89D-7E8BF9EFFA3F}"/>
              </a:ext>
            </a:extLst>
          </p:cNvPr>
          <p:cNvCxnSpPr>
            <a:cxnSpLocks/>
          </p:cNvCxnSpPr>
          <p:nvPr/>
        </p:nvCxnSpPr>
        <p:spPr>
          <a:xfrm>
            <a:off x="1174590" y="2267192"/>
            <a:ext cx="987923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406A2E31-6AF2-4F55-A80E-1BE049167A9D}"/>
              </a:ext>
            </a:extLst>
          </p:cNvPr>
          <p:cNvCxnSpPr>
            <a:cxnSpLocks/>
          </p:cNvCxnSpPr>
          <p:nvPr/>
        </p:nvCxnSpPr>
        <p:spPr>
          <a:xfrm>
            <a:off x="1174590" y="2923083"/>
            <a:ext cx="987923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4BDFD74A-A383-4FA0-8B71-40AFAB97758B}"/>
              </a:ext>
            </a:extLst>
          </p:cNvPr>
          <p:cNvCxnSpPr>
            <a:cxnSpLocks/>
          </p:cNvCxnSpPr>
          <p:nvPr/>
        </p:nvCxnSpPr>
        <p:spPr>
          <a:xfrm>
            <a:off x="1174590" y="3578974"/>
            <a:ext cx="987923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1E3BF189-AFDC-4EC8-A7DA-F65FB7CB5EA2}"/>
              </a:ext>
            </a:extLst>
          </p:cNvPr>
          <p:cNvCxnSpPr>
            <a:cxnSpLocks/>
          </p:cNvCxnSpPr>
          <p:nvPr/>
        </p:nvCxnSpPr>
        <p:spPr>
          <a:xfrm>
            <a:off x="1174590" y="4234865"/>
            <a:ext cx="987923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3BEEDCBA-4D9A-43F7-958E-7C45F0BE3BDD}"/>
              </a:ext>
            </a:extLst>
          </p:cNvPr>
          <p:cNvCxnSpPr>
            <a:cxnSpLocks/>
          </p:cNvCxnSpPr>
          <p:nvPr/>
        </p:nvCxnSpPr>
        <p:spPr>
          <a:xfrm>
            <a:off x="1174590" y="4890756"/>
            <a:ext cx="987923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2B341276-C5E0-4AFC-9F4E-5BCF81753943}"/>
              </a:ext>
            </a:extLst>
          </p:cNvPr>
          <p:cNvCxnSpPr>
            <a:cxnSpLocks/>
          </p:cNvCxnSpPr>
          <p:nvPr/>
        </p:nvCxnSpPr>
        <p:spPr>
          <a:xfrm>
            <a:off x="1174590" y="5546645"/>
            <a:ext cx="987923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118E958-FC7D-44FD-9D5C-DA8DB0890163}"/>
              </a:ext>
            </a:extLst>
          </p:cNvPr>
          <p:cNvGrpSpPr/>
          <p:nvPr/>
        </p:nvGrpSpPr>
        <p:grpSpPr>
          <a:xfrm>
            <a:off x="29089" y="6975392"/>
            <a:ext cx="5819222" cy="400110"/>
            <a:chOff x="-15643" y="6912727"/>
            <a:chExt cx="5819222" cy="400110"/>
          </a:xfrm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6FC8E733-1595-4CF8-A158-72C43469BF8D}"/>
                </a:ext>
              </a:extLst>
            </p:cNvPr>
            <p:cNvSpPr txBox="1"/>
            <p:nvPr/>
          </p:nvSpPr>
          <p:spPr>
            <a:xfrm>
              <a:off x="-15643" y="6912727"/>
              <a:ext cx="581922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要按顺序对齐排列，行与行之间的间距要相等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D8E19B69-AA1B-4FCD-8A95-B80C05C4B024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3322063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865AB2D-6182-4362-BDD1-944632C30965}"/>
              </a:ext>
            </a:extLst>
          </p:cNvPr>
          <p:cNvSpPr txBox="1"/>
          <p:nvPr/>
        </p:nvSpPr>
        <p:spPr>
          <a:xfrm>
            <a:off x="-680555" y="4266962"/>
            <a:ext cx="56669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5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rPr>
              <a:t>&gt;&gt;&gt;&gt;&gt;&gt;&gt;&gt;&gt;&gt;&gt;&gt;&gt;&gt;&gt;&gt;&gt;&gt;&gt;&gt;</a:t>
            </a:r>
            <a:endParaRPr lang="zh-CN" altLang="en-US" sz="2800" spc="50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B5CF795-A25A-4AA7-94E5-B2555AA3E521}"/>
              </a:ext>
            </a:extLst>
          </p:cNvPr>
          <p:cNvSpPr txBox="1"/>
          <p:nvPr/>
        </p:nvSpPr>
        <p:spPr>
          <a:xfrm rot="10800000">
            <a:off x="7248964" y="4266962"/>
            <a:ext cx="56669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5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rPr>
              <a:t>&gt;&gt;&gt;&gt;&gt;&gt;&gt;&gt;&gt;&gt;&gt;&gt;&gt;&gt;&gt;&gt;&gt;&gt;&gt;&gt;</a:t>
            </a:r>
            <a:endParaRPr lang="zh-CN" altLang="en-US" sz="2800" spc="50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9A1829D-CEB9-4F9C-947F-87C4F1CD194B}"/>
              </a:ext>
            </a:extLst>
          </p:cNvPr>
          <p:cNvSpPr txBox="1"/>
          <p:nvPr/>
        </p:nvSpPr>
        <p:spPr>
          <a:xfrm>
            <a:off x="4946649" y="4330463"/>
            <a:ext cx="2349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latin typeface="+mn-ea"/>
              </a:rPr>
              <a:t>自由提问环节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CD77BEF-48DE-4780-AB85-74FE7B49E3F4}"/>
              </a:ext>
            </a:extLst>
          </p:cNvPr>
          <p:cNvSpPr txBox="1"/>
          <p:nvPr/>
        </p:nvSpPr>
        <p:spPr>
          <a:xfrm>
            <a:off x="1463365" y="800100"/>
            <a:ext cx="916366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solidFill>
                  <a:schemeClr val="bg1"/>
                </a:solidFill>
              </a:rPr>
              <a:t>Q</a:t>
            </a:r>
            <a:r>
              <a:rPr lang="zh-CN" altLang="en-US" sz="23900" b="1" dirty="0">
                <a:solidFill>
                  <a:schemeClr val="bg1"/>
                </a:solidFill>
              </a:rPr>
              <a:t>＆</a:t>
            </a:r>
            <a:r>
              <a:rPr lang="en-US" altLang="zh-CN" sz="23900" b="1" dirty="0">
                <a:solidFill>
                  <a:schemeClr val="bg1"/>
                </a:solidFill>
              </a:rPr>
              <a:t>A</a:t>
            </a:r>
            <a:endParaRPr lang="zh-CN" altLang="en-US" sz="23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24858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3D2EA73-FBAE-4DD8-AAC3-1D887E90F224}"/>
              </a:ext>
            </a:extLst>
          </p:cNvPr>
          <p:cNvSpPr txBox="1"/>
          <p:nvPr/>
        </p:nvSpPr>
        <p:spPr>
          <a:xfrm>
            <a:off x="280515" y="2550521"/>
            <a:ext cx="72971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感谢老师的悉心指导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EC87182-F3AC-455B-A2F7-045220A1F84E}"/>
              </a:ext>
            </a:extLst>
          </p:cNvPr>
          <p:cNvSpPr txBox="1"/>
          <p:nvPr/>
        </p:nvSpPr>
        <p:spPr>
          <a:xfrm>
            <a:off x="320440" y="3439226"/>
            <a:ext cx="3164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spc="15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 YOU FOR LISTENING</a:t>
            </a:r>
            <a:endParaRPr lang="zh-CN" altLang="en-US" sz="1000" spc="15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3EFB4345-7EF8-4309-87D4-F09D6B91388C}"/>
              </a:ext>
            </a:extLst>
          </p:cNvPr>
          <p:cNvGrpSpPr/>
          <p:nvPr/>
        </p:nvGrpSpPr>
        <p:grpSpPr>
          <a:xfrm>
            <a:off x="308519" y="3863998"/>
            <a:ext cx="2958286" cy="646094"/>
            <a:chOff x="5179943" y="2937552"/>
            <a:chExt cx="2958286" cy="646094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56E12DA4-B9E6-443B-AE7B-BE9E7BAF3DB0}"/>
                </a:ext>
              </a:extLst>
            </p:cNvPr>
            <p:cNvSpPr txBox="1"/>
            <p:nvPr/>
          </p:nvSpPr>
          <p:spPr>
            <a:xfrm>
              <a:off x="5181895" y="2937552"/>
              <a:ext cx="29563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10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答辩学生：</a:t>
              </a:r>
              <a:r>
                <a:rPr lang="en-US" altLang="zh-CN" sz="1400" spc="10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YANG</a:t>
              </a:r>
              <a:r>
                <a:rPr lang="zh-CN" altLang="en-US" sz="1400" spc="10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同学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8BE7F70-4267-4976-BA36-A2E43A9615AF}"/>
                </a:ext>
              </a:extLst>
            </p:cNvPr>
            <p:cNvSpPr txBox="1"/>
            <p:nvPr/>
          </p:nvSpPr>
          <p:spPr>
            <a:xfrm>
              <a:off x="5179943" y="3275869"/>
              <a:ext cx="29201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10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指导老师：杨老师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76F7A9F-4EB8-489B-BAC4-1B393335B45E}"/>
              </a:ext>
            </a:extLst>
          </p:cNvPr>
          <p:cNvSpPr/>
          <p:nvPr/>
        </p:nvSpPr>
        <p:spPr>
          <a:xfrm>
            <a:off x="-15643" y="2654300"/>
            <a:ext cx="188449" cy="1755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0E75628-AB13-42DC-A6AA-1818FAE9EC24}"/>
              </a:ext>
            </a:extLst>
          </p:cNvPr>
          <p:cNvSpPr txBox="1"/>
          <p:nvPr/>
        </p:nvSpPr>
        <p:spPr>
          <a:xfrm>
            <a:off x="331250" y="6276205"/>
            <a:ext cx="29201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答辩时间：</a:t>
            </a:r>
            <a:r>
              <a:rPr lang="en-US" altLang="zh-CN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202X</a:t>
            </a:r>
            <a:r>
              <a:rPr lang="zh-CN" altLang="en-US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DB206E4-347F-4697-89AE-A71F252C86C2}"/>
              </a:ext>
            </a:extLst>
          </p:cNvPr>
          <p:cNvSpPr txBox="1"/>
          <p:nvPr/>
        </p:nvSpPr>
        <p:spPr>
          <a:xfrm>
            <a:off x="10578005" y="868279"/>
            <a:ext cx="677108" cy="18876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>
                    <a:alpha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Nirmala UI Semilight" panose="020B0402040204020203" pitchFamily="34" charset="0"/>
              </a:rPr>
              <a:t>志存高遠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21CEB3C-29FD-4A58-A569-84D4A6135FE9}"/>
              </a:ext>
            </a:extLst>
          </p:cNvPr>
          <p:cNvSpPr txBox="1"/>
          <p:nvPr/>
        </p:nvSpPr>
        <p:spPr>
          <a:xfrm>
            <a:off x="9896925" y="2104868"/>
            <a:ext cx="677108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pc="300" dirty="0">
                <a:solidFill>
                  <a:schemeClr val="bg1">
                    <a:alpha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Nirmala UI Semilight" panose="020B0402040204020203" pitchFamily="34" charset="0"/>
              </a:rPr>
              <a:t>責任為先</a:t>
            </a:r>
          </a:p>
        </p:txBody>
      </p:sp>
    </p:spTree>
    <p:extLst>
      <p:ext uri="{BB962C8B-B14F-4D97-AF65-F5344CB8AC3E}">
        <p14:creationId xmlns:p14="http://schemas.microsoft.com/office/powerpoint/2010/main" val="391528466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="" xmlns:a16="http://schemas.microsoft.com/office/drawing/2014/main" id="{7D98BC52-1BD5-4FB9-ABF4-D534D7CDB6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48000" y="0"/>
            <a:ext cx="9207500" cy="6858000"/>
          </a:xfr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AD05435-882D-4507-A0AE-6FC756A1C445}"/>
              </a:ext>
            </a:extLst>
          </p:cNvPr>
          <p:cNvSpPr/>
          <p:nvPr/>
        </p:nvSpPr>
        <p:spPr>
          <a:xfrm>
            <a:off x="0" y="0"/>
            <a:ext cx="122555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4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CDA3C47-AEF3-4117-88A7-080C9F503F5D}"/>
              </a:ext>
            </a:extLst>
          </p:cNvPr>
          <p:cNvSpPr/>
          <p:nvPr/>
        </p:nvSpPr>
        <p:spPr>
          <a:xfrm>
            <a:off x="0" y="0"/>
            <a:ext cx="122555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45000">
                <a:schemeClr val="accent1">
                  <a:alpha val="69000"/>
                </a:schemeClr>
              </a:gs>
              <a:gs pos="76000">
                <a:schemeClr val="accent1">
                  <a:alpha val="92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E39568E-957B-4DA0-B139-F3B2AABC654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453" y="271805"/>
            <a:ext cx="4006020" cy="65325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F552A01-00AD-49C6-BBC2-D886AA8DC757}"/>
              </a:ext>
            </a:extLst>
          </p:cNvPr>
          <p:cNvSpPr txBox="1"/>
          <p:nvPr/>
        </p:nvSpPr>
        <p:spPr>
          <a:xfrm>
            <a:off x="304682" y="3954607"/>
            <a:ext cx="2956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答辩学生：</a:t>
            </a:r>
            <a:r>
              <a:rPr lang="en-US" altLang="zh-CN" sz="14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YANG</a:t>
            </a:r>
            <a:r>
              <a:rPr lang="zh-CN" altLang="en-US" sz="14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同学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6E12FBD-FE0E-44CB-B326-5EF1F59667D8}"/>
              </a:ext>
            </a:extLst>
          </p:cNvPr>
          <p:cNvSpPr txBox="1"/>
          <p:nvPr/>
        </p:nvSpPr>
        <p:spPr>
          <a:xfrm>
            <a:off x="302730" y="4292924"/>
            <a:ext cx="2920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指导老师：杨老师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30B4943-E9DA-4825-AF40-AA50781409FD}"/>
              </a:ext>
            </a:extLst>
          </p:cNvPr>
          <p:cNvSpPr txBox="1"/>
          <p:nvPr/>
        </p:nvSpPr>
        <p:spPr>
          <a:xfrm>
            <a:off x="299850" y="2453046"/>
            <a:ext cx="72971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感谢老师的悉心指导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AC980DA-5434-4BA8-9240-3B5BC4E823D9}"/>
              </a:ext>
            </a:extLst>
          </p:cNvPr>
          <p:cNvSpPr txBox="1"/>
          <p:nvPr/>
        </p:nvSpPr>
        <p:spPr>
          <a:xfrm>
            <a:off x="321065" y="3446226"/>
            <a:ext cx="3776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spc="1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YOUR LISTENING</a:t>
            </a:r>
            <a:endParaRPr lang="zh-CN" altLang="en-US" sz="1000" spc="1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6FD237EB-1EA5-4A39-B534-AAF9E015FCDF}"/>
              </a:ext>
            </a:extLst>
          </p:cNvPr>
          <p:cNvCxnSpPr>
            <a:cxnSpLocks/>
          </p:cNvCxnSpPr>
          <p:nvPr/>
        </p:nvCxnSpPr>
        <p:spPr>
          <a:xfrm>
            <a:off x="427455" y="3364908"/>
            <a:ext cx="6972805" cy="0"/>
          </a:xfrm>
          <a:prstGeom prst="line">
            <a:avLst/>
          </a:prstGeom>
          <a:ln>
            <a:solidFill>
              <a:schemeClr val="bg1"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DEC0BCA-3FBD-49AA-A5C7-3E56D5CAA5DE}"/>
              </a:ext>
            </a:extLst>
          </p:cNvPr>
          <p:cNvSpPr/>
          <p:nvPr/>
        </p:nvSpPr>
        <p:spPr>
          <a:xfrm rot="5400000">
            <a:off x="11769234" y="5529136"/>
            <a:ext cx="730182" cy="242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536AE9B-DE3E-4717-AB67-B58DF5C1788D}"/>
              </a:ext>
            </a:extLst>
          </p:cNvPr>
          <p:cNvSpPr txBox="1"/>
          <p:nvPr/>
        </p:nvSpPr>
        <p:spPr>
          <a:xfrm>
            <a:off x="318550" y="6212705"/>
            <a:ext cx="29201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志存高远   责任为先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293C15E3-96EF-46B6-9E4C-3F9DEA5DC400}"/>
              </a:ext>
            </a:extLst>
          </p:cNvPr>
          <p:cNvGrpSpPr/>
          <p:nvPr/>
        </p:nvGrpSpPr>
        <p:grpSpPr>
          <a:xfrm>
            <a:off x="414755" y="1976574"/>
            <a:ext cx="1303055" cy="372672"/>
            <a:chOff x="414755" y="2040074"/>
            <a:chExt cx="1303055" cy="372672"/>
          </a:xfrm>
        </p:grpSpPr>
        <p:sp>
          <p:nvSpPr>
            <p:cNvPr id="23" name="矩形: 圆角 22">
              <a:extLst>
                <a:ext uri="{FF2B5EF4-FFF2-40B4-BE49-F238E27FC236}">
                  <a16:creationId xmlns="" xmlns:a16="http://schemas.microsoft.com/office/drawing/2014/main" id="{F9F70AE4-4AE4-4687-BD28-BF51F8C8FD40}"/>
                </a:ext>
              </a:extLst>
            </p:cNvPr>
            <p:cNvSpPr/>
            <p:nvPr/>
          </p:nvSpPr>
          <p:spPr>
            <a:xfrm>
              <a:off x="414755" y="2040074"/>
              <a:ext cx="1303055" cy="37267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ACDA6954-7EC9-4398-B3C4-77C9FA375649}"/>
                </a:ext>
              </a:extLst>
            </p:cNvPr>
            <p:cNvSpPr txBox="1"/>
            <p:nvPr/>
          </p:nvSpPr>
          <p:spPr>
            <a:xfrm>
              <a:off x="471368" y="2053234"/>
              <a:ext cx="11753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202X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386175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3092EF0C-C64A-41F2-BBE0-23AC161AC5B2}"/>
              </a:ext>
            </a:extLst>
          </p:cNvPr>
          <p:cNvGrpSpPr/>
          <p:nvPr/>
        </p:nvGrpSpPr>
        <p:grpSpPr>
          <a:xfrm>
            <a:off x="-680555" y="3581162"/>
            <a:ext cx="13596455" cy="523220"/>
            <a:chOff x="-680555" y="4266962"/>
            <a:chExt cx="13596455" cy="523220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DA007DC1-3E2A-439F-BD0D-5C6C9C8ECB99}"/>
                </a:ext>
              </a:extLst>
            </p:cNvPr>
            <p:cNvSpPr txBox="1"/>
            <p:nvPr/>
          </p:nvSpPr>
          <p:spPr>
            <a:xfrm>
              <a:off x="-680555" y="4266962"/>
              <a:ext cx="5666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spc="5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rPr>
                <a:t>&gt;&gt;&gt;&gt;&gt;&gt;&gt;&gt;&gt;&gt;&gt;&gt;&gt;&gt;&gt;&gt;&gt;&gt;&gt;&gt;</a:t>
              </a:r>
              <a:endParaRPr lang="zh-CN" altLang="en-US" sz="2800" spc="5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4D10E629-8FE9-4AF1-A8DA-CFE56596E5D7}"/>
                </a:ext>
              </a:extLst>
            </p:cNvPr>
            <p:cNvSpPr txBox="1"/>
            <p:nvPr/>
          </p:nvSpPr>
          <p:spPr>
            <a:xfrm rot="10800000">
              <a:off x="7248964" y="4266962"/>
              <a:ext cx="5666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spc="5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rPr>
                <a:t>&gt;&gt;&gt;&gt;&gt;&gt;&gt;&gt;&gt;&gt;&gt;&gt;&gt;&gt;&gt;&gt;&gt;&gt;&gt;&gt;</a:t>
              </a:r>
              <a:endParaRPr lang="zh-CN" altLang="en-US" sz="2800" spc="5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DC219660-C6B6-451C-9FA5-D59D81881B91}"/>
                </a:ext>
              </a:extLst>
            </p:cNvPr>
            <p:cNvSpPr txBox="1"/>
            <p:nvPr/>
          </p:nvSpPr>
          <p:spPr>
            <a:xfrm>
              <a:off x="4946649" y="4330463"/>
              <a:ext cx="23494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spc="300" dirty="0">
                  <a:solidFill>
                    <a:schemeClr val="bg1"/>
                  </a:solidFill>
                  <a:latin typeface="+mn-ea"/>
                </a:rPr>
                <a:t>THANKS</a:t>
              </a:r>
              <a:endParaRPr lang="zh-CN" altLang="en-US" sz="2000" b="1" spc="3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78FA625-4183-4FCC-858F-B83D51FEF757}"/>
              </a:ext>
            </a:extLst>
          </p:cNvPr>
          <p:cNvSpPr txBox="1"/>
          <p:nvPr/>
        </p:nvSpPr>
        <p:spPr>
          <a:xfrm>
            <a:off x="1463365" y="1892300"/>
            <a:ext cx="91636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</a:rPr>
              <a:t>感谢老师的指导</a:t>
            </a:r>
          </a:p>
        </p:txBody>
      </p:sp>
    </p:spTree>
    <p:extLst>
      <p:ext uri="{BB962C8B-B14F-4D97-AF65-F5344CB8AC3E}">
        <p14:creationId xmlns:p14="http://schemas.microsoft.com/office/powerpoint/2010/main" val="265486936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1A4DAAD-B33E-4D28-9208-17B58B6EFEFB}"/>
              </a:ext>
            </a:extLst>
          </p:cNvPr>
          <p:cNvSpPr txBox="1"/>
          <p:nvPr/>
        </p:nvSpPr>
        <p:spPr>
          <a:xfrm>
            <a:off x="280515" y="2561162"/>
            <a:ext cx="65133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关于毕业论文开题报告答辩</a:t>
            </a:r>
            <a:endParaRPr lang="en-US" altLang="zh-CN" sz="4000" b="1" dirty="0">
              <a:solidFill>
                <a:schemeClr val="accent1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  <a:p>
            <a:r>
              <a:rPr lang="en-US" altLang="zh-CN" sz="4000" b="1" dirty="0">
                <a:solidFill>
                  <a:schemeClr val="accent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PPT</a:t>
            </a:r>
            <a:r>
              <a:rPr lang="zh-CN" altLang="en-US" sz="4000" b="1" dirty="0">
                <a:solidFill>
                  <a:schemeClr val="accent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模板的研究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4AA2A70-7451-45D3-A2DB-DD0D0030877A}"/>
              </a:ext>
            </a:extLst>
          </p:cNvPr>
          <p:cNvSpPr txBox="1"/>
          <p:nvPr/>
        </p:nvSpPr>
        <p:spPr>
          <a:xfrm>
            <a:off x="310471" y="3863996"/>
            <a:ext cx="2956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答辩学生：</a:t>
            </a:r>
            <a:r>
              <a:rPr lang="en-US" altLang="zh-CN" sz="14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Yang</a:t>
            </a:r>
            <a:r>
              <a:rPr lang="zh-CN" altLang="en-US" sz="14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同学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2F7C3D1-FD43-4B00-A545-C96BDDDBC70A}"/>
              </a:ext>
            </a:extLst>
          </p:cNvPr>
          <p:cNvSpPr txBox="1"/>
          <p:nvPr/>
        </p:nvSpPr>
        <p:spPr>
          <a:xfrm>
            <a:off x="308519" y="4202313"/>
            <a:ext cx="2920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指导老师：杨老师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E98E40AC-25B1-4A04-9130-DC9ED028043C}"/>
              </a:ext>
            </a:extLst>
          </p:cNvPr>
          <p:cNvSpPr/>
          <p:nvPr/>
        </p:nvSpPr>
        <p:spPr>
          <a:xfrm>
            <a:off x="0" y="2658145"/>
            <a:ext cx="172806" cy="1778918"/>
          </a:xfrm>
          <a:custGeom>
            <a:avLst/>
            <a:gdLst>
              <a:gd name="connsiteX0" fmla="*/ 0 w 172806"/>
              <a:gd name="connsiteY0" fmla="*/ 0 h 1778918"/>
              <a:gd name="connsiteX1" fmla="*/ 172806 w 172806"/>
              <a:gd name="connsiteY1" fmla="*/ 0 h 1778918"/>
              <a:gd name="connsiteX2" fmla="*/ 172806 w 172806"/>
              <a:gd name="connsiteY2" fmla="*/ 1778918 h 1778918"/>
              <a:gd name="connsiteX3" fmla="*/ 0 w 172806"/>
              <a:gd name="connsiteY3" fmla="*/ 1778918 h 1778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806" h="1778918">
                <a:moveTo>
                  <a:pt x="0" y="0"/>
                </a:moveTo>
                <a:lnTo>
                  <a:pt x="172806" y="0"/>
                </a:lnTo>
                <a:lnTo>
                  <a:pt x="172806" y="1778918"/>
                </a:lnTo>
                <a:lnTo>
                  <a:pt x="0" y="17789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4A0A547-4CCA-40C9-B7D2-48DDD5D43796}"/>
              </a:ext>
            </a:extLst>
          </p:cNvPr>
          <p:cNvSpPr txBox="1"/>
          <p:nvPr/>
        </p:nvSpPr>
        <p:spPr>
          <a:xfrm>
            <a:off x="331250" y="6276205"/>
            <a:ext cx="29201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答辩时间：</a:t>
            </a:r>
            <a:r>
              <a:rPr lang="en-US" altLang="zh-CN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202X</a:t>
            </a:r>
            <a:r>
              <a:rPr lang="zh-CN" altLang="en-US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spc="1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3EAB955-FD7E-4D08-8503-CAD076E98971}"/>
              </a:ext>
            </a:extLst>
          </p:cNvPr>
          <p:cNvSpPr txBox="1"/>
          <p:nvPr/>
        </p:nvSpPr>
        <p:spPr>
          <a:xfrm>
            <a:off x="10578005" y="868279"/>
            <a:ext cx="677108" cy="18876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>
                    <a:alpha val="3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Nirmala UI Semilight" panose="020B0402040204020203" pitchFamily="34" charset="0"/>
              </a:rPr>
              <a:t>志存高遠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6F75659-F2E1-4207-8352-E461D33E9C1B}"/>
              </a:ext>
            </a:extLst>
          </p:cNvPr>
          <p:cNvSpPr txBox="1"/>
          <p:nvPr/>
        </p:nvSpPr>
        <p:spPr>
          <a:xfrm>
            <a:off x="9896925" y="2104868"/>
            <a:ext cx="677108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pc="300" dirty="0">
                <a:solidFill>
                  <a:schemeClr val="bg1">
                    <a:alpha val="3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Nirmala UI Semilight" panose="020B0402040204020203" pitchFamily="34" charset="0"/>
              </a:rPr>
              <a:t>責任為先</a:t>
            </a:r>
          </a:p>
        </p:txBody>
      </p:sp>
    </p:spTree>
    <p:extLst>
      <p:ext uri="{BB962C8B-B14F-4D97-AF65-F5344CB8AC3E}">
        <p14:creationId xmlns:p14="http://schemas.microsoft.com/office/powerpoint/2010/main" val="114969032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="" xmlns:a16="http://schemas.microsoft.com/office/drawing/2014/main" id="{7D98BC52-1BD5-4FB9-ABF4-D534D7CDB6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48000" y="0"/>
            <a:ext cx="9207500" cy="6858000"/>
          </a:xfr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AD05435-882D-4507-A0AE-6FC756A1C445}"/>
              </a:ext>
            </a:extLst>
          </p:cNvPr>
          <p:cNvSpPr/>
          <p:nvPr/>
        </p:nvSpPr>
        <p:spPr>
          <a:xfrm>
            <a:off x="0" y="0"/>
            <a:ext cx="122555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4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CDA3C47-AEF3-4117-88A7-080C9F503F5D}"/>
              </a:ext>
            </a:extLst>
          </p:cNvPr>
          <p:cNvSpPr/>
          <p:nvPr/>
        </p:nvSpPr>
        <p:spPr>
          <a:xfrm>
            <a:off x="0" y="0"/>
            <a:ext cx="122555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45000">
                <a:schemeClr val="accent1">
                  <a:alpha val="69000"/>
                </a:schemeClr>
              </a:gs>
              <a:gs pos="76000">
                <a:schemeClr val="accent1">
                  <a:alpha val="92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E39568E-957B-4DA0-B139-F3B2AABC654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453" y="414795"/>
            <a:ext cx="3129147" cy="51026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F552A01-00AD-49C6-BBC2-D886AA8DC757}"/>
              </a:ext>
            </a:extLst>
          </p:cNvPr>
          <p:cNvSpPr txBox="1"/>
          <p:nvPr/>
        </p:nvSpPr>
        <p:spPr>
          <a:xfrm>
            <a:off x="304682" y="4157807"/>
            <a:ext cx="2956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答辩学生：</a:t>
            </a:r>
            <a:r>
              <a:rPr lang="en-US" altLang="zh-CN" sz="14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Yang</a:t>
            </a:r>
            <a:r>
              <a:rPr lang="zh-CN" altLang="en-US" sz="14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同学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6E12FBD-FE0E-44CB-B326-5EF1F59667D8}"/>
              </a:ext>
            </a:extLst>
          </p:cNvPr>
          <p:cNvSpPr txBox="1"/>
          <p:nvPr/>
        </p:nvSpPr>
        <p:spPr>
          <a:xfrm>
            <a:off x="302730" y="4496124"/>
            <a:ext cx="2920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指导老师：杨老师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AC980DA-5434-4BA8-9240-3B5BC4E823D9}"/>
              </a:ext>
            </a:extLst>
          </p:cNvPr>
          <p:cNvSpPr txBox="1"/>
          <p:nvPr/>
        </p:nvSpPr>
        <p:spPr>
          <a:xfrm>
            <a:off x="325116" y="3809228"/>
            <a:ext cx="69688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spc="1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COLLEGE OF APPLIED SCIENCE JIANGXI UNIVERSITY OF SCIENCE AND TECHNOLOGY</a:t>
            </a:r>
            <a:endParaRPr lang="zh-CN" altLang="en-US" sz="1000" spc="1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041DC28-54C0-425E-95B9-B7ADDC8BFE7B}"/>
              </a:ext>
            </a:extLst>
          </p:cNvPr>
          <p:cNvGrpSpPr/>
          <p:nvPr/>
        </p:nvGrpSpPr>
        <p:grpSpPr>
          <a:xfrm>
            <a:off x="299849" y="2376347"/>
            <a:ext cx="10253851" cy="1446550"/>
            <a:chOff x="299850" y="2453046"/>
            <a:chExt cx="9207500" cy="1446550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730B4943-E9DA-4825-AF40-AA50781409FD}"/>
                </a:ext>
              </a:extLst>
            </p:cNvPr>
            <p:cNvSpPr txBox="1"/>
            <p:nvPr/>
          </p:nvSpPr>
          <p:spPr>
            <a:xfrm>
              <a:off x="299850" y="2453046"/>
              <a:ext cx="92075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</a:rPr>
                <a:t>关于毕业论文开题报告</a:t>
              </a:r>
              <a:endParaRPr lang="en-US" altLang="zh-CN" sz="4400" b="1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endParaRPr>
            </a:p>
            <a:p>
              <a:r>
                <a:rPr lang="zh-CN" altLang="en-US" sz="4400" b="1" dirty="0">
                  <a:solidFill>
                    <a:schemeClr val="bg1"/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</a:rPr>
                <a:t>答辩学术风</a:t>
              </a:r>
              <a:r>
                <a:rPr lang="en-US" altLang="zh-CN" sz="4400" b="1" dirty="0">
                  <a:solidFill>
                    <a:schemeClr val="bg1"/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</a:rPr>
                <a:t>PPT</a:t>
              </a:r>
              <a:r>
                <a:rPr lang="zh-CN" altLang="en-US" sz="4400" b="1" dirty="0">
                  <a:solidFill>
                    <a:schemeClr val="bg1"/>
                  </a:solidFill>
                  <a:latin typeface="Noto Sans S Chinese Medium" panose="020B0600000000000000" pitchFamily="34" charset="-122"/>
                  <a:ea typeface="Noto Sans S Chinese Medium" panose="020B0600000000000000" pitchFamily="34" charset="-122"/>
                </a:rPr>
                <a:t>模板的研究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6FD237EB-1EA5-4A39-B534-AAF9E015FCDF}"/>
                </a:ext>
              </a:extLst>
            </p:cNvPr>
            <p:cNvCxnSpPr>
              <a:cxnSpLocks/>
            </p:cNvCxnSpPr>
            <p:nvPr/>
          </p:nvCxnSpPr>
          <p:spPr>
            <a:xfrm>
              <a:off x="427455" y="3823200"/>
              <a:ext cx="6209172" cy="0"/>
            </a:xfrm>
            <a:prstGeom prst="line">
              <a:avLst/>
            </a:prstGeom>
            <a:ln>
              <a:solidFill>
                <a:schemeClr val="bg1">
                  <a:alpha val="9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DEC0BCA-3FBD-49AA-A5C7-3E56D5CAA5DE}"/>
              </a:ext>
            </a:extLst>
          </p:cNvPr>
          <p:cNvSpPr/>
          <p:nvPr/>
        </p:nvSpPr>
        <p:spPr>
          <a:xfrm rot="5400000">
            <a:off x="11769234" y="5529136"/>
            <a:ext cx="730182" cy="242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3654FB9-E690-413D-84C8-5C4E8F6348E1}"/>
              </a:ext>
            </a:extLst>
          </p:cNvPr>
          <p:cNvGrpSpPr/>
          <p:nvPr/>
        </p:nvGrpSpPr>
        <p:grpSpPr>
          <a:xfrm>
            <a:off x="414755" y="1973135"/>
            <a:ext cx="1303055" cy="372672"/>
            <a:chOff x="414755" y="2040074"/>
            <a:chExt cx="1303055" cy="372672"/>
          </a:xfrm>
        </p:grpSpPr>
        <p:sp>
          <p:nvSpPr>
            <p:cNvPr id="20" name="矩形: 圆角 19">
              <a:extLst>
                <a:ext uri="{FF2B5EF4-FFF2-40B4-BE49-F238E27FC236}">
                  <a16:creationId xmlns="" xmlns:a16="http://schemas.microsoft.com/office/drawing/2014/main" id="{FBA183BB-6051-4DC4-B8F1-78C7DE4C4A55}"/>
                </a:ext>
              </a:extLst>
            </p:cNvPr>
            <p:cNvSpPr/>
            <p:nvPr/>
          </p:nvSpPr>
          <p:spPr>
            <a:xfrm>
              <a:off x="414755" y="2040074"/>
              <a:ext cx="1303055" cy="37267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F6A13025-0245-467B-83AE-8CD9B5ED6581}"/>
                </a:ext>
              </a:extLst>
            </p:cNvPr>
            <p:cNvSpPr txBox="1"/>
            <p:nvPr/>
          </p:nvSpPr>
          <p:spPr>
            <a:xfrm>
              <a:off x="471368" y="2053234"/>
              <a:ext cx="11753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202X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536AE9B-DE3E-4717-AB67-B58DF5C1788D}"/>
              </a:ext>
            </a:extLst>
          </p:cNvPr>
          <p:cNvSpPr txBox="1"/>
          <p:nvPr/>
        </p:nvSpPr>
        <p:spPr>
          <a:xfrm>
            <a:off x="318550" y="6265870"/>
            <a:ext cx="29201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志存高远   责任为先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2F9F98E4-F383-4196-88AD-A0C577B62672}"/>
              </a:ext>
            </a:extLst>
          </p:cNvPr>
          <p:cNvGrpSpPr/>
          <p:nvPr/>
        </p:nvGrpSpPr>
        <p:grpSpPr>
          <a:xfrm>
            <a:off x="33690" y="6912727"/>
            <a:ext cx="12255501" cy="793487"/>
            <a:chOff x="-15643" y="6912727"/>
            <a:chExt cx="12255501" cy="793487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879E33C7-0E7B-4DE8-8191-34F0CF3314DF}"/>
                </a:ext>
              </a:extLst>
            </p:cNvPr>
            <p:cNvSpPr txBox="1"/>
            <p:nvPr/>
          </p:nvSpPr>
          <p:spPr>
            <a:xfrm>
              <a:off x="-15642" y="6912727"/>
              <a:ext cx="12255500" cy="7934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想换别的图片做背景时，先将两层蒙版往左移动漏出图片，然后点击图片删除，再点击里面小图标上传自己的图片，最后再将蒙版移会原位即可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941E8EDD-9A2A-4A6B-AAA3-4ED65FCC9333}"/>
                </a:ext>
              </a:extLst>
            </p:cNvPr>
            <p:cNvCxnSpPr>
              <a:cxnSpLocks/>
            </p:cNvCxnSpPr>
            <p:nvPr/>
          </p:nvCxnSpPr>
          <p:spPr>
            <a:xfrm>
              <a:off x="-15643" y="6912727"/>
              <a:ext cx="0" cy="793487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0306625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64A33DF-B3A5-4479-A703-9593F01BAB6A}"/>
              </a:ext>
            </a:extLst>
          </p:cNvPr>
          <p:cNvSpPr/>
          <p:nvPr/>
        </p:nvSpPr>
        <p:spPr>
          <a:xfrm>
            <a:off x="814087" y="914400"/>
            <a:ext cx="10611151" cy="54169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st="381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4AC7322-26DE-430A-AD22-FB6E93C80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理工家训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4F370290-8556-4904-9F4F-EAF6983091C7}"/>
              </a:ext>
            </a:extLst>
          </p:cNvPr>
          <p:cNvCxnSpPr>
            <a:cxnSpLocks/>
          </p:cNvCxnSpPr>
          <p:nvPr/>
        </p:nvCxnSpPr>
        <p:spPr>
          <a:xfrm>
            <a:off x="1156383" y="2241792"/>
            <a:ext cx="987923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F2DD236-9D16-45DF-A8B1-BCCBA8C4D847}"/>
              </a:ext>
            </a:extLst>
          </p:cNvPr>
          <p:cNvSpPr txBox="1"/>
          <p:nvPr/>
        </p:nvSpPr>
        <p:spPr>
          <a:xfrm>
            <a:off x="1447968" y="1469415"/>
            <a:ext cx="4293552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理工人 须谨记 家与国 常在心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36FD584-C47D-4687-9635-D26786130BF9}"/>
              </a:ext>
            </a:extLst>
          </p:cNvPr>
          <p:cNvSpPr txBox="1"/>
          <p:nvPr/>
        </p:nvSpPr>
        <p:spPr>
          <a:xfrm>
            <a:off x="1447968" y="2374416"/>
            <a:ext cx="4293552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重三实 求卓越 永开拓 勤创新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2FE233B-BC0C-4A80-ABFF-ECA9C1741B90}"/>
              </a:ext>
            </a:extLst>
          </p:cNvPr>
          <p:cNvSpPr txBox="1"/>
          <p:nvPr/>
        </p:nvSpPr>
        <p:spPr>
          <a:xfrm>
            <a:off x="1447968" y="3279417"/>
            <a:ext cx="4293552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坚信念 肯奉献 勤于思 甘磨炼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4AA1ABAA-668E-4B19-B979-690CC1A169DE}"/>
              </a:ext>
            </a:extLst>
          </p:cNvPr>
          <p:cNvSpPr txBox="1"/>
          <p:nvPr/>
        </p:nvSpPr>
        <p:spPr>
          <a:xfrm>
            <a:off x="1447968" y="4184418"/>
            <a:ext cx="4293552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父母恩 母校情 铭于心 践于行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E03C0DD-8D20-4E2B-AA32-42D0F7F75F7B}"/>
              </a:ext>
            </a:extLst>
          </p:cNvPr>
          <p:cNvSpPr txBox="1"/>
          <p:nvPr/>
        </p:nvSpPr>
        <p:spPr>
          <a:xfrm>
            <a:off x="1447968" y="5089419"/>
            <a:ext cx="4293552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纳百川 容为大 求大同 存小异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52D00A1-92C9-4CF9-AD08-BF296704B0BE}"/>
              </a:ext>
            </a:extLst>
          </p:cNvPr>
          <p:cNvSpPr txBox="1"/>
          <p:nvPr/>
        </p:nvSpPr>
        <p:spPr>
          <a:xfrm>
            <a:off x="6450482" y="1469414"/>
            <a:ext cx="4293552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志高远 责为先 修道德 铸品行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9E4ECE4-514A-4CFF-9A48-9AE4D0E9FD3A}"/>
              </a:ext>
            </a:extLst>
          </p:cNvPr>
          <p:cNvSpPr txBox="1"/>
          <p:nvPr/>
        </p:nvSpPr>
        <p:spPr>
          <a:xfrm>
            <a:off x="6450482" y="2374416"/>
            <a:ext cx="4293552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三人行 有我师 生有涯 学无尽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31B2CEC-DE16-4D9B-8CB1-FD1765BA2785}"/>
              </a:ext>
            </a:extLst>
          </p:cNvPr>
          <p:cNvSpPr txBox="1"/>
          <p:nvPr/>
        </p:nvSpPr>
        <p:spPr>
          <a:xfrm>
            <a:off x="6450482" y="3279417"/>
            <a:ext cx="4293552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为人正 尚友善 辩是非 淡名利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D78BE25-5C97-47A3-86D9-1561D7C949EB}"/>
              </a:ext>
            </a:extLst>
          </p:cNvPr>
          <p:cNvSpPr txBox="1"/>
          <p:nvPr/>
        </p:nvSpPr>
        <p:spPr>
          <a:xfrm>
            <a:off x="6450482" y="4184418"/>
            <a:ext cx="4293552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红土魂 客家人 扬正气 有传承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A135E93-AEA7-4A63-9CEE-12BA297751F0}"/>
              </a:ext>
            </a:extLst>
          </p:cNvPr>
          <p:cNvSpPr txBox="1"/>
          <p:nvPr/>
        </p:nvSpPr>
        <p:spPr>
          <a:xfrm>
            <a:off x="6450482" y="5089419"/>
            <a:ext cx="4293552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理工人 当自强 建工业 筑辉煌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175E750-BFF9-429A-9415-04EBEBA7F51D}"/>
              </a:ext>
            </a:extLst>
          </p:cNvPr>
          <p:cNvCxnSpPr>
            <a:cxnSpLocks/>
          </p:cNvCxnSpPr>
          <p:nvPr/>
        </p:nvCxnSpPr>
        <p:spPr>
          <a:xfrm>
            <a:off x="1156383" y="3168892"/>
            <a:ext cx="987923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83187DB5-11E5-400B-BA4A-06186302B4D7}"/>
              </a:ext>
            </a:extLst>
          </p:cNvPr>
          <p:cNvCxnSpPr>
            <a:cxnSpLocks/>
          </p:cNvCxnSpPr>
          <p:nvPr/>
        </p:nvCxnSpPr>
        <p:spPr>
          <a:xfrm>
            <a:off x="1156383" y="4070592"/>
            <a:ext cx="987923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5FFEC063-671C-4996-B369-4009A3BCF112}"/>
              </a:ext>
            </a:extLst>
          </p:cNvPr>
          <p:cNvCxnSpPr>
            <a:cxnSpLocks/>
          </p:cNvCxnSpPr>
          <p:nvPr/>
        </p:nvCxnSpPr>
        <p:spPr>
          <a:xfrm>
            <a:off x="1156383" y="4972292"/>
            <a:ext cx="987923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7F796F22-96A5-4C0E-BE0B-D9DAE79C1010}"/>
              </a:ext>
            </a:extLst>
          </p:cNvPr>
          <p:cNvCxnSpPr>
            <a:cxnSpLocks/>
          </p:cNvCxnSpPr>
          <p:nvPr/>
        </p:nvCxnSpPr>
        <p:spPr>
          <a:xfrm>
            <a:off x="1156383" y="5861292"/>
            <a:ext cx="987923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972246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FF2C08B-4BC3-404F-B3AA-968B1AD32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音频播放器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A28FBD2-F9AE-44E6-B9A7-7ED2D0937D78}"/>
              </a:ext>
            </a:extLst>
          </p:cNvPr>
          <p:cNvSpPr txBox="1"/>
          <p:nvPr/>
        </p:nvSpPr>
        <p:spPr>
          <a:xfrm>
            <a:off x="7073900" y="869733"/>
            <a:ext cx="4492334" cy="576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告别了家乡亲切的明月，亲切的明月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迎来了校园灿烂的朝阳，灿烂的朝阳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八角塘映日荷花别样红，赣江水源头万涓泛波浪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走进这梦想梦想的殿堂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年轻的心啊滂湃激昂，滂湃激昂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我们从这里这里启航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去实现心中心中的梦想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风儿传诵着冶金的故事，冶金的故事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心儿放飞着青春的梦想，青春的梦想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让我们造就金属的风骨，让我们成为祖国的栋梁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为了民族民族的复兴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不辱使命谱写新章，谱写新章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我们从这里这里启航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去拥抱明天明天的太阳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chemeClr val="tx1"/>
                    </a:gs>
                    <a:gs pos="93000">
                      <a:schemeClr val="bg2">
                        <a:lumMod val="5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33400" dist="38100" dir="5400000" algn="t" rotWithShape="0">
                    <a:schemeClr val="bg2">
                      <a:lumMod val="50000"/>
                      <a:alpha val="26000"/>
                    </a:schemeClr>
                  </a:outerShdw>
                </a:effectLst>
              </a:rPr>
              <a:t>明天的太阳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56346BE6-A60D-46E8-B937-17A390D661D3}"/>
              </a:ext>
            </a:extLst>
          </p:cNvPr>
          <p:cNvGrpSpPr/>
          <p:nvPr/>
        </p:nvGrpSpPr>
        <p:grpSpPr>
          <a:xfrm>
            <a:off x="1625700" y="2837928"/>
            <a:ext cx="1988478" cy="1988479"/>
            <a:chOff x="1625700" y="2837928"/>
            <a:chExt cx="1988478" cy="1988479"/>
          </a:xfrm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3F14CD0-942D-41D8-BC1D-C0009DF5C2D1}"/>
                </a:ext>
              </a:extLst>
            </p:cNvPr>
            <p:cNvSpPr/>
            <p:nvPr/>
          </p:nvSpPr>
          <p:spPr>
            <a:xfrm>
              <a:off x="2137648" y="3349875"/>
              <a:ext cx="964584" cy="9645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PA-椭圆 11">
              <a:extLst>
                <a:ext uri="{FF2B5EF4-FFF2-40B4-BE49-F238E27FC236}">
                  <a16:creationId xmlns="" xmlns:a16="http://schemas.microsoft.com/office/drawing/2014/main" id="{0A73EBAE-DAC6-4FE9-8B13-2AE8BE69300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625700" y="2837928"/>
              <a:ext cx="1988478" cy="1988479"/>
            </a:xfrm>
            <a:prstGeom prst="donut">
              <a:avLst>
                <a:gd name="adj" fmla="val 25814"/>
              </a:avLst>
            </a:prstGeom>
            <a:gradFill>
              <a:gsLst>
                <a:gs pos="50000">
                  <a:schemeClr val="tx1">
                    <a:lumMod val="95000"/>
                    <a:lumOff val="5000"/>
                    <a:alpha val="65000"/>
                  </a:schemeClr>
                </a:gs>
                <a:gs pos="0">
                  <a:schemeClr val="tx1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16200000" scaled="1"/>
            </a:gra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PA-椭圆 11">
            <a:extLst>
              <a:ext uri="{FF2B5EF4-FFF2-40B4-BE49-F238E27FC236}">
                <a16:creationId xmlns="" xmlns:a16="http://schemas.microsoft.com/office/drawing/2014/main" id="{CCEA22D2-FEFA-4680-80BB-D9B3517A778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46961" y="1959188"/>
            <a:ext cx="3745957" cy="3745957"/>
          </a:xfrm>
          <a:prstGeom prst="donut">
            <a:avLst>
              <a:gd name="adj" fmla="val 23489"/>
            </a:avLst>
          </a:prstGeom>
          <a:gradFill>
            <a:gsLst>
              <a:gs pos="50000">
                <a:schemeClr val="tx1">
                  <a:lumMod val="95000"/>
                  <a:lumOff val="5000"/>
                  <a:alpha val="65000"/>
                </a:schemeClr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62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25">
            <a:extLst>
              <a:ext uri="{FF2B5EF4-FFF2-40B4-BE49-F238E27FC236}">
                <a16:creationId xmlns="" xmlns:a16="http://schemas.microsoft.com/office/drawing/2014/main" id="{21F21CF0-74A8-40D7-A5B5-44557FE6BB40}"/>
              </a:ext>
            </a:extLst>
          </p:cNvPr>
          <p:cNvSpPr/>
          <p:nvPr/>
        </p:nvSpPr>
        <p:spPr>
          <a:xfrm>
            <a:off x="625766" y="1795438"/>
            <a:ext cx="4073459" cy="4073459"/>
          </a:xfrm>
          <a:custGeom>
            <a:avLst/>
            <a:gdLst>
              <a:gd name="connsiteX0" fmla="*/ 0 w 4697688"/>
              <a:gd name="connsiteY0" fmla="*/ 2348844 h 4697688"/>
              <a:gd name="connsiteX1" fmla="*/ 2348844 w 4697688"/>
              <a:gd name="connsiteY1" fmla="*/ 0 h 4697688"/>
              <a:gd name="connsiteX2" fmla="*/ 4697688 w 4697688"/>
              <a:gd name="connsiteY2" fmla="*/ 2348844 h 4697688"/>
              <a:gd name="connsiteX3" fmla="*/ 2348844 w 4697688"/>
              <a:gd name="connsiteY3" fmla="*/ 4697688 h 4697688"/>
              <a:gd name="connsiteX4" fmla="*/ 0 w 4697688"/>
              <a:gd name="connsiteY4" fmla="*/ 2348844 h 4697688"/>
              <a:gd name="connsiteX0" fmla="*/ 6474506 w 11172194"/>
              <a:gd name="connsiteY0" fmla="*/ 3658303 h 6007147"/>
              <a:gd name="connsiteX1" fmla="*/ 0 w 11172194"/>
              <a:gd name="connsiteY1" fmla="*/ 0 h 6007147"/>
              <a:gd name="connsiteX2" fmla="*/ 8823350 w 11172194"/>
              <a:gd name="connsiteY2" fmla="*/ 1309459 h 6007147"/>
              <a:gd name="connsiteX3" fmla="*/ 11172194 w 11172194"/>
              <a:gd name="connsiteY3" fmla="*/ 3658303 h 6007147"/>
              <a:gd name="connsiteX4" fmla="*/ 8823350 w 11172194"/>
              <a:gd name="connsiteY4" fmla="*/ 6007147 h 6007147"/>
              <a:gd name="connsiteX5" fmla="*/ 6474506 w 11172194"/>
              <a:gd name="connsiteY5" fmla="*/ 3658303 h 6007147"/>
              <a:gd name="connsiteX0" fmla="*/ 0 w 4697688"/>
              <a:gd name="connsiteY0" fmla="*/ 2348844 h 4697688"/>
              <a:gd name="connsiteX1" fmla="*/ 2348844 w 4697688"/>
              <a:gd name="connsiteY1" fmla="*/ 0 h 4697688"/>
              <a:gd name="connsiteX2" fmla="*/ 4697688 w 4697688"/>
              <a:gd name="connsiteY2" fmla="*/ 2348844 h 4697688"/>
              <a:gd name="connsiteX3" fmla="*/ 2348844 w 4697688"/>
              <a:gd name="connsiteY3" fmla="*/ 4697688 h 4697688"/>
              <a:gd name="connsiteX4" fmla="*/ 0 w 4697688"/>
              <a:gd name="connsiteY4" fmla="*/ 2348844 h 469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7688" h="4697688">
                <a:moveTo>
                  <a:pt x="0" y="2348844"/>
                </a:moveTo>
                <a:cubicBezTo>
                  <a:pt x="0" y="1051613"/>
                  <a:pt x="1051613" y="0"/>
                  <a:pt x="2348844" y="0"/>
                </a:cubicBezTo>
                <a:cubicBezTo>
                  <a:pt x="3646075" y="0"/>
                  <a:pt x="4697688" y="1051613"/>
                  <a:pt x="4697688" y="2348844"/>
                </a:cubicBezTo>
                <a:cubicBezTo>
                  <a:pt x="4697688" y="3646075"/>
                  <a:pt x="3646075" y="4697688"/>
                  <a:pt x="2348844" y="4697688"/>
                </a:cubicBezTo>
                <a:cubicBezTo>
                  <a:pt x="1051613" y="4697688"/>
                  <a:pt x="0" y="3646075"/>
                  <a:pt x="0" y="2348844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chemeClr val="accent1">
                    <a:lumMod val="60000"/>
                    <a:lumOff val="40000"/>
                    <a:alpha val="30000"/>
                  </a:schemeClr>
                </a:gs>
                <a:gs pos="100000">
                  <a:schemeClr val="accent2">
                    <a:lumMod val="60000"/>
                    <a:lumOff val="40000"/>
                    <a:alpha val="3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C675E224-9C47-400E-8A9B-F8AE39702BFF}"/>
              </a:ext>
            </a:extLst>
          </p:cNvPr>
          <p:cNvSpPr/>
          <p:nvPr/>
        </p:nvSpPr>
        <p:spPr>
          <a:xfrm>
            <a:off x="466502" y="1633229"/>
            <a:ext cx="4397876" cy="4397876"/>
          </a:xfrm>
          <a:custGeom>
            <a:avLst/>
            <a:gdLst/>
            <a:ahLst/>
            <a:cxnLst/>
            <a:rect l="0" t="0" r="0" b="0"/>
            <a:pathLst>
              <a:path w="5071820" h="5071821">
                <a:moveTo>
                  <a:pt x="0" y="2535910"/>
                </a:moveTo>
                <a:cubicBezTo>
                  <a:pt x="0" y="1135366"/>
                  <a:pt x="1135366" y="0"/>
                  <a:pt x="2535910" y="0"/>
                </a:cubicBezTo>
                <a:cubicBezTo>
                  <a:pt x="3936455" y="0"/>
                  <a:pt x="5071819" y="1135366"/>
                  <a:pt x="5071819" y="2535910"/>
                </a:cubicBezTo>
                <a:cubicBezTo>
                  <a:pt x="5071819" y="3936454"/>
                  <a:pt x="3936455" y="5071820"/>
                  <a:pt x="2535910" y="5071820"/>
                </a:cubicBezTo>
                <a:cubicBezTo>
                  <a:pt x="1135366" y="5071820"/>
                  <a:pt x="0" y="3936454"/>
                  <a:pt x="0" y="2535910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chemeClr val="accent1">
                    <a:lumMod val="60000"/>
                    <a:lumOff val="40000"/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="" xmlns:a16="http://schemas.microsoft.com/office/drawing/2014/main" id="{E7F3B3F9-4373-4B2A-983A-35499AA496C1}"/>
              </a:ext>
            </a:extLst>
          </p:cNvPr>
          <p:cNvSpPr/>
          <p:nvPr/>
        </p:nvSpPr>
        <p:spPr>
          <a:xfrm>
            <a:off x="307238" y="1471021"/>
            <a:ext cx="4722293" cy="4722293"/>
          </a:xfrm>
          <a:custGeom>
            <a:avLst/>
            <a:gdLst/>
            <a:ahLst/>
            <a:cxnLst/>
            <a:rect l="0" t="0" r="0" b="0"/>
            <a:pathLst>
              <a:path w="5445952" h="5445951">
                <a:moveTo>
                  <a:pt x="0" y="2722975"/>
                </a:moveTo>
                <a:cubicBezTo>
                  <a:pt x="0" y="1219117"/>
                  <a:pt x="1219117" y="0"/>
                  <a:pt x="2722975" y="0"/>
                </a:cubicBezTo>
                <a:cubicBezTo>
                  <a:pt x="4226833" y="0"/>
                  <a:pt x="5445951" y="1219117"/>
                  <a:pt x="5445951" y="2722975"/>
                </a:cubicBezTo>
                <a:cubicBezTo>
                  <a:pt x="5445951" y="4226833"/>
                  <a:pt x="4226833" y="5445950"/>
                  <a:pt x="2722975" y="5445950"/>
                </a:cubicBezTo>
                <a:cubicBezTo>
                  <a:pt x="1219117" y="5445950"/>
                  <a:pt x="0" y="4226833"/>
                  <a:pt x="0" y="2722975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chemeClr val="accent1">
                    <a:lumMod val="60000"/>
                    <a:lumOff val="40000"/>
                    <a:alpha val="15000"/>
                  </a:schemeClr>
                </a:gs>
                <a:gs pos="100000">
                  <a:schemeClr val="accent2">
                    <a:lumMod val="60000"/>
                    <a:lumOff val="40000"/>
                    <a:alpha val="1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6E441A14-37E2-4AC7-BAA9-8B9C85E50CDB}"/>
              </a:ext>
            </a:extLst>
          </p:cNvPr>
          <p:cNvSpPr/>
          <p:nvPr/>
        </p:nvSpPr>
        <p:spPr>
          <a:xfrm>
            <a:off x="147974" y="1308812"/>
            <a:ext cx="5046710" cy="5046710"/>
          </a:xfrm>
          <a:custGeom>
            <a:avLst/>
            <a:gdLst/>
            <a:ahLst/>
            <a:cxnLst/>
            <a:rect l="0" t="0" r="0" b="0"/>
            <a:pathLst>
              <a:path w="5820082" h="5820083">
                <a:moveTo>
                  <a:pt x="0" y="2910041"/>
                </a:moveTo>
                <a:cubicBezTo>
                  <a:pt x="0" y="1302870"/>
                  <a:pt x="1302869" y="0"/>
                  <a:pt x="2910040" y="0"/>
                </a:cubicBezTo>
                <a:cubicBezTo>
                  <a:pt x="4517212" y="0"/>
                  <a:pt x="5820081" y="1302870"/>
                  <a:pt x="5820081" y="2910041"/>
                </a:cubicBezTo>
                <a:cubicBezTo>
                  <a:pt x="5820081" y="4517212"/>
                  <a:pt x="4517212" y="5820082"/>
                  <a:pt x="2910040" y="5820082"/>
                </a:cubicBezTo>
                <a:cubicBezTo>
                  <a:pt x="1302869" y="5820082"/>
                  <a:pt x="0" y="4517212"/>
                  <a:pt x="0" y="2910041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chemeClr val="accent1">
                    <a:lumMod val="60000"/>
                    <a:lumOff val="40000"/>
                    <a:alpha val="13000"/>
                  </a:schemeClr>
                </a:gs>
                <a:gs pos="100000">
                  <a:schemeClr val="accent2">
                    <a:alpha val="13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0034DAE0-5BE6-4437-8513-9B723750CB83}"/>
              </a:ext>
            </a:extLst>
          </p:cNvPr>
          <p:cNvSpPr/>
          <p:nvPr/>
        </p:nvSpPr>
        <p:spPr>
          <a:xfrm>
            <a:off x="-11290" y="1146605"/>
            <a:ext cx="5371126" cy="5371126"/>
          </a:xfrm>
          <a:custGeom>
            <a:avLst/>
            <a:gdLst/>
            <a:ahLst/>
            <a:cxnLst/>
            <a:rect l="0" t="0" r="0" b="0"/>
            <a:pathLst>
              <a:path w="6194214" h="6194213">
                <a:moveTo>
                  <a:pt x="0" y="3097106"/>
                </a:moveTo>
                <a:cubicBezTo>
                  <a:pt x="0" y="1386621"/>
                  <a:pt x="1386622" y="0"/>
                  <a:pt x="3097106" y="0"/>
                </a:cubicBezTo>
                <a:cubicBezTo>
                  <a:pt x="4807591" y="0"/>
                  <a:pt x="6194213" y="1386621"/>
                  <a:pt x="6194213" y="3097106"/>
                </a:cubicBezTo>
                <a:cubicBezTo>
                  <a:pt x="6194213" y="4807591"/>
                  <a:pt x="4807591" y="6194212"/>
                  <a:pt x="3097106" y="6194212"/>
                </a:cubicBezTo>
                <a:cubicBezTo>
                  <a:pt x="1386622" y="6194212"/>
                  <a:pt x="0" y="4807591"/>
                  <a:pt x="0" y="3097106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100000">
                  <a:schemeClr val="accent2">
                    <a:lumMod val="60000"/>
                    <a:lumOff val="40000"/>
                    <a:alpha val="1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="" xmlns:a16="http://schemas.microsoft.com/office/drawing/2014/main" id="{604F0986-4DEC-4192-9BD4-E40B4C5F835D}"/>
              </a:ext>
            </a:extLst>
          </p:cNvPr>
          <p:cNvSpPr/>
          <p:nvPr/>
        </p:nvSpPr>
        <p:spPr>
          <a:xfrm>
            <a:off x="-170555" y="984396"/>
            <a:ext cx="5695543" cy="5695543"/>
          </a:xfrm>
          <a:custGeom>
            <a:avLst/>
            <a:gdLst/>
            <a:ahLst/>
            <a:cxnLst/>
            <a:rect l="0" t="0" r="0" b="0"/>
            <a:pathLst>
              <a:path w="6568344" h="6568345">
                <a:moveTo>
                  <a:pt x="0" y="3284172"/>
                </a:moveTo>
                <a:cubicBezTo>
                  <a:pt x="0" y="1470374"/>
                  <a:pt x="1470374" y="0"/>
                  <a:pt x="3284172" y="0"/>
                </a:cubicBezTo>
                <a:cubicBezTo>
                  <a:pt x="5097970" y="0"/>
                  <a:pt x="6568343" y="1470374"/>
                  <a:pt x="6568343" y="3284172"/>
                </a:cubicBezTo>
                <a:cubicBezTo>
                  <a:pt x="6568343" y="5097970"/>
                  <a:pt x="5097970" y="6568344"/>
                  <a:pt x="3284172" y="6568344"/>
                </a:cubicBezTo>
                <a:cubicBezTo>
                  <a:pt x="1470374" y="6568344"/>
                  <a:pt x="0" y="5097970"/>
                  <a:pt x="0" y="3284172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chemeClr val="accent1">
                    <a:lumMod val="60000"/>
                    <a:lumOff val="40000"/>
                    <a:alpha val="5000"/>
                  </a:schemeClr>
                </a:gs>
                <a:gs pos="100000">
                  <a:schemeClr val="accent2">
                    <a:lumMod val="60000"/>
                    <a:lumOff val="40000"/>
                    <a:alpha val="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="" xmlns:a16="http://schemas.microsoft.com/office/drawing/2014/main" id="{0C421D3B-A74D-4563-B3AF-42F285E19C25}"/>
              </a:ext>
            </a:extLst>
          </p:cNvPr>
          <p:cNvSpPr/>
          <p:nvPr/>
        </p:nvSpPr>
        <p:spPr>
          <a:xfrm>
            <a:off x="-329819" y="822189"/>
            <a:ext cx="6019959" cy="6019959"/>
          </a:xfrm>
          <a:custGeom>
            <a:avLst/>
            <a:gdLst/>
            <a:ahLst/>
            <a:cxnLst/>
            <a:rect l="0" t="0" r="0" b="0"/>
            <a:pathLst>
              <a:path w="6942475" h="6942476">
                <a:moveTo>
                  <a:pt x="0" y="3471237"/>
                </a:moveTo>
                <a:cubicBezTo>
                  <a:pt x="0" y="1554125"/>
                  <a:pt x="1554125" y="0"/>
                  <a:pt x="3471237" y="0"/>
                </a:cubicBezTo>
                <a:cubicBezTo>
                  <a:pt x="5388348" y="0"/>
                  <a:pt x="6942474" y="1554125"/>
                  <a:pt x="6942474" y="3471237"/>
                </a:cubicBezTo>
                <a:cubicBezTo>
                  <a:pt x="6942474" y="5388349"/>
                  <a:pt x="5388348" y="6942475"/>
                  <a:pt x="3471237" y="6942475"/>
                </a:cubicBezTo>
                <a:cubicBezTo>
                  <a:pt x="1554125" y="6942475"/>
                  <a:pt x="0" y="5388349"/>
                  <a:pt x="0" y="3471237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chemeClr val="accent1">
                    <a:lumMod val="60000"/>
                    <a:lumOff val="40000"/>
                    <a:alpha val="3000"/>
                  </a:schemeClr>
                </a:gs>
                <a:gs pos="100000">
                  <a:schemeClr val="accent2">
                    <a:lumMod val="60000"/>
                    <a:lumOff val="40000"/>
                    <a:alpha val="3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D37D8E82-BA92-4DF8-B7B7-5D8B09344F96}"/>
              </a:ext>
            </a:extLst>
          </p:cNvPr>
          <p:cNvGrpSpPr/>
          <p:nvPr/>
        </p:nvGrpSpPr>
        <p:grpSpPr>
          <a:xfrm rot="21380273">
            <a:off x="3285940" y="1611313"/>
            <a:ext cx="1564049" cy="3344378"/>
            <a:chOff x="3425717" y="1498916"/>
            <a:chExt cx="1564049" cy="3344378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3B58A818-498E-4351-8E1D-40226C91725C}"/>
                </a:ext>
              </a:extLst>
            </p:cNvPr>
            <p:cNvSpPr/>
            <p:nvPr/>
          </p:nvSpPr>
          <p:spPr>
            <a:xfrm>
              <a:off x="4590816" y="1580132"/>
              <a:ext cx="398950" cy="3947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157">
              <a:extLst>
                <a:ext uri="{FF2B5EF4-FFF2-40B4-BE49-F238E27FC236}">
                  <a16:creationId xmlns="" xmlns:a16="http://schemas.microsoft.com/office/drawing/2014/main" id="{779B0B92-D2CC-4BEB-A172-DA84E047A369}"/>
                </a:ext>
              </a:extLst>
            </p:cNvPr>
            <p:cNvSpPr/>
            <p:nvPr/>
          </p:nvSpPr>
          <p:spPr>
            <a:xfrm rot="716828">
              <a:off x="4586027" y="1498916"/>
              <a:ext cx="83562" cy="2091493"/>
            </a:xfrm>
            <a:custGeom>
              <a:avLst/>
              <a:gdLst>
                <a:gd name="connsiteX0" fmla="*/ 0 w 96367"/>
                <a:gd name="connsiteY0" fmla="*/ 43266 h 2412000"/>
                <a:gd name="connsiteX1" fmla="*/ 43266 w 96367"/>
                <a:gd name="connsiteY1" fmla="*/ 0 h 2412000"/>
                <a:gd name="connsiteX2" fmla="*/ 53101 w 96367"/>
                <a:gd name="connsiteY2" fmla="*/ 0 h 2412000"/>
                <a:gd name="connsiteX3" fmla="*/ 96367 w 96367"/>
                <a:gd name="connsiteY3" fmla="*/ 43266 h 2412000"/>
                <a:gd name="connsiteX4" fmla="*/ 96367 w 96367"/>
                <a:gd name="connsiteY4" fmla="*/ 2368734 h 2412000"/>
                <a:gd name="connsiteX5" fmla="*/ 53101 w 96367"/>
                <a:gd name="connsiteY5" fmla="*/ 2412000 h 2412000"/>
                <a:gd name="connsiteX6" fmla="*/ 43266 w 96367"/>
                <a:gd name="connsiteY6" fmla="*/ 2412000 h 2412000"/>
                <a:gd name="connsiteX7" fmla="*/ 0 w 96367"/>
                <a:gd name="connsiteY7" fmla="*/ 2368734 h 2412000"/>
                <a:gd name="connsiteX8" fmla="*/ 0 w 96367"/>
                <a:gd name="connsiteY8" fmla="*/ 43266 h 2412000"/>
                <a:gd name="connsiteX0" fmla="*/ 0 w 96367"/>
                <a:gd name="connsiteY0" fmla="*/ 43266 h 2412000"/>
                <a:gd name="connsiteX1" fmla="*/ 43266 w 96367"/>
                <a:gd name="connsiteY1" fmla="*/ 0 h 2412000"/>
                <a:gd name="connsiteX2" fmla="*/ 53101 w 96367"/>
                <a:gd name="connsiteY2" fmla="*/ 0 h 2412000"/>
                <a:gd name="connsiteX3" fmla="*/ 96367 w 96367"/>
                <a:gd name="connsiteY3" fmla="*/ 43266 h 2412000"/>
                <a:gd name="connsiteX4" fmla="*/ 92918 w 96367"/>
                <a:gd name="connsiteY4" fmla="*/ 2387604 h 2412000"/>
                <a:gd name="connsiteX5" fmla="*/ 53101 w 96367"/>
                <a:gd name="connsiteY5" fmla="*/ 2412000 h 2412000"/>
                <a:gd name="connsiteX6" fmla="*/ 43266 w 96367"/>
                <a:gd name="connsiteY6" fmla="*/ 2412000 h 2412000"/>
                <a:gd name="connsiteX7" fmla="*/ 0 w 96367"/>
                <a:gd name="connsiteY7" fmla="*/ 2368734 h 2412000"/>
                <a:gd name="connsiteX8" fmla="*/ 0 w 96367"/>
                <a:gd name="connsiteY8" fmla="*/ 43266 h 24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367" h="2412000">
                  <a:moveTo>
                    <a:pt x="0" y="43266"/>
                  </a:moveTo>
                  <a:cubicBezTo>
                    <a:pt x="0" y="19371"/>
                    <a:pt x="19371" y="0"/>
                    <a:pt x="43266" y="0"/>
                  </a:cubicBezTo>
                  <a:lnTo>
                    <a:pt x="53101" y="0"/>
                  </a:lnTo>
                  <a:cubicBezTo>
                    <a:pt x="76996" y="0"/>
                    <a:pt x="96367" y="19371"/>
                    <a:pt x="96367" y="43266"/>
                  </a:cubicBezTo>
                  <a:cubicBezTo>
                    <a:pt x="96367" y="818422"/>
                    <a:pt x="92918" y="1612448"/>
                    <a:pt x="92918" y="2387604"/>
                  </a:cubicBezTo>
                  <a:cubicBezTo>
                    <a:pt x="92918" y="2411499"/>
                    <a:pt x="76996" y="2412000"/>
                    <a:pt x="53101" y="2412000"/>
                  </a:cubicBezTo>
                  <a:lnTo>
                    <a:pt x="43266" y="2412000"/>
                  </a:lnTo>
                  <a:cubicBezTo>
                    <a:pt x="19371" y="2412000"/>
                    <a:pt x="0" y="2392629"/>
                    <a:pt x="0" y="2368734"/>
                  </a:cubicBezTo>
                  <a:lnTo>
                    <a:pt x="0" y="43266"/>
                  </a:lnTo>
                  <a:close/>
                </a:path>
              </a:pathLst>
            </a:custGeom>
            <a:gradFill>
              <a:gsLst>
                <a:gs pos="66000">
                  <a:srgbClr val="5A5A5A"/>
                </a:gs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158">
              <a:extLst>
                <a:ext uri="{FF2B5EF4-FFF2-40B4-BE49-F238E27FC236}">
                  <a16:creationId xmlns="" xmlns:a16="http://schemas.microsoft.com/office/drawing/2014/main" id="{D55050F2-FF32-4D15-9CBD-47784ABE1B47}"/>
                </a:ext>
              </a:extLst>
            </p:cNvPr>
            <p:cNvSpPr/>
            <p:nvPr/>
          </p:nvSpPr>
          <p:spPr>
            <a:xfrm rot="1816877">
              <a:off x="4086245" y="3445283"/>
              <a:ext cx="89012" cy="1155004"/>
            </a:xfrm>
            <a:custGeom>
              <a:avLst/>
              <a:gdLst>
                <a:gd name="connsiteX0" fmla="*/ 0 w 96367"/>
                <a:gd name="connsiteY0" fmla="*/ 43266 h 1332000"/>
                <a:gd name="connsiteX1" fmla="*/ 43266 w 96367"/>
                <a:gd name="connsiteY1" fmla="*/ 0 h 1332000"/>
                <a:gd name="connsiteX2" fmla="*/ 53101 w 96367"/>
                <a:gd name="connsiteY2" fmla="*/ 0 h 1332000"/>
                <a:gd name="connsiteX3" fmla="*/ 96367 w 96367"/>
                <a:gd name="connsiteY3" fmla="*/ 43266 h 1332000"/>
                <a:gd name="connsiteX4" fmla="*/ 96367 w 96367"/>
                <a:gd name="connsiteY4" fmla="*/ 1288734 h 1332000"/>
                <a:gd name="connsiteX5" fmla="*/ 53101 w 96367"/>
                <a:gd name="connsiteY5" fmla="*/ 1332000 h 1332000"/>
                <a:gd name="connsiteX6" fmla="*/ 43266 w 96367"/>
                <a:gd name="connsiteY6" fmla="*/ 1332000 h 1332000"/>
                <a:gd name="connsiteX7" fmla="*/ 0 w 96367"/>
                <a:gd name="connsiteY7" fmla="*/ 1288734 h 1332000"/>
                <a:gd name="connsiteX8" fmla="*/ 0 w 96367"/>
                <a:gd name="connsiteY8" fmla="*/ 43266 h 1332000"/>
                <a:gd name="connsiteX0" fmla="*/ 0 w 102652"/>
                <a:gd name="connsiteY0" fmla="*/ 43266 h 1332000"/>
                <a:gd name="connsiteX1" fmla="*/ 43266 w 102652"/>
                <a:gd name="connsiteY1" fmla="*/ 0 h 1332000"/>
                <a:gd name="connsiteX2" fmla="*/ 53101 w 102652"/>
                <a:gd name="connsiteY2" fmla="*/ 0 h 1332000"/>
                <a:gd name="connsiteX3" fmla="*/ 102652 w 102652"/>
                <a:gd name="connsiteY3" fmla="*/ 41436 h 1332000"/>
                <a:gd name="connsiteX4" fmla="*/ 96367 w 102652"/>
                <a:gd name="connsiteY4" fmla="*/ 1288734 h 1332000"/>
                <a:gd name="connsiteX5" fmla="*/ 53101 w 102652"/>
                <a:gd name="connsiteY5" fmla="*/ 1332000 h 1332000"/>
                <a:gd name="connsiteX6" fmla="*/ 43266 w 102652"/>
                <a:gd name="connsiteY6" fmla="*/ 1332000 h 1332000"/>
                <a:gd name="connsiteX7" fmla="*/ 0 w 102652"/>
                <a:gd name="connsiteY7" fmla="*/ 1288734 h 1332000"/>
                <a:gd name="connsiteX8" fmla="*/ 0 w 102652"/>
                <a:gd name="connsiteY8" fmla="*/ 43266 h 1332000"/>
                <a:gd name="connsiteX0" fmla="*/ 5714 w 102652"/>
                <a:gd name="connsiteY0" fmla="*/ 43606 h 1332000"/>
                <a:gd name="connsiteX1" fmla="*/ 43266 w 102652"/>
                <a:gd name="connsiteY1" fmla="*/ 0 h 1332000"/>
                <a:gd name="connsiteX2" fmla="*/ 53101 w 102652"/>
                <a:gd name="connsiteY2" fmla="*/ 0 h 1332000"/>
                <a:gd name="connsiteX3" fmla="*/ 102652 w 102652"/>
                <a:gd name="connsiteY3" fmla="*/ 41436 h 1332000"/>
                <a:gd name="connsiteX4" fmla="*/ 96367 w 102652"/>
                <a:gd name="connsiteY4" fmla="*/ 1288734 h 1332000"/>
                <a:gd name="connsiteX5" fmla="*/ 53101 w 102652"/>
                <a:gd name="connsiteY5" fmla="*/ 1332000 h 1332000"/>
                <a:gd name="connsiteX6" fmla="*/ 43266 w 102652"/>
                <a:gd name="connsiteY6" fmla="*/ 1332000 h 1332000"/>
                <a:gd name="connsiteX7" fmla="*/ 0 w 102652"/>
                <a:gd name="connsiteY7" fmla="*/ 1288734 h 1332000"/>
                <a:gd name="connsiteX8" fmla="*/ 5714 w 102652"/>
                <a:gd name="connsiteY8" fmla="*/ 43606 h 13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652" h="1332000">
                  <a:moveTo>
                    <a:pt x="5714" y="43606"/>
                  </a:moveTo>
                  <a:cubicBezTo>
                    <a:pt x="5714" y="19711"/>
                    <a:pt x="19371" y="0"/>
                    <a:pt x="43266" y="0"/>
                  </a:cubicBezTo>
                  <a:lnTo>
                    <a:pt x="53101" y="0"/>
                  </a:lnTo>
                  <a:cubicBezTo>
                    <a:pt x="76996" y="0"/>
                    <a:pt x="102652" y="17541"/>
                    <a:pt x="102652" y="41436"/>
                  </a:cubicBezTo>
                  <a:cubicBezTo>
                    <a:pt x="102652" y="456592"/>
                    <a:pt x="96367" y="873578"/>
                    <a:pt x="96367" y="1288734"/>
                  </a:cubicBezTo>
                  <a:cubicBezTo>
                    <a:pt x="96367" y="1312629"/>
                    <a:pt x="76996" y="1332000"/>
                    <a:pt x="53101" y="1332000"/>
                  </a:cubicBezTo>
                  <a:lnTo>
                    <a:pt x="43266" y="1332000"/>
                  </a:lnTo>
                  <a:cubicBezTo>
                    <a:pt x="19371" y="1332000"/>
                    <a:pt x="0" y="1312629"/>
                    <a:pt x="0" y="1288734"/>
                  </a:cubicBezTo>
                  <a:cubicBezTo>
                    <a:pt x="1905" y="873691"/>
                    <a:pt x="3809" y="458649"/>
                    <a:pt x="5714" y="43606"/>
                  </a:cubicBezTo>
                  <a:close/>
                </a:path>
              </a:pathLst>
            </a:custGeom>
            <a:gradFill>
              <a:gsLst>
                <a:gs pos="66000">
                  <a:srgbClr val="5A5A5A"/>
                </a:gs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D1D1EB5C-7661-4E55-ACDA-DF6D21399906}"/>
                </a:ext>
              </a:extLst>
            </p:cNvPr>
            <p:cNvSpPr/>
            <p:nvPr/>
          </p:nvSpPr>
          <p:spPr>
            <a:xfrm>
              <a:off x="4687282" y="1679781"/>
              <a:ext cx="216428" cy="2141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26DED6D8-BD91-4904-B571-0F61245E388A}"/>
                </a:ext>
              </a:extLst>
            </p:cNvPr>
            <p:cNvGrpSpPr/>
            <p:nvPr/>
          </p:nvGrpSpPr>
          <p:grpSpPr>
            <a:xfrm rot="21404164">
              <a:off x="3425717" y="4509511"/>
              <a:ext cx="483160" cy="333783"/>
              <a:chOff x="9726224" y="4610199"/>
              <a:chExt cx="557201" cy="384933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="" xmlns:a16="http://schemas.microsoft.com/office/drawing/2014/main" id="{A1EE9E36-AE8D-40DB-B0AB-05B890638AA0}"/>
                  </a:ext>
                </a:extLst>
              </p:cNvPr>
              <p:cNvSpPr/>
              <p:nvPr/>
            </p:nvSpPr>
            <p:spPr>
              <a:xfrm rot="2451487">
                <a:off x="10116127" y="4858180"/>
                <a:ext cx="167298" cy="77676"/>
              </a:xfrm>
              <a:prstGeom prst="roundRect">
                <a:avLst/>
              </a:prstGeom>
              <a:gradFill>
                <a:gsLst>
                  <a:gs pos="6700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="" xmlns:a16="http://schemas.microsoft.com/office/drawing/2014/main" id="{07D46C47-E670-4D21-8F77-C3892C3BE546}"/>
                  </a:ext>
                </a:extLst>
              </p:cNvPr>
              <p:cNvGrpSpPr/>
              <p:nvPr/>
            </p:nvGrpSpPr>
            <p:grpSpPr>
              <a:xfrm rot="21113804">
                <a:off x="9726224" y="4610199"/>
                <a:ext cx="547411" cy="384933"/>
                <a:chOff x="9463052" y="4057090"/>
                <a:chExt cx="547411" cy="384933"/>
              </a:xfrm>
            </p:grpSpPr>
            <p:sp>
              <p:nvSpPr>
                <p:cNvPr id="38" name="矩形: 圆角 37">
                  <a:extLst>
                    <a:ext uri="{FF2B5EF4-FFF2-40B4-BE49-F238E27FC236}">
                      <a16:creationId xmlns="" xmlns:a16="http://schemas.microsoft.com/office/drawing/2014/main" id="{EE46687D-1751-4D4C-B9E7-A1C44FB92543}"/>
                    </a:ext>
                  </a:extLst>
                </p:cNvPr>
                <p:cNvSpPr/>
                <p:nvPr/>
              </p:nvSpPr>
              <p:spPr>
                <a:xfrm rot="2866270">
                  <a:off x="9849263" y="4055640"/>
                  <a:ext cx="159750" cy="162650"/>
                </a:xfrm>
                <a:prstGeom prst="roundRect">
                  <a:avLst/>
                </a:prstGeom>
                <a:gradFill>
                  <a:gsLst>
                    <a:gs pos="66000">
                      <a:srgbClr val="5A5A5A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39" name="矩形: 圆角 38">
                  <a:extLst>
                    <a:ext uri="{FF2B5EF4-FFF2-40B4-BE49-F238E27FC236}">
                      <a16:creationId xmlns="" xmlns:a16="http://schemas.microsoft.com/office/drawing/2014/main" id="{385EA2BA-B021-473C-A8BD-80818E3A8320}"/>
                    </a:ext>
                  </a:extLst>
                </p:cNvPr>
                <p:cNvSpPr/>
                <p:nvPr/>
              </p:nvSpPr>
              <p:spPr>
                <a:xfrm rot="2866270">
                  <a:off x="9609251" y="4047041"/>
                  <a:ext cx="248783" cy="541181"/>
                </a:xfrm>
                <a:prstGeom prst="roundRect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</p:grpSp>
        </p:grpSp>
      </p:grp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941A6400-5F5D-400F-B062-75947E04E47D}"/>
              </a:ext>
            </a:extLst>
          </p:cNvPr>
          <p:cNvSpPr txBox="1"/>
          <p:nvPr/>
        </p:nvSpPr>
        <p:spPr>
          <a:xfrm>
            <a:off x="6106097" y="2350499"/>
            <a:ext cx="492443" cy="21570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spc="300" dirty="0"/>
              <a:t>我们从这里启航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80A35102-00A7-46F3-A24A-FD73FD43C2A7}"/>
              </a:ext>
            </a:extLst>
          </p:cNvPr>
          <p:cNvCxnSpPr/>
          <p:nvPr/>
        </p:nvCxnSpPr>
        <p:spPr>
          <a:xfrm>
            <a:off x="6731592" y="1864538"/>
            <a:ext cx="0" cy="3013929"/>
          </a:xfrm>
          <a:prstGeom prst="line">
            <a:avLst/>
          </a:prstGeom>
          <a:ln>
            <a:solidFill>
              <a:schemeClr val="bg2">
                <a:lumMod val="5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87D5EB73-8DBC-4F24-8ADD-1035EC03F1EE}"/>
              </a:ext>
            </a:extLst>
          </p:cNvPr>
          <p:cNvGrpSpPr/>
          <p:nvPr/>
        </p:nvGrpSpPr>
        <p:grpSpPr>
          <a:xfrm>
            <a:off x="29089" y="6975392"/>
            <a:ext cx="4725974" cy="460062"/>
            <a:chOff x="-15643" y="6912727"/>
            <a:chExt cx="4725974" cy="460062"/>
          </a:xfrm>
        </p:grpSpPr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83BA54AB-F110-4117-B2C0-7B225F54EF08}"/>
                </a:ext>
              </a:extLst>
            </p:cNvPr>
            <p:cNvSpPr txBox="1"/>
            <p:nvPr/>
          </p:nvSpPr>
          <p:spPr>
            <a:xfrm>
              <a:off x="-15643" y="6912727"/>
              <a:ext cx="4725974" cy="4600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进入幻灯片点击两下可开始播放音乐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23022CAE-84CA-43F3-AC58-0E92D17B3836}"/>
                </a:ext>
              </a:extLst>
            </p:cNvPr>
            <p:cNvCxnSpPr>
              <a:cxnSpLocks/>
            </p:cNvCxnSpPr>
            <p:nvPr/>
          </p:nvCxnSpPr>
          <p:spPr>
            <a:xfrm>
              <a:off x="-15643" y="6912727"/>
              <a:ext cx="0" cy="460062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群星 - 江西理工大学校歌">
            <a:hlinkClick r:id="" action="ppaction://media"/>
            <a:extLst>
              <a:ext uri="{FF2B5EF4-FFF2-40B4-BE49-F238E27FC236}">
                <a16:creationId xmlns="" xmlns:a16="http://schemas.microsoft.com/office/drawing/2014/main" id="{74FBF8F6-942A-4C51-B6C4-3D500E33162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82813" y="0"/>
            <a:ext cx="406400" cy="406400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DEC2A22D-B04E-4A90-9CE4-547BA84F785C}"/>
              </a:ext>
            </a:extLst>
          </p:cNvPr>
          <p:cNvGrpSpPr/>
          <p:nvPr/>
        </p:nvGrpSpPr>
        <p:grpSpPr>
          <a:xfrm>
            <a:off x="28866" y="7571679"/>
            <a:ext cx="12518170" cy="845040"/>
            <a:chOff x="-15643" y="6912727"/>
            <a:chExt cx="12518170" cy="845040"/>
          </a:xfrm>
        </p:grpSpPr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7EB02E07-528F-432A-841D-55F1CF843CA2}"/>
                </a:ext>
              </a:extLst>
            </p:cNvPr>
            <p:cNvSpPr txBox="1"/>
            <p:nvPr/>
          </p:nvSpPr>
          <p:spPr>
            <a:xfrm>
              <a:off x="-15643" y="6912727"/>
              <a:ext cx="12518170" cy="845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音频在左上角，可删除插入自己的音频。插入音乐音频：工具栏插入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右侧音频，可从电脑上传也可自己录制</a:t>
              </a:r>
              <a:endParaRPr lang="en-US" altLang="zh-CN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anose="05000000000000000000" pitchFamily="2" charset="2"/>
              </a:endParaRPr>
            </a:p>
            <a:p>
              <a:pPr>
                <a:lnSpc>
                  <a:spcPct val="135000"/>
                </a:lnSpc>
              </a:pP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       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传好的音频，点击单集播放，然后点击工具栏动画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动画窗口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最下面歌曲拖到第一个位置即可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33ED50DE-D59F-47EE-B6E9-12E06BD8D161}"/>
                </a:ext>
              </a:extLst>
            </p:cNvPr>
            <p:cNvCxnSpPr>
              <a:cxnSpLocks/>
            </p:cNvCxnSpPr>
            <p:nvPr/>
          </p:nvCxnSpPr>
          <p:spPr>
            <a:xfrm>
              <a:off x="-15643" y="6912727"/>
              <a:ext cx="0" cy="460062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4046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5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ccel="29000" decel="29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50" fill="hold"/>
                                        <p:tgtEl>
                                          <p:spTgt spid="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ccel="29000" decel="2900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26" dur="1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accel="10000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accel="100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4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ccel="100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0" dur="250" fill="hold"/>
                                        <p:tgtEl>
                                          <p:spTgt spid="4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ac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2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ccel="10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ac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0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6" presetClass="emph" presetSubtype="0" accel="10000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ac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58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ccel="10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ac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6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6" presetClass="emph" presetSubtype="0" accel="10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2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ac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74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6" presetClass="emph" presetSubtype="0" accel="10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ac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82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6" grpId="0" animBg="1"/>
      <p:bldP spid="16" grpId="1" animBg="1"/>
      <p:bldP spid="16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4180FED6-2C7F-434F-99C7-5602BACF1659}"/>
              </a:ext>
            </a:extLst>
          </p:cNvPr>
          <p:cNvSpPr/>
          <p:nvPr/>
        </p:nvSpPr>
        <p:spPr>
          <a:xfrm>
            <a:off x="4580262" y="2062179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776C8E19-D5B6-4A55-BE92-BD6FF920B2BE}"/>
              </a:ext>
            </a:extLst>
          </p:cNvPr>
          <p:cNvSpPr txBox="1"/>
          <p:nvPr/>
        </p:nvSpPr>
        <p:spPr>
          <a:xfrm>
            <a:off x="5221515" y="2022891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BCCF293B-85BC-4342-B337-DDFFA7B3C0BF}"/>
              </a:ext>
            </a:extLst>
          </p:cNvPr>
          <p:cNvSpPr/>
          <p:nvPr/>
        </p:nvSpPr>
        <p:spPr>
          <a:xfrm>
            <a:off x="8320412" y="2062223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83BC4E96-B254-42A9-94C7-1DFA3A792D6F}"/>
              </a:ext>
            </a:extLst>
          </p:cNvPr>
          <p:cNvSpPr txBox="1"/>
          <p:nvPr/>
        </p:nvSpPr>
        <p:spPr>
          <a:xfrm>
            <a:off x="8961665" y="2022891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8BB14F75-2C25-495C-97E8-B6B2A85C9435}"/>
              </a:ext>
            </a:extLst>
          </p:cNvPr>
          <p:cNvSpPr/>
          <p:nvPr/>
        </p:nvSpPr>
        <p:spPr>
          <a:xfrm>
            <a:off x="4580262" y="3152302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2645C6DC-4552-4032-A460-0959F620DA52}"/>
              </a:ext>
            </a:extLst>
          </p:cNvPr>
          <p:cNvSpPr txBox="1"/>
          <p:nvPr/>
        </p:nvSpPr>
        <p:spPr>
          <a:xfrm>
            <a:off x="5221515" y="3129095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95BE7B0A-FF96-497C-B442-1E4AAF30358F}"/>
              </a:ext>
            </a:extLst>
          </p:cNvPr>
          <p:cNvSpPr/>
          <p:nvPr/>
        </p:nvSpPr>
        <p:spPr>
          <a:xfrm>
            <a:off x="8320412" y="3159309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F86E459D-BEB4-4F9B-8165-2FF1492B9ACD}"/>
              </a:ext>
            </a:extLst>
          </p:cNvPr>
          <p:cNvSpPr txBox="1"/>
          <p:nvPr/>
        </p:nvSpPr>
        <p:spPr>
          <a:xfrm>
            <a:off x="8961664" y="3129139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597C8993-61C5-43C2-A959-2DB2BB5C1F28}"/>
              </a:ext>
            </a:extLst>
          </p:cNvPr>
          <p:cNvSpPr/>
          <p:nvPr/>
        </p:nvSpPr>
        <p:spPr>
          <a:xfrm>
            <a:off x="4580262" y="4249432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A989DA38-3ED3-46E3-A5CF-92552C95B692}"/>
              </a:ext>
            </a:extLst>
          </p:cNvPr>
          <p:cNvSpPr txBox="1"/>
          <p:nvPr/>
        </p:nvSpPr>
        <p:spPr>
          <a:xfrm>
            <a:off x="5221514" y="4219218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E230B487-7F03-4E69-9ED3-FEEF96D30656}"/>
              </a:ext>
            </a:extLst>
          </p:cNvPr>
          <p:cNvSpPr/>
          <p:nvPr/>
        </p:nvSpPr>
        <p:spPr>
          <a:xfrm>
            <a:off x="8320412" y="4249432"/>
            <a:ext cx="518334" cy="5183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E1762ED1-CBAB-4A38-ACE5-B97F255A5B72}"/>
              </a:ext>
            </a:extLst>
          </p:cNvPr>
          <p:cNvSpPr txBox="1"/>
          <p:nvPr/>
        </p:nvSpPr>
        <p:spPr>
          <a:xfrm>
            <a:off x="8961665" y="4226225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BBFCB55-F5FE-49FD-8129-AE6F6AEF27C3}"/>
              </a:ext>
            </a:extLst>
          </p:cNvPr>
          <p:cNvGrpSpPr/>
          <p:nvPr/>
        </p:nvGrpSpPr>
        <p:grpSpPr>
          <a:xfrm>
            <a:off x="33690" y="6938127"/>
            <a:ext cx="7850226" cy="400110"/>
            <a:chOff x="-15643" y="6912727"/>
            <a:chExt cx="7850226" cy="400110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34E3ADEC-8766-4699-A7A8-61DF4D1BEDC5}"/>
                </a:ext>
              </a:extLst>
            </p:cNvPr>
            <p:cNvSpPr txBox="1"/>
            <p:nvPr/>
          </p:nvSpPr>
          <p:spPr>
            <a:xfrm>
              <a:off x="-15643" y="6912727"/>
              <a:ext cx="7850226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想想复制某个元素时可按 </a:t>
              </a:r>
              <a:r>
                <a:rPr lang="en-US" altLang="zh-CN" spc="100" dirty="0" err="1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Ctrl+C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快捷键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粘贴按 </a:t>
              </a:r>
              <a:r>
                <a:rPr lang="en-US" altLang="zh-CN" spc="100" dirty="0" err="1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Ctrl+V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快捷键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F865A62-5610-4F34-AD29-4E75515E24C0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045572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FF2C08B-4BC3-404F-B3AA-968B1AD32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视频播放页</a:t>
            </a:r>
          </a:p>
        </p:txBody>
      </p:sp>
      <p:sp>
        <p:nvSpPr>
          <p:cNvPr id="3" name="媒体占位符 2">
            <a:extLst>
              <a:ext uri="{FF2B5EF4-FFF2-40B4-BE49-F238E27FC236}">
                <a16:creationId xmlns="" xmlns:a16="http://schemas.microsoft.com/office/drawing/2014/main" id="{45379547-115E-4DD7-ACEE-986724EEF7A9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ln w="12700"/>
        </p:spPr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2864A0CE-A160-4343-8E76-FD9583540305}"/>
              </a:ext>
            </a:extLst>
          </p:cNvPr>
          <p:cNvGrpSpPr/>
          <p:nvPr/>
        </p:nvGrpSpPr>
        <p:grpSpPr>
          <a:xfrm>
            <a:off x="29089" y="6975392"/>
            <a:ext cx="5019323" cy="460062"/>
            <a:chOff x="-15643" y="6912727"/>
            <a:chExt cx="5019323" cy="460062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9ADCED72-E0D4-4397-9B2C-16B307937653}"/>
                </a:ext>
              </a:extLst>
            </p:cNvPr>
            <p:cNvSpPr txBox="1"/>
            <p:nvPr/>
          </p:nvSpPr>
          <p:spPr>
            <a:xfrm>
              <a:off x="-15643" y="6912727"/>
              <a:ext cx="5019323" cy="4600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点击中间小图标即可从电脑上上传视频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BE852C13-2DB7-467B-B8AC-DDE80D87B37E}"/>
                </a:ext>
              </a:extLst>
            </p:cNvPr>
            <p:cNvCxnSpPr>
              <a:cxnSpLocks/>
            </p:cNvCxnSpPr>
            <p:nvPr/>
          </p:nvCxnSpPr>
          <p:spPr>
            <a:xfrm>
              <a:off x="-15643" y="6912727"/>
              <a:ext cx="0" cy="460062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446496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>
            <a:extLst>
              <a:ext uri="{FF2B5EF4-FFF2-40B4-BE49-F238E27FC236}">
                <a16:creationId xmlns="" xmlns:a16="http://schemas.microsoft.com/office/drawing/2014/main" id="{96529BF7-A34C-4949-BBD2-8E440037B5FD}"/>
              </a:ext>
            </a:extLst>
          </p:cNvPr>
          <p:cNvSpPr/>
          <p:nvPr/>
        </p:nvSpPr>
        <p:spPr>
          <a:xfrm>
            <a:off x="1320800" y="914400"/>
            <a:ext cx="9766300" cy="54169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6178AA3-545F-4D73-AF95-EAB86B521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字体规范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DA938DDE-5299-47E2-BFD8-51E6B7BE25AB}"/>
              </a:ext>
            </a:extLst>
          </p:cNvPr>
          <p:cNvGrpSpPr/>
          <p:nvPr/>
        </p:nvGrpSpPr>
        <p:grpSpPr>
          <a:xfrm>
            <a:off x="2154019" y="1397321"/>
            <a:ext cx="7210639" cy="452946"/>
            <a:chOff x="2154019" y="1475378"/>
            <a:chExt cx="7210639" cy="452946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B71D8F53-D54D-46A8-82E5-F60FB04B2934}"/>
                </a:ext>
              </a:extLst>
            </p:cNvPr>
            <p:cNvSpPr txBox="1"/>
            <p:nvPr/>
          </p:nvSpPr>
          <p:spPr>
            <a:xfrm>
              <a:off x="2154019" y="1475379"/>
              <a:ext cx="2287805" cy="452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0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中文字体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9D150582-14D5-4636-B95E-004C94E6C154}"/>
                </a:ext>
              </a:extLst>
            </p:cNvPr>
            <p:cNvSpPr txBox="1"/>
            <p:nvPr/>
          </p:nvSpPr>
          <p:spPr>
            <a:xfrm>
              <a:off x="7076853" y="1475378"/>
              <a:ext cx="2287805" cy="452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0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英文</a:t>
              </a:r>
              <a:r>
                <a:rPr lang="en-US" altLang="zh-CN" sz="20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/</a:t>
              </a:r>
              <a:r>
                <a:rPr lang="zh-CN" altLang="en-US" sz="20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数字字体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97F95A4-173A-463E-8BC3-4F7DFB21B7CA}"/>
              </a:ext>
            </a:extLst>
          </p:cNvPr>
          <p:cNvGrpSpPr/>
          <p:nvPr/>
        </p:nvGrpSpPr>
        <p:grpSpPr>
          <a:xfrm>
            <a:off x="2154019" y="2447911"/>
            <a:ext cx="7222554" cy="853266"/>
            <a:chOff x="2154019" y="2273511"/>
            <a:chExt cx="7222554" cy="853266"/>
          </a:xfrm>
        </p:grpSpPr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A830CD7E-D56B-46F7-BC41-4FEE3F0F0B02}"/>
                </a:ext>
              </a:extLst>
            </p:cNvPr>
            <p:cNvGrpSpPr/>
            <p:nvPr/>
          </p:nvGrpSpPr>
          <p:grpSpPr>
            <a:xfrm>
              <a:off x="2154019" y="2273511"/>
              <a:ext cx="4039552" cy="853266"/>
              <a:chOff x="748348" y="1705420"/>
              <a:chExt cx="4039552" cy="853266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="" xmlns:a16="http://schemas.microsoft.com/office/drawing/2014/main" id="{043E8292-CD92-4600-8D01-9950F4BD00BA}"/>
                  </a:ext>
                </a:extLst>
              </p:cNvPr>
              <p:cNvSpPr txBox="1"/>
              <p:nvPr/>
            </p:nvSpPr>
            <p:spPr>
              <a:xfrm>
                <a:off x="748348" y="2135813"/>
                <a:ext cx="4039552" cy="422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思源黑体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="" xmlns:a16="http://schemas.microsoft.com/office/drawing/2014/main" id="{E4F4E0E1-1B62-4BB3-869D-125BC5A8D769}"/>
                  </a:ext>
                </a:extLst>
              </p:cNvPr>
              <p:cNvSpPr txBox="1"/>
              <p:nvPr/>
            </p:nvSpPr>
            <p:spPr>
              <a:xfrm>
                <a:off x="762802" y="1705420"/>
                <a:ext cx="1646605" cy="422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功能页大标题</a:t>
                </a: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="" xmlns:a16="http://schemas.microsoft.com/office/drawing/2014/main" id="{404300AA-F49D-412E-B940-3B12FA7FC167}"/>
                </a:ext>
              </a:extLst>
            </p:cNvPr>
            <p:cNvGrpSpPr/>
            <p:nvPr/>
          </p:nvGrpSpPr>
          <p:grpSpPr>
            <a:xfrm>
              <a:off x="7084891" y="2274189"/>
              <a:ext cx="2291682" cy="842877"/>
              <a:chOff x="577702" y="1682663"/>
              <a:chExt cx="8066398" cy="842877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="" xmlns:a16="http://schemas.microsoft.com/office/drawing/2014/main" id="{F0218AEE-FEA7-45AC-8CBA-F4F17A44B94B}"/>
                  </a:ext>
                </a:extLst>
              </p:cNvPr>
              <p:cNvSpPr txBox="1"/>
              <p:nvPr/>
            </p:nvSpPr>
            <p:spPr>
              <a:xfrm>
                <a:off x="591348" y="2102667"/>
                <a:ext cx="8052752" cy="422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Arial (</a:t>
                </a:r>
                <a:r>
                  <a:rPr lang="zh-CN" altLang="en-US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标题</a:t>
                </a:r>
                <a:r>
                  <a:rPr lang="en-US" altLang="zh-CN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)</a:t>
                </a:r>
                <a:endParaRPr lang="zh-CN" altLang="en-US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="" xmlns:a16="http://schemas.microsoft.com/office/drawing/2014/main" id="{A9832A0D-A7F8-44C0-A410-AAA411089E9C}"/>
                  </a:ext>
                </a:extLst>
              </p:cNvPr>
              <p:cNvSpPr txBox="1"/>
              <p:nvPr/>
            </p:nvSpPr>
            <p:spPr>
              <a:xfrm>
                <a:off x="577702" y="1682663"/>
                <a:ext cx="2365272" cy="422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标题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860C6D4-285D-42E0-8037-30FFAA8C4B48}"/>
              </a:ext>
            </a:extLst>
          </p:cNvPr>
          <p:cNvGrpSpPr/>
          <p:nvPr/>
        </p:nvGrpSpPr>
        <p:grpSpPr>
          <a:xfrm>
            <a:off x="2154019" y="3548580"/>
            <a:ext cx="9381379" cy="1221524"/>
            <a:chOff x="2154019" y="3559731"/>
            <a:chExt cx="9381379" cy="1221524"/>
          </a:xfrm>
        </p:grpSpPr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D89FAB65-FF93-4DA2-B23C-31C881C30CE6}"/>
                </a:ext>
              </a:extLst>
            </p:cNvPr>
            <p:cNvGrpSpPr/>
            <p:nvPr/>
          </p:nvGrpSpPr>
          <p:grpSpPr>
            <a:xfrm>
              <a:off x="2154019" y="3560294"/>
              <a:ext cx="4478977" cy="1220961"/>
              <a:chOff x="748348" y="2598818"/>
              <a:chExt cx="4478977" cy="1220961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="" xmlns:a16="http://schemas.microsoft.com/office/drawing/2014/main" id="{278F78C0-422B-4C21-A2C7-7018A858E1EF}"/>
                  </a:ext>
                </a:extLst>
              </p:cNvPr>
              <p:cNvGrpSpPr/>
              <p:nvPr/>
            </p:nvGrpSpPr>
            <p:grpSpPr>
              <a:xfrm>
                <a:off x="748348" y="2598818"/>
                <a:ext cx="4458545" cy="848823"/>
                <a:chOff x="748348" y="2598818"/>
                <a:chExt cx="4458545" cy="848823"/>
              </a:xfrm>
            </p:grpSpPr>
            <p:sp>
              <p:nvSpPr>
                <p:cNvPr id="39" name="文本框 38">
                  <a:extLst>
                    <a:ext uri="{FF2B5EF4-FFF2-40B4-BE49-F238E27FC236}">
                      <a16:creationId xmlns="" xmlns:a16="http://schemas.microsoft.com/office/drawing/2014/main" id="{E8756A64-1557-4B96-9E92-976181035930}"/>
                    </a:ext>
                  </a:extLst>
                </p:cNvPr>
                <p:cNvSpPr txBox="1"/>
                <p:nvPr/>
              </p:nvSpPr>
              <p:spPr>
                <a:xfrm>
                  <a:off x="752376" y="3030283"/>
                  <a:ext cx="4454517" cy="4173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pc="1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微软雅黑（正文）</a:t>
                  </a:r>
                  <a:endParaRPr lang="zh-CN" altLang="en-US" i="1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="" xmlns:a16="http://schemas.microsoft.com/office/drawing/2014/main" id="{6BDA20D2-1CD2-45C0-AB47-01AAD1C9BB7A}"/>
                    </a:ext>
                  </a:extLst>
                </p:cNvPr>
                <p:cNvSpPr txBox="1"/>
                <p:nvPr/>
              </p:nvSpPr>
              <p:spPr>
                <a:xfrm>
                  <a:off x="748348" y="2598818"/>
                  <a:ext cx="671979" cy="4169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>
                    <a:lnSpc>
                      <a:spcPct val="130000"/>
                    </a:lnSpc>
                  </a:pPr>
                  <a:r>
                    <a:rPr lang="zh-CN" altLang="en-US" spc="1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正文</a:t>
                  </a:r>
                </a:p>
              </p:txBody>
            </p:sp>
          </p:grpSp>
          <p:sp>
            <p:nvSpPr>
              <p:cNvPr id="55" name="文本框 54">
                <a:extLst>
                  <a:ext uri="{FF2B5EF4-FFF2-40B4-BE49-F238E27FC236}">
                    <a16:creationId xmlns="" xmlns:a16="http://schemas.microsoft.com/office/drawing/2014/main" id="{37A8E9FF-FB80-42E0-BC6F-C55268BE9B6B}"/>
                  </a:ext>
                </a:extLst>
              </p:cNvPr>
              <p:cNvSpPr txBox="1"/>
              <p:nvPr/>
            </p:nvSpPr>
            <p:spPr>
              <a:xfrm>
                <a:off x="772808" y="3401010"/>
                <a:ext cx="4454517" cy="418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微软雅黑 </a:t>
                </a:r>
                <a:r>
                  <a:rPr lang="en-US" altLang="zh-CN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Light</a:t>
                </a:r>
                <a:endParaRPr lang="zh-CN" altLang="en-US" i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="" xmlns:a16="http://schemas.microsoft.com/office/drawing/2014/main" id="{A612CC42-B74B-49E6-B9D9-FAF3EA638EED}"/>
                </a:ext>
              </a:extLst>
            </p:cNvPr>
            <p:cNvGrpSpPr/>
            <p:nvPr/>
          </p:nvGrpSpPr>
          <p:grpSpPr>
            <a:xfrm>
              <a:off x="7076853" y="3559731"/>
              <a:ext cx="4458545" cy="853184"/>
              <a:chOff x="748348" y="2598818"/>
              <a:chExt cx="4458545" cy="853184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="" xmlns:a16="http://schemas.microsoft.com/office/drawing/2014/main" id="{E49A834E-E412-416A-B68F-FE2C1D59A24C}"/>
                  </a:ext>
                </a:extLst>
              </p:cNvPr>
              <p:cNvSpPr txBox="1"/>
              <p:nvPr/>
            </p:nvSpPr>
            <p:spPr>
              <a:xfrm>
                <a:off x="752376" y="3030283"/>
                <a:ext cx="4454517" cy="421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</a:rPr>
                  <a:t>Arial (</a:t>
                </a:r>
                <a:r>
                  <a:rPr lang="zh-CN" altLang="en-US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</a:rPr>
                  <a:t>正文</a:t>
                </a:r>
                <a:r>
                  <a:rPr lang="en-US" altLang="zh-CN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</a:rPr>
                  <a:t>)</a:t>
                </a:r>
                <a:endParaRPr lang="zh-CN" altLang="en-US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="" xmlns:a16="http://schemas.microsoft.com/office/drawing/2014/main" id="{04D3C42C-687B-45C6-AD5A-CDF31BB2EFE8}"/>
                  </a:ext>
                </a:extLst>
              </p:cNvPr>
              <p:cNvSpPr txBox="1"/>
              <p:nvPr/>
            </p:nvSpPr>
            <p:spPr>
              <a:xfrm>
                <a:off x="748348" y="2598818"/>
                <a:ext cx="671979" cy="4169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正文</a:t>
                </a:r>
              </a:p>
            </p:txBody>
          </p:sp>
        </p:grpSp>
      </p:grpSp>
      <p:sp>
        <p:nvSpPr>
          <p:cNvPr id="81" name="文本框 80" descr="e7d195523061f1c0c989bbdf341b111e769f2ee359bd8df638E53E9931A62DC22263A6E1A75FFBC630BB5D77BA969D9175F253EB94D93A1189E24A7D909BAD0376573965191318DE1FD009565C070D0758BE63ED47B2EDEA84D93DD84A69F2D0B35BC6A80F109A6C9CFEADEC8166A7E044ED419F1922C9A6169FCF6D5BA24F67C71BCFFD5DECAE3CAA87A343098C51D1">
            <a:extLst>
              <a:ext uri="{FF2B5EF4-FFF2-40B4-BE49-F238E27FC236}">
                <a16:creationId xmlns="" xmlns:a16="http://schemas.microsoft.com/office/drawing/2014/main" id="{E52C2D62-BAB0-4B27-94E5-25F0F4704769}"/>
              </a:ext>
            </a:extLst>
          </p:cNvPr>
          <p:cNvSpPr txBox="1"/>
          <p:nvPr/>
        </p:nvSpPr>
        <p:spPr>
          <a:xfrm>
            <a:off x="2950495" y="5614664"/>
            <a:ext cx="6506909" cy="328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【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】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：</a:t>
            </a:r>
            <a:r>
              <a:rPr kumimoji="0" lang="zh-CN" altLang="en-US" sz="1400" b="0" i="0" u="none" strike="noStrike" kern="1200" cap="none" spc="20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除思源黑体外的</a:t>
            </a:r>
            <a:r>
              <a:rPr lang="zh-CN" altLang="en-US" sz="1400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字体属于版权字体；如需商用请购买正版字体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C249A62-F98A-40A8-9D00-62467EC264C3}"/>
              </a:ext>
            </a:extLst>
          </p:cNvPr>
          <p:cNvCxnSpPr>
            <a:cxnSpLocks/>
          </p:cNvCxnSpPr>
          <p:nvPr/>
        </p:nvCxnSpPr>
        <p:spPr>
          <a:xfrm>
            <a:off x="1951463" y="1972928"/>
            <a:ext cx="8408020" cy="0"/>
          </a:xfrm>
          <a:prstGeom prst="line">
            <a:avLst/>
          </a:prstGeom>
          <a:ln w="3175">
            <a:solidFill>
              <a:schemeClr val="bg2">
                <a:lumMod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C50C9D76-DA97-4C46-A841-C70D53496C24}"/>
              </a:ext>
            </a:extLst>
          </p:cNvPr>
          <p:cNvCxnSpPr>
            <a:cxnSpLocks/>
          </p:cNvCxnSpPr>
          <p:nvPr/>
        </p:nvCxnSpPr>
        <p:spPr>
          <a:xfrm>
            <a:off x="1951463" y="3468078"/>
            <a:ext cx="8408020" cy="0"/>
          </a:xfrm>
          <a:prstGeom prst="line">
            <a:avLst/>
          </a:prstGeom>
          <a:ln w="3175">
            <a:solidFill>
              <a:schemeClr val="bg2">
                <a:lumMod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642495E4-C4D1-44CF-BB0C-76AFC98A1BA2}"/>
              </a:ext>
            </a:extLst>
          </p:cNvPr>
          <p:cNvCxnSpPr>
            <a:cxnSpLocks/>
          </p:cNvCxnSpPr>
          <p:nvPr/>
        </p:nvCxnSpPr>
        <p:spPr>
          <a:xfrm>
            <a:off x="1951463" y="4963228"/>
            <a:ext cx="8408020" cy="0"/>
          </a:xfrm>
          <a:prstGeom prst="line">
            <a:avLst/>
          </a:prstGeom>
          <a:ln w="3175">
            <a:solidFill>
              <a:schemeClr val="bg2">
                <a:lumMod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756298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69A597DA-A549-4E8B-B570-EF921B91594E}"/>
              </a:ext>
            </a:extLst>
          </p:cNvPr>
          <p:cNvSpPr/>
          <p:nvPr/>
        </p:nvSpPr>
        <p:spPr>
          <a:xfrm>
            <a:off x="814087" y="914400"/>
            <a:ext cx="10611151" cy="54169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1DE6C92-F0AF-442E-BE7C-423601574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配色规范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A833355C-2863-4E23-A49D-D8442936F409}"/>
              </a:ext>
            </a:extLst>
          </p:cNvPr>
          <p:cNvGrpSpPr/>
          <p:nvPr/>
        </p:nvGrpSpPr>
        <p:grpSpPr>
          <a:xfrm>
            <a:off x="1645282" y="1111356"/>
            <a:ext cx="9105235" cy="1089882"/>
            <a:chOff x="1645282" y="1022456"/>
            <a:chExt cx="9105235" cy="1089882"/>
          </a:xfrm>
        </p:grpSpPr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FE897DFC-E89B-4459-AC87-859DDC6463F1}"/>
                </a:ext>
              </a:extLst>
            </p:cNvPr>
            <p:cNvGrpSpPr/>
            <p:nvPr/>
          </p:nvGrpSpPr>
          <p:grpSpPr>
            <a:xfrm>
              <a:off x="1758084" y="1409867"/>
              <a:ext cx="8992433" cy="702471"/>
              <a:chOff x="1763672" y="2214677"/>
              <a:chExt cx="1931920" cy="1189182"/>
            </a:xfrm>
          </p:grpSpPr>
          <p:sp>
            <p:nvSpPr>
              <p:cNvPr id="29" name="矩形 28">
                <a:extLst>
                  <a:ext uri="{FF2B5EF4-FFF2-40B4-BE49-F238E27FC236}">
                    <a16:creationId xmlns="" xmlns:a16="http://schemas.microsoft.com/office/drawing/2014/main" id="{0DE3EA06-B37B-4EB4-9A36-4D0F03B20DE8}"/>
                  </a:ext>
                </a:extLst>
              </p:cNvPr>
              <p:cNvSpPr/>
              <p:nvPr/>
            </p:nvSpPr>
            <p:spPr>
              <a:xfrm>
                <a:off x="1763672" y="2214677"/>
                <a:ext cx="1931920" cy="8671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036F3D25-E5EA-4CAB-ACC3-6A6D79BEFED9}"/>
                  </a:ext>
                </a:extLst>
              </p:cNvPr>
              <p:cNvSpPr/>
              <p:nvPr/>
            </p:nvSpPr>
            <p:spPr>
              <a:xfrm>
                <a:off x="1763672" y="3081873"/>
                <a:ext cx="355307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31D78650-F10D-479A-87FF-52DD77FD5573}"/>
                  </a:ext>
                </a:extLst>
              </p:cNvPr>
              <p:cNvSpPr/>
              <p:nvPr/>
            </p:nvSpPr>
            <p:spPr>
              <a:xfrm>
                <a:off x="2118979" y="3081873"/>
                <a:ext cx="392019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13DE2648-7447-434D-93C1-08FB3BAB13AC}"/>
                  </a:ext>
                </a:extLst>
              </p:cNvPr>
              <p:cNvSpPr/>
              <p:nvPr/>
            </p:nvSpPr>
            <p:spPr>
              <a:xfrm>
                <a:off x="2510998" y="3081873"/>
                <a:ext cx="427457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1538DB9B-3CD5-432E-9CFE-D8CB2781802D}"/>
                  </a:ext>
                </a:extLst>
              </p:cNvPr>
              <p:cNvSpPr/>
              <p:nvPr/>
            </p:nvSpPr>
            <p:spPr>
              <a:xfrm>
                <a:off x="2938455" y="3081873"/>
                <a:ext cx="389258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矩形 19">
                <a:extLst>
                  <a:ext uri="{FF2B5EF4-FFF2-40B4-BE49-F238E27FC236}">
                    <a16:creationId xmlns="" xmlns:a16="http://schemas.microsoft.com/office/drawing/2014/main" id="{3583AE29-2052-4CDB-B068-4D61AEF029BE}"/>
                  </a:ext>
                </a:extLst>
              </p:cNvPr>
              <p:cNvSpPr/>
              <p:nvPr/>
            </p:nvSpPr>
            <p:spPr>
              <a:xfrm>
                <a:off x="3327713" y="3081873"/>
                <a:ext cx="367879" cy="321986"/>
              </a:xfrm>
              <a:custGeom>
                <a:avLst/>
                <a:gdLst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  <a:gd name="connsiteX0" fmla="*/ 4858327 w 5394036"/>
                  <a:gd name="connsiteY0" fmla="*/ 3539836 h 4075545"/>
                  <a:gd name="connsiteX1" fmla="*/ 0 w 5394036"/>
                  <a:gd name="connsiteY1" fmla="*/ 0 h 4075545"/>
                  <a:gd name="connsiteX2" fmla="*/ 5394036 w 5394036"/>
                  <a:gd name="connsiteY2" fmla="*/ 3539836 h 4075545"/>
                  <a:gd name="connsiteX3" fmla="*/ 5394036 w 5394036"/>
                  <a:gd name="connsiteY3" fmla="*/ 4075545 h 4075545"/>
                  <a:gd name="connsiteX4" fmla="*/ 4858327 w 5394036"/>
                  <a:gd name="connsiteY4" fmla="*/ 4075545 h 4075545"/>
                  <a:gd name="connsiteX5" fmla="*/ 4858327 w 5394036"/>
                  <a:gd name="connsiteY5" fmla="*/ 3539836 h 4075545"/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709" h="535709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D0BA27A7-1FCB-4C2B-91D2-A81389577FE2}"/>
                </a:ext>
              </a:extLst>
            </p:cNvPr>
            <p:cNvSpPr txBox="1"/>
            <p:nvPr/>
          </p:nvSpPr>
          <p:spPr>
            <a:xfrm>
              <a:off x="1645282" y="1022456"/>
              <a:ext cx="1352366" cy="279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主色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="" xmlns:a16="http://schemas.microsoft.com/office/drawing/2014/main" id="{2F36D209-41B9-4118-B442-17E2E3A2C602}"/>
              </a:ext>
            </a:extLst>
          </p:cNvPr>
          <p:cNvGrpSpPr/>
          <p:nvPr/>
        </p:nvGrpSpPr>
        <p:grpSpPr>
          <a:xfrm>
            <a:off x="1645282" y="4853718"/>
            <a:ext cx="9105235" cy="1089882"/>
            <a:chOff x="1645282" y="1022456"/>
            <a:chExt cx="9105235" cy="1089882"/>
          </a:xfrm>
        </p:grpSpPr>
        <p:grpSp>
          <p:nvGrpSpPr>
            <p:cNvPr id="123" name="组合 122">
              <a:extLst>
                <a:ext uri="{FF2B5EF4-FFF2-40B4-BE49-F238E27FC236}">
                  <a16:creationId xmlns="" xmlns:a16="http://schemas.microsoft.com/office/drawing/2014/main" id="{1CDEFF04-0FF1-4B86-BCE9-78DA9ADA9125}"/>
                </a:ext>
              </a:extLst>
            </p:cNvPr>
            <p:cNvGrpSpPr/>
            <p:nvPr/>
          </p:nvGrpSpPr>
          <p:grpSpPr>
            <a:xfrm>
              <a:off x="1758084" y="1409867"/>
              <a:ext cx="8992433" cy="702471"/>
              <a:chOff x="1763672" y="2214677"/>
              <a:chExt cx="1931920" cy="1189182"/>
            </a:xfrm>
          </p:grpSpPr>
          <p:sp>
            <p:nvSpPr>
              <p:cNvPr id="125" name="矩形 124">
                <a:extLst>
                  <a:ext uri="{FF2B5EF4-FFF2-40B4-BE49-F238E27FC236}">
                    <a16:creationId xmlns="" xmlns:a16="http://schemas.microsoft.com/office/drawing/2014/main" id="{FBB0571E-2262-48AA-BBEB-C3BE374A59CB}"/>
                  </a:ext>
                </a:extLst>
              </p:cNvPr>
              <p:cNvSpPr/>
              <p:nvPr/>
            </p:nvSpPr>
            <p:spPr>
              <a:xfrm>
                <a:off x="1763672" y="2214677"/>
                <a:ext cx="1931920" cy="86719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="" xmlns:a16="http://schemas.microsoft.com/office/drawing/2014/main" id="{CFE5E44B-E75F-40AC-B4F1-923A43D7EBEE}"/>
                  </a:ext>
                </a:extLst>
              </p:cNvPr>
              <p:cNvSpPr/>
              <p:nvPr/>
            </p:nvSpPr>
            <p:spPr>
              <a:xfrm>
                <a:off x="1763672" y="3081873"/>
                <a:ext cx="355307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="" xmlns:a16="http://schemas.microsoft.com/office/drawing/2014/main" id="{0DBD3D89-7541-4363-AFB8-FDB43DA5101C}"/>
                  </a:ext>
                </a:extLst>
              </p:cNvPr>
              <p:cNvSpPr/>
              <p:nvPr/>
            </p:nvSpPr>
            <p:spPr>
              <a:xfrm>
                <a:off x="2118979" y="3081873"/>
                <a:ext cx="392019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="" xmlns:a16="http://schemas.microsoft.com/office/drawing/2014/main" id="{578E64AF-DF16-48FA-B913-369C1373C9C9}"/>
                  </a:ext>
                </a:extLst>
              </p:cNvPr>
              <p:cNvSpPr/>
              <p:nvPr/>
            </p:nvSpPr>
            <p:spPr>
              <a:xfrm>
                <a:off x="2510998" y="3081873"/>
                <a:ext cx="427457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="" xmlns:a16="http://schemas.microsoft.com/office/drawing/2014/main" id="{A66C5DC4-58C4-495B-9259-F108755389C5}"/>
                  </a:ext>
                </a:extLst>
              </p:cNvPr>
              <p:cNvSpPr/>
              <p:nvPr/>
            </p:nvSpPr>
            <p:spPr>
              <a:xfrm>
                <a:off x="2938455" y="3081873"/>
                <a:ext cx="389258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0" name="矩形 19">
                <a:extLst>
                  <a:ext uri="{FF2B5EF4-FFF2-40B4-BE49-F238E27FC236}">
                    <a16:creationId xmlns="" xmlns:a16="http://schemas.microsoft.com/office/drawing/2014/main" id="{1C743CE5-D7E2-435D-9F60-327155CF7577}"/>
                  </a:ext>
                </a:extLst>
              </p:cNvPr>
              <p:cNvSpPr/>
              <p:nvPr/>
            </p:nvSpPr>
            <p:spPr>
              <a:xfrm>
                <a:off x="3327713" y="3081873"/>
                <a:ext cx="367879" cy="321986"/>
              </a:xfrm>
              <a:custGeom>
                <a:avLst/>
                <a:gdLst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  <a:gd name="connsiteX0" fmla="*/ 4858327 w 5394036"/>
                  <a:gd name="connsiteY0" fmla="*/ 3539836 h 4075545"/>
                  <a:gd name="connsiteX1" fmla="*/ 0 w 5394036"/>
                  <a:gd name="connsiteY1" fmla="*/ 0 h 4075545"/>
                  <a:gd name="connsiteX2" fmla="*/ 5394036 w 5394036"/>
                  <a:gd name="connsiteY2" fmla="*/ 3539836 h 4075545"/>
                  <a:gd name="connsiteX3" fmla="*/ 5394036 w 5394036"/>
                  <a:gd name="connsiteY3" fmla="*/ 4075545 h 4075545"/>
                  <a:gd name="connsiteX4" fmla="*/ 4858327 w 5394036"/>
                  <a:gd name="connsiteY4" fmla="*/ 4075545 h 4075545"/>
                  <a:gd name="connsiteX5" fmla="*/ 4858327 w 5394036"/>
                  <a:gd name="connsiteY5" fmla="*/ 3539836 h 4075545"/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709" h="535709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4" name="文本框 123">
              <a:extLst>
                <a:ext uri="{FF2B5EF4-FFF2-40B4-BE49-F238E27FC236}">
                  <a16:creationId xmlns="" xmlns:a16="http://schemas.microsoft.com/office/drawing/2014/main" id="{D5B872C4-CF3C-4392-AA14-4630B51C6123}"/>
                </a:ext>
              </a:extLst>
            </p:cNvPr>
            <p:cNvSpPr txBox="1"/>
            <p:nvPr/>
          </p:nvSpPr>
          <p:spPr>
            <a:xfrm>
              <a:off x="1645282" y="1022456"/>
              <a:ext cx="1352366" cy="343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i="1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black</a:t>
              </a:r>
              <a:endPara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E486186C-EC96-4DC1-818C-97140384B0D6}"/>
              </a:ext>
            </a:extLst>
          </p:cNvPr>
          <p:cNvGrpSpPr/>
          <p:nvPr/>
        </p:nvGrpSpPr>
        <p:grpSpPr>
          <a:xfrm>
            <a:off x="1645282" y="3606264"/>
            <a:ext cx="9105235" cy="1089882"/>
            <a:chOff x="1645282" y="1022456"/>
            <a:chExt cx="9105235" cy="1089882"/>
          </a:xfrm>
        </p:grpSpPr>
        <p:grpSp>
          <p:nvGrpSpPr>
            <p:cNvPr id="132" name="组合 131">
              <a:extLst>
                <a:ext uri="{FF2B5EF4-FFF2-40B4-BE49-F238E27FC236}">
                  <a16:creationId xmlns="" xmlns:a16="http://schemas.microsoft.com/office/drawing/2014/main" id="{2BAF6C3F-AF66-43ED-A244-70F02CF5CBBA}"/>
                </a:ext>
              </a:extLst>
            </p:cNvPr>
            <p:cNvGrpSpPr/>
            <p:nvPr/>
          </p:nvGrpSpPr>
          <p:grpSpPr>
            <a:xfrm>
              <a:off x="1758084" y="1409867"/>
              <a:ext cx="8992433" cy="702471"/>
              <a:chOff x="1763672" y="2214677"/>
              <a:chExt cx="1931920" cy="1189182"/>
            </a:xfrm>
          </p:grpSpPr>
          <p:sp>
            <p:nvSpPr>
              <p:cNvPr id="134" name="矩形 133">
                <a:extLst>
                  <a:ext uri="{FF2B5EF4-FFF2-40B4-BE49-F238E27FC236}">
                    <a16:creationId xmlns="" xmlns:a16="http://schemas.microsoft.com/office/drawing/2014/main" id="{3285E842-01DB-4782-BC38-12DD59ED7A07}"/>
                  </a:ext>
                </a:extLst>
              </p:cNvPr>
              <p:cNvSpPr/>
              <p:nvPr/>
            </p:nvSpPr>
            <p:spPr>
              <a:xfrm>
                <a:off x="1763672" y="2214677"/>
                <a:ext cx="1931920" cy="867195"/>
              </a:xfrm>
              <a:prstGeom prst="rect">
                <a:avLst/>
              </a:prstGeom>
              <a:solidFill>
                <a:schemeClr val="bg1"/>
              </a:solidFill>
              <a:ln w="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="" xmlns:a16="http://schemas.microsoft.com/office/drawing/2014/main" id="{E2A875E6-53E3-4AD9-83B3-1C7B364400F9}"/>
                  </a:ext>
                </a:extLst>
              </p:cNvPr>
              <p:cNvSpPr/>
              <p:nvPr/>
            </p:nvSpPr>
            <p:spPr>
              <a:xfrm>
                <a:off x="1763672" y="3081873"/>
                <a:ext cx="355307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="" xmlns:a16="http://schemas.microsoft.com/office/drawing/2014/main" id="{6801D81A-6D4E-427B-AAD5-FBF5750A7EE6}"/>
                  </a:ext>
                </a:extLst>
              </p:cNvPr>
              <p:cNvSpPr/>
              <p:nvPr/>
            </p:nvSpPr>
            <p:spPr>
              <a:xfrm>
                <a:off x="2118979" y="3081871"/>
                <a:ext cx="392019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="" xmlns:a16="http://schemas.microsoft.com/office/drawing/2014/main" id="{DD021F5D-26B5-43A3-B0DB-A212A354C748}"/>
                  </a:ext>
                </a:extLst>
              </p:cNvPr>
              <p:cNvSpPr/>
              <p:nvPr/>
            </p:nvSpPr>
            <p:spPr>
              <a:xfrm>
                <a:off x="2510998" y="3081873"/>
                <a:ext cx="427457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="" xmlns:a16="http://schemas.microsoft.com/office/drawing/2014/main" id="{DD39FA72-2532-4878-A1F8-08BF725D31BA}"/>
                  </a:ext>
                </a:extLst>
              </p:cNvPr>
              <p:cNvSpPr/>
              <p:nvPr/>
            </p:nvSpPr>
            <p:spPr>
              <a:xfrm>
                <a:off x="2938455" y="3081873"/>
                <a:ext cx="389258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9" name="矩形 19">
                <a:extLst>
                  <a:ext uri="{FF2B5EF4-FFF2-40B4-BE49-F238E27FC236}">
                    <a16:creationId xmlns="" xmlns:a16="http://schemas.microsoft.com/office/drawing/2014/main" id="{3ADB4010-0067-4A6A-A8F8-E40FA07966EC}"/>
                  </a:ext>
                </a:extLst>
              </p:cNvPr>
              <p:cNvSpPr/>
              <p:nvPr/>
            </p:nvSpPr>
            <p:spPr>
              <a:xfrm>
                <a:off x="3327713" y="3081873"/>
                <a:ext cx="367879" cy="321986"/>
              </a:xfrm>
              <a:custGeom>
                <a:avLst/>
                <a:gdLst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  <a:gd name="connsiteX0" fmla="*/ 4858327 w 5394036"/>
                  <a:gd name="connsiteY0" fmla="*/ 3539836 h 4075545"/>
                  <a:gd name="connsiteX1" fmla="*/ 0 w 5394036"/>
                  <a:gd name="connsiteY1" fmla="*/ 0 h 4075545"/>
                  <a:gd name="connsiteX2" fmla="*/ 5394036 w 5394036"/>
                  <a:gd name="connsiteY2" fmla="*/ 3539836 h 4075545"/>
                  <a:gd name="connsiteX3" fmla="*/ 5394036 w 5394036"/>
                  <a:gd name="connsiteY3" fmla="*/ 4075545 h 4075545"/>
                  <a:gd name="connsiteX4" fmla="*/ 4858327 w 5394036"/>
                  <a:gd name="connsiteY4" fmla="*/ 4075545 h 4075545"/>
                  <a:gd name="connsiteX5" fmla="*/ 4858327 w 5394036"/>
                  <a:gd name="connsiteY5" fmla="*/ 3539836 h 4075545"/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709" h="535709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3" name="文本框 132">
              <a:extLst>
                <a:ext uri="{FF2B5EF4-FFF2-40B4-BE49-F238E27FC236}">
                  <a16:creationId xmlns="" xmlns:a16="http://schemas.microsoft.com/office/drawing/2014/main" id="{2C6A218C-8298-41E1-AA2A-893734BBAB79}"/>
                </a:ext>
              </a:extLst>
            </p:cNvPr>
            <p:cNvSpPr txBox="1"/>
            <p:nvPr/>
          </p:nvSpPr>
          <p:spPr>
            <a:xfrm>
              <a:off x="1645282" y="1022456"/>
              <a:ext cx="1352366" cy="34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light</a:t>
              </a:r>
              <a:endPara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="" xmlns:a16="http://schemas.microsoft.com/office/drawing/2014/main" id="{934B6DF8-1CD5-49DE-AECB-0274B4E119E5}"/>
              </a:ext>
            </a:extLst>
          </p:cNvPr>
          <p:cNvGrpSpPr/>
          <p:nvPr/>
        </p:nvGrpSpPr>
        <p:grpSpPr>
          <a:xfrm>
            <a:off x="1645282" y="2358810"/>
            <a:ext cx="9105235" cy="1089882"/>
            <a:chOff x="1645282" y="1022456"/>
            <a:chExt cx="9105235" cy="1089882"/>
          </a:xfrm>
        </p:grpSpPr>
        <p:grpSp>
          <p:nvGrpSpPr>
            <p:cNvPr id="141" name="组合 140">
              <a:extLst>
                <a:ext uri="{FF2B5EF4-FFF2-40B4-BE49-F238E27FC236}">
                  <a16:creationId xmlns="" xmlns:a16="http://schemas.microsoft.com/office/drawing/2014/main" id="{791915A4-B27E-4918-975D-710A8861D5A6}"/>
                </a:ext>
              </a:extLst>
            </p:cNvPr>
            <p:cNvGrpSpPr/>
            <p:nvPr/>
          </p:nvGrpSpPr>
          <p:grpSpPr>
            <a:xfrm>
              <a:off x="1758084" y="1409867"/>
              <a:ext cx="8992433" cy="702471"/>
              <a:chOff x="1763672" y="2214677"/>
              <a:chExt cx="1931920" cy="1189182"/>
            </a:xfrm>
          </p:grpSpPr>
          <p:sp>
            <p:nvSpPr>
              <p:cNvPr id="143" name="矩形 142">
                <a:extLst>
                  <a:ext uri="{FF2B5EF4-FFF2-40B4-BE49-F238E27FC236}">
                    <a16:creationId xmlns="" xmlns:a16="http://schemas.microsoft.com/office/drawing/2014/main" id="{209547F9-5E32-4592-9F69-19D1428D6C55}"/>
                  </a:ext>
                </a:extLst>
              </p:cNvPr>
              <p:cNvSpPr/>
              <p:nvPr/>
            </p:nvSpPr>
            <p:spPr>
              <a:xfrm>
                <a:off x="1763672" y="2214677"/>
                <a:ext cx="1931920" cy="8671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="" xmlns:a16="http://schemas.microsoft.com/office/drawing/2014/main" id="{D2C29CD4-FE40-40B3-BFF9-A912D4294106}"/>
                  </a:ext>
                </a:extLst>
              </p:cNvPr>
              <p:cNvSpPr/>
              <p:nvPr/>
            </p:nvSpPr>
            <p:spPr>
              <a:xfrm>
                <a:off x="1763672" y="3081873"/>
                <a:ext cx="355307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="" xmlns:a16="http://schemas.microsoft.com/office/drawing/2014/main" id="{BF7C4C26-4699-45BB-94ED-2FE407E419AC}"/>
                  </a:ext>
                </a:extLst>
              </p:cNvPr>
              <p:cNvSpPr/>
              <p:nvPr/>
            </p:nvSpPr>
            <p:spPr>
              <a:xfrm>
                <a:off x="2118979" y="3081873"/>
                <a:ext cx="392019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="" xmlns:a16="http://schemas.microsoft.com/office/drawing/2014/main" id="{13DBB01A-7B66-43A8-B614-8040F3F105E0}"/>
                  </a:ext>
                </a:extLst>
              </p:cNvPr>
              <p:cNvSpPr/>
              <p:nvPr/>
            </p:nvSpPr>
            <p:spPr>
              <a:xfrm>
                <a:off x="2510998" y="3081873"/>
                <a:ext cx="427457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="" xmlns:a16="http://schemas.microsoft.com/office/drawing/2014/main" id="{9EC3F66F-1BCA-48F1-83B1-AADE28676472}"/>
                  </a:ext>
                </a:extLst>
              </p:cNvPr>
              <p:cNvSpPr/>
              <p:nvPr/>
            </p:nvSpPr>
            <p:spPr>
              <a:xfrm>
                <a:off x="2938455" y="3081873"/>
                <a:ext cx="389258" cy="321986"/>
              </a:xfrm>
              <a:custGeom>
                <a:avLst/>
                <a:gdLst/>
                <a:ahLst/>
                <a:cxnLst/>
                <a:rect l="0" t="0" r="0" b="0"/>
                <a:pathLst>
                  <a:path w="535710" h="535710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8" name="矩形 19">
                <a:extLst>
                  <a:ext uri="{FF2B5EF4-FFF2-40B4-BE49-F238E27FC236}">
                    <a16:creationId xmlns="" xmlns:a16="http://schemas.microsoft.com/office/drawing/2014/main" id="{C893EF11-227B-4635-8F2F-CBB3ED467B20}"/>
                  </a:ext>
                </a:extLst>
              </p:cNvPr>
              <p:cNvSpPr/>
              <p:nvPr/>
            </p:nvSpPr>
            <p:spPr>
              <a:xfrm>
                <a:off x="3327713" y="3081873"/>
                <a:ext cx="367879" cy="321986"/>
              </a:xfrm>
              <a:custGeom>
                <a:avLst/>
                <a:gdLst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  <a:gd name="connsiteX0" fmla="*/ 4858327 w 5394036"/>
                  <a:gd name="connsiteY0" fmla="*/ 3539836 h 4075545"/>
                  <a:gd name="connsiteX1" fmla="*/ 0 w 5394036"/>
                  <a:gd name="connsiteY1" fmla="*/ 0 h 4075545"/>
                  <a:gd name="connsiteX2" fmla="*/ 5394036 w 5394036"/>
                  <a:gd name="connsiteY2" fmla="*/ 3539836 h 4075545"/>
                  <a:gd name="connsiteX3" fmla="*/ 5394036 w 5394036"/>
                  <a:gd name="connsiteY3" fmla="*/ 4075545 h 4075545"/>
                  <a:gd name="connsiteX4" fmla="*/ 4858327 w 5394036"/>
                  <a:gd name="connsiteY4" fmla="*/ 4075545 h 4075545"/>
                  <a:gd name="connsiteX5" fmla="*/ 4858327 w 5394036"/>
                  <a:gd name="connsiteY5" fmla="*/ 3539836 h 4075545"/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709" h="535709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2" name="文本框 141">
              <a:extLst>
                <a:ext uri="{FF2B5EF4-FFF2-40B4-BE49-F238E27FC236}">
                  <a16:creationId xmlns="" xmlns:a16="http://schemas.microsoft.com/office/drawing/2014/main" id="{023E430F-5E1A-4EA2-8EDD-C187ABDCA1D8}"/>
                </a:ext>
              </a:extLst>
            </p:cNvPr>
            <p:cNvSpPr txBox="1"/>
            <p:nvPr/>
          </p:nvSpPr>
          <p:spPr>
            <a:xfrm>
              <a:off x="1645282" y="1022456"/>
              <a:ext cx="1352366" cy="279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主色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310449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1DE6C92-F0AF-442E-BE7C-423601574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一键换色</a:t>
            </a:r>
          </a:p>
        </p:txBody>
      </p:sp>
      <p:sp>
        <p:nvSpPr>
          <p:cNvPr id="3" name="TextBox 3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>
            <a:extLst>
              <a:ext uri="{FF2B5EF4-FFF2-40B4-BE49-F238E27FC236}">
                <a16:creationId xmlns="" xmlns:a16="http://schemas.microsoft.com/office/drawing/2014/main" id="{BF285AB3-6532-48C9-AEF3-1DAF4D2F1971}"/>
              </a:ext>
            </a:extLst>
          </p:cNvPr>
          <p:cNvSpPr txBox="1"/>
          <p:nvPr/>
        </p:nvSpPr>
        <p:spPr>
          <a:xfrm>
            <a:off x="840394" y="4765798"/>
            <a:ext cx="10511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</a:rPr>
              <a:t>主菜单“设计” 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 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“主题颜色”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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选择喜欢的配色，即可一键更换所有颜色</a:t>
            </a:r>
            <a:endParaRPr lang="en-US" altLang="zh-CN" sz="2400" dirty="0">
              <a:solidFill>
                <a:schemeClr val="bg2">
                  <a:lumMod val="25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0F699FF-72F4-45E0-A92F-C16C344D75E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788" y="1762042"/>
            <a:ext cx="5052406" cy="223365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7017713-3A90-4018-BA47-A1031A815E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2106" y="1762043"/>
            <a:ext cx="5052406" cy="223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91227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38AB044-E5AC-4F19-AB06-679C12E78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素材说明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1DC75C0-B47D-4025-8B91-39DE788FCC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1171648"/>
            <a:ext cx="5000552" cy="50005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E37707-5F13-4A50-9365-83A36DA042B9}"/>
              </a:ext>
            </a:extLst>
          </p:cNvPr>
          <p:cNvSpPr txBox="1"/>
          <p:nvPr/>
        </p:nvSpPr>
        <p:spPr>
          <a:xfrm>
            <a:off x="6580262" y="2618947"/>
            <a:ext cx="4108817" cy="13306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注：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奖杯图片来源于千图网，仅供学习参考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商用请联系版权方</a:t>
            </a:r>
          </a:p>
        </p:txBody>
      </p:sp>
    </p:spTree>
    <p:extLst>
      <p:ext uri="{BB962C8B-B14F-4D97-AF65-F5344CB8AC3E}">
        <p14:creationId xmlns:p14="http://schemas.microsoft.com/office/powerpoint/2010/main" val="207576192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21B0DCD-8837-4CA3-86A9-B788840D6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素材说明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22ACEDA-13C4-4F9A-BA29-255E74D8C0D1}"/>
              </a:ext>
            </a:extLst>
          </p:cNvPr>
          <p:cNvSpPr/>
          <p:nvPr/>
        </p:nvSpPr>
        <p:spPr>
          <a:xfrm>
            <a:off x="839788" y="1367366"/>
            <a:ext cx="2144712" cy="1528234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BEE49C0E-8507-4DF7-8AB8-EF3CE39CF46E}"/>
              </a:ext>
            </a:extLst>
          </p:cNvPr>
          <p:cNvSpPr/>
          <p:nvPr/>
        </p:nvSpPr>
        <p:spPr>
          <a:xfrm>
            <a:off x="5349876" y="3056466"/>
            <a:ext cx="2144712" cy="1528234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B9DA9D88-4A9A-4DB1-833E-68C93192516D}"/>
              </a:ext>
            </a:extLst>
          </p:cNvPr>
          <p:cNvSpPr/>
          <p:nvPr/>
        </p:nvSpPr>
        <p:spPr>
          <a:xfrm>
            <a:off x="839788" y="3056466"/>
            <a:ext cx="2144712" cy="1528234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D4125959-6FD4-4271-9B06-782BD3C40CAD}"/>
              </a:ext>
            </a:extLst>
          </p:cNvPr>
          <p:cNvSpPr/>
          <p:nvPr/>
        </p:nvSpPr>
        <p:spPr>
          <a:xfrm>
            <a:off x="5349876" y="1367366"/>
            <a:ext cx="2144712" cy="1528234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A1AD6EDB-0E09-4DA7-BAF8-05F48A93B8C6}"/>
              </a:ext>
            </a:extLst>
          </p:cNvPr>
          <p:cNvSpPr/>
          <p:nvPr/>
        </p:nvSpPr>
        <p:spPr>
          <a:xfrm>
            <a:off x="3094832" y="1367366"/>
            <a:ext cx="2144712" cy="1528234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A09D13BF-80DC-498D-88CC-9A9AF4ED586B}"/>
              </a:ext>
            </a:extLst>
          </p:cNvPr>
          <p:cNvSpPr/>
          <p:nvPr/>
        </p:nvSpPr>
        <p:spPr>
          <a:xfrm>
            <a:off x="3094832" y="4748741"/>
            <a:ext cx="2144712" cy="1528234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4F58495E-4B7C-4939-A4A8-A99327460A26}"/>
              </a:ext>
            </a:extLst>
          </p:cNvPr>
          <p:cNvSpPr/>
          <p:nvPr/>
        </p:nvSpPr>
        <p:spPr>
          <a:xfrm>
            <a:off x="3094832" y="3056466"/>
            <a:ext cx="2144712" cy="1528234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6ACE8686-DDC9-47B3-A344-BF0B5B817D54}"/>
              </a:ext>
            </a:extLst>
          </p:cNvPr>
          <p:cNvSpPr/>
          <p:nvPr/>
        </p:nvSpPr>
        <p:spPr>
          <a:xfrm>
            <a:off x="839788" y="4749270"/>
            <a:ext cx="2144712" cy="1528234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318E97DB-B719-46FF-A32F-68BA82C6B6D0}"/>
              </a:ext>
            </a:extLst>
          </p:cNvPr>
          <p:cNvSpPr/>
          <p:nvPr/>
        </p:nvSpPr>
        <p:spPr>
          <a:xfrm>
            <a:off x="5349876" y="4748741"/>
            <a:ext cx="2144712" cy="1528234"/>
          </a:xfrm>
          <a:prstGeom prst="rect">
            <a:avLst/>
          </a:prstGeom>
          <a:blipFill dpi="0"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9F37A524-FB91-4D05-9FD5-FFFDE62E4883}"/>
              </a:ext>
            </a:extLst>
          </p:cNvPr>
          <p:cNvSpPr/>
          <p:nvPr/>
        </p:nvSpPr>
        <p:spPr>
          <a:xfrm rot="14400000">
            <a:off x="7170189" y="-93297"/>
            <a:ext cx="4945036" cy="5335453"/>
          </a:xfrm>
          <a:custGeom>
            <a:avLst/>
            <a:gdLst>
              <a:gd name="connsiteX0" fmla="*/ 4945036 w 4945036"/>
              <a:gd name="connsiteY0" fmla="*/ 1614800 h 5335453"/>
              <a:gd name="connsiteX1" fmla="*/ 2796916 w 4945036"/>
              <a:gd name="connsiteY1" fmla="*/ 5335453 h 5335453"/>
              <a:gd name="connsiteX2" fmla="*/ 0 w 4945036"/>
              <a:gd name="connsiteY2" fmla="*/ 3720653 h 5335453"/>
              <a:gd name="connsiteX3" fmla="*/ 2148121 w 4945036"/>
              <a:gd name="connsiteY3" fmla="*/ 0 h 5335453"/>
              <a:gd name="connsiteX4" fmla="*/ 3289242 w 4945036"/>
              <a:gd name="connsiteY4" fmla="*/ 658827 h 5335453"/>
              <a:gd name="connsiteX5" fmla="*/ 3491595 w 4945036"/>
              <a:gd name="connsiteY5" fmla="*/ 64977 h 5335453"/>
              <a:gd name="connsiteX6" fmla="*/ 3793065 w 4945036"/>
              <a:gd name="connsiteY6" fmla="*/ 949709 h 5335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5036" h="5335453">
                <a:moveTo>
                  <a:pt x="4945036" y="1614800"/>
                </a:moveTo>
                <a:lnTo>
                  <a:pt x="2796916" y="5335453"/>
                </a:lnTo>
                <a:lnTo>
                  <a:pt x="0" y="3720653"/>
                </a:lnTo>
                <a:lnTo>
                  <a:pt x="2148121" y="0"/>
                </a:lnTo>
                <a:lnTo>
                  <a:pt x="3289242" y="658827"/>
                </a:lnTo>
                <a:lnTo>
                  <a:pt x="3491595" y="64977"/>
                </a:lnTo>
                <a:lnTo>
                  <a:pt x="3793065" y="9497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126C339-55D7-4D85-82B2-2348861FA451}"/>
              </a:ext>
            </a:extLst>
          </p:cNvPr>
          <p:cNvSpPr txBox="1"/>
          <p:nvPr/>
        </p:nvSpPr>
        <p:spPr>
          <a:xfrm>
            <a:off x="7836638" y="4584362"/>
            <a:ext cx="3440814" cy="9612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100" dirty="0">
                <a:solidFill>
                  <a:schemeClr val="accent1"/>
                </a:solidFill>
                <a:latin typeface="+mn-ea"/>
              </a:rPr>
              <a:t>本套图片素材仅供学习使用</a:t>
            </a:r>
            <a:endParaRPr lang="en-US" altLang="zh-CN" sz="2000" b="1" spc="1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pc="100" dirty="0">
                <a:solidFill>
                  <a:schemeClr val="accent1"/>
                </a:solidFill>
                <a:latin typeface="+mn-ea"/>
              </a:rPr>
              <a:t>不可商用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65396B70-5B17-4F63-87BE-9C062F499401}"/>
              </a:ext>
            </a:extLst>
          </p:cNvPr>
          <p:cNvSpPr txBox="1"/>
          <p:nvPr/>
        </p:nvSpPr>
        <p:spPr>
          <a:xfrm>
            <a:off x="7835900" y="2874944"/>
            <a:ext cx="3954929" cy="9612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1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十分感谢江理应小科为本次设</a:t>
            </a:r>
            <a:endParaRPr lang="en-US" altLang="zh-CN" sz="2000" spc="1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spc="1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计提供高质量的校园图片素材。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DB22CC54-F56A-4492-B75F-189C4FAFD0E6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2099" y="1057217"/>
            <a:ext cx="1626339" cy="1626339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33257FAF-F592-47F8-8622-112436C4C18A}"/>
              </a:ext>
            </a:extLst>
          </p:cNvPr>
          <p:cNvCxnSpPr/>
          <p:nvPr/>
        </p:nvCxnSpPr>
        <p:spPr>
          <a:xfrm>
            <a:off x="7912099" y="2386361"/>
            <a:ext cx="1644946" cy="0"/>
          </a:xfrm>
          <a:prstGeom prst="line">
            <a:avLst/>
          </a:prstGeom>
          <a:ln>
            <a:solidFill>
              <a:schemeClr val="bg2">
                <a:lumMod val="25000"/>
                <a:alpha val="5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90555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AE87BDB-48A8-4A27-82F5-D70045545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图标素材</a:t>
            </a:r>
          </a:p>
        </p:txBody>
      </p:sp>
      <p:sp>
        <p:nvSpPr>
          <p:cNvPr id="3" name="Freeform 11">
            <a:extLst>
              <a:ext uri="{FF2B5EF4-FFF2-40B4-BE49-F238E27FC236}">
                <a16:creationId xmlns="" xmlns:a16="http://schemas.microsoft.com/office/drawing/2014/main" id="{19FED919-5789-4A8B-820B-E44FF134E4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915717" y="1094947"/>
            <a:ext cx="418465" cy="321945"/>
          </a:xfrm>
          <a:custGeom>
            <a:avLst/>
            <a:gdLst>
              <a:gd name="T0" fmla="*/ 123 w 128"/>
              <a:gd name="T1" fmla="*/ 18 h 98"/>
              <a:gd name="T2" fmla="*/ 64 w 128"/>
              <a:gd name="T3" fmla="*/ 0 h 98"/>
              <a:gd name="T4" fmla="*/ 63 w 128"/>
              <a:gd name="T5" fmla="*/ 0 h 98"/>
              <a:gd name="T6" fmla="*/ 62 w 128"/>
              <a:gd name="T7" fmla="*/ 0 h 98"/>
              <a:gd name="T8" fmla="*/ 3 w 128"/>
              <a:gd name="T9" fmla="*/ 18 h 98"/>
              <a:gd name="T10" fmla="*/ 0 w 128"/>
              <a:gd name="T11" fmla="*/ 23 h 98"/>
              <a:gd name="T12" fmla="*/ 1 w 128"/>
              <a:gd name="T13" fmla="*/ 36 h 98"/>
              <a:gd name="T14" fmla="*/ 17 w 128"/>
              <a:gd name="T15" fmla="*/ 43 h 98"/>
              <a:gd name="T16" fmla="*/ 33 w 128"/>
              <a:gd name="T17" fmla="*/ 36 h 98"/>
              <a:gd name="T18" fmla="*/ 33 w 128"/>
              <a:gd name="T19" fmla="*/ 27 h 98"/>
              <a:gd name="T20" fmla="*/ 34 w 128"/>
              <a:gd name="T21" fmla="*/ 23 h 98"/>
              <a:gd name="T22" fmla="*/ 63 w 128"/>
              <a:gd name="T23" fmla="*/ 17 h 98"/>
              <a:gd name="T24" fmla="*/ 91 w 128"/>
              <a:gd name="T25" fmla="*/ 23 h 98"/>
              <a:gd name="T26" fmla="*/ 93 w 128"/>
              <a:gd name="T27" fmla="*/ 27 h 98"/>
              <a:gd name="T28" fmla="*/ 93 w 128"/>
              <a:gd name="T29" fmla="*/ 36 h 98"/>
              <a:gd name="T30" fmla="*/ 109 w 128"/>
              <a:gd name="T31" fmla="*/ 43 h 98"/>
              <a:gd name="T32" fmla="*/ 121 w 128"/>
              <a:gd name="T33" fmla="*/ 41 h 98"/>
              <a:gd name="T34" fmla="*/ 123 w 128"/>
              <a:gd name="T35" fmla="*/ 18 h 98"/>
              <a:gd name="T36" fmla="*/ 90 w 128"/>
              <a:gd name="T37" fmla="*/ 31 h 98"/>
              <a:gd name="T38" fmla="*/ 77 w 128"/>
              <a:gd name="T39" fmla="*/ 21 h 98"/>
              <a:gd name="T40" fmla="*/ 49 w 128"/>
              <a:gd name="T41" fmla="*/ 21 h 98"/>
              <a:gd name="T42" fmla="*/ 36 w 128"/>
              <a:gd name="T43" fmla="*/ 31 h 98"/>
              <a:gd name="T44" fmla="*/ 6 w 128"/>
              <a:gd name="T45" fmla="*/ 87 h 98"/>
              <a:gd name="T46" fmla="*/ 12 w 128"/>
              <a:gd name="T47" fmla="*/ 98 h 98"/>
              <a:gd name="T48" fmla="*/ 114 w 128"/>
              <a:gd name="T49" fmla="*/ 98 h 98"/>
              <a:gd name="T50" fmla="*/ 121 w 128"/>
              <a:gd name="T51" fmla="*/ 87 h 98"/>
              <a:gd name="T52" fmla="*/ 90 w 128"/>
              <a:gd name="T53" fmla="*/ 31 h 98"/>
              <a:gd name="T54" fmla="*/ 63 w 128"/>
              <a:gd name="T55" fmla="*/ 86 h 98"/>
              <a:gd name="T56" fmla="*/ 38 w 128"/>
              <a:gd name="T57" fmla="*/ 60 h 98"/>
              <a:gd name="T58" fmla="*/ 63 w 128"/>
              <a:gd name="T59" fmla="*/ 35 h 98"/>
              <a:gd name="T60" fmla="*/ 89 w 128"/>
              <a:gd name="T61" fmla="*/ 60 h 98"/>
              <a:gd name="T62" fmla="*/ 63 w 128"/>
              <a:gd name="T63" fmla="*/ 86 h 98"/>
              <a:gd name="T64" fmla="*/ 47 w 128"/>
              <a:gd name="T65" fmla="*/ 60 h 98"/>
              <a:gd name="T66" fmla="*/ 49 w 128"/>
              <a:gd name="T67" fmla="*/ 54 h 98"/>
              <a:gd name="T68" fmla="*/ 52 w 128"/>
              <a:gd name="T69" fmla="*/ 49 h 98"/>
              <a:gd name="T70" fmla="*/ 57 w 128"/>
              <a:gd name="T71" fmla="*/ 46 h 98"/>
              <a:gd name="T72" fmla="*/ 63 w 128"/>
              <a:gd name="T73" fmla="*/ 45 h 98"/>
              <a:gd name="T74" fmla="*/ 69 w 128"/>
              <a:gd name="T75" fmla="*/ 46 h 98"/>
              <a:gd name="T76" fmla="*/ 74 w 128"/>
              <a:gd name="T77" fmla="*/ 49 h 98"/>
              <a:gd name="T78" fmla="*/ 78 w 128"/>
              <a:gd name="T79" fmla="*/ 54 h 98"/>
              <a:gd name="T80" fmla="*/ 79 w 128"/>
              <a:gd name="T81" fmla="*/ 6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" h="98">
                <a:moveTo>
                  <a:pt x="123" y="18"/>
                </a:moveTo>
                <a:cubicBezTo>
                  <a:pt x="123" y="18"/>
                  <a:pt x="111" y="0"/>
                  <a:pt x="64" y="0"/>
                </a:cubicBezTo>
                <a:cubicBezTo>
                  <a:pt x="64" y="0"/>
                  <a:pt x="63" y="0"/>
                  <a:pt x="63" y="0"/>
                </a:cubicBezTo>
                <a:cubicBezTo>
                  <a:pt x="63" y="0"/>
                  <a:pt x="62" y="0"/>
                  <a:pt x="62" y="0"/>
                </a:cubicBezTo>
                <a:cubicBezTo>
                  <a:pt x="15" y="0"/>
                  <a:pt x="3" y="18"/>
                  <a:pt x="3" y="18"/>
                </a:cubicBezTo>
                <a:cubicBezTo>
                  <a:pt x="2" y="19"/>
                  <a:pt x="0" y="22"/>
                  <a:pt x="0" y="23"/>
                </a:cubicBezTo>
                <a:cubicBezTo>
                  <a:pt x="0" y="23"/>
                  <a:pt x="0" y="30"/>
                  <a:pt x="1" y="36"/>
                </a:cubicBezTo>
                <a:cubicBezTo>
                  <a:pt x="3" y="42"/>
                  <a:pt x="12" y="43"/>
                  <a:pt x="17" y="43"/>
                </a:cubicBezTo>
                <a:cubicBezTo>
                  <a:pt x="27" y="43"/>
                  <a:pt x="32" y="39"/>
                  <a:pt x="33" y="36"/>
                </a:cubicBezTo>
                <a:cubicBezTo>
                  <a:pt x="33" y="35"/>
                  <a:pt x="33" y="27"/>
                  <a:pt x="33" y="27"/>
                </a:cubicBezTo>
                <a:cubicBezTo>
                  <a:pt x="33" y="26"/>
                  <a:pt x="33" y="24"/>
                  <a:pt x="34" y="23"/>
                </a:cubicBezTo>
                <a:cubicBezTo>
                  <a:pt x="34" y="23"/>
                  <a:pt x="40" y="17"/>
                  <a:pt x="63" y="17"/>
                </a:cubicBezTo>
                <a:cubicBezTo>
                  <a:pt x="85" y="17"/>
                  <a:pt x="91" y="23"/>
                  <a:pt x="91" y="23"/>
                </a:cubicBezTo>
                <a:cubicBezTo>
                  <a:pt x="92" y="24"/>
                  <a:pt x="93" y="26"/>
                  <a:pt x="93" y="27"/>
                </a:cubicBezTo>
                <a:cubicBezTo>
                  <a:pt x="93" y="27"/>
                  <a:pt x="93" y="36"/>
                  <a:pt x="93" y="36"/>
                </a:cubicBezTo>
                <a:cubicBezTo>
                  <a:pt x="94" y="40"/>
                  <a:pt x="101" y="42"/>
                  <a:pt x="109" y="43"/>
                </a:cubicBezTo>
                <a:cubicBezTo>
                  <a:pt x="114" y="43"/>
                  <a:pt x="117" y="43"/>
                  <a:pt x="121" y="41"/>
                </a:cubicBezTo>
                <a:cubicBezTo>
                  <a:pt x="126" y="37"/>
                  <a:pt x="128" y="23"/>
                  <a:pt x="123" y="18"/>
                </a:cubicBezTo>
                <a:close/>
                <a:moveTo>
                  <a:pt x="90" y="31"/>
                </a:moveTo>
                <a:cubicBezTo>
                  <a:pt x="87" y="25"/>
                  <a:pt x="83" y="21"/>
                  <a:pt x="77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3" y="21"/>
                  <a:pt x="39" y="25"/>
                  <a:pt x="36" y="31"/>
                </a:cubicBezTo>
                <a:cubicBezTo>
                  <a:pt x="6" y="87"/>
                  <a:pt x="6" y="87"/>
                  <a:pt x="6" y="87"/>
                </a:cubicBezTo>
                <a:cubicBezTo>
                  <a:pt x="3" y="93"/>
                  <a:pt x="6" y="98"/>
                  <a:pt x="12" y="98"/>
                </a:cubicBezTo>
                <a:cubicBezTo>
                  <a:pt x="114" y="98"/>
                  <a:pt x="114" y="98"/>
                  <a:pt x="114" y="98"/>
                </a:cubicBezTo>
                <a:cubicBezTo>
                  <a:pt x="121" y="98"/>
                  <a:pt x="123" y="93"/>
                  <a:pt x="121" y="87"/>
                </a:cubicBezTo>
                <a:cubicBezTo>
                  <a:pt x="90" y="31"/>
                  <a:pt x="90" y="31"/>
                  <a:pt x="90" y="31"/>
                </a:cubicBezTo>
                <a:close/>
                <a:moveTo>
                  <a:pt x="63" y="86"/>
                </a:moveTo>
                <a:cubicBezTo>
                  <a:pt x="49" y="86"/>
                  <a:pt x="38" y="74"/>
                  <a:pt x="38" y="60"/>
                </a:cubicBezTo>
                <a:cubicBezTo>
                  <a:pt x="38" y="46"/>
                  <a:pt x="49" y="35"/>
                  <a:pt x="63" y="35"/>
                </a:cubicBezTo>
                <a:cubicBezTo>
                  <a:pt x="77" y="35"/>
                  <a:pt x="89" y="46"/>
                  <a:pt x="89" y="60"/>
                </a:cubicBezTo>
                <a:cubicBezTo>
                  <a:pt x="89" y="74"/>
                  <a:pt x="77" y="86"/>
                  <a:pt x="63" y="86"/>
                </a:cubicBezTo>
                <a:close/>
                <a:moveTo>
                  <a:pt x="47" y="60"/>
                </a:moveTo>
                <a:cubicBezTo>
                  <a:pt x="47" y="58"/>
                  <a:pt x="48" y="56"/>
                  <a:pt x="49" y="54"/>
                </a:cubicBezTo>
                <a:cubicBezTo>
                  <a:pt x="49" y="52"/>
                  <a:pt x="50" y="51"/>
                  <a:pt x="52" y="49"/>
                </a:cubicBezTo>
                <a:cubicBezTo>
                  <a:pt x="53" y="48"/>
                  <a:pt x="55" y="47"/>
                  <a:pt x="57" y="46"/>
                </a:cubicBezTo>
                <a:cubicBezTo>
                  <a:pt x="59" y="45"/>
                  <a:pt x="61" y="45"/>
                  <a:pt x="63" y="45"/>
                </a:cubicBezTo>
                <a:cubicBezTo>
                  <a:pt x="65" y="45"/>
                  <a:pt x="67" y="45"/>
                  <a:pt x="69" y="46"/>
                </a:cubicBezTo>
                <a:cubicBezTo>
                  <a:pt x="71" y="47"/>
                  <a:pt x="73" y="48"/>
                  <a:pt x="74" y="49"/>
                </a:cubicBezTo>
                <a:cubicBezTo>
                  <a:pt x="76" y="51"/>
                  <a:pt x="77" y="52"/>
                  <a:pt x="78" y="54"/>
                </a:cubicBezTo>
                <a:cubicBezTo>
                  <a:pt x="78" y="56"/>
                  <a:pt x="79" y="58"/>
                  <a:pt x="79" y="60"/>
                </a:cubicBez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4" name="话筒">
            <a:extLst>
              <a:ext uri="{FF2B5EF4-FFF2-40B4-BE49-F238E27FC236}">
                <a16:creationId xmlns="" xmlns:a16="http://schemas.microsoft.com/office/drawing/2014/main" id="{FCA4FA10-AC74-4F56-9972-AC4E64AA315E}"/>
              </a:ext>
            </a:extLst>
          </p:cNvPr>
          <p:cNvSpPr/>
          <p:nvPr/>
        </p:nvSpPr>
        <p:spPr bwMode="auto">
          <a:xfrm>
            <a:off x="7535908" y="1071452"/>
            <a:ext cx="341630" cy="369570"/>
          </a:xfrm>
          <a:custGeom>
            <a:avLst/>
            <a:gdLst>
              <a:gd name="T0" fmla="*/ 2147483646 w 5581"/>
              <a:gd name="T1" fmla="*/ 2147483646 h 5581"/>
              <a:gd name="T2" fmla="*/ 2147483646 w 5581"/>
              <a:gd name="T3" fmla="*/ 2147483646 h 5581"/>
              <a:gd name="T4" fmla="*/ 2147483646 w 5581"/>
              <a:gd name="T5" fmla="*/ 2147483646 h 5581"/>
              <a:gd name="T6" fmla="*/ 2147483646 w 5581"/>
              <a:gd name="T7" fmla="*/ 2147483646 h 5581"/>
              <a:gd name="T8" fmla="*/ 2147483646 w 5581"/>
              <a:gd name="T9" fmla="*/ 2147483646 h 5581"/>
              <a:gd name="T10" fmla="*/ 2147483646 w 5581"/>
              <a:gd name="T11" fmla="*/ 2147483646 h 5581"/>
              <a:gd name="T12" fmla="*/ 2147483646 w 5581"/>
              <a:gd name="T13" fmla="*/ 2147483646 h 5581"/>
              <a:gd name="T14" fmla="*/ 2147483646 w 5581"/>
              <a:gd name="T15" fmla="*/ 2147483646 h 5581"/>
              <a:gd name="T16" fmla="*/ 2147483646 w 5581"/>
              <a:gd name="T17" fmla="*/ 2147483646 h 5581"/>
              <a:gd name="T18" fmla="*/ 2147483646 w 5581"/>
              <a:gd name="T19" fmla="*/ 2147483646 h 5581"/>
              <a:gd name="T20" fmla="*/ 2147483646 w 5581"/>
              <a:gd name="T21" fmla="*/ 2147483646 h 5581"/>
              <a:gd name="T22" fmla="*/ 2147483646 w 5581"/>
              <a:gd name="T23" fmla="*/ 2147483646 h 5581"/>
              <a:gd name="T24" fmla="*/ 2147483646 w 5581"/>
              <a:gd name="T25" fmla="*/ 2147483646 h 5581"/>
              <a:gd name="T26" fmla="*/ 2147483646 w 5581"/>
              <a:gd name="T27" fmla="*/ 2147483646 h 5581"/>
              <a:gd name="T28" fmla="*/ 2147483646 w 5581"/>
              <a:gd name="T29" fmla="*/ 2147483646 h 5581"/>
              <a:gd name="T30" fmla="*/ 2147483646 w 5581"/>
              <a:gd name="T31" fmla="*/ 2147483646 h 5581"/>
              <a:gd name="T32" fmla="*/ 2147483646 w 5581"/>
              <a:gd name="T33" fmla="*/ 2147483646 h 5581"/>
              <a:gd name="T34" fmla="*/ 2147483646 w 5581"/>
              <a:gd name="T35" fmla="*/ 2147483646 h 5581"/>
              <a:gd name="T36" fmla="*/ 2147483646 w 5581"/>
              <a:gd name="T37" fmla="*/ 2147483646 h 5581"/>
              <a:gd name="T38" fmla="*/ 2147483646 w 5581"/>
              <a:gd name="T39" fmla="*/ 1352106945 h 5581"/>
              <a:gd name="T40" fmla="*/ 2147483646 w 5581"/>
              <a:gd name="T41" fmla="*/ 39730224 h 5581"/>
              <a:gd name="T42" fmla="*/ 2147483646 w 5581"/>
              <a:gd name="T43" fmla="*/ 2147483646 h 5581"/>
              <a:gd name="T44" fmla="*/ 2147483646 w 5581"/>
              <a:gd name="T45" fmla="*/ 2147483646 h 5581"/>
              <a:gd name="T46" fmla="*/ 2147483646 w 5581"/>
              <a:gd name="T47" fmla="*/ 2147483646 h 5581"/>
              <a:gd name="T48" fmla="*/ 596534997 w 5581"/>
              <a:gd name="T49" fmla="*/ 2147483646 h 5581"/>
              <a:gd name="T50" fmla="*/ 39730224 w 5581"/>
              <a:gd name="T51" fmla="*/ 2147483646 h 5581"/>
              <a:gd name="T52" fmla="*/ 2147483646 w 5581"/>
              <a:gd name="T53" fmla="*/ 2147483646 h 5581"/>
              <a:gd name="T54" fmla="*/ 2147483646 w 5581"/>
              <a:gd name="T55" fmla="*/ 2147483646 h 5581"/>
              <a:gd name="T56" fmla="*/ 2147483646 w 5581"/>
              <a:gd name="T57" fmla="*/ 2147483646 h 5581"/>
              <a:gd name="T58" fmla="*/ 2147483646 w 5581"/>
              <a:gd name="T59" fmla="*/ 2147483646 h 5581"/>
              <a:gd name="T60" fmla="*/ 2147483646 w 5581"/>
              <a:gd name="T61" fmla="*/ 2147483646 h 5581"/>
              <a:gd name="T62" fmla="*/ 2147483646 w 5581"/>
              <a:gd name="T63" fmla="*/ 2147483646 h 5581"/>
              <a:gd name="T64" fmla="*/ 2147483646 w 5581"/>
              <a:gd name="T65" fmla="*/ 2147483646 h 5581"/>
              <a:gd name="T66" fmla="*/ 2147483646 w 5581"/>
              <a:gd name="T67" fmla="*/ 2147483646 h 5581"/>
              <a:gd name="T68" fmla="*/ 2147483646 w 5581"/>
              <a:gd name="T69" fmla="*/ 2147483646 h 5581"/>
              <a:gd name="T70" fmla="*/ 2147483646 w 5581"/>
              <a:gd name="T71" fmla="*/ 2147483646 h 5581"/>
              <a:gd name="T72" fmla="*/ 2147483646 w 5581"/>
              <a:gd name="T73" fmla="*/ 2147483646 h 5581"/>
              <a:gd name="T74" fmla="*/ 2147483646 w 5581"/>
              <a:gd name="T75" fmla="*/ 2147483646 h 5581"/>
              <a:gd name="T76" fmla="*/ 2147483646 w 5581"/>
              <a:gd name="T77" fmla="*/ 2147483646 h 5581"/>
              <a:gd name="T78" fmla="*/ 2147483646 w 5581"/>
              <a:gd name="T79" fmla="*/ 2147483646 h 5581"/>
              <a:gd name="T80" fmla="*/ 2147483646 w 5581"/>
              <a:gd name="T81" fmla="*/ 2147483646 h 5581"/>
              <a:gd name="T82" fmla="*/ 2147483646 w 5581"/>
              <a:gd name="T83" fmla="*/ 2147483646 h 5581"/>
              <a:gd name="T84" fmla="*/ 2147483646 w 5581"/>
              <a:gd name="T85" fmla="*/ 2147483646 h 5581"/>
              <a:gd name="T86" fmla="*/ 2147483646 w 5581"/>
              <a:gd name="T87" fmla="*/ 2147483646 h 5581"/>
              <a:gd name="T88" fmla="*/ 2147483646 w 5581"/>
              <a:gd name="T89" fmla="*/ 2147483646 h 5581"/>
              <a:gd name="T90" fmla="*/ 2147483646 w 5581"/>
              <a:gd name="T91" fmla="*/ 2147483646 h 5581"/>
              <a:gd name="T92" fmla="*/ 2147483646 w 5581"/>
              <a:gd name="T93" fmla="*/ 2147483646 h 5581"/>
              <a:gd name="T94" fmla="*/ 2147483646 w 5581"/>
              <a:gd name="T95" fmla="*/ 2147483646 h 5581"/>
              <a:gd name="T96" fmla="*/ 2147483646 w 5581"/>
              <a:gd name="T97" fmla="*/ 2147483646 h 5581"/>
              <a:gd name="T98" fmla="*/ 2147483646 w 5581"/>
              <a:gd name="T99" fmla="*/ 2147483646 h 5581"/>
              <a:gd name="T100" fmla="*/ 2147483646 w 5581"/>
              <a:gd name="T101" fmla="*/ 2147483646 h 5581"/>
              <a:gd name="T102" fmla="*/ 2147483646 w 5581"/>
              <a:gd name="T103" fmla="*/ 2147483646 h 5581"/>
              <a:gd name="T104" fmla="*/ 2147483646 w 5581"/>
              <a:gd name="T105" fmla="*/ 2147483646 h 5581"/>
              <a:gd name="T106" fmla="*/ 2147483646 w 5581"/>
              <a:gd name="T107" fmla="*/ 2147483646 h 5581"/>
              <a:gd name="T108" fmla="*/ 2147483646 w 5581"/>
              <a:gd name="T109" fmla="*/ 2147483646 h 5581"/>
              <a:gd name="T110" fmla="*/ 2147483646 w 5581"/>
              <a:gd name="T111" fmla="*/ 2147483646 h 5581"/>
              <a:gd name="T112" fmla="*/ 2147483646 w 5581"/>
              <a:gd name="T113" fmla="*/ 2147483646 h 5581"/>
              <a:gd name="T114" fmla="*/ 2147483646 w 5581"/>
              <a:gd name="T115" fmla="*/ 2147483646 h 5581"/>
              <a:gd name="T116" fmla="*/ 2147483646 w 5581"/>
              <a:gd name="T117" fmla="*/ 2147483646 h 558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581" h="5581">
                <a:moveTo>
                  <a:pt x="5522" y="4281"/>
                </a:moveTo>
                <a:lnTo>
                  <a:pt x="5522" y="4281"/>
                </a:lnTo>
                <a:lnTo>
                  <a:pt x="5508" y="4269"/>
                </a:lnTo>
                <a:lnTo>
                  <a:pt x="5494" y="4258"/>
                </a:lnTo>
                <a:lnTo>
                  <a:pt x="5494" y="4257"/>
                </a:lnTo>
                <a:lnTo>
                  <a:pt x="4294" y="3400"/>
                </a:lnTo>
                <a:lnTo>
                  <a:pt x="4293" y="3401"/>
                </a:lnTo>
                <a:lnTo>
                  <a:pt x="4278" y="3390"/>
                </a:lnTo>
                <a:lnTo>
                  <a:pt x="4262" y="3382"/>
                </a:lnTo>
                <a:lnTo>
                  <a:pt x="4245" y="3375"/>
                </a:lnTo>
                <a:lnTo>
                  <a:pt x="4229" y="3369"/>
                </a:lnTo>
                <a:lnTo>
                  <a:pt x="4211" y="3364"/>
                </a:lnTo>
                <a:lnTo>
                  <a:pt x="4194" y="3361"/>
                </a:lnTo>
                <a:lnTo>
                  <a:pt x="4176" y="3360"/>
                </a:lnTo>
                <a:lnTo>
                  <a:pt x="4158" y="3361"/>
                </a:lnTo>
                <a:lnTo>
                  <a:pt x="4140" y="3363"/>
                </a:lnTo>
                <a:lnTo>
                  <a:pt x="4123" y="3366"/>
                </a:lnTo>
                <a:lnTo>
                  <a:pt x="4105" y="3371"/>
                </a:lnTo>
                <a:lnTo>
                  <a:pt x="4089" y="3378"/>
                </a:lnTo>
                <a:lnTo>
                  <a:pt x="4072" y="3387"/>
                </a:lnTo>
                <a:lnTo>
                  <a:pt x="4056" y="3396"/>
                </a:lnTo>
                <a:lnTo>
                  <a:pt x="4042" y="3407"/>
                </a:lnTo>
                <a:lnTo>
                  <a:pt x="4027" y="3420"/>
                </a:lnTo>
                <a:lnTo>
                  <a:pt x="4018" y="3432"/>
                </a:lnTo>
                <a:lnTo>
                  <a:pt x="4008" y="3444"/>
                </a:lnTo>
                <a:lnTo>
                  <a:pt x="4004" y="3451"/>
                </a:lnTo>
                <a:lnTo>
                  <a:pt x="3999" y="3458"/>
                </a:lnTo>
                <a:lnTo>
                  <a:pt x="3971" y="3498"/>
                </a:lnTo>
                <a:lnTo>
                  <a:pt x="3951" y="3529"/>
                </a:lnTo>
                <a:lnTo>
                  <a:pt x="3920" y="3579"/>
                </a:lnTo>
                <a:lnTo>
                  <a:pt x="3892" y="3627"/>
                </a:lnTo>
                <a:lnTo>
                  <a:pt x="3875" y="3655"/>
                </a:lnTo>
                <a:lnTo>
                  <a:pt x="3854" y="3688"/>
                </a:lnTo>
                <a:lnTo>
                  <a:pt x="3818" y="3747"/>
                </a:lnTo>
                <a:lnTo>
                  <a:pt x="3782" y="3812"/>
                </a:lnTo>
                <a:lnTo>
                  <a:pt x="3745" y="3882"/>
                </a:lnTo>
                <a:lnTo>
                  <a:pt x="3707" y="3959"/>
                </a:lnTo>
                <a:lnTo>
                  <a:pt x="3667" y="4040"/>
                </a:lnTo>
                <a:lnTo>
                  <a:pt x="3629" y="4127"/>
                </a:lnTo>
                <a:lnTo>
                  <a:pt x="3589" y="4218"/>
                </a:lnTo>
                <a:lnTo>
                  <a:pt x="3550" y="4311"/>
                </a:lnTo>
                <a:lnTo>
                  <a:pt x="3517" y="4305"/>
                </a:lnTo>
                <a:lnTo>
                  <a:pt x="3484" y="4298"/>
                </a:lnTo>
                <a:lnTo>
                  <a:pt x="3450" y="4289"/>
                </a:lnTo>
                <a:lnTo>
                  <a:pt x="3416" y="4280"/>
                </a:lnTo>
                <a:lnTo>
                  <a:pt x="3380" y="4269"/>
                </a:lnTo>
                <a:lnTo>
                  <a:pt x="3343" y="4256"/>
                </a:lnTo>
                <a:lnTo>
                  <a:pt x="3306" y="4241"/>
                </a:lnTo>
                <a:lnTo>
                  <a:pt x="3267" y="4227"/>
                </a:lnTo>
                <a:lnTo>
                  <a:pt x="3229" y="4209"/>
                </a:lnTo>
                <a:lnTo>
                  <a:pt x="3189" y="4191"/>
                </a:lnTo>
                <a:lnTo>
                  <a:pt x="3149" y="4171"/>
                </a:lnTo>
                <a:lnTo>
                  <a:pt x="3107" y="4150"/>
                </a:lnTo>
                <a:lnTo>
                  <a:pt x="3065" y="4128"/>
                </a:lnTo>
                <a:lnTo>
                  <a:pt x="3023" y="4104"/>
                </a:lnTo>
                <a:lnTo>
                  <a:pt x="2980" y="4077"/>
                </a:lnTo>
                <a:lnTo>
                  <a:pt x="2936" y="4051"/>
                </a:lnTo>
                <a:lnTo>
                  <a:pt x="2891" y="4022"/>
                </a:lnTo>
                <a:lnTo>
                  <a:pt x="2846" y="3992"/>
                </a:lnTo>
                <a:lnTo>
                  <a:pt x="2800" y="3960"/>
                </a:lnTo>
                <a:lnTo>
                  <a:pt x="2754" y="3928"/>
                </a:lnTo>
                <a:lnTo>
                  <a:pt x="2707" y="3893"/>
                </a:lnTo>
                <a:lnTo>
                  <a:pt x="2659" y="3857"/>
                </a:lnTo>
                <a:lnTo>
                  <a:pt x="2612" y="3820"/>
                </a:lnTo>
                <a:lnTo>
                  <a:pt x="2563" y="3782"/>
                </a:lnTo>
                <a:lnTo>
                  <a:pt x="2515" y="3741"/>
                </a:lnTo>
                <a:lnTo>
                  <a:pt x="2465" y="3699"/>
                </a:lnTo>
                <a:lnTo>
                  <a:pt x="2416" y="3656"/>
                </a:lnTo>
                <a:lnTo>
                  <a:pt x="2366" y="3612"/>
                </a:lnTo>
                <a:lnTo>
                  <a:pt x="2315" y="3565"/>
                </a:lnTo>
                <a:lnTo>
                  <a:pt x="2265" y="3517"/>
                </a:lnTo>
                <a:lnTo>
                  <a:pt x="2214" y="3468"/>
                </a:lnTo>
                <a:lnTo>
                  <a:pt x="2163" y="3418"/>
                </a:lnTo>
                <a:lnTo>
                  <a:pt x="2112" y="3366"/>
                </a:lnTo>
                <a:lnTo>
                  <a:pt x="2063" y="3316"/>
                </a:lnTo>
                <a:lnTo>
                  <a:pt x="2015" y="3265"/>
                </a:lnTo>
                <a:lnTo>
                  <a:pt x="1970" y="3214"/>
                </a:lnTo>
                <a:lnTo>
                  <a:pt x="1925" y="3165"/>
                </a:lnTo>
                <a:lnTo>
                  <a:pt x="1881" y="3115"/>
                </a:lnTo>
                <a:lnTo>
                  <a:pt x="1840" y="3066"/>
                </a:lnTo>
                <a:lnTo>
                  <a:pt x="1800" y="3018"/>
                </a:lnTo>
                <a:lnTo>
                  <a:pt x="1761" y="2969"/>
                </a:lnTo>
                <a:lnTo>
                  <a:pt x="1723" y="2921"/>
                </a:lnTo>
                <a:lnTo>
                  <a:pt x="1688" y="2874"/>
                </a:lnTo>
                <a:lnTo>
                  <a:pt x="1653" y="2828"/>
                </a:lnTo>
                <a:lnTo>
                  <a:pt x="1620" y="2781"/>
                </a:lnTo>
                <a:lnTo>
                  <a:pt x="1589" y="2735"/>
                </a:lnTo>
                <a:lnTo>
                  <a:pt x="1559" y="2690"/>
                </a:lnTo>
                <a:lnTo>
                  <a:pt x="1530" y="2646"/>
                </a:lnTo>
                <a:lnTo>
                  <a:pt x="1504" y="2601"/>
                </a:lnTo>
                <a:lnTo>
                  <a:pt x="1477" y="2558"/>
                </a:lnTo>
                <a:lnTo>
                  <a:pt x="1454" y="2515"/>
                </a:lnTo>
                <a:lnTo>
                  <a:pt x="1431" y="2473"/>
                </a:lnTo>
                <a:lnTo>
                  <a:pt x="1410" y="2432"/>
                </a:lnTo>
                <a:lnTo>
                  <a:pt x="1390" y="2392"/>
                </a:lnTo>
                <a:lnTo>
                  <a:pt x="1372" y="2352"/>
                </a:lnTo>
                <a:lnTo>
                  <a:pt x="1355" y="2313"/>
                </a:lnTo>
                <a:lnTo>
                  <a:pt x="1340" y="2276"/>
                </a:lnTo>
                <a:lnTo>
                  <a:pt x="1325" y="2237"/>
                </a:lnTo>
                <a:lnTo>
                  <a:pt x="1312" y="2201"/>
                </a:lnTo>
                <a:lnTo>
                  <a:pt x="1301" y="2165"/>
                </a:lnTo>
                <a:lnTo>
                  <a:pt x="1292" y="2131"/>
                </a:lnTo>
                <a:lnTo>
                  <a:pt x="1284" y="2097"/>
                </a:lnTo>
                <a:lnTo>
                  <a:pt x="1276" y="2064"/>
                </a:lnTo>
                <a:lnTo>
                  <a:pt x="1272" y="2031"/>
                </a:lnTo>
                <a:lnTo>
                  <a:pt x="1365" y="1992"/>
                </a:lnTo>
                <a:lnTo>
                  <a:pt x="1455" y="1952"/>
                </a:lnTo>
                <a:lnTo>
                  <a:pt x="1541" y="1913"/>
                </a:lnTo>
                <a:lnTo>
                  <a:pt x="1622" y="1875"/>
                </a:lnTo>
                <a:lnTo>
                  <a:pt x="1699" y="1836"/>
                </a:lnTo>
                <a:lnTo>
                  <a:pt x="1770" y="1799"/>
                </a:lnTo>
                <a:lnTo>
                  <a:pt x="1835" y="1763"/>
                </a:lnTo>
                <a:lnTo>
                  <a:pt x="1893" y="1727"/>
                </a:lnTo>
                <a:lnTo>
                  <a:pt x="1926" y="1706"/>
                </a:lnTo>
                <a:lnTo>
                  <a:pt x="1954" y="1689"/>
                </a:lnTo>
                <a:lnTo>
                  <a:pt x="2002" y="1661"/>
                </a:lnTo>
                <a:lnTo>
                  <a:pt x="2052" y="1630"/>
                </a:lnTo>
                <a:lnTo>
                  <a:pt x="2083" y="1610"/>
                </a:lnTo>
                <a:lnTo>
                  <a:pt x="2123" y="1584"/>
                </a:lnTo>
                <a:lnTo>
                  <a:pt x="2137" y="1573"/>
                </a:lnTo>
                <a:lnTo>
                  <a:pt x="2138" y="1572"/>
                </a:lnTo>
                <a:lnTo>
                  <a:pt x="2149" y="1563"/>
                </a:lnTo>
                <a:lnTo>
                  <a:pt x="2161" y="1554"/>
                </a:lnTo>
                <a:lnTo>
                  <a:pt x="2174" y="1539"/>
                </a:lnTo>
                <a:lnTo>
                  <a:pt x="2185" y="1524"/>
                </a:lnTo>
                <a:lnTo>
                  <a:pt x="2195" y="1508"/>
                </a:lnTo>
                <a:lnTo>
                  <a:pt x="2203" y="1493"/>
                </a:lnTo>
                <a:lnTo>
                  <a:pt x="2210" y="1476"/>
                </a:lnTo>
                <a:lnTo>
                  <a:pt x="2215" y="1458"/>
                </a:lnTo>
                <a:lnTo>
                  <a:pt x="2219" y="1441"/>
                </a:lnTo>
                <a:lnTo>
                  <a:pt x="2220" y="1423"/>
                </a:lnTo>
                <a:lnTo>
                  <a:pt x="2221" y="1405"/>
                </a:lnTo>
                <a:lnTo>
                  <a:pt x="2220" y="1387"/>
                </a:lnTo>
                <a:lnTo>
                  <a:pt x="2217" y="1370"/>
                </a:lnTo>
                <a:lnTo>
                  <a:pt x="2213" y="1353"/>
                </a:lnTo>
                <a:lnTo>
                  <a:pt x="2208" y="1336"/>
                </a:lnTo>
                <a:lnTo>
                  <a:pt x="2201" y="1319"/>
                </a:lnTo>
                <a:lnTo>
                  <a:pt x="2191" y="1302"/>
                </a:lnTo>
                <a:lnTo>
                  <a:pt x="2181" y="1287"/>
                </a:lnTo>
                <a:lnTo>
                  <a:pt x="2181" y="1285"/>
                </a:lnTo>
                <a:lnTo>
                  <a:pt x="1325" y="87"/>
                </a:lnTo>
                <a:lnTo>
                  <a:pt x="1323" y="87"/>
                </a:lnTo>
                <a:lnTo>
                  <a:pt x="1312" y="73"/>
                </a:lnTo>
                <a:lnTo>
                  <a:pt x="1300" y="58"/>
                </a:lnTo>
                <a:lnTo>
                  <a:pt x="1286" y="46"/>
                </a:lnTo>
                <a:lnTo>
                  <a:pt x="1270" y="34"/>
                </a:lnTo>
                <a:lnTo>
                  <a:pt x="1255" y="25"/>
                </a:lnTo>
                <a:lnTo>
                  <a:pt x="1238" y="16"/>
                </a:lnTo>
                <a:lnTo>
                  <a:pt x="1221" y="10"/>
                </a:lnTo>
                <a:lnTo>
                  <a:pt x="1203" y="6"/>
                </a:lnTo>
                <a:lnTo>
                  <a:pt x="1187" y="2"/>
                </a:lnTo>
                <a:lnTo>
                  <a:pt x="1169" y="0"/>
                </a:lnTo>
                <a:lnTo>
                  <a:pt x="1149" y="0"/>
                </a:lnTo>
                <a:lnTo>
                  <a:pt x="1131" y="1"/>
                </a:lnTo>
                <a:lnTo>
                  <a:pt x="1114" y="3"/>
                </a:lnTo>
                <a:lnTo>
                  <a:pt x="1097" y="8"/>
                </a:lnTo>
                <a:lnTo>
                  <a:pt x="1079" y="14"/>
                </a:lnTo>
                <a:lnTo>
                  <a:pt x="1062" y="22"/>
                </a:lnTo>
                <a:lnTo>
                  <a:pt x="1046" y="31"/>
                </a:lnTo>
                <a:lnTo>
                  <a:pt x="1031" y="42"/>
                </a:lnTo>
                <a:lnTo>
                  <a:pt x="924" y="116"/>
                </a:lnTo>
                <a:lnTo>
                  <a:pt x="819" y="191"/>
                </a:lnTo>
                <a:lnTo>
                  <a:pt x="717" y="268"/>
                </a:lnTo>
                <a:lnTo>
                  <a:pt x="668" y="306"/>
                </a:lnTo>
                <a:lnTo>
                  <a:pt x="619" y="344"/>
                </a:lnTo>
                <a:lnTo>
                  <a:pt x="571" y="384"/>
                </a:lnTo>
                <a:lnTo>
                  <a:pt x="525" y="423"/>
                </a:lnTo>
                <a:lnTo>
                  <a:pt x="480" y="463"/>
                </a:lnTo>
                <a:lnTo>
                  <a:pt x="436" y="504"/>
                </a:lnTo>
                <a:lnTo>
                  <a:pt x="394" y="543"/>
                </a:lnTo>
                <a:lnTo>
                  <a:pt x="353" y="584"/>
                </a:lnTo>
                <a:lnTo>
                  <a:pt x="315" y="625"/>
                </a:lnTo>
                <a:lnTo>
                  <a:pt x="278" y="667"/>
                </a:lnTo>
                <a:lnTo>
                  <a:pt x="242" y="708"/>
                </a:lnTo>
                <a:lnTo>
                  <a:pt x="208" y="750"/>
                </a:lnTo>
                <a:lnTo>
                  <a:pt x="177" y="792"/>
                </a:lnTo>
                <a:lnTo>
                  <a:pt x="149" y="835"/>
                </a:lnTo>
                <a:lnTo>
                  <a:pt x="122" y="878"/>
                </a:lnTo>
                <a:lnTo>
                  <a:pt x="97" y="922"/>
                </a:lnTo>
                <a:lnTo>
                  <a:pt x="76" y="966"/>
                </a:lnTo>
                <a:lnTo>
                  <a:pt x="56" y="1010"/>
                </a:lnTo>
                <a:lnTo>
                  <a:pt x="40" y="1054"/>
                </a:lnTo>
                <a:lnTo>
                  <a:pt x="25" y="1100"/>
                </a:lnTo>
                <a:lnTo>
                  <a:pt x="20" y="1123"/>
                </a:lnTo>
                <a:lnTo>
                  <a:pt x="15" y="1145"/>
                </a:lnTo>
                <a:lnTo>
                  <a:pt x="11" y="1168"/>
                </a:lnTo>
                <a:lnTo>
                  <a:pt x="6" y="1191"/>
                </a:lnTo>
                <a:lnTo>
                  <a:pt x="4" y="1215"/>
                </a:lnTo>
                <a:lnTo>
                  <a:pt x="1" y="1238"/>
                </a:lnTo>
                <a:lnTo>
                  <a:pt x="0" y="1262"/>
                </a:lnTo>
                <a:lnTo>
                  <a:pt x="0" y="1284"/>
                </a:lnTo>
                <a:lnTo>
                  <a:pt x="0" y="1308"/>
                </a:lnTo>
                <a:lnTo>
                  <a:pt x="1" y="1332"/>
                </a:lnTo>
                <a:lnTo>
                  <a:pt x="3" y="1356"/>
                </a:lnTo>
                <a:lnTo>
                  <a:pt x="6" y="1380"/>
                </a:lnTo>
                <a:lnTo>
                  <a:pt x="15" y="1433"/>
                </a:lnTo>
                <a:lnTo>
                  <a:pt x="26" y="1490"/>
                </a:lnTo>
                <a:lnTo>
                  <a:pt x="41" y="1550"/>
                </a:lnTo>
                <a:lnTo>
                  <a:pt x="60" y="1615"/>
                </a:lnTo>
                <a:lnTo>
                  <a:pt x="82" y="1682"/>
                </a:lnTo>
                <a:lnTo>
                  <a:pt x="105" y="1751"/>
                </a:lnTo>
                <a:lnTo>
                  <a:pt x="133" y="1824"/>
                </a:lnTo>
                <a:lnTo>
                  <a:pt x="163" y="1900"/>
                </a:lnTo>
                <a:lnTo>
                  <a:pt x="196" y="1976"/>
                </a:lnTo>
                <a:lnTo>
                  <a:pt x="232" y="2057"/>
                </a:lnTo>
                <a:lnTo>
                  <a:pt x="272" y="2138"/>
                </a:lnTo>
                <a:lnTo>
                  <a:pt x="313" y="2222"/>
                </a:lnTo>
                <a:lnTo>
                  <a:pt x="357" y="2308"/>
                </a:lnTo>
                <a:lnTo>
                  <a:pt x="404" y="2394"/>
                </a:lnTo>
                <a:lnTo>
                  <a:pt x="453" y="2483"/>
                </a:lnTo>
                <a:lnTo>
                  <a:pt x="503" y="2571"/>
                </a:lnTo>
                <a:lnTo>
                  <a:pt x="557" y="2661"/>
                </a:lnTo>
                <a:lnTo>
                  <a:pt x="613" y="2752"/>
                </a:lnTo>
                <a:lnTo>
                  <a:pt x="671" y="2843"/>
                </a:lnTo>
                <a:lnTo>
                  <a:pt x="730" y="2935"/>
                </a:lnTo>
                <a:lnTo>
                  <a:pt x="793" y="3026"/>
                </a:lnTo>
                <a:lnTo>
                  <a:pt x="856" y="3118"/>
                </a:lnTo>
                <a:lnTo>
                  <a:pt x="922" y="3209"/>
                </a:lnTo>
                <a:lnTo>
                  <a:pt x="990" y="3300"/>
                </a:lnTo>
                <a:lnTo>
                  <a:pt x="1060" y="3391"/>
                </a:lnTo>
                <a:lnTo>
                  <a:pt x="1130" y="3481"/>
                </a:lnTo>
                <a:lnTo>
                  <a:pt x="1203" y="3570"/>
                </a:lnTo>
                <a:lnTo>
                  <a:pt x="1278" y="3657"/>
                </a:lnTo>
                <a:lnTo>
                  <a:pt x="1353" y="3743"/>
                </a:lnTo>
                <a:lnTo>
                  <a:pt x="1430" y="3828"/>
                </a:lnTo>
                <a:lnTo>
                  <a:pt x="1509" y="3912"/>
                </a:lnTo>
                <a:lnTo>
                  <a:pt x="1588" y="3994"/>
                </a:lnTo>
                <a:lnTo>
                  <a:pt x="1669" y="4073"/>
                </a:lnTo>
                <a:lnTo>
                  <a:pt x="1753" y="4150"/>
                </a:lnTo>
                <a:lnTo>
                  <a:pt x="1837" y="4228"/>
                </a:lnTo>
                <a:lnTo>
                  <a:pt x="1924" y="4304"/>
                </a:lnTo>
                <a:lnTo>
                  <a:pt x="2011" y="4378"/>
                </a:lnTo>
                <a:lnTo>
                  <a:pt x="2100" y="4451"/>
                </a:lnTo>
                <a:lnTo>
                  <a:pt x="2190" y="4522"/>
                </a:lnTo>
                <a:lnTo>
                  <a:pt x="2281" y="4591"/>
                </a:lnTo>
                <a:lnTo>
                  <a:pt x="2372" y="4658"/>
                </a:lnTo>
                <a:lnTo>
                  <a:pt x="2463" y="4724"/>
                </a:lnTo>
                <a:lnTo>
                  <a:pt x="2555" y="4789"/>
                </a:lnTo>
                <a:lnTo>
                  <a:pt x="2646" y="4851"/>
                </a:lnTo>
                <a:lnTo>
                  <a:pt x="2738" y="4911"/>
                </a:lnTo>
                <a:lnTo>
                  <a:pt x="2829" y="4968"/>
                </a:lnTo>
                <a:lnTo>
                  <a:pt x="2920" y="5024"/>
                </a:lnTo>
                <a:lnTo>
                  <a:pt x="3010" y="5078"/>
                </a:lnTo>
                <a:lnTo>
                  <a:pt x="3100" y="5129"/>
                </a:lnTo>
                <a:lnTo>
                  <a:pt x="3187" y="5178"/>
                </a:lnTo>
                <a:lnTo>
                  <a:pt x="3274" y="5224"/>
                </a:lnTo>
                <a:lnTo>
                  <a:pt x="3359" y="5269"/>
                </a:lnTo>
                <a:lnTo>
                  <a:pt x="3443" y="5309"/>
                </a:lnTo>
                <a:lnTo>
                  <a:pt x="3525" y="5349"/>
                </a:lnTo>
                <a:lnTo>
                  <a:pt x="3605" y="5385"/>
                </a:lnTo>
                <a:lnTo>
                  <a:pt x="3683" y="5417"/>
                </a:lnTo>
                <a:lnTo>
                  <a:pt x="3757" y="5448"/>
                </a:lnTo>
                <a:lnTo>
                  <a:pt x="3830" y="5476"/>
                </a:lnTo>
                <a:lnTo>
                  <a:pt x="3901" y="5500"/>
                </a:lnTo>
                <a:lnTo>
                  <a:pt x="3966" y="5521"/>
                </a:lnTo>
                <a:lnTo>
                  <a:pt x="4031" y="5539"/>
                </a:lnTo>
                <a:lnTo>
                  <a:pt x="4091" y="5555"/>
                </a:lnTo>
                <a:lnTo>
                  <a:pt x="4148" y="5567"/>
                </a:lnTo>
                <a:lnTo>
                  <a:pt x="4201" y="5575"/>
                </a:lnTo>
                <a:lnTo>
                  <a:pt x="4225" y="5578"/>
                </a:lnTo>
                <a:lnTo>
                  <a:pt x="4249" y="5580"/>
                </a:lnTo>
                <a:lnTo>
                  <a:pt x="4273" y="5581"/>
                </a:lnTo>
                <a:lnTo>
                  <a:pt x="4297" y="5581"/>
                </a:lnTo>
                <a:lnTo>
                  <a:pt x="4320" y="5581"/>
                </a:lnTo>
                <a:lnTo>
                  <a:pt x="4344" y="5579"/>
                </a:lnTo>
                <a:lnTo>
                  <a:pt x="4366" y="5578"/>
                </a:lnTo>
                <a:lnTo>
                  <a:pt x="4390" y="5574"/>
                </a:lnTo>
                <a:lnTo>
                  <a:pt x="4413" y="5570"/>
                </a:lnTo>
                <a:lnTo>
                  <a:pt x="4436" y="5567"/>
                </a:lnTo>
                <a:lnTo>
                  <a:pt x="4458" y="5561"/>
                </a:lnTo>
                <a:lnTo>
                  <a:pt x="4481" y="5555"/>
                </a:lnTo>
                <a:lnTo>
                  <a:pt x="4527" y="5542"/>
                </a:lnTo>
                <a:lnTo>
                  <a:pt x="4571" y="5525"/>
                </a:lnTo>
                <a:lnTo>
                  <a:pt x="4615" y="5506"/>
                </a:lnTo>
                <a:lnTo>
                  <a:pt x="4660" y="5483"/>
                </a:lnTo>
                <a:lnTo>
                  <a:pt x="4703" y="5459"/>
                </a:lnTo>
                <a:lnTo>
                  <a:pt x="4746" y="5433"/>
                </a:lnTo>
                <a:lnTo>
                  <a:pt x="4789" y="5404"/>
                </a:lnTo>
                <a:lnTo>
                  <a:pt x="4831" y="5373"/>
                </a:lnTo>
                <a:lnTo>
                  <a:pt x="4873" y="5339"/>
                </a:lnTo>
                <a:lnTo>
                  <a:pt x="4915" y="5303"/>
                </a:lnTo>
                <a:lnTo>
                  <a:pt x="4956" y="5266"/>
                </a:lnTo>
                <a:lnTo>
                  <a:pt x="4997" y="5228"/>
                </a:lnTo>
                <a:lnTo>
                  <a:pt x="5038" y="5187"/>
                </a:lnTo>
                <a:lnTo>
                  <a:pt x="5077" y="5145"/>
                </a:lnTo>
                <a:lnTo>
                  <a:pt x="5118" y="5101"/>
                </a:lnTo>
                <a:lnTo>
                  <a:pt x="5158" y="5057"/>
                </a:lnTo>
                <a:lnTo>
                  <a:pt x="5197" y="5010"/>
                </a:lnTo>
                <a:lnTo>
                  <a:pt x="5237" y="4962"/>
                </a:lnTo>
                <a:lnTo>
                  <a:pt x="5275" y="4914"/>
                </a:lnTo>
                <a:lnTo>
                  <a:pt x="5313" y="4864"/>
                </a:lnTo>
                <a:lnTo>
                  <a:pt x="5352" y="4814"/>
                </a:lnTo>
                <a:lnTo>
                  <a:pt x="5390" y="4762"/>
                </a:lnTo>
                <a:lnTo>
                  <a:pt x="5465" y="4657"/>
                </a:lnTo>
                <a:lnTo>
                  <a:pt x="5540" y="4550"/>
                </a:lnTo>
                <a:lnTo>
                  <a:pt x="5550" y="4535"/>
                </a:lnTo>
                <a:lnTo>
                  <a:pt x="5559" y="4518"/>
                </a:lnTo>
                <a:lnTo>
                  <a:pt x="5567" y="4501"/>
                </a:lnTo>
                <a:lnTo>
                  <a:pt x="5573" y="4484"/>
                </a:lnTo>
                <a:lnTo>
                  <a:pt x="5578" y="4467"/>
                </a:lnTo>
                <a:lnTo>
                  <a:pt x="5580" y="4449"/>
                </a:lnTo>
                <a:lnTo>
                  <a:pt x="5581" y="4431"/>
                </a:lnTo>
                <a:lnTo>
                  <a:pt x="5581" y="4413"/>
                </a:lnTo>
                <a:lnTo>
                  <a:pt x="5579" y="4395"/>
                </a:lnTo>
                <a:lnTo>
                  <a:pt x="5575" y="4377"/>
                </a:lnTo>
                <a:lnTo>
                  <a:pt x="5571" y="4360"/>
                </a:lnTo>
                <a:lnTo>
                  <a:pt x="5565" y="4343"/>
                </a:lnTo>
                <a:lnTo>
                  <a:pt x="5556" y="4326"/>
                </a:lnTo>
                <a:lnTo>
                  <a:pt x="5547" y="4310"/>
                </a:lnTo>
                <a:lnTo>
                  <a:pt x="5535" y="4295"/>
                </a:lnTo>
                <a:lnTo>
                  <a:pt x="5522" y="4281"/>
                </a:lnTo>
                <a:close/>
                <a:moveTo>
                  <a:pt x="5006" y="2620"/>
                </a:moveTo>
                <a:lnTo>
                  <a:pt x="5286" y="2547"/>
                </a:lnTo>
                <a:lnTo>
                  <a:pt x="5247" y="2453"/>
                </a:lnTo>
                <a:lnTo>
                  <a:pt x="5206" y="2361"/>
                </a:lnTo>
                <a:lnTo>
                  <a:pt x="5161" y="2268"/>
                </a:lnTo>
                <a:lnTo>
                  <a:pt x="5115" y="2177"/>
                </a:lnTo>
                <a:lnTo>
                  <a:pt x="5067" y="2088"/>
                </a:lnTo>
                <a:lnTo>
                  <a:pt x="5015" y="1999"/>
                </a:lnTo>
                <a:lnTo>
                  <a:pt x="4962" y="1912"/>
                </a:lnTo>
                <a:lnTo>
                  <a:pt x="4906" y="1825"/>
                </a:lnTo>
                <a:lnTo>
                  <a:pt x="4849" y="1740"/>
                </a:lnTo>
                <a:lnTo>
                  <a:pt x="4789" y="1658"/>
                </a:lnTo>
                <a:lnTo>
                  <a:pt x="4728" y="1575"/>
                </a:lnTo>
                <a:lnTo>
                  <a:pt x="4663" y="1495"/>
                </a:lnTo>
                <a:lnTo>
                  <a:pt x="4597" y="1417"/>
                </a:lnTo>
                <a:lnTo>
                  <a:pt x="4530" y="1341"/>
                </a:lnTo>
                <a:lnTo>
                  <a:pt x="4461" y="1265"/>
                </a:lnTo>
                <a:lnTo>
                  <a:pt x="4389" y="1192"/>
                </a:lnTo>
                <a:lnTo>
                  <a:pt x="4316" y="1120"/>
                </a:lnTo>
                <a:lnTo>
                  <a:pt x="4241" y="1051"/>
                </a:lnTo>
                <a:lnTo>
                  <a:pt x="4164" y="983"/>
                </a:lnTo>
                <a:lnTo>
                  <a:pt x="4085" y="917"/>
                </a:lnTo>
                <a:lnTo>
                  <a:pt x="4005" y="853"/>
                </a:lnTo>
                <a:lnTo>
                  <a:pt x="3923" y="791"/>
                </a:lnTo>
                <a:lnTo>
                  <a:pt x="3840" y="732"/>
                </a:lnTo>
                <a:lnTo>
                  <a:pt x="3756" y="674"/>
                </a:lnTo>
                <a:lnTo>
                  <a:pt x="3670" y="619"/>
                </a:lnTo>
                <a:lnTo>
                  <a:pt x="3582" y="566"/>
                </a:lnTo>
                <a:lnTo>
                  <a:pt x="3494" y="514"/>
                </a:lnTo>
                <a:lnTo>
                  <a:pt x="3404" y="465"/>
                </a:lnTo>
                <a:lnTo>
                  <a:pt x="3313" y="420"/>
                </a:lnTo>
                <a:lnTo>
                  <a:pt x="3221" y="376"/>
                </a:lnTo>
                <a:lnTo>
                  <a:pt x="3128" y="334"/>
                </a:lnTo>
                <a:lnTo>
                  <a:pt x="3034" y="295"/>
                </a:lnTo>
                <a:lnTo>
                  <a:pt x="2961" y="576"/>
                </a:lnTo>
                <a:lnTo>
                  <a:pt x="3047" y="610"/>
                </a:lnTo>
                <a:lnTo>
                  <a:pt x="3131" y="647"/>
                </a:lnTo>
                <a:lnTo>
                  <a:pt x="3215" y="687"/>
                </a:lnTo>
                <a:lnTo>
                  <a:pt x="3297" y="729"/>
                </a:lnTo>
                <a:lnTo>
                  <a:pt x="3380" y="772"/>
                </a:lnTo>
                <a:lnTo>
                  <a:pt x="3460" y="819"/>
                </a:lnTo>
                <a:lnTo>
                  <a:pt x="3540" y="866"/>
                </a:lnTo>
                <a:lnTo>
                  <a:pt x="3618" y="917"/>
                </a:lnTo>
                <a:lnTo>
                  <a:pt x="3696" y="968"/>
                </a:lnTo>
                <a:lnTo>
                  <a:pt x="3771" y="1022"/>
                </a:lnTo>
                <a:lnTo>
                  <a:pt x="3846" y="1078"/>
                </a:lnTo>
                <a:lnTo>
                  <a:pt x="3919" y="1136"/>
                </a:lnTo>
                <a:lnTo>
                  <a:pt x="3990" y="1196"/>
                </a:lnTo>
                <a:lnTo>
                  <a:pt x="4061" y="1257"/>
                </a:lnTo>
                <a:lnTo>
                  <a:pt x="4129" y="1320"/>
                </a:lnTo>
                <a:lnTo>
                  <a:pt x="4195" y="1386"/>
                </a:lnTo>
                <a:lnTo>
                  <a:pt x="4261" y="1452"/>
                </a:lnTo>
                <a:lnTo>
                  <a:pt x="4324" y="1520"/>
                </a:lnTo>
                <a:lnTo>
                  <a:pt x="4385" y="1591"/>
                </a:lnTo>
                <a:lnTo>
                  <a:pt x="4445" y="1663"/>
                </a:lnTo>
                <a:lnTo>
                  <a:pt x="4503" y="1736"/>
                </a:lnTo>
                <a:lnTo>
                  <a:pt x="4559" y="1810"/>
                </a:lnTo>
                <a:lnTo>
                  <a:pt x="4613" y="1885"/>
                </a:lnTo>
                <a:lnTo>
                  <a:pt x="4664" y="1963"/>
                </a:lnTo>
                <a:lnTo>
                  <a:pt x="4715" y="2041"/>
                </a:lnTo>
                <a:lnTo>
                  <a:pt x="4763" y="2121"/>
                </a:lnTo>
                <a:lnTo>
                  <a:pt x="4809" y="2201"/>
                </a:lnTo>
                <a:lnTo>
                  <a:pt x="4852" y="2284"/>
                </a:lnTo>
                <a:lnTo>
                  <a:pt x="4894" y="2367"/>
                </a:lnTo>
                <a:lnTo>
                  <a:pt x="4934" y="2450"/>
                </a:lnTo>
                <a:lnTo>
                  <a:pt x="4971" y="2534"/>
                </a:lnTo>
                <a:lnTo>
                  <a:pt x="5006" y="2620"/>
                </a:lnTo>
                <a:close/>
                <a:moveTo>
                  <a:pt x="3200" y="1125"/>
                </a:moveTo>
                <a:lnTo>
                  <a:pt x="3104" y="1404"/>
                </a:lnTo>
                <a:lnTo>
                  <a:pt x="3150" y="1424"/>
                </a:lnTo>
                <a:lnTo>
                  <a:pt x="3194" y="1445"/>
                </a:lnTo>
                <a:lnTo>
                  <a:pt x="3240" y="1466"/>
                </a:lnTo>
                <a:lnTo>
                  <a:pt x="3285" y="1489"/>
                </a:lnTo>
                <a:lnTo>
                  <a:pt x="3330" y="1512"/>
                </a:lnTo>
                <a:lnTo>
                  <a:pt x="3374" y="1536"/>
                </a:lnTo>
                <a:lnTo>
                  <a:pt x="3418" y="1561"/>
                </a:lnTo>
                <a:lnTo>
                  <a:pt x="3461" y="1586"/>
                </a:lnTo>
                <a:lnTo>
                  <a:pt x="3503" y="1614"/>
                </a:lnTo>
                <a:lnTo>
                  <a:pt x="3545" y="1641"/>
                </a:lnTo>
                <a:lnTo>
                  <a:pt x="3586" y="1670"/>
                </a:lnTo>
                <a:lnTo>
                  <a:pt x="3626" y="1700"/>
                </a:lnTo>
                <a:lnTo>
                  <a:pt x="3666" y="1731"/>
                </a:lnTo>
                <a:lnTo>
                  <a:pt x="3703" y="1763"/>
                </a:lnTo>
                <a:lnTo>
                  <a:pt x="3740" y="1797"/>
                </a:lnTo>
                <a:lnTo>
                  <a:pt x="3776" y="1831"/>
                </a:lnTo>
                <a:lnTo>
                  <a:pt x="3811" y="1867"/>
                </a:lnTo>
                <a:lnTo>
                  <a:pt x="3844" y="1904"/>
                </a:lnTo>
                <a:lnTo>
                  <a:pt x="3877" y="1943"/>
                </a:lnTo>
                <a:lnTo>
                  <a:pt x="3908" y="1982"/>
                </a:lnTo>
                <a:lnTo>
                  <a:pt x="3939" y="2023"/>
                </a:lnTo>
                <a:lnTo>
                  <a:pt x="3968" y="2064"/>
                </a:lnTo>
                <a:lnTo>
                  <a:pt x="3995" y="2106"/>
                </a:lnTo>
                <a:lnTo>
                  <a:pt x="4023" y="2149"/>
                </a:lnTo>
                <a:lnTo>
                  <a:pt x="4049" y="2192"/>
                </a:lnTo>
                <a:lnTo>
                  <a:pt x="4074" y="2236"/>
                </a:lnTo>
                <a:lnTo>
                  <a:pt x="4098" y="2280"/>
                </a:lnTo>
                <a:lnTo>
                  <a:pt x="4121" y="2326"/>
                </a:lnTo>
                <a:lnTo>
                  <a:pt x="4144" y="2370"/>
                </a:lnTo>
                <a:lnTo>
                  <a:pt x="4165" y="2416"/>
                </a:lnTo>
                <a:lnTo>
                  <a:pt x="4186" y="2461"/>
                </a:lnTo>
                <a:lnTo>
                  <a:pt x="4206" y="2507"/>
                </a:lnTo>
                <a:lnTo>
                  <a:pt x="4446" y="2391"/>
                </a:lnTo>
                <a:lnTo>
                  <a:pt x="4424" y="2337"/>
                </a:lnTo>
                <a:lnTo>
                  <a:pt x="4400" y="2284"/>
                </a:lnTo>
                <a:lnTo>
                  <a:pt x="4376" y="2231"/>
                </a:lnTo>
                <a:lnTo>
                  <a:pt x="4351" y="2180"/>
                </a:lnTo>
                <a:lnTo>
                  <a:pt x="4326" y="2130"/>
                </a:lnTo>
                <a:lnTo>
                  <a:pt x="4298" y="2080"/>
                </a:lnTo>
                <a:lnTo>
                  <a:pt x="4271" y="2031"/>
                </a:lnTo>
                <a:lnTo>
                  <a:pt x="4242" y="1983"/>
                </a:lnTo>
                <a:lnTo>
                  <a:pt x="4212" y="1937"/>
                </a:lnTo>
                <a:lnTo>
                  <a:pt x="4180" y="1890"/>
                </a:lnTo>
                <a:lnTo>
                  <a:pt x="4147" y="1845"/>
                </a:lnTo>
                <a:lnTo>
                  <a:pt x="4114" y="1799"/>
                </a:lnTo>
                <a:lnTo>
                  <a:pt x="4078" y="1755"/>
                </a:lnTo>
                <a:lnTo>
                  <a:pt x="4041" y="1712"/>
                </a:lnTo>
                <a:lnTo>
                  <a:pt x="4002" y="1670"/>
                </a:lnTo>
                <a:lnTo>
                  <a:pt x="3962" y="1628"/>
                </a:lnTo>
                <a:lnTo>
                  <a:pt x="3921" y="1588"/>
                </a:lnTo>
                <a:lnTo>
                  <a:pt x="3879" y="1549"/>
                </a:lnTo>
                <a:lnTo>
                  <a:pt x="3836" y="1512"/>
                </a:lnTo>
                <a:lnTo>
                  <a:pt x="3792" y="1476"/>
                </a:lnTo>
                <a:lnTo>
                  <a:pt x="3747" y="1440"/>
                </a:lnTo>
                <a:lnTo>
                  <a:pt x="3701" y="1406"/>
                </a:lnTo>
                <a:lnTo>
                  <a:pt x="3654" y="1373"/>
                </a:lnTo>
                <a:lnTo>
                  <a:pt x="3607" y="1342"/>
                </a:lnTo>
                <a:lnTo>
                  <a:pt x="3558" y="1311"/>
                </a:lnTo>
                <a:lnTo>
                  <a:pt x="3509" y="1281"/>
                </a:lnTo>
                <a:lnTo>
                  <a:pt x="3459" y="1252"/>
                </a:lnTo>
                <a:lnTo>
                  <a:pt x="3409" y="1226"/>
                </a:lnTo>
                <a:lnTo>
                  <a:pt x="3357" y="1198"/>
                </a:lnTo>
                <a:lnTo>
                  <a:pt x="3306" y="1173"/>
                </a:lnTo>
                <a:lnTo>
                  <a:pt x="3253" y="1149"/>
                </a:lnTo>
                <a:lnTo>
                  <a:pt x="3200" y="1125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5" name="电话">
            <a:extLst>
              <a:ext uri="{FF2B5EF4-FFF2-40B4-BE49-F238E27FC236}">
                <a16:creationId xmlns="" xmlns:a16="http://schemas.microsoft.com/office/drawing/2014/main" id="{DF4B5297-A57F-4BF2-8765-B6DF5A19CAE1}"/>
              </a:ext>
            </a:extLst>
          </p:cNvPr>
          <p:cNvSpPr/>
          <p:nvPr/>
        </p:nvSpPr>
        <p:spPr>
          <a:xfrm rot="540000">
            <a:off x="3748814" y="1082882"/>
            <a:ext cx="313055" cy="346710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带圈电话">
            <a:extLst>
              <a:ext uri="{FF2B5EF4-FFF2-40B4-BE49-F238E27FC236}">
                <a16:creationId xmlns="" xmlns:a16="http://schemas.microsoft.com/office/drawing/2014/main" id="{FD764EFC-3ACA-4605-BB35-6466979A095E}"/>
              </a:ext>
            </a:extLst>
          </p:cNvPr>
          <p:cNvSpPr/>
          <p:nvPr/>
        </p:nvSpPr>
        <p:spPr>
          <a:xfrm rot="18720000">
            <a:off x="6209955" y="1060022"/>
            <a:ext cx="392430" cy="392430"/>
          </a:xfrm>
          <a:custGeom>
            <a:avLst/>
            <a:gdLst/>
            <a:ahLst/>
            <a:cxnLst/>
            <a:rect l="l" t="t" r="r" b="b"/>
            <a:pathLst>
              <a:path w="577593" h="577592">
                <a:moveTo>
                  <a:pt x="234310" y="380217"/>
                </a:moveTo>
                <a:cubicBezTo>
                  <a:pt x="246869" y="387442"/>
                  <a:pt x="258665" y="381442"/>
                  <a:pt x="262548" y="404283"/>
                </a:cubicBezTo>
                <a:cubicBezTo>
                  <a:pt x="266431" y="427125"/>
                  <a:pt x="242854" y="459767"/>
                  <a:pt x="229183" y="471323"/>
                </a:cubicBezTo>
                <a:cubicBezTo>
                  <a:pt x="215512" y="482878"/>
                  <a:pt x="193419" y="478515"/>
                  <a:pt x="180522" y="473617"/>
                </a:cubicBezTo>
                <a:cubicBezTo>
                  <a:pt x="193965" y="466292"/>
                  <a:pt x="207048" y="454529"/>
                  <a:pt x="217339" y="440601"/>
                </a:cubicBezTo>
                <a:cubicBezTo>
                  <a:pt x="233687" y="418479"/>
                  <a:pt x="240024" y="395096"/>
                  <a:pt x="234310" y="380217"/>
                </a:cubicBezTo>
                <a:close/>
                <a:moveTo>
                  <a:pt x="425006" y="121382"/>
                </a:moveTo>
                <a:cubicBezTo>
                  <a:pt x="429704" y="126991"/>
                  <a:pt x="433488" y="134230"/>
                  <a:pt x="436644" y="143057"/>
                </a:cubicBezTo>
                <a:cubicBezTo>
                  <a:pt x="453017" y="188848"/>
                  <a:pt x="374979" y="223071"/>
                  <a:pt x="356472" y="222273"/>
                </a:cubicBezTo>
                <a:cubicBezTo>
                  <a:pt x="340632" y="221589"/>
                  <a:pt x="329013" y="212922"/>
                  <a:pt x="316773" y="203393"/>
                </a:cubicBezTo>
                <a:cubicBezTo>
                  <a:pt x="332982" y="199546"/>
                  <a:pt x="349992" y="192409"/>
                  <a:pt x="365914" y="183372"/>
                </a:cubicBezTo>
                <a:cubicBezTo>
                  <a:pt x="400284" y="163865"/>
                  <a:pt x="423202" y="139309"/>
                  <a:pt x="425006" y="121382"/>
                </a:cubicBezTo>
                <a:close/>
                <a:moveTo>
                  <a:pt x="288797" y="0"/>
                </a:moveTo>
                <a:cubicBezTo>
                  <a:pt x="448295" y="0"/>
                  <a:pt x="577593" y="129298"/>
                  <a:pt x="577593" y="288796"/>
                </a:cubicBezTo>
                <a:cubicBezTo>
                  <a:pt x="577593" y="448294"/>
                  <a:pt x="448295" y="577592"/>
                  <a:pt x="288797" y="577592"/>
                </a:cubicBezTo>
                <a:cubicBezTo>
                  <a:pt x="242745" y="577593"/>
                  <a:pt x="199210" y="566813"/>
                  <a:pt x="160790" y="547224"/>
                </a:cubicBezTo>
                <a:lnTo>
                  <a:pt x="160978" y="548653"/>
                </a:lnTo>
                <a:cubicBezTo>
                  <a:pt x="160918" y="548616"/>
                  <a:pt x="159201" y="547509"/>
                  <a:pt x="156576" y="545302"/>
                </a:cubicBezTo>
                <a:cubicBezTo>
                  <a:pt x="155826" y="545059"/>
                  <a:pt x="155138" y="544697"/>
                  <a:pt x="154452" y="544332"/>
                </a:cubicBezTo>
                <a:lnTo>
                  <a:pt x="154081" y="542962"/>
                </a:lnTo>
                <a:cubicBezTo>
                  <a:pt x="143887" y="534039"/>
                  <a:pt x="126458" y="513897"/>
                  <a:pt x="125778" y="482542"/>
                </a:cubicBezTo>
                <a:cubicBezTo>
                  <a:pt x="125207" y="456209"/>
                  <a:pt x="135424" y="442013"/>
                  <a:pt x="144328" y="435402"/>
                </a:cubicBezTo>
                <a:cubicBezTo>
                  <a:pt x="141049" y="427772"/>
                  <a:pt x="139101" y="420175"/>
                  <a:pt x="137482" y="414002"/>
                </a:cubicBezTo>
                <a:cubicBezTo>
                  <a:pt x="130441" y="387159"/>
                  <a:pt x="138178" y="160274"/>
                  <a:pt x="347629" y="102143"/>
                </a:cubicBezTo>
                <a:cubicBezTo>
                  <a:pt x="355010" y="100659"/>
                  <a:pt x="362177" y="99561"/>
                  <a:pt x="369059" y="99057"/>
                </a:cubicBezTo>
                <a:cubicBezTo>
                  <a:pt x="375940" y="98553"/>
                  <a:pt x="382537" y="98644"/>
                  <a:pt x="388776" y="99538"/>
                </a:cubicBezTo>
                <a:cubicBezTo>
                  <a:pt x="400320" y="101193"/>
                  <a:pt x="410643" y="105601"/>
                  <a:pt x="418998" y="114390"/>
                </a:cubicBezTo>
                <a:cubicBezTo>
                  <a:pt x="425438" y="129703"/>
                  <a:pt x="401160" y="157423"/>
                  <a:pt x="362093" y="179190"/>
                </a:cubicBezTo>
                <a:cubicBezTo>
                  <a:pt x="345488" y="188443"/>
                  <a:pt x="327757" y="195717"/>
                  <a:pt x="311456" y="199847"/>
                </a:cubicBezTo>
                <a:cubicBezTo>
                  <a:pt x="306035" y="196348"/>
                  <a:pt x="300569" y="194901"/>
                  <a:pt x="294986" y="197818"/>
                </a:cubicBezTo>
                <a:cubicBezTo>
                  <a:pt x="275325" y="208090"/>
                  <a:pt x="219960" y="314670"/>
                  <a:pt x="214388" y="347873"/>
                </a:cubicBezTo>
                <a:cubicBezTo>
                  <a:pt x="212440" y="359480"/>
                  <a:pt x="217439" y="367666"/>
                  <a:pt x="224964" y="373701"/>
                </a:cubicBezTo>
                <a:lnTo>
                  <a:pt x="224630" y="374083"/>
                </a:lnTo>
                <a:cubicBezTo>
                  <a:pt x="237092" y="384983"/>
                  <a:pt x="231822" y="412316"/>
                  <a:pt x="212274" y="438164"/>
                </a:cubicBezTo>
                <a:cubicBezTo>
                  <a:pt x="201379" y="452569"/>
                  <a:pt x="187435" y="464598"/>
                  <a:pt x="173722" y="471257"/>
                </a:cubicBezTo>
                <a:cubicBezTo>
                  <a:pt x="160041" y="464734"/>
                  <a:pt x="151775" y="453122"/>
                  <a:pt x="146587" y="441033"/>
                </a:cubicBezTo>
                <a:cubicBezTo>
                  <a:pt x="139259" y="451214"/>
                  <a:pt x="130813" y="467448"/>
                  <a:pt x="133146" y="486288"/>
                </a:cubicBezTo>
                <a:cubicBezTo>
                  <a:pt x="137119" y="518381"/>
                  <a:pt x="141720" y="516247"/>
                  <a:pt x="146174" y="525248"/>
                </a:cubicBezTo>
                <a:cubicBezTo>
                  <a:pt x="158269" y="542339"/>
                  <a:pt x="158341" y="537239"/>
                  <a:pt x="159578" y="539900"/>
                </a:cubicBezTo>
                <a:cubicBezTo>
                  <a:pt x="198149" y="560306"/>
                  <a:pt x="242154" y="571597"/>
                  <a:pt x="288797" y="571597"/>
                </a:cubicBezTo>
                <a:cubicBezTo>
                  <a:pt x="444983" y="571597"/>
                  <a:pt x="571598" y="444983"/>
                  <a:pt x="571598" y="288796"/>
                </a:cubicBezTo>
                <a:cubicBezTo>
                  <a:pt x="571598" y="132609"/>
                  <a:pt x="444984" y="5995"/>
                  <a:pt x="288797" y="5995"/>
                </a:cubicBezTo>
                <a:cubicBezTo>
                  <a:pt x="132610" y="5995"/>
                  <a:pt x="5996" y="132609"/>
                  <a:pt x="5996" y="288796"/>
                </a:cubicBezTo>
                <a:cubicBezTo>
                  <a:pt x="5996" y="370017"/>
                  <a:pt x="40236" y="443242"/>
                  <a:pt x="95262" y="494616"/>
                </a:cubicBezTo>
                <a:lnTo>
                  <a:pt x="90248" y="498151"/>
                </a:lnTo>
                <a:cubicBezTo>
                  <a:pt x="34594" y="445716"/>
                  <a:pt x="0" y="371296"/>
                  <a:pt x="1" y="288796"/>
                </a:cubicBezTo>
                <a:cubicBezTo>
                  <a:pt x="1" y="129298"/>
                  <a:pt x="129299" y="0"/>
                  <a:pt x="288797" y="0"/>
                </a:cubicBezTo>
                <a:close/>
              </a:path>
            </a:pathLst>
          </a:custGeom>
          <a:solidFill>
            <a:srgbClr val="26263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电话">
            <a:extLst>
              <a:ext uri="{FF2B5EF4-FFF2-40B4-BE49-F238E27FC236}">
                <a16:creationId xmlns="" xmlns:a16="http://schemas.microsoft.com/office/drawing/2014/main" id="{5D38F580-281B-44D5-8BFA-74E5613FA846}"/>
              </a:ext>
            </a:extLst>
          </p:cNvPr>
          <p:cNvSpPr/>
          <p:nvPr/>
        </p:nvSpPr>
        <p:spPr>
          <a:xfrm>
            <a:off x="2535556" y="1060022"/>
            <a:ext cx="257810" cy="392430"/>
          </a:xfrm>
          <a:custGeom>
            <a:avLst/>
            <a:gdLst>
              <a:gd name="connsiteX0" fmla="*/ 608252 w 1978606"/>
              <a:gd name="connsiteY0" fmla="*/ 0 h 3092264"/>
              <a:gd name="connsiteX1" fmla="*/ 720410 w 1978606"/>
              <a:gd name="connsiteY1" fmla="*/ 112000 h 3092264"/>
              <a:gd name="connsiteX2" fmla="*/ 877432 w 1978606"/>
              <a:gd name="connsiteY2" fmla="*/ 672000 h 3092264"/>
              <a:gd name="connsiteX3" fmla="*/ 832568 w 1978606"/>
              <a:gd name="connsiteY3" fmla="*/ 828801 h 3092264"/>
              <a:gd name="connsiteX4" fmla="*/ 563388 w 1978606"/>
              <a:gd name="connsiteY4" fmla="*/ 985601 h 3092264"/>
              <a:gd name="connsiteX5" fmla="*/ 1079317 w 1978606"/>
              <a:gd name="connsiteY5" fmla="*/ 2172802 h 3092264"/>
              <a:gd name="connsiteX6" fmla="*/ 1337349 w 1978606"/>
              <a:gd name="connsiteY6" fmla="*/ 2010428 h 3092264"/>
              <a:gd name="connsiteX7" fmla="*/ 1505519 w 1978606"/>
              <a:gd name="connsiteY7" fmla="*/ 2038402 h 3092264"/>
              <a:gd name="connsiteX8" fmla="*/ 1931721 w 1978606"/>
              <a:gd name="connsiteY8" fmla="*/ 2464003 h 3092264"/>
              <a:gd name="connsiteX9" fmla="*/ 1954153 w 1978606"/>
              <a:gd name="connsiteY9" fmla="*/ 2620803 h 3092264"/>
              <a:gd name="connsiteX10" fmla="*/ 1707404 w 1978606"/>
              <a:gd name="connsiteY10" fmla="*/ 3001603 h 3092264"/>
              <a:gd name="connsiteX11" fmla="*/ 1483087 w 1978606"/>
              <a:gd name="connsiteY11" fmla="*/ 3046403 h 3092264"/>
              <a:gd name="connsiteX12" fmla="*/ 2596 w 1978606"/>
              <a:gd name="connsiteY12" fmla="*/ 179200 h 3092264"/>
              <a:gd name="connsiteX13" fmla="*/ 159618 w 1978606"/>
              <a:gd name="connsiteY13" fmla="*/ 44800 h 3092264"/>
              <a:gd name="connsiteX14" fmla="*/ 608252 w 1978606"/>
              <a:gd name="connsiteY14" fmla="*/ 0 h 309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78606" h="3092264">
                <a:moveTo>
                  <a:pt x="608252" y="0"/>
                </a:moveTo>
                <a:cubicBezTo>
                  <a:pt x="675547" y="0"/>
                  <a:pt x="697978" y="44800"/>
                  <a:pt x="720410" y="112000"/>
                </a:cubicBezTo>
                <a:cubicBezTo>
                  <a:pt x="787705" y="291200"/>
                  <a:pt x="832568" y="492800"/>
                  <a:pt x="877432" y="672000"/>
                </a:cubicBezTo>
                <a:cubicBezTo>
                  <a:pt x="899864" y="761601"/>
                  <a:pt x="877432" y="806401"/>
                  <a:pt x="832568" y="828801"/>
                </a:cubicBezTo>
                <a:cubicBezTo>
                  <a:pt x="742842" y="896001"/>
                  <a:pt x="653115" y="940801"/>
                  <a:pt x="563388" y="985601"/>
                </a:cubicBezTo>
                <a:cubicBezTo>
                  <a:pt x="563388" y="1388801"/>
                  <a:pt x="675547" y="1747202"/>
                  <a:pt x="1079317" y="2172802"/>
                </a:cubicBezTo>
                <a:cubicBezTo>
                  <a:pt x="1169044" y="2105602"/>
                  <a:pt x="1270188" y="2055228"/>
                  <a:pt x="1337349" y="2010428"/>
                </a:cubicBezTo>
                <a:cubicBezTo>
                  <a:pt x="1404510" y="1965628"/>
                  <a:pt x="1454947" y="1993602"/>
                  <a:pt x="1505519" y="2038402"/>
                </a:cubicBezTo>
                <a:cubicBezTo>
                  <a:pt x="1640109" y="2172802"/>
                  <a:pt x="1797131" y="2307202"/>
                  <a:pt x="1931721" y="2464003"/>
                </a:cubicBezTo>
                <a:cubicBezTo>
                  <a:pt x="1976584" y="2508803"/>
                  <a:pt x="1999016" y="2576003"/>
                  <a:pt x="1954153" y="2620803"/>
                </a:cubicBezTo>
                <a:cubicBezTo>
                  <a:pt x="1864426" y="2755203"/>
                  <a:pt x="1797131" y="2867203"/>
                  <a:pt x="1707404" y="3001603"/>
                </a:cubicBezTo>
                <a:cubicBezTo>
                  <a:pt x="1640109" y="3113603"/>
                  <a:pt x="1572814" y="3113603"/>
                  <a:pt x="1483087" y="3046403"/>
                </a:cubicBezTo>
                <a:cubicBezTo>
                  <a:pt x="496093" y="2329602"/>
                  <a:pt x="-42267" y="1568002"/>
                  <a:pt x="2596" y="179200"/>
                </a:cubicBezTo>
                <a:cubicBezTo>
                  <a:pt x="2596" y="89600"/>
                  <a:pt x="25028" y="44800"/>
                  <a:pt x="159618" y="44800"/>
                </a:cubicBezTo>
                <a:cubicBezTo>
                  <a:pt x="294208" y="22400"/>
                  <a:pt x="451230" y="0"/>
                  <a:pt x="608252" y="0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文本框 1">
            <a:extLst>
              <a:ext uri="{FF2B5EF4-FFF2-40B4-BE49-F238E27FC236}">
                <a16:creationId xmlns="" xmlns:a16="http://schemas.microsoft.com/office/drawing/2014/main" id="{4741F715-719D-41AC-8CA8-C2B08FB47EC9}"/>
              </a:ext>
            </a:extLst>
          </p:cNvPr>
          <p:cNvSpPr txBox="1"/>
          <p:nvPr/>
        </p:nvSpPr>
        <p:spPr>
          <a:xfrm>
            <a:off x="750588" y="1062835"/>
            <a:ext cx="687070" cy="49276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800" kern="100" dirty="0" err="1">
                <a:latin typeface="微软雅黑"/>
                <a:ea typeface="微软雅黑"/>
                <a:cs typeface="微软雅黑"/>
                <a:sym typeface="Times New Roman"/>
              </a:rPr>
              <a:t>电话</a:t>
            </a:r>
            <a:endParaRPr lang="en-US" altLang="zh-CN" sz="1800" kern="100" dirty="0">
              <a:latin typeface="微软雅黑"/>
              <a:ea typeface="微软雅黑"/>
              <a:cs typeface="微软雅黑"/>
              <a:sym typeface="Times New Roman"/>
            </a:endParaRPr>
          </a:p>
        </p:txBody>
      </p:sp>
      <p:sp>
        <p:nvSpPr>
          <p:cNvPr id="9" name="手机">
            <a:extLst>
              <a:ext uri="{FF2B5EF4-FFF2-40B4-BE49-F238E27FC236}">
                <a16:creationId xmlns="" xmlns:a16="http://schemas.microsoft.com/office/drawing/2014/main" id="{83F643F0-11F7-425E-812C-B8A1909B6727}"/>
              </a:ext>
            </a:extLst>
          </p:cNvPr>
          <p:cNvSpPr/>
          <p:nvPr/>
        </p:nvSpPr>
        <p:spPr bwMode="auto">
          <a:xfrm>
            <a:off x="11118235" y="1032717"/>
            <a:ext cx="229870" cy="446405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10" name="电话">
            <a:extLst>
              <a:ext uri="{FF2B5EF4-FFF2-40B4-BE49-F238E27FC236}">
                <a16:creationId xmlns="" xmlns:a16="http://schemas.microsoft.com/office/drawing/2014/main" id="{1A61D01E-2F11-4ECA-BB5E-F5452A3326DD}"/>
              </a:ext>
            </a:extLst>
          </p:cNvPr>
          <p:cNvSpPr/>
          <p:nvPr/>
        </p:nvSpPr>
        <p:spPr bwMode="auto">
          <a:xfrm flipH="1">
            <a:off x="8782186" y="1072087"/>
            <a:ext cx="368300" cy="368300"/>
          </a:xfrm>
          <a:custGeom>
            <a:avLst/>
            <a:gdLst>
              <a:gd name="T0" fmla="*/ 1317203 w 634"/>
              <a:gd name="T1" fmla="*/ 215233 h 619"/>
              <a:gd name="T2" fmla="*/ 1317203 w 634"/>
              <a:gd name="T3" fmla="*/ 215233 h 619"/>
              <a:gd name="T4" fmla="*/ 1190507 w 634"/>
              <a:gd name="T5" fmla="*/ 43628 h 619"/>
              <a:gd name="T6" fmla="*/ 1061626 w 634"/>
              <a:gd name="T7" fmla="*/ 43628 h 619"/>
              <a:gd name="T8" fmla="*/ 899980 w 634"/>
              <a:gd name="T9" fmla="*/ 386838 h 619"/>
              <a:gd name="T10" fmla="*/ 899980 w 634"/>
              <a:gd name="T11" fmla="*/ 555534 h 619"/>
              <a:gd name="T12" fmla="*/ 963328 w 634"/>
              <a:gd name="T13" fmla="*/ 642791 h 619"/>
              <a:gd name="T14" fmla="*/ 771099 w 634"/>
              <a:gd name="T15" fmla="*/ 942373 h 619"/>
              <a:gd name="T16" fmla="*/ 513338 w 634"/>
              <a:gd name="T17" fmla="*/ 1241954 h 619"/>
              <a:gd name="T18" fmla="*/ 417224 w 634"/>
              <a:gd name="T19" fmla="*/ 1154697 h 619"/>
              <a:gd name="T20" fmla="*/ 288343 w 634"/>
              <a:gd name="T21" fmla="*/ 1154697 h 619"/>
              <a:gd name="T22" fmla="*/ 63348 w 634"/>
              <a:gd name="T23" fmla="*/ 1413559 h 619"/>
              <a:gd name="T24" fmla="*/ 63348 w 634"/>
              <a:gd name="T25" fmla="*/ 1541535 h 619"/>
              <a:gd name="T26" fmla="*/ 192229 w 634"/>
              <a:gd name="T27" fmla="*/ 1713140 h 619"/>
              <a:gd name="T28" fmla="*/ 417224 w 634"/>
              <a:gd name="T29" fmla="*/ 1713140 h 619"/>
              <a:gd name="T30" fmla="*/ 932746 w 634"/>
              <a:gd name="T31" fmla="*/ 1198326 h 619"/>
              <a:gd name="T32" fmla="*/ 1317203 w 634"/>
              <a:gd name="T33" fmla="*/ 555534 h 619"/>
              <a:gd name="T34" fmla="*/ 1317203 w 634"/>
              <a:gd name="T35" fmla="*/ 215233 h 619"/>
              <a:gd name="T36" fmla="*/ 1253855 w 634"/>
              <a:gd name="T37" fmla="*/ 471186 h 619"/>
              <a:gd name="T38" fmla="*/ 1253855 w 634"/>
              <a:gd name="T39" fmla="*/ 471186 h 619"/>
              <a:gd name="T40" fmla="*/ 899980 w 634"/>
              <a:gd name="T41" fmla="*/ 1113977 h 619"/>
              <a:gd name="T42" fmla="*/ 353875 w 634"/>
              <a:gd name="T43" fmla="*/ 1625884 h 619"/>
              <a:gd name="T44" fmla="*/ 224995 w 634"/>
              <a:gd name="T45" fmla="*/ 1625884 h 619"/>
              <a:gd name="T46" fmla="*/ 159462 w 634"/>
              <a:gd name="T47" fmla="*/ 1541535 h 619"/>
              <a:gd name="T48" fmla="*/ 159462 w 634"/>
              <a:gd name="T49" fmla="*/ 1413559 h 619"/>
              <a:gd name="T50" fmla="*/ 321109 w 634"/>
              <a:gd name="T51" fmla="*/ 1285582 h 619"/>
              <a:gd name="T52" fmla="*/ 386642 w 634"/>
              <a:gd name="T53" fmla="*/ 1285582 h 619"/>
              <a:gd name="T54" fmla="*/ 482756 w 634"/>
              <a:gd name="T55" fmla="*/ 1413559 h 619"/>
              <a:gd name="T56" fmla="*/ 1092208 w 634"/>
              <a:gd name="T57" fmla="*/ 642791 h 619"/>
              <a:gd name="T58" fmla="*/ 963328 w 634"/>
              <a:gd name="T59" fmla="*/ 511906 h 619"/>
              <a:gd name="T60" fmla="*/ 963328 w 634"/>
              <a:gd name="T61" fmla="*/ 386838 h 619"/>
              <a:gd name="T62" fmla="*/ 1092208 w 634"/>
              <a:gd name="T63" fmla="*/ 171605 h 619"/>
              <a:gd name="T64" fmla="*/ 1190507 w 634"/>
              <a:gd name="T65" fmla="*/ 171605 h 619"/>
              <a:gd name="T66" fmla="*/ 1253855 w 634"/>
              <a:gd name="T67" fmla="*/ 299581 h 619"/>
              <a:gd name="T68" fmla="*/ 1253855 w 634"/>
              <a:gd name="T69" fmla="*/ 471186 h 61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34" h="619">
                <a:moveTo>
                  <a:pt x="603" y="74"/>
                </a:moveTo>
                <a:lnTo>
                  <a:pt x="603" y="74"/>
                </a:lnTo>
                <a:cubicBezTo>
                  <a:pt x="545" y="15"/>
                  <a:pt x="545" y="15"/>
                  <a:pt x="545" y="15"/>
                </a:cubicBezTo>
                <a:cubicBezTo>
                  <a:pt x="530" y="0"/>
                  <a:pt x="500" y="0"/>
                  <a:pt x="486" y="15"/>
                </a:cubicBezTo>
                <a:cubicBezTo>
                  <a:pt x="412" y="133"/>
                  <a:pt x="412" y="133"/>
                  <a:pt x="412" y="133"/>
                </a:cubicBezTo>
                <a:cubicBezTo>
                  <a:pt x="398" y="147"/>
                  <a:pt x="398" y="176"/>
                  <a:pt x="412" y="191"/>
                </a:cubicBezTo>
                <a:cubicBezTo>
                  <a:pt x="441" y="221"/>
                  <a:pt x="441" y="221"/>
                  <a:pt x="441" y="221"/>
                </a:cubicBezTo>
                <a:cubicBezTo>
                  <a:pt x="412" y="250"/>
                  <a:pt x="382" y="294"/>
                  <a:pt x="353" y="324"/>
                </a:cubicBezTo>
                <a:cubicBezTo>
                  <a:pt x="309" y="368"/>
                  <a:pt x="265" y="397"/>
                  <a:pt x="235" y="427"/>
                </a:cubicBezTo>
                <a:cubicBezTo>
                  <a:pt x="191" y="397"/>
                  <a:pt x="191" y="397"/>
                  <a:pt x="191" y="397"/>
                </a:cubicBezTo>
                <a:cubicBezTo>
                  <a:pt x="177" y="383"/>
                  <a:pt x="162" y="383"/>
                  <a:pt x="132" y="397"/>
                </a:cubicBezTo>
                <a:cubicBezTo>
                  <a:pt x="29" y="486"/>
                  <a:pt x="29" y="486"/>
                  <a:pt x="29" y="486"/>
                </a:cubicBezTo>
                <a:cubicBezTo>
                  <a:pt x="0" y="500"/>
                  <a:pt x="15" y="515"/>
                  <a:pt x="29" y="530"/>
                </a:cubicBezTo>
                <a:cubicBezTo>
                  <a:pt x="88" y="589"/>
                  <a:pt x="88" y="589"/>
                  <a:pt x="88" y="589"/>
                </a:cubicBezTo>
                <a:cubicBezTo>
                  <a:pt x="118" y="618"/>
                  <a:pt x="147" y="618"/>
                  <a:pt x="191" y="589"/>
                </a:cubicBezTo>
                <a:cubicBezTo>
                  <a:pt x="191" y="589"/>
                  <a:pt x="324" y="530"/>
                  <a:pt x="427" y="412"/>
                </a:cubicBezTo>
                <a:cubicBezTo>
                  <a:pt x="530" y="324"/>
                  <a:pt x="603" y="191"/>
                  <a:pt x="603" y="191"/>
                </a:cubicBezTo>
                <a:cubicBezTo>
                  <a:pt x="618" y="147"/>
                  <a:pt x="633" y="103"/>
                  <a:pt x="603" y="74"/>
                </a:cubicBezTo>
                <a:close/>
                <a:moveTo>
                  <a:pt x="574" y="162"/>
                </a:moveTo>
                <a:lnTo>
                  <a:pt x="574" y="162"/>
                </a:lnTo>
                <a:cubicBezTo>
                  <a:pt x="545" y="221"/>
                  <a:pt x="471" y="324"/>
                  <a:pt x="412" y="383"/>
                </a:cubicBezTo>
                <a:cubicBezTo>
                  <a:pt x="339" y="456"/>
                  <a:pt x="162" y="559"/>
                  <a:pt x="162" y="559"/>
                </a:cubicBezTo>
                <a:cubicBezTo>
                  <a:pt x="147" y="574"/>
                  <a:pt x="118" y="574"/>
                  <a:pt x="103" y="559"/>
                </a:cubicBezTo>
                <a:cubicBezTo>
                  <a:pt x="73" y="530"/>
                  <a:pt x="73" y="530"/>
                  <a:pt x="73" y="530"/>
                </a:cubicBezTo>
                <a:cubicBezTo>
                  <a:pt x="59" y="515"/>
                  <a:pt x="59" y="500"/>
                  <a:pt x="73" y="486"/>
                </a:cubicBezTo>
                <a:cubicBezTo>
                  <a:pt x="147" y="442"/>
                  <a:pt x="147" y="442"/>
                  <a:pt x="147" y="442"/>
                </a:cubicBezTo>
                <a:cubicBezTo>
                  <a:pt x="162" y="427"/>
                  <a:pt x="177" y="427"/>
                  <a:pt x="177" y="442"/>
                </a:cubicBezTo>
                <a:cubicBezTo>
                  <a:pt x="221" y="486"/>
                  <a:pt x="221" y="486"/>
                  <a:pt x="221" y="486"/>
                </a:cubicBezTo>
                <a:cubicBezTo>
                  <a:pt x="235" y="471"/>
                  <a:pt x="398" y="368"/>
                  <a:pt x="500" y="221"/>
                </a:cubicBezTo>
                <a:cubicBezTo>
                  <a:pt x="441" y="176"/>
                  <a:pt x="441" y="176"/>
                  <a:pt x="441" y="176"/>
                </a:cubicBezTo>
                <a:cubicBezTo>
                  <a:pt x="441" y="162"/>
                  <a:pt x="441" y="147"/>
                  <a:pt x="441" y="133"/>
                </a:cubicBezTo>
                <a:cubicBezTo>
                  <a:pt x="500" y="59"/>
                  <a:pt x="500" y="59"/>
                  <a:pt x="500" y="59"/>
                </a:cubicBezTo>
                <a:cubicBezTo>
                  <a:pt x="515" y="44"/>
                  <a:pt x="530" y="59"/>
                  <a:pt x="545" y="59"/>
                </a:cubicBezTo>
                <a:cubicBezTo>
                  <a:pt x="574" y="103"/>
                  <a:pt x="574" y="103"/>
                  <a:pt x="574" y="103"/>
                </a:cubicBezTo>
                <a:cubicBezTo>
                  <a:pt x="589" y="117"/>
                  <a:pt x="589" y="147"/>
                  <a:pt x="574" y="162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11" name="手机">
            <a:extLst>
              <a:ext uri="{FF2B5EF4-FFF2-40B4-BE49-F238E27FC236}">
                <a16:creationId xmlns="" xmlns:a16="http://schemas.microsoft.com/office/drawing/2014/main" id="{23BF0753-61BB-4AF1-A5A7-55D7E1E5B3AD}"/>
              </a:ext>
            </a:extLst>
          </p:cNvPr>
          <p:cNvSpPr/>
          <p:nvPr/>
        </p:nvSpPr>
        <p:spPr bwMode="auto">
          <a:xfrm>
            <a:off x="10122509" y="1050497"/>
            <a:ext cx="222250" cy="411480"/>
          </a:xfrm>
          <a:custGeom>
            <a:avLst/>
            <a:gdLst>
              <a:gd name="T0" fmla="*/ 750267 w 3056"/>
              <a:gd name="T1" fmla="*/ 27771 h 5968"/>
              <a:gd name="T2" fmla="*/ 691573 w 3056"/>
              <a:gd name="T3" fmla="*/ 0 h 5968"/>
              <a:gd name="T4" fmla="*/ 628413 w 3056"/>
              <a:gd name="T5" fmla="*/ 33835 h 5968"/>
              <a:gd name="T6" fmla="*/ 268272 w 3056"/>
              <a:gd name="T7" fmla="*/ 220250 h 5968"/>
              <a:gd name="T8" fmla="*/ 135890 w 3056"/>
              <a:gd name="T9" fmla="*/ 260788 h 5968"/>
              <a:gd name="T10" fmla="*/ 40831 w 3056"/>
              <a:gd name="T11" fmla="*/ 356230 h 5968"/>
              <a:gd name="T12" fmla="*/ 319 w 3056"/>
              <a:gd name="T13" fmla="*/ 488380 h 5968"/>
              <a:gd name="T14" fmla="*/ 16907 w 3056"/>
              <a:gd name="T15" fmla="*/ 1719224 h 5968"/>
              <a:gd name="T16" fmla="*/ 92507 w 3056"/>
              <a:gd name="T17" fmla="*/ 1831264 h 5968"/>
              <a:gd name="T18" fmla="*/ 212129 w 3056"/>
              <a:gd name="T19" fmla="*/ 1896062 h 5968"/>
              <a:gd name="T20" fmla="*/ 734637 w 3056"/>
              <a:gd name="T21" fmla="*/ 1901808 h 5968"/>
              <a:gd name="T22" fmla="*/ 860957 w 3056"/>
              <a:gd name="T23" fmla="*/ 1848820 h 5968"/>
              <a:gd name="T24" fmla="*/ 946447 w 3056"/>
              <a:gd name="T25" fmla="*/ 1744760 h 5968"/>
              <a:gd name="T26" fmla="*/ 974837 w 3056"/>
              <a:gd name="T27" fmla="*/ 502744 h 5968"/>
              <a:gd name="T28" fmla="*/ 954741 w 3056"/>
              <a:gd name="T29" fmla="*/ 399641 h 5968"/>
              <a:gd name="T30" fmla="*/ 893494 w 3056"/>
              <a:gd name="T31" fmla="*/ 305796 h 5968"/>
              <a:gd name="T32" fmla="*/ 800668 w 3056"/>
              <a:gd name="T33" fmla="*/ 242594 h 5968"/>
              <a:gd name="T34" fmla="*/ 193628 w 3056"/>
              <a:gd name="T35" fmla="*/ 517427 h 5968"/>
              <a:gd name="T36" fmla="*/ 217552 w 3056"/>
              <a:gd name="T37" fmla="*/ 468270 h 5968"/>
              <a:gd name="T38" fmla="*/ 260935 w 3056"/>
              <a:gd name="T39" fmla="*/ 435711 h 5968"/>
              <a:gd name="T40" fmla="*/ 669562 w 3056"/>
              <a:gd name="T41" fmla="*/ 426774 h 5968"/>
              <a:gd name="T42" fmla="*/ 723472 w 3056"/>
              <a:gd name="T43" fmla="*/ 440819 h 5968"/>
              <a:gd name="T44" fmla="*/ 763665 w 3056"/>
              <a:gd name="T45" fmla="*/ 476888 h 5968"/>
              <a:gd name="T46" fmla="*/ 782485 w 3056"/>
              <a:gd name="T47" fmla="*/ 528918 h 5968"/>
              <a:gd name="T48" fmla="*/ 777700 w 3056"/>
              <a:gd name="T49" fmla="*/ 896320 h 5968"/>
              <a:gd name="T50" fmla="*/ 749629 w 3056"/>
              <a:gd name="T51" fmla="*/ 942924 h 5968"/>
              <a:gd name="T52" fmla="*/ 703376 w 3056"/>
              <a:gd name="T53" fmla="*/ 971014 h 5968"/>
              <a:gd name="T54" fmla="*/ 293153 w 3056"/>
              <a:gd name="T55" fmla="*/ 975483 h 5968"/>
              <a:gd name="T56" fmla="*/ 241795 w 3056"/>
              <a:gd name="T57" fmla="*/ 956650 h 5968"/>
              <a:gd name="T58" fmla="*/ 205111 w 3056"/>
              <a:gd name="T59" fmla="*/ 916749 h 5968"/>
              <a:gd name="T60" fmla="*/ 191395 w 3056"/>
              <a:gd name="T61" fmla="*/ 862485 h 5968"/>
              <a:gd name="T62" fmla="*/ 227122 w 3056"/>
              <a:gd name="T63" fmla="*/ 1163493 h 5968"/>
              <a:gd name="T64" fmla="*/ 390445 w 3056"/>
              <a:gd name="T65" fmla="*/ 1148490 h 5968"/>
              <a:gd name="T66" fmla="*/ 422025 w 3056"/>
              <a:gd name="T67" fmla="*/ 1163493 h 5968"/>
              <a:gd name="T68" fmla="*/ 431595 w 3056"/>
              <a:gd name="T69" fmla="*/ 1310007 h 5968"/>
              <a:gd name="T70" fmla="*/ 409904 w 3056"/>
              <a:gd name="T71" fmla="*/ 1341927 h 5968"/>
              <a:gd name="T72" fmla="*/ 246580 w 3056"/>
              <a:gd name="T73" fmla="*/ 1344800 h 5968"/>
              <a:gd name="T74" fmla="*/ 219785 w 3056"/>
              <a:gd name="T75" fmla="*/ 1317987 h 5968"/>
              <a:gd name="T76" fmla="*/ 538776 w 3056"/>
              <a:gd name="T77" fmla="*/ 1173388 h 5968"/>
              <a:gd name="T78" fmla="*/ 568123 w 3056"/>
              <a:gd name="T79" fmla="*/ 1149129 h 5968"/>
              <a:gd name="T80" fmla="*/ 730809 w 3056"/>
              <a:gd name="T81" fmla="*/ 1155513 h 5968"/>
              <a:gd name="T82" fmla="*/ 748991 w 3056"/>
              <a:gd name="T83" fmla="*/ 1189667 h 5968"/>
              <a:gd name="T84" fmla="*/ 737189 w 3056"/>
              <a:gd name="T85" fmla="*/ 1334904 h 5968"/>
              <a:gd name="T86" fmla="*/ 576736 w 3056"/>
              <a:gd name="T87" fmla="*/ 1346715 h 5968"/>
              <a:gd name="T88" fmla="*/ 542923 w 3056"/>
              <a:gd name="T89" fmla="*/ 1328840 h 5968"/>
              <a:gd name="T90" fmla="*/ 218190 w 3056"/>
              <a:gd name="T91" fmla="*/ 1483653 h 5968"/>
              <a:gd name="T92" fmla="*/ 239243 w 3056"/>
              <a:gd name="T93" fmla="*/ 1451733 h 5968"/>
              <a:gd name="T94" fmla="*/ 402567 w 3056"/>
              <a:gd name="T95" fmla="*/ 1448860 h 5968"/>
              <a:gd name="T96" fmla="*/ 429681 w 3056"/>
              <a:gd name="T97" fmla="*/ 1475992 h 5968"/>
              <a:gd name="T98" fmla="*/ 426491 w 3056"/>
              <a:gd name="T99" fmla="*/ 1624102 h 5968"/>
              <a:gd name="T100" fmla="*/ 394592 w 3056"/>
              <a:gd name="T101" fmla="*/ 1645169 h 5968"/>
              <a:gd name="T102" fmla="*/ 232864 w 3056"/>
              <a:gd name="T103" fmla="*/ 1635912 h 5968"/>
              <a:gd name="T104" fmla="*/ 217871 w 3056"/>
              <a:gd name="T105" fmla="*/ 1488122 h 5968"/>
              <a:gd name="T106" fmla="*/ 547708 w 3056"/>
              <a:gd name="T107" fmla="*/ 1459393 h 5968"/>
              <a:gd name="T108" fmla="*/ 708160 w 3056"/>
              <a:gd name="T109" fmla="*/ 1447264 h 5968"/>
              <a:gd name="T110" fmla="*/ 742292 w 3056"/>
              <a:gd name="T111" fmla="*/ 1465139 h 5968"/>
              <a:gd name="T112" fmla="*/ 748353 w 3056"/>
              <a:gd name="T113" fmla="*/ 1612611 h 5968"/>
              <a:gd name="T114" fmla="*/ 724110 w 3056"/>
              <a:gd name="T115" fmla="*/ 1641977 h 5968"/>
              <a:gd name="T116" fmla="*/ 560467 w 3056"/>
              <a:gd name="T117" fmla="*/ 1641977 h 5968"/>
              <a:gd name="T118" fmla="*/ 536543 w 3056"/>
              <a:gd name="T119" fmla="*/ 1612611 h 596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056" h="5968">
                <a:moveTo>
                  <a:pt x="2407" y="725"/>
                </a:moveTo>
                <a:lnTo>
                  <a:pt x="2407" y="239"/>
                </a:lnTo>
                <a:lnTo>
                  <a:pt x="2406" y="215"/>
                </a:lnTo>
                <a:lnTo>
                  <a:pt x="2403" y="191"/>
                </a:lnTo>
                <a:lnTo>
                  <a:pt x="2396" y="168"/>
                </a:lnTo>
                <a:lnTo>
                  <a:pt x="2388" y="147"/>
                </a:lnTo>
                <a:lnTo>
                  <a:pt x="2379" y="126"/>
                </a:lnTo>
                <a:lnTo>
                  <a:pt x="2366" y="106"/>
                </a:lnTo>
                <a:lnTo>
                  <a:pt x="2352" y="87"/>
                </a:lnTo>
                <a:lnTo>
                  <a:pt x="2338" y="70"/>
                </a:lnTo>
                <a:lnTo>
                  <a:pt x="2320" y="54"/>
                </a:lnTo>
                <a:lnTo>
                  <a:pt x="2302" y="40"/>
                </a:lnTo>
                <a:lnTo>
                  <a:pt x="2282" y="29"/>
                </a:lnTo>
                <a:lnTo>
                  <a:pt x="2261" y="18"/>
                </a:lnTo>
                <a:lnTo>
                  <a:pt x="2239" y="11"/>
                </a:lnTo>
                <a:lnTo>
                  <a:pt x="2217" y="5"/>
                </a:lnTo>
                <a:lnTo>
                  <a:pt x="2192" y="2"/>
                </a:lnTo>
                <a:lnTo>
                  <a:pt x="2168" y="0"/>
                </a:lnTo>
                <a:lnTo>
                  <a:pt x="2144" y="2"/>
                </a:lnTo>
                <a:lnTo>
                  <a:pt x="2120" y="5"/>
                </a:lnTo>
                <a:lnTo>
                  <a:pt x="2097" y="11"/>
                </a:lnTo>
                <a:lnTo>
                  <a:pt x="2075" y="18"/>
                </a:lnTo>
                <a:lnTo>
                  <a:pt x="2054" y="29"/>
                </a:lnTo>
                <a:lnTo>
                  <a:pt x="2035" y="40"/>
                </a:lnTo>
                <a:lnTo>
                  <a:pt x="2016" y="54"/>
                </a:lnTo>
                <a:lnTo>
                  <a:pt x="1999" y="70"/>
                </a:lnTo>
                <a:lnTo>
                  <a:pt x="1983" y="87"/>
                </a:lnTo>
                <a:lnTo>
                  <a:pt x="1970" y="106"/>
                </a:lnTo>
                <a:lnTo>
                  <a:pt x="1958" y="126"/>
                </a:lnTo>
                <a:lnTo>
                  <a:pt x="1948" y="147"/>
                </a:lnTo>
                <a:lnTo>
                  <a:pt x="1940" y="168"/>
                </a:lnTo>
                <a:lnTo>
                  <a:pt x="1934" y="191"/>
                </a:lnTo>
                <a:lnTo>
                  <a:pt x="1931" y="215"/>
                </a:lnTo>
                <a:lnTo>
                  <a:pt x="1930" y="239"/>
                </a:lnTo>
                <a:lnTo>
                  <a:pt x="1930" y="689"/>
                </a:lnTo>
                <a:lnTo>
                  <a:pt x="887" y="689"/>
                </a:lnTo>
                <a:lnTo>
                  <a:pt x="841" y="690"/>
                </a:lnTo>
                <a:lnTo>
                  <a:pt x="795" y="693"/>
                </a:lnTo>
                <a:lnTo>
                  <a:pt x="751" y="700"/>
                </a:lnTo>
                <a:lnTo>
                  <a:pt x="708" y="707"/>
                </a:lnTo>
                <a:lnTo>
                  <a:pt x="665" y="716"/>
                </a:lnTo>
                <a:lnTo>
                  <a:pt x="623" y="729"/>
                </a:lnTo>
                <a:lnTo>
                  <a:pt x="582" y="743"/>
                </a:lnTo>
                <a:lnTo>
                  <a:pt x="541" y="758"/>
                </a:lnTo>
                <a:lnTo>
                  <a:pt x="502" y="776"/>
                </a:lnTo>
                <a:lnTo>
                  <a:pt x="464" y="796"/>
                </a:lnTo>
                <a:lnTo>
                  <a:pt x="426" y="817"/>
                </a:lnTo>
                <a:lnTo>
                  <a:pt x="391" y="840"/>
                </a:lnTo>
                <a:lnTo>
                  <a:pt x="356" y="866"/>
                </a:lnTo>
                <a:lnTo>
                  <a:pt x="322" y="892"/>
                </a:lnTo>
                <a:lnTo>
                  <a:pt x="290" y="919"/>
                </a:lnTo>
                <a:lnTo>
                  <a:pt x="259" y="949"/>
                </a:lnTo>
                <a:lnTo>
                  <a:pt x="230" y="979"/>
                </a:lnTo>
                <a:lnTo>
                  <a:pt x="203" y="1012"/>
                </a:lnTo>
                <a:lnTo>
                  <a:pt x="176" y="1045"/>
                </a:lnTo>
                <a:lnTo>
                  <a:pt x="151" y="1080"/>
                </a:lnTo>
                <a:lnTo>
                  <a:pt x="128" y="1116"/>
                </a:lnTo>
                <a:lnTo>
                  <a:pt x="107" y="1153"/>
                </a:lnTo>
                <a:lnTo>
                  <a:pt x="87" y="1191"/>
                </a:lnTo>
                <a:lnTo>
                  <a:pt x="69" y="1230"/>
                </a:lnTo>
                <a:lnTo>
                  <a:pt x="53" y="1270"/>
                </a:lnTo>
                <a:lnTo>
                  <a:pt x="40" y="1312"/>
                </a:lnTo>
                <a:lnTo>
                  <a:pt x="27" y="1354"/>
                </a:lnTo>
                <a:lnTo>
                  <a:pt x="18" y="1396"/>
                </a:lnTo>
                <a:lnTo>
                  <a:pt x="9" y="1440"/>
                </a:lnTo>
                <a:lnTo>
                  <a:pt x="4" y="1485"/>
                </a:lnTo>
                <a:lnTo>
                  <a:pt x="1" y="1530"/>
                </a:lnTo>
                <a:lnTo>
                  <a:pt x="0" y="1575"/>
                </a:lnTo>
                <a:lnTo>
                  <a:pt x="0" y="5081"/>
                </a:lnTo>
                <a:lnTo>
                  <a:pt x="1" y="5128"/>
                </a:lnTo>
                <a:lnTo>
                  <a:pt x="4" y="5172"/>
                </a:lnTo>
                <a:lnTo>
                  <a:pt x="9" y="5217"/>
                </a:lnTo>
                <a:lnTo>
                  <a:pt x="18" y="5260"/>
                </a:lnTo>
                <a:lnTo>
                  <a:pt x="27" y="5303"/>
                </a:lnTo>
                <a:lnTo>
                  <a:pt x="40" y="5345"/>
                </a:lnTo>
                <a:lnTo>
                  <a:pt x="53" y="5386"/>
                </a:lnTo>
                <a:lnTo>
                  <a:pt x="69" y="5426"/>
                </a:lnTo>
                <a:lnTo>
                  <a:pt x="87" y="5466"/>
                </a:lnTo>
                <a:lnTo>
                  <a:pt x="107" y="5504"/>
                </a:lnTo>
                <a:lnTo>
                  <a:pt x="128" y="5541"/>
                </a:lnTo>
                <a:lnTo>
                  <a:pt x="151" y="5577"/>
                </a:lnTo>
                <a:lnTo>
                  <a:pt x="176" y="5612"/>
                </a:lnTo>
                <a:lnTo>
                  <a:pt x="203" y="5646"/>
                </a:lnTo>
                <a:lnTo>
                  <a:pt x="230" y="5677"/>
                </a:lnTo>
                <a:lnTo>
                  <a:pt x="259" y="5709"/>
                </a:lnTo>
                <a:lnTo>
                  <a:pt x="290" y="5737"/>
                </a:lnTo>
                <a:lnTo>
                  <a:pt x="322" y="5766"/>
                </a:lnTo>
                <a:lnTo>
                  <a:pt x="356" y="5792"/>
                </a:lnTo>
                <a:lnTo>
                  <a:pt x="391" y="5817"/>
                </a:lnTo>
                <a:lnTo>
                  <a:pt x="426" y="5840"/>
                </a:lnTo>
                <a:lnTo>
                  <a:pt x="464" y="5861"/>
                </a:lnTo>
                <a:lnTo>
                  <a:pt x="502" y="5880"/>
                </a:lnTo>
                <a:lnTo>
                  <a:pt x="541" y="5898"/>
                </a:lnTo>
                <a:lnTo>
                  <a:pt x="582" y="5914"/>
                </a:lnTo>
                <a:lnTo>
                  <a:pt x="623" y="5928"/>
                </a:lnTo>
                <a:lnTo>
                  <a:pt x="665" y="5940"/>
                </a:lnTo>
                <a:lnTo>
                  <a:pt x="708" y="5951"/>
                </a:lnTo>
                <a:lnTo>
                  <a:pt x="751" y="5958"/>
                </a:lnTo>
                <a:lnTo>
                  <a:pt x="795" y="5963"/>
                </a:lnTo>
                <a:lnTo>
                  <a:pt x="841" y="5967"/>
                </a:lnTo>
                <a:lnTo>
                  <a:pt x="887" y="5968"/>
                </a:lnTo>
                <a:lnTo>
                  <a:pt x="2168" y="5968"/>
                </a:lnTo>
                <a:lnTo>
                  <a:pt x="2214" y="5967"/>
                </a:lnTo>
                <a:lnTo>
                  <a:pt x="2259" y="5963"/>
                </a:lnTo>
                <a:lnTo>
                  <a:pt x="2303" y="5958"/>
                </a:lnTo>
                <a:lnTo>
                  <a:pt x="2347" y="5951"/>
                </a:lnTo>
                <a:lnTo>
                  <a:pt x="2390" y="5940"/>
                </a:lnTo>
                <a:lnTo>
                  <a:pt x="2432" y="5928"/>
                </a:lnTo>
                <a:lnTo>
                  <a:pt x="2473" y="5914"/>
                </a:lnTo>
                <a:lnTo>
                  <a:pt x="2513" y="5898"/>
                </a:lnTo>
                <a:lnTo>
                  <a:pt x="2553" y="5880"/>
                </a:lnTo>
                <a:lnTo>
                  <a:pt x="2591" y="5861"/>
                </a:lnTo>
                <a:lnTo>
                  <a:pt x="2628" y="5840"/>
                </a:lnTo>
                <a:lnTo>
                  <a:pt x="2664" y="5817"/>
                </a:lnTo>
                <a:lnTo>
                  <a:pt x="2699" y="5792"/>
                </a:lnTo>
                <a:lnTo>
                  <a:pt x="2733" y="5766"/>
                </a:lnTo>
                <a:lnTo>
                  <a:pt x="2764" y="5737"/>
                </a:lnTo>
                <a:lnTo>
                  <a:pt x="2795" y="5709"/>
                </a:lnTo>
                <a:lnTo>
                  <a:pt x="2824" y="5677"/>
                </a:lnTo>
                <a:lnTo>
                  <a:pt x="2853" y="5646"/>
                </a:lnTo>
                <a:lnTo>
                  <a:pt x="2879" y="5612"/>
                </a:lnTo>
                <a:lnTo>
                  <a:pt x="2904" y="5577"/>
                </a:lnTo>
                <a:lnTo>
                  <a:pt x="2926" y="5541"/>
                </a:lnTo>
                <a:lnTo>
                  <a:pt x="2948" y="5504"/>
                </a:lnTo>
                <a:lnTo>
                  <a:pt x="2967" y="5466"/>
                </a:lnTo>
                <a:lnTo>
                  <a:pt x="2985" y="5426"/>
                </a:lnTo>
                <a:lnTo>
                  <a:pt x="3001" y="5386"/>
                </a:lnTo>
                <a:lnTo>
                  <a:pt x="3016" y="5345"/>
                </a:lnTo>
                <a:lnTo>
                  <a:pt x="3027" y="5303"/>
                </a:lnTo>
                <a:lnTo>
                  <a:pt x="3038" y="5260"/>
                </a:lnTo>
                <a:lnTo>
                  <a:pt x="3045" y="5217"/>
                </a:lnTo>
                <a:lnTo>
                  <a:pt x="3050" y="5172"/>
                </a:lnTo>
                <a:lnTo>
                  <a:pt x="3054" y="5128"/>
                </a:lnTo>
                <a:lnTo>
                  <a:pt x="3056" y="5081"/>
                </a:lnTo>
                <a:lnTo>
                  <a:pt x="3056" y="1575"/>
                </a:lnTo>
                <a:lnTo>
                  <a:pt x="3054" y="1537"/>
                </a:lnTo>
                <a:lnTo>
                  <a:pt x="3052" y="1500"/>
                </a:lnTo>
                <a:lnTo>
                  <a:pt x="3048" y="1463"/>
                </a:lnTo>
                <a:lnTo>
                  <a:pt x="3043" y="1427"/>
                </a:lnTo>
                <a:lnTo>
                  <a:pt x="3036" y="1390"/>
                </a:lnTo>
                <a:lnTo>
                  <a:pt x="3027" y="1355"/>
                </a:lnTo>
                <a:lnTo>
                  <a:pt x="3018" y="1321"/>
                </a:lnTo>
                <a:lnTo>
                  <a:pt x="3006" y="1286"/>
                </a:lnTo>
                <a:lnTo>
                  <a:pt x="2993" y="1252"/>
                </a:lnTo>
                <a:lnTo>
                  <a:pt x="2980" y="1220"/>
                </a:lnTo>
                <a:lnTo>
                  <a:pt x="2965" y="1187"/>
                </a:lnTo>
                <a:lnTo>
                  <a:pt x="2948" y="1156"/>
                </a:lnTo>
                <a:lnTo>
                  <a:pt x="2930" y="1125"/>
                </a:lnTo>
                <a:lnTo>
                  <a:pt x="2913" y="1095"/>
                </a:lnTo>
                <a:lnTo>
                  <a:pt x="2893" y="1065"/>
                </a:lnTo>
                <a:lnTo>
                  <a:pt x="2872" y="1037"/>
                </a:lnTo>
                <a:lnTo>
                  <a:pt x="2848" y="1010"/>
                </a:lnTo>
                <a:lnTo>
                  <a:pt x="2825" y="983"/>
                </a:lnTo>
                <a:lnTo>
                  <a:pt x="2801" y="958"/>
                </a:lnTo>
                <a:lnTo>
                  <a:pt x="2776" y="933"/>
                </a:lnTo>
                <a:lnTo>
                  <a:pt x="2750" y="910"/>
                </a:lnTo>
                <a:lnTo>
                  <a:pt x="2723" y="887"/>
                </a:lnTo>
                <a:lnTo>
                  <a:pt x="2695" y="866"/>
                </a:lnTo>
                <a:lnTo>
                  <a:pt x="2666" y="846"/>
                </a:lnTo>
                <a:lnTo>
                  <a:pt x="2636" y="826"/>
                </a:lnTo>
                <a:lnTo>
                  <a:pt x="2606" y="808"/>
                </a:lnTo>
                <a:lnTo>
                  <a:pt x="2574" y="791"/>
                </a:lnTo>
                <a:lnTo>
                  <a:pt x="2543" y="775"/>
                </a:lnTo>
                <a:lnTo>
                  <a:pt x="2510" y="760"/>
                </a:lnTo>
                <a:lnTo>
                  <a:pt x="2476" y="748"/>
                </a:lnTo>
                <a:lnTo>
                  <a:pt x="2442" y="735"/>
                </a:lnTo>
                <a:lnTo>
                  <a:pt x="2407" y="725"/>
                </a:lnTo>
                <a:close/>
                <a:moveTo>
                  <a:pt x="600" y="1693"/>
                </a:moveTo>
                <a:lnTo>
                  <a:pt x="600" y="1693"/>
                </a:lnTo>
                <a:lnTo>
                  <a:pt x="601" y="1675"/>
                </a:lnTo>
                <a:lnTo>
                  <a:pt x="602" y="1657"/>
                </a:lnTo>
                <a:lnTo>
                  <a:pt x="604" y="1639"/>
                </a:lnTo>
                <a:lnTo>
                  <a:pt x="607" y="1621"/>
                </a:lnTo>
                <a:lnTo>
                  <a:pt x="611" y="1604"/>
                </a:lnTo>
                <a:lnTo>
                  <a:pt x="617" y="1588"/>
                </a:lnTo>
                <a:lnTo>
                  <a:pt x="622" y="1571"/>
                </a:lnTo>
                <a:lnTo>
                  <a:pt x="628" y="1555"/>
                </a:lnTo>
                <a:lnTo>
                  <a:pt x="636" y="1539"/>
                </a:lnTo>
                <a:lnTo>
                  <a:pt x="643" y="1524"/>
                </a:lnTo>
                <a:lnTo>
                  <a:pt x="652" y="1509"/>
                </a:lnTo>
                <a:lnTo>
                  <a:pt x="661" y="1494"/>
                </a:lnTo>
                <a:lnTo>
                  <a:pt x="671" y="1480"/>
                </a:lnTo>
                <a:lnTo>
                  <a:pt x="682" y="1467"/>
                </a:lnTo>
                <a:lnTo>
                  <a:pt x="693" y="1454"/>
                </a:lnTo>
                <a:lnTo>
                  <a:pt x="705" y="1442"/>
                </a:lnTo>
                <a:lnTo>
                  <a:pt x="718" y="1430"/>
                </a:lnTo>
                <a:lnTo>
                  <a:pt x="730" y="1418"/>
                </a:lnTo>
                <a:lnTo>
                  <a:pt x="744" y="1408"/>
                </a:lnTo>
                <a:lnTo>
                  <a:pt x="758" y="1398"/>
                </a:lnTo>
                <a:lnTo>
                  <a:pt x="772" y="1389"/>
                </a:lnTo>
                <a:lnTo>
                  <a:pt x="787" y="1381"/>
                </a:lnTo>
                <a:lnTo>
                  <a:pt x="802" y="1372"/>
                </a:lnTo>
                <a:lnTo>
                  <a:pt x="818" y="1365"/>
                </a:lnTo>
                <a:lnTo>
                  <a:pt x="834" y="1359"/>
                </a:lnTo>
                <a:lnTo>
                  <a:pt x="850" y="1353"/>
                </a:lnTo>
                <a:lnTo>
                  <a:pt x="868" y="1348"/>
                </a:lnTo>
                <a:lnTo>
                  <a:pt x="885" y="1345"/>
                </a:lnTo>
                <a:lnTo>
                  <a:pt x="902" y="1342"/>
                </a:lnTo>
                <a:lnTo>
                  <a:pt x="919" y="1339"/>
                </a:lnTo>
                <a:lnTo>
                  <a:pt x="938" y="1337"/>
                </a:lnTo>
                <a:lnTo>
                  <a:pt x="956" y="1337"/>
                </a:lnTo>
                <a:lnTo>
                  <a:pt x="2099" y="1337"/>
                </a:lnTo>
                <a:lnTo>
                  <a:pt x="2117" y="1337"/>
                </a:lnTo>
                <a:lnTo>
                  <a:pt x="2136" y="1339"/>
                </a:lnTo>
                <a:lnTo>
                  <a:pt x="2154" y="1342"/>
                </a:lnTo>
                <a:lnTo>
                  <a:pt x="2170" y="1345"/>
                </a:lnTo>
                <a:lnTo>
                  <a:pt x="2188" y="1348"/>
                </a:lnTo>
                <a:lnTo>
                  <a:pt x="2205" y="1353"/>
                </a:lnTo>
                <a:lnTo>
                  <a:pt x="2221" y="1359"/>
                </a:lnTo>
                <a:lnTo>
                  <a:pt x="2238" y="1365"/>
                </a:lnTo>
                <a:lnTo>
                  <a:pt x="2253" y="1372"/>
                </a:lnTo>
                <a:lnTo>
                  <a:pt x="2268" y="1381"/>
                </a:lnTo>
                <a:lnTo>
                  <a:pt x="2284" y="1389"/>
                </a:lnTo>
                <a:lnTo>
                  <a:pt x="2298" y="1398"/>
                </a:lnTo>
                <a:lnTo>
                  <a:pt x="2312" y="1408"/>
                </a:lnTo>
                <a:lnTo>
                  <a:pt x="2325" y="1418"/>
                </a:lnTo>
                <a:lnTo>
                  <a:pt x="2339" y="1430"/>
                </a:lnTo>
                <a:lnTo>
                  <a:pt x="2350" y="1442"/>
                </a:lnTo>
                <a:lnTo>
                  <a:pt x="2363" y="1454"/>
                </a:lnTo>
                <a:lnTo>
                  <a:pt x="2373" y="1467"/>
                </a:lnTo>
                <a:lnTo>
                  <a:pt x="2384" y="1480"/>
                </a:lnTo>
                <a:lnTo>
                  <a:pt x="2394" y="1494"/>
                </a:lnTo>
                <a:lnTo>
                  <a:pt x="2404" y="1509"/>
                </a:lnTo>
                <a:lnTo>
                  <a:pt x="2412" y="1524"/>
                </a:lnTo>
                <a:lnTo>
                  <a:pt x="2420" y="1539"/>
                </a:lnTo>
                <a:lnTo>
                  <a:pt x="2427" y="1555"/>
                </a:lnTo>
                <a:lnTo>
                  <a:pt x="2433" y="1571"/>
                </a:lnTo>
                <a:lnTo>
                  <a:pt x="2438" y="1588"/>
                </a:lnTo>
                <a:lnTo>
                  <a:pt x="2444" y="1604"/>
                </a:lnTo>
                <a:lnTo>
                  <a:pt x="2448" y="1621"/>
                </a:lnTo>
                <a:lnTo>
                  <a:pt x="2451" y="1639"/>
                </a:lnTo>
                <a:lnTo>
                  <a:pt x="2453" y="1657"/>
                </a:lnTo>
                <a:lnTo>
                  <a:pt x="2454" y="1675"/>
                </a:lnTo>
                <a:lnTo>
                  <a:pt x="2455" y="1693"/>
                </a:lnTo>
                <a:lnTo>
                  <a:pt x="2455" y="2702"/>
                </a:lnTo>
                <a:lnTo>
                  <a:pt x="2454" y="2721"/>
                </a:lnTo>
                <a:lnTo>
                  <a:pt x="2453" y="2739"/>
                </a:lnTo>
                <a:lnTo>
                  <a:pt x="2451" y="2756"/>
                </a:lnTo>
                <a:lnTo>
                  <a:pt x="2448" y="2774"/>
                </a:lnTo>
                <a:lnTo>
                  <a:pt x="2444" y="2791"/>
                </a:lnTo>
                <a:lnTo>
                  <a:pt x="2438" y="2808"/>
                </a:lnTo>
                <a:lnTo>
                  <a:pt x="2433" y="2825"/>
                </a:lnTo>
                <a:lnTo>
                  <a:pt x="2427" y="2840"/>
                </a:lnTo>
                <a:lnTo>
                  <a:pt x="2420" y="2856"/>
                </a:lnTo>
                <a:lnTo>
                  <a:pt x="2412" y="2872"/>
                </a:lnTo>
                <a:lnTo>
                  <a:pt x="2404" y="2887"/>
                </a:lnTo>
                <a:lnTo>
                  <a:pt x="2394" y="2901"/>
                </a:lnTo>
                <a:lnTo>
                  <a:pt x="2384" y="2915"/>
                </a:lnTo>
                <a:lnTo>
                  <a:pt x="2373" y="2929"/>
                </a:lnTo>
                <a:lnTo>
                  <a:pt x="2363" y="2941"/>
                </a:lnTo>
                <a:lnTo>
                  <a:pt x="2350" y="2954"/>
                </a:lnTo>
                <a:lnTo>
                  <a:pt x="2339" y="2966"/>
                </a:lnTo>
                <a:lnTo>
                  <a:pt x="2325" y="2977"/>
                </a:lnTo>
                <a:lnTo>
                  <a:pt x="2312" y="2988"/>
                </a:lnTo>
                <a:lnTo>
                  <a:pt x="2298" y="2997"/>
                </a:lnTo>
                <a:lnTo>
                  <a:pt x="2284" y="3007"/>
                </a:lnTo>
                <a:lnTo>
                  <a:pt x="2268" y="3015"/>
                </a:lnTo>
                <a:lnTo>
                  <a:pt x="2253" y="3023"/>
                </a:lnTo>
                <a:lnTo>
                  <a:pt x="2238" y="3030"/>
                </a:lnTo>
                <a:lnTo>
                  <a:pt x="2221" y="3036"/>
                </a:lnTo>
                <a:lnTo>
                  <a:pt x="2205" y="3042"/>
                </a:lnTo>
                <a:lnTo>
                  <a:pt x="2188" y="3046"/>
                </a:lnTo>
                <a:lnTo>
                  <a:pt x="2170" y="3051"/>
                </a:lnTo>
                <a:lnTo>
                  <a:pt x="2154" y="3054"/>
                </a:lnTo>
                <a:lnTo>
                  <a:pt x="2136" y="3056"/>
                </a:lnTo>
                <a:lnTo>
                  <a:pt x="2117" y="3058"/>
                </a:lnTo>
                <a:lnTo>
                  <a:pt x="2099" y="3058"/>
                </a:lnTo>
                <a:lnTo>
                  <a:pt x="956" y="3058"/>
                </a:lnTo>
                <a:lnTo>
                  <a:pt x="938" y="3058"/>
                </a:lnTo>
                <a:lnTo>
                  <a:pt x="919" y="3056"/>
                </a:lnTo>
                <a:lnTo>
                  <a:pt x="902" y="3054"/>
                </a:lnTo>
                <a:lnTo>
                  <a:pt x="885" y="3051"/>
                </a:lnTo>
                <a:lnTo>
                  <a:pt x="868" y="3046"/>
                </a:lnTo>
                <a:lnTo>
                  <a:pt x="850" y="3042"/>
                </a:lnTo>
                <a:lnTo>
                  <a:pt x="834" y="3036"/>
                </a:lnTo>
                <a:lnTo>
                  <a:pt x="818" y="3030"/>
                </a:lnTo>
                <a:lnTo>
                  <a:pt x="802" y="3023"/>
                </a:lnTo>
                <a:lnTo>
                  <a:pt x="787" y="3015"/>
                </a:lnTo>
                <a:lnTo>
                  <a:pt x="772" y="3007"/>
                </a:lnTo>
                <a:lnTo>
                  <a:pt x="758" y="2997"/>
                </a:lnTo>
                <a:lnTo>
                  <a:pt x="744" y="2988"/>
                </a:lnTo>
                <a:lnTo>
                  <a:pt x="730" y="2977"/>
                </a:lnTo>
                <a:lnTo>
                  <a:pt x="718" y="2966"/>
                </a:lnTo>
                <a:lnTo>
                  <a:pt x="705" y="2954"/>
                </a:lnTo>
                <a:lnTo>
                  <a:pt x="693" y="2941"/>
                </a:lnTo>
                <a:lnTo>
                  <a:pt x="682" y="2929"/>
                </a:lnTo>
                <a:lnTo>
                  <a:pt x="671" y="2915"/>
                </a:lnTo>
                <a:lnTo>
                  <a:pt x="661" y="2901"/>
                </a:lnTo>
                <a:lnTo>
                  <a:pt x="652" y="2887"/>
                </a:lnTo>
                <a:lnTo>
                  <a:pt x="643" y="2872"/>
                </a:lnTo>
                <a:lnTo>
                  <a:pt x="636" y="2856"/>
                </a:lnTo>
                <a:lnTo>
                  <a:pt x="628" y="2840"/>
                </a:lnTo>
                <a:lnTo>
                  <a:pt x="622" y="2825"/>
                </a:lnTo>
                <a:lnTo>
                  <a:pt x="617" y="2808"/>
                </a:lnTo>
                <a:lnTo>
                  <a:pt x="611" y="2791"/>
                </a:lnTo>
                <a:lnTo>
                  <a:pt x="607" y="2774"/>
                </a:lnTo>
                <a:lnTo>
                  <a:pt x="604" y="2756"/>
                </a:lnTo>
                <a:lnTo>
                  <a:pt x="602" y="2739"/>
                </a:lnTo>
                <a:lnTo>
                  <a:pt x="601" y="2721"/>
                </a:lnTo>
                <a:lnTo>
                  <a:pt x="600" y="2702"/>
                </a:lnTo>
                <a:lnTo>
                  <a:pt x="600" y="1693"/>
                </a:lnTo>
                <a:close/>
                <a:moveTo>
                  <a:pt x="683" y="3727"/>
                </a:moveTo>
                <a:lnTo>
                  <a:pt x="683" y="3727"/>
                </a:lnTo>
                <a:lnTo>
                  <a:pt x="684" y="3714"/>
                </a:lnTo>
                <a:lnTo>
                  <a:pt x="686" y="3700"/>
                </a:lnTo>
                <a:lnTo>
                  <a:pt x="689" y="3689"/>
                </a:lnTo>
                <a:lnTo>
                  <a:pt x="693" y="3676"/>
                </a:lnTo>
                <a:lnTo>
                  <a:pt x="699" y="3666"/>
                </a:lnTo>
                <a:lnTo>
                  <a:pt x="705" y="3655"/>
                </a:lnTo>
                <a:lnTo>
                  <a:pt x="712" y="3645"/>
                </a:lnTo>
                <a:lnTo>
                  <a:pt x="721" y="3636"/>
                </a:lnTo>
                <a:lnTo>
                  <a:pt x="730" y="3628"/>
                </a:lnTo>
                <a:lnTo>
                  <a:pt x="740" y="3620"/>
                </a:lnTo>
                <a:lnTo>
                  <a:pt x="750" y="3614"/>
                </a:lnTo>
                <a:lnTo>
                  <a:pt x="762" y="3609"/>
                </a:lnTo>
                <a:lnTo>
                  <a:pt x="773" y="3604"/>
                </a:lnTo>
                <a:lnTo>
                  <a:pt x="786" y="3600"/>
                </a:lnTo>
                <a:lnTo>
                  <a:pt x="799" y="3599"/>
                </a:lnTo>
                <a:lnTo>
                  <a:pt x="812" y="3598"/>
                </a:lnTo>
                <a:lnTo>
                  <a:pt x="1224" y="3598"/>
                </a:lnTo>
                <a:lnTo>
                  <a:pt x="1237" y="3599"/>
                </a:lnTo>
                <a:lnTo>
                  <a:pt x="1251" y="3600"/>
                </a:lnTo>
                <a:lnTo>
                  <a:pt x="1262" y="3604"/>
                </a:lnTo>
                <a:lnTo>
                  <a:pt x="1274" y="3609"/>
                </a:lnTo>
                <a:lnTo>
                  <a:pt x="1285" y="3614"/>
                </a:lnTo>
                <a:lnTo>
                  <a:pt x="1296" y="3620"/>
                </a:lnTo>
                <a:lnTo>
                  <a:pt x="1306" y="3628"/>
                </a:lnTo>
                <a:lnTo>
                  <a:pt x="1315" y="3636"/>
                </a:lnTo>
                <a:lnTo>
                  <a:pt x="1323" y="3645"/>
                </a:lnTo>
                <a:lnTo>
                  <a:pt x="1331" y="3655"/>
                </a:lnTo>
                <a:lnTo>
                  <a:pt x="1337" y="3666"/>
                </a:lnTo>
                <a:lnTo>
                  <a:pt x="1343" y="3676"/>
                </a:lnTo>
                <a:lnTo>
                  <a:pt x="1347" y="3689"/>
                </a:lnTo>
                <a:lnTo>
                  <a:pt x="1350" y="3700"/>
                </a:lnTo>
                <a:lnTo>
                  <a:pt x="1353" y="3714"/>
                </a:lnTo>
                <a:lnTo>
                  <a:pt x="1353" y="3727"/>
                </a:lnTo>
                <a:lnTo>
                  <a:pt x="1353" y="4091"/>
                </a:lnTo>
                <a:lnTo>
                  <a:pt x="1353" y="4104"/>
                </a:lnTo>
                <a:lnTo>
                  <a:pt x="1350" y="4116"/>
                </a:lnTo>
                <a:lnTo>
                  <a:pt x="1347" y="4129"/>
                </a:lnTo>
                <a:lnTo>
                  <a:pt x="1343" y="4141"/>
                </a:lnTo>
                <a:lnTo>
                  <a:pt x="1337" y="4152"/>
                </a:lnTo>
                <a:lnTo>
                  <a:pt x="1331" y="4163"/>
                </a:lnTo>
                <a:lnTo>
                  <a:pt x="1323" y="4172"/>
                </a:lnTo>
                <a:lnTo>
                  <a:pt x="1315" y="4182"/>
                </a:lnTo>
                <a:lnTo>
                  <a:pt x="1306" y="4190"/>
                </a:lnTo>
                <a:lnTo>
                  <a:pt x="1296" y="4197"/>
                </a:lnTo>
                <a:lnTo>
                  <a:pt x="1285" y="4204"/>
                </a:lnTo>
                <a:lnTo>
                  <a:pt x="1274" y="4209"/>
                </a:lnTo>
                <a:lnTo>
                  <a:pt x="1262" y="4213"/>
                </a:lnTo>
                <a:lnTo>
                  <a:pt x="1251" y="4216"/>
                </a:lnTo>
                <a:lnTo>
                  <a:pt x="1237" y="4218"/>
                </a:lnTo>
                <a:lnTo>
                  <a:pt x="1224" y="4219"/>
                </a:lnTo>
                <a:lnTo>
                  <a:pt x="812" y="4219"/>
                </a:lnTo>
                <a:lnTo>
                  <a:pt x="799" y="4218"/>
                </a:lnTo>
                <a:lnTo>
                  <a:pt x="786" y="4216"/>
                </a:lnTo>
                <a:lnTo>
                  <a:pt x="773" y="4213"/>
                </a:lnTo>
                <a:lnTo>
                  <a:pt x="762" y="4209"/>
                </a:lnTo>
                <a:lnTo>
                  <a:pt x="750" y="4204"/>
                </a:lnTo>
                <a:lnTo>
                  <a:pt x="740" y="4197"/>
                </a:lnTo>
                <a:lnTo>
                  <a:pt x="730" y="4190"/>
                </a:lnTo>
                <a:lnTo>
                  <a:pt x="721" y="4182"/>
                </a:lnTo>
                <a:lnTo>
                  <a:pt x="712" y="4172"/>
                </a:lnTo>
                <a:lnTo>
                  <a:pt x="705" y="4163"/>
                </a:lnTo>
                <a:lnTo>
                  <a:pt x="699" y="4152"/>
                </a:lnTo>
                <a:lnTo>
                  <a:pt x="693" y="4141"/>
                </a:lnTo>
                <a:lnTo>
                  <a:pt x="689" y="4129"/>
                </a:lnTo>
                <a:lnTo>
                  <a:pt x="686" y="4116"/>
                </a:lnTo>
                <a:lnTo>
                  <a:pt x="684" y="4104"/>
                </a:lnTo>
                <a:lnTo>
                  <a:pt x="683" y="4091"/>
                </a:lnTo>
                <a:lnTo>
                  <a:pt x="683" y="3727"/>
                </a:lnTo>
                <a:close/>
                <a:moveTo>
                  <a:pt x="1679" y="3727"/>
                </a:moveTo>
                <a:lnTo>
                  <a:pt x="1679" y="3727"/>
                </a:lnTo>
                <a:lnTo>
                  <a:pt x="1679" y="3714"/>
                </a:lnTo>
                <a:lnTo>
                  <a:pt x="1682" y="3700"/>
                </a:lnTo>
                <a:lnTo>
                  <a:pt x="1685" y="3689"/>
                </a:lnTo>
                <a:lnTo>
                  <a:pt x="1689" y="3676"/>
                </a:lnTo>
                <a:lnTo>
                  <a:pt x="1695" y="3666"/>
                </a:lnTo>
                <a:lnTo>
                  <a:pt x="1702" y="3655"/>
                </a:lnTo>
                <a:lnTo>
                  <a:pt x="1709" y="3645"/>
                </a:lnTo>
                <a:lnTo>
                  <a:pt x="1717" y="3636"/>
                </a:lnTo>
                <a:lnTo>
                  <a:pt x="1726" y="3628"/>
                </a:lnTo>
                <a:lnTo>
                  <a:pt x="1736" y="3620"/>
                </a:lnTo>
                <a:lnTo>
                  <a:pt x="1747" y="3614"/>
                </a:lnTo>
                <a:lnTo>
                  <a:pt x="1757" y="3609"/>
                </a:lnTo>
                <a:lnTo>
                  <a:pt x="1770" y="3604"/>
                </a:lnTo>
                <a:lnTo>
                  <a:pt x="1781" y="3600"/>
                </a:lnTo>
                <a:lnTo>
                  <a:pt x="1794" y="3599"/>
                </a:lnTo>
                <a:lnTo>
                  <a:pt x="1808" y="3598"/>
                </a:lnTo>
                <a:lnTo>
                  <a:pt x="2220" y="3598"/>
                </a:lnTo>
                <a:lnTo>
                  <a:pt x="2233" y="3599"/>
                </a:lnTo>
                <a:lnTo>
                  <a:pt x="2246" y="3600"/>
                </a:lnTo>
                <a:lnTo>
                  <a:pt x="2259" y="3604"/>
                </a:lnTo>
                <a:lnTo>
                  <a:pt x="2270" y="3609"/>
                </a:lnTo>
                <a:lnTo>
                  <a:pt x="2281" y="3614"/>
                </a:lnTo>
                <a:lnTo>
                  <a:pt x="2291" y="3620"/>
                </a:lnTo>
                <a:lnTo>
                  <a:pt x="2302" y="3628"/>
                </a:lnTo>
                <a:lnTo>
                  <a:pt x="2311" y="3636"/>
                </a:lnTo>
                <a:lnTo>
                  <a:pt x="2319" y="3645"/>
                </a:lnTo>
                <a:lnTo>
                  <a:pt x="2327" y="3655"/>
                </a:lnTo>
                <a:lnTo>
                  <a:pt x="2333" y="3666"/>
                </a:lnTo>
                <a:lnTo>
                  <a:pt x="2339" y="3676"/>
                </a:lnTo>
                <a:lnTo>
                  <a:pt x="2343" y="3689"/>
                </a:lnTo>
                <a:lnTo>
                  <a:pt x="2346" y="3700"/>
                </a:lnTo>
                <a:lnTo>
                  <a:pt x="2348" y="3714"/>
                </a:lnTo>
                <a:lnTo>
                  <a:pt x="2348" y="3727"/>
                </a:lnTo>
                <a:lnTo>
                  <a:pt x="2348" y="4091"/>
                </a:lnTo>
                <a:lnTo>
                  <a:pt x="2348" y="4104"/>
                </a:lnTo>
                <a:lnTo>
                  <a:pt x="2346" y="4116"/>
                </a:lnTo>
                <a:lnTo>
                  <a:pt x="2343" y="4129"/>
                </a:lnTo>
                <a:lnTo>
                  <a:pt x="2339" y="4141"/>
                </a:lnTo>
                <a:lnTo>
                  <a:pt x="2333" y="4152"/>
                </a:lnTo>
                <a:lnTo>
                  <a:pt x="2327" y="4163"/>
                </a:lnTo>
                <a:lnTo>
                  <a:pt x="2319" y="4172"/>
                </a:lnTo>
                <a:lnTo>
                  <a:pt x="2311" y="4182"/>
                </a:lnTo>
                <a:lnTo>
                  <a:pt x="2302" y="4190"/>
                </a:lnTo>
                <a:lnTo>
                  <a:pt x="2291" y="4197"/>
                </a:lnTo>
                <a:lnTo>
                  <a:pt x="2281" y="4204"/>
                </a:lnTo>
                <a:lnTo>
                  <a:pt x="2270" y="4209"/>
                </a:lnTo>
                <a:lnTo>
                  <a:pt x="2259" y="4213"/>
                </a:lnTo>
                <a:lnTo>
                  <a:pt x="2246" y="4216"/>
                </a:lnTo>
                <a:lnTo>
                  <a:pt x="2233" y="4218"/>
                </a:lnTo>
                <a:lnTo>
                  <a:pt x="2220" y="4219"/>
                </a:lnTo>
                <a:lnTo>
                  <a:pt x="1808" y="4219"/>
                </a:lnTo>
                <a:lnTo>
                  <a:pt x="1794" y="4218"/>
                </a:lnTo>
                <a:lnTo>
                  <a:pt x="1781" y="4216"/>
                </a:lnTo>
                <a:lnTo>
                  <a:pt x="1770" y="4213"/>
                </a:lnTo>
                <a:lnTo>
                  <a:pt x="1757" y="4209"/>
                </a:lnTo>
                <a:lnTo>
                  <a:pt x="1747" y="4204"/>
                </a:lnTo>
                <a:lnTo>
                  <a:pt x="1736" y="4197"/>
                </a:lnTo>
                <a:lnTo>
                  <a:pt x="1726" y="4190"/>
                </a:lnTo>
                <a:lnTo>
                  <a:pt x="1717" y="4182"/>
                </a:lnTo>
                <a:lnTo>
                  <a:pt x="1709" y="4172"/>
                </a:lnTo>
                <a:lnTo>
                  <a:pt x="1702" y="4163"/>
                </a:lnTo>
                <a:lnTo>
                  <a:pt x="1695" y="4152"/>
                </a:lnTo>
                <a:lnTo>
                  <a:pt x="1689" y="4141"/>
                </a:lnTo>
                <a:lnTo>
                  <a:pt x="1685" y="4129"/>
                </a:lnTo>
                <a:lnTo>
                  <a:pt x="1682" y="4116"/>
                </a:lnTo>
                <a:lnTo>
                  <a:pt x="1679" y="4104"/>
                </a:lnTo>
                <a:lnTo>
                  <a:pt x="1679" y="4091"/>
                </a:lnTo>
                <a:lnTo>
                  <a:pt x="1679" y="3727"/>
                </a:lnTo>
                <a:close/>
                <a:moveTo>
                  <a:pt x="683" y="4662"/>
                </a:moveTo>
                <a:lnTo>
                  <a:pt x="683" y="4662"/>
                </a:lnTo>
                <a:lnTo>
                  <a:pt x="684" y="4648"/>
                </a:lnTo>
                <a:lnTo>
                  <a:pt x="686" y="4636"/>
                </a:lnTo>
                <a:lnTo>
                  <a:pt x="689" y="4624"/>
                </a:lnTo>
                <a:lnTo>
                  <a:pt x="693" y="4611"/>
                </a:lnTo>
                <a:lnTo>
                  <a:pt x="699" y="4601"/>
                </a:lnTo>
                <a:lnTo>
                  <a:pt x="705" y="4590"/>
                </a:lnTo>
                <a:lnTo>
                  <a:pt x="712" y="4580"/>
                </a:lnTo>
                <a:lnTo>
                  <a:pt x="721" y="4572"/>
                </a:lnTo>
                <a:lnTo>
                  <a:pt x="730" y="4563"/>
                </a:lnTo>
                <a:lnTo>
                  <a:pt x="740" y="4556"/>
                </a:lnTo>
                <a:lnTo>
                  <a:pt x="750" y="4548"/>
                </a:lnTo>
                <a:lnTo>
                  <a:pt x="762" y="4543"/>
                </a:lnTo>
                <a:lnTo>
                  <a:pt x="773" y="4539"/>
                </a:lnTo>
                <a:lnTo>
                  <a:pt x="786" y="4536"/>
                </a:lnTo>
                <a:lnTo>
                  <a:pt x="799" y="4534"/>
                </a:lnTo>
                <a:lnTo>
                  <a:pt x="812" y="4534"/>
                </a:lnTo>
                <a:lnTo>
                  <a:pt x="1224" y="4534"/>
                </a:lnTo>
                <a:lnTo>
                  <a:pt x="1237" y="4534"/>
                </a:lnTo>
                <a:lnTo>
                  <a:pt x="1251" y="4536"/>
                </a:lnTo>
                <a:lnTo>
                  <a:pt x="1262" y="4539"/>
                </a:lnTo>
                <a:lnTo>
                  <a:pt x="1274" y="4543"/>
                </a:lnTo>
                <a:lnTo>
                  <a:pt x="1285" y="4548"/>
                </a:lnTo>
                <a:lnTo>
                  <a:pt x="1296" y="4556"/>
                </a:lnTo>
                <a:lnTo>
                  <a:pt x="1306" y="4563"/>
                </a:lnTo>
                <a:lnTo>
                  <a:pt x="1315" y="4572"/>
                </a:lnTo>
                <a:lnTo>
                  <a:pt x="1323" y="4580"/>
                </a:lnTo>
                <a:lnTo>
                  <a:pt x="1331" y="4590"/>
                </a:lnTo>
                <a:lnTo>
                  <a:pt x="1337" y="4601"/>
                </a:lnTo>
                <a:lnTo>
                  <a:pt x="1343" y="4611"/>
                </a:lnTo>
                <a:lnTo>
                  <a:pt x="1347" y="4624"/>
                </a:lnTo>
                <a:lnTo>
                  <a:pt x="1350" y="4636"/>
                </a:lnTo>
                <a:lnTo>
                  <a:pt x="1353" y="4648"/>
                </a:lnTo>
                <a:lnTo>
                  <a:pt x="1353" y="4662"/>
                </a:lnTo>
                <a:lnTo>
                  <a:pt x="1353" y="5026"/>
                </a:lnTo>
                <a:lnTo>
                  <a:pt x="1353" y="5039"/>
                </a:lnTo>
                <a:lnTo>
                  <a:pt x="1350" y="5052"/>
                </a:lnTo>
                <a:lnTo>
                  <a:pt x="1347" y="5064"/>
                </a:lnTo>
                <a:lnTo>
                  <a:pt x="1343" y="5076"/>
                </a:lnTo>
                <a:lnTo>
                  <a:pt x="1337" y="5088"/>
                </a:lnTo>
                <a:lnTo>
                  <a:pt x="1331" y="5098"/>
                </a:lnTo>
                <a:lnTo>
                  <a:pt x="1323" y="5108"/>
                </a:lnTo>
                <a:lnTo>
                  <a:pt x="1315" y="5117"/>
                </a:lnTo>
                <a:lnTo>
                  <a:pt x="1306" y="5125"/>
                </a:lnTo>
                <a:lnTo>
                  <a:pt x="1296" y="5133"/>
                </a:lnTo>
                <a:lnTo>
                  <a:pt x="1285" y="5139"/>
                </a:lnTo>
                <a:lnTo>
                  <a:pt x="1274" y="5144"/>
                </a:lnTo>
                <a:lnTo>
                  <a:pt x="1262" y="5149"/>
                </a:lnTo>
                <a:lnTo>
                  <a:pt x="1251" y="5152"/>
                </a:lnTo>
                <a:lnTo>
                  <a:pt x="1237" y="5154"/>
                </a:lnTo>
                <a:lnTo>
                  <a:pt x="1224" y="5155"/>
                </a:lnTo>
                <a:lnTo>
                  <a:pt x="812" y="5155"/>
                </a:lnTo>
                <a:lnTo>
                  <a:pt x="799" y="5154"/>
                </a:lnTo>
                <a:lnTo>
                  <a:pt x="786" y="5152"/>
                </a:lnTo>
                <a:lnTo>
                  <a:pt x="773" y="5149"/>
                </a:lnTo>
                <a:lnTo>
                  <a:pt x="762" y="5144"/>
                </a:lnTo>
                <a:lnTo>
                  <a:pt x="750" y="5139"/>
                </a:lnTo>
                <a:lnTo>
                  <a:pt x="740" y="5133"/>
                </a:lnTo>
                <a:lnTo>
                  <a:pt x="730" y="5125"/>
                </a:lnTo>
                <a:lnTo>
                  <a:pt x="721" y="5117"/>
                </a:lnTo>
                <a:lnTo>
                  <a:pt x="712" y="5108"/>
                </a:lnTo>
                <a:lnTo>
                  <a:pt x="705" y="5098"/>
                </a:lnTo>
                <a:lnTo>
                  <a:pt x="699" y="5088"/>
                </a:lnTo>
                <a:lnTo>
                  <a:pt x="693" y="5076"/>
                </a:lnTo>
                <a:lnTo>
                  <a:pt x="689" y="5064"/>
                </a:lnTo>
                <a:lnTo>
                  <a:pt x="686" y="5052"/>
                </a:lnTo>
                <a:lnTo>
                  <a:pt x="684" y="5039"/>
                </a:lnTo>
                <a:lnTo>
                  <a:pt x="683" y="5026"/>
                </a:lnTo>
                <a:lnTo>
                  <a:pt x="683" y="4662"/>
                </a:lnTo>
                <a:close/>
                <a:moveTo>
                  <a:pt x="1679" y="4662"/>
                </a:moveTo>
                <a:lnTo>
                  <a:pt x="1679" y="4662"/>
                </a:lnTo>
                <a:lnTo>
                  <a:pt x="1679" y="4648"/>
                </a:lnTo>
                <a:lnTo>
                  <a:pt x="1682" y="4636"/>
                </a:lnTo>
                <a:lnTo>
                  <a:pt x="1685" y="4624"/>
                </a:lnTo>
                <a:lnTo>
                  <a:pt x="1689" y="4611"/>
                </a:lnTo>
                <a:lnTo>
                  <a:pt x="1695" y="4601"/>
                </a:lnTo>
                <a:lnTo>
                  <a:pt x="1702" y="4590"/>
                </a:lnTo>
                <a:lnTo>
                  <a:pt x="1709" y="4580"/>
                </a:lnTo>
                <a:lnTo>
                  <a:pt x="1717" y="4572"/>
                </a:lnTo>
                <a:lnTo>
                  <a:pt x="1726" y="4563"/>
                </a:lnTo>
                <a:lnTo>
                  <a:pt x="1736" y="4556"/>
                </a:lnTo>
                <a:lnTo>
                  <a:pt x="1747" y="4548"/>
                </a:lnTo>
                <a:lnTo>
                  <a:pt x="1757" y="4543"/>
                </a:lnTo>
                <a:lnTo>
                  <a:pt x="1770" y="4539"/>
                </a:lnTo>
                <a:lnTo>
                  <a:pt x="1781" y="4536"/>
                </a:lnTo>
                <a:lnTo>
                  <a:pt x="1794" y="4534"/>
                </a:lnTo>
                <a:lnTo>
                  <a:pt x="1808" y="4534"/>
                </a:lnTo>
                <a:lnTo>
                  <a:pt x="2220" y="4534"/>
                </a:lnTo>
                <a:lnTo>
                  <a:pt x="2233" y="4534"/>
                </a:lnTo>
                <a:lnTo>
                  <a:pt x="2246" y="4536"/>
                </a:lnTo>
                <a:lnTo>
                  <a:pt x="2259" y="4539"/>
                </a:lnTo>
                <a:lnTo>
                  <a:pt x="2270" y="4543"/>
                </a:lnTo>
                <a:lnTo>
                  <a:pt x="2281" y="4548"/>
                </a:lnTo>
                <a:lnTo>
                  <a:pt x="2291" y="4556"/>
                </a:lnTo>
                <a:lnTo>
                  <a:pt x="2302" y="4563"/>
                </a:lnTo>
                <a:lnTo>
                  <a:pt x="2311" y="4572"/>
                </a:lnTo>
                <a:lnTo>
                  <a:pt x="2319" y="4580"/>
                </a:lnTo>
                <a:lnTo>
                  <a:pt x="2327" y="4590"/>
                </a:lnTo>
                <a:lnTo>
                  <a:pt x="2333" y="4601"/>
                </a:lnTo>
                <a:lnTo>
                  <a:pt x="2339" y="4611"/>
                </a:lnTo>
                <a:lnTo>
                  <a:pt x="2343" y="4624"/>
                </a:lnTo>
                <a:lnTo>
                  <a:pt x="2346" y="4636"/>
                </a:lnTo>
                <a:lnTo>
                  <a:pt x="2348" y="4648"/>
                </a:lnTo>
                <a:lnTo>
                  <a:pt x="2348" y="4662"/>
                </a:lnTo>
                <a:lnTo>
                  <a:pt x="2348" y="5026"/>
                </a:lnTo>
                <a:lnTo>
                  <a:pt x="2348" y="5039"/>
                </a:lnTo>
                <a:lnTo>
                  <a:pt x="2346" y="5052"/>
                </a:lnTo>
                <a:lnTo>
                  <a:pt x="2343" y="5064"/>
                </a:lnTo>
                <a:lnTo>
                  <a:pt x="2339" y="5076"/>
                </a:lnTo>
                <a:lnTo>
                  <a:pt x="2333" y="5088"/>
                </a:lnTo>
                <a:lnTo>
                  <a:pt x="2327" y="5098"/>
                </a:lnTo>
                <a:lnTo>
                  <a:pt x="2319" y="5108"/>
                </a:lnTo>
                <a:lnTo>
                  <a:pt x="2311" y="5117"/>
                </a:lnTo>
                <a:lnTo>
                  <a:pt x="2302" y="5125"/>
                </a:lnTo>
                <a:lnTo>
                  <a:pt x="2291" y="5133"/>
                </a:lnTo>
                <a:lnTo>
                  <a:pt x="2281" y="5139"/>
                </a:lnTo>
                <a:lnTo>
                  <a:pt x="2270" y="5144"/>
                </a:lnTo>
                <a:lnTo>
                  <a:pt x="2259" y="5149"/>
                </a:lnTo>
                <a:lnTo>
                  <a:pt x="2246" y="5152"/>
                </a:lnTo>
                <a:lnTo>
                  <a:pt x="2233" y="5154"/>
                </a:lnTo>
                <a:lnTo>
                  <a:pt x="2220" y="5155"/>
                </a:lnTo>
                <a:lnTo>
                  <a:pt x="1808" y="5155"/>
                </a:lnTo>
                <a:lnTo>
                  <a:pt x="1794" y="5154"/>
                </a:lnTo>
                <a:lnTo>
                  <a:pt x="1781" y="5152"/>
                </a:lnTo>
                <a:lnTo>
                  <a:pt x="1770" y="5149"/>
                </a:lnTo>
                <a:lnTo>
                  <a:pt x="1757" y="5144"/>
                </a:lnTo>
                <a:lnTo>
                  <a:pt x="1747" y="5139"/>
                </a:lnTo>
                <a:lnTo>
                  <a:pt x="1736" y="5133"/>
                </a:lnTo>
                <a:lnTo>
                  <a:pt x="1726" y="5125"/>
                </a:lnTo>
                <a:lnTo>
                  <a:pt x="1717" y="5117"/>
                </a:lnTo>
                <a:lnTo>
                  <a:pt x="1709" y="5108"/>
                </a:lnTo>
                <a:lnTo>
                  <a:pt x="1702" y="5098"/>
                </a:lnTo>
                <a:lnTo>
                  <a:pt x="1695" y="5088"/>
                </a:lnTo>
                <a:lnTo>
                  <a:pt x="1689" y="5076"/>
                </a:lnTo>
                <a:lnTo>
                  <a:pt x="1685" y="5064"/>
                </a:lnTo>
                <a:lnTo>
                  <a:pt x="1682" y="5052"/>
                </a:lnTo>
                <a:lnTo>
                  <a:pt x="1679" y="5039"/>
                </a:lnTo>
                <a:lnTo>
                  <a:pt x="1679" y="5026"/>
                </a:lnTo>
                <a:lnTo>
                  <a:pt x="1679" y="4662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13" name="学士帽">
            <a:extLst>
              <a:ext uri="{FF2B5EF4-FFF2-40B4-BE49-F238E27FC236}">
                <a16:creationId xmlns="" xmlns:a16="http://schemas.microsoft.com/office/drawing/2014/main" id="{FDB34E12-ECF6-4754-B7F6-9C6DF60E4B29}"/>
              </a:ext>
            </a:extLst>
          </p:cNvPr>
          <p:cNvSpPr/>
          <p:nvPr/>
        </p:nvSpPr>
        <p:spPr bwMode="auto">
          <a:xfrm>
            <a:off x="2457768" y="1739168"/>
            <a:ext cx="498475" cy="277495"/>
          </a:xfrm>
          <a:custGeom>
            <a:avLst/>
            <a:gdLst>
              <a:gd name="T0" fmla="*/ 1395067 w 3931"/>
              <a:gd name="T1" fmla="*/ 589725 h 2392"/>
              <a:gd name="T2" fmla="*/ 928365 w 3931"/>
              <a:gd name="T3" fmla="*/ 389484 h 2392"/>
              <a:gd name="T4" fmla="*/ 403040 w 3931"/>
              <a:gd name="T5" fmla="*/ 589725 h 2392"/>
              <a:gd name="T6" fmla="*/ 256480 w 3931"/>
              <a:gd name="T7" fmla="*/ 528782 h 2392"/>
              <a:gd name="T8" fmla="*/ 256480 w 3931"/>
              <a:gd name="T9" fmla="*/ 708403 h 2392"/>
              <a:gd name="T10" fmla="*/ 296326 w 3931"/>
              <a:gd name="T11" fmla="*/ 763389 h 2392"/>
              <a:gd name="T12" fmla="*/ 255564 w 3931"/>
              <a:gd name="T13" fmla="*/ 818375 h 2392"/>
              <a:gd name="T14" fmla="*/ 299074 w 3931"/>
              <a:gd name="T15" fmla="*/ 1011742 h 2392"/>
              <a:gd name="T16" fmla="*/ 170834 w 3931"/>
              <a:gd name="T17" fmla="*/ 1011742 h 2392"/>
              <a:gd name="T18" fmla="*/ 214802 w 3931"/>
              <a:gd name="T19" fmla="*/ 817458 h 2392"/>
              <a:gd name="T20" fmla="*/ 179078 w 3931"/>
              <a:gd name="T21" fmla="*/ 763389 h 2392"/>
              <a:gd name="T22" fmla="*/ 213428 w 3931"/>
              <a:gd name="T23" fmla="*/ 709777 h 2392"/>
              <a:gd name="T24" fmla="*/ 213428 w 3931"/>
              <a:gd name="T25" fmla="*/ 510911 h 2392"/>
              <a:gd name="T26" fmla="*/ 0 w 3931"/>
              <a:gd name="T27" fmla="*/ 421559 h 2392"/>
              <a:gd name="T28" fmla="*/ 938899 w 3931"/>
              <a:gd name="T29" fmla="*/ 0 h 2392"/>
              <a:gd name="T30" fmla="*/ 1800397 w 3931"/>
              <a:gd name="T31" fmla="*/ 427058 h 2392"/>
              <a:gd name="T32" fmla="*/ 1395067 w 3931"/>
              <a:gd name="T33" fmla="*/ 589725 h 2392"/>
              <a:gd name="T34" fmla="*/ 917831 w 3931"/>
              <a:gd name="T35" fmla="*/ 491208 h 2392"/>
              <a:gd name="T36" fmla="*/ 1341481 w 3931"/>
              <a:gd name="T37" fmla="*/ 635088 h 2392"/>
              <a:gd name="T38" fmla="*/ 1341481 w 3931"/>
              <a:gd name="T39" fmla="*/ 983791 h 2392"/>
              <a:gd name="T40" fmla="*/ 896306 w 3931"/>
              <a:gd name="T41" fmla="*/ 1096054 h 2392"/>
              <a:gd name="T42" fmla="*/ 503342 w 3931"/>
              <a:gd name="T43" fmla="*/ 983791 h 2392"/>
              <a:gd name="T44" fmla="*/ 503342 w 3931"/>
              <a:gd name="T45" fmla="*/ 635088 h 2392"/>
              <a:gd name="T46" fmla="*/ 917831 w 3931"/>
              <a:gd name="T47" fmla="*/ 491208 h 2392"/>
              <a:gd name="T48" fmla="*/ 912335 w 3931"/>
              <a:gd name="T49" fmla="*/ 1031904 h 2392"/>
              <a:gd name="T50" fmla="*/ 1254003 w 3931"/>
              <a:gd name="T51" fmla="*/ 946675 h 2392"/>
              <a:gd name="T52" fmla="*/ 912335 w 3931"/>
              <a:gd name="T53" fmla="*/ 860989 h 2392"/>
              <a:gd name="T54" fmla="*/ 571126 w 3931"/>
              <a:gd name="T55" fmla="*/ 946675 h 2392"/>
              <a:gd name="T56" fmla="*/ 912335 w 3931"/>
              <a:gd name="T57" fmla="*/ 1031904 h 239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931" h="2392">
                <a:moveTo>
                  <a:pt x="3046" y="1287"/>
                </a:moveTo>
                <a:cubicBezTo>
                  <a:pt x="3046" y="1287"/>
                  <a:pt x="2618" y="850"/>
                  <a:pt x="2027" y="850"/>
                </a:cubicBezTo>
                <a:cubicBezTo>
                  <a:pt x="1450" y="850"/>
                  <a:pt x="880" y="1287"/>
                  <a:pt x="880" y="1287"/>
                </a:cubicBezTo>
                <a:cubicBezTo>
                  <a:pt x="560" y="1154"/>
                  <a:pt x="560" y="1154"/>
                  <a:pt x="560" y="1154"/>
                </a:cubicBezTo>
                <a:cubicBezTo>
                  <a:pt x="560" y="1546"/>
                  <a:pt x="560" y="1546"/>
                  <a:pt x="560" y="1546"/>
                </a:cubicBezTo>
                <a:cubicBezTo>
                  <a:pt x="610" y="1563"/>
                  <a:pt x="647" y="1610"/>
                  <a:pt x="647" y="1666"/>
                </a:cubicBezTo>
                <a:cubicBezTo>
                  <a:pt x="647" y="1723"/>
                  <a:pt x="609" y="1769"/>
                  <a:pt x="558" y="1786"/>
                </a:cubicBezTo>
                <a:cubicBezTo>
                  <a:pt x="653" y="2208"/>
                  <a:pt x="653" y="2208"/>
                  <a:pt x="653" y="2208"/>
                </a:cubicBezTo>
                <a:cubicBezTo>
                  <a:pt x="373" y="2208"/>
                  <a:pt x="373" y="2208"/>
                  <a:pt x="373" y="2208"/>
                </a:cubicBezTo>
                <a:cubicBezTo>
                  <a:pt x="469" y="1784"/>
                  <a:pt x="469" y="1784"/>
                  <a:pt x="469" y="1784"/>
                </a:cubicBezTo>
                <a:cubicBezTo>
                  <a:pt x="423" y="1764"/>
                  <a:pt x="391" y="1719"/>
                  <a:pt x="391" y="1666"/>
                </a:cubicBezTo>
                <a:cubicBezTo>
                  <a:pt x="391" y="1614"/>
                  <a:pt x="422" y="1570"/>
                  <a:pt x="466" y="1549"/>
                </a:cubicBezTo>
                <a:cubicBezTo>
                  <a:pt x="466" y="1115"/>
                  <a:pt x="466" y="1115"/>
                  <a:pt x="466" y="1115"/>
                </a:cubicBezTo>
                <a:cubicBezTo>
                  <a:pt x="0" y="920"/>
                  <a:pt x="0" y="920"/>
                  <a:pt x="0" y="920"/>
                </a:cubicBezTo>
                <a:cubicBezTo>
                  <a:pt x="2050" y="0"/>
                  <a:pt x="2050" y="0"/>
                  <a:pt x="2050" y="0"/>
                </a:cubicBezTo>
                <a:cubicBezTo>
                  <a:pt x="3931" y="932"/>
                  <a:pt x="3931" y="932"/>
                  <a:pt x="3931" y="932"/>
                </a:cubicBezTo>
                <a:lnTo>
                  <a:pt x="3046" y="1287"/>
                </a:lnTo>
                <a:close/>
                <a:moveTo>
                  <a:pt x="2004" y="1072"/>
                </a:moveTo>
                <a:cubicBezTo>
                  <a:pt x="2598" y="1072"/>
                  <a:pt x="2929" y="1386"/>
                  <a:pt x="2929" y="1386"/>
                </a:cubicBezTo>
                <a:cubicBezTo>
                  <a:pt x="2929" y="2147"/>
                  <a:pt x="2929" y="2147"/>
                  <a:pt x="2929" y="2147"/>
                </a:cubicBezTo>
                <a:cubicBezTo>
                  <a:pt x="2929" y="2147"/>
                  <a:pt x="2586" y="2392"/>
                  <a:pt x="1957" y="2392"/>
                </a:cubicBezTo>
                <a:cubicBezTo>
                  <a:pt x="1328" y="2392"/>
                  <a:pt x="1099" y="2147"/>
                  <a:pt x="1099" y="2147"/>
                </a:cubicBezTo>
                <a:cubicBezTo>
                  <a:pt x="1099" y="1386"/>
                  <a:pt x="1099" y="1386"/>
                  <a:pt x="1099" y="1386"/>
                </a:cubicBezTo>
                <a:cubicBezTo>
                  <a:pt x="1099" y="1386"/>
                  <a:pt x="1410" y="1072"/>
                  <a:pt x="2004" y="1072"/>
                </a:cubicBezTo>
                <a:close/>
                <a:moveTo>
                  <a:pt x="1992" y="2252"/>
                </a:moveTo>
                <a:cubicBezTo>
                  <a:pt x="2404" y="2252"/>
                  <a:pt x="2738" y="2168"/>
                  <a:pt x="2738" y="2066"/>
                </a:cubicBezTo>
                <a:cubicBezTo>
                  <a:pt x="2738" y="1963"/>
                  <a:pt x="2404" y="1879"/>
                  <a:pt x="1992" y="1879"/>
                </a:cubicBezTo>
                <a:cubicBezTo>
                  <a:pt x="1581" y="1879"/>
                  <a:pt x="1247" y="1963"/>
                  <a:pt x="1247" y="2066"/>
                </a:cubicBezTo>
                <a:cubicBezTo>
                  <a:pt x="1247" y="2168"/>
                  <a:pt x="1581" y="2252"/>
                  <a:pt x="1992" y="2252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14" name="Freeform 139">
            <a:extLst>
              <a:ext uri="{FF2B5EF4-FFF2-40B4-BE49-F238E27FC236}">
                <a16:creationId xmlns="" xmlns:a16="http://schemas.microsoft.com/office/drawing/2014/main" id="{537AD379-D75C-49A7-9D4D-79C07080321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487430" y="1739168"/>
            <a:ext cx="365760" cy="324485"/>
          </a:xfrm>
          <a:custGeom>
            <a:avLst/>
            <a:gdLst>
              <a:gd name="T0" fmla="*/ 182 w 189"/>
              <a:gd name="T1" fmla="*/ 66 h 168"/>
              <a:gd name="T2" fmla="*/ 189 w 189"/>
              <a:gd name="T3" fmla="*/ 56 h 168"/>
              <a:gd name="T4" fmla="*/ 182 w 189"/>
              <a:gd name="T5" fmla="*/ 46 h 168"/>
              <a:gd name="T6" fmla="*/ 105 w 189"/>
              <a:gd name="T7" fmla="*/ 2 h 168"/>
              <a:gd name="T8" fmla="*/ 95 w 189"/>
              <a:gd name="T9" fmla="*/ 0 h 168"/>
              <a:gd name="T10" fmla="*/ 84 w 189"/>
              <a:gd name="T11" fmla="*/ 2 h 168"/>
              <a:gd name="T12" fmla="*/ 7 w 189"/>
              <a:gd name="T13" fmla="*/ 46 h 168"/>
              <a:gd name="T14" fmla="*/ 0 w 189"/>
              <a:gd name="T15" fmla="*/ 56 h 168"/>
              <a:gd name="T16" fmla="*/ 7 w 189"/>
              <a:gd name="T17" fmla="*/ 66 h 168"/>
              <a:gd name="T18" fmla="*/ 28 w 189"/>
              <a:gd name="T19" fmla="*/ 79 h 168"/>
              <a:gd name="T20" fmla="*/ 28 w 189"/>
              <a:gd name="T21" fmla="*/ 79 h 168"/>
              <a:gd name="T22" fmla="*/ 28 w 189"/>
              <a:gd name="T23" fmla="*/ 137 h 168"/>
              <a:gd name="T24" fmla="*/ 29 w 189"/>
              <a:gd name="T25" fmla="*/ 138 h 168"/>
              <a:gd name="T26" fmla="*/ 36 w 189"/>
              <a:gd name="T27" fmla="*/ 152 h 168"/>
              <a:gd name="T28" fmla="*/ 51 w 189"/>
              <a:gd name="T29" fmla="*/ 161 h 168"/>
              <a:gd name="T30" fmla="*/ 95 w 189"/>
              <a:gd name="T31" fmla="*/ 168 h 168"/>
              <a:gd name="T32" fmla="*/ 139 w 189"/>
              <a:gd name="T33" fmla="*/ 161 h 168"/>
              <a:gd name="T34" fmla="*/ 154 w 189"/>
              <a:gd name="T35" fmla="*/ 152 h 168"/>
              <a:gd name="T36" fmla="*/ 161 w 189"/>
              <a:gd name="T37" fmla="*/ 138 h 168"/>
              <a:gd name="T38" fmla="*/ 161 w 189"/>
              <a:gd name="T39" fmla="*/ 137 h 168"/>
              <a:gd name="T40" fmla="*/ 161 w 189"/>
              <a:gd name="T41" fmla="*/ 79 h 168"/>
              <a:gd name="T42" fmla="*/ 161 w 189"/>
              <a:gd name="T43" fmla="*/ 79 h 168"/>
              <a:gd name="T44" fmla="*/ 182 w 189"/>
              <a:gd name="T45" fmla="*/ 66 h 168"/>
              <a:gd name="T46" fmla="*/ 92 w 189"/>
              <a:gd name="T47" fmla="*/ 16 h 168"/>
              <a:gd name="T48" fmla="*/ 95 w 189"/>
              <a:gd name="T49" fmla="*/ 15 h 168"/>
              <a:gd name="T50" fmla="*/ 97 w 189"/>
              <a:gd name="T51" fmla="*/ 16 h 168"/>
              <a:gd name="T52" fmla="*/ 170 w 189"/>
              <a:gd name="T53" fmla="*/ 56 h 168"/>
              <a:gd name="T54" fmla="*/ 97 w 189"/>
              <a:gd name="T55" fmla="*/ 97 h 168"/>
              <a:gd name="T56" fmla="*/ 95 w 189"/>
              <a:gd name="T57" fmla="*/ 97 h 168"/>
              <a:gd name="T58" fmla="*/ 92 w 189"/>
              <a:gd name="T59" fmla="*/ 97 h 168"/>
              <a:gd name="T60" fmla="*/ 20 w 189"/>
              <a:gd name="T61" fmla="*/ 56 h 168"/>
              <a:gd name="T62" fmla="*/ 92 w 189"/>
              <a:gd name="T63" fmla="*/ 16 h 168"/>
              <a:gd name="T64" fmla="*/ 146 w 189"/>
              <a:gd name="T65" fmla="*/ 137 h 168"/>
              <a:gd name="T66" fmla="*/ 146 w 189"/>
              <a:gd name="T67" fmla="*/ 137 h 168"/>
              <a:gd name="T68" fmla="*/ 133 w 189"/>
              <a:gd name="T69" fmla="*/ 147 h 168"/>
              <a:gd name="T70" fmla="*/ 95 w 189"/>
              <a:gd name="T71" fmla="*/ 153 h 168"/>
              <a:gd name="T72" fmla="*/ 56 w 189"/>
              <a:gd name="T73" fmla="*/ 147 h 168"/>
              <a:gd name="T74" fmla="*/ 44 w 189"/>
              <a:gd name="T75" fmla="*/ 137 h 168"/>
              <a:gd name="T76" fmla="*/ 44 w 189"/>
              <a:gd name="T77" fmla="*/ 136 h 168"/>
              <a:gd name="T78" fmla="*/ 44 w 189"/>
              <a:gd name="T79" fmla="*/ 87 h 168"/>
              <a:gd name="T80" fmla="*/ 84 w 189"/>
              <a:gd name="T81" fmla="*/ 110 h 168"/>
              <a:gd name="T82" fmla="*/ 95 w 189"/>
              <a:gd name="T83" fmla="*/ 113 h 168"/>
              <a:gd name="T84" fmla="*/ 105 w 189"/>
              <a:gd name="T85" fmla="*/ 110 h 168"/>
              <a:gd name="T86" fmla="*/ 146 w 189"/>
              <a:gd name="T87" fmla="*/ 87 h 168"/>
              <a:gd name="T88" fmla="*/ 146 w 189"/>
              <a:gd name="T89" fmla="*/ 137 h 168"/>
              <a:gd name="T90" fmla="*/ 180 w 189"/>
              <a:gd name="T91" fmla="*/ 73 h 168"/>
              <a:gd name="T92" fmla="*/ 173 w 189"/>
              <a:gd name="T93" fmla="*/ 80 h 168"/>
              <a:gd name="T94" fmla="*/ 173 w 189"/>
              <a:gd name="T95" fmla="*/ 141 h 168"/>
              <a:gd name="T96" fmla="*/ 180 w 189"/>
              <a:gd name="T97" fmla="*/ 148 h 168"/>
              <a:gd name="T98" fmla="*/ 188 w 189"/>
              <a:gd name="T99" fmla="*/ 141 h 168"/>
              <a:gd name="T100" fmla="*/ 188 w 189"/>
              <a:gd name="T101" fmla="*/ 80 h 168"/>
              <a:gd name="T102" fmla="*/ 180 w 189"/>
              <a:gd name="T103" fmla="*/ 73 h 168"/>
              <a:gd name="T104" fmla="*/ 180 w 189"/>
              <a:gd name="T105" fmla="*/ 73 h 168"/>
              <a:gd name="T106" fmla="*/ 180 w 189"/>
              <a:gd name="T107" fmla="*/ 73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9" h="168">
                <a:moveTo>
                  <a:pt x="182" y="66"/>
                </a:moveTo>
                <a:cubicBezTo>
                  <a:pt x="187" y="64"/>
                  <a:pt x="189" y="60"/>
                  <a:pt x="189" y="56"/>
                </a:cubicBezTo>
                <a:cubicBezTo>
                  <a:pt x="189" y="52"/>
                  <a:pt x="187" y="48"/>
                  <a:pt x="182" y="46"/>
                </a:cubicBezTo>
                <a:cubicBezTo>
                  <a:pt x="105" y="2"/>
                  <a:pt x="105" y="2"/>
                  <a:pt x="105" y="2"/>
                </a:cubicBezTo>
                <a:cubicBezTo>
                  <a:pt x="102" y="1"/>
                  <a:pt x="98" y="0"/>
                  <a:pt x="95" y="0"/>
                </a:cubicBezTo>
                <a:cubicBezTo>
                  <a:pt x="91" y="0"/>
                  <a:pt x="87" y="1"/>
                  <a:pt x="84" y="2"/>
                </a:cubicBezTo>
                <a:cubicBezTo>
                  <a:pt x="7" y="46"/>
                  <a:pt x="7" y="46"/>
                  <a:pt x="7" y="46"/>
                </a:cubicBezTo>
                <a:cubicBezTo>
                  <a:pt x="3" y="48"/>
                  <a:pt x="0" y="52"/>
                  <a:pt x="0" y="56"/>
                </a:cubicBezTo>
                <a:cubicBezTo>
                  <a:pt x="0" y="60"/>
                  <a:pt x="3" y="64"/>
                  <a:pt x="7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8"/>
                  <a:pt x="29" y="138"/>
                  <a:pt x="29" y="138"/>
                </a:cubicBezTo>
                <a:cubicBezTo>
                  <a:pt x="29" y="142"/>
                  <a:pt x="30" y="147"/>
                  <a:pt x="36" y="152"/>
                </a:cubicBezTo>
                <a:cubicBezTo>
                  <a:pt x="39" y="155"/>
                  <a:pt x="44" y="158"/>
                  <a:pt x="51" y="161"/>
                </a:cubicBezTo>
                <a:cubicBezTo>
                  <a:pt x="62" y="166"/>
                  <a:pt x="78" y="168"/>
                  <a:pt x="95" y="168"/>
                </a:cubicBezTo>
                <a:cubicBezTo>
                  <a:pt x="111" y="168"/>
                  <a:pt x="127" y="166"/>
                  <a:pt x="139" y="161"/>
                </a:cubicBezTo>
                <a:cubicBezTo>
                  <a:pt x="145" y="158"/>
                  <a:pt x="150" y="155"/>
                  <a:pt x="154" y="152"/>
                </a:cubicBezTo>
                <a:cubicBezTo>
                  <a:pt x="159" y="147"/>
                  <a:pt x="161" y="141"/>
                  <a:pt x="161" y="138"/>
                </a:cubicBezTo>
                <a:cubicBezTo>
                  <a:pt x="161" y="137"/>
                  <a:pt x="161" y="137"/>
                  <a:pt x="161" y="137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82" y="66"/>
                  <a:pt x="182" y="66"/>
                  <a:pt x="182" y="66"/>
                </a:cubicBezTo>
                <a:close/>
                <a:moveTo>
                  <a:pt x="92" y="16"/>
                </a:moveTo>
                <a:cubicBezTo>
                  <a:pt x="92" y="15"/>
                  <a:pt x="93" y="15"/>
                  <a:pt x="95" y="15"/>
                </a:cubicBezTo>
                <a:cubicBezTo>
                  <a:pt x="96" y="15"/>
                  <a:pt x="97" y="15"/>
                  <a:pt x="97" y="16"/>
                </a:cubicBezTo>
                <a:cubicBezTo>
                  <a:pt x="170" y="56"/>
                  <a:pt x="170" y="56"/>
                  <a:pt x="170" y="5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6" y="97"/>
                  <a:pt x="95" y="97"/>
                </a:cubicBezTo>
                <a:cubicBezTo>
                  <a:pt x="93" y="97"/>
                  <a:pt x="92" y="97"/>
                  <a:pt x="92" y="97"/>
                </a:cubicBezTo>
                <a:cubicBezTo>
                  <a:pt x="20" y="56"/>
                  <a:pt x="20" y="56"/>
                  <a:pt x="20" y="56"/>
                </a:cubicBezTo>
                <a:cubicBezTo>
                  <a:pt x="92" y="16"/>
                  <a:pt x="92" y="16"/>
                  <a:pt x="92" y="16"/>
                </a:cubicBezTo>
                <a:close/>
                <a:moveTo>
                  <a:pt x="146" y="137"/>
                </a:moveTo>
                <a:cubicBezTo>
                  <a:pt x="146" y="137"/>
                  <a:pt x="146" y="137"/>
                  <a:pt x="146" y="137"/>
                </a:cubicBezTo>
                <a:cubicBezTo>
                  <a:pt x="146" y="139"/>
                  <a:pt x="142" y="143"/>
                  <a:pt x="133" y="147"/>
                </a:cubicBezTo>
                <a:cubicBezTo>
                  <a:pt x="123" y="151"/>
                  <a:pt x="109" y="153"/>
                  <a:pt x="95" y="153"/>
                </a:cubicBezTo>
                <a:cubicBezTo>
                  <a:pt x="80" y="153"/>
                  <a:pt x="66" y="151"/>
                  <a:pt x="56" y="147"/>
                </a:cubicBezTo>
                <a:cubicBezTo>
                  <a:pt x="48" y="143"/>
                  <a:pt x="44" y="139"/>
                  <a:pt x="44" y="137"/>
                </a:cubicBezTo>
                <a:cubicBezTo>
                  <a:pt x="44" y="137"/>
                  <a:pt x="44" y="136"/>
                  <a:pt x="44" y="136"/>
                </a:cubicBezTo>
                <a:cubicBezTo>
                  <a:pt x="44" y="87"/>
                  <a:pt x="44" y="87"/>
                  <a:pt x="44" y="87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87" y="112"/>
                  <a:pt x="91" y="113"/>
                  <a:pt x="95" y="113"/>
                </a:cubicBezTo>
                <a:cubicBezTo>
                  <a:pt x="98" y="113"/>
                  <a:pt x="102" y="112"/>
                  <a:pt x="105" y="110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6" y="137"/>
                  <a:pt x="146" y="137"/>
                  <a:pt x="146" y="137"/>
                </a:cubicBezTo>
                <a:close/>
                <a:moveTo>
                  <a:pt x="180" y="73"/>
                </a:moveTo>
                <a:cubicBezTo>
                  <a:pt x="176" y="73"/>
                  <a:pt x="173" y="76"/>
                  <a:pt x="173" y="80"/>
                </a:cubicBezTo>
                <a:cubicBezTo>
                  <a:pt x="173" y="141"/>
                  <a:pt x="173" y="141"/>
                  <a:pt x="173" y="141"/>
                </a:cubicBezTo>
                <a:cubicBezTo>
                  <a:pt x="173" y="145"/>
                  <a:pt x="176" y="148"/>
                  <a:pt x="180" y="148"/>
                </a:cubicBezTo>
                <a:cubicBezTo>
                  <a:pt x="185" y="148"/>
                  <a:pt x="188" y="145"/>
                  <a:pt x="188" y="141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88" y="76"/>
                  <a:pt x="185" y="73"/>
                  <a:pt x="180" y="73"/>
                </a:cubicBezTo>
                <a:close/>
                <a:moveTo>
                  <a:pt x="180" y="73"/>
                </a:moveTo>
                <a:cubicBezTo>
                  <a:pt x="180" y="73"/>
                  <a:pt x="180" y="73"/>
                  <a:pt x="180" y="73"/>
                </a:cubicBez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15" name="Freeform 142">
            <a:extLst>
              <a:ext uri="{FF2B5EF4-FFF2-40B4-BE49-F238E27FC236}">
                <a16:creationId xmlns="" xmlns:a16="http://schemas.microsoft.com/office/drawing/2014/main" id="{569E1C93-8CA0-4763-8688-EB3A08674AC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87459" y="1739168"/>
            <a:ext cx="466725" cy="327660"/>
          </a:xfrm>
          <a:custGeom>
            <a:avLst/>
            <a:gdLst>
              <a:gd name="T0" fmla="*/ 255 w 263"/>
              <a:gd name="T1" fmla="*/ 42 h 184"/>
              <a:gd name="T2" fmla="*/ 140 w 263"/>
              <a:gd name="T3" fmla="*/ 2 h 184"/>
              <a:gd name="T4" fmla="*/ 127 w 263"/>
              <a:gd name="T5" fmla="*/ 2 h 184"/>
              <a:gd name="T6" fmla="*/ 11 w 263"/>
              <a:gd name="T7" fmla="*/ 42 h 184"/>
              <a:gd name="T8" fmla="*/ 11 w 263"/>
              <a:gd name="T9" fmla="*/ 51 h 184"/>
              <a:gd name="T10" fmla="*/ 38 w 263"/>
              <a:gd name="T11" fmla="*/ 61 h 184"/>
              <a:gd name="T12" fmla="*/ 25 w 263"/>
              <a:gd name="T13" fmla="*/ 99 h 184"/>
              <a:gd name="T14" fmla="*/ 17 w 263"/>
              <a:gd name="T15" fmla="*/ 111 h 184"/>
              <a:gd name="T16" fmla="*/ 24 w 263"/>
              <a:gd name="T17" fmla="*/ 122 h 184"/>
              <a:gd name="T18" fmla="*/ 0 w 263"/>
              <a:gd name="T19" fmla="*/ 173 h 184"/>
              <a:gd name="T20" fmla="*/ 19 w 263"/>
              <a:gd name="T21" fmla="*/ 184 h 184"/>
              <a:gd name="T22" fmla="*/ 37 w 263"/>
              <a:gd name="T23" fmla="*/ 121 h 184"/>
              <a:gd name="T24" fmla="*/ 42 w 263"/>
              <a:gd name="T25" fmla="*/ 111 h 184"/>
              <a:gd name="T26" fmla="*/ 36 w 263"/>
              <a:gd name="T27" fmla="*/ 100 h 184"/>
              <a:gd name="T28" fmla="*/ 50 w 263"/>
              <a:gd name="T29" fmla="*/ 66 h 184"/>
              <a:gd name="T30" fmla="*/ 51 w 263"/>
              <a:gd name="T31" fmla="*/ 65 h 184"/>
              <a:gd name="T32" fmla="*/ 131 w 263"/>
              <a:gd name="T33" fmla="*/ 33 h 184"/>
              <a:gd name="T34" fmla="*/ 138 w 263"/>
              <a:gd name="T35" fmla="*/ 36 h 184"/>
              <a:gd name="T36" fmla="*/ 138 w 263"/>
              <a:gd name="T37" fmla="*/ 36 h 184"/>
              <a:gd name="T38" fmla="*/ 135 w 263"/>
              <a:gd name="T39" fmla="*/ 44 h 184"/>
              <a:gd name="T40" fmla="*/ 68 w 263"/>
              <a:gd name="T41" fmla="*/ 71 h 184"/>
              <a:gd name="T42" fmla="*/ 128 w 263"/>
              <a:gd name="T43" fmla="*/ 91 h 184"/>
              <a:gd name="T44" fmla="*/ 141 w 263"/>
              <a:gd name="T45" fmla="*/ 91 h 184"/>
              <a:gd name="T46" fmla="*/ 256 w 263"/>
              <a:gd name="T47" fmla="*/ 52 h 184"/>
              <a:gd name="T48" fmla="*/ 255 w 263"/>
              <a:gd name="T49" fmla="*/ 42 h 184"/>
              <a:gd name="T50" fmla="*/ 255 w 263"/>
              <a:gd name="T51" fmla="*/ 42 h 184"/>
              <a:gd name="T52" fmla="*/ 128 w 263"/>
              <a:gd name="T53" fmla="*/ 106 h 184"/>
              <a:gd name="T54" fmla="*/ 55 w 263"/>
              <a:gd name="T55" fmla="*/ 82 h 184"/>
              <a:gd name="T56" fmla="*/ 55 w 263"/>
              <a:gd name="T57" fmla="*/ 100 h 184"/>
              <a:gd name="T58" fmla="*/ 61 w 263"/>
              <a:gd name="T59" fmla="*/ 114 h 184"/>
              <a:gd name="T60" fmla="*/ 56 w 263"/>
              <a:gd name="T61" fmla="*/ 127 h 184"/>
              <a:gd name="T62" fmla="*/ 61 w 263"/>
              <a:gd name="T63" fmla="*/ 134 h 184"/>
              <a:gd name="T64" fmla="*/ 209 w 263"/>
              <a:gd name="T65" fmla="*/ 131 h 184"/>
              <a:gd name="T66" fmla="*/ 215 w 263"/>
              <a:gd name="T67" fmla="*/ 121 h 184"/>
              <a:gd name="T68" fmla="*/ 215 w 263"/>
              <a:gd name="T69" fmla="*/ 81 h 184"/>
              <a:gd name="T70" fmla="*/ 141 w 263"/>
              <a:gd name="T71" fmla="*/ 106 h 184"/>
              <a:gd name="T72" fmla="*/ 128 w 263"/>
              <a:gd name="T73" fmla="*/ 106 h 184"/>
              <a:gd name="T74" fmla="*/ 128 w 263"/>
              <a:gd name="T75" fmla="*/ 106 h 184"/>
              <a:gd name="T76" fmla="*/ 128 w 263"/>
              <a:gd name="T77" fmla="*/ 106 h 184"/>
              <a:gd name="T78" fmla="*/ 128 w 263"/>
              <a:gd name="T79" fmla="*/ 10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3" h="184">
                <a:moveTo>
                  <a:pt x="255" y="42"/>
                </a:moveTo>
                <a:cubicBezTo>
                  <a:pt x="140" y="2"/>
                  <a:pt x="140" y="2"/>
                  <a:pt x="140" y="2"/>
                </a:cubicBezTo>
                <a:cubicBezTo>
                  <a:pt x="133" y="0"/>
                  <a:pt x="134" y="0"/>
                  <a:pt x="127" y="2"/>
                </a:cubicBezTo>
                <a:cubicBezTo>
                  <a:pt x="11" y="42"/>
                  <a:pt x="11" y="42"/>
                  <a:pt x="11" y="42"/>
                </a:cubicBezTo>
                <a:cubicBezTo>
                  <a:pt x="3" y="44"/>
                  <a:pt x="3" y="49"/>
                  <a:pt x="11" y="51"/>
                </a:cubicBezTo>
                <a:cubicBezTo>
                  <a:pt x="38" y="61"/>
                  <a:pt x="38" y="61"/>
                  <a:pt x="38" y="61"/>
                </a:cubicBezTo>
                <a:cubicBezTo>
                  <a:pt x="26" y="73"/>
                  <a:pt x="25" y="85"/>
                  <a:pt x="25" y="99"/>
                </a:cubicBezTo>
                <a:cubicBezTo>
                  <a:pt x="20" y="101"/>
                  <a:pt x="17" y="106"/>
                  <a:pt x="17" y="111"/>
                </a:cubicBezTo>
                <a:cubicBezTo>
                  <a:pt x="17" y="116"/>
                  <a:pt x="20" y="120"/>
                  <a:pt x="24" y="122"/>
                </a:cubicBezTo>
                <a:cubicBezTo>
                  <a:pt x="22" y="137"/>
                  <a:pt x="16" y="153"/>
                  <a:pt x="0" y="173"/>
                </a:cubicBezTo>
                <a:cubicBezTo>
                  <a:pt x="8" y="179"/>
                  <a:pt x="12" y="181"/>
                  <a:pt x="19" y="184"/>
                </a:cubicBezTo>
                <a:cubicBezTo>
                  <a:pt x="42" y="174"/>
                  <a:pt x="39" y="147"/>
                  <a:pt x="37" y="121"/>
                </a:cubicBezTo>
                <a:cubicBezTo>
                  <a:pt x="40" y="119"/>
                  <a:pt x="42" y="115"/>
                  <a:pt x="42" y="111"/>
                </a:cubicBezTo>
                <a:cubicBezTo>
                  <a:pt x="42" y="106"/>
                  <a:pt x="40" y="102"/>
                  <a:pt x="36" y="100"/>
                </a:cubicBezTo>
                <a:cubicBezTo>
                  <a:pt x="37" y="86"/>
                  <a:pt x="40" y="74"/>
                  <a:pt x="50" y="66"/>
                </a:cubicBezTo>
                <a:cubicBezTo>
                  <a:pt x="50" y="65"/>
                  <a:pt x="51" y="65"/>
                  <a:pt x="51" y="65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34" y="32"/>
                  <a:pt x="137" y="33"/>
                  <a:pt x="138" y="36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39" y="39"/>
                  <a:pt x="138" y="43"/>
                  <a:pt x="135" y="44"/>
                </a:cubicBezTo>
                <a:cubicBezTo>
                  <a:pt x="68" y="71"/>
                  <a:pt x="68" y="71"/>
                  <a:pt x="68" y="71"/>
                </a:cubicBezTo>
                <a:cubicBezTo>
                  <a:pt x="128" y="91"/>
                  <a:pt x="128" y="91"/>
                  <a:pt x="128" y="91"/>
                </a:cubicBezTo>
                <a:cubicBezTo>
                  <a:pt x="135" y="94"/>
                  <a:pt x="134" y="94"/>
                  <a:pt x="141" y="91"/>
                </a:cubicBezTo>
                <a:cubicBezTo>
                  <a:pt x="256" y="52"/>
                  <a:pt x="256" y="52"/>
                  <a:pt x="256" y="52"/>
                </a:cubicBezTo>
                <a:cubicBezTo>
                  <a:pt x="263" y="49"/>
                  <a:pt x="263" y="45"/>
                  <a:pt x="255" y="42"/>
                </a:cubicBezTo>
                <a:cubicBezTo>
                  <a:pt x="255" y="42"/>
                  <a:pt x="255" y="42"/>
                  <a:pt x="255" y="42"/>
                </a:cubicBezTo>
                <a:close/>
                <a:moveTo>
                  <a:pt x="128" y="106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9" y="104"/>
                  <a:pt x="61" y="109"/>
                  <a:pt x="61" y="114"/>
                </a:cubicBezTo>
                <a:cubicBezTo>
                  <a:pt x="61" y="119"/>
                  <a:pt x="59" y="124"/>
                  <a:pt x="56" y="127"/>
                </a:cubicBezTo>
                <a:cubicBezTo>
                  <a:pt x="57" y="130"/>
                  <a:pt x="59" y="133"/>
                  <a:pt x="61" y="134"/>
                </a:cubicBezTo>
                <a:cubicBezTo>
                  <a:pt x="104" y="157"/>
                  <a:pt x="162" y="157"/>
                  <a:pt x="209" y="131"/>
                </a:cubicBezTo>
                <a:cubicBezTo>
                  <a:pt x="213" y="129"/>
                  <a:pt x="215" y="125"/>
                  <a:pt x="215" y="121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141" y="106"/>
                  <a:pt x="141" y="106"/>
                  <a:pt x="141" y="106"/>
                </a:cubicBezTo>
                <a:cubicBezTo>
                  <a:pt x="133" y="109"/>
                  <a:pt x="135" y="109"/>
                  <a:pt x="128" y="106"/>
                </a:cubicBezTo>
                <a:cubicBezTo>
                  <a:pt x="128" y="106"/>
                  <a:pt x="128" y="106"/>
                  <a:pt x="128" y="106"/>
                </a:cubicBezTo>
                <a:close/>
                <a:moveTo>
                  <a:pt x="128" y="106"/>
                </a:moveTo>
                <a:cubicBezTo>
                  <a:pt x="128" y="106"/>
                  <a:pt x="128" y="106"/>
                  <a:pt x="128" y="106"/>
                </a:cubicBezTo>
              </a:path>
            </a:pathLst>
          </a:custGeom>
          <a:solidFill>
            <a:srgbClr val="262636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6" name="Freeform 140">
            <a:extLst>
              <a:ext uri="{FF2B5EF4-FFF2-40B4-BE49-F238E27FC236}">
                <a16:creationId xmlns="" xmlns:a16="http://schemas.microsoft.com/office/drawing/2014/main" id="{C3146E80-AD53-4CE5-8603-2CE5E9F48E0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176852" y="1739168"/>
            <a:ext cx="432435" cy="306705"/>
          </a:xfrm>
          <a:custGeom>
            <a:avLst/>
            <a:gdLst>
              <a:gd name="T0" fmla="*/ 217 w 236"/>
              <a:gd name="T1" fmla="*/ 55 h 167"/>
              <a:gd name="T2" fmla="*/ 217 w 236"/>
              <a:gd name="T3" fmla="*/ 91 h 167"/>
              <a:gd name="T4" fmla="*/ 225 w 236"/>
              <a:gd name="T5" fmla="*/ 99 h 167"/>
              <a:gd name="T6" fmla="*/ 209 w 236"/>
              <a:gd name="T7" fmla="*/ 116 h 167"/>
              <a:gd name="T8" fmla="*/ 192 w 236"/>
              <a:gd name="T9" fmla="*/ 100 h 167"/>
              <a:gd name="T10" fmla="*/ 204 w 236"/>
              <a:gd name="T11" fmla="*/ 90 h 167"/>
              <a:gd name="T12" fmla="*/ 204 w 236"/>
              <a:gd name="T13" fmla="*/ 61 h 167"/>
              <a:gd name="T14" fmla="*/ 130 w 236"/>
              <a:gd name="T15" fmla="*/ 91 h 167"/>
              <a:gd name="T16" fmla="*/ 102 w 236"/>
              <a:gd name="T17" fmla="*/ 92 h 167"/>
              <a:gd name="T18" fmla="*/ 17 w 236"/>
              <a:gd name="T19" fmla="*/ 58 h 167"/>
              <a:gd name="T20" fmla="*/ 17 w 236"/>
              <a:gd name="T21" fmla="*/ 38 h 167"/>
              <a:gd name="T22" fmla="*/ 99 w 236"/>
              <a:gd name="T23" fmla="*/ 8 h 167"/>
              <a:gd name="T24" fmla="*/ 129 w 236"/>
              <a:gd name="T25" fmla="*/ 6 h 167"/>
              <a:gd name="T26" fmla="*/ 216 w 236"/>
              <a:gd name="T27" fmla="*/ 40 h 167"/>
              <a:gd name="T28" fmla="*/ 217 w 236"/>
              <a:gd name="T29" fmla="*/ 55 h 167"/>
              <a:gd name="T30" fmla="*/ 133 w 236"/>
              <a:gd name="T31" fmla="*/ 105 h 167"/>
              <a:gd name="T32" fmla="*/ 176 w 236"/>
              <a:gd name="T33" fmla="*/ 86 h 167"/>
              <a:gd name="T34" fmla="*/ 176 w 236"/>
              <a:gd name="T35" fmla="*/ 144 h 167"/>
              <a:gd name="T36" fmla="*/ 116 w 236"/>
              <a:gd name="T37" fmla="*/ 167 h 167"/>
              <a:gd name="T38" fmla="*/ 53 w 236"/>
              <a:gd name="T39" fmla="*/ 144 h 167"/>
              <a:gd name="T40" fmla="*/ 53 w 236"/>
              <a:gd name="T41" fmla="*/ 90 h 167"/>
              <a:gd name="T42" fmla="*/ 98 w 236"/>
              <a:gd name="T43" fmla="*/ 105 h 167"/>
              <a:gd name="T44" fmla="*/ 133 w 236"/>
              <a:gd name="T45" fmla="*/ 105 h 167"/>
              <a:gd name="T46" fmla="*/ 133 w 236"/>
              <a:gd name="T47" fmla="*/ 105 h 167"/>
              <a:gd name="T48" fmla="*/ 133 w 236"/>
              <a:gd name="T49" fmla="*/ 10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167">
                <a:moveTo>
                  <a:pt x="217" y="55"/>
                </a:moveTo>
                <a:cubicBezTo>
                  <a:pt x="217" y="91"/>
                  <a:pt x="217" y="91"/>
                  <a:pt x="217" y="91"/>
                </a:cubicBezTo>
                <a:cubicBezTo>
                  <a:pt x="225" y="99"/>
                  <a:pt x="225" y="99"/>
                  <a:pt x="225" y="99"/>
                </a:cubicBezTo>
                <a:cubicBezTo>
                  <a:pt x="209" y="116"/>
                  <a:pt x="209" y="116"/>
                  <a:pt x="209" y="116"/>
                </a:cubicBezTo>
                <a:cubicBezTo>
                  <a:pt x="192" y="100"/>
                  <a:pt x="192" y="100"/>
                  <a:pt x="192" y="100"/>
                </a:cubicBezTo>
                <a:cubicBezTo>
                  <a:pt x="204" y="90"/>
                  <a:pt x="204" y="90"/>
                  <a:pt x="204" y="90"/>
                </a:cubicBezTo>
                <a:cubicBezTo>
                  <a:pt x="204" y="61"/>
                  <a:pt x="204" y="61"/>
                  <a:pt x="204" y="61"/>
                </a:cubicBezTo>
                <a:cubicBezTo>
                  <a:pt x="156" y="80"/>
                  <a:pt x="141" y="86"/>
                  <a:pt x="130" y="91"/>
                </a:cubicBezTo>
                <a:cubicBezTo>
                  <a:pt x="120" y="96"/>
                  <a:pt x="112" y="96"/>
                  <a:pt x="102" y="92"/>
                </a:cubicBezTo>
                <a:cubicBezTo>
                  <a:pt x="91" y="88"/>
                  <a:pt x="42" y="70"/>
                  <a:pt x="17" y="58"/>
                </a:cubicBezTo>
                <a:cubicBezTo>
                  <a:pt x="1" y="50"/>
                  <a:pt x="0" y="45"/>
                  <a:pt x="17" y="38"/>
                </a:cubicBezTo>
                <a:cubicBezTo>
                  <a:pt x="41" y="29"/>
                  <a:pt x="79" y="15"/>
                  <a:pt x="99" y="8"/>
                </a:cubicBezTo>
                <a:cubicBezTo>
                  <a:pt x="111" y="3"/>
                  <a:pt x="118" y="0"/>
                  <a:pt x="129" y="6"/>
                </a:cubicBezTo>
                <a:cubicBezTo>
                  <a:pt x="149" y="14"/>
                  <a:pt x="194" y="31"/>
                  <a:pt x="216" y="40"/>
                </a:cubicBezTo>
                <a:cubicBezTo>
                  <a:pt x="236" y="49"/>
                  <a:pt x="223" y="51"/>
                  <a:pt x="217" y="55"/>
                </a:cubicBezTo>
                <a:close/>
                <a:moveTo>
                  <a:pt x="133" y="105"/>
                </a:moveTo>
                <a:cubicBezTo>
                  <a:pt x="144" y="101"/>
                  <a:pt x="160" y="93"/>
                  <a:pt x="176" y="86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176" y="144"/>
                  <a:pt x="155" y="167"/>
                  <a:pt x="116" y="167"/>
                </a:cubicBezTo>
                <a:cubicBezTo>
                  <a:pt x="75" y="167"/>
                  <a:pt x="53" y="144"/>
                  <a:pt x="53" y="144"/>
                </a:cubicBezTo>
                <a:cubicBezTo>
                  <a:pt x="53" y="90"/>
                  <a:pt x="53" y="90"/>
                  <a:pt x="53" y="90"/>
                </a:cubicBezTo>
                <a:cubicBezTo>
                  <a:pt x="66" y="95"/>
                  <a:pt x="80" y="99"/>
                  <a:pt x="98" y="105"/>
                </a:cubicBezTo>
                <a:cubicBezTo>
                  <a:pt x="109" y="109"/>
                  <a:pt x="123" y="111"/>
                  <a:pt x="133" y="105"/>
                </a:cubicBezTo>
                <a:close/>
                <a:moveTo>
                  <a:pt x="133" y="105"/>
                </a:moveTo>
                <a:cubicBezTo>
                  <a:pt x="133" y="105"/>
                  <a:pt x="133" y="105"/>
                  <a:pt x="133" y="105"/>
                </a:cubicBez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17" name="文本框 25">
            <a:extLst>
              <a:ext uri="{FF2B5EF4-FFF2-40B4-BE49-F238E27FC236}">
                <a16:creationId xmlns="" xmlns:a16="http://schemas.microsoft.com/office/drawing/2014/main" id="{82A5D0B3-41D8-4116-AB1D-0BBD52FE0599}"/>
              </a:ext>
            </a:extLst>
          </p:cNvPr>
          <p:cNvSpPr txBox="1"/>
          <p:nvPr/>
        </p:nvSpPr>
        <p:spPr>
          <a:xfrm>
            <a:off x="762248" y="1681700"/>
            <a:ext cx="1110615" cy="45847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800" kern="100" dirty="0" err="1">
                <a:latin typeface="微软雅黑"/>
                <a:ea typeface="微软雅黑"/>
                <a:cs typeface="微软雅黑"/>
                <a:sym typeface="Times New Roman"/>
              </a:rPr>
              <a:t>教育背景</a:t>
            </a:r>
            <a:endParaRPr lang="en-US" altLang="zh-CN" sz="1800" kern="100" dirty="0">
              <a:latin typeface="微软雅黑"/>
              <a:ea typeface="微软雅黑"/>
              <a:cs typeface="微软雅黑"/>
              <a:sym typeface="Times New Roman"/>
            </a:endParaRPr>
          </a:p>
        </p:txBody>
      </p:sp>
      <p:sp>
        <p:nvSpPr>
          <p:cNvPr id="18" name="任意形状 63">
            <a:extLst>
              <a:ext uri="{FF2B5EF4-FFF2-40B4-BE49-F238E27FC236}">
                <a16:creationId xmlns="" xmlns:a16="http://schemas.microsoft.com/office/drawing/2014/main" id="{F2F2DF58-D84F-49A3-92D6-44CB94659A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14574" y="1739168"/>
            <a:ext cx="440055" cy="295275"/>
          </a:xfrm>
          <a:custGeom>
            <a:avLst/>
            <a:gdLst>
              <a:gd name="T0" fmla="*/ 53 w 71"/>
              <a:gd name="T1" fmla="*/ 18 h 48"/>
              <a:gd name="T2" fmla="*/ 53 w 71"/>
              <a:gd name="T3" fmla="*/ 35 h 48"/>
              <a:gd name="T4" fmla="*/ 17 w 71"/>
              <a:gd name="T5" fmla="*/ 35 h 48"/>
              <a:gd name="T6" fmla="*/ 17 w 71"/>
              <a:gd name="T7" fmla="*/ 17 h 48"/>
              <a:gd name="T8" fmla="*/ 34 w 71"/>
              <a:gd name="T9" fmla="*/ 24 h 48"/>
              <a:gd name="T10" fmla="*/ 53 w 71"/>
              <a:gd name="T11" fmla="*/ 18 h 48"/>
              <a:gd name="T12" fmla="*/ 7 w 71"/>
              <a:gd name="T13" fmla="*/ 21 h 48"/>
              <a:gd name="T14" fmla="*/ 5 w 71"/>
              <a:gd name="T15" fmla="*/ 30 h 48"/>
              <a:gd name="T16" fmla="*/ 12 w 71"/>
              <a:gd name="T17" fmla="*/ 30 h 48"/>
              <a:gd name="T18" fmla="*/ 10 w 71"/>
              <a:gd name="T19" fmla="*/ 21 h 48"/>
              <a:gd name="T20" fmla="*/ 11 w 71"/>
              <a:gd name="T21" fmla="*/ 19 h 48"/>
              <a:gd name="T22" fmla="*/ 10 w 71"/>
              <a:gd name="T23" fmla="*/ 18 h 48"/>
              <a:gd name="T24" fmla="*/ 10 w 71"/>
              <a:gd name="T25" fmla="*/ 15 h 48"/>
              <a:gd name="T26" fmla="*/ 14 w 71"/>
              <a:gd name="T27" fmla="*/ 16 h 48"/>
              <a:gd name="T28" fmla="*/ 14 w 71"/>
              <a:gd name="T29" fmla="*/ 36 h 48"/>
              <a:gd name="T30" fmla="*/ 14 w 71"/>
              <a:gd name="T31" fmla="*/ 37 h 48"/>
              <a:gd name="T32" fmla="*/ 15 w 71"/>
              <a:gd name="T33" fmla="*/ 38 h 48"/>
              <a:gd name="T34" fmla="*/ 56 w 71"/>
              <a:gd name="T35" fmla="*/ 38 h 48"/>
              <a:gd name="T36" fmla="*/ 56 w 71"/>
              <a:gd name="T37" fmla="*/ 36 h 48"/>
              <a:gd name="T38" fmla="*/ 57 w 71"/>
              <a:gd name="T39" fmla="*/ 17 h 48"/>
              <a:gd name="T40" fmla="*/ 70 w 71"/>
              <a:gd name="T41" fmla="*/ 13 h 48"/>
              <a:gd name="T42" fmla="*/ 71 w 71"/>
              <a:gd name="T43" fmla="*/ 10 h 48"/>
              <a:gd name="T44" fmla="*/ 36 w 71"/>
              <a:gd name="T45" fmla="*/ 0 h 48"/>
              <a:gd name="T46" fmla="*/ 0 w 71"/>
              <a:gd name="T47" fmla="*/ 9 h 48"/>
              <a:gd name="T48" fmla="*/ 0 w 71"/>
              <a:gd name="T49" fmla="*/ 11 h 48"/>
              <a:gd name="T50" fmla="*/ 7 w 71"/>
              <a:gd name="T51" fmla="*/ 14 h 48"/>
              <a:gd name="T52" fmla="*/ 7 w 71"/>
              <a:gd name="T53" fmla="*/ 18 h 48"/>
              <a:gd name="T54" fmla="*/ 7 w 71"/>
              <a:gd name="T55" fmla="*/ 19 h 48"/>
              <a:gd name="T56" fmla="*/ 7 w 71"/>
              <a:gd name="T57" fmla="*/ 21 h 48"/>
              <a:gd name="T58" fmla="*/ 13 w 71"/>
              <a:gd name="T59" fmla="*/ 13 h 48"/>
              <a:gd name="T60" fmla="*/ 8 w 71"/>
              <a:gd name="T61" fmla="*/ 11 h 48"/>
              <a:gd name="T62" fmla="*/ 31 w 71"/>
              <a:gd name="T63" fmla="*/ 6 h 48"/>
              <a:gd name="T64" fmla="*/ 35 w 71"/>
              <a:gd name="T65" fmla="*/ 5 h 48"/>
              <a:gd name="T66" fmla="*/ 40 w 71"/>
              <a:gd name="T67" fmla="*/ 7 h 48"/>
              <a:gd name="T68" fmla="*/ 35 w 71"/>
              <a:gd name="T69" fmla="*/ 10 h 48"/>
              <a:gd name="T70" fmla="*/ 32 w 71"/>
              <a:gd name="T71" fmla="*/ 9 h 48"/>
              <a:gd name="T72" fmla="*/ 13 w 71"/>
              <a:gd name="T73" fmla="*/ 13 h 48"/>
              <a:gd name="T74" fmla="*/ 0 w 71"/>
              <a:gd name="T75" fmla="*/ 0 h 48"/>
              <a:gd name="T76" fmla="*/ 1623072 w 71"/>
              <a:gd name="T77" fmla="*/ 108204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71" h="48">
                <a:moveTo>
                  <a:pt x="53" y="18"/>
                </a:moveTo>
                <a:cubicBezTo>
                  <a:pt x="53" y="35"/>
                  <a:pt x="53" y="35"/>
                  <a:pt x="53" y="35"/>
                </a:cubicBezTo>
                <a:cubicBezTo>
                  <a:pt x="43" y="40"/>
                  <a:pt x="31" y="43"/>
                  <a:pt x="17" y="35"/>
                </a:cubicBezTo>
                <a:cubicBezTo>
                  <a:pt x="17" y="17"/>
                  <a:pt x="17" y="17"/>
                  <a:pt x="17" y="17"/>
                </a:cubicBezTo>
                <a:cubicBezTo>
                  <a:pt x="34" y="24"/>
                  <a:pt x="34" y="24"/>
                  <a:pt x="34" y="24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7" y="21"/>
                </a:move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9" y="32"/>
                  <a:pt x="12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0"/>
                  <a:pt x="11" y="19"/>
                </a:cubicBezTo>
                <a:cubicBezTo>
                  <a:pt x="11" y="19"/>
                  <a:pt x="10" y="18"/>
                  <a:pt x="10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30" y="48"/>
                  <a:pt x="46" y="43"/>
                  <a:pt x="56" y="38"/>
                </a:cubicBezTo>
                <a:cubicBezTo>
                  <a:pt x="56" y="36"/>
                  <a:pt x="56" y="36"/>
                  <a:pt x="56" y="36"/>
                </a:cubicBezTo>
                <a:cubicBezTo>
                  <a:pt x="57" y="17"/>
                  <a:pt x="57" y="17"/>
                  <a:pt x="57" y="17"/>
                </a:cubicBezTo>
                <a:cubicBezTo>
                  <a:pt x="70" y="13"/>
                  <a:pt x="70" y="13"/>
                  <a:pt x="70" y="13"/>
                </a:cubicBezTo>
                <a:cubicBezTo>
                  <a:pt x="71" y="10"/>
                  <a:pt x="71" y="10"/>
                  <a:pt x="71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20"/>
                  <a:pt x="7" y="20"/>
                  <a:pt x="7" y="21"/>
                </a:cubicBezTo>
                <a:close/>
                <a:moveTo>
                  <a:pt x="13" y="13"/>
                </a:moveTo>
                <a:cubicBezTo>
                  <a:pt x="8" y="11"/>
                  <a:pt x="8" y="11"/>
                  <a:pt x="8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4" y="5"/>
                  <a:pt x="35" y="5"/>
                </a:cubicBezTo>
                <a:cubicBezTo>
                  <a:pt x="38" y="5"/>
                  <a:pt x="40" y="6"/>
                  <a:pt x="40" y="7"/>
                </a:cubicBezTo>
                <a:cubicBezTo>
                  <a:pt x="40" y="9"/>
                  <a:pt x="38" y="10"/>
                  <a:pt x="35" y="10"/>
                </a:cubicBezTo>
                <a:cubicBezTo>
                  <a:pt x="34" y="10"/>
                  <a:pt x="32" y="9"/>
                  <a:pt x="32" y="9"/>
                </a:cubicBezTo>
                <a:lnTo>
                  <a:pt x="13" y="13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19" name="Freeform 148">
            <a:extLst>
              <a:ext uri="{FF2B5EF4-FFF2-40B4-BE49-F238E27FC236}">
                <a16:creationId xmlns="" xmlns:a16="http://schemas.microsoft.com/office/drawing/2014/main" id="{5A57CC7A-F08E-466B-8573-F47AC80232B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721708" y="1739168"/>
            <a:ext cx="409575" cy="332105"/>
          </a:xfrm>
          <a:custGeom>
            <a:avLst/>
            <a:gdLst>
              <a:gd name="T0" fmla="*/ 209 w 228"/>
              <a:gd name="T1" fmla="*/ 121 h 185"/>
              <a:gd name="T2" fmla="*/ 213 w 228"/>
              <a:gd name="T3" fmla="*/ 89 h 185"/>
              <a:gd name="T4" fmla="*/ 224 w 228"/>
              <a:gd name="T5" fmla="*/ 89 h 185"/>
              <a:gd name="T6" fmla="*/ 228 w 228"/>
              <a:gd name="T7" fmla="*/ 121 h 185"/>
              <a:gd name="T8" fmla="*/ 209 w 228"/>
              <a:gd name="T9" fmla="*/ 121 h 185"/>
              <a:gd name="T10" fmla="*/ 213 w 228"/>
              <a:gd name="T11" fmla="*/ 72 h 185"/>
              <a:gd name="T12" fmla="*/ 216 w 228"/>
              <a:gd name="T13" fmla="*/ 72 h 185"/>
              <a:gd name="T14" fmla="*/ 216 w 228"/>
              <a:gd name="T15" fmla="*/ 33 h 185"/>
              <a:gd name="T16" fmla="*/ 124 w 228"/>
              <a:gd name="T17" fmla="*/ 47 h 185"/>
              <a:gd name="T18" fmla="*/ 27 w 228"/>
              <a:gd name="T19" fmla="*/ 32 h 185"/>
              <a:gd name="T20" fmla="*/ 27 w 228"/>
              <a:gd name="T21" fmla="*/ 12 h 185"/>
              <a:gd name="T22" fmla="*/ 119 w 228"/>
              <a:gd name="T23" fmla="*/ 0 h 185"/>
              <a:gd name="T24" fmla="*/ 219 w 228"/>
              <a:gd name="T25" fmla="*/ 15 h 185"/>
              <a:gd name="T26" fmla="*/ 221 w 228"/>
              <a:gd name="T27" fmla="*/ 15 h 185"/>
              <a:gd name="T28" fmla="*/ 221 w 228"/>
              <a:gd name="T29" fmla="*/ 72 h 185"/>
              <a:gd name="T30" fmla="*/ 224 w 228"/>
              <a:gd name="T31" fmla="*/ 72 h 185"/>
              <a:gd name="T32" fmla="*/ 224 w 228"/>
              <a:gd name="T33" fmla="*/ 84 h 185"/>
              <a:gd name="T34" fmla="*/ 213 w 228"/>
              <a:gd name="T35" fmla="*/ 84 h 185"/>
              <a:gd name="T36" fmla="*/ 213 w 228"/>
              <a:gd name="T37" fmla="*/ 72 h 185"/>
              <a:gd name="T38" fmla="*/ 49 w 228"/>
              <a:gd name="T39" fmla="*/ 146 h 185"/>
              <a:gd name="T40" fmla="*/ 7 w 228"/>
              <a:gd name="T41" fmla="*/ 129 h 185"/>
              <a:gd name="T42" fmla="*/ 22 w 228"/>
              <a:gd name="T43" fmla="*/ 96 h 185"/>
              <a:gd name="T44" fmla="*/ 59 w 228"/>
              <a:gd name="T45" fmla="*/ 119 h 185"/>
              <a:gd name="T46" fmla="*/ 49 w 228"/>
              <a:gd name="T47" fmla="*/ 146 h 185"/>
              <a:gd name="T48" fmla="*/ 64 w 228"/>
              <a:gd name="T49" fmla="*/ 156 h 185"/>
              <a:gd name="T50" fmla="*/ 44 w 228"/>
              <a:gd name="T51" fmla="*/ 166 h 185"/>
              <a:gd name="T52" fmla="*/ 44 w 228"/>
              <a:gd name="T53" fmla="*/ 156 h 185"/>
              <a:gd name="T54" fmla="*/ 34 w 228"/>
              <a:gd name="T55" fmla="*/ 156 h 185"/>
              <a:gd name="T56" fmla="*/ 47 w 228"/>
              <a:gd name="T57" fmla="*/ 148 h 185"/>
              <a:gd name="T58" fmla="*/ 64 w 228"/>
              <a:gd name="T59" fmla="*/ 156 h 185"/>
              <a:gd name="T60" fmla="*/ 77 w 228"/>
              <a:gd name="T61" fmla="*/ 126 h 185"/>
              <a:gd name="T62" fmla="*/ 131 w 228"/>
              <a:gd name="T63" fmla="*/ 138 h 185"/>
              <a:gd name="T64" fmla="*/ 121 w 228"/>
              <a:gd name="T65" fmla="*/ 185 h 185"/>
              <a:gd name="T66" fmla="*/ 67 w 228"/>
              <a:gd name="T67" fmla="*/ 151 h 185"/>
              <a:gd name="T68" fmla="*/ 77 w 228"/>
              <a:gd name="T69" fmla="*/ 126 h 185"/>
              <a:gd name="T70" fmla="*/ 54 w 228"/>
              <a:gd name="T71" fmla="*/ 99 h 185"/>
              <a:gd name="T72" fmla="*/ 54 w 228"/>
              <a:gd name="T73" fmla="*/ 44 h 185"/>
              <a:gd name="T74" fmla="*/ 119 w 228"/>
              <a:gd name="T75" fmla="*/ 57 h 185"/>
              <a:gd name="T76" fmla="*/ 194 w 228"/>
              <a:gd name="T77" fmla="*/ 44 h 185"/>
              <a:gd name="T78" fmla="*/ 194 w 228"/>
              <a:gd name="T79" fmla="*/ 111 h 185"/>
              <a:gd name="T80" fmla="*/ 129 w 228"/>
              <a:gd name="T81" fmla="*/ 129 h 185"/>
              <a:gd name="T82" fmla="*/ 54 w 228"/>
              <a:gd name="T83" fmla="*/ 99 h 185"/>
              <a:gd name="T84" fmla="*/ 138 w 228"/>
              <a:gd name="T85" fmla="*/ 146 h 185"/>
              <a:gd name="T86" fmla="*/ 153 w 228"/>
              <a:gd name="T87" fmla="*/ 166 h 185"/>
              <a:gd name="T88" fmla="*/ 134 w 228"/>
              <a:gd name="T89" fmla="*/ 183 h 185"/>
              <a:gd name="T90" fmla="*/ 119 w 228"/>
              <a:gd name="T91" fmla="*/ 166 h 185"/>
              <a:gd name="T92" fmla="*/ 138 w 228"/>
              <a:gd name="T93" fmla="*/ 146 h 185"/>
              <a:gd name="T94" fmla="*/ 138 w 228"/>
              <a:gd name="T95" fmla="*/ 146 h 185"/>
              <a:gd name="T96" fmla="*/ 138 w 228"/>
              <a:gd name="T97" fmla="*/ 14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8" h="185">
                <a:moveTo>
                  <a:pt x="209" y="121"/>
                </a:moveTo>
                <a:cubicBezTo>
                  <a:pt x="213" y="89"/>
                  <a:pt x="213" y="89"/>
                  <a:pt x="213" y="89"/>
                </a:cubicBezTo>
                <a:cubicBezTo>
                  <a:pt x="224" y="89"/>
                  <a:pt x="224" y="89"/>
                  <a:pt x="224" y="89"/>
                </a:cubicBezTo>
                <a:cubicBezTo>
                  <a:pt x="228" y="121"/>
                  <a:pt x="228" y="121"/>
                  <a:pt x="228" y="121"/>
                </a:cubicBezTo>
                <a:cubicBezTo>
                  <a:pt x="209" y="121"/>
                  <a:pt x="209" y="121"/>
                  <a:pt x="209" y="121"/>
                </a:cubicBezTo>
                <a:close/>
                <a:moveTo>
                  <a:pt x="213" y="72"/>
                </a:moveTo>
                <a:cubicBezTo>
                  <a:pt x="216" y="72"/>
                  <a:pt x="216" y="72"/>
                  <a:pt x="216" y="72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124" y="47"/>
                  <a:pt x="124" y="47"/>
                  <a:pt x="124" y="47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12"/>
                  <a:pt x="27" y="12"/>
                  <a:pt x="27" y="12"/>
                </a:cubicBezTo>
                <a:cubicBezTo>
                  <a:pt x="119" y="0"/>
                  <a:pt x="119" y="0"/>
                  <a:pt x="119" y="0"/>
                </a:cubicBezTo>
                <a:cubicBezTo>
                  <a:pt x="219" y="15"/>
                  <a:pt x="219" y="15"/>
                  <a:pt x="219" y="15"/>
                </a:cubicBezTo>
                <a:cubicBezTo>
                  <a:pt x="221" y="15"/>
                  <a:pt x="221" y="15"/>
                  <a:pt x="221" y="15"/>
                </a:cubicBezTo>
                <a:cubicBezTo>
                  <a:pt x="221" y="72"/>
                  <a:pt x="221" y="72"/>
                  <a:pt x="221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84"/>
                  <a:pt x="224" y="84"/>
                  <a:pt x="224" y="84"/>
                </a:cubicBezTo>
                <a:cubicBezTo>
                  <a:pt x="213" y="84"/>
                  <a:pt x="213" y="84"/>
                  <a:pt x="213" y="84"/>
                </a:cubicBezTo>
                <a:cubicBezTo>
                  <a:pt x="213" y="72"/>
                  <a:pt x="213" y="72"/>
                  <a:pt x="213" y="72"/>
                </a:cubicBezTo>
                <a:close/>
                <a:moveTo>
                  <a:pt x="49" y="146"/>
                </a:moveTo>
                <a:cubicBezTo>
                  <a:pt x="49" y="146"/>
                  <a:pt x="30" y="133"/>
                  <a:pt x="7" y="129"/>
                </a:cubicBezTo>
                <a:cubicBezTo>
                  <a:pt x="7" y="129"/>
                  <a:pt x="0" y="108"/>
                  <a:pt x="22" y="96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59" y="119"/>
                  <a:pt x="46" y="121"/>
                  <a:pt x="49" y="146"/>
                </a:cubicBezTo>
                <a:close/>
                <a:moveTo>
                  <a:pt x="64" y="156"/>
                </a:moveTo>
                <a:cubicBezTo>
                  <a:pt x="44" y="166"/>
                  <a:pt x="44" y="166"/>
                  <a:pt x="44" y="166"/>
                </a:cubicBezTo>
                <a:cubicBezTo>
                  <a:pt x="44" y="156"/>
                  <a:pt x="44" y="156"/>
                  <a:pt x="44" y="156"/>
                </a:cubicBezTo>
                <a:cubicBezTo>
                  <a:pt x="34" y="156"/>
                  <a:pt x="34" y="156"/>
                  <a:pt x="34" y="156"/>
                </a:cubicBezTo>
                <a:cubicBezTo>
                  <a:pt x="47" y="148"/>
                  <a:pt x="47" y="148"/>
                  <a:pt x="47" y="148"/>
                </a:cubicBezTo>
                <a:cubicBezTo>
                  <a:pt x="64" y="156"/>
                  <a:pt x="64" y="156"/>
                  <a:pt x="64" y="156"/>
                </a:cubicBezTo>
                <a:close/>
                <a:moveTo>
                  <a:pt x="77" y="126"/>
                </a:moveTo>
                <a:cubicBezTo>
                  <a:pt x="77" y="126"/>
                  <a:pt x="127" y="138"/>
                  <a:pt x="131" y="138"/>
                </a:cubicBezTo>
                <a:cubicBezTo>
                  <a:pt x="131" y="138"/>
                  <a:pt x="99" y="156"/>
                  <a:pt x="121" y="185"/>
                </a:cubicBezTo>
                <a:cubicBezTo>
                  <a:pt x="67" y="151"/>
                  <a:pt x="67" y="151"/>
                  <a:pt x="67" y="151"/>
                </a:cubicBezTo>
                <a:cubicBezTo>
                  <a:pt x="67" y="151"/>
                  <a:pt x="63" y="133"/>
                  <a:pt x="77" y="126"/>
                </a:cubicBezTo>
                <a:close/>
                <a:moveTo>
                  <a:pt x="54" y="99"/>
                </a:moveTo>
                <a:cubicBezTo>
                  <a:pt x="54" y="44"/>
                  <a:pt x="54" y="44"/>
                  <a:pt x="54" y="44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4" y="111"/>
                  <a:pt x="194" y="111"/>
                  <a:pt x="194" y="111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54" y="99"/>
                  <a:pt x="54" y="99"/>
                  <a:pt x="54" y="99"/>
                </a:cubicBezTo>
                <a:close/>
                <a:moveTo>
                  <a:pt x="138" y="146"/>
                </a:moveTo>
                <a:cubicBezTo>
                  <a:pt x="148" y="146"/>
                  <a:pt x="155" y="155"/>
                  <a:pt x="153" y="166"/>
                </a:cubicBezTo>
                <a:cubicBezTo>
                  <a:pt x="151" y="175"/>
                  <a:pt x="143" y="183"/>
                  <a:pt x="134" y="183"/>
                </a:cubicBezTo>
                <a:cubicBezTo>
                  <a:pt x="126" y="183"/>
                  <a:pt x="119" y="175"/>
                  <a:pt x="119" y="166"/>
                </a:cubicBezTo>
                <a:cubicBezTo>
                  <a:pt x="119" y="155"/>
                  <a:pt x="127" y="146"/>
                  <a:pt x="138" y="146"/>
                </a:cubicBezTo>
                <a:close/>
                <a:moveTo>
                  <a:pt x="138" y="146"/>
                </a:moveTo>
                <a:cubicBezTo>
                  <a:pt x="138" y="146"/>
                  <a:pt x="138" y="146"/>
                  <a:pt x="138" y="146"/>
                </a:cubicBez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0" name="Freeform 9">
            <a:extLst>
              <a:ext uri="{FF2B5EF4-FFF2-40B4-BE49-F238E27FC236}">
                <a16:creationId xmlns="" xmlns:a16="http://schemas.microsoft.com/office/drawing/2014/main" id="{C2205665-8FA5-4EDA-858C-579844E6F68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38306" y="1739168"/>
            <a:ext cx="432435" cy="343535"/>
          </a:xfrm>
          <a:custGeom>
            <a:avLst/>
            <a:gdLst>
              <a:gd name="T0" fmla="*/ 2756 w 3580"/>
              <a:gd name="T1" fmla="*/ 1300 h 2820"/>
              <a:gd name="T2" fmla="*/ 1865 w 3580"/>
              <a:gd name="T3" fmla="*/ 1632 h 2820"/>
              <a:gd name="T4" fmla="*/ 1790 w 3580"/>
              <a:gd name="T5" fmla="*/ 1645 h 2820"/>
              <a:gd name="T6" fmla="*/ 1715 w 3580"/>
              <a:gd name="T7" fmla="*/ 1632 h 2820"/>
              <a:gd name="T8" fmla="*/ 824 w 3580"/>
              <a:gd name="T9" fmla="*/ 1300 h 2820"/>
              <a:gd name="T10" fmla="*/ 796 w 3580"/>
              <a:gd name="T11" fmla="*/ 1880 h 2820"/>
              <a:gd name="T12" fmla="*/ 1790 w 3580"/>
              <a:gd name="T13" fmla="*/ 2350 h 2820"/>
              <a:gd name="T14" fmla="*/ 2784 w 3580"/>
              <a:gd name="T15" fmla="*/ 1880 h 2820"/>
              <a:gd name="T16" fmla="*/ 2756 w 3580"/>
              <a:gd name="T17" fmla="*/ 1300 h 2820"/>
              <a:gd name="T18" fmla="*/ 3580 w 3580"/>
              <a:gd name="T19" fmla="*/ 705 h 2820"/>
              <a:gd name="T20" fmla="*/ 3545 w 3580"/>
              <a:gd name="T21" fmla="*/ 648 h 2820"/>
              <a:gd name="T22" fmla="*/ 1806 w 3580"/>
              <a:gd name="T23" fmla="*/ 1 h 2820"/>
              <a:gd name="T24" fmla="*/ 1790 w 3580"/>
              <a:gd name="T25" fmla="*/ 0 h 2820"/>
              <a:gd name="T26" fmla="*/ 1774 w 3580"/>
              <a:gd name="T27" fmla="*/ 1 h 2820"/>
              <a:gd name="T28" fmla="*/ 35 w 3580"/>
              <a:gd name="T29" fmla="*/ 648 h 2820"/>
              <a:gd name="T30" fmla="*/ 0 w 3580"/>
              <a:gd name="T31" fmla="*/ 705 h 2820"/>
              <a:gd name="T32" fmla="*/ 35 w 3580"/>
              <a:gd name="T33" fmla="*/ 762 h 2820"/>
              <a:gd name="T34" fmla="*/ 552 w 3580"/>
              <a:gd name="T35" fmla="*/ 953 h 2820"/>
              <a:gd name="T36" fmla="*/ 400 w 3580"/>
              <a:gd name="T37" fmla="*/ 1559 h 2820"/>
              <a:gd name="T38" fmla="*/ 299 w 3580"/>
              <a:gd name="T39" fmla="*/ 1763 h 2820"/>
              <a:gd name="T40" fmla="*/ 389 w 3580"/>
              <a:gd name="T41" fmla="*/ 1959 h 2820"/>
              <a:gd name="T42" fmla="*/ 299 w 3580"/>
              <a:gd name="T43" fmla="*/ 2754 h 2820"/>
              <a:gd name="T44" fmla="*/ 311 w 3580"/>
              <a:gd name="T45" fmla="*/ 2800 h 2820"/>
              <a:gd name="T46" fmla="*/ 348 w 3580"/>
              <a:gd name="T47" fmla="*/ 2820 h 2820"/>
              <a:gd name="T48" fmla="*/ 647 w 3580"/>
              <a:gd name="T49" fmla="*/ 2820 h 2820"/>
              <a:gd name="T50" fmla="*/ 684 w 3580"/>
              <a:gd name="T51" fmla="*/ 2800 h 2820"/>
              <a:gd name="T52" fmla="*/ 696 w 3580"/>
              <a:gd name="T53" fmla="*/ 2754 h 2820"/>
              <a:gd name="T54" fmla="*/ 606 w 3580"/>
              <a:gd name="T55" fmla="*/ 1959 h 2820"/>
              <a:gd name="T56" fmla="*/ 696 w 3580"/>
              <a:gd name="T57" fmla="*/ 1763 h 2820"/>
              <a:gd name="T58" fmla="*/ 598 w 3580"/>
              <a:gd name="T59" fmla="*/ 1562 h 2820"/>
              <a:gd name="T60" fmla="*/ 762 w 3580"/>
              <a:gd name="T61" fmla="*/ 1030 h 2820"/>
              <a:gd name="T62" fmla="*/ 1774 w 3580"/>
              <a:gd name="T63" fmla="*/ 1408 h 2820"/>
              <a:gd name="T64" fmla="*/ 1790 w 3580"/>
              <a:gd name="T65" fmla="*/ 1410 h 2820"/>
              <a:gd name="T66" fmla="*/ 1806 w 3580"/>
              <a:gd name="T67" fmla="*/ 1408 h 2820"/>
              <a:gd name="T68" fmla="*/ 3545 w 3580"/>
              <a:gd name="T69" fmla="*/ 762 h 2820"/>
              <a:gd name="T70" fmla="*/ 3580 w 3580"/>
              <a:gd name="T71" fmla="*/ 705 h 2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80" h="2820">
                <a:moveTo>
                  <a:pt x="2756" y="1300"/>
                </a:moveTo>
                <a:cubicBezTo>
                  <a:pt x="1865" y="1632"/>
                  <a:pt x="1865" y="1632"/>
                  <a:pt x="1865" y="1632"/>
                </a:cubicBezTo>
                <a:cubicBezTo>
                  <a:pt x="1840" y="1641"/>
                  <a:pt x="1815" y="1645"/>
                  <a:pt x="1790" y="1645"/>
                </a:cubicBezTo>
                <a:cubicBezTo>
                  <a:pt x="1765" y="1645"/>
                  <a:pt x="1740" y="1641"/>
                  <a:pt x="1715" y="1632"/>
                </a:cubicBezTo>
                <a:cubicBezTo>
                  <a:pt x="824" y="1300"/>
                  <a:pt x="824" y="1300"/>
                  <a:pt x="824" y="1300"/>
                </a:cubicBezTo>
                <a:cubicBezTo>
                  <a:pt x="796" y="1880"/>
                  <a:pt x="796" y="1880"/>
                  <a:pt x="796" y="1880"/>
                </a:cubicBezTo>
                <a:cubicBezTo>
                  <a:pt x="783" y="2139"/>
                  <a:pt x="1242" y="2350"/>
                  <a:pt x="1790" y="2350"/>
                </a:cubicBezTo>
                <a:cubicBezTo>
                  <a:pt x="2338" y="2350"/>
                  <a:pt x="2797" y="2139"/>
                  <a:pt x="2784" y="1880"/>
                </a:cubicBezTo>
                <a:lnTo>
                  <a:pt x="2756" y="1300"/>
                </a:lnTo>
                <a:close/>
                <a:moveTo>
                  <a:pt x="3580" y="705"/>
                </a:moveTo>
                <a:cubicBezTo>
                  <a:pt x="3580" y="679"/>
                  <a:pt x="3566" y="657"/>
                  <a:pt x="3545" y="648"/>
                </a:cubicBezTo>
                <a:cubicBezTo>
                  <a:pt x="1806" y="1"/>
                  <a:pt x="1806" y="1"/>
                  <a:pt x="1806" y="1"/>
                </a:cubicBezTo>
                <a:cubicBezTo>
                  <a:pt x="1799" y="0"/>
                  <a:pt x="1795" y="0"/>
                  <a:pt x="1790" y="0"/>
                </a:cubicBezTo>
                <a:cubicBezTo>
                  <a:pt x="1785" y="0"/>
                  <a:pt x="1781" y="0"/>
                  <a:pt x="1774" y="1"/>
                </a:cubicBezTo>
                <a:cubicBezTo>
                  <a:pt x="35" y="648"/>
                  <a:pt x="35" y="648"/>
                  <a:pt x="35" y="648"/>
                </a:cubicBezTo>
                <a:cubicBezTo>
                  <a:pt x="14" y="657"/>
                  <a:pt x="0" y="679"/>
                  <a:pt x="0" y="705"/>
                </a:cubicBezTo>
                <a:cubicBezTo>
                  <a:pt x="0" y="730"/>
                  <a:pt x="14" y="753"/>
                  <a:pt x="35" y="762"/>
                </a:cubicBezTo>
                <a:cubicBezTo>
                  <a:pt x="552" y="953"/>
                  <a:pt x="552" y="953"/>
                  <a:pt x="552" y="953"/>
                </a:cubicBezTo>
                <a:cubicBezTo>
                  <a:pt x="456" y="1112"/>
                  <a:pt x="409" y="1344"/>
                  <a:pt x="400" y="1559"/>
                </a:cubicBezTo>
                <a:cubicBezTo>
                  <a:pt x="341" y="1599"/>
                  <a:pt x="299" y="1674"/>
                  <a:pt x="299" y="1763"/>
                </a:cubicBezTo>
                <a:cubicBezTo>
                  <a:pt x="299" y="1845"/>
                  <a:pt x="334" y="1917"/>
                  <a:pt x="389" y="1959"/>
                </a:cubicBezTo>
                <a:cubicBezTo>
                  <a:pt x="299" y="2754"/>
                  <a:pt x="299" y="2754"/>
                  <a:pt x="299" y="2754"/>
                </a:cubicBezTo>
                <a:cubicBezTo>
                  <a:pt x="297" y="2771"/>
                  <a:pt x="302" y="2787"/>
                  <a:pt x="311" y="2800"/>
                </a:cubicBezTo>
                <a:cubicBezTo>
                  <a:pt x="320" y="2813"/>
                  <a:pt x="334" y="2820"/>
                  <a:pt x="348" y="2820"/>
                </a:cubicBezTo>
                <a:cubicBezTo>
                  <a:pt x="647" y="2820"/>
                  <a:pt x="647" y="2820"/>
                  <a:pt x="647" y="2820"/>
                </a:cubicBezTo>
                <a:cubicBezTo>
                  <a:pt x="661" y="2820"/>
                  <a:pt x="675" y="2813"/>
                  <a:pt x="684" y="2800"/>
                </a:cubicBezTo>
                <a:cubicBezTo>
                  <a:pt x="693" y="2787"/>
                  <a:pt x="698" y="2771"/>
                  <a:pt x="696" y="2754"/>
                </a:cubicBezTo>
                <a:cubicBezTo>
                  <a:pt x="606" y="1959"/>
                  <a:pt x="606" y="1959"/>
                  <a:pt x="606" y="1959"/>
                </a:cubicBezTo>
                <a:cubicBezTo>
                  <a:pt x="661" y="1917"/>
                  <a:pt x="696" y="1845"/>
                  <a:pt x="696" y="1763"/>
                </a:cubicBezTo>
                <a:cubicBezTo>
                  <a:pt x="696" y="1676"/>
                  <a:pt x="657" y="1603"/>
                  <a:pt x="598" y="1562"/>
                </a:cubicBezTo>
                <a:cubicBezTo>
                  <a:pt x="611" y="1314"/>
                  <a:pt x="673" y="1112"/>
                  <a:pt x="762" y="1030"/>
                </a:cubicBezTo>
                <a:cubicBezTo>
                  <a:pt x="1774" y="1408"/>
                  <a:pt x="1774" y="1408"/>
                  <a:pt x="1774" y="1408"/>
                </a:cubicBezTo>
                <a:cubicBezTo>
                  <a:pt x="1781" y="1410"/>
                  <a:pt x="1785" y="1410"/>
                  <a:pt x="1790" y="1410"/>
                </a:cubicBezTo>
                <a:cubicBezTo>
                  <a:pt x="1795" y="1410"/>
                  <a:pt x="1799" y="1410"/>
                  <a:pt x="1806" y="1408"/>
                </a:cubicBezTo>
                <a:cubicBezTo>
                  <a:pt x="3545" y="762"/>
                  <a:pt x="3545" y="762"/>
                  <a:pt x="3545" y="762"/>
                </a:cubicBezTo>
                <a:cubicBezTo>
                  <a:pt x="3566" y="753"/>
                  <a:pt x="3580" y="730"/>
                  <a:pt x="3580" y="705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  <a:effectLst/>
        </p:spPr>
      </p:sp>
      <p:sp>
        <p:nvSpPr>
          <p:cNvPr id="21" name="学士帽">
            <a:extLst>
              <a:ext uri="{FF2B5EF4-FFF2-40B4-BE49-F238E27FC236}">
                <a16:creationId xmlns="" xmlns:a16="http://schemas.microsoft.com/office/drawing/2014/main" id="{D3C02A7E-6843-4185-8A2B-A3CF7DAA6B9F}"/>
              </a:ext>
            </a:extLst>
          </p:cNvPr>
          <p:cNvSpPr/>
          <p:nvPr/>
        </p:nvSpPr>
        <p:spPr bwMode="auto">
          <a:xfrm>
            <a:off x="3655786" y="1739168"/>
            <a:ext cx="468630" cy="309880"/>
          </a:xfrm>
          <a:custGeom>
            <a:avLst/>
            <a:gdLst>
              <a:gd name="T0" fmla="*/ 1905000 w 6649"/>
              <a:gd name="T1" fmla="*/ 302090 h 3908"/>
              <a:gd name="T2" fmla="*/ 952357 w 6649"/>
              <a:gd name="T3" fmla="*/ 0 h 3908"/>
              <a:gd name="T4" fmla="*/ 0 w 6649"/>
              <a:gd name="T5" fmla="*/ 302090 h 3908"/>
              <a:gd name="T6" fmla="*/ 488785 w 6649"/>
              <a:gd name="T7" fmla="*/ 456861 h 3908"/>
              <a:gd name="T8" fmla="*/ 400540 w 6649"/>
              <a:gd name="T9" fmla="*/ 923753 h 3908"/>
              <a:gd name="T10" fmla="*/ 952357 w 6649"/>
              <a:gd name="T11" fmla="*/ 1120083 h 3908"/>
              <a:gd name="T12" fmla="*/ 1504460 w 6649"/>
              <a:gd name="T13" fmla="*/ 923753 h 3908"/>
              <a:gd name="T14" fmla="*/ 1416215 w 6649"/>
              <a:gd name="T15" fmla="*/ 456861 h 3908"/>
              <a:gd name="T16" fmla="*/ 1905000 w 6649"/>
              <a:gd name="T17" fmla="*/ 302090 h 39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9" h="3908">
                <a:moveTo>
                  <a:pt x="6649" y="1054"/>
                </a:moveTo>
                <a:lnTo>
                  <a:pt x="3324" y="0"/>
                </a:lnTo>
                <a:lnTo>
                  <a:pt x="0" y="1054"/>
                </a:lnTo>
                <a:lnTo>
                  <a:pt x="1706" y="1594"/>
                </a:lnTo>
                <a:lnTo>
                  <a:pt x="1398" y="3223"/>
                </a:lnTo>
                <a:lnTo>
                  <a:pt x="3324" y="3908"/>
                </a:lnTo>
                <a:lnTo>
                  <a:pt x="5251" y="3223"/>
                </a:lnTo>
                <a:lnTo>
                  <a:pt x="4943" y="1594"/>
                </a:lnTo>
                <a:lnTo>
                  <a:pt x="6649" y="1054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3" name="文本框 20">
            <a:extLst>
              <a:ext uri="{FF2B5EF4-FFF2-40B4-BE49-F238E27FC236}">
                <a16:creationId xmlns="" xmlns:a16="http://schemas.microsoft.com/office/drawing/2014/main" id="{E0585404-203A-4E3F-AEE0-498EFE52A02A}"/>
              </a:ext>
            </a:extLst>
          </p:cNvPr>
          <p:cNvSpPr txBox="1"/>
          <p:nvPr/>
        </p:nvSpPr>
        <p:spPr>
          <a:xfrm>
            <a:off x="746629" y="2314535"/>
            <a:ext cx="1141730" cy="49657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800" kern="100" dirty="0" err="1">
                <a:latin typeface="微软雅黑"/>
                <a:ea typeface="微软雅黑"/>
                <a:cs typeface="微软雅黑"/>
                <a:sym typeface="Times New Roman"/>
              </a:rPr>
              <a:t>获奖荣誉</a:t>
            </a:r>
            <a:endParaRPr lang="en-US" altLang="zh-CN" sz="1800" kern="100" dirty="0">
              <a:latin typeface="微软雅黑"/>
              <a:ea typeface="微软雅黑"/>
              <a:cs typeface="微软雅黑"/>
              <a:sym typeface="Times New Roman"/>
            </a:endParaRPr>
          </a:p>
        </p:txBody>
      </p:sp>
      <p:sp>
        <p:nvSpPr>
          <p:cNvPr id="24" name="奖杯">
            <a:extLst>
              <a:ext uri="{FF2B5EF4-FFF2-40B4-BE49-F238E27FC236}">
                <a16:creationId xmlns="" xmlns:a16="http://schemas.microsoft.com/office/drawing/2014/main" id="{B588259D-0AE1-4D98-99FF-C97E591BB3BD}"/>
              </a:ext>
            </a:extLst>
          </p:cNvPr>
          <p:cNvSpPr/>
          <p:nvPr/>
        </p:nvSpPr>
        <p:spPr bwMode="auto">
          <a:xfrm>
            <a:off x="4943157" y="2275165"/>
            <a:ext cx="364490" cy="413385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5" name="勋章">
            <a:extLst>
              <a:ext uri="{FF2B5EF4-FFF2-40B4-BE49-F238E27FC236}">
                <a16:creationId xmlns="" xmlns:a16="http://schemas.microsoft.com/office/drawing/2014/main" id="{C4213D56-B28C-4D0F-B8A5-F6A20A15B5FD}"/>
              </a:ext>
            </a:extLst>
          </p:cNvPr>
          <p:cNvSpPr/>
          <p:nvPr/>
        </p:nvSpPr>
        <p:spPr bwMode="auto">
          <a:xfrm>
            <a:off x="7497191" y="2266275"/>
            <a:ext cx="370840" cy="422275"/>
          </a:xfrm>
          <a:custGeom>
            <a:avLst/>
            <a:gdLst>
              <a:gd name="T0" fmla="*/ 1379976 w 3177"/>
              <a:gd name="T1" fmla="*/ 481089 h 3907"/>
              <a:gd name="T2" fmla="*/ 1463834 w 3177"/>
              <a:gd name="T3" fmla="*/ 622559 h 3907"/>
              <a:gd name="T4" fmla="*/ 1104902 w 3177"/>
              <a:gd name="T5" fmla="*/ 1244196 h 3907"/>
              <a:gd name="T6" fmla="*/ 1082325 w 3177"/>
              <a:gd name="T7" fmla="*/ 1244196 h 3907"/>
              <a:gd name="T8" fmla="*/ 1113196 w 3177"/>
              <a:gd name="T9" fmla="*/ 1399029 h 3907"/>
              <a:gd name="T10" fmla="*/ 711874 w 3177"/>
              <a:gd name="T11" fmla="*/ 1800397 h 3907"/>
              <a:gd name="T12" fmla="*/ 310552 w 3177"/>
              <a:gd name="T13" fmla="*/ 1399029 h 3907"/>
              <a:gd name="T14" fmla="*/ 349256 w 3177"/>
              <a:gd name="T15" fmla="*/ 1227145 h 3907"/>
              <a:gd name="T16" fmla="*/ 0 w 3177"/>
              <a:gd name="T17" fmla="*/ 622559 h 3907"/>
              <a:gd name="T18" fmla="*/ 84319 w 3177"/>
              <a:gd name="T19" fmla="*/ 481089 h 3907"/>
              <a:gd name="T20" fmla="*/ 442790 w 3177"/>
              <a:gd name="T21" fmla="*/ 1101804 h 3907"/>
              <a:gd name="T22" fmla="*/ 564892 w 3177"/>
              <a:gd name="T23" fmla="*/ 1025770 h 3907"/>
              <a:gd name="T24" fmla="*/ 221165 w 3177"/>
              <a:gd name="T25" fmla="*/ 430860 h 3907"/>
              <a:gd name="T26" fmla="*/ 102749 w 3177"/>
              <a:gd name="T27" fmla="*/ 430860 h 3907"/>
              <a:gd name="T28" fmla="*/ 183382 w 3177"/>
              <a:gd name="T29" fmla="*/ 287087 h 3907"/>
              <a:gd name="T30" fmla="*/ 1222396 w 3177"/>
              <a:gd name="T31" fmla="*/ 287087 h 3907"/>
              <a:gd name="T32" fmla="*/ 1303029 w 3177"/>
              <a:gd name="T33" fmla="*/ 430860 h 3907"/>
              <a:gd name="T34" fmla="*/ 1242669 w 3177"/>
              <a:gd name="T35" fmla="*/ 430860 h 3907"/>
              <a:gd name="T36" fmla="*/ 891110 w 3177"/>
              <a:gd name="T37" fmla="*/ 1040055 h 3907"/>
              <a:gd name="T38" fmla="*/ 1006760 w 3177"/>
              <a:gd name="T39" fmla="*/ 1127149 h 3907"/>
              <a:gd name="T40" fmla="*/ 1379976 w 3177"/>
              <a:gd name="T41" fmla="*/ 481089 h 3907"/>
              <a:gd name="T42" fmla="*/ 570421 w 3177"/>
              <a:gd name="T43" fmla="*/ 1322534 h 3907"/>
              <a:gd name="T44" fmla="*/ 665337 w 3177"/>
              <a:gd name="T45" fmla="*/ 1322534 h 3907"/>
              <a:gd name="T46" fmla="*/ 665337 w 3177"/>
              <a:gd name="T47" fmla="*/ 1650633 h 3907"/>
              <a:gd name="T48" fmla="*/ 806330 w 3177"/>
              <a:gd name="T49" fmla="*/ 1650633 h 3907"/>
              <a:gd name="T50" fmla="*/ 806330 w 3177"/>
              <a:gd name="T51" fmla="*/ 1148807 h 3907"/>
              <a:gd name="T52" fmla="*/ 702198 w 3177"/>
              <a:gd name="T53" fmla="*/ 1148807 h 3907"/>
              <a:gd name="T54" fmla="*/ 660730 w 3177"/>
              <a:gd name="T55" fmla="*/ 1223459 h 3907"/>
              <a:gd name="T56" fmla="*/ 570421 w 3177"/>
              <a:gd name="T57" fmla="*/ 1240048 h 3907"/>
              <a:gd name="T58" fmla="*/ 570421 w 3177"/>
              <a:gd name="T59" fmla="*/ 1322534 h 3907"/>
              <a:gd name="T60" fmla="*/ 1077256 w 3177"/>
              <a:gd name="T61" fmla="*/ 430860 h 3907"/>
              <a:gd name="T62" fmla="*/ 387038 w 3177"/>
              <a:gd name="T63" fmla="*/ 430860 h 3907"/>
              <a:gd name="T64" fmla="*/ 714178 w 3177"/>
              <a:gd name="T65" fmla="*/ 997660 h 3907"/>
              <a:gd name="T66" fmla="*/ 748735 w 3177"/>
              <a:gd name="T67" fmla="*/ 999504 h 3907"/>
              <a:gd name="T68" fmla="*/ 1077256 w 3177"/>
              <a:gd name="T69" fmla="*/ 430860 h 3907"/>
              <a:gd name="T70" fmla="*/ 343727 w 3177"/>
              <a:gd name="T71" fmla="*/ 0 h 3907"/>
              <a:gd name="T72" fmla="*/ 1062051 w 3177"/>
              <a:gd name="T73" fmla="*/ 0 h 3907"/>
              <a:gd name="T74" fmla="*/ 1142224 w 3177"/>
              <a:gd name="T75" fmla="*/ 143313 h 3907"/>
              <a:gd name="T76" fmla="*/ 263555 w 3177"/>
              <a:gd name="T77" fmla="*/ 143313 h 3907"/>
              <a:gd name="T78" fmla="*/ 343727 w 3177"/>
              <a:gd name="T79" fmla="*/ 0 h 390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177" h="3907">
                <a:moveTo>
                  <a:pt x="2995" y="1044"/>
                </a:moveTo>
                <a:cubicBezTo>
                  <a:pt x="3177" y="1351"/>
                  <a:pt x="3177" y="1351"/>
                  <a:pt x="3177" y="1351"/>
                </a:cubicBezTo>
                <a:cubicBezTo>
                  <a:pt x="2398" y="2700"/>
                  <a:pt x="2398" y="2700"/>
                  <a:pt x="2398" y="2700"/>
                </a:cubicBezTo>
                <a:cubicBezTo>
                  <a:pt x="2349" y="2700"/>
                  <a:pt x="2349" y="2700"/>
                  <a:pt x="2349" y="2700"/>
                </a:cubicBezTo>
                <a:cubicBezTo>
                  <a:pt x="2392" y="2803"/>
                  <a:pt x="2416" y="2917"/>
                  <a:pt x="2416" y="3036"/>
                </a:cubicBezTo>
                <a:cubicBezTo>
                  <a:pt x="2416" y="3517"/>
                  <a:pt x="2026" y="3907"/>
                  <a:pt x="1545" y="3907"/>
                </a:cubicBezTo>
                <a:cubicBezTo>
                  <a:pt x="1064" y="3907"/>
                  <a:pt x="674" y="3517"/>
                  <a:pt x="674" y="3036"/>
                </a:cubicBezTo>
                <a:cubicBezTo>
                  <a:pt x="674" y="2902"/>
                  <a:pt x="705" y="2776"/>
                  <a:pt x="758" y="2663"/>
                </a:cubicBezTo>
                <a:cubicBezTo>
                  <a:pt x="0" y="1351"/>
                  <a:pt x="0" y="1351"/>
                  <a:pt x="0" y="1351"/>
                </a:cubicBezTo>
                <a:cubicBezTo>
                  <a:pt x="183" y="1044"/>
                  <a:pt x="183" y="1044"/>
                  <a:pt x="183" y="1044"/>
                </a:cubicBezTo>
                <a:cubicBezTo>
                  <a:pt x="961" y="2391"/>
                  <a:pt x="961" y="2391"/>
                  <a:pt x="961" y="2391"/>
                </a:cubicBezTo>
                <a:cubicBezTo>
                  <a:pt x="1038" y="2321"/>
                  <a:pt x="1127" y="2265"/>
                  <a:pt x="1226" y="2226"/>
                </a:cubicBezTo>
                <a:cubicBezTo>
                  <a:pt x="480" y="935"/>
                  <a:pt x="480" y="935"/>
                  <a:pt x="480" y="935"/>
                </a:cubicBezTo>
                <a:cubicBezTo>
                  <a:pt x="223" y="935"/>
                  <a:pt x="223" y="935"/>
                  <a:pt x="223" y="935"/>
                </a:cubicBezTo>
                <a:cubicBezTo>
                  <a:pt x="398" y="623"/>
                  <a:pt x="398" y="623"/>
                  <a:pt x="398" y="623"/>
                </a:cubicBezTo>
                <a:cubicBezTo>
                  <a:pt x="2653" y="623"/>
                  <a:pt x="2653" y="623"/>
                  <a:pt x="2653" y="623"/>
                </a:cubicBezTo>
                <a:cubicBezTo>
                  <a:pt x="2828" y="935"/>
                  <a:pt x="2828" y="935"/>
                  <a:pt x="2828" y="935"/>
                </a:cubicBezTo>
                <a:cubicBezTo>
                  <a:pt x="2697" y="935"/>
                  <a:pt x="2697" y="935"/>
                  <a:pt x="2697" y="935"/>
                </a:cubicBezTo>
                <a:cubicBezTo>
                  <a:pt x="1934" y="2257"/>
                  <a:pt x="1934" y="2257"/>
                  <a:pt x="1934" y="2257"/>
                </a:cubicBezTo>
                <a:cubicBezTo>
                  <a:pt x="2029" y="2305"/>
                  <a:pt x="2114" y="2369"/>
                  <a:pt x="2185" y="2446"/>
                </a:cubicBezTo>
                <a:lnTo>
                  <a:pt x="2995" y="1044"/>
                </a:lnTo>
                <a:close/>
                <a:moveTo>
                  <a:pt x="1238" y="2870"/>
                </a:moveTo>
                <a:cubicBezTo>
                  <a:pt x="1444" y="2870"/>
                  <a:pt x="1444" y="2870"/>
                  <a:pt x="1444" y="2870"/>
                </a:cubicBezTo>
                <a:cubicBezTo>
                  <a:pt x="1444" y="3582"/>
                  <a:pt x="1444" y="3582"/>
                  <a:pt x="1444" y="3582"/>
                </a:cubicBezTo>
                <a:cubicBezTo>
                  <a:pt x="1750" y="3582"/>
                  <a:pt x="1750" y="3582"/>
                  <a:pt x="1750" y="3582"/>
                </a:cubicBezTo>
                <a:cubicBezTo>
                  <a:pt x="1750" y="2493"/>
                  <a:pt x="1750" y="2493"/>
                  <a:pt x="1750" y="2493"/>
                </a:cubicBezTo>
                <a:cubicBezTo>
                  <a:pt x="1524" y="2493"/>
                  <a:pt x="1524" y="2493"/>
                  <a:pt x="1524" y="2493"/>
                </a:cubicBezTo>
                <a:cubicBezTo>
                  <a:pt x="1506" y="2557"/>
                  <a:pt x="1475" y="2631"/>
                  <a:pt x="1434" y="2655"/>
                </a:cubicBezTo>
                <a:cubicBezTo>
                  <a:pt x="1392" y="2678"/>
                  <a:pt x="1327" y="2691"/>
                  <a:pt x="1238" y="2691"/>
                </a:cubicBezTo>
                <a:lnTo>
                  <a:pt x="1238" y="2870"/>
                </a:lnTo>
                <a:close/>
                <a:moveTo>
                  <a:pt x="2338" y="935"/>
                </a:moveTo>
                <a:cubicBezTo>
                  <a:pt x="840" y="935"/>
                  <a:pt x="840" y="935"/>
                  <a:pt x="840" y="935"/>
                </a:cubicBezTo>
                <a:cubicBezTo>
                  <a:pt x="1550" y="2165"/>
                  <a:pt x="1550" y="2165"/>
                  <a:pt x="1550" y="2165"/>
                </a:cubicBezTo>
                <a:cubicBezTo>
                  <a:pt x="1576" y="2165"/>
                  <a:pt x="1600" y="2167"/>
                  <a:pt x="1625" y="2169"/>
                </a:cubicBezTo>
                <a:lnTo>
                  <a:pt x="2338" y="935"/>
                </a:lnTo>
                <a:close/>
                <a:moveTo>
                  <a:pt x="746" y="0"/>
                </a:moveTo>
                <a:cubicBezTo>
                  <a:pt x="2305" y="0"/>
                  <a:pt x="2305" y="0"/>
                  <a:pt x="2305" y="0"/>
                </a:cubicBezTo>
                <a:cubicBezTo>
                  <a:pt x="2479" y="311"/>
                  <a:pt x="2479" y="311"/>
                  <a:pt x="2479" y="311"/>
                </a:cubicBezTo>
                <a:cubicBezTo>
                  <a:pt x="572" y="311"/>
                  <a:pt x="572" y="311"/>
                  <a:pt x="572" y="311"/>
                </a:cubicBezTo>
                <a:lnTo>
                  <a:pt x="746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6" name="奖杯">
            <a:extLst>
              <a:ext uri="{FF2B5EF4-FFF2-40B4-BE49-F238E27FC236}">
                <a16:creationId xmlns="" xmlns:a16="http://schemas.microsoft.com/office/drawing/2014/main" id="{0897446B-D76D-4FB0-831E-BFE97430FCC5}"/>
              </a:ext>
            </a:extLst>
          </p:cNvPr>
          <p:cNvSpPr/>
          <p:nvPr/>
        </p:nvSpPr>
        <p:spPr bwMode="auto">
          <a:xfrm>
            <a:off x="6214744" y="2267545"/>
            <a:ext cx="346075" cy="421005"/>
          </a:xfrm>
          <a:custGeom>
            <a:avLst/>
            <a:gdLst>
              <a:gd name="T0" fmla="*/ 2147483646 w 4409"/>
              <a:gd name="T1" fmla="*/ 2147483646 h 4408"/>
              <a:gd name="T2" fmla="*/ 2147483646 w 4409"/>
              <a:gd name="T3" fmla="*/ 2147483646 h 4408"/>
              <a:gd name="T4" fmla="*/ 2147483646 w 4409"/>
              <a:gd name="T5" fmla="*/ 2147483646 h 4408"/>
              <a:gd name="T6" fmla="*/ 2147483646 w 4409"/>
              <a:gd name="T7" fmla="*/ 2147483646 h 4408"/>
              <a:gd name="T8" fmla="*/ 2147483646 w 4409"/>
              <a:gd name="T9" fmla="*/ 2147483646 h 4408"/>
              <a:gd name="T10" fmla="*/ 2147483646 w 4409"/>
              <a:gd name="T11" fmla="*/ 2147483646 h 4408"/>
              <a:gd name="T12" fmla="*/ 2147483646 w 4409"/>
              <a:gd name="T13" fmla="*/ 2147483646 h 4408"/>
              <a:gd name="T14" fmla="*/ 2147483646 w 4409"/>
              <a:gd name="T15" fmla="*/ 2147483646 h 4408"/>
              <a:gd name="T16" fmla="*/ 481718167 w 4409"/>
              <a:gd name="T17" fmla="*/ 2147483646 h 4408"/>
              <a:gd name="T18" fmla="*/ 321145301 w 4409"/>
              <a:gd name="T19" fmla="*/ 2147483646 h 4408"/>
              <a:gd name="T20" fmla="*/ 2147483646 w 4409"/>
              <a:gd name="T21" fmla="*/ 2147483646 h 4408"/>
              <a:gd name="T22" fmla="*/ 2147483646 w 4409"/>
              <a:gd name="T23" fmla="*/ 2147483646 h 4408"/>
              <a:gd name="T24" fmla="*/ 2147483646 w 4409"/>
              <a:gd name="T25" fmla="*/ 2147483646 h 4408"/>
              <a:gd name="T26" fmla="*/ 2147483646 w 4409"/>
              <a:gd name="T27" fmla="*/ 2147483646 h 4408"/>
              <a:gd name="T28" fmla="*/ 2147483646 w 4409"/>
              <a:gd name="T29" fmla="*/ 2147483646 h 4408"/>
              <a:gd name="T30" fmla="*/ 2147483646 w 4409"/>
              <a:gd name="T31" fmla="*/ 2147483646 h 4408"/>
              <a:gd name="T32" fmla="*/ 2147483646 w 4409"/>
              <a:gd name="T33" fmla="*/ 2147483646 h 4408"/>
              <a:gd name="T34" fmla="*/ 2147483646 w 4409"/>
              <a:gd name="T35" fmla="*/ 2147483646 h 4408"/>
              <a:gd name="T36" fmla="*/ 2147483646 w 4409"/>
              <a:gd name="T37" fmla="*/ 2147483646 h 4408"/>
              <a:gd name="T38" fmla="*/ 2147483646 w 4409"/>
              <a:gd name="T39" fmla="*/ 2147483646 h 4408"/>
              <a:gd name="T40" fmla="*/ 2147483646 w 4409"/>
              <a:gd name="T41" fmla="*/ 2147483646 h 4408"/>
              <a:gd name="T42" fmla="*/ 2147483646 w 4409"/>
              <a:gd name="T43" fmla="*/ 2147483646 h 4408"/>
              <a:gd name="T44" fmla="*/ 2147483646 w 4409"/>
              <a:gd name="T45" fmla="*/ 2147483646 h 4408"/>
              <a:gd name="T46" fmla="*/ 2147483646 w 4409"/>
              <a:gd name="T47" fmla="*/ 2147483646 h 4408"/>
              <a:gd name="T48" fmla="*/ 2147483646 w 4409"/>
              <a:gd name="T49" fmla="*/ 2147483646 h 4408"/>
              <a:gd name="T50" fmla="*/ 2147483646 w 4409"/>
              <a:gd name="T51" fmla="*/ 2147483646 h 4408"/>
              <a:gd name="T52" fmla="*/ 2147483646 w 4409"/>
              <a:gd name="T53" fmla="*/ 2147483646 h 4408"/>
              <a:gd name="T54" fmla="*/ 2147483646 w 4409"/>
              <a:gd name="T55" fmla="*/ 2147483646 h 4408"/>
              <a:gd name="T56" fmla="*/ 2147483646 w 4409"/>
              <a:gd name="T57" fmla="*/ 2147483646 h 4408"/>
              <a:gd name="T58" fmla="*/ 2147483646 w 4409"/>
              <a:gd name="T59" fmla="*/ 2147483646 h 4408"/>
              <a:gd name="T60" fmla="*/ 2147483646 w 4409"/>
              <a:gd name="T61" fmla="*/ 2147483646 h 4408"/>
              <a:gd name="T62" fmla="*/ 2147483646 w 4409"/>
              <a:gd name="T63" fmla="*/ 2147483646 h 4408"/>
              <a:gd name="T64" fmla="*/ 2147483646 w 4409"/>
              <a:gd name="T65" fmla="*/ 2147483646 h 4408"/>
              <a:gd name="T66" fmla="*/ 2147483646 w 4409"/>
              <a:gd name="T67" fmla="*/ 2147483646 h 4408"/>
              <a:gd name="T68" fmla="*/ 2147483646 w 4409"/>
              <a:gd name="T69" fmla="*/ 2147483646 h 4408"/>
              <a:gd name="T70" fmla="*/ 2147483646 w 4409"/>
              <a:gd name="T71" fmla="*/ 2147483646 h 4408"/>
              <a:gd name="T72" fmla="*/ 2147483646 w 4409"/>
              <a:gd name="T73" fmla="*/ 2147483646 h 4408"/>
              <a:gd name="T74" fmla="*/ 2147483646 w 4409"/>
              <a:gd name="T75" fmla="*/ 2147483646 h 4408"/>
              <a:gd name="T76" fmla="*/ 2147483646 w 4409"/>
              <a:gd name="T77" fmla="*/ 2147483646 h 4408"/>
              <a:gd name="T78" fmla="*/ 2147483646 w 4409"/>
              <a:gd name="T79" fmla="*/ 2147483646 h 4408"/>
              <a:gd name="T80" fmla="*/ 2147483646 w 4409"/>
              <a:gd name="T81" fmla="*/ 2147483646 h 4408"/>
              <a:gd name="T82" fmla="*/ 2147483646 w 4409"/>
              <a:gd name="T83" fmla="*/ 2147483646 h 4408"/>
              <a:gd name="T84" fmla="*/ 2147483646 w 4409"/>
              <a:gd name="T85" fmla="*/ 2147483646 h 4408"/>
              <a:gd name="T86" fmla="*/ 2147483646 w 4409"/>
              <a:gd name="T87" fmla="*/ 2147483646 h 4408"/>
              <a:gd name="T88" fmla="*/ 2147483646 w 4409"/>
              <a:gd name="T89" fmla="*/ 2147483646 h 4408"/>
              <a:gd name="T90" fmla="*/ 2147483646 w 4409"/>
              <a:gd name="T91" fmla="*/ 2147483646 h 4408"/>
              <a:gd name="T92" fmla="*/ 2147483646 w 4409"/>
              <a:gd name="T93" fmla="*/ 2147483646 h 4408"/>
              <a:gd name="T94" fmla="*/ 2147483646 w 4409"/>
              <a:gd name="T95" fmla="*/ 2147483646 h 4408"/>
              <a:gd name="T96" fmla="*/ 2147483646 w 4409"/>
              <a:gd name="T97" fmla="*/ 2147483646 h 4408"/>
              <a:gd name="T98" fmla="*/ 2147483646 w 4409"/>
              <a:gd name="T99" fmla="*/ 2147483646 h 4408"/>
              <a:gd name="T100" fmla="*/ 2147483646 w 4409"/>
              <a:gd name="T101" fmla="*/ 2147483646 h 4408"/>
              <a:gd name="T102" fmla="*/ 2147483646 w 4409"/>
              <a:gd name="T103" fmla="*/ 2147483646 h 4408"/>
              <a:gd name="T104" fmla="*/ 2147483646 w 4409"/>
              <a:gd name="T105" fmla="*/ 2147483646 h 4408"/>
              <a:gd name="T106" fmla="*/ 2147483646 w 4409"/>
              <a:gd name="T107" fmla="*/ 2147483646 h 4408"/>
              <a:gd name="T108" fmla="*/ 2147483646 w 4409"/>
              <a:gd name="T109" fmla="*/ 2147483646 h 440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09" h="4408">
                <a:moveTo>
                  <a:pt x="3025" y="2127"/>
                </a:moveTo>
                <a:lnTo>
                  <a:pt x="3025" y="2127"/>
                </a:lnTo>
                <a:lnTo>
                  <a:pt x="3097" y="2107"/>
                </a:lnTo>
                <a:lnTo>
                  <a:pt x="3179" y="2081"/>
                </a:lnTo>
                <a:lnTo>
                  <a:pt x="3271" y="2053"/>
                </a:lnTo>
                <a:lnTo>
                  <a:pt x="3375" y="2020"/>
                </a:lnTo>
                <a:lnTo>
                  <a:pt x="3429" y="2002"/>
                </a:lnTo>
                <a:lnTo>
                  <a:pt x="3481" y="1982"/>
                </a:lnTo>
                <a:lnTo>
                  <a:pt x="3532" y="1961"/>
                </a:lnTo>
                <a:lnTo>
                  <a:pt x="3580" y="1938"/>
                </a:lnTo>
                <a:lnTo>
                  <a:pt x="3626" y="1914"/>
                </a:lnTo>
                <a:lnTo>
                  <a:pt x="3672" y="1889"/>
                </a:lnTo>
                <a:lnTo>
                  <a:pt x="3715" y="1861"/>
                </a:lnTo>
                <a:lnTo>
                  <a:pt x="3756" y="1834"/>
                </a:lnTo>
                <a:lnTo>
                  <a:pt x="3797" y="1804"/>
                </a:lnTo>
                <a:lnTo>
                  <a:pt x="3834" y="1774"/>
                </a:lnTo>
                <a:lnTo>
                  <a:pt x="3871" y="1744"/>
                </a:lnTo>
                <a:lnTo>
                  <a:pt x="3906" y="1711"/>
                </a:lnTo>
                <a:lnTo>
                  <a:pt x="3940" y="1679"/>
                </a:lnTo>
                <a:lnTo>
                  <a:pt x="3971" y="1644"/>
                </a:lnTo>
                <a:lnTo>
                  <a:pt x="4002" y="1610"/>
                </a:lnTo>
                <a:lnTo>
                  <a:pt x="4031" y="1575"/>
                </a:lnTo>
                <a:lnTo>
                  <a:pt x="4059" y="1539"/>
                </a:lnTo>
                <a:lnTo>
                  <a:pt x="4085" y="1502"/>
                </a:lnTo>
                <a:lnTo>
                  <a:pt x="4110" y="1466"/>
                </a:lnTo>
                <a:lnTo>
                  <a:pt x="4134" y="1428"/>
                </a:lnTo>
                <a:lnTo>
                  <a:pt x="4157" y="1390"/>
                </a:lnTo>
                <a:lnTo>
                  <a:pt x="4177" y="1351"/>
                </a:lnTo>
                <a:lnTo>
                  <a:pt x="4198" y="1312"/>
                </a:lnTo>
                <a:lnTo>
                  <a:pt x="4217" y="1274"/>
                </a:lnTo>
                <a:lnTo>
                  <a:pt x="4234" y="1235"/>
                </a:lnTo>
                <a:lnTo>
                  <a:pt x="4251" y="1196"/>
                </a:lnTo>
                <a:lnTo>
                  <a:pt x="4267" y="1156"/>
                </a:lnTo>
                <a:lnTo>
                  <a:pt x="4281" y="1117"/>
                </a:lnTo>
                <a:lnTo>
                  <a:pt x="4295" y="1078"/>
                </a:lnTo>
                <a:lnTo>
                  <a:pt x="4307" y="1039"/>
                </a:lnTo>
                <a:lnTo>
                  <a:pt x="4319" y="1000"/>
                </a:lnTo>
                <a:lnTo>
                  <a:pt x="4329" y="961"/>
                </a:lnTo>
                <a:lnTo>
                  <a:pt x="4340" y="923"/>
                </a:lnTo>
                <a:lnTo>
                  <a:pt x="4349" y="884"/>
                </a:lnTo>
                <a:lnTo>
                  <a:pt x="4357" y="847"/>
                </a:lnTo>
                <a:lnTo>
                  <a:pt x="4365" y="809"/>
                </a:lnTo>
                <a:lnTo>
                  <a:pt x="4377" y="736"/>
                </a:lnTo>
                <a:lnTo>
                  <a:pt x="4387" y="665"/>
                </a:lnTo>
                <a:lnTo>
                  <a:pt x="4395" y="598"/>
                </a:lnTo>
                <a:lnTo>
                  <a:pt x="4401" y="534"/>
                </a:lnTo>
                <a:lnTo>
                  <a:pt x="4405" y="474"/>
                </a:lnTo>
                <a:lnTo>
                  <a:pt x="4407" y="418"/>
                </a:lnTo>
                <a:lnTo>
                  <a:pt x="4409" y="367"/>
                </a:lnTo>
                <a:lnTo>
                  <a:pt x="4409" y="321"/>
                </a:lnTo>
                <a:lnTo>
                  <a:pt x="4409" y="281"/>
                </a:lnTo>
                <a:lnTo>
                  <a:pt x="4407" y="247"/>
                </a:lnTo>
                <a:lnTo>
                  <a:pt x="4404" y="201"/>
                </a:lnTo>
                <a:lnTo>
                  <a:pt x="4403" y="183"/>
                </a:lnTo>
                <a:lnTo>
                  <a:pt x="3786" y="183"/>
                </a:lnTo>
                <a:lnTo>
                  <a:pt x="3491" y="183"/>
                </a:lnTo>
                <a:lnTo>
                  <a:pt x="3491" y="0"/>
                </a:lnTo>
                <a:lnTo>
                  <a:pt x="919" y="0"/>
                </a:lnTo>
                <a:lnTo>
                  <a:pt x="919" y="183"/>
                </a:lnTo>
                <a:lnTo>
                  <a:pt x="624" y="183"/>
                </a:lnTo>
                <a:lnTo>
                  <a:pt x="6" y="183"/>
                </a:lnTo>
                <a:lnTo>
                  <a:pt x="5" y="201"/>
                </a:lnTo>
                <a:lnTo>
                  <a:pt x="2" y="247"/>
                </a:lnTo>
                <a:lnTo>
                  <a:pt x="1" y="282"/>
                </a:lnTo>
                <a:lnTo>
                  <a:pt x="0" y="321"/>
                </a:lnTo>
                <a:lnTo>
                  <a:pt x="1" y="367"/>
                </a:lnTo>
                <a:lnTo>
                  <a:pt x="2" y="419"/>
                </a:lnTo>
                <a:lnTo>
                  <a:pt x="4" y="475"/>
                </a:lnTo>
                <a:lnTo>
                  <a:pt x="8" y="535"/>
                </a:lnTo>
                <a:lnTo>
                  <a:pt x="14" y="599"/>
                </a:lnTo>
                <a:lnTo>
                  <a:pt x="22" y="667"/>
                </a:lnTo>
                <a:lnTo>
                  <a:pt x="32" y="737"/>
                </a:lnTo>
                <a:lnTo>
                  <a:pt x="45" y="811"/>
                </a:lnTo>
                <a:lnTo>
                  <a:pt x="52" y="848"/>
                </a:lnTo>
                <a:lnTo>
                  <a:pt x="61" y="886"/>
                </a:lnTo>
                <a:lnTo>
                  <a:pt x="69" y="924"/>
                </a:lnTo>
                <a:lnTo>
                  <a:pt x="79" y="962"/>
                </a:lnTo>
                <a:lnTo>
                  <a:pt x="91" y="1002"/>
                </a:lnTo>
                <a:lnTo>
                  <a:pt x="102" y="1041"/>
                </a:lnTo>
                <a:lnTo>
                  <a:pt x="115" y="1080"/>
                </a:lnTo>
                <a:lnTo>
                  <a:pt x="128" y="1120"/>
                </a:lnTo>
                <a:lnTo>
                  <a:pt x="142" y="1158"/>
                </a:lnTo>
                <a:lnTo>
                  <a:pt x="159" y="1198"/>
                </a:lnTo>
                <a:lnTo>
                  <a:pt x="175" y="1237"/>
                </a:lnTo>
                <a:lnTo>
                  <a:pt x="193" y="1276"/>
                </a:lnTo>
                <a:lnTo>
                  <a:pt x="211" y="1315"/>
                </a:lnTo>
                <a:lnTo>
                  <a:pt x="232" y="1354"/>
                </a:lnTo>
                <a:lnTo>
                  <a:pt x="253" y="1392"/>
                </a:lnTo>
                <a:lnTo>
                  <a:pt x="275" y="1430"/>
                </a:lnTo>
                <a:lnTo>
                  <a:pt x="299" y="1468"/>
                </a:lnTo>
                <a:lnTo>
                  <a:pt x="324" y="1504"/>
                </a:lnTo>
                <a:lnTo>
                  <a:pt x="350" y="1541"/>
                </a:lnTo>
                <a:lnTo>
                  <a:pt x="378" y="1577"/>
                </a:lnTo>
                <a:lnTo>
                  <a:pt x="407" y="1612"/>
                </a:lnTo>
                <a:lnTo>
                  <a:pt x="438" y="1646"/>
                </a:lnTo>
                <a:lnTo>
                  <a:pt x="470" y="1681"/>
                </a:lnTo>
                <a:lnTo>
                  <a:pt x="503" y="1713"/>
                </a:lnTo>
                <a:lnTo>
                  <a:pt x="538" y="1746"/>
                </a:lnTo>
                <a:lnTo>
                  <a:pt x="574" y="1776"/>
                </a:lnTo>
                <a:lnTo>
                  <a:pt x="613" y="1806"/>
                </a:lnTo>
                <a:lnTo>
                  <a:pt x="653" y="1835"/>
                </a:lnTo>
                <a:lnTo>
                  <a:pt x="694" y="1863"/>
                </a:lnTo>
                <a:lnTo>
                  <a:pt x="738" y="1890"/>
                </a:lnTo>
                <a:lnTo>
                  <a:pt x="782" y="1915"/>
                </a:lnTo>
                <a:lnTo>
                  <a:pt x="829" y="1939"/>
                </a:lnTo>
                <a:lnTo>
                  <a:pt x="878" y="1962"/>
                </a:lnTo>
                <a:lnTo>
                  <a:pt x="928" y="1983"/>
                </a:lnTo>
                <a:lnTo>
                  <a:pt x="981" y="2002"/>
                </a:lnTo>
                <a:lnTo>
                  <a:pt x="1035" y="2020"/>
                </a:lnTo>
                <a:lnTo>
                  <a:pt x="1137" y="2053"/>
                </a:lnTo>
                <a:lnTo>
                  <a:pt x="1230" y="2080"/>
                </a:lnTo>
                <a:lnTo>
                  <a:pt x="1311" y="2105"/>
                </a:lnTo>
                <a:lnTo>
                  <a:pt x="1384" y="2125"/>
                </a:lnTo>
                <a:lnTo>
                  <a:pt x="1417" y="2164"/>
                </a:lnTo>
                <a:lnTo>
                  <a:pt x="1452" y="2203"/>
                </a:lnTo>
                <a:lnTo>
                  <a:pt x="1488" y="2241"/>
                </a:lnTo>
                <a:lnTo>
                  <a:pt x="1525" y="2275"/>
                </a:lnTo>
                <a:lnTo>
                  <a:pt x="1562" y="2309"/>
                </a:lnTo>
                <a:lnTo>
                  <a:pt x="1600" y="2340"/>
                </a:lnTo>
                <a:lnTo>
                  <a:pt x="1639" y="2370"/>
                </a:lnTo>
                <a:lnTo>
                  <a:pt x="1679" y="2398"/>
                </a:lnTo>
                <a:lnTo>
                  <a:pt x="1720" y="2424"/>
                </a:lnTo>
                <a:lnTo>
                  <a:pt x="1761" y="2449"/>
                </a:lnTo>
                <a:lnTo>
                  <a:pt x="1803" y="2471"/>
                </a:lnTo>
                <a:lnTo>
                  <a:pt x="1845" y="2490"/>
                </a:lnTo>
                <a:lnTo>
                  <a:pt x="1888" y="2508"/>
                </a:lnTo>
                <a:lnTo>
                  <a:pt x="1933" y="2525"/>
                </a:lnTo>
                <a:lnTo>
                  <a:pt x="1976" y="2538"/>
                </a:lnTo>
                <a:lnTo>
                  <a:pt x="2021" y="2549"/>
                </a:lnTo>
                <a:lnTo>
                  <a:pt x="2021" y="3864"/>
                </a:lnTo>
                <a:lnTo>
                  <a:pt x="1963" y="3868"/>
                </a:lnTo>
                <a:lnTo>
                  <a:pt x="1906" y="3873"/>
                </a:lnTo>
                <a:lnTo>
                  <a:pt x="1850" y="3880"/>
                </a:lnTo>
                <a:lnTo>
                  <a:pt x="1795" y="3887"/>
                </a:lnTo>
                <a:lnTo>
                  <a:pt x="1741" y="3895"/>
                </a:lnTo>
                <a:lnTo>
                  <a:pt x="1688" y="3904"/>
                </a:lnTo>
                <a:lnTo>
                  <a:pt x="1636" y="3915"/>
                </a:lnTo>
                <a:lnTo>
                  <a:pt x="1587" y="3926"/>
                </a:lnTo>
                <a:lnTo>
                  <a:pt x="1537" y="3939"/>
                </a:lnTo>
                <a:lnTo>
                  <a:pt x="1489" y="3951"/>
                </a:lnTo>
                <a:lnTo>
                  <a:pt x="1444" y="3965"/>
                </a:lnTo>
                <a:lnTo>
                  <a:pt x="1399" y="3980"/>
                </a:lnTo>
                <a:lnTo>
                  <a:pt x="1355" y="3995"/>
                </a:lnTo>
                <a:lnTo>
                  <a:pt x="1314" y="4012"/>
                </a:lnTo>
                <a:lnTo>
                  <a:pt x="1274" y="4029"/>
                </a:lnTo>
                <a:lnTo>
                  <a:pt x="1237" y="4046"/>
                </a:lnTo>
                <a:lnTo>
                  <a:pt x="1200" y="4065"/>
                </a:lnTo>
                <a:lnTo>
                  <a:pt x="1166" y="4085"/>
                </a:lnTo>
                <a:lnTo>
                  <a:pt x="1134" y="4104"/>
                </a:lnTo>
                <a:lnTo>
                  <a:pt x="1104" y="4124"/>
                </a:lnTo>
                <a:lnTo>
                  <a:pt x="1076" y="4146"/>
                </a:lnTo>
                <a:lnTo>
                  <a:pt x="1049" y="4167"/>
                </a:lnTo>
                <a:lnTo>
                  <a:pt x="1026" y="4189"/>
                </a:lnTo>
                <a:lnTo>
                  <a:pt x="1004" y="4211"/>
                </a:lnTo>
                <a:lnTo>
                  <a:pt x="984" y="4235"/>
                </a:lnTo>
                <a:lnTo>
                  <a:pt x="968" y="4259"/>
                </a:lnTo>
                <a:lnTo>
                  <a:pt x="953" y="4282"/>
                </a:lnTo>
                <a:lnTo>
                  <a:pt x="947" y="4295"/>
                </a:lnTo>
                <a:lnTo>
                  <a:pt x="941" y="4307"/>
                </a:lnTo>
                <a:lnTo>
                  <a:pt x="936" y="4320"/>
                </a:lnTo>
                <a:lnTo>
                  <a:pt x="931" y="4332"/>
                </a:lnTo>
                <a:lnTo>
                  <a:pt x="927" y="4344"/>
                </a:lnTo>
                <a:lnTo>
                  <a:pt x="924" y="4358"/>
                </a:lnTo>
                <a:lnTo>
                  <a:pt x="922" y="4370"/>
                </a:lnTo>
                <a:lnTo>
                  <a:pt x="920" y="4383"/>
                </a:lnTo>
                <a:lnTo>
                  <a:pt x="919" y="4396"/>
                </a:lnTo>
                <a:lnTo>
                  <a:pt x="919" y="4408"/>
                </a:lnTo>
                <a:lnTo>
                  <a:pt x="3491" y="4408"/>
                </a:lnTo>
                <a:lnTo>
                  <a:pt x="3491" y="4396"/>
                </a:lnTo>
                <a:lnTo>
                  <a:pt x="3490" y="4383"/>
                </a:lnTo>
                <a:lnTo>
                  <a:pt x="3488" y="4370"/>
                </a:lnTo>
                <a:lnTo>
                  <a:pt x="3486" y="4358"/>
                </a:lnTo>
                <a:lnTo>
                  <a:pt x="3482" y="4344"/>
                </a:lnTo>
                <a:lnTo>
                  <a:pt x="3478" y="4332"/>
                </a:lnTo>
                <a:lnTo>
                  <a:pt x="3474" y="4320"/>
                </a:lnTo>
                <a:lnTo>
                  <a:pt x="3469" y="4307"/>
                </a:lnTo>
                <a:lnTo>
                  <a:pt x="3463" y="4295"/>
                </a:lnTo>
                <a:lnTo>
                  <a:pt x="3457" y="4282"/>
                </a:lnTo>
                <a:lnTo>
                  <a:pt x="3443" y="4259"/>
                </a:lnTo>
                <a:lnTo>
                  <a:pt x="3426" y="4235"/>
                </a:lnTo>
                <a:lnTo>
                  <a:pt x="3406" y="4211"/>
                </a:lnTo>
                <a:lnTo>
                  <a:pt x="3384" y="4189"/>
                </a:lnTo>
                <a:lnTo>
                  <a:pt x="3361" y="4167"/>
                </a:lnTo>
                <a:lnTo>
                  <a:pt x="3334" y="4146"/>
                </a:lnTo>
                <a:lnTo>
                  <a:pt x="3306" y="4124"/>
                </a:lnTo>
                <a:lnTo>
                  <a:pt x="3276" y="4104"/>
                </a:lnTo>
                <a:lnTo>
                  <a:pt x="3244" y="4085"/>
                </a:lnTo>
                <a:lnTo>
                  <a:pt x="3210" y="4065"/>
                </a:lnTo>
                <a:lnTo>
                  <a:pt x="3173" y="4046"/>
                </a:lnTo>
                <a:lnTo>
                  <a:pt x="3136" y="4029"/>
                </a:lnTo>
                <a:lnTo>
                  <a:pt x="3096" y="4012"/>
                </a:lnTo>
                <a:lnTo>
                  <a:pt x="3054" y="3995"/>
                </a:lnTo>
                <a:lnTo>
                  <a:pt x="3011" y="3980"/>
                </a:lnTo>
                <a:lnTo>
                  <a:pt x="2966" y="3965"/>
                </a:lnTo>
                <a:lnTo>
                  <a:pt x="2921" y="3951"/>
                </a:lnTo>
                <a:lnTo>
                  <a:pt x="2873" y="3939"/>
                </a:lnTo>
                <a:lnTo>
                  <a:pt x="2823" y="3926"/>
                </a:lnTo>
                <a:lnTo>
                  <a:pt x="2773" y="3915"/>
                </a:lnTo>
                <a:lnTo>
                  <a:pt x="2722" y="3904"/>
                </a:lnTo>
                <a:lnTo>
                  <a:pt x="2669" y="3895"/>
                </a:lnTo>
                <a:lnTo>
                  <a:pt x="2615" y="3887"/>
                </a:lnTo>
                <a:lnTo>
                  <a:pt x="2559" y="3880"/>
                </a:lnTo>
                <a:lnTo>
                  <a:pt x="2504" y="3873"/>
                </a:lnTo>
                <a:lnTo>
                  <a:pt x="2447" y="3868"/>
                </a:lnTo>
                <a:lnTo>
                  <a:pt x="2389" y="3864"/>
                </a:lnTo>
                <a:lnTo>
                  <a:pt x="2389" y="2549"/>
                </a:lnTo>
                <a:lnTo>
                  <a:pt x="2434" y="2538"/>
                </a:lnTo>
                <a:lnTo>
                  <a:pt x="2477" y="2525"/>
                </a:lnTo>
                <a:lnTo>
                  <a:pt x="2521" y="2508"/>
                </a:lnTo>
                <a:lnTo>
                  <a:pt x="2565" y="2491"/>
                </a:lnTo>
                <a:lnTo>
                  <a:pt x="2607" y="2471"/>
                </a:lnTo>
                <a:lnTo>
                  <a:pt x="2649" y="2449"/>
                </a:lnTo>
                <a:lnTo>
                  <a:pt x="2689" y="2425"/>
                </a:lnTo>
                <a:lnTo>
                  <a:pt x="2730" y="2399"/>
                </a:lnTo>
                <a:lnTo>
                  <a:pt x="2769" y="2370"/>
                </a:lnTo>
                <a:lnTo>
                  <a:pt x="2809" y="2341"/>
                </a:lnTo>
                <a:lnTo>
                  <a:pt x="2846" y="2310"/>
                </a:lnTo>
                <a:lnTo>
                  <a:pt x="2884" y="2276"/>
                </a:lnTo>
                <a:lnTo>
                  <a:pt x="2921" y="2242"/>
                </a:lnTo>
                <a:lnTo>
                  <a:pt x="2956" y="2205"/>
                </a:lnTo>
                <a:lnTo>
                  <a:pt x="2992" y="2167"/>
                </a:lnTo>
                <a:lnTo>
                  <a:pt x="3025" y="2127"/>
                </a:lnTo>
                <a:close/>
                <a:moveTo>
                  <a:pt x="3491" y="791"/>
                </a:moveTo>
                <a:lnTo>
                  <a:pt x="3491" y="367"/>
                </a:lnTo>
                <a:lnTo>
                  <a:pt x="3786" y="367"/>
                </a:lnTo>
                <a:lnTo>
                  <a:pt x="4226" y="367"/>
                </a:lnTo>
                <a:lnTo>
                  <a:pt x="4226" y="403"/>
                </a:lnTo>
                <a:lnTo>
                  <a:pt x="4225" y="441"/>
                </a:lnTo>
                <a:lnTo>
                  <a:pt x="4223" y="482"/>
                </a:lnTo>
                <a:lnTo>
                  <a:pt x="4220" y="525"/>
                </a:lnTo>
                <a:lnTo>
                  <a:pt x="4216" y="570"/>
                </a:lnTo>
                <a:lnTo>
                  <a:pt x="4211" y="617"/>
                </a:lnTo>
                <a:lnTo>
                  <a:pt x="4205" y="665"/>
                </a:lnTo>
                <a:lnTo>
                  <a:pt x="4198" y="716"/>
                </a:lnTo>
                <a:lnTo>
                  <a:pt x="4188" y="767"/>
                </a:lnTo>
                <a:lnTo>
                  <a:pt x="4177" y="819"/>
                </a:lnTo>
                <a:lnTo>
                  <a:pt x="4165" y="873"/>
                </a:lnTo>
                <a:lnTo>
                  <a:pt x="4152" y="927"/>
                </a:lnTo>
                <a:lnTo>
                  <a:pt x="4136" y="982"/>
                </a:lnTo>
                <a:lnTo>
                  <a:pt x="4117" y="1037"/>
                </a:lnTo>
                <a:lnTo>
                  <a:pt x="4097" y="1091"/>
                </a:lnTo>
                <a:lnTo>
                  <a:pt x="4075" y="1146"/>
                </a:lnTo>
                <a:lnTo>
                  <a:pt x="4050" y="1201"/>
                </a:lnTo>
                <a:lnTo>
                  <a:pt x="4037" y="1227"/>
                </a:lnTo>
                <a:lnTo>
                  <a:pt x="4023" y="1255"/>
                </a:lnTo>
                <a:lnTo>
                  <a:pt x="4009" y="1281"/>
                </a:lnTo>
                <a:lnTo>
                  <a:pt x="3994" y="1307"/>
                </a:lnTo>
                <a:lnTo>
                  <a:pt x="3977" y="1334"/>
                </a:lnTo>
                <a:lnTo>
                  <a:pt x="3961" y="1360"/>
                </a:lnTo>
                <a:lnTo>
                  <a:pt x="3944" y="1385"/>
                </a:lnTo>
                <a:lnTo>
                  <a:pt x="3926" y="1412"/>
                </a:lnTo>
                <a:lnTo>
                  <a:pt x="3907" y="1436"/>
                </a:lnTo>
                <a:lnTo>
                  <a:pt x="3887" y="1462"/>
                </a:lnTo>
                <a:lnTo>
                  <a:pt x="3867" y="1486"/>
                </a:lnTo>
                <a:lnTo>
                  <a:pt x="3847" y="1510"/>
                </a:lnTo>
                <a:lnTo>
                  <a:pt x="3824" y="1534"/>
                </a:lnTo>
                <a:lnTo>
                  <a:pt x="3802" y="1557"/>
                </a:lnTo>
                <a:lnTo>
                  <a:pt x="3779" y="1579"/>
                </a:lnTo>
                <a:lnTo>
                  <a:pt x="3754" y="1602"/>
                </a:lnTo>
                <a:lnTo>
                  <a:pt x="3729" y="1623"/>
                </a:lnTo>
                <a:lnTo>
                  <a:pt x="3703" y="1644"/>
                </a:lnTo>
                <a:lnTo>
                  <a:pt x="3676" y="1664"/>
                </a:lnTo>
                <a:lnTo>
                  <a:pt x="3649" y="1685"/>
                </a:lnTo>
                <a:lnTo>
                  <a:pt x="3619" y="1704"/>
                </a:lnTo>
                <a:lnTo>
                  <a:pt x="3590" y="1722"/>
                </a:lnTo>
                <a:lnTo>
                  <a:pt x="3560" y="1740"/>
                </a:lnTo>
                <a:lnTo>
                  <a:pt x="3528" y="1758"/>
                </a:lnTo>
                <a:lnTo>
                  <a:pt x="3496" y="1775"/>
                </a:lnTo>
                <a:lnTo>
                  <a:pt x="3462" y="1790"/>
                </a:lnTo>
                <a:lnTo>
                  <a:pt x="3428" y="1805"/>
                </a:lnTo>
                <a:lnTo>
                  <a:pt x="3392" y="1820"/>
                </a:lnTo>
                <a:lnTo>
                  <a:pt x="3357" y="1833"/>
                </a:lnTo>
                <a:lnTo>
                  <a:pt x="3319" y="1846"/>
                </a:lnTo>
                <a:lnTo>
                  <a:pt x="3192" y="1886"/>
                </a:lnTo>
                <a:lnTo>
                  <a:pt x="3227" y="1825"/>
                </a:lnTo>
                <a:lnTo>
                  <a:pt x="3258" y="1763"/>
                </a:lnTo>
                <a:lnTo>
                  <a:pt x="3289" y="1700"/>
                </a:lnTo>
                <a:lnTo>
                  <a:pt x="3317" y="1635"/>
                </a:lnTo>
                <a:lnTo>
                  <a:pt x="3345" y="1569"/>
                </a:lnTo>
                <a:lnTo>
                  <a:pt x="3369" y="1501"/>
                </a:lnTo>
                <a:lnTo>
                  <a:pt x="3391" y="1433"/>
                </a:lnTo>
                <a:lnTo>
                  <a:pt x="3411" y="1364"/>
                </a:lnTo>
                <a:lnTo>
                  <a:pt x="3430" y="1294"/>
                </a:lnTo>
                <a:lnTo>
                  <a:pt x="3446" y="1223"/>
                </a:lnTo>
                <a:lnTo>
                  <a:pt x="3459" y="1152"/>
                </a:lnTo>
                <a:lnTo>
                  <a:pt x="3470" y="1080"/>
                </a:lnTo>
                <a:lnTo>
                  <a:pt x="3475" y="1044"/>
                </a:lnTo>
                <a:lnTo>
                  <a:pt x="3479" y="1008"/>
                </a:lnTo>
                <a:lnTo>
                  <a:pt x="3482" y="972"/>
                </a:lnTo>
                <a:lnTo>
                  <a:pt x="3486" y="936"/>
                </a:lnTo>
                <a:lnTo>
                  <a:pt x="3488" y="900"/>
                </a:lnTo>
                <a:lnTo>
                  <a:pt x="3490" y="863"/>
                </a:lnTo>
                <a:lnTo>
                  <a:pt x="3491" y="828"/>
                </a:lnTo>
                <a:lnTo>
                  <a:pt x="3491" y="791"/>
                </a:lnTo>
                <a:close/>
                <a:moveTo>
                  <a:pt x="1091" y="1846"/>
                </a:moveTo>
                <a:lnTo>
                  <a:pt x="1091" y="1846"/>
                </a:lnTo>
                <a:lnTo>
                  <a:pt x="1053" y="1833"/>
                </a:lnTo>
                <a:lnTo>
                  <a:pt x="1017" y="1820"/>
                </a:lnTo>
                <a:lnTo>
                  <a:pt x="981" y="1805"/>
                </a:lnTo>
                <a:lnTo>
                  <a:pt x="947" y="1791"/>
                </a:lnTo>
                <a:lnTo>
                  <a:pt x="913" y="1775"/>
                </a:lnTo>
                <a:lnTo>
                  <a:pt x="881" y="1759"/>
                </a:lnTo>
                <a:lnTo>
                  <a:pt x="849" y="1741"/>
                </a:lnTo>
                <a:lnTo>
                  <a:pt x="819" y="1723"/>
                </a:lnTo>
                <a:lnTo>
                  <a:pt x="789" y="1705"/>
                </a:lnTo>
                <a:lnTo>
                  <a:pt x="760" y="1686"/>
                </a:lnTo>
                <a:lnTo>
                  <a:pt x="733" y="1665"/>
                </a:lnTo>
                <a:lnTo>
                  <a:pt x="705" y="1645"/>
                </a:lnTo>
                <a:lnTo>
                  <a:pt x="680" y="1624"/>
                </a:lnTo>
                <a:lnTo>
                  <a:pt x="655" y="1603"/>
                </a:lnTo>
                <a:lnTo>
                  <a:pt x="630" y="1580"/>
                </a:lnTo>
                <a:lnTo>
                  <a:pt x="607" y="1558"/>
                </a:lnTo>
                <a:lnTo>
                  <a:pt x="585" y="1535"/>
                </a:lnTo>
                <a:lnTo>
                  <a:pt x="562" y="1511"/>
                </a:lnTo>
                <a:lnTo>
                  <a:pt x="541" y="1487"/>
                </a:lnTo>
                <a:lnTo>
                  <a:pt x="521" y="1463"/>
                </a:lnTo>
                <a:lnTo>
                  <a:pt x="501" y="1438"/>
                </a:lnTo>
                <a:lnTo>
                  <a:pt x="483" y="1413"/>
                </a:lnTo>
                <a:lnTo>
                  <a:pt x="465" y="1387"/>
                </a:lnTo>
                <a:lnTo>
                  <a:pt x="448" y="1361"/>
                </a:lnTo>
                <a:lnTo>
                  <a:pt x="431" y="1336"/>
                </a:lnTo>
                <a:lnTo>
                  <a:pt x="415" y="1309"/>
                </a:lnTo>
                <a:lnTo>
                  <a:pt x="400" y="1283"/>
                </a:lnTo>
                <a:lnTo>
                  <a:pt x="386" y="1256"/>
                </a:lnTo>
                <a:lnTo>
                  <a:pt x="372" y="1229"/>
                </a:lnTo>
                <a:lnTo>
                  <a:pt x="358" y="1202"/>
                </a:lnTo>
                <a:lnTo>
                  <a:pt x="334" y="1147"/>
                </a:lnTo>
                <a:lnTo>
                  <a:pt x="312" y="1092"/>
                </a:lnTo>
                <a:lnTo>
                  <a:pt x="291" y="1038"/>
                </a:lnTo>
                <a:lnTo>
                  <a:pt x="273" y="983"/>
                </a:lnTo>
                <a:lnTo>
                  <a:pt x="258" y="928"/>
                </a:lnTo>
                <a:lnTo>
                  <a:pt x="244" y="874"/>
                </a:lnTo>
                <a:lnTo>
                  <a:pt x="232" y="820"/>
                </a:lnTo>
                <a:lnTo>
                  <a:pt x="221" y="768"/>
                </a:lnTo>
                <a:lnTo>
                  <a:pt x="212" y="716"/>
                </a:lnTo>
                <a:lnTo>
                  <a:pt x="204" y="666"/>
                </a:lnTo>
                <a:lnTo>
                  <a:pt x="198" y="618"/>
                </a:lnTo>
                <a:lnTo>
                  <a:pt x="194" y="570"/>
                </a:lnTo>
                <a:lnTo>
                  <a:pt x="190" y="525"/>
                </a:lnTo>
                <a:lnTo>
                  <a:pt x="187" y="482"/>
                </a:lnTo>
                <a:lnTo>
                  <a:pt x="185" y="441"/>
                </a:lnTo>
                <a:lnTo>
                  <a:pt x="184" y="404"/>
                </a:lnTo>
                <a:lnTo>
                  <a:pt x="184" y="367"/>
                </a:lnTo>
                <a:lnTo>
                  <a:pt x="624" y="367"/>
                </a:lnTo>
                <a:lnTo>
                  <a:pt x="919" y="367"/>
                </a:lnTo>
                <a:lnTo>
                  <a:pt x="919" y="791"/>
                </a:lnTo>
                <a:lnTo>
                  <a:pt x="919" y="828"/>
                </a:lnTo>
                <a:lnTo>
                  <a:pt x="920" y="863"/>
                </a:lnTo>
                <a:lnTo>
                  <a:pt x="922" y="900"/>
                </a:lnTo>
                <a:lnTo>
                  <a:pt x="924" y="936"/>
                </a:lnTo>
                <a:lnTo>
                  <a:pt x="927" y="972"/>
                </a:lnTo>
                <a:lnTo>
                  <a:pt x="930" y="1008"/>
                </a:lnTo>
                <a:lnTo>
                  <a:pt x="935" y="1044"/>
                </a:lnTo>
                <a:lnTo>
                  <a:pt x="940" y="1080"/>
                </a:lnTo>
                <a:lnTo>
                  <a:pt x="951" y="1151"/>
                </a:lnTo>
                <a:lnTo>
                  <a:pt x="964" y="1223"/>
                </a:lnTo>
                <a:lnTo>
                  <a:pt x="980" y="1293"/>
                </a:lnTo>
                <a:lnTo>
                  <a:pt x="998" y="1363"/>
                </a:lnTo>
                <a:lnTo>
                  <a:pt x="1019" y="1432"/>
                </a:lnTo>
                <a:lnTo>
                  <a:pt x="1041" y="1501"/>
                </a:lnTo>
                <a:lnTo>
                  <a:pt x="1065" y="1568"/>
                </a:lnTo>
                <a:lnTo>
                  <a:pt x="1092" y="1634"/>
                </a:lnTo>
                <a:lnTo>
                  <a:pt x="1120" y="1699"/>
                </a:lnTo>
                <a:lnTo>
                  <a:pt x="1151" y="1763"/>
                </a:lnTo>
                <a:lnTo>
                  <a:pt x="1183" y="1825"/>
                </a:lnTo>
                <a:lnTo>
                  <a:pt x="1217" y="1885"/>
                </a:lnTo>
                <a:lnTo>
                  <a:pt x="1091" y="1846"/>
                </a:lnTo>
                <a:close/>
                <a:moveTo>
                  <a:pt x="2205" y="1626"/>
                </a:moveTo>
                <a:lnTo>
                  <a:pt x="1637" y="2020"/>
                </a:lnTo>
                <a:lnTo>
                  <a:pt x="1837" y="1359"/>
                </a:lnTo>
                <a:lnTo>
                  <a:pt x="1287" y="940"/>
                </a:lnTo>
                <a:lnTo>
                  <a:pt x="1978" y="927"/>
                </a:lnTo>
                <a:lnTo>
                  <a:pt x="2205" y="274"/>
                </a:lnTo>
                <a:lnTo>
                  <a:pt x="2433" y="927"/>
                </a:lnTo>
                <a:lnTo>
                  <a:pt x="3123" y="940"/>
                </a:lnTo>
                <a:lnTo>
                  <a:pt x="2573" y="1359"/>
                </a:lnTo>
                <a:lnTo>
                  <a:pt x="2772" y="2020"/>
                </a:lnTo>
                <a:lnTo>
                  <a:pt x="2205" y="1626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7" name="Freeform 175">
            <a:extLst>
              <a:ext uri="{FF2B5EF4-FFF2-40B4-BE49-F238E27FC236}">
                <a16:creationId xmlns="" xmlns:a16="http://schemas.microsoft.com/office/drawing/2014/main" id="{FE71D54F-5325-4D61-BD73-7D1C49B8A8B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082195" y="2302470"/>
            <a:ext cx="302895" cy="386080"/>
          </a:xfrm>
          <a:custGeom>
            <a:avLst/>
            <a:gdLst>
              <a:gd name="T0" fmla="*/ 84 w 138"/>
              <a:gd name="T1" fmla="*/ 71 h 176"/>
              <a:gd name="T2" fmla="*/ 69 w 138"/>
              <a:gd name="T3" fmla="*/ 69 h 176"/>
              <a:gd name="T4" fmla="*/ 54 w 138"/>
              <a:gd name="T5" fmla="*/ 71 h 176"/>
              <a:gd name="T6" fmla="*/ 54 w 138"/>
              <a:gd name="T7" fmla="*/ 26 h 176"/>
              <a:gd name="T8" fmla="*/ 15 w 138"/>
              <a:gd name="T9" fmla="*/ 26 h 176"/>
              <a:gd name="T10" fmla="*/ 15 w 138"/>
              <a:gd name="T11" fmla="*/ 48 h 176"/>
              <a:gd name="T12" fmla="*/ 34 w 138"/>
              <a:gd name="T13" fmla="*/ 82 h 176"/>
              <a:gd name="T14" fmla="*/ 16 w 138"/>
              <a:gd name="T15" fmla="*/ 122 h 176"/>
              <a:gd name="T16" fmla="*/ 69 w 138"/>
              <a:gd name="T17" fmla="*/ 176 h 176"/>
              <a:gd name="T18" fmla="*/ 122 w 138"/>
              <a:gd name="T19" fmla="*/ 122 h 176"/>
              <a:gd name="T20" fmla="*/ 101 w 138"/>
              <a:gd name="T21" fmla="*/ 80 h 176"/>
              <a:gd name="T22" fmla="*/ 123 w 138"/>
              <a:gd name="T23" fmla="*/ 49 h 176"/>
              <a:gd name="T24" fmla="*/ 123 w 138"/>
              <a:gd name="T25" fmla="*/ 26 h 176"/>
              <a:gd name="T26" fmla="*/ 84 w 138"/>
              <a:gd name="T27" fmla="*/ 26 h 176"/>
              <a:gd name="T28" fmla="*/ 84 w 138"/>
              <a:gd name="T29" fmla="*/ 71 h 176"/>
              <a:gd name="T30" fmla="*/ 103 w 138"/>
              <a:gd name="T31" fmla="*/ 122 h 176"/>
              <a:gd name="T32" fmla="*/ 69 w 138"/>
              <a:gd name="T33" fmla="*/ 157 h 176"/>
              <a:gd name="T34" fmla="*/ 35 w 138"/>
              <a:gd name="T35" fmla="*/ 122 h 176"/>
              <a:gd name="T36" fmla="*/ 69 w 138"/>
              <a:gd name="T37" fmla="*/ 88 h 176"/>
              <a:gd name="T38" fmla="*/ 103 w 138"/>
              <a:gd name="T39" fmla="*/ 122 h 176"/>
              <a:gd name="T40" fmla="*/ 0 w 138"/>
              <a:gd name="T41" fmla="*/ 0 h 176"/>
              <a:gd name="T42" fmla="*/ 0 w 138"/>
              <a:gd name="T43" fmla="*/ 16 h 176"/>
              <a:gd name="T44" fmla="*/ 138 w 138"/>
              <a:gd name="T45" fmla="*/ 16 h 176"/>
              <a:gd name="T46" fmla="*/ 138 w 138"/>
              <a:gd name="T47" fmla="*/ 0 h 176"/>
              <a:gd name="T48" fmla="*/ 0 w 138"/>
              <a:gd name="T49" fmla="*/ 0 h 176"/>
              <a:gd name="T50" fmla="*/ 68 w 138"/>
              <a:gd name="T51" fmla="*/ 91 h 176"/>
              <a:gd name="T52" fmla="*/ 61 w 138"/>
              <a:gd name="T53" fmla="*/ 111 h 176"/>
              <a:gd name="T54" fmla="*/ 39 w 138"/>
              <a:gd name="T55" fmla="*/ 111 h 176"/>
              <a:gd name="T56" fmla="*/ 38 w 138"/>
              <a:gd name="T57" fmla="*/ 112 h 176"/>
              <a:gd name="T58" fmla="*/ 38 w 138"/>
              <a:gd name="T59" fmla="*/ 114 h 176"/>
              <a:gd name="T60" fmla="*/ 56 w 138"/>
              <a:gd name="T61" fmla="*/ 127 h 176"/>
              <a:gd name="T62" fmla="*/ 49 w 138"/>
              <a:gd name="T63" fmla="*/ 148 h 176"/>
              <a:gd name="T64" fmla="*/ 50 w 138"/>
              <a:gd name="T65" fmla="*/ 149 h 176"/>
              <a:gd name="T66" fmla="*/ 51 w 138"/>
              <a:gd name="T67" fmla="*/ 149 h 176"/>
              <a:gd name="T68" fmla="*/ 69 w 138"/>
              <a:gd name="T69" fmla="*/ 136 h 176"/>
              <a:gd name="T70" fmla="*/ 87 w 138"/>
              <a:gd name="T71" fmla="*/ 149 h 176"/>
              <a:gd name="T72" fmla="*/ 88 w 138"/>
              <a:gd name="T73" fmla="*/ 149 h 176"/>
              <a:gd name="T74" fmla="*/ 88 w 138"/>
              <a:gd name="T75" fmla="*/ 149 h 176"/>
              <a:gd name="T76" fmla="*/ 89 w 138"/>
              <a:gd name="T77" fmla="*/ 148 h 176"/>
              <a:gd name="T78" fmla="*/ 82 w 138"/>
              <a:gd name="T79" fmla="*/ 127 h 176"/>
              <a:gd name="T80" fmla="*/ 100 w 138"/>
              <a:gd name="T81" fmla="*/ 114 h 176"/>
              <a:gd name="T82" fmla="*/ 100 w 138"/>
              <a:gd name="T83" fmla="*/ 112 h 176"/>
              <a:gd name="T84" fmla="*/ 99 w 138"/>
              <a:gd name="T85" fmla="*/ 111 h 176"/>
              <a:gd name="T86" fmla="*/ 77 w 138"/>
              <a:gd name="T87" fmla="*/ 111 h 176"/>
              <a:gd name="T88" fmla="*/ 70 w 138"/>
              <a:gd name="T89" fmla="*/ 91 h 176"/>
              <a:gd name="T90" fmla="*/ 69 w 138"/>
              <a:gd name="T91" fmla="*/ 90 h 176"/>
              <a:gd name="T92" fmla="*/ 68 w 138"/>
              <a:gd name="T93" fmla="*/ 9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76">
                <a:moveTo>
                  <a:pt x="84" y="71"/>
                </a:moveTo>
                <a:cubicBezTo>
                  <a:pt x="79" y="70"/>
                  <a:pt x="74" y="69"/>
                  <a:pt x="69" y="69"/>
                </a:cubicBezTo>
                <a:cubicBezTo>
                  <a:pt x="64" y="69"/>
                  <a:pt x="59" y="70"/>
                  <a:pt x="54" y="71"/>
                </a:cubicBezTo>
                <a:cubicBezTo>
                  <a:pt x="54" y="26"/>
                  <a:pt x="54" y="26"/>
                  <a:pt x="54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48"/>
                  <a:pt x="15" y="48"/>
                  <a:pt x="15" y="48"/>
                </a:cubicBezTo>
                <a:cubicBezTo>
                  <a:pt x="34" y="82"/>
                  <a:pt x="34" y="82"/>
                  <a:pt x="34" y="82"/>
                </a:cubicBezTo>
                <a:cubicBezTo>
                  <a:pt x="23" y="92"/>
                  <a:pt x="16" y="106"/>
                  <a:pt x="16" y="122"/>
                </a:cubicBezTo>
                <a:cubicBezTo>
                  <a:pt x="16" y="152"/>
                  <a:pt x="40" y="176"/>
                  <a:pt x="69" y="176"/>
                </a:cubicBezTo>
                <a:cubicBezTo>
                  <a:pt x="98" y="176"/>
                  <a:pt x="122" y="152"/>
                  <a:pt x="122" y="122"/>
                </a:cubicBezTo>
                <a:cubicBezTo>
                  <a:pt x="122" y="105"/>
                  <a:pt x="114" y="90"/>
                  <a:pt x="101" y="80"/>
                </a:cubicBezTo>
                <a:cubicBezTo>
                  <a:pt x="123" y="49"/>
                  <a:pt x="123" y="49"/>
                  <a:pt x="123" y="49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84" y="26"/>
                  <a:pt x="84" y="26"/>
                  <a:pt x="84" y="26"/>
                </a:cubicBezTo>
                <a:lnTo>
                  <a:pt x="84" y="71"/>
                </a:lnTo>
                <a:close/>
                <a:moveTo>
                  <a:pt x="103" y="122"/>
                </a:moveTo>
                <a:cubicBezTo>
                  <a:pt x="103" y="141"/>
                  <a:pt x="88" y="157"/>
                  <a:pt x="69" y="157"/>
                </a:cubicBezTo>
                <a:cubicBezTo>
                  <a:pt x="50" y="157"/>
                  <a:pt x="35" y="141"/>
                  <a:pt x="35" y="122"/>
                </a:cubicBezTo>
                <a:cubicBezTo>
                  <a:pt x="35" y="104"/>
                  <a:pt x="50" y="88"/>
                  <a:pt x="69" y="88"/>
                </a:cubicBezTo>
                <a:cubicBezTo>
                  <a:pt x="88" y="88"/>
                  <a:pt x="103" y="104"/>
                  <a:pt x="103" y="122"/>
                </a:cubicBezTo>
                <a:close/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138" y="16"/>
                  <a:pt x="138" y="16"/>
                  <a:pt x="138" y="16"/>
                </a:cubicBezTo>
                <a:cubicBezTo>
                  <a:pt x="138" y="0"/>
                  <a:pt x="138" y="0"/>
                  <a:pt x="138" y="0"/>
                </a:cubicBezTo>
                <a:lnTo>
                  <a:pt x="0" y="0"/>
                </a:lnTo>
                <a:close/>
                <a:moveTo>
                  <a:pt x="68" y="91"/>
                </a:moveTo>
                <a:cubicBezTo>
                  <a:pt x="61" y="111"/>
                  <a:pt x="61" y="111"/>
                  <a:pt x="61" y="111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9" y="111"/>
                  <a:pt x="38" y="112"/>
                  <a:pt x="38" y="112"/>
                </a:cubicBezTo>
                <a:cubicBezTo>
                  <a:pt x="38" y="113"/>
                  <a:pt x="38" y="113"/>
                  <a:pt x="38" y="114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49" y="148"/>
                  <a:pt x="49" y="149"/>
                  <a:pt x="50" y="149"/>
                </a:cubicBezTo>
                <a:cubicBezTo>
                  <a:pt x="50" y="149"/>
                  <a:pt x="51" y="149"/>
                  <a:pt x="51" y="149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7" y="149"/>
                  <a:pt x="87" y="149"/>
                  <a:pt x="88" y="149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9" y="149"/>
                  <a:pt x="89" y="148"/>
                  <a:pt x="89" y="148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00" y="113"/>
                  <a:pt x="100" y="113"/>
                  <a:pt x="100" y="112"/>
                </a:cubicBezTo>
                <a:cubicBezTo>
                  <a:pt x="100" y="112"/>
                  <a:pt x="99" y="111"/>
                  <a:pt x="99" y="111"/>
                </a:cubicBezTo>
                <a:cubicBezTo>
                  <a:pt x="77" y="111"/>
                  <a:pt x="77" y="111"/>
                  <a:pt x="77" y="111"/>
                </a:cubicBezTo>
                <a:cubicBezTo>
                  <a:pt x="70" y="91"/>
                  <a:pt x="70" y="91"/>
                  <a:pt x="70" y="91"/>
                </a:cubicBezTo>
                <a:cubicBezTo>
                  <a:pt x="70" y="90"/>
                  <a:pt x="70" y="90"/>
                  <a:pt x="69" y="90"/>
                </a:cubicBezTo>
                <a:cubicBezTo>
                  <a:pt x="68" y="90"/>
                  <a:pt x="68" y="90"/>
                  <a:pt x="68" y="91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  <a:effectLst/>
        </p:spPr>
      </p:sp>
      <p:sp>
        <p:nvSpPr>
          <p:cNvPr id="28" name="Freeform 174">
            <a:extLst>
              <a:ext uri="{FF2B5EF4-FFF2-40B4-BE49-F238E27FC236}">
                <a16:creationId xmlns="" xmlns:a16="http://schemas.microsoft.com/office/drawing/2014/main" id="{50AD3F84-763C-4564-9AE6-D0880943A13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746656" y="2291040"/>
            <a:ext cx="397510" cy="397510"/>
          </a:xfrm>
          <a:custGeom>
            <a:avLst/>
            <a:gdLst>
              <a:gd name="T0" fmla="*/ 130 w 485"/>
              <a:gd name="T1" fmla="*/ 298 h 515"/>
              <a:gd name="T2" fmla="*/ 0 w 485"/>
              <a:gd name="T3" fmla="*/ 421 h 515"/>
              <a:gd name="T4" fmla="*/ 104 w 485"/>
              <a:gd name="T5" fmla="*/ 508 h 515"/>
              <a:gd name="T6" fmla="*/ 241 w 485"/>
              <a:gd name="T7" fmla="*/ 321 h 515"/>
              <a:gd name="T8" fmla="*/ 357 w 485"/>
              <a:gd name="T9" fmla="*/ 265 h 515"/>
              <a:gd name="T10" fmla="*/ 286 w 485"/>
              <a:gd name="T11" fmla="*/ 295 h 515"/>
              <a:gd name="T12" fmla="*/ 239 w 485"/>
              <a:gd name="T13" fmla="*/ 331 h 515"/>
              <a:gd name="T14" fmla="*/ 383 w 485"/>
              <a:gd name="T15" fmla="*/ 411 h 515"/>
              <a:gd name="T16" fmla="*/ 357 w 485"/>
              <a:gd name="T17" fmla="*/ 265 h 515"/>
              <a:gd name="T18" fmla="*/ 348 w 485"/>
              <a:gd name="T19" fmla="*/ 234 h 515"/>
              <a:gd name="T20" fmla="*/ 286 w 485"/>
              <a:gd name="T21" fmla="*/ 281 h 515"/>
              <a:gd name="T22" fmla="*/ 201 w 485"/>
              <a:gd name="T23" fmla="*/ 281 h 515"/>
              <a:gd name="T24" fmla="*/ 140 w 485"/>
              <a:gd name="T25" fmla="*/ 234 h 515"/>
              <a:gd name="T26" fmla="*/ 114 w 485"/>
              <a:gd name="T27" fmla="*/ 156 h 515"/>
              <a:gd name="T28" fmla="*/ 140 w 485"/>
              <a:gd name="T29" fmla="*/ 78 h 515"/>
              <a:gd name="T30" fmla="*/ 201 w 485"/>
              <a:gd name="T31" fmla="*/ 31 h 515"/>
              <a:gd name="T32" fmla="*/ 286 w 485"/>
              <a:gd name="T33" fmla="*/ 31 h 515"/>
              <a:gd name="T34" fmla="*/ 348 w 485"/>
              <a:gd name="T35" fmla="*/ 78 h 515"/>
              <a:gd name="T36" fmla="*/ 374 w 485"/>
              <a:gd name="T37" fmla="*/ 156 h 515"/>
              <a:gd name="T38" fmla="*/ 400 w 485"/>
              <a:gd name="T39" fmla="*/ 208 h 515"/>
              <a:gd name="T40" fmla="*/ 362 w 485"/>
              <a:gd name="T41" fmla="*/ 194 h 515"/>
              <a:gd name="T42" fmla="*/ 362 w 485"/>
              <a:gd name="T43" fmla="*/ 116 h 515"/>
              <a:gd name="T44" fmla="*/ 322 w 485"/>
              <a:gd name="T45" fmla="*/ 57 h 515"/>
              <a:gd name="T46" fmla="*/ 244 w 485"/>
              <a:gd name="T47" fmla="*/ 38 h 515"/>
              <a:gd name="T48" fmla="*/ 166 w 485"/>
              <a:gd name="T49" fmla="*/ 57 h 515"/>
              <a:gd name="T50" fmla="*/ 126 w 485"/>
              <a:gd name="T51" fmla="*/ 116 h 515"/>
              <a:gd name="T52" fmla="*/ 126 w 485"/>
              <a:gd name="T53" fmla="*/ 194 h 515"/>
              <a:gd name="T54" fmla="*/ 166 w 485"/>
              <a:gd name="T55" fmla="*/ 253 h 515"/>
              <a:gd name="T56" fmla="*/ 244 w 485"/>
              <a:gd name="T57" fmla="*/ 274 h 515"/>
              <a:gd name="T58" fmla="*/ 322 w 485"/>
              <a:gd name="T59" fmla="*/ 253 h 515"/>
              <a:gd name="T60" fmla="*/ 362 w 485"/>
              <a:gd name="T61" fmla="*/ 194 h 515"/>
              <a:gd name="T62" fmla="*/ 362 w 485"/>
              <a:gd name="T63" fmla="*/ 194 h 515"/>
              <a:gd name="T64" fmla="*/ 298 w 485"/>
              <a:gd name="T65" fmla="*/ 196 h 515"/>
              <a:gd name="T66" fmla="*/ 267 w 485"/>
              <a:gd name="T67" fmla="*/ 220 h 515"/>
              <a:gd name="T68" fmla="*/ 222 w 485"/>
              <a:gd name="T69" fmla="*/ 220 h 515"/>
              <a:gd name="T70" fmla="*/ 189 w 485"/>
              <a:gd name="T71" fmla="*/ 196 h 515"/>
              <a:gd name="T72" fmla="*/ 175 w 485"/>
              <a:gd name="T73" fmla="*/ 156 h 515"/>
              <a:gd name="T74" fmla="*/ 189 w 485"/>
              <a:gd name="T75" fmla="*/ 116 h 515"/>
              <a:gd name="T76" fmla="*/ 222 w 485"/>
              <a:gd name="T77" fmla="*/ 90 h 515"/>
              <a:gd name="T78" fmla="*/ 267 w 485"/>
              <a:gd name="T79" fmla="*/ 90 h 515"/>
              <a:gd name="T80" fmla="*/ 298 w 485"/>
              <a:gd name="T81" fmla="*/ 116 h 515"/>
              <a:gd name="T82" fmla="*/ 312 w 485"/>
              <a:gd name="T83" fmla="*/ 156 h 515"/>
              <a:gd name="T84" fmla="*/ 324 w 485"/>
              <a:gd name="T85" fmla="*/ 182 h 515"/>
              <a:gd name="T86" fmla="*/ 324 w 485"/>
              <a:gd name="T87" fmla="*/ 182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5" h="515">
                <a:moveTo>
                  <a:pt x="201" y="291"/>
                </a:moveTo>
                <a:lnTo>
                  <a:pt x="130" y="298"/>
                </a:lnTo>
                <a:lnTo>
                  <a:pt x="130" y="262"/>
                </a:lnTo>
                <a:lnTo>
                  <a:pt x="0" y="421"/>
                </a:lnTo>
                <a:lnTo>
                  <a:pt x="102" y="402"/>
                </a:lnTo>
                <a:lnTo>
                  <a:pt x="104" y="508"/>
                </a:lnTo>
                <a:lnTo>
                  <a:pt x="251" y="328"/>
                </a:lnTo>
                <a:lnTo>
                  <a:pt x="241" y="321"/>
                </a:lnTo>
                <a:lnTo>
                  <a:pt x="201" y="291"/>
                </a:lnTo>
                <a:moveTo>
                  <a:pt x="357" y="265"/>
                </a:moveTo>
                <a:lnTo>
                  <a:pt x="357" y="300"/>
                </a:lnTo>
                <a:lnTo>
                  <a:pt x="286" y="295"/>
                </a:lnTo>
                <a:lnTo>
                  <a:pt x="275" y="302"/>
                </a:lnTo>
                <a:lnTo>
                  <a:pt x="239" y="331"/>
                </a:lnTo>
                <a:lnTo>
                  <a:pt x="376" y="515"/>
                </a:lnTo>
                <a:lnTo>
                  <a:pt x="383" y="411"/>
                </a:lnTo>
                <a:lnTo>
                  <a:pt x="485" y="435"/>
                </a:lnTo>
                <a:lnTo>
                  <a:pt x="357" y="265"/>
                </a:lnTo>
                <a:moveTo>
                  <a:pt x="400" y="208"/>
                </a:moveTo>
                <a:lnTo>
                  <a:pt x="348" y="234"/>
                </a:lnTo>
                <a:lnTo>
                  <a:pt x="348" y="286"/>
                </a:lnTo>
                <a:lnTo>
                  <a:pt x="286" y="281"/>
                </a:lnTo>
                <a:lnTo>
                  <a:pt x="244" y="312"/>
                </a:lnTo>
                <a:lnTo>
                  <a:pt x="201" y="281"/>
                </a:lnTo>
                <a:lnTo>
                  <a:pt x="140" y="286"/>
                </a:lnTo>
                <a:lnTo>
                  <a:pt x="140" y="234"/>
                </a:lnTo>
                <a:lnTo>
                  <a:pt x="88" y="208"/>
                </a:lnTo>
                <a:lnTo>
                  <a:pt x="114" y="156"/>
                </a:lnTo>
                <a:lnTo>
                  <a:pt x="88" y="102"/>
                </a:lnTo>
                <a:lnTo>
                  <a:pt x="140" y="78"/>
                </a:lnTo>
                <a:lnTo>
                  <a:pt x="140" y="26"/>
                </a:lnTo>
                <a:lnTo>
                  <a:pt x="201" y="31"/>
                </a:lnTo>
                <a:lnTo>
                  <a:pt x="244" y="0"/>
                </a:lnTo>
                <a:lnTo>
                  <a:pt x="286" y="31"/>
                </a:lnTo>
                <a:lnTo>
                  <a:pt x="348" y="26"/>
                </a:lnTo>
                <a:lnTo>
                  <a:pt x="348" y="78"/>
                </a:lnTo>
                <a:lnTo>
                  <a:pt x="400" y="104"/>
                </a:lnTo>
                <a:lnTo>
                  <a:pt x="374" y="156"/>
                </a:lnTo>
                <a:lnTo>
                  <a:pt x="400" y="208"/>
                </a:lnTo>
                <a:lnTo>
                  <a:pt x="400" y="208"/>
                </a:lnTo>
                <a:lnTo>
                  <a:pt x="400" y="208"/>
                </a:lnTo>
                <a:moveTo>
                  <a:pt x="362" y="194"/>
                </a:moveTo>
                <a:lnTo>
                  <a:pt x="343" y="156"/>
                </a:lnTo>
                <a:lnTo>
                  <a:pt x="362" y="116"/>
                </a:lnTo>
                <a:lnTo>
                  <a:pt x="322" y="97"/>
                </a:lnTo>
                <a:lnTo>
                  <a:pt x="322" y="57"/>
                </a:lnTo>
                <a:lnTo>
                  <a:pt x="277" y="59"/>
                </a:lnTo>
                <a:lnTo>
                  <a:pt x="244" y="38"/>
                </a:lnTo>
                <a:lnTo>
                  <a:pt x="211" y="59"/>
                </a:lnTo>
                <a:lnTo>
                  <a:pt x="166" y="57"/>
                </a:lnTo>
                <a:lnTo>
                  <a:pt x="166" y="97"/>
                </a:lnTo>
                <a:lnTo>
                  <a:pt x="126" y="116"/>
                </a:lnTo>
                <a:lnTo>
                  <a:pt x="144" y="156"/>
                </a:lnTo>
                <a:lnTo>
                  <a:pt x="126" y="194"/>
                </a:lnTo>
                <a:lnTo>
                  <a:pt x="166" y="215"/>
                </a:lnTo>
                <a:lnTo>
                  <a:pt x="166" y="253"/>
                </a:lnTo>
                <a:lnTo>
                  <a:pt x="211" y="250"/>
                </a:lnTo>
                <a:lnTo>
                  <a:pt x="244" y="274"/>
                </a:lnTo>
                <a:lnTo>
                  <a:pt x="277" y="250"/>
                </a:lnTo>
                <a:lnTo>
                  <a:pt x="322" y="253"/>
                </a:lnTo>
                <a:lnTo>
                  <a:pt x="322" y="215"/>
                </a:lnTo>
                <a:lnTo>
                  <a:pt x="362" y="194"/>
                </a:lnTo>
                <a:lnTo>
                  <a:pt x="362" y="194"/>
                </a:lnTo>
                <a:lnTo>
                  <a:pt x="362" y="194"/>
                </a:lnTo>
                <a:moveTo>
                  <a:pt x="324" y="182"/>
                </a:moveTo>
                <a:lnTo>
                  <a:pt x="298" y="196"/>
                </a:lnTo>
                <a:lnTo>
                  <a:pt x="298" y="222"/>
                </a:lnTo>
                <a:lnTo>
                  <a:pt x="267" y="220"/>
                </a:lnTo>
                <a:lnTo>
                  <a:pt x="244" y="236"/>
                </a:lnTo>
                <a:lnTo>
                  <a:pt x="222" y="220"/>
                </a:lnTo>
                <a:lnTo>
                  <a:pt x="189" y="222"/>
                </a:lnTo>
                <a:lnTo>
                  <a:pt x="189" y="196"/>
                </a:lnTo>
                <a:lnTo>
                  <a:pt x="163" y="182"/>
                </a:lnTo>
                <a:lnTo>
                  <a:pt x="175" y="156"/>
                </a:lnTo>
                <a:lnTo>
                  <a:pt x="163" y="128"/>
                </a:lnTo>
                <a:lnTo>
                  <a:pt x="189" y="116"/>
                </a:lnTo>
                <a:lnTo>
                  <a:pt x="189" y="87"/>
                </a:lnTo>
                <a:lnTo>
                  <a:pt x="222" y="90"/>
                </a:lnTo>
                <a:lnTo>
                  <a:pt x="244" y="73"/>
                </a:lnTo>
                <a:lnTo>
                  <a:pt x="267" y="90"/>
                </a:lnTo>
                <a:lnTo>
                  <a:pt x="298" y="87"/>
                </a:lnTo>
                <a:lnTo>
                  <a:pt x="298" y="116"/>
                </a:lnTo>
                <a:lnTo>
                  <a:pt x="324" y="128"/>
                </a:lnTo>
                <a:lnTo>
                  <a:pt x="312" y="156"/>
                </a:lnTo>
                <a:lnTo>
                  <a:pt x="324" y="182"/>
                </a:lnTo>
                <a:lnTo>
                  <a:pt x="324" y="182"/>
                </a:lnTo>
                <a:moveTo>
                  <a:pt x="324" y="182"/>
                </a:moveTo>
                <a:lnTo>
                  <a:pt x="324" y="182"/>
                </a:ln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9" name="Freeform 175">
            <a:extLst>
              <a:ext uri="{FF2B5EF4-FFF2-40B4-BE49-F238E27FC236}">
                <a16:creationId xmlns="" xmlns:a16="http://schemas.microsoft.com/office/drawing/2014/main" id="{B82F2845-9CC6-4230-8EA0-CC3FCFC61D0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90161" y="2358350"/>
            <a:ext cx="330200" cy="330200"/>
          </a:xfrm>
          <a:custGeom>
            <a:avLst/>
            <a:gdLst>
              <a:gd name="T0" fmla="*/ 16 w 228"/>
              <a:gd name="T1" fmla="*/ 213 h 229"/>
              <a:gd name="T2" fmla="*/ 0 w 228"/>
              <a:gd name="T3" fmla="*/ 17 h 229"/>
              <a:gd name="T4" fmla="*/ 185 w 228"/>
              <a:gd name="T5" fmla="*/ 0 h 229"/>
              <a:gd name="T6" fmla="*/ 201 w 228"/>
              <a:gd name="T7" fmla="*/ 78 h 229"/>
              <a:gd name="T8" fmla="*/ 185 w 228"/>
              <a:gd name="T9" fmla="*/ 78 h 229"/>
              <a:gd name="T10" fmla="*/ 174 w 228"/>
              <a:gd name="T11" fmla="*/ 17 h 229"/>
              <a:gd name="T12" fmla="*/ 16 w 228"/>
              <a:gd name="T13" fmla="*/ 26 h 229"/>
              <a:gd name="T14" fmla="*/ 22 w 228"/>
              <a:gd name="T15" fmla="*/ 197 h 229"/>
              <a:gd name="T16" fmla="*/ 82 w 228"/>
              <a:gd name="T17" fmla="*/ 205 h 229"/>
              <a:gd name="T18" fmla="*/ 39 w 228"/>
              <a:gd name="T19" fmla="*/ 48 h 229"/>
              <a:gd name="T20" fmla="*/ 145 w 228"/>
              <a:gd name="T21" fmla="*/ 40 h 229"/>
              <a:gd name="T22" fmla="*/ 153 w 228"/>
              <a:gd name="T23" fmla="*/ 48 h 229"/>
              <a:gd name="T24" fmla="*/ 48 w 228"/>
              <a:gd name="T25" fmla="*/ 56 h 229"/>
              <a:gd name="T26" fmla="*/ 39 w 228"/>
              <a:gd name="T27" fmla="*/ 48 h 229"/>
              <a:gd name="T28" fmla="*/ 48 w 228"/>
              <a:gd name="T29" fmla="*/ 79 h 229"/>
              <a:gd name="T30" fmla="*/ 131 w 228"/>
              <a:gd name="T31" fmla="*/ 87 h 229"/>
              <a:gd name="T32" fmla="*/ 123 w 228"/>
              <a:gd name="T33" fmla="*/ 95 h 229"/>
              <a:gd name="T34" fmla="*/ 39 w 228"/>
              <a:gd name="T35" fmla="*/ 87 h 229"/>
              <a:gd name="T36" fmla="*/ 39 w 228"/>
              <a:gd name="T37" fmla="*/ 127 h 229"/>
              <a:gd name="T38" fmla="*/ 93 w 228"/>
              <a:gd name="T39" fmla="*/ 118 h 229"/>
              <a:gd name="T40" fmla="*/ 101 w 228"/>
              <a:gd name="T41" fmla="*/ 127 h 229"/>
              <a:gd name="T42" fmla="*/ 48 w 228"/>
              <a:gd name="T43" fmla="*/ 135 h 229"/>
              <a:gd name="T44" fmla="*/ 39 w 228"/>
              <a:gd name="T45" fmla="*/ 127 h 229"/>
              <a:gd name="T46" fmla="*/ 48 w 228"/>
              <a:gd name="T47" fmla="*/ 158 h 229"/>
              <a:gd name="T48" fmla="*/ 101 w 228"/>
              <a:gd name="T49" fmla="*/ 166 h 229"/>
              <a:gd name="T50" fmla="*/ 93 w 228"/>
              <a:gd name="T51" fmla="*/ 174 h 229"/>
              <a:gd name="T52" fmla="*/ 39 w 228"/>
              <a:gd name="T53" fmla="*/ 166 h 229"/>
              <a:gd name="T54" fmla="*/ 227 w 228"/>
              <a:gd name="T55" fmla="*/ 205 h 229"/>
              <a:gd name="T56" fmla="*/ 206 w 228"/>
              <a:gd name="T57" fmla="*/ 141 h 229"/>
              <a:gd name="T58" fmla="*/ 114 w 228"/>
              <a:gd name="T59" fmla="*/ 140 h 229"/>
              <a:gd name="T60" fmla="*/ 93 w 228"/>
              <a:gd name="T61" fmla="*/ 204 h 229"/>
              <a:gd name="T62" fmla="*/ 98 w 228"/>
              <a:gd name="T63" fmla="*/ 210 h 229"/>
              <a:gd name="T64" fmla="*/ 126 w 228"/>
              <a:gd name="T65" fmla="*/ 226 h 229"/>
              <a:gd name="T66" fmla="*/ 130 w 228"/>
              <a:gd name="T67" fmla="*/ 229 h 229"/>
              <a:gd name="T68" fmla="*/ 155 w 228"/>
              <a:gd name="T69" fmla="*/ 186 h 229"/>
              <a:gd name="T70" fmla="*/ 164 w 228"/>
              <a:gd name="T71" fmla="*/ 186 h 229"/>
              <a:gd name="T72" fmla="*/ 190 w 228"/>
              <a:gd name="T73" fmla="*/ 229 h 229"/>
              <a:gd name="T74" fmla="*/ 194 w 228"/>
              <a:gd name="T75" fmla="*/ 226 h 229"/>
              <a:gd name="T76" fmla="*/ 222 w 228"/>
              <a:gd name="T77" fmla="*/ 211 h 229"/>
              <a:gd name="T78" fmla="*/ 227 w 228"/>
              <a:gd name="T79" fmla="*/ 205 h 229"/>
              <a:gd name="T80" fmla="*/ 127 w 228"/>
              <a:gd name="T81" fmla="*/ 192 h 229"/>
              <a:gd name="T82" fmla="*/ 117 w 228"/>
              <a:gd name="T83" fmla="*/ 192 h 229"/>
              <a:gd name="T84" fmla="*/ 140 w 228"/>
              <a:gd name="T85" fmla="*/ 181 h 229"/>
              <a:gd name="T86" fmla="*/ 160 w 228"/>
              <a:gd name="T87" fmla="*/ 170 h 229"/>
              <a:gd name="T88" fmla="*/ 160 w 228"/>
              <a:gd name="T89" fmla="*/ 111 h 229"/>
              <a:gd name="T90" fmla="*/ 160 w 228"/>
              <a:gd name="T91" fmla="*/ 170 h 229"/>
              <a:gd name="T92" fmla="*/ 193 w 228"/>
              <a:gd name="T93" fmla="*/ 195 h 229"/>
              <a:gd name="T94" fmla="*/ 178 w 228"/>
              <a:gd name="T95" fmla="*/ 182 h 229"/>
              <a:gd name="T96" fmla="*/ 205 w 228"/>
              <a:gd name="T97" fmla="*/ 196 h 229"/>
              <a:gd name="T98" fmla="*/ 196 w 228"/>
              <a:gd name="T99" fmla="*/ 194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" h="229">
                <a:moveTo>
                  <a:pt x="74" y="213"/>
                </a:moveTo>
                <a:cubicBezTo>
                  <a:pt x="16" y="213"/>
                  <a:pt x="16" y="213"/>
                  <a:pt x="16" y="213"/>
                </a:cubicBezTo>
                <a:cubicBezTo>
                  <a:pt x="7" y="213"/>
                  <a:pt x="0" y="206"/>
                  <a:pt x="0" y="19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6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94" y="0"/>
                  <a:pt x="201" y="8"/>
                  <a:pt x="201" y="17"/>
                </a:cubicBezTo>
                <a:cubicBezTo>
                  <a:pt x="201" y="78"/>
                  <a:pt x="201" y="78"/>
                  <a:pt x="201" y="78"/>
                </a:cubicBezTo>
                <a:cubicBezTo>
                  <a:pt x="201" y="86"/>
                  <a:pt x="193" y="85"/>
                  <a:pt x="193" y="85"/>
                </a:cubicBezTo>
                <a:cubicBezTo>
                  <a:pt x="193" y="85"/>
                  <a:pt x="185" y="86"/>
                  <a:pt x="185" y="78"/>
                </a:cubicBezTo>
                <a:cubicBezTo>
                  <a:pt x="185" y="25"/>
                  <a:pt x="185" y="25"/>
                  <a:pt x="185" y="25"/>
                </a:cubicBezTo>
                <a:cubicBezTo>
                  <a:pt x="185" y="16"/>
                  <a:pt x="174" y="17"/>
                  <a:pt x="174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16" y="16"/>
                  <a:pt x="16" y="26"/>
                </a:cubicBezTo>
                <a:cubicBezTo>
                  <a:pt x="16" y="189"/>
                  <a:pt x="16" y="189"/>
                  <a:pt x="16" y="189"/>
                </a:cubicBezTo>
                <a:cubicBezTo>
                  <a:pt x="16" y="194"/>
                  <a:pt x="18" y="197"/>
                  <a:pt x="22" y="197"/>
                </a:cubicBezTo>
                <a:cubicBezTo>
                  <a:pt x="36" y="197"/>
                  <a:pt x="68" y="197"/>
                  <a:pt x="74" y="197"/>
                </a:cubicBezTo>
                <a:cubicBezTo>
                  <a:pt x="82" y="197"/>
                  <a:pt x="82" y="205"/>
                  <a:pt x="82" y="205"/>
                </a:cubicBezTo>
                <a:cubicBezTo>
                  <a:pt x="82" y="205"/>
                  <a:pt x="84" y="213"/>
                  <a:pt x="74" y="213"/>
                </a:cubicBezTo>
                <a:close/>
                <a:moveTo>
                  <a:pt x="39" y="48"/>
                </a:moveTo>
                <a:cubicBezTo>
                  <a:pt x="39" y="43"/>
                  <a:pt x="43" y="40"/>
                  <a:pt x="48" y="40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50" y="40"/>
                  <a:pt x="153" y="43"/>
                  <a:pt x="153" y="48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3" y="52"/>
                  <a:pt x="150" y="56"/>
                  <a:pt x="145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3" y="56"/>
                  <a:pt x="39" y="52"/>
                  <a:pt x="39" y="48"/>
                </a:cubicBezTo>
                <a:cubicBezTo>
                  <a:pt x="39" y="48"/>
                  <a:pt x="39" y="48"/>
                  <a:pt x="39" y="48"/>
                </a:cubicBezTo>
                <a:close/>
                <a:moveTo>
                  <a:pt x="39" y="87"/>
                </a:moveTo>
                <a:cubicBezTo>
                  <a:pt x="39" y="83"/>
                  <a:pt x="43" y="79"/>
                  <a:pt x="48" y="79"/>
                </a:cubicBezTo>
                <a:cubicBezTo>
                  <a:pt x="123" y="79"/>
                  <a:pt x="123" y="79"/>
                  <a:pt x="123" y="79"/>
                </a:cubicBezTo>
                <a:cubicBezTo>
                  <a:pt x="128" y="79"/>
                  <a:pt x="131" y="83"/>
                  <a:pt x="131" y="87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131" y="92"/>
                  <a:pt x="128" y="95"/>
                  <a:pt x="123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43" y="95"/>
                  <a:pt x="39" y="92"/>
                  <a:pt x="39" y="87"/>
                </a:cubicBezTo>
                <a:cubicBezTo>
                  <a:pt x="39" y="87"/>
                  <a:pt x="39" y="87"/>
                  <a:pt x="39" y="87"/>
                </a:cubicBezTo>
                <a:close/>
                <a:moveTo>
                  <a:pt x="39" y="127"/>
                </a:moveTo>
                <a:cubicBezTo>
                  <a:pt x="39" y="122"/>
                  <a:pt x="43" y="118"/>
                  <a:pt x="48" y="118"/>
                </a:cubicBezTo>
                <a:cubicBezTo>
                  <a:pt x="93" y="118"/>
                  <a:pt x="93" y="118"/>
                  <a:pt x="93" y="118"/>
                </a:cubicBezTo>
                <a:cubicBezTo>
                  <a:pt x="97" y="118"/>
                  <a:pt x="101" y="122"/>
                  <a:pt x="101" y="127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1" y="131"/>
                  <a:pt x="97" y="135"/>
                  <a:pt x="93" y="135"/>
                </a:cubicBezTo>
                <a:cubicBezTo>
                  <a:pt x="48" y="135"/>
                  <a:pt x="48" y="135"/>
                  <a:pt x="48" y="135"/>
                </a:cubicBezTo>
                <a:cubicBezTo>
                  <a:pt x="43" y="135"/>
                  <a:pt x="39" y="131"/>
                  <a:pt x="39" y="127"/>
                </a:cubicBezTo>
                <a:cubicBezTo>
                  <a:pt x="39" y="127"/>
                  <a:pt x="39" y="127"/>
                  <a:pt x="39" y="127"/>
                </a:cubicBezTo>
                <a:close/>
                <a:moveTo>
                  <a:pt x="39" y="166"/>
                </a:moveTo>
                <a:cubicBezTo>
                  <a:pt x="39" y="161"/>
                  <a:pt x="43" y="158"/>
                  <a:pt x="48" y="158"/>
                </a:cubicBezTo>
                <a:cubicBezTo>
                  <a:pt x="93" y="158"/>
                  <a:pt x="93" y="158"/>
                  <a:pt x="93" y="158"/>
                </a:cubicBezTo>
                <a:cubicBezTo>
                  <a:pt x="97" y="158"/>
                  <a:pt x="101" y="161"/>
                  <a:pt x="101" y="166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01" y="170"/>
                  <a:pt x="97" y="174"/>
                  <a:pt x="93" y="174"/>
                </a:cubicBezTo>
                <a:cubicBezTo>
                  <a:pt x="48" y="174"/>
                  <a:pt x="48" y="174"/>
                  <a:pt x="48" y="174"/>
                </a:cubicBezTo>
                <a:cubicBezTo>
                  <a:pt x="43" y="174"/>
                  <a:pt x="39" y="170"/>
                  <a:pt x="39" y="166"/>
                </a:cubicBezTo>
                <a:cubicBezTo>
                  <a:pt x="39" y="166"/>
                  <a:pt x="39" y="166"/>
                  <a:pt x="39" y="166"/>
                </a:cubicBezTo>
                <a:close/>
                <a:moveTo>
                  <a:pt x="227" y="205"/>
                </a:moveTo>
                <a:cubicBezTo>
                  <a:pt x="202" y="159"/>
                  <a:pt x="202" y="159"/>
                  <a:pt x="202" y="159"/>
                </a:cubicBezTo>
                <a:cubicBezTo>
                  <a:pt x="205" y="153"/>
                  <a:pt x="206" y="147"/>
                  <a:pt x="206" y="141"/>
                </a:cubicBezTo>
                <a:cubicBezTo>
                  <a:pt x="207" y="115"/>
                  <a:pt x="186" y="94"/>
                  <a:pt x="160" y="94"/>
                </a:cubicBezTo>
                <a:cubicBezTo>
                  <a:pt x="135" y="94"/>
                  <a:pt x="114" y="115"/>
                  <a:pt x="114" y="140"/>
                </a:cubicBezTo>
                <a:cubicBezTo>
                  <a:pt x="114" y="147"/>
                  <a:pt x="115" y="153"/>
                  <a:pt x="118" y="159"/>
                </a:cubicBezTo>
                <a:cubicBezTo>
                  <a:pt x="93" y="204"/>
                  <a:pt x="93" y="204"/>
                  <a:pt x="93" y="204"/>
                </a:cubicBezTo>
                <a:cubicBezTo>
                  <a:pt x="92" y="206"/>
                  <a:pt x="92" y="208"/>
                  <a:pt x="93" y="209"/>
                </a:cubicBezTo>
                <a:cubicBezTo>
                  <a:pt x="94" y="210"/>
                  <a:pt x="96" y="211"/>
                  <a:pt x="98" y="210"/>
                </a:cubicBezTo>
                <a:cubicBezTo>
                  <a:pt x="119" y="206"/>
                  <a:pt x="119" y="206"/>
                  <a:pt x="119" y="206"/>
                </a:cubicBezTo>
                <a:cubicBezTo>
                  <a:pt x="126" y="226"/>
                  <a:pt x="126" y="226"/>
                  <a:pt x="126" y="226"/>
                </a:cubicBezTo>
                <a:cubicBezTo>
                  <a:pt x="126" y="227"/>
                  <a:pt x="128" y="228"/>
                  <a:pt x="130" y="229"/>
                </a:cubicBezTo>
                <a:cubicBezTo>
                  <a:pt x="130" y="229"/>
                  <a:pt x="130" y="229"/>
                  <a:pt x="130" y="229"/>
                </a:cubicBezTo>
                <a:cubicBezTo>
                  <a:pt x="131" y="229"/>
                  <a:pt x="133" y="228"/>
                  <a:pt x="134" y="226"/>
                </a:cubicBezTo>
                <a:cubicBezTo>
                  <a:pt x="155" y="186"/>
                  <a:pt x="155" y="186"/>
                  <a:pt x="155" y="186"/>
                </a:cubicBezTo>
                <a:cubicBezTo>
                  <a:pt x="157" y="186"/>
                  <a:pt x="158" y="187"/>
                  <a:pt x="160" y="187"/>
                </a:cubicBezTo>
                <a:cubicBezTo>
                  <a:pt x="161" y="187"/>
                  <a:pt x="163" y="186"/>
                  <a:pt x="164" y="186"/>
                </a:cubicBezTo>
                <a:cubicBezTo>
                  <a:pt x="186" y="227"/>
                  <a:pt x="186" y="227"/>
                  <a:pt x="186" y="227"/>
                </a:cubicBezTo>
                <a:cubicBezTo>
                  <a:pt x="187" y="228"/>
                  <a:pt x="188" y="229"/>
                  <a:pt x="190" y="229"/>
                </a:cubicBezTo>
                <a:cubicBezTo>
                  <a:pt x="190" y="229"/>
                  <a:pt x="190" y="229"/>
                  <a:pt x="190" y="229"/>
                </a:cubicBezTo>
                <a:cubicBezTo>
                  <a:pt x="192" y="229"/>
                  <a:pt x="193" y="228"/>
                  <a:pt x="194" y="226"/>
                </a:cubicBezTo>
                <a:cubicBezTo>
                  <a:pt x="201" y="206"/>
                  <a:pt x="201" y="206"/>
                  <a:pt x="201" y="206"/>
                </a:cubicBezTo>
                <a:cubicBezTo>
                  <a:pt x="222" y="211"/>
                  <a:pt x="222" y="211"/>
                  <a:pt x="222" y="211"/>
                </a:cubicBezTo>
                <a:cubicBezTo>
                  <a:pt x="224" y="211"/>
                  <a:pt x="226" y="211"/>
                  <a:pt x="226" y="209"/>
                </a:cubicBezTo>
                <a:cubicBezTo>
                  <a:pt x="228" y="208"/>
                  <a:pt x="228" y="206"/>
                  <a:pt x="227" y="205"/>
                </a:cubicBezTo>
                <a:close/>
                <a:moveTo>
                  <a:pt x="130" y="199"/>
                </a:moveTo>
                <a:cubicBezTo>
                  <a:pt x="127" y="192"/>
                  <a:pt x="127" y="192"/>
                  <a:pt x="127" y="192"/>
                </a:cubicBezTo>
                <a:cubicBezTo>
                  <a:pt x="127" y="191"/>
                  <a:pt x="126" y="190"/>
                  <a:pt x="125" y="191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32" y="176"/>
                  <a:pt x="135" y="178"/>
                  <a:pt x="140" y="181"/>
                </a:cubicBezTo>
                <a:cubicBezTo>
                  <a:pt x="130" y="199"/>
                  <a:pt x="130" y="199"/>
                  <a:pt x="130" y="199"/>
                </a:cubicBezTo>
                <a:close/>
                <a:moveTo>
                  <a:pt x="160" y="170"/>
                </a:moveTo>
                <a:cubicBezTo>
                  <a:pt x="144" y="170"/>
                  <a:pt x="130" y="156"/>
                  <a:pt x="131" y="140"/>
                </a:cubicBezTo>
                <a:cubicBezTo>
                  <a:pt x="131" y="124"/>
                  <a:pt x="144" y="111"/>
                  <a:pt x="160" y="111"/>
                </a:cubicBezTo>
                <a:cubicBezTo>
                  <a:pt x="177" y="111"/>
                  <a:pt x="190" y="124"/>
                  <a:pt x="190" y="140"/>
                </a:cubicBezTo>
                <a:cubicBezTo>
                  <a:pt x="190" y="157"/>
                  <a:pt x="176" y="170"/>
                  <a:pt x="160" y="170"/>
                </a:cubicBezTo>
                <a:close/>
                <a:moveTo>
                  <a:pt x="196" y="194"/>
                </a:moveTo>
                <a:cubicBezTo>
                  <a:pt x="195" y="193"/>
                  <a:pt x="194" y="194"/>
                  <a:pt x="193" y="195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78" y="182"/>
                  <a:pt x="178" y="182"/>
                  <a:pt x="178" y="182"/>
                </a:cubicBezTo>
                <a:cubicBezTo>
                  <a:pt x="184" y="179"/>
                  <a:pt x="188" y="177"/>
                  <a:pt x="192" y="172"/>
                </a:cubicBezTo>
                <a:cubicBezTo>
                  <a:pt x="205" y="196"/>
                  <a:pt x="205" y="196"/>
                  <a:pt x="205" y="196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194"/>
                </a:moveTo>
                <a:cubicBezTo>
                  <a:pt x="196" y="194"/>
                  <a:pt x="196" y="194"/>
                  <a:pt x="196" y="194"/>
                </a:cubicBez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30" name="奖杯">
            <a:extLst>
              <a:ext uri="{FF2B5EF4-FFF2-40B4-BE49-F238E27FC236}">
                <a16:creationId xmlns="" xmlns:a16="http://schemas.microsoft.com/office/drawing/2014/main" id="{997EA447-FCDA-46D5-AA47-E3FFB44436FF}"/>
              </a:ext>
            </a:extLst>
          </p:cNvPr>
          <p:cNvSpPr/>
          <p:nvPr/>
        </p:nvSpPr>
        <p:spPr bwMode="auto">
          <a:xfrm>
            <a:off x="2525078" y="2318980"/>
            <a:ext cx="380365" cy="369570"/>
          </a:xfrm>
          <a:custGeom>
            <a:avLst/>
            <a:gdLst>
              <a:gd name="T0" fmla="*/ 1443836 w 3333"/>
              <a:gd name="T1" fmla="*/ 903609 h 3431"/>
              <a:gd name="T2" fmla="*/ 1368287 w 3333"/>
              <a:gd name="T3" fmla="*/ 893114 h 3431"/>
              <a:gd name="T4" fmla="*/ 1423900 w 3333"/>
              <a:gd name="T5" fmla="*/ 783443 h 3431"/>
              <a:gd name="T6" fmla="*/ 1444361 w 3333"/>
              <a:gd name="T7" fmla="*/ 784492 h 3431"/>
              <a:gd name="T8" fmla="*/ 1650548 w 3333"/>
              <a:gd name="T9" fmla="*/ 409825 h 3431"/>
              <a:gd name="T10" fmla="*/ 1470069 w 3333"/>
              <a:gd name="T11" fmla="*/ 201502 h 3431"/>
              <a:gd name="T12" fmla="*/ 1470069 w 3333"/>
              <a:gd name="T13" fmla="*/ 79761 h 3431"/>
              <a:gd name="T14" fmla="*/ 1748658 w 3333"/>
              <a:gd name="T15" fmla="*/ 409825 h 3431"/>
              <a:gd name="T16" fmla="*/ 1443836 w 3333"/>
              <a:gd name="T17" fmla="*/ 903609 h 3431"/>
              <a:gd name="T18" fmla="*/ 880887 w 3333"/>
              <a:gd name="T19" fmla="*/ 1170179 h 3431"/>
              <a:gd name="T20" fmla="*/ 317413 w 3333"/>
              <a:gd name="T21" fmla="*/ 354202 h 3431"/>
              <a:gd name="T22" fmla="*/ 319512 w 3333"/>
              <a:gd name="T23" fmla="*/ 0 h 3431"/>
              <a:gd name="T24" fmla="*/ 1433343 w 3333"/>
              <a:gd name="T25" fmla="*/ 0 h 3431"/>
              <a:gd name="T26" fmla="*/ 1433343 w 3333"/>
              <a:gd name="T27" fmla="*/ 354202 h 3431"/>
              <a:gd name="T28" fmla="*/ 880887 w 3333"/>
              <a:gd name="T29" fmla="*/ 1170179 h 3431"/>
              <a:gd name="T30" fmla="*/ 600724 w 3333"/>
              <a:gd name="T31" fmla="*/ 108097 h 3431"/>
              <a:gd name="T32" fmla="*/ 462217 w 3333"/>
              <a:gd name="T33" fmla="*/ 107573 h 3431"/>
              <a:gd name="T34" fmla="*/ 888757 w 3333"/>
              <a:gd name="T35" fmla="*/ 1071527 h 3431"/>
              <a:gd name="T36" fmla="*/ 600724 w 3333"/>
              <a:gd name="T37" fmla="*/ 108097 h 3431"/>
              <a:gd name="T38" fmla="*/ 304822 w 3333"/>
              <a:gd name="T39" fmla="*/ 784492 h 3431"/>
              <a:gd name="T40" fmla="*/ 324758 w 3333"/>
              <a:gd name="T41" fmla="*/ 783443 h 3431"/>
              <a:gd name="T42" fmla="*/ 380371 w 3333"/>
              <a:gd name="T43" fmla="*/ 893114 h 3431"/>
              <a:gd name="T44" fmla="*/ 304822 w 3333"/>
              <a:gd name="T45" fmla="*/ 903609 h 3431"/>
              <a:gd name="T46" fmla="*/ 0 w 3333"/>
              <a:gd name="T47" fmla="*/ 409825 h 3431"/>
              <a:gd name="T48" fmla="*/ 278589 w 3333"/>
              <a:gd name="T49" fmla="*/ 79761 h 3431"/>
              <a:gd name="T50" fmla="*/ 278589 w 3333"/>
              <a:gd name="T51" fmla="*/ 201502 h 3431"/>
              <a:gd name="T52" fmla="*/ 98110 w 3333"/>
              <a:gd name="T53" fmla="*/ 409825 h 3431"/>
              <a:gd name="T54" fmla="*/ 304822 w 3333"/>
              <a:gd name="T55" fmla="*/ 784492 h 3431"/>
              <a:gd name="T56" fmla="*/ 776482 w 3333"/>
              <a:gd name="T57" fmla="*/ 1318157 h 3431"/>
              <a:gd name="T58" fmla="*/ 871443 w 3333"/>
              <a:gd name="T59" fmla="*/ 1223178 h 3431"/>
              <a:gd name="T60" fmla="*/ 966405 w 3333"/>
              <a:gd name="T61" fmla="*/ 1318157 h 3431"/>
              <a:gd name="T62" fmla="*/ 871443 w 3333"/>
              <a:gd name="T63" fmla="*/ 1413661 h 3431"/>
              <a:gd name="T64" fmla="*/ 776482 w 3333"/>
              <a:gd name="T65" fmla="*/ 1318157 h 3431"/>
              <a:gd name="T66" fmla="*/ 1147934 w 3333"/>
              <a:gd name="T67" fmla="*/ 1530679 h 3431"/>
              <a:gd name="T68" fmla="*/ 1057694 w 3333"/>
              <a:gd name="T69" fmla="*/ 1620410 h 3431"/>
              <a:gd name="T70" fmla="*/ 695686 w 3333"/>
              <a:gd name="T71" fmla="*/ 1620410 h 3431"/>
              <a:gd name="T72" fmla="*/ 605446 w 3333"/>
              <a:gd name="T73" fmla="*/ 1530679 h 3431"/>
              <a:gd name="T74" fmla="*/ 695686 w 3333"/>
              <a:gd name="T75" fmla="*/ 1440423 h 3431"/>
              <a:gd name="T76" fmla="*/ 1057694 w 3333"/>
              <a:gd name="T77" fmla="*/ 1440423 h 3431"/>
              <a:gd name="T78" fmla="*/ 1147934 w 3333"/>
              <a:gd name="T79" fmla="*/ 1530679 h 3431"/>
              <a:gd name="T80" fmla="*/ 515206 w 3333"/>
              <a:gd name="T81" fmla="*/ 1656617 h 3431"/>
              <a:gd name="T82" fmla="*/ 1199350 w 3333"/>
              <a:gd name="T83" fmla="*/ 1656617 h 3431"/>
              <a:gd name="T84" fmla="*/ 1289589 w 3333"/>
              <a:gd name="T85" fmla="*/ 1800397 h 3431"/>
              <a:gd name="T86" fmla="*/ 425491 w 3333"/>
              <a:gd name="T87" fmla="*/ 1800397 h 3431"/>
              <a:gd name="T88" fmla="*/ 515206 w 3333"/>
              <a:gd name="T89" fmla="*/ 1656617 h 343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333" h="3431">
                <a:moveTo>
                  <a:pt x="2752" y="1722"/>
                </a:moveTo>
                <a:cubicBezTo>
                  <a:pt x="2703" y="1722"/>
                  <a:pt x="2655" y="1715"/>
                  <a:pt x="2608" y="1702"/>
                </a:cubicBezTo>
                <a:cubicBezTo>
                  <a:pt x="2647" y="1637"/>
                  <a:pt x="2683" y="1567"/>
                  <a:pt x="2714" y="1493"/>
                </a:cubicBezTo>
                <a:cubicBezTo>
                  <a:pt x="2727" y="1494"/>
                  <a:pt x="2740" y="1495"/>
                  <a:pt x="2753" y="1495"/>
                </a:cubicBezTo>
                <a:cubicBezTo>
                  <a:pt x="3011" y="1495"/>
                  <a:pt x="3146" y="1093"/>
                  <a:pt x="3146" y="781"/>
                </a:cubicBezTo>
                <a:cubicBezTo>
                  <a:pt x="3146" y="520"/>
                  <a:pt x="3000" y="384"/>
                  <a:pt x="2802" y="384"/>
                </a:cubicBezTo>
                <a:cubicBezTo>
                  <a:pt x="2802" y="304"/>
                  <a:pt x="2802" y="221"/>
                  <a:pt x="2802" y="152"/>
                </a:cubicBezTo>
                <a:cubicBezTo>
                  <a:pt x="3104" y="152"/>
                  <a:pt x="3333" y="394"/>
                  <a:pt x="3333" y="781"/>
                </a:cubicBezTo>
                <a:cubicBezTo>
                  <a:pt x="3333" y="1218"/>
                  <a:pt x="3114" y="1722"/>
                  <a:pt x="2752" y="1722"/>
                </a:cubicBezTo>
                <a:close/>
                <a:moveTo>
                  <a:pt x="1679" y="2230"/>
                </a:moveTo>
                <a:cubicBezTo>
                  <a:pt x="1110" y="2230"/>
                  <a:pt x="605" y="1534"/>
                  <a:pt x="605" y="675"/>
                </a:cubicBezTo>
                <a:cubicBezTo>
                  <a:pt x="605" y="633"/>
                  <a:pt x="607" y="42"/>
                  <a:pt x="609" y="0"/>
                </a:cubicBezTo>
                <a:cubicBezTo>
                  <a:pt x="2732" y="0"/>
                  <a:pt x="2732" y="0"/>
                  <a:pt x="2732" y="0"/>
                </a:cubicBezTo>
                <a:cubicBezTo>
                  <a:pt x="2735" y="42"/>
                  <a:pt x="2732" y="633"/>
                  <a:pt x="2732" y="675"/>
                </a:cubicBezTo>
                <a:cubicBezTo>
                  <a:pt x="2732" y="1534"/>
                  <a:pt x="2249" y="2230"/>
                  <a:pt x="1679" y="2230"/>
                </a:cubicBezTo>
                <a:close/>
                <a:moveTo>
                  <a:pt x="1145" y="206"/>
                </a:moveTo>
                <a:cubicBezTo>
                  <a:pt x="881" y="205"/>
                  <a:pt x="881" y="205"/>
                  <a:pt x="881" y="205"/>
                </a:cubicBezTo>
                <a:cubicBezTo>
                  <a:pt x="881" y="205"/>
                  <a:pt x="854" y="1982"/>
                  <a:pt x="1694" y="2042"/>
                </a:cubicBezTo>
                <a:cubicBezTo>
                  <a:pt x="1051" y="1570"/>
                  <a:pt x="1145" y="206"/>
                  <a:pt x="1145" y="206"/>
                </a:cubicBezTo>
                <a:close/>
                <a:moveTo>
                  <a:pt x="581" y="1495"/>
                </a:moveTo>
                <a:cubicBezTo>
                  <a:pt x="594" y="1495"/>
                  <a:pt x="606" y="1494"/>
                  <a:pt x="619" y="1493"/>
                </a:cubicBezTo>
                <a:cubicBezTo>
                  <a:pt x="650" y="1567"/>
                  <a:pt x="686" y="1637"/>
                  <a:pt x="725" y="1702"/>
                </a:cubicBezTo>
                <a:cubicBezTo>
                  <a:pt x="679" y="1715"/>
                  <a:pt x="630" y="1722"/>
                  <a:pt x="581" y="1722"/>
                </a:cubicBezTo>
                <a:cubicBezTo>
                  <a:pt x="219" y="1722"/>
                  <a:pt x="0" y="1218"/>
                  <a:pt x="0" y="781"/>
                </a:cubicBezTo>
                <a:cubicBezTo>
                  <a:pt x="0" y="394"/>
                  <a:pt x="229" y="152"/>
                  <a:pt x="531" y="152"/>
                </a:cubicBezTo>
                <a:cubicBezTo>
                  <a:pt x="531" y="221"/>
                  <a:pt x="531" y="304"/>
                  <a:pt x="531" y="384"/>
                </a:cubicBezTo>
                <a:cubicBezTo>
                  <a:pt x="333" y="384"/>
                  <a:pt x="187" y="520"/>
                  <a:pt x="187" y="781"/>
                </a:cubicBezTo>
                <a:cubicBezTo>
                  <a:pt x="187" y="1093"/>
                  <a:pt x="322" y="1495"/>
                  <a:pt x="581" y="1495"/>
                </a:cubicBezTo>
                <a:close/>
                <a:moveTo>
                  <a:pt x="1480" y="2512"/>
                </a:moveTo>
                <a:cubicBezTo>
                  <a:pt x="1480" y="2412"/>
                  <a:pt x="1561" y="2331"/>
                  <a:pt x="1661" y="2331"/>
                </a:cubicBezTo>
                <a:cubicBezTo>
                  <a:pt x="1761" y="2331"/>
                  <a:pt x="1842" y="2412"/>
                  <a:pt x="1842" y="2512"/>
                </a:cubicBezTo>
                <a:cubicBezTo>
                  <a:pt x="1842" y="2613"/>
                  <a:pt x="1761" y="2694"/>
                  <a:pt x="1661" y="2694"/>
                </a:cubicBezTo>
                <a:cubicBezTo>
                  <a:pt x="1561" y="2694"/>
                  <a:pt x="1480" y="2613"/>
                  <a:pt x="1480" y="2512"/>
                </a:cubicBezTo>
                <a:close/>
                <a:moveTo>
                  <a:pt x="2188" y="2917"/>
                </a:moveTo>
                <a:cubicBezTo>
                  <a:pt x="2188" y="3011"/>
                  <a:pt x="2111" y="3088"/>
                  <a:pt x="2016" y="3088"/>
                </a:cubicBezTo>
                <a:cubicBezTo>
                  <a:pt x="1326" y="3088"/>
                  <a:pt x="1326" y="3088"/>
                  <a:pt x="1326" y="3088"/>
                </a:cubicBezTo>
                <a:cubicBezTo>
                  <a:pt x="1231" y="3088"/>
                  <a:pt x="1154" y="3011"/>
                  <a:pt x="1154" y="2917"/>
                </a:cubicBezTo>
                <a:cubicBezTo>
                  <a:pt x="1154" y="2822"/>
                  <a:pt x="1231" y="2745"/>
                  <a:pt x="1326" y="2745"/>
                </a:cubicBezTo>
                <a:cubicBezTo>
                  <a:pt x="2016" y="2745"/>
                  <a:pt x="2016" y="2745"/>
                  <a:pt x="2016" y="2745"/>
                </a:cubicBezTo>
                <a:cubicBezTo>
                  <a:pt x="2111" y="2745"/>
                  <a:pt x="2188" y="2822"/>
                  <a:pt x="2188" y="2917"/>
                </a:cubicBezTo>
                <a:close/>
                <a:moveTo>
                  <a:pt x="982" y="3157"/>
                </a:moveTo>
                <a:cubicBezTo>
                  <a:pt x="2286" y="3157"/>
                  <a:pt x="2286" y="3157"/>
                  <a:pt x="2286" y="3157"/>
                </a:cubicBezTo>
                <a:cubicBezTo>
                  <a:pt x="2441" y="3157"/>
                  <a:pt x="2458" y="3337"/>
                  <a:pt x="2458" y="3431"/>
                </a:cubicBezTo>
                <a:cubicBezTo>
                  <a:pt x="1750" y="3431"/>
                  <a:pt x="1506" y="3431"/>
                  <a:pt x="811" y="3431"/>
                </a:cubicBezTo>
                <a:cubicBezTo>
                  <a:pt x="811" y="3337"/>
                  <a:pt x="823" y="3157"/>
                  <a:pt x="982" y="3157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31" name="奖杯">
            <a:extLst>
              <a:ext uri="{FF2B5EF4-FFF2-40B4-BE49-F238E27FC236}">
                <a16:creationId xmlns="" xmlns:a16="http://schemas.microsoft.com/office/drawing/2014/main" id="{6A22539D-B9E1-453C-84F4-093A3BFD7D3D}"/>
              </a:ext>
            </a:extLst>
          </p:cNvPr>
          <p:cNvSpPr/>
          <p:nvPr/>
        </p:nvSpPr>
        <p:spPr bwMode="auto">
          <a:xfrm>
            <a:off x="3723640" y="2275165"/>
            <a:ext cx="337820" cy="413385"/>
          </a:xfrm>
          <a:custGeom>
            <a:avLst/>
            <a:gdLst>
              <a:gd name="T0" fmla="*/ 324081616 w 7313"/>
              <a:gd name="T1" fmla="*/ 0 h 8141"/>
              <a:gd name="T2" fmla="*/ 339365365 w 7313"/>
              <a:gd name="T3" fmla="*/ 6789765 h 8141"/>
              <a:gd name="T4" fmla="*/ 339639393 w 7313"/>
              <a:gd name="T5" fmla="*/ 26009182 h 8141"/>
              <a:gd name="T6" fmla="*/ 326382416 w 7313"/>
              <a:gd name="T7" fmla="*/ 33127484 h 8141"/>
              <a:gd name="T8" fmla="*/ 340954068 w 7313"/>
              <a:gd name="T9" fmla="*/ 36139074 h 8141"/>
              <a:gd name="T10" fmla="*/ 364619402 w 7313"/>
              <a:gd name="T11" fmla="*/ 25187839 h 8141"/>
              <a:gd name="T12" fmla="*/ 386367247 w 7313"/>
              <a:gd name="T13" fmla="*/ 35591512 h 8141"/>
              <a:gd name="T14" fmla="*/ 395296418 w 7313"/>
              <a:gd name="T15" fmla="*/ 52018598 h 8141"/>
              <a:gd name="T16" fmla="*/ 400445838 w 7313"/>
              <a:gd name="T17" fmla="*/ 76604119 h 8141"/>
              <a:gd name="T18" fmla="*/ 386257496 w 7313"/>
              <a:gd name="T19" fmla="*/ 111593547 h 8141"/>
              <a:gd name="T20" fmla="*/ 345555668 w 7313"/>
              <a:gd name="T21" fmla="*/ 148663476 h 8141"/>
              <a:gd name="T22" fmla="*/ 311043908 w 7313"/>
              <a:gd name="T23" fmla="*/ 169525578 h 8141"/>
              <a:gd name="T24" fmla="*/ 317288969 w 7313"/>
              <a:gd name="T25" fmla="*/ 180531569 h 8141"/>
              <a:gd name="T26" fmla="*/ 326053864 w 7313"/>
              <a:gd name="T27" fmla="*/ 197177679 h 8141"/>
              <a:gd name="T28" fmla="*/ 312523094 w 7313"/>
              <a:gd name="T29" fmla="*/ 210154892 h 8141"/>
              <a:gd name="T30" fmla="*/ 284584946 w 7313"/>
              <a:gd name="T31" fmla="*/ 217985025 h 8141"/>
              <a:gd name="T32" fmla="*/ 253798179 w 7313"/>
              <a:gd name="T33" fmla="*/ 242515790 h 8141"/>
              <a:gd name="T34" fmla="*/ 237473548 w 7313"/>
              <a:gd name="T35" fmla="*/ 260530805 h 8141"/>
              <a:gd name="T36" fmla="*/ 245855132 w 7313"/>
              <a:gd name="T37" fmla="*/ 279093147 h 8141"/>
              <a:gd name="T38" fmla="*/ 233091217 w 7313"/>
              <a:gd name="T39" fmla="*/ 290975236 h 8141"/>
              <a:gd name="T40" fmla="*/ 229914045 w 7313"/>
              <a:gd name="T41" fmla="*/ 321529181 h 8141"/>
              <a:gd name="T42" fmla="*/ 254620027 w 7313"/>
              <a:gd name="T43" fmla="*/ 354656899 h 8141"/>
              <a:gd name="T44" fmla="*/ 266069032 w 7313"/>
              <a:gd name="T45" fmla="*/ 365827158 h 8141"/>
              <a:gd name="T46" fmla="*/ 282284147 w 7313"/>
              <a:gd name="T47" fmla="*/ 389974630 h 8141"/>
              <a:gd name="T48" fmla="*/ 284913498 w 7313"/>
              <a:gd name="T49" fmla="*/ 407441849 h 8141"/>
              <a:gd name="T50" fmla="*/ 290720256 w 7313"/>
              <a:gd name="T51" fmla="*/ 422061981 h 8141"/>
              <a:gd name="T52" fmla="*/ 274340866 w 7313"/>
              <a:gd name="T53" fmla="*/ 434984438 h 8141"/>
              <a:gd name="T54" fmla="*/ 211014586 w 7313"/>
              <a:gd name="T55" fmla="*/ 445552379 h 8141"/>
              <a:gd name="T56" fmla="*/ 137499219 w 7313"/>
              <a:gd name="T57" fmla="*/ 438324565 h 8141"/>
              <a:gd name="T58" fmla="*/ 111423568 w 7313"/>
              <a:gd name="T59" fmla="*/ 425894913 h 8141"/>
              <a:gd name="T60" fmla="*/ 115751374 w 7313"/>
              <a:gd name="T61" fmla="*/ 407551362 h 8141"/>
              <a:gd name="T62" fmla="*/ 118654753 w 7313"/>
              <a:gd name="T63" fmla="*/ 389810362 h 8141"/>
              <a:gd name="T64" fmla="*/ 134650599 w 7313"/>
              <a:gd name="T65" fmla="*/ 365443865 h 8141"/>
              <a:gd name="T66" fmla="*/ 146318873 w 7313"/>
              <a:gd name="T67" fmla="*/ 354383118 h 8141"/>
              <a:gd name="T68" fmla="*/ 170860579 w 7313"/>
              <a:gd name="T69" fmla="*/ 321310156 h 8141"/>
              <a:gd name="T70" fmla="*/ 165984952 w 7313"/>
              <a:gd name="T71" fmla="*/ 290372919 h 8141"/>
              <a:gd name="T72" fmla="*/ 154700223 w 7313"/>
              <a:gd name="T73" fmla="*/ 275479240 h 8141"/>
              <a:gd name="T74" fmla="*/ 165218097 w 7313"/>
              <a:gd name="T75" fmla="*/ 257354713 h 8141"/>
              <a:gd name="T76" fmla="*/ 145004197 w 7313"/>
              <a:gd name="T77" fmla="*/ 241475423 h 8141"/>
              <a:gd name="T78" fmla="*/ 114710492 w 7313"/>
              <a:gd name="T79" fmla="*/ 216287583 h 8141"/>
              <a:gd name="T80" fmla="*/ 88689599 w 7313"/>
              <a:gd name="T81" fmla="*/ 210319160 h 8141"/>
              <a:gd name="T82" fmla="*/ 75158829 w 7313"/>
              <a:gd name="T83" fmla="*/ 199203657 h 8141"/>
              <a:gd name="T84" fmla="*/ 81403890 w 7313"/>
              <a:gd name="T85" fmla="*/ 181900473 h 8141"/>
              <a:gd name="T86" fmla="*/ 92469585 w 7313"/>
              <a:gd name="T87" fmla="*/ 173796559 h 8141"/>
              <a:gd name="T88" fmla="*/ 63545314 w 7313"/>
              <a:gd name="T89" fmla="*/ 152934458 h 8141"/>
              <a:gd name="T90" fmla="*/ 18351404 w 7313"/>
              <a:gd name="T91" fmla="*/ 116904896 h 8141"/>
              <a:gd name="T92" fmla="*/ 602579 w 7313"/>
              <a:gd name="T93" fmla="*/ 79889490 h 8141"/>
              <a:gd name="T94" fmla="*/ 5039902 w 7313"/>
              <a:gd name="T95" fmla="*/ 52675672 h 8141"/>
              <a:gd name="T96" fmla="*/ 12654398 w 7313"/>
              <a:gd name="T97" fmla="*/ 39205653 h 8141"/>
              <a:gd name="T98" fmla="*/ 30896284 w 7313"/>
              <a:gd name="T99" fmla="*/ 25625889 h 8141"/>
              <a:gd name="T100" fmla="*/ 57026460 w 7313"/>
              <a:gd name="T101" fmla="*/ 32744191 h 8141"/>
              <a:gd name="T102" fmla="*/ 78171725 w 7313"/>
              <a:gd name="T103" fmla="*/ 41067363 h 8141"/>
              <a:gd name="T104" fmla="*/ 60751686 w 7313"/>
              <a:gd name="T105" fmla="*/ 25461620 h 8141"/>
              <a:gd name="T106" fmla="*/ 62559424 w 7313"/>
              <a:gd name="T107" fmla="*/ 5366105 h 8141"/>
              <a:gd name="T108" fmla="*/ 53246708 w 7313"/>
              <a:gd name="T109" fmla="*/ 102722814 h 8141"/>
              <a:gd name="T110" fmla="*/ 87046372 w 7313"/>
              <a:gd name="T111" fmla="*/ 132455649 h 8141"/>
              <a:gd name="T112" fmla="*/ 65079258 w 7313"/>
              <a:gd name="T113" fmla="*/ 79287172 h 8141"/>
              <a:gd name="T114" fmla="*/ 51164944 w 7313"/>
              <a:gd name="T115" fmla="*/ 85803156 h 8141"/>
              <a:gd name="T116" fmla="*/ 315042928 w 7313"/>
              <a:gd name="T117" fmla="*/ 102558545 h 8141"/>
              <a:gd name="T118" fmla="*/ 341228096 w 7313"/>
              <a:gd name="T119" fmla="*/ 111319533 h 8141"/>
              <a:gd name="T120" fmla="*/ 350759846 w 7313"/>
              <a:gd name="T121" fmla="*/ 89252795 h 8141"/>
              <a:gd name="T122" fmla="*/ 341611406 w 7313"/>
              <a:gd name="T123" fmla="*/ 79068147 h 814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313" h="8141">
                <a:moveTo>
                  <a:pt x="1162" y="79"/>
                </a:moveTo>
                <a:lnTo>
                  <a:pt x="1162" y="79"/>
                </a:lnTo>
                <a:lnTo>
                  <a:pt x="1173" y="69"/>
                </a:lnTo>
                <a:lnTo>
                  <a:pt x="1185" y="60"/>
                </a:lnTo>
                <a:lnTo>
                  <a:pt x="1198" y="51"/>
                </a:lnTo>
                <a:lnTo>
                  <a:pt x="1211" y="42"/>
                </a:lnTo>
                <a:lnTo>
                  <a:pt x="1224" y="35"/>
                </a:lnTo>
                <a:lnTo>
                  <a:pt x="1238" y="28"/>
                </a:lnTo>
                <a:lnTo>
                  <a:pt x="1252" y="23"/>
                </a:lnTo>
                <a:lnTo>
                  <a:pt x="1266" y="17"/>
                </a:lnTo>
                <a:lnTo>
                  <a:pt x="1282" y="13"/>
                </a:lnTo>
                <a:lnTo>
                  <a:pt x="1296" y="10"/>
                </a:lnTo>
                <a:lnTo>
                  <a:pt x="1326" y="4"/>
                </a:lnTo>
                <a:lnTo>
                  <a:pt x="1357" y="1"/>
                </a:lnTo>
                <a:lnTo>
                  <a:pt x="1388" y="0"/>
                </a:lnTo>
                <a:lnTo>
                  <a:pt x="5916" y="0"/>
                </a:lnTo>
                <a:lnTo>
                  <a:pt x="5936" y="0"/>
                </a:lnTo>
                <a:lnTo>
                  <a:pt x="5954" y="0"/>
                </a:lnTo>
                <a:lnTo>
                  <a:pt x="5973" y="2"/>
                </a:lnTo>
                <a:lnTo>
                  <a:pt x="5992" y="4"/>
                </a:lnTo>
                <a:lnTo>
                  <a:pt x="6011" y="8"/>
                </a:lnTo>
                <a:lnTo>
                  <a:pt x="6029" y="13"/>
                </a:lnTo>
                <a:lnTo>
                  <a:pt x="6048" y="18"/>
                </a:lnTo>
                <a:lnTo>
                  <a:pt x="6065" y="25"/>
                </a:lnTo>
                <a:lnTo>
                  <a:pt x="6083" y="31"/>
                </a:lnTo>
                <a:lnTo>
                  <a:pt x="6099" y="40"/>
                </a:lnTo>
                <a:lnTo>
                  <a:pt x="6115" y="50"/>
                </a:lnTo>
                <a:lnTo>
                  <a:pt x="6132" y="61"/>
                </a:lnTo>
                <a:lnTo>
                  <a:pt x="6146" y="72"/>
                </a:lnTo>
                <a:lnTo>
                  <a:pt x="6160" y="85"/>
                </a:lnTo>
                <a:lnTo>
                  <a:pt x="6173" y="99"/>
                </a:lnTo>
                <a:lnTo>
                  <a:pt x="6186" y="113"/>
                </a:lnTo>
                <a:lnTo>
                  <a:pt x="6195" y="124"/>
                </a:lnTo>
                <a:lnTo>
                  <a:pt x="6202" y="136"/>
                </a:lnTo>
                <a:lnTo>
                  <a:pt x="6210" y="148"/>
                </a:lnTo>
                <a:lnTo>
                  <a:pt x="6216" y="160"/>
                </a:lnTo>
                <a:lnTo>
                  <a:pt x="6223" y="172"/>
                </a:lnTo>
                <a:lnTo>
                  <a:pt x="6228" y="185"/>
                </a:lnTo>
                <a:lnTo>
                  <a:pt x="6238" y="211"/>
                </a:lnTo>
                <a:lnTo>
                  <a:pt x="6245" y="237"/>
                </a:lnTo>
                <a:lnTo>
                  <a:pt x="6249" y="264"/>
                </a:lnTo>
                <a:lnTo>
                  <a:pt x="6251" y="292"/>
                </a:lnTo>
                <a:lnTo>
                  <a:pt x="6251" y="319"/>
                </a:lnTo>
                <a:lnTo>
                  <a:pt x="6249" y="348"/>
                </a:lnTo>
                <a:lnTo>
                  <a:pt x="6243" y="375"/>
                </a:lnTo>
                <a:lnTo>
                  <a:pt x="6236" y="401"/>
                </a:lnTo>
                <a:lnTo>
                  <a:pt x="6226" y="427"/>
                </a:lnTo>
                <a:lnTo>
                  <a:pt x="6221" y="439"/>
                </a:lnTo>
                <a:lnTo>
                  <a:pt x="6214" y="452"/>
                </a:lnTo>
                <a:lnTo>
                  <a:pt x="6208" y="464"/>
                </a:lnTo>
                <a:lnTo>
                  <a:pt x="6200" y="475"/>
                </a:lnTo>
                <a:lnTo>
                  <a:pt x="6191" y="487"/>
                </a:lnTo>
                <a:lnTo>
                  <a:pt x="6183" y="498"/>
                </a:lnTo>
                <a:lnTo>
                  <a:pt x="6173" y="508"/>
                </a:lnTo>
                <a:lnTo>
                  <a:pt x="6163" y="517"/>
                </a:lnTo>
                <a:lnTo>
                  <a:pt x="6151" y="530"/>
                </a:lnTo>
                <a:lnTo>
                  <a:pt x="6137" y="542"/>
                </a:lnTo>
                <a:lnTo>
                  <a:pt x="6123" y="552"/>
                </a:lnTo>
                <a:lnTo>
                  <a:pt x="6109" y="562"/>
                </a:lnTo>
                <a:lnTo>
                  <a:pt x="6093" y="571"/>
                </a:lnTo>
                <a:lnTo>
                  <a:pt x="6077" y="578"/>
                </a:lnTo>
                <a:lnTo>
                  <a:pt x="6061" y="585"/>
                </a:lnTo>
                <a:lnTo>
                  <a:pt x="6045" y="590"/>
                </a:lnTo>
                <a:lnTo>
                  <a:pt x="6027" y="594"/>
                </a:lnTo>
                <a:lnTo>
                  <a:pt x="6010" y="599"/>
                </a:lnTo>
                <a:lnTo>
                  <a:pt x="5992" y="602"/>
                </a:lnTo>
                <a:lnTo>
                  <a:pt x="5975" y="604"/>
                </a:lnTo>
                <a:lnTo>
                  <a:pt x="5958" y="605"/>
                </a:lnTo>
                <a:lnTo>
                  <a:pt x="5939" y="606"/>
                </a:lnTo>
                <a:lnTo>
                  <a:pt x="5922" y="606"/>
                </a:lnTo>
                <a:lnTo>
                  <a:pt x="5904" y="606"/>
                </a:lnTo>
                <a:lnTo>
                  <a:pt x="5870" y="894"/>
                </a:lnTo>
                <a:lnTo>
                  <a:pt x="5908" y="876"/>
                </a:lnTo>
                <a:lnTo>
                  <a:pt x="5947" y="858"/>
                </a:lnTo>
                <a:lnTo>
                  <a:pt x="5985" y="840"/>
                </a:lnTo>
                <a:lnTo>
                  <a:pt x="6024" y="824"/>
                </a:lnTo>
                <a:lnTo>
                  <a:pt x="6103" y="793"/>
                </a:lnTo>
                <a:lnTo>
                  <a:pt x="6183" y="764"/>
                </a:lnTo>
                <a:lnTo>
                  <a:pt x="6186" y="750"/>
                </a:lnTo>
                <a:lnTo>
                  <a:pt x="6189" y="737"/>
                </a:lnTo>
                <a:lnTo>
                  <a:pt x="6199" y="710"/>
                </a:lnTo>
                <a:lnTo>
                  <a:pt x="6210" y="685"/>
                </a:lnTo>
                <a:lnTo>
                  <a:pt x="6224" y="660"/>
                </a:lnTo>
                <a:lnTo>
                  <a:pt x="6239" y="637"/>
                </a:lnTo>
                <a:lnTo>
                  <a:pt x="6255" y="615"/>
                </a:lnTo>
                <a:lnTo>
                  <a:pt x="6274" y="594"/>
                </a:lnTo>
                <a:lnTo>
                  <a:pt x="6295" y="576"/>
                </a:lnTo>
                <a:lnTo>
                  <a:pt x="6316" y="558"/>
                </a:lnTo>
                <a:lnTo>
                  <a:pt x="6339" y="541"/>
                </a:lnTo>
                <a:lnTo>
                  <a:pt x="6363" y="527"/>
                </a:lnTo>
                <a:lnTo>
                  <a:pt x="6387" y="514"/>
                </a:lnTo>
                <a:lnTo>
                  <a:pt x="6413" y="502"/>
                </a:lnTo>
                <a:lnTo>
                  <a:pt x="6439" y="491"/>
                </a:lnTo>
                <a:lnTo>
                  <a:pt x="6465" y="483"/>
                </a:lnTo>
                <a:lnTo>
                  <a:pt x="6492" y="476"/>
                </a:lnTo>
                <a:lnTo>
                  <a:pt x="6524" y="469"/>
                </a:lnTo>
                <a:lnTo>
                  <a:pt x="6556" y="465"/>
                </a:lnTo>
                <a:lnTo>
                  <a:pt x="6590" y="462"/>
                </a:lnTo>
                <a:lnTo>
                  <a:pt x="6623" y="460"/>
                </a:lnTo>
                <a:lnTo>
                  <a:pt x="6656" y="460"/>
                </a:lnTo>
                <a:lnTo>
                  <a:pt x="6690" y="461"/>
                </a:lnTo>
                <a:lnTo>
                  <a:pt x="6723" y="464"/>
                </a:lnTo>
                <a:lnTo>
                  <a:pt x="6755" y="469"/>
                </a:lnTo>
                <a:lnTo>
                  <a:pt x="6788" y="476"/>
                </a:lnTo>
                <a:lnTo>
                  <a:pt x="6820" y="485"/>
                </a:lnTo>
                <a:lnTo>
                  <a:pt x="6851" y="496"/>
                </a:lnTo>
                <a:lnTo>
                  <a:pt x="6881" y="508"/>
                </a:lnTo>
                <a:lnTo>
                  <a:pt x="6911" y="523"/>
                </a:lnTo>
                <a:lnTo>
                  <a:pt x="6939" y="539"/>
                </a:lnTo>
                <a:lnTo>
                  <a:pt x="6966" y="559"/>
                </a:lnTo>
                <a:lnTo>
                  <a:pt x="6979" y="568"/>
                </a:lnTo>
                <a:lnTo>
                  <a:pt x="6992" y="579"/>
                </a:lnTo>
                <a:lnTo>
                  <a:pt x="7006" y="592"/>
                </a:lnTo>
                <a:lnTo>
                  <a:pt x="7020" y="605"/>
                </a:lnTo>
                <a:lnTo>
                  <a:pt x="7031" y="619"/>
                </a:lnTo>
                <a:lnTo>
                  <a:pt x="7043" y="635"/>
                </a:lnTo>
                <a:lnTo>
                  <a:pt x="7053" y="650"/>
                </a:lnTo>
                <a:lnTo>
                  <a:pt x="7063" y="666"/>
                </a:lnTo>
                <a:lnTo>
                  <a:pt x="7072" y="683"/>
                </a:lnTo>
                <a:lnTo>
                  <a:pt x="7079" y="700"/>
                </a:lnTo>
                <a:lnTo>
                  <a:pt x="7086" y="717"/>
                </a:lnTo>
                <a:lnTo>
                  <a:pt x="7091" y="736"/>
                </a:lnTo>
                <a:lnTo>
                  <a:pt x="7095" y="753"/>
                </a:lnTo>
                <a:lnTo>
                  <a:pt x="7098" y="772"/>
                </a:lnTo>
                <a:lnTo>
                  <a:pt x="7100" y="791"/>
                </a:lnTo>
                <a:lnTo>
                  <a:pt x="7100" y="810"/>
                </a:lnTo>
                <a:lnTo>
                  <a:pt x="7099" y="828"/>
                </a:lnTo>
                <a:lnTo>
                  <a:pt x="7097" y="848"/>
                </a:lnTo>
                <a:lnTo>
                  <a:pt x="7121" y="864"/>
                </a:lnTo>
                <a:lnTo>
                  <a:pt x="7143" y="881"/>
                </a:lnTo>
                <a:lnTo>
                  <a:pt x="7165" y="899"/>
                </a:lnTo>
                <a:lnTo>
                  <a:pt x="7187" y="918"/>
                </a:lnTo>
                <a:lnTo>
                  <a:pt x="7206" y="939"/>
                </a:lnTo>
                <a:lnTo>
                  <a:pt x="7216" y="950"/>
                </a:lnTo>
                <a:lnTo>
                  <a:pt x="7225" y="961"/>
                </a:lnTo>
                <a:lnTo>
                  <a:pt x="7233" y="973"/>
                </a:lnTo>
                <a:lnTo>
                  <a:pt x="7240" y="985"/>
                </a:lnTo>
                <a:lnTo>
                  <a:pt x="7247" y="998"/>
                </a:lnTo>
                <a:lnTo>
                  <a:pt x="7253" y="1011"/>
                </a:lnTo>
                <a:lnTo>
                  <a:pt x="7265" y="1041"/>
                </a:lnTo>
                <a:lnTo>
                  <a:pt x="7276" y="1073"/>
                </a:lnTo>
                <a:lnTo>
                  <a:pt x="7285" y="1104"/>
                </a:lnTo>
                <a:lnTo>
                  <a:pt x="7293" y="1137"/>
                </a:lnTo>
                <a:lnTo>
                  <a:pt x="7300" y="1168"/>
                </a:lnTo>
                <a:lnTo>
                  <a:pt x="7305" y="1201"/>
                </a:lnTo>
                <a:lnTo>
                  <a:pt x="7309" y="1234"/>
                </a:lnTo>
                <a:lnTo>
                  <a:pt x="7312" y="1267"/>
                </a:lnTo>
                <a:lnTo>
                  <a:pt x="7313" y="1300"/>
                </a:lnTo>
                <a:lnTo>
                  <a:pt x="7313" y="1333"/>
                </a:lnTo>
                <a:lnTo>
                  <a:pt x="7312" y="1366"/>
                </a:lnTo>
                <a:lnTo>
                  <a:pt x="7310" y="1399"/>
                </a:lnTo>
                <a:lnTo>
                  <a:pt x="7306" y="1431"/>
                </a:lnTo>
                <a:lnTo>
                  <a:pt x="7302" y="1465"/>
                </a:lnTo>
                <a:lnTo>
                  <a:pt x="7297" y="1498"/>
                </a:lnTo>
                <a:lnTo>
                  <a:pt x="7290" y="1529"/>
                </a:lnTo>
                <a:lnTo>
                  <a:pt x="7279" y="1572"/>
                </a:lnTo>
                <a:lnTo>
                  <a:pt x="7267" y="1614"/>
                </a:lnTo>
                <a:lnTo>
                  <a:pt x="7254" y="1655"/>
                </a:lnTo>
                <a:lnTo>
                  <a:pt x="7239" y="1696"/>
                </a:lnTo>
                <a:lnTo>
                  <a:pt x="7223" y="1736"/>
                </a:lnTo>
                <a:lnTo>
                  <a:pt x="7205" y="1776"/>
                </a:lnTo>
                <a:lnTo>
                  <a:pt x="7187" y="1815"/>
                </a:lnTo>
                <a:lnTo>
                  <a:pt x="7166" y="1853"/>
                </a:lnTo>
                <a:lnTo>
                  <a:pt x="7146" y="1891"/>
                </a:lnTo>
                <a:lnTo>
                  <a:pt x="7123" y="1929"/>
                </a:lnTo>
                <a:lnTo>
                  <a:pt x="7100" y="1966"/>
                </a:lnTo>
                <a:lnTo>
                  <a:pt x="7076" y="2002"/>
                </a:lnTo>
                <a:lnTo>
                  <a:pt x="7051" y="2038"/>
                </a:lnTo>
                <a:lnTo>
                  <a:pt x="7026" y="2073"/>
                </a:lnTo>
                <a:lnTo>
                  <a:pt x="7000" y="2108"/>
                </a:lnTo>
                <a:lnTo>
                  <a:pt x="6973" y="2142"/>
                </a:lnTo>
                <a:lnTo>
                  <a:pt x="6933" y="2190"/>
                </a:lnTo>
                <a:lnTo>
                  <a:pt x="6891" y="2237"/>
                </a:lnTo>
                <a:lnTo>
                  <a:pt x="6848" y="2284"/>
                </a:lnTo>
                <a:lnTo>
                  <a:pt x="6804" y="2329"/>
                </a:lnTo>
                <a:lnTo>
                  <a:pt x="6759" y="2373"/>
                </a:lnTo>
                <a:lnTo>
                  <a:pt x="6713" y="2416"/>
                </a:lnTo>
                <a:lnTo>
                  <a:pt x="6666" y="2458"/>
                </a:lnTo>
                <a:lnTo>
                  <a:pt x="6617" y="2499"/>
                </a:lnTo>
                <a:lnTo>
                  <a:pt x="6568" y="2538"/>
                </a:lnTo>
                <a:lnTo>
                  <a:pt x="6518" y="2576"/>
                </a:lnTo>
                <a:lnTo>
                  <a:pt x="6467" y="2613"/>
                </a:lnTo>
                <a:lnTo>
                  <a:pt x="6415" y="2649"/>
                </a:lnTo>
                <a:lnTo>
                  <a:pt x="6362" y="2683"/>
                </a:lnTo>
                <a:lnTo>
                  <a:pt x="6308" y="2715"/>
                </a:lnTo>
                <a:lnTo>
                  <a:pt x="6253" y="2746"/>
                </a:lnTo>
                <a:lnTo>
                  <a:pt x="6198" y="2775"/>
                </a:lnTo>
                <a:lnTo>
                  <a:pt x="6129" y="2805"/>
                </a:lnTo>
                <a:lnTo>
                  <a:pt x="6062" y="2837"/>
                </a:lnTo>
                <a:lnTo>
                  <a:pt x="5995" y="2869"/>
                </a:lnTo>
                <a:lnTo>
                  <a:pt x="5962" y="2887"/>
                </a:lnTo>
                <a:lnTo>
                  <a:pt x="5928" y="2905"/>
                </a:lnTo>
                <a:lnTo>
                  <a:pt x="5897" y="2924"/>
                </a:lnTo>
                <a:lnTo>
                  <a:pt x="5865" y="2943"/>
                </a:lnTo>
                <a:lnTo>
                  <a:pt x="5834" y="2964"/>
                </a:lnTo>
                <a:lnTo>
                  <a:pt x="5803" y="2986"/>
                </a:lnTo>
                <a:lnTo>
                  <a:pt x="5774" y="3008"/>
                </a:lnTo>
                <a:lnTo>
                  <a:pt x="5745" y="3031"/>
                </a:lnTo>
                <a:lnTo>
                  <a:pt x="5717" y="3056"/>
                </a:lnTo>
                <a:lnTo>
                  <a:pt x="5690" y="3083"/>
                </a:lnTo>
                <a:lnTo>
                  <a:pt x="5678" y="3096"/>
                </a:lnTo>
                <a:lnTo>
                  <a:pt x="5666" y="3109"/>
                </a:lnTo>
                <a:lnTo>
                  <a:pt x="5657" y="3123"/>
                </a:lnTo>
                <a:lnTo>
                  <a:pt x="5647" y="3138"/>
                </a:lnTo>
                <a:lnTo>
                  <a:pt x="5638" y="3153"/>
                </a:lnTo>
                <a:lnTo>
                  <a:pt x="5629" y="3169"/>
                </a:lnTo>
                <a:lnTo>
                  <a:pt x="5615" y="3201"/>
                </a:lnTo>
                <a:lnTo>
                  <a:pt x="5623" y="3210"/>
                </a:lnTo>
                <a:lnTo>
                  <a:pt x="5632" y="3217"/>
                </a:lnTo>
                <a:lnTo>
                  <a:pt x="5640" y="3224"/>
                </a:lnTo>
                <a:lnTo>
                  <a:pt x="5650" y="3229"/>
                </a:lnTo>
                <a:lnTo>
                  <a:pt x="5670" y="3240"/>
                </a:lnTo>
                <a:lnTo>
                  <a:pt x="5690" y="3250"/>
                </a:lnTo>
                <a:lnTo>
                  <a:pt x="5733" y="3266"/>
                </a:lnTo>
                <a:lnTo>
                  <a:pt x="5753" y="3275"/>
                </a:lnTo>
                <a:lnTo>
                  <a:pt x="5773" y="3286"/>
                </a:lnTo>
                <a:lnTo>
                  <a:pt x="5792" y="3297"/>
                </a:lnTo>
                <a:lnTo>
                  <a:pt x="5810" y="3309"/>
                </a:lnTo>
                <a:lnTo>
                  <a:pt x="5828" y="3321"/>
                </a:lnTo>
                <a:lnTo>
                  <a:pt x="5845" y="3335"/>
                </a:lnTo>
                <a:lnTo>
                  <a:pt x="5861" y="3350"/>
                </a:lnTo>
                <a:lnTo>
                  <a:pt x="5876" y="3365"/>
                </a:lnTo>
                <a:lnTo>
                  <a:pt x="5890" y="3381"/>
                </a:lnTo>
                <a:lnTo>
                  <a:pt x="5903" y="3399"/>
                </a:lnTo>
                <a:lnTo>
                  <a:pt x="5915" y="3417"/>
                </a:lnTo>
                <a:lnTo>
                  <a:pt x="5926" y="3437"/>
                </a:lnTo>
                <a:lnTo>
                  <a:pt x="5935" y="3456"/>
                </a:lnTo>
                <a:lnTo>
                  <a:pt x="5942" y="3476"/>
                </a:lnTo>
                <a:lnTo>
                  <a:pt x="5948" y="3497"/>
                </a:lnTo>
                <a:lnTo>
                  <a:pt x="5952" y="3518"/>
                </a:lnTo>
                <a:lnTo>
                  <a:pt x="5954" y="3540"/>
                </a:lnTo>
                <a:lnTo>
                  <a:pt x="5954" y="3563"/>
                </a:lnTo>
                <a:lnTo>
                  <a:pt x="5954" y="3581"/>
                </a:lnTo>
                <a:lnTo>
                  <a:pt x="5952" y="3601"/>
                </a:lnTo>
                <a:lnTo>
                  <a:pt x="5948" y="3619"/>
                </a:lnTo>
                <a:lnTo>
                  <a:pt x="5943" y="3637"/>
                </a:lnTo>
                <a:lnTo>
                  <a:pt x="5936" y="3654"/>
                </a:lnTo>
                <a:lnTo>
                  <a:pt x="5928" y="3672"/>
                </a:lnTo>
                <a:lnTo>
                  <a:pt x="5918" y="3687"/>
                </a:lnTo>
                <a:lnTo>
                  <a:pt x="5909" y="3703"/>
                </a:lnTo>
                <a:lnTo>
                  <a:pt x="5897" y="3717"/>
                </a:lnTo>
                <a:lnTo>
                  <a:pt x="5884" y="3733"/>
                </a:lnTo>
                <a:lnTo>
                  <a:pt x="5871" y="3746"/>
                </a:lnTo>
                <a:lnTo>
                  <a:pt x="5857" y="3758"/>
                </a:lnTo>
                <a:lnTo>
                  <a:pt x="5841" y="3769"/>
                </a:lnTo>
                <a:lnTo>
                  <a:pt x="5826" y="3780"/>
                </a:lnTo>
                <a:lnTo>
                  <a:pt x="5810" y="3791"/>
                </a:lnTo>
                <a:lnTo>
                  <a:pt x="5793" y="3800"/>
                </a:lnTo>
                <a:lnTo>
                  <a:pt x="5765" y="3814"/>
                </a:lnTo>
                <a:lnTo>
                  <a:pt x="5735" y="3827"/>
                </a:lnTo>
                <a:lnTo>
                  <a:pt x="5705" y="3838"/>
                </a:lnTo>
                <a:lnTo>
                  <a:pt x="5675" y="3848"/>
                </a:lnTo>
                <a:lnTo>
                  <a:pt x="5643" y="3856"/>
                </a:lnTo>
                <a:lnTo>
                  <a:pt x="5612" y="3863"/>
                </a:lnTo>
                <a:lnTo>
                  <a:pt x="5580" y="3868"/>
                </a:lnTo>
                <a:lnTo>
                  <a:pt x="5549" y="3873"/>
                </a:lnTo>
                <a:lnTo>
                  <a:pt x="5517" y="3875"/>
                </a:lnTo>
                <a:lnTo>
                  <a:pt x="5485" y="3877"/>
                </a:lnTo>
                <a:lnTo>
                  <a:pt x="5452" y="3876"/>
                </a:lnTo>
                <a:lnTo>
                  <a:pt x="5421" y="3875"/>
                </a:lnTo>
                <a:lnTo>
                  <a:pt x="5388" y="3872"/>
                </a:lnTo>
                <a:lnTo>
                  <a:pt x="5357" y="3867"/>
                </a:lnTo>
                <a:lnTo>
                  <a:pt x="5325" y="3862"/>
                </a:lnTo>
                <a:lnTo>
                  <a:pt x="5293" y="3855"/>
                </a:lnTo>
                <a:lnTo>
                  <a:pt x="5270" y="3888"/>
                </a:lnTo>
                <a:lnTo>
                  <a:pt x="5246" y="3919"/>
                </a:lnTo>
                <a:lnTo>
                  <a:pt x="5221" y="3951"/>
                </a:lnTo>
                <a:lnTo>
                  <a:pt x="5195" y="3981"/>
                </a:lnTo>
                <a:lnTo>
                  <a:pt x="5168" y="4012"/>
                </a:lnTo>
                <a:lnTo>
                  <a:pt x="5141" y="4042"/>
                </a:lnTo>
                <a:lnTo>
                  <a:pt x="5114" y="4071"/>
                </a:lnTo>
                <a:lnTo>
                  <a:pt x="5086" y="4100"/>
                </a:lnTo>
                <a:lnTo>
                  <a:pt x="5057" y="4127"/>
                </a:lnTo>
                <a:lnTo>
                  <a:pt x="5027" y="4155"/>
                </a:lnTo>
                <a:lnTo>
                  <a:pt x="4997" y="4181"/>
                </a:lnTo>
                <a:lnTo>
                  <a:pt x="4966" y="4208"/>
                </a:lnTo>
                <a:lnTo>
                  <a:pt x="4935" y="4233"/>
                </a:lnTo>
                <a:lnTo>
                  <a:pt x="4903" y="4258"/>
                </a:lnTo>
                <a:lnTo>
                  <a:pt x="4871" y="4281"/>
                </a:lnTo>
                <a:lnTo>
                  <a:pt x="4838" y="4305"/>
                </a:lnTo>
                <a:lnTo>
                  <a:pt x="4805" y="4327"/>
                </a:lnTo>
                <a:lnTo>
                  <a:pt x="4772" y="4350"/>
                </a:lnTo>
                <a:lnTo>
                  <a:pt x="4737" y="4371"/>
                </a:lnTo>
                <a:lnTo>
                  <a:pt x="4702" y="4391"/>
                </a:lnTo>
                <a:lnTo>
                  <a:pt x="4667" y="4411"/>
                </a:lnTo>
                <a:lnTo>
                  <a:pt x="4633" y="4429"/>
                </a:lnTo>
                <a:lnTo>
                  <a:pt x="4597" y="4448"/>
                </a:lnTo>
                <a:lnTo>
                  <a:pt x="4560" y="4465"/>
                </a:lnTo>
                <a:lnTo>
                  <a:pt x="4524" y="4483"/>
                </a:lnTo>
                <a:lnTo>
                  <a:pt x="4487" y="4498"/>
                </a:lnTo>
                <a:lnTo>
                  <a:pt x="4449" y="4513"/>
                </a:lnTo>
                <a:lnTo>
                  <a:pt x="4412" y="4527"/>
                </a:lnTo>
                <a:lnTo>
                  <a:pt x="4374" y="4540"/>
                </a:lnTo>
                <a:lnTo>
                  <a:pt x="4336" y="4553"/>
                </a:lnTo>
                <a:lnTo>
                  <a:pt x="4297" y="4565"/>
                </a:lnTo>
                <a:lnTo>
                  <a:pt x="4259" y="4576"/>
                </a:lnTo>
                <a:lnTo>
                  <a:pt x="4270" y="4665"/>
                </a:lnTo>
                <a:lnTo>
                  <a:pt x="4285" y="4683"/>
                </a:lnTo>
                <a:lnTo>
                  <a:pt x="4299" y="4700"/>
                </a:lnTo>
                <a:lnTo>
                  <a:pt x="4312" y="4718"/>
                </a:lnTo>
                <a:lnTo>
                  <a:pt x="4324" y="4737"/>
                </a:lnTo>
                <a:lnTo>
                  <a:pt x="4335" y="4758"/>
                </a:lnTo>
                <a:lnTo>
                  <a:pt x="4343" y="4778"/>
                </a:lnTo>
                <a:lnTo>
                  <a:pt x="4350" y="4800"/>
                </a:lnTo>
                <a:lnTo>
                  <a:pt x="4354" y="4823"/>
                </a:lnTo>
                <a:lnTo>
                  <a:pt x="4375" y="4836"/>
                </a:lnTo>
                <a:lnTo>
                  <a:pt x="4396" y="4851"/>
                </a:lnTo>
                <a:lnTo>
                  <a:pt x="4413" y="4867"/>
                </a:lnTo>
                <a:lnTo>
                  <a:pt x="4430" y="4887"/>
                </a:lnTo>
                <a:lnTo>
                  <a:pt x="4445" y="4906"/>
                </a:lnTo>
                <a:lnTo>
                  <a:pt x="4458" y="4928"/>
                </a:lnTo>
                <a:lnTo>
                  <a:pt x="4470" y="4951"/>
                </a:lnTo>
                <a:lnTo>
                  <a:pt x="4478" y="4974"/>
                </a:lnTo>
                <a:lnTo>
                  <a:pt x="4485" y="4998"/>
                </a:lnTo>
                <a:lnTo>
                  <a:pt x="4489" y="5023"/>
                </a:lnTo>
                <a:lnTo>
                  <a:pt x="4491" y="5047"/>
                </a:lnTo>
                <a:lnTo>
                  <a:pt x="4491" y="5072"/>
                </a:lnTo>
                <a:lnTo>
                  <a:pt x="4489" y="5084"/>
                </a:lnTo>
                <a:lnTo>
                  <a:pt x="4488" y="5097"/>
                </a:lnTo>
                <a:lnTo>
                  <a:pt x="4485" y="5109"/>
                </a:lnTo>
                <a:lnTo>
                  <a:pt x="4482" y="5121"/>
                </a:lnTo>
                <a:lnTo>
                  <a:pt x="4478" y="5133"/>
                </a:lnTo>
                <a:lnTo>
                  <a:pt x="4473" y="5144"/>
                </a:lnTo>
                <a:lnTo>
                  <a:pt x="4467" y="5155"/>
                </a:lnTo>
                <a:lnTo>
                  <a:pt x="4462" y="5167"/>
                </a:lnTo>
                <a:lnTo>
                  <a:pt x="4448" y="5187"/>
                </a:lnTo>
                <a:lnTo>
                  <a:pt x="4433" y="5204"/>
                </a:lnTo>
                <a:lnTo>
                  <a:pt x="4416" y="5221"/>
                </a:lnTo>
                <a:lnTo>
                  <a:pt x="4399" y="5237"/>
                </a:lnTo>
                <a:lnTo>
                  <a:pt x="4380" y="5250"/>
                </a:lnTo>
                <a:lnTo>
                  <a:pt x="4361" y="5263"/>
                </a:lnTo>
                <a:lnTo>
                  <a:pt x="4341" y="5275"/>
                </a:lnTo>
                <a:lnTo>
                  <a:pt x="4321" y="5286"/>
                </a:lnTo>
                <a:lnTo>
                  <a:pt x="4299" y="5297"/>
                </a:lnTo>
                <a:lnTo>
                  <a:pt x="4277" y="5305"/>
                </a:lnTo>
                <a:lnTo>
                  <a:pt x="4255" y="5314"/>
                </a:lnTo>
                <a:lnTo>
                  <a:pt x="4233" y="5323"/>
                </a:lnTo>
                <a:lnTo>
                  <a:pt x="4188" y="5337"/>
                </a:lnTo>
                <a:lnTo>
                  <a:pt x="4143" y="5351"/>
                </a:lnTo>
                <a:lnTo>
                  <a:pt x="4146" y="5384"/>
                </a:lnTo>
                <a:lnTo>
                  <a:pt x="4148" y="5416"/>
                </a:lnTo>
                <a:lnTo>
                  <a:pt x="4149" y="5483"/>
                </a:lnTo>
                <a:lnTo>
                  <a:pt x="4150" y="5549"/>
                </a:lnTo>
                <a:lnTo>
                  <a:pt x="4151" y="5614"/>
                </a:lnTo>
                <a:lnTo>
                  <a:pt x="4153" y="5648"/>
                </a:lnTo>
                <a:lnTo>
                  <a:pt x="4155" y="5680"/>
                </a:lnTo>
                <a:lnTo>
                  <a:pt x="4159" y="5713"/>
                </a:lnTo>
                <a:lnTo>
                  <a:pt x="4163" y="5744"/>
                </a:lnTo>
                <a:lnTo>
                  <a:pt x="4170" y="5777"/>
                </a:lnTo>
                <a:lnTo>
                  <a:pt x="4177" y="5809"/>
                </a:lnTo>
                <a:lnTo>
                  <a:pt x="4186" y="5840"/>
                </a:lnTo>
                <a:lnTo>
                  <a:pt x="4197" y="5872"/>
                </a:lnTo>
                <a:lnTo>
                  <a:pt x="4214" y="5915"/>
                </a:lnTo>
                <a:lnTo>
                  <a:pt x="4234" y="5959"/>
                </a:lnTo>
                <a:lnTo>
                  <a:pt x="4254" y="6000"/>
                </a:lnTo>
                <a:lnTo>
                  <a:pt x="4277" y="6040"/>
                </a:lnTo>
                <a:lnTo>
                  <a:pt x="4301" y="6080"/>
                </a:lnTo>
                <a:lnTo>
                  <a:pt x="4327" y="6119"/>
                </a:lnTo>
                <a:lnTo>
                  <a:pt x="4353" y="6158"/>
                </a:lnTo>
                <a:lnTo>
                  <a:pt x="4382" y="6194"/>
                </a:lnTo>
                <a:lnTo>
                  <a:pt x="4411" y="6231"/>
                </a:lnTo>
                <a:lnTo>
                  <a:pt x="4441" y="6266"/>
                </a:lnTo>
                <a:lnTo>
                  <a:pt x="4472" y="6302"/>
                </a:lnTo>
                <a:lnTo>
                  <a:pt x="4504" y="6336"/>
                </a:lnTo>
                <a:lnTo>
                  <a:pt x="4536" y="6369"/>
                </a:lnTo>
                <a:lnTo>
                  <a:pt x="4570" y="6402"/>
                </a:lnTo>
                <a:lnTo>
                  <a:pt x="4603" y="6435"/>
                </a:lnTo>
                <a:lnTo>
                  <a:pt x="4637" y="6466"/>
                </a:lnTo>
                <a:lnTo>
                  <a:pt x="4648" y="6477"/>
                </a:lnTo>
                <a:lnTo>
                  <a:pt x="4660" y="6486"/>
                </a:lnTo>
                <a:lnTo>
                  <a:pt x="4673" y="6494"/>
                </a:lnTo>
                <a:lnTo>
                  <a:pt x="4686" y="6503"/>
                </a:lnTo>
                <a:lnTo>
                  <a:pt x="4712" y="6517"/>
                </a:lnTo>
                <a:lnTo>
                  <a:pt x="4739" y="6531"/>
                </a:lnTo>
                <a:lnTo>
                  <a:pt x="4765" y="6547"/>
                </a:lnTo>
                <a:lnTo>
                  <a:pt x="4778" y="6555"/>
                </a:lnTo>
                <a:lnTo>
                  <a:pt x="4790" y="6564"/>
                </a:lnTo>
                <a:lnTo>
                  <a:pt x="4802" y="6573"/>
                </a:lnTo>
                <a:lnTo>
                  <a:pt x="4813" y="6584"/>
                </a:lnTo>
                <a:lnTo>
                  <a:pt x="4823" y="6596"/>
                </a:lnTo>
                <a:lnTo>
                  <a:pt x="4832" y="6608"/>
                </a:lnTo>
                <a:lnTo>
                  <a:pt x="4840" y="6622"/>
                </a:lnTo>
                <a:lnTo>
                  <a:pt x="4847" y="6637"/>
                </a:lnTo>
                <a:lnTo>
                  <a:pt x="4852" y="6651"/>
                </a:lnTo>
                <a:lnTo>
                  <a:pt x="4855" y="6666"/>
                </a:lnTo>
                <a:lnTo>
                  <a:pt x="4857" y="6681"/>
                </a:lnTo>
                <a:lnTo>
                  <a:pt x="4858" y="6698"/>
                </a:lnTo>
                <a:lnTo>
                  <a:pt x="4857" y="6713"/>
                </a:lnTo>
                <a:lnTo>
                  <a:pt x="4855" y="6728"/>
                </a:lnTo>
                <a:lnTo>
                  <a:pt x="4852" y="6744"/>
                </a:lnTo>
                <a:lnTo>
                  <a:pt x="4849" y="6760"/>
                </a:lnTo>
                <a:lnTo>
                  <a:pt x="4841" y="6791"/>
                </a:lnTo>
                <a:lnTo>
                  <a:pt x="4833" y="6823"/>
                </a:lnTo>
                <a:lnTo>
                  <a:pt x="4825" y="6852"/>
                </a:lnTo>
                <a:lnTo>
                  <a:pt x="4865" y="6886"/>
                </a:lnTo>
                <a:lnTo>
                  <a:pt x="4908" y="6918"/>
                </a:lnTo>
                <a:lnTo>
                  <a:pt x="4992" y="6983"/>
                </a:lnTo>
                <a:lnTo>
                  <a:pt x="5035" y="7015"/>
                </a:lnTo>
                <a:lnTo>
                  <a:pt x="5076" y="7049"/>
                </a:lnTo>
                <a:lnTo>
                  <a:pt x="5096" y="7066"/>
                </a:lnTo>
                <a:lnTo>
                  <a:pt x="5115" y="7084"/>
                </a:lnTo>
                <a:lnTo>
                  <a:pt x="5135" y="7103"/>
                </a:lnTo>
                <a:lnTo>
                  <a:pt x="5153" y="7122"/>
                </a:lnTo>
                <a:lnTo>
                  <a:pt x="5166" y="7138"/>
                </a:lnTo>
                <a:lnTo>
                  <a:pt x="5179" y="7155"/>
                </a:lnTo>
                <a:lnTo>
                  <a:pt x="5189" y="7174"/>
                </a:lnTo>
                <a:lnTo>
                  <a:pt x="5198" y="7193"/>
                </a:lnTo>
                <a:lnTo>
                  <a:pt x="5205" y="7213"/>
                </a:lnTo>
                <a:lnTo>
                  <a:pt x="5211" y="7233"/>
                </a:lnTo>
                <a:lnTo>
                  <a:pt x="5215" y="7253"/>
                </a:lnTo>
                <a:lnTo>
                  <a:pt x="5218" y="7274"/>
                </a:lnTo>
                <a:lnTo>
                  <a:pt x="5220" y="7294"/>
                </a:lnTo>
                <a:lnTo>
                  <a:pt x="5221" y="7316"/>
                </a:lnTo>
                <a:lnTo>
                  <a:pt x="5220" y="7337"/>
                </a:lnTo>
                <a:lnTo>
                  <a:pt x="5217" y="7359"/>
                </a:lnTo>
                <a:lnTo>
                  <a:pt x="5215" y="7379"/>
                </a:lnTo>
                <a:lnTo>
                  <a:pt x="5211" y="7401"/>
                </a:lnTo>
                <a:lnTo>
                  <a:pt x="5207" y="7422"/>
                </a:lnTo>
                <a:lnTo>
                  <a:pt x="5201" y="7441"/>
                </a:lnTo>
                <a:lnTo>
                  <a:pt x="5214" y="7453"/>
                </a:lnTo>
                <a:lnTo>
                  <a:pt x="5227" y="7465"/>
                </a:lnTo>
                <a:lnTo>
                  <a:pt x="5239" y="7478"/>
                </a:lnTo>
                <a:lnTo>
                  <a:pt x="5250" y="7492"/>
                </a:lnTo>
                <a:lnTo>
                  <a:pt x="5261" y="7506"/>
                </a:lnTo>
                <a:lnTo>
                  <a:pt x="5270" y="7522"/>
                </a:lnTo>
                <a:lnTo>
                  <a:pt x="5279" y="7537"/>
                </a:lnTo>
                <a:lnTo>
                  <a:pt x="5287" y="7552"/>
                </a:lnTo>
                <a:lnTo>
                  <a:pt x="5293" y="7568"/>
                </a:lnTo>
                <a:lnTo>
                  <a:pt x="5299" y="7585"/>
                </a:lnTo>
                <a:lnTo>
                  <a:pt x="5304" y="7602"/>
                </a:lnTo>
                <a:lnTo>
                  <a:pt x="5308" y="7619"/>
                </a:lnTo>
                <a:lnTo>
                  <a:pt x="5310" y="7637"/>
                </a:lnTo>
                <a:lnTo>
                  <a:pt x="5311" y="7654"/>
                </a:lnTo>
                <a:lnTo>
                  <a:pt x="5310" y="7672"/>
                </a:lnTo>
                <a:lnTo>
                  <a:pt x="5308" y="7689"/>
                </a:lnTo>
                <a:lnTo>
                  <a:pt x="5307" y="7708"/>
                </a:lnTo>
                <a:lnTo>
                  <a:pt x="5303" y="7725"/>
                </a:lnTo>
                <a:lnTo>
                  <a:pt x="5298" y="7741"/>
                </a:lnTo>
                <a:lnTo>
                  <a:pt x="5291" y="7756"/>
                </a:lnTo>
                <a:lnTo>
                  <a:pt x="5284" y="7771"/>
                </a:lnTo>
                <a:lnTo>
                  <a:pt x="5274" y="7785"/>
                </a:lnTo>
                <a:lnTo>
                  <a:pt x="5264" y="7798"/>
                </a:lnTo>
                <a:lnTo>
                  <a:pt x="5252" y="7811"/>
                </a:lnTo>
                <a:lnTo>
                  <a:pt x="5240" y="7823"/>
                </a:lnTo>
                <a:lnTo>
                  <a:pt x="5227" y="7834"/>
                </a:lnTo>
                <a:lnTo>
                  <a:pt x="5213" y="7844"/>
                </a:lnTo>
                <a:lnTo>
                  <a:pt x="5199" y="7854"/>
                </a:lnTo>
                <a:lnTo>
                  <a:pt x="5170" y="7873"/>
                </a:lnTo>
                <a:lnTo>
                  <a:pt x="5140" y="7888"/>
                </a:lnTo>
                <a:lnTo>
                  <a:pt x="5108" y="7904"/>
                </a:lnTo>
                <a:lnTo>
                  <a:pt x="5074" y="7918"/>
                </a:lnTo>
                <a:lnTo>
                  <a:pt x="5041" y="7931"/>
                </a:lnTo>
                <a:lnTo>
                  <a:pt x="5008" y="7944"/>
                </a:lnTo>
                <a:lnTo>
                  <a:pt x="4974" y="7956"/>
                </a:lnTo>
                <a:lnTo>
                  <a:pt x="4939" y="7968"/>
                </a:lnTo>
                <a:lnTo>
                  <a:pt x="4904" y="7978"/>
                </a:lnTo>
                <a:lnTo>
                  <a:pt x="4870" y="7988"/>
                </a:lnTo>
                <a:lnTo>
                  <a:pt x="4800" y="8006"/>
                </a:lnTo>
                <a:lnTo>
                  <a:pt x="4730" y="8023"/>
                </a:lnTo>
                <a:lnTo>
                  <a:pt x="4660" y="8038"/>
                </a:lnTo>
                <a:lnTo>
                  <a:pt x="4589" y="8052"/>
                </a:lnTo>
                <a:lnTo>
                  <a:pt x="4508" y="8066"/>
                </a:lnTo>
                <a:lnTo>
                  <a:pt x="4426" y="8079"/>
                </a:lnTo>
                <a:lnTo>
                  <a:pt x="4345" y="8091"/>
                </a:lnTo>
                <a:lnTo>
                  <a:pt x="4263" y="8102"/>
                </a:lnTo>
                <a:lnTo>
                  <a:pt x="4180" y="8112"/>
                </a:lnTo>
                <a:lnTo>
                  <a:pt x="4099" y="8119"/>
                </a:lnTo>
                <a:lnTo>
                  <a:pt x="4016" y="8127"/>
                </a:lnTo>
                <a:lnTo>
                  <a:pt x="3935" y="8133"/>
                </a:lnTo>
                <a:lnTo>
                  <a:pt x="3852" y="8137"/>
                </a:lnTo>
                <a:lnTo>
                  <a:pt x="3770" y="8140"/>
                </a:lnTo>
                <a:lnTo>
                  <a:pt x="3687" y="8141"/>
                </a:lnTo>
                <a:lnTo>
                  <a:pt x="3604" y="8141"/>
                </a:lnTo>
                <a:lnTo>
                  <a:pt x="3522" y="8139"/>
                </a:lnTo>
                <a:lnTo>
                  <a:pt x="3439" y="8136"/>
                </a:lnTo>
                <a:lnTo>
                  <a:pt x="3358" y="8131"/>
                </a:lnTo>
                <a:lnTo>
                  <a:pt x="3275" y="8125"/>
                </a:lnTo>
                <a:lnTo>
                  <a:pt x="3157" y="8113"/>
                </a:lnTo>
                <a:lnTo>
                  <a:pt x="3038" y="8100"/>
                </a:lnTo>
                <a:lnTo>
                  <a:pt x="2920" y="8085"/>
                </a:lnTo>
                <a:lnTo>
                  <a:pt x="2860" y="8076"/>
                </a:lnTo>
                <a:lnTo>
                  <a:pt x="2801" y="8066"/>
                </a:lnTo>
                <a:lnTo>
                  <a:pt x="2742" y="8055"/>
                </a:lnTo>
                <a:lnTo>
                  <a:pt x="2684" y="8044"/>
                </a:lnTo>
                <a:lnTo>
                  <a:pt x="2626" y="8033"/>
                </a:lnTo>
                <a:lnTo>
                  <a:pt x="2567" y="8019"/>
                </a:lnTo>
                <a:lnTo>
                  <a:pt x="2510" y="8005"/>
                </a:lnTo>
                <a:lnTo>
                  <a:pt x="2452" y="7990"/>
                </a:lnTo>
                <a:lnTo>
                  <a:pt x="2395" y="7974"/>
                </a:lnTo>
                <a:lnTo>
                  <a:pt x="2338" y="7955"/>
                </a:lnTo>
                <a:lnTo>
                  <a:pt x="2296" y="7940"/>
                </a:lnTo>
                <a:lnTo>
                  <a:pt x="2254" y="7925"/>
                </a:lnTo>
                <a:lnTo>
                  <a:pt x="2213" y="7908"/>
                </a:lnTo>
                <a:lnTo>
                  <a:pt x="2192" y="7898"/>
                </a:lnTo>
                <a:lnTo>
                  <a:pt x="2172" y="7888"/>
                </a:lnTo>
                <a:lnTo>
                  <a:pt x="2152" y="7877"/>
                </a:lnTo>
                <a:lnTo>
                  <a:pt x="2134" y="7866"/>
                </a:lnTo>
                <a:lnTo>
                  <a:pt x="2115" y="7853"/>
                </a:lnTo>
                <a:lnTo>
                  <a:pt x="2097" y="7840"/>
                </a:lnTo>
                <a:lnTo>
                  <a:pt x="2080" y="7826"/>
                </a:lnTo>
                <a:lnTo>
                  <a:pt x="2064" y="7811"/>
                </a:lnTo>
                <a:lnTo>
                  <a:pt x="2049" y="7796"/>
                </a:lnTo>
                <a:lnTo>
                  <a:pt x="2034" y="7778"/>
                </a:lnTo>
                <a:lnTo>
                  <a:pt x="2028" y="7767"/>
                </a:lnTo>
                <a:lnTo>
                  <a:pt x="2023" y="7756"/>
                </a:lnTo>
                <a:lnTo>
                  <a:pt x="2014" y="7735"/>
                </a:lnTo>
                <a:lnTo>
                  <a:pt x="2009" y="7712"/>
                </a:lnTo>
                <a:lnTo>
                  <a:pt x="2005" y="7689"/>
                </a:lnTo>
                <a:lnTo>
                  <a:pt x="2003" y="7666"/>
                </a:lnTo>
                <a:lnTo>
                  <a:pt x="2004" y="7642"/>
                </a:lnTo>
                <a:lnTo>
                  <a:pt x="2008" y="7619"/>
                </a:lnTo>
                <a:lnTo>
                  <a:pt x="2012" y="7597"/>
                </a:lnTo>
                <a:lnTo>
                  <a:pt x="2019" y="7575"/>
                </a:lnTo>
                <a:lnTo>
                  <a:pt x="2027" y="7553"/>
                </a:lnTo>
                <a:lnTo>
                  <a:pt x="2038" y="7533"/>
                </a:lnTo>
                <a:lnTo>
                  <a:pt x="2050" y="7512"/>
                </a:lnTo>
                <a:lnTo>
                  <a:pt x="2063" y="7492"/>
                </a:lnTo>
                <a:lnTo>
                  <a:pt x="2078" y="7475"/>
                </a:lnTo>
                <a:lnTo>
                  <a:pt x="2095" y="7459"/>
                </a:lnTo>
                <a:lnTo>
                  <a:pt x="2113" y="7443"/>
                </a:lnTo>
                <a:lnTo>
                  <a:pt x="2108" y="7424"/>
                </a:lnTo>
                <a:lnTo>
                  <a:pt x="2103" y="7404"/>
                </a:lnTo>
                <a:lnTo>
                  <a:pt x="2100" y="7385"/>
                </a:lnTo>
                <a:lnTo>
                  <a:pt x="2097" y="7365"/>
                </a:lnTo>
                <a:lnTo>
                  <a:pt x="2095" y="7346"/>
                </a:lnTo>
                <a:lnTo>
                  <a:pt x="2094" y="7326"/>
                </a:lnTo>
                <a:lnTo>
                  <a:pt x="2094" y="7306"/>
                </a:lnTo>
                <a:lnTo>
                  <a:pt x="2095" y="7286"/>
                </a:lnTo>
                <a:lnTo>
                  <a:pt x="2097" y="7266"/>
                </a:lnTo>
                <a:lnTo>
                  <a:pt x="2099" y="7247"/>
                </a:lnTo>
                <a:lnTo>
                  <a:pt x="2104" y="7228"/>
                </a:lnTo>
                <a:lnTo>
                  <a:pt x="2110" y="7210"/>
                </a:lnTo>
                <a:lnTo>
                  <a:pt x="2116" y="7191"/>
                </a:lnTo>
                <a:lnTo>
                  <a:pt x="2125" y="7174"/>
                </a:lnTo>
                <a:lnTo>
                  <a:pt x="2136" y="7156"/>
                </a:lnTo>
                <a:lnTo>
                  <a:pt x="2148" y="7140"/>
                </a:lnTo>
                <a:lnTo>
                  <a:pt x="2166" y="7119"/>
                </a:lnTo>
                <a:lnTo>
                  <a:pt x="2185" y="7099"/>
                </a:lnTo>
                <a:lnTo>
                  <a:pt x="2205" y="7079"/>
                </a:lnTo>
                <a:lnTo>
                  <a:pt x="2226" y="7061"/>
                </a:lnTo>
                <a:lnTo>
                  <a:pt x="2247" y="7042"/>
                </a:lnTo>
                <a:lnTo>
                  <a:pt x="2269" y="7025"/>
                </a:lnTo>
                <a:lnTo>
                  <a:pt x="2312" y="6990"/>
                </a:lnTo>
                <a:lnTo>
                  <a:pt x="2402" y="6923"/>
                </a:lnTo>
                <a:lnTo>
                  <a:pt x="2446" y="6889"/>
                </a:lnTo>
                <a:lnTo>
                  <a:pt x="2489" y="6853"/>
                </a:lnTo>
                <a:lnTo>
                  <a:pt x="2483" y="6824"/>
                </a:lnTo>
                <a:lnTo>
                  <a:pt x="2474" y="6794"/>
                </a:lnTo>
                <a:lnTo>
                  <a:pt x="2466" y="6764"/>
                </a:lnTo>
                <a:lnTo>
                  <a:pt x="2460" y="6734"/>
                </a:lnTo>
                <a:lnTo>
                  <a:pt x="2458" y="6718"/>
                </a:lnTo>
                <a:lnTo>
                  <a:pt x="2457" y="6703"/>
                </a:lnTo>
                <a:lnTo>
                  <a:pt x="2457" y="6688"/>
                </a:lnTo>
                <a:lnTo>
                  <a:pt x="2458" y="6674"/>
                </a:lnTo>
                <a:lnTo>
                  <a:pt x="2460" y="6659"/>
                </a:lnTo>
                <a:lnTo>
                  <a:pt x="2464" y="6644"/>
                </a:lnTo>
                <a:lnTo>
                  <a:pt x="2470" y="6630"/>
                </a:lnTo>
                <a:lnTo>
                  <a:pt x="2477" y="6616"/>
                </a:lnTo>
                <a:lnTo>
                  <a:pt x="2486" y="6602"/>
                </a:lnTo>
                <a:lnTo>
                  <a:pt x="2495" y="6590"/>
                </a:lnTo>
                <a:lnTo>
                  <a:pt x="2505" y="6579"/>
                </a:lnTo>
                <a:lnTo>
                  <a:pt x="2516" y="6569"/>
                </a:lnTo>
                <a:lnTo>
                  <a:pt x="2528" y="6561"/>
                </a:lnTo>
                <a:lnTo>
                  <a:pt x="2541" y="6552"/>
                </a:lnTo>
                <a:lnTo>
                  <a:pt x="2567" y="6537"/>
                </a:lnTo>
                <a:lnTo>
                  <a:pt x="2595" y="6522"/>
                </a:lnTo>
                <a:lnTo>
                  <a:pt x="2622" y="6508"/>
                </a:lnTo>
                <a:lnTo>
                  <a:pt x="2635" y="6499"/>
                </a:lnTo>
                <a:lnTo>
                  <a:pt x="2647" y="6491"/>
                </a:lnTo>
                <a:lnTo>
                  <a:pt x="2659" y="6481"/>
                </a:lnTo>
                <a:lnTo>
                  <a:pt x="2671" y="6472"/>
                </a:lnTo>
                <a:lnTo>
                  <a:pt x="2705" y="6440"/>
                </a:lnTo>
                <a:lnTo>
                  <a:pt x="2739" y="6406"/>
                </a:lnTo>
                <a:lnTo>
                  <a:pt x="2773" y="6374"/>
                </a:lnTo>
                <a:lnTo>
                  <a:pt x="2807" y="6339"/>
                </a:lnTo>
                <a:lnTo>
                  <a:pt x="2839" y="6305"/>
                </a:lnTo>
                <a:lnTo>
                  <a:pt x="2871" y="6269"/>
                </a:lnTo>
                <a:lnTo>
                  <a:pt x="2901" y="6234"/>
                </a:lnTo>
                <a:lnTo>
                  <a:pt x="2932" y="6197"/>
                </a:lnTo>
                <a:lnTo>
                  <a:pt x="2960" y="6159"/>
                </a:lnTo>
                <a:lnTo>
                  <a:pt x="2987" y="6119"/>
                </a:lnTo>
                <a:lnTo>
                  <a:pt x="3013" y="6080"/>
                </a:lnTo>
                <a:lnTo>
                  <a:pt x="3038" y="6040"/>
                </a:lnTo>
                <a:lnTo>
                  <a:pt x="3061" y="5999"/>
                </a:lnTo>
                <a:lnTo>
                  <a:pt x="3082" y="5956"/>
                </a:lnTo>
                <a:lnTo>
                  <a:pt x="3101" y="5913"/>
                </a:lnTo>
                <a:lnTo>
                  <a:pt x="3119" y="5868"/>
                </a:lnTo>
                <a:lnTo>
                  <a:pt x="3129" y="5837"/>
                </a:lnTo>
                <a:lnTo>
                  <a:pt x="3138" y="5805"/>
                </a:lnTo>
                <a:lnTo>
                  <a:pt x="3146" y="5774"/>
                </a:lnTo>
                <a:lnTo>
                  <a:pt x="3151" y="5742"/>
                </a:lnTo>
                <a:lnTo>
                  <a:pt x="3155" y="5710"/>
                </a:lnTo>
                <a:lnTo>
                  <a:pt x="3159" y="5678"/>
                </a:lnTo>
                <a:lnTo>
                  <a:pt x="3161" y="5646"/>
                </a:lnTo>
                <a:lnTo>
                  <a:pt x="3163" y="5613"/>
                </a:lnTo>
                <a:lnTo>
                  <a:pt x="3164" y="5548"/>
                </a:lnTo>
                <a:lnTo>
                  <a:pt x="3165" y="5481"/>
                </a:lnTo>
                <a:lnTo>
                  <a:pt x="3167" y="5416"/>
                </a:lnTo>
                <a:lnTo>
                  <a:pt x="3169" y="5384"/>
                </a:lnTo>
                <a:lnTo>
                  <a:pt x="3172" y="5352"/>
                </a:lnTo>
                <a:lnTo>
                  <a:pt x="3125" y="5337"/>
                </a:lnTo>
                <a:lnTo>
                  <a:pt x="3077" y="5321"/>
                </a:lnTo>
                <a:lnTo>
                  <a:pt x="3053" y="5312"/>
                </a:lnTo>
                <a:lnTo>
                  <a:pt x="3030" y="5303"/>
                </a:lnTo>
                <a:lnTo>
                  <a:pt x="3008" y="5292"/>
                </a:lnTo>
                <a:lnTo>
                  <a:pt x="2985" y="5281"/>
                </a:lnTo>
                <a:lnTo>
                  <a:pt x="2963" y="5269"/>
                </a:lnTo>
                <a:lnTo>
                  <a:pt x="2942" y="5256"/>
                </a:lnTo>
                <a:lnTo>
                  <a:pt x="2923" y="5242"/>
                </a:lnTo>
                <a:lnTo>
                  <a:pt x="2903" y="5226"/>
                </a:lnTo>
                <a:lnTo>
                  <a:pt x="2886" y="5210"/>
                </a:lnTo>
                <a:lnTo>
                  <a:pt x="2870" y="5191"/>
                </a:lnTo>
                <a:lnTo>
                  <a:pt x="2855" y="5171"/>
                </a:lnTo>
                <a:lnTo>
                  <a:pt x="2842" y="5149"/>
                </a:lnTo>
                <a:lnTo>
                  <a:pt x="2838" y="5137"/>
                </a:lnTo>
                <a:lnTo>
                  <a:pt x="2834" y="5126"/>
                </a:lnTo>
                <a:lnTo>
                  <a:pt x="2830" y="5114"/>
                </a:lnTo>
                <a:lnTo>
                  <a:pt x="2827" y="5102"/>
                </a:lnTo>
                <a:lnTo>
                  <a:pt x="2824" y="5079"/>
                </a:lnTo>
                <a:lnTo>
                  <a:pt x="2823" y="5055"/>
                </a:lnTo>
                <a:lnTo>
                  <a:pt x="2824" y="5031"/>
                </a:lnTo>
                <a:lnTo>
                  <a:pt x="2827" y="5009"/>
                </a:lnTo>
                <a:lnTo>
                  <a:pt x="2833" y="4986"/>
                </a:lnTo>
                <a:lnTo>
                  <a:pt x="2840" y="4963"/>
                </a:lnTo>
                <a:lnTo>
                  <a:pt x="2850" y="4942"/>
                </a:lnTo>
                <a:lnTo>
                  <a:pt x="2861" y="4921"/>
                </a:lnTo>
                <a:lnTo>
                  <a:pt x="2874" y="4901"/>
                </a:lnTo>
                <a:lnTo>
                  <a:pt x="2889" y="4881"/>
                </a:lnTo>
                <a:lnTo>
                  <a:pt x="2905" y="4864"/>
                </a:lnTo>
                <a:lnTo>
                  <a:pt x="2923" y="4848"/>
                </a:lnTo>
                <a:lnTo>
                  <a:pt x="2941" y="4833"/>
                </a:lnTo>
                <a:lnTo>
                  <a:pt x="2961" y="4819"/>
                </a:lnTo>
                <a:lnTo>
                  <a:pt x="2965" y="4798"/>
                </a:lnTo>
                <a:lnTo>
                  <a:pt x="2973" y="4776"/>
                </a:lnTo>
                <a:lnTo>
                  <a:pt x="2982" y="4755"/>
                </a:lnTo>
                <a:lnTo>
                  <a:pt x="2991" y="4736"/>
                </a:lnTo>
                <a:lnTo>
                  <a:pt x="3003" y="4717"/>
                </a:lnTo>
                <a:lnTo>
                  <a:pt x="3016" y="4700"/>
                </a:lnTo>
                <a:lnTo>
                  <a:pt x="3032" y="4683"/>
                </a:lnTo>
                <a:lnTo>
                  <a:pt x="3047" y="4666"/>
                </a:lnTo>
                <a:lnTo>
                  <a:pt x="3048" y="4643"/>
                </a:lnTo>
                <a:lnTo>
                  <a:pt x="3050" y="4622"/>
                </a:lnTo>
                <a:lnTo>
                  <a:pt x="3055" y="4576"/>
                </a:lnTo>
                <a:lnTo>
                  <a:pt x="3016" y="4565"/>
                </a:lnTo>
                <a:lnTo>
                  <a:pt x="2978" y="4553"/>
                </a:lnTo>
                <a:lnTo>
                  <a:pt x="2940" y="4541"/>
                </a:lnTo>
                <a:lnTo>
                  <a:pt x="2902" y="4527"/>
                </a:lnTo>
                <a:lnTo>
                  <a:pt x="2864" y="4513"/>
                </a:lnTo>
                <a:lnTo>
                  <a:pt x="2827" y="4498"/>
                </a:lnTo>
                <a:lnTo>
                  <a:pt x="2790" y="4481"/>
                </a:lnTo>
                <a:lnTo>
                  <a:pt x="2754" y="4465"/>
                </a:lnTo>
                <a:lnTo>
                  <a:pt x="2717" y="4448"/>
                </a:lnTo>
                <a:lnTo>
                  <a:pt x="2682" y="4429"/>
                </a:lnTo>
                <a:lnTo>
                  <a:pt x="2647" y="4410"/>
                </a:lnTo>
                <a:lnTo>
                  <a:pt x="2612" y="4390"/>
                </a:lnTo>
                <a:lnTo>
                  <a:pt x="2577" y="4369"/>
                </a:lnTo>
                <a:lnTo>
                  <a:pt x="2542" y="4349"/>
                </a:lnTo>
                <a:lnTo>
                  <a:pt x="2509" y="4327"/>
                </a:lnTo>
                <a:lnTo>
                  <a:pt x="2476" y="4304"/>
                </a:lnTo>
                <a:lnTo>
                  <a:pt x="2444" y="4280"/>
                </a:lnTo>
                <a:lnTo>
                  <a:pt x="2411" y="4256"/>
                </a:lnTo>
                <a:lnTo>
                  <a:pt x="2379" y="4231"/>
                </a:lnTo>
                <a:lnTo>
                  <a:pt x="2348" y="4206"/>
                </a:lnTo>
                <a:lnTo>
                  <a:pt x="2317" y="4180"/>
                </a:lnTo>
                <a:lnTo>
                  <a:pt x="2287" y="4153"/>
                </a:lnTo>
                <a:lnTo>
                  <a:pt x="2258" y="4126"/>
                </a:lnTo>
                <a:lnTo>
                  <a:pt x="2228" y="4099"/>
                </a:lnTo>
                <a:lnTo>
                  <a:pt x="2200" y="4069"/>
                </a:lnTo>
                <a:lnTo>
                  <a:pt x="2173" y="4041"/>
                </a:lnTo>
                <a:lnTo>
                  <a:pt x="2146" y="4011"/>
                </a:lnTo>
                <a:lnTo>
                  <a:pt x="2119" y="3980"/>
                </a:lnTo>
                <a:lnTo>
                  <a:pt x="2094" y="3950"/>
                </a:lnTo>
                <a:lnTo>
                  <a:pt x="2069" y="3918"/>
                </a:lnTo>
                <a:lnTo>
                  <a:pt x="2044" y="3887"/>
                </a:lnTo>
                <a:lnTo>
                  <a:pt x="2020" y="3854"/>
                </a:lnTo>
                <a:lnTo>
                  <a:pt x="1991" y="3861"/>
                </a:lnTo>
                <a:lnTo>
                  <a:pt x="1963" y="3866"/>
                </a:lnTo>
                <a:lnTo>
                  <a:pt x="1934" y="3871"/>
                </a:lnTo>
                <a:lnTo>
                  <a:pt x="1905" y="3874"/>
                </a:lnTo>
                <a:lnTo>
                  <a:pt x="1876" y="3876"/>
                </a:lnTo>
                <a:lnTo>
                  <a:pt x="1848" y="3877"/>
                </a:lnTo>
                <a:lnTo>
                  <a:pt x="1819" y="3876"/>
                </a:lnTo>
                <a:lnTo>
                  <a:pt x="1789" y="3875"/>
                </a:lnTo>
                <a:lnTo>
                  <a:pt x="1761" y="3873"/>
                </a:lnTo>
                <a:lnTo>
                  <a:pt x="1732" y="3868"/>
                </a:lnTo>
                <a:lnTo>
                  <a:pt x="1703" y="3863"/>
                </a:lnTo>
                <a:lnTo>
                  <a:pt x="1675" y="3858"/>
                </a:lnTo>
                <a:lnTo>
                  <a:pt x="1647" y="3850"/>
                </a:lnTo>
                <a:lnTo>
                  <a:pt x="1619" y="3841"/>
                </a:lnTo>
                <a:lnTo>
                  <a:pt x="1591" y="3831"/>
                </a:lnTo>
                <a:lnTo>
                  <a:pt x="1564" y="3822"/>
                </a:lnTo>
                <a:lnTo>
                  <a:pt x="1548" y="3814"/>
                </a:lnTo>
                <a:lnTo>
                  <a:pt x="1532" y="3805"/>
                </a:lnTo>
                <a:lnTo>
                  <a:pt x="1515" y="3797"/>
                </a:lnTo>
                <a:lnTo>
                  <a:pt x="1500" y="3787"/>
                </a:lnTo>
                <a:lnTo>
                  <a:pt x="1485" y="3777"/>
                </a:lnTo>
                <a:lnTo>
                  <a:pt x="1470" y="3766"/>
                </a:lnTo>
                <a:lnTo>
                  <a:pt x="1456" y="3754"/>
                </a:lnTo>
                <a:lnTo>
                  <a:pt x="1441" y="3742"/>
                </a:lnTo>
                <a:lnTo>
                  <a:pt x="1429" y="3729"/>
                </a:lnTo>
                <a:lnTo>
                  <a:pt x="1416" y="3716"/>
                </a:lnTo>
                <a:lnTo>
                  <a:pt x="1406" y="3702"/>
                </a:lnTo>
                <a:lnTo>
                  <a:pt x="1396" y="3687"/>
                </a:lnTo>
                <a:lnTo>
                  <a:pt x="1386" y="3672"/>
                </a:lnTo>
                <a:lnTo>
                  <a:pt x="1378" y="3655"/>
                </a:lnTo>
                <a:lnTo>
                  <a:pt x="1372" y="3638"/>
                </a:lnTo>
                <a:lnTo>
                  <a:pt x="1366" y="3619"/>
                </a:lnTo>
                <a:lnTo>
                  <a:pt x="1362" y="3599"/>
                </a:lnTo>
                <a:lnTo>
                  <a:pt x="1359" y="3577"/>
                </a:lnTo>
                <a:lnTo>
                  <a:pt x="1359" y="3556"/>
                </a:lnTo>
                <a:lnTo>
                  <a:pt x="1360" y="3536"/>
                </a:lnTo>
                <a:lnTo>
                  <a:pt x="1363" y="3514"/>
                </a:lnTo>
                <a:lnTo>
                  <a:pt x="1367" y="3493"/>
                </a:lnTo>
                <a:lnTo>
                  <a:pt x="1374" y="3474"/>
                </a:lnTo>
                <a:lnTo>
                  <a:pt x="1382" y="3454"/>
                </a:lnTo>
                <a:lnTo>
                  <a:pt x="1390" y="3435"/>
                </a:lnTo>
                <a:lnTo>
                  <a:pt x="1401" y="3416"/>
                </a:lnTo>
                <a:lnTo>
                  <a:pt x="1412" y="3398"/>
                </a:lnTo>
                <a:lnTo>
                  <a:pt x="1425" y="3380"/>
                </a:lnTo>
                <a:lnTo>
                  <a:pt x="1439" y="3364"/>
                </a:lnTo>
                <a:lnTo>
                  <a:pt x="1454" y="3349"/>
                </a:lnTo>
                <a:lnTo>
                  <a:pt x="1470" y="3335"/>
                </a:lnTo>
                <a:lnTo>
                  <a:pt x="1486" y="3322"/>
                </a:lnTo>
                <a:lnTo>
                  <a:pt x="1497" y="3313"/>
                </a:lnTo>
                <a:lnTo>
                  <a:pt x="1507" y="3305"/>
                </a:lnTo>
                <a:lnTo>
                  <a:pt x="1529" y="3292"/>
                </a:lnTo>
                <a:lnTo>
                  <a:pt x="1552" y="3279"/>
                </a:lnTo>
                <a:lnTo>
                  <a:pt x="1576" y="3268"/>
                </a:lnTo>
                <a:lnTo>
                  <a:pt x="1600" y="3259"/>
                </a:lnTo>
                <a:lnTo>
                  <a:pt x="1624" y="3249"/>
                </a:lnTo>
                <a:lnTo>
                  <a:pt x="1673" y="3230"/>
                </a:lnTo>
                <a:lnTo>
                  <a:pt x="1679" y="3224"/>
                </a:lnTo>
                <a:lnTo>
                  <a:pt x="1685" y="3218"/>
                </a:lnTo>
                <a:lnTo>
                  <a:pt x="1689" y="3211"/>
                </a:lnTo>
                <a:lnTo>
                  <a:pt x="1691" y="3204"/>
                </a:lnTo>
                <a:lnTo>
                  <a:pt x="1692" y="3197"/>
                </a:lnTo>
                <a:lnTo>
                  <a:pt x="1691" y="3189"/>
                </a:lnTo>
                <a:lnTo>
                  <a:pt x="1690" y="3181"/>
                </a:lnTo>
                <a:lnTo>
                  <a:pt x="1688" y="3174"/>
                </a:lnTo>
                <a:lnTo>
                  <a:pt x="1682" y="3159"/>
                </a:lnTo>
                <a:lnTo>
                  <a:pt x="1673" y="3143"/>
                </a:lnTo>
                <a:lnTo>
                  <a:pt x="1663" y="3129"/>
                </a:lnTo>
                <a:lnTo>
                  <a:pt x="1654" y="3117"/>
                </a:lnTo>
                <a:lnTo>
                  <a:pt x="1640" y="3101"/>
                </a:lnTo>
                <a:lnTo>
                  <a:pt x="1625" y="3085"/>
                </a:lnTo>
                <a:lnTo>
                  <a:pt x="1596" y="3055"/>
                </a:lnTo>
                <a:lnTo>
                  <a:pt x="1564" y="3026"/>
                </a:lnTo>
                <a:lnTo>
                  <a:pt x="1532" y="3000"/>
                </a:lnTo>
                <a:lnTo>
                  <a:pt x="1497" y="2975"/>
                </a:lnTo>
                <a:lnTo>
                  <a:pt x="1462" y="2951"/>
                </a:lnTo>
                <a:lnTo>
                  <a:pt x="1426" y="2928"/>
                </a:lnTo>
                <a:lnTo>
                  <a:pt x="1389" y="2908"/>
                </a:lnTo>
                <a:lnTo>
                  <a:pt x="1352" y="2887"/>
                </a:lnTo>
                <a:lnTo>
                  <a:pt x="1314" y="2867"/>
                </a:lnTo>
                <a:lnTo>
                  <a:pt x="1237" y="2829"/>
                </a:lnTo>
                <a:lnTo>
                  <a:pt x="1160" y="2793"/>
                </a:lnTo>
                <a:lnTo>
                  <a:pt x="1084" y="2756"/>
                </a:lnTo>
                <a:lnTo>
                  <a:pt x="1029" y="2727"/>
                </a:lnTo>
                <a:lnTo>
                  <a:pt x="977" y="2697"/>
                </a:lnTo>
                <a:lnTo>
                  <a:pt x="925" y="2664"/>
                </a:lnTo>
                <a:lnTo>
                  <a:pt x="874" y="2630"/>
                </a:lnTo>
                <a:lnTo>
                  <a:pt x="823" y="2596"/>
                </a:lnTo>
                <a:lnTo>
                  <a:pt x="774" y="2560"/>
                </a:lnTo>
                <a:lnTo>
                  <a:pt x="725" y="2522"/>
                </a:lnTo>
                <a:lnTo>
                  <a:pt x="678" y="2484"/>
                </a:lnTo>
                <a:lnTo>
                  <a:pt x="632" y="2443"/>
                </a:lnTo>
                <a:lnTo>
                  <a:pt x="586" y="2402"/>
                </a:lnTo>
                <a:lnTo>
                  <a:pt x="541" y="2360"/>
                </a:lnTo>
                <a:lnTo>
                  <a:pt x="498" y="2317"/>
                </a:lnTo>
                <a:lnTo>
                  <a:pt x="456" y="2273"/>
                </a:lnTo>
                <a:lnTo>
                  <a:pt x="414" y="2227"/>
                </a:lnTo>
                <a:lnTo>
                  <a:pt x="374" y="2181"/>
                </a:lnTo>
                <a:lnTo>
                  <a:pt x="335" y="2135"/>
                </a:lnTo>
                <a:lnTo>
                  <a:pt x="301" y="2090"/>
                </a:lnTo>
                <a:lnTo>
                  <a:pt x="267" y="2046"/>
                </a:lnTo>
                <a:lnTo>
                  <a:pt x="236" y="1999"/>
                </a:lnTo>
                <a:lnTo>
                  <a:pt x="206" y="1952"/>
                </a:lnTo>
                <a:lnTo>
                  <a:pt x="176" y="1903"/>
                </a:lnTo>
                <a:lnTo>
                  <a:pt x="148" y="1854"/>
                </a:lnTo>
                <a:lnTo>
                  <a:pt x="123" y="1804"/>
                </a:lnTo>
                <a:lnTo>
                  <a:pt x="99" y="1753"/>
                </a:lnTo>
                <a:lnTo>
                  <a:pt x="77" y="1701"/>
                </a:lnTo>
                <a:lnTo>
                  <a:pt x="58" y="1649"/>
                </a:lnTo>
                <a:lnTo>
                  <a:pt x="49" y="1623"/>
                </a:lnTo>
                <a:lnTo>
                  <a:pt x="41" y="1596"/>
                </a:lnTo>
                <a:lnTo>
                  <a:pt x="34" y="1568"/>
                </a:lnTo>
                <a:lnTo>
                  <a:pt x="27" y="1541"/>
                </a:lnTo>
                <a:lnTo>
                  <a:pt x="21" y="1514"/>
                </a:lnTo>
                <a:lnTo>
                  <a:pt x="16" y="1487"/>
                </a:lnTo>
                <a:lnTo>
                  <a:pt x="11" y="1459"/>
                </a:lnTo>
                <a:lnTo>
                  <a:pt x="8" y="1431"/>
                </a:lnTo>
                <a:lnTo>
                  <a:pt x="4" y="1403"/>
                </a:lnTo>
                <a:lnTo>
                  <a:pt x="2" y="1375"/>
                </a:lnTo>
                <a:lnTo>
                  <a:pt x="1" y="1347"/>
                </a:lnTo>
                <a:lnTo>
                  <a:pt x="0" y="1318"/>
                </a:lnTo>
                <a:lnTo>
                  <a:pt x="1" y="1286"/>
                </a:lnTo>
                <a:lnTo>
                  <a:pt x="4" y="1252"/>
                </a:lnTo>
                <a:lnTo>
                  <a:pt x="8" y="1217"/>
                </a:lnTo>
                <a:lnTo>
                  <a:pt x="12" y="1184"/>
                </a:lnTo>
                <a:lnTo>
                  <a:pt x="19" y="1150"/>
                </a:lnTo>
                <a:lnTo>
                  <a:pt x="26" y="1116"/>
                </a:lnTo>
                <a:lnTo>
                  <a:pt x="35" y="1084"/>
                </a:lnTo>
                <a:lnTo>
                  <a:pt x="47" y="1051"/>
                </a:lnTo>
                <a:lnTo>
                  <a:pt x="60" y="1021"/>
                </a:lnTo>
                <a:lnTo>
                  <a:pt x="75" y="990"/>
                </a:lnTo>
                <a:lnTo>
                  <a:pt x="83" y="976"/>
                </a:lnTo>
                <a:lnTo>
                  <a:pt x="92" y="962"/>
                </a:lnTo>
                <a:lnTo>
                  <a:pt x="101" y="948"/>
                </a:lnTo>
                <a:lnTo>
                  <a:pt x="112" y="935"/>
                </a:lnTo>
                <a:lnTo>
                  <a:pt x="123" y="923"/>
                </a:lnTo>
                <a:lnTo>
                  <a:pt x="134" y="910"/>
                </a:lnTo>
                <a:lnTo>
                  <a:pt x="146" y="899"/>
                </a:lnTo>
                <a:lnTo>
                  <a:pt x="159" y="887"/>
                </a:lnTo>
                <a:lnTo>
                  <a:pt x="172" y="877"/>
                </a:lnTo>
                <a:lnTo>
                  <a:pt x="186" y="867"/>
                </a:lnTo>
                <a:lnTo>
                  <a:pt x="201" y="858"/>
                </a:lnTo>
                <a:lnTo>
                  <a:pt x="217" y="849"/>
                </a:lnTo>
                <a:lnTo>
                  <a:pt x="215" y="829"/>
                </a:lnTo>
                <a:lnTo>
                  <a:pt x="214" y="811"/>
                </a:lnTo>
                <a:lnTo>
                  <a:pt x="215" y="791"/>
                </a:lnTo>
                <a:lnTo>
                  <a:pt x="217" y="772"/>
                </a:lnTo>
                <a:lnTo>
                  <a:pt x="221" y="753"/>
                </a:lnTo>
                <a:lnTo>
                  <a:pt x="225" y="735"/>
                </a:lnTo>
                <a:lnTo>
                  <a:pt x="231" y="716"/>
                </a:lnTo>
                <a:lnTo>
                  <a:pt x="237" y="698"/>
                </a:lnTo>
                <a:lnTo>
                  <a:pt x="245" y="680"/>
                </a:lnTo>
                <a:lnTo>
                  <a:pt x="253" y="663"/>
                </a:lnTo>
                <a:lnTo>
                  <a:pt x="263" y="647"/>
                </a:lnTo>
                <a:lnTo>
                  <a:pt x="274" y="631"/>
                </a:lnTo>
                <a:lnTo>
                  <a:pt x="286" y="616"/>
                </a:lnTo>
                <a:lnTo>
                  <a:pt x="299" y="601"/>
                </a:lnTo>
                <a:lnTo>
                  <a:pt x="312" y="588"/>
                </a:lnTo>
                <a:lnTo>
                  <a:pt x="327" y="575"/>
                </a:lnTo>
                <a:lnTo>
                  <a:pt x="353" y="554"/>
                </a:lnTo>
                <a:lnTo>
                  <a:pt x="381" y="536"/>
                </a:lnTo>
                <a:lnTo>
                  <a:pt x="409" y="519"/>
                </a:lnTo>
                <a:lnTo>
                  <a:pt x="438" y="505"/>
                </a:lnTo>
                <a:lnTo>
                  <a:pt x="469" y="493"/>
                </a:lnTo>
                <a:lnTo>
                  <a:pt x="500" y="484"/>
                </a:lnTo>
                <a:lnTo>
                  <a:pt x="532" y="475"/>
                </a:lnTo>
                <a:lnTo>
                  <a:pt x="564" y="468"/>
                </a:lnTo>
                <a:lnTo>
                  <a:pt x="597" y="464"/>
                </a:lnTo>
                <a:lnTo>
                  <a:pt x="629" y="461"/>
                </a:lnTo>
                <a:lnTo>
                  <a:pt x="663" y="460"/>
                </a:lnTo>
                <a:lnTo>
                  <a:pt x="696" y="460"/>
                </a:lnTo>
                <a:lnTo>
                  <a:pt x="729" y="462"/>
                </a:lnTo>
                <a:lnTo>
                  <a:pt x="762" y="466"/>
                </a:lnTo>
                <a:lnTo>
                  <a:pt x="795" y="471"/>
                </a:lnTo>
                <a:lnTo>
                  <a:pt x="826" y="477"/>
                </a:lnTo>
                <a:lnTo>
                  <a:pt x="853" y="485"/>
                </a:lnTo>
                <a:lnTo>
                  <a:pt x="879" y="493"/>
                </a:lnTo>
                <a:lnTo>
                  <a:pt x="904" y="504"/>
                </a:lnTo>
                <a:lnTo>
                  <a:pt x="931" y="516"/>
                </a:lnTo>
                <a:lnTo>
                  <a:pt x="954" y="529"/>
                </a:lnTo>
                <a:lnTo>
                  <a:pt x="978" y="544"/>
                </a:lnTo>
                <a:lnTo>
                  <a:pt x="1000" y="561"/>
                </a:lnTo>
                <a:lnTo>
                  <a:pt x="1022" y="578"/>
                </a:lnTo>
                <a:lnTo>
                  <a:pt x="1041" y="598"/>
                </a:lnTo>
                <a:lnTo>
                  <a:pt x="1060" y="617"/>
                </a:lnTo>
                <a:lnTo>
                  <a:pt x="1077" y="639"/>
                </a:lnTo>
                <a:lnTo>
                  <a:pt x="1091" y="662"/>
                </a:lnTo>
                <a:lnTo>
                  <a:pt x="1104" y="687"/>
                </a:lnTo>
                <a:lnTo>
                  <a:pt x="1116" y="712"/>
                </a:lnTo>
                <a:lnTo>
                  <a:pt x="1125" y="738"/>
                </a:lnTo>
                <a:lnTo>
                  <a:pt x="1128" y="752"/>
                </a:lnTo>
                <a:lnTo>
                  <a:pt x="1131" y="766"/>
                </a:lnTo>
                <a:lnTo>
                  <a:pt x="1172" y="779"/>
                </a:lnTo>
                <a:lnTo>
                  <a:pt x="1211" y="793"/>
                </a:lnTo>
                <a:lnTo>
                  <a:pt x="1251" y="809"/>
                </a:lnTo>
                <a:lnTo>
                  <a:pt x="1290" y="825"/>
                </a:lnTo>
                <a:lnTo>
                  <a:pt x="1369" y="858"/>
                </a:lnTo>
                <a:lnTo>
                  <a:pt x="1446" y="892"/>
                </a:lnTo>
                <a:lnTo>
                  <a:pt x="1436" y="822"/>
                </a:lnTo>
                <a:lnTo>
                  <a:pt x="1427" y="750"/>
                </a:lnTo>
                <a:lnTo>
                  <a:pt x="1410" y="606"/>
                </a:lnTo>
                <a:lnTo>
                  <a:pt x="1388" y="608"/>
                </a:lnTo>
                <a:lnTo>
                  <a:pt x="1366" y="608"/>
                </a:lnTo>
                <a:lnTo>
                  <a:pt x="1345" y="605"/>
                </a:lnTo>
                <a:lnTo>
                  <a:pt x="1323" y="603"/>
                </a:lnTo>
                <a:lnTo>
                  <a:pt x="1301" y="599"/>
                </a:lnTo>
                <a:lnTo>
                  <a:pt x="1279" y="593"/>
                </a:lnTo>
                <a:lnTo>
                  <a:pt x="1259" y="586"/>
                </a:lnTo>
                <a:lnTo>
                  <a:pt x="1239" y="578"/>
                </a:lnTo>
                <a:lnTo>
                  <a:pt x="1220" y="568"/>
                </a:lnTo>
                <a:lnTo>
                  <a:pt x="1200" y="558"/>
                </a:lnTo>
                <a:lnTo>
                  <a:pt x="1183" y="546"/>
                </a:lnTo>
                <a:lnTo>
                  <a:pt x="1165" y="531"/>
                </a:lnTo>
                <a:lnTo>
                  <a:pt x="1149" y="517"/>
                </a:lnTo>
                <a:lnTo>
                  <a:pt x="1135" y="501"/>
                </a:lnTo>
                <a:lnTo>
                  <a:pt x="1121" y="484"/>
                </a:lnTo>
                <a:lnTo>
                  <a:pt x="1109" y="465"/>
                </a:lnTo>
                <a:lnTo>
                  <a:pt x="1102" y="453"/>
                </a:lnTo>
                <a:lnTo>
                  <a:pt x="1096" y="442"/>
                </a:lnTo>
                <a:lnTo>
                  <a:pt x="1084" y="418"/>
                </a:lnTo>
                <a:lnTo>
                  <a:pt x="1075" y="393"/>
                </a:lnTo>
                <a:lnTo>
                  <a:pt x="1069" y="367"/>
                </a:lnTo>
                <a:lnTo>
                  <a:pt x="1064" y="341"/>
                </a:lnTo>
                <a:lnTo>
                  <a:pt x="1062" y="315"/>
                </a:lnTo>
                <a:lnTo>
                  <a:pt x="1063" y="289"/>
                </a:lnTo>
                <a:lnTo>
                  <a:pt x="1065" y="263"/>
                </a:lnTo>
                <a:lnTo>
                  <a:pt x="1070" y="237"/>
                </a:lnTo>
                <a:lnTo>
                  <a:pt x="1076" y="211"/>
                </a:lnTo>
                <a:lnTo>
                  <a:pt x="1086" y="186"/>
                </a:lnTo>
                <a:lnTo>
                  <a:pt x="1097" y="162"/>
                </a:lnTo>
                <a:lnTo>
                  <a:pt x="1110" y="139"/>
                </a:lnTo>
                <a:lnTo>
                  <a:pt x="1125" y="118"/>
                </a:lnTo>
                <a:lnTo>
                  <a:pt x="1134" y="108"/>
                </a:lnTo>
                <a:lnTo>
                  <a:pt x="1142" y="98"/>
                </a:lnTo>
                <a:lnTo>
                  <a:pt x="1152" y="89"/>
                </a:lnTo>
                <a:lnTo>
                  <a:pt x="1162" y="79"/>
                </a:lnTo>
                <a:close/>
                <a:moveTo>
                  <a:pt x="925" y="1586"/>
                </a:moveTo>
                <a:lnTo>
                  <a:pt x="925" y="1586"/>
                </a:lnTo>
                <a:lnTo>
                  <a:pt x="917" y="1609"/>
                </a:lnTo>
                <a:lnTo>
                  <a:pt x="912" y="1631"/>
                </a:lnTo>
                <a:lnTo>
                  <a:pt x="910" y="1654"/>
                </a:lnTo>
                <a:lnTo>
                  <a:pt x="909" y="1677"/>
                </a:lnTo>
                <a:lnTo>
                  <a:pt x="910" y="1700"/>
                </a:lnTo>
                <a:lnTo>
                  <a:pt x="913" y="1723"/>
                </a:lnTo>
                <a:lnTo>
                  <a:pt x="917" y="1746"/>
                </a:lnTo>
                <a:lnTo>
                  <a:pt x="924" y="1768"/>
                </a:lnTo>
                <a:lnTo>
                  <a:pt x="932" y="1790"/>
                </a:lnTo>
                <a:lnTo>
                  <a:pt x="940" y="1813"/>
                </a:lnTo>
                <a:lnTo>
                  <a:pt x="950" y="1834"/>
                </a:lnTo>
                <a:lnTo>
                  <a:pt x="961" y="1855"/>
                </a:lnTo>
                <a:lnTo>
                  <a:pt x="972" y="1876"/>
                </a:lnTo>
                <a:lnTo>
                  <a:pt x="984" y="1897"/>
                </a:lnTo>
                <a:lnTo>
                  <a:pt x="1009" y="1935"/>
                </a:lnTo>
                <a:lnTo>
                  <a:pt x="1039" y="1976"/>
                </a:lnTo>
                <a:lnTo>
                  <a:pt x="1071" y="2015"/>
                </a:lnTo>
                <a:lnTo>
                  <a:pt x="1104" y="2053"/>
                </a:lnTo>
                <a:lnTo>
                  <a:pt x="1139" y="2090"/>
                </a:lnTo>
                <a:lnTo>
                  <a:pt x="1176" y="2125"/>
                </a:lnTo>
                <a:lnTo>
                  <a:pt x="1213" y="2160"/>
                </a:lnTo>
                <a:lnTo>
                  <a:pt x="1252" y="2192"/>
                </a:lnTo>
                <a:lnTo>
                  <a:pt x="1291" y="2224"/>
                </a:lnTo>
                <a:lnTo>
                  <a:pt x="1332" y="2254"/>
                </a:lnTo>
                <a:lnTo>
                  <a:pt x="1373" y="2285"/>
                </a:lnTo>
                <a:lnTo>
                  <a:pt x="1415" y="2313"/>
                </a:lnTo>
                <a:lnTo>
                  <a:pt x="1458" y="2341"/>
                </a:lnTo>
                <a:lnTo>
                  <a:pt x="1501" y="2367"/>
                </a:lnTo>
                <a:lnTo>
                  <a:pt x="1545" y="2393"/>
                </a:lnTo>
                <a:lnTo>
                  <a:pt x="1589" y="2419"/>
                </a:lnTo>
                <a:lnTo>
                  <a:pt x="1634" y="2443"/>
                </a:lnTo>
                <a:lnTo>
                  <a:pt x="1540" y="1683"/>
                </a:lnTo>
                <a:lnTo>
                  <a:pt x="1517" y="1669"/>
                </a:lnTo>
                <a:lnTo>
                  <a:pt x="1496" y="1656"/>
                </a:lnTo>
                <a:lnTo>
                  <a:pt x="1474" y="1642"/>
                </a:lnTo>
                <a:lnTo>
                  <a:pt x="1452" y="1628"/>
                </a:lnTo>
                <a:lnTo>
                  <a:pt x="1411" y="1598"/>
                </a:lnTo>
                <a:lnTo>
                  <a:pt x="1370" y="1566"/>
                </a:lnTo>
                <a:lnTo>
                  <a:pt x="1328" y="1536"/>
                </a:lnTo>
                <a:lnTo>
                  <a:pt x="1287" y="1505"/>
                </a:lnTo>
                <a:lnTo>
                  <a:pt x="1265" y="1491"/>
                </a:lnTo>
                <a:lnTo>
                  <a:pt x="1244" y="1477"/>
                </a:lnTo>
                <a:lnTo>
                  <a:pt x="1221" y="1465"/>
                </a:lnTo>
                <a:lnTo>
                  <a:pt x="1198" y="1453"/>
                </a:lnTo>
                <a:lnTo>
                  <a:pt x="1188" y="1448"/>
                </a:lnTo>
                <a:lnTo>
                  <a:pt x="1177" y="1444"/>
                </a:lnTo>
                <a:lnTo>
                  <a:pt x="1167" y="1441"/>
                </a:lnTo>
                <a:lnTo>
                  <a:pt x="1157" y="1439"/>
                </a:lnTo>
                <a:lnTo>
                  <a:pt x="1147" y="1437"/>
                </a:lnTo>
                <a:lnTo>
                  <a:pt x="1136" y="1436"/>
                </a:lnTo>
                <a:lnTo>
                  <a:pt x="1126" y="1436"/>
                </a:lnTo>
                <a:lnTo>
                  <a:pt x="1115" y="1436"/>
                </a:lnTo>
                <a:lnTo>
                  <a:pt x="1096" y="1439"/>
                </a:lnTo>
                <a:lnTo>
                  <a:pt x="1075" y="1444"/>
                </a:lnTo>
                <a:lnTo>
                  <a:pt x="1056" y="1452"/>
                </a:lnTo>
                <a:lnTo>
                  <a:pt x="1037" y="1462"/>
                </a:lnTo>
                <a:lnTo>
                  <a:pt x="1019" y="1473"/>
                </a:lnTo>
                <a:lnTo>
                  <a:pt x="1002" y="1486"/>
                </a:lnTo>
                <a:lnTo>
                  <a:pt x="986" y="1500"/>
                </a:lnTo>
                <a:lnTo>
                  <a:pt x="971" y="1515"/>
                </a:lnTo>
                <a:lnTo>
                  <a:pt x="957" y="1533"/>
                </a:lnTo>
                <a:lnTo>
                  <a:pt x="945" y="1550"/>
                </a:lnTo>
                <a:lnTo>
                  <a:pt x="934" y="1567"/>
                </a:lnTo>
                <a:lnTo>
                  <a:pt x="925" y="1586"/>
                </a:lnTo>
                <a:close/>
                <a:moveTo>
                  <a:pt x="6110" y="1456"/>
                </a:moveTo>
                <a:lnTo>
                  <a:pt x="6110" y="1456"/>
                </a:lnTo>
                <a:lnTo>
                  <a:pt x="6088" y="1468"/>
                </a:lnTo>
                <a:lnTo>
                  <a:pt x="6065" y="1481"/>
                </a:lnTo>
                <a:lnTo>
                  <a:pt x="6045" y="1494"/>
                </a:lnTo>
                <a:lnTo>
                  <a:pt x="6023" y="1509"/>
                </a:lnTo>
                <a:lnTo>
                  <a:pt x="5983" y="1538"/>
                </a:lnTo>
                <a:lnTo>
                  <a:pt x="5941" y="1568"/>
                </a:lnTo>
                <a:lnTo>
                  <a:pt x="5901" y="1599"/>
                </a:lnTo>
                <a:lnTo>
                  <a:pt x="5861" y="1629"/>
                </a:lnTo>
                <a:lnTo>
                  <a:pt x="5840" y="1643"/>
                </a:lnTo>
                <a:lnTo>
                  <a:pt x="5818" y="1658"/>
                </a:lnTo>
                <a:lnTo>
                  <a:pt x="5797" y="1671"/>
                </a:lnTo>
                <a:lnTo>
                  <a:pt x="5775" y="1683"/>
                </a:lnTo>
                <a:lnTo>
                  <a:pt x="5751" y="1873"/>
                </a:lnTo>
                <a:lnTo>
                  <a:pt x="5727" y="2063"/>
                </a:lnTo>
                <a:lnTo>
                  <a:pt x="5683" y="2443"/>
                </a:lnTo>
                <a:lnTo>
                  <a:pt x="5743" y="2410"/>
                </a:lnTo>
                <a:lnTo>
                  <a:pt x="5804" y="2374"/>
                </a:lnTo>
                <a:lnTo>
                  <a:pt x="5863" y="2337"/>
                </a:lnTo>
                <a:lnTo>
                  <a:pt x="5922" y="2298"/>
                </a:lnTo>
                <a:lnTo>
                  <a:pt x="5979" y="2258"/>
                </a:lnTo>
                <a:lnTo>
                  <a:pt x="6008" y="2236"/>
                </a:lnTo>
                <a:lnTo>
                  <a:pt x="6035" y="2214"/>
                </a:lnTo>
                <a:lnTo>
                  <a:pt x="6063" y="2192"/>
                </a:lnTo>
                <a:lnTo>
                  <a:pt x="6089" y="2169"/>
                </a:lnTo>
                <a:lnTo>
                  <a:pt x="6116" y="2147"/>
                </a:lnTo>
                <a:lnTo>
                  <a:pt x="6141" y="2123"/>
                </a:lnTo>
                <a:lnTo>
                  <a:pt x="6186" y="2078"/>
                </a:lnTo>
                <a:lnTo>
                  <a:pt x="6208" y="2055"/>
                </a:lnTo>
                <a:lnTo>
                  <a:pt x="6229" y="2033"/>
                </a:lnTo>
                <a:lnTo>
                  <a:pt x="6250" y="2009"/>
                </a:lnTo>
                <a:lnTo>
                  <a:pt x="6271" y="1984"/>
                </a:lnTo>
                <a:lnTo>
                  <a:pt x="6289" y="1959"/>
                </a:lnTo>
                <a:lnTo>
                  <a:pt x="6308" y="1933"/>
                </a:lnTo>
                <a:lnTo>
                  <a:pt x="6325" y="1906"/>
                </a:lnTo>
                <a:lnTo>
                  <a:pt x="6341" y="1879"/>
                </a:lnTo>
                <a:lnTo>
                  <a:pt x="6355" y="1851"/>
                </a:lnTo>
                <a:lnTo>
                  <a:pt x="6368" y="1823"/>
                </a:lnTo>
                <a:lnTo>
                  <a:pt x="6380" y="1793"/>
                </a:lnTo>
                <a:lnTo>
                  <a:pt x="6390" y="1764"/>
                </a:lnTo>
                <a:lnTo>
                  <a:pt x="6398" y="1734"/>
                </a:lnTo>
                <a:lnTo>
                  <a:pt x="6404" y="1702"/>
                </a:lnTo>
                <a:lnTo>
                  <a:pt x="6406" y="1688"/>
                </a:lnTo>
                <a:lnTo>
                  <a:pt x="6406" y="1674"/>
                </a:lnTo>
                <a:lnTo>
                  <a:pt x="6406" y="1659"/>
                </a:lnTo>
                <a:lnTo>
                  <a:pt x="6405" y="1644"/>
                </a:lnTo>
                <a:lnTo>
                  <a:pt x="6403" y="1630"/>
                </a:lnTo>
                <a:lnTo>
                  <a:pt x="6400" y="1616"/>
                </a:lnTo>
                <a:lnTo>
                  <a:pt x="6396" y="1602"/>
                </a:lnTo>
                <a:lnTo>
                  <a:pt x="6390" y="1589"/>
                </a:lnTo>
                <a:lnTo>
                  <a:pt x="6385" y="1575"/>
                </a:lnTo>
                <a:lnTo>
                  <a:pt x="6378" y="1562"/>
                </a:lnTo>
                <a:lnTo>
                  <a:pt x="6371" y="1550"/>
                </a:lnTo>
                <a:lnTo>
                  <a:pt x="6362" y="1537"/>
                </a:lnTo>
                <a:lnTo>
                  <a:pt x="6353" y="1525"/>
                </a:lnTo>
                <a:lnTo>
                  <a:pt x="6343" y="1514"/>
                </a:lnTo>
                <a:lnTo>
                  <a:pt x="6334" y="1503"/>
                </a:lnTo>
                <a:lnTo>
                  <a:pt x="6323" y="1493"/>
                </a:lnTo>
                <a:lnTo>
                  <a:pt x="6312" y="1484"/>
                </a:lnTo>
                <a:lnTo>
                  <a:pt x="6300" y="1475"/>
                </a:lnTo>
                <a:lnTo>
                  <a:pt x="6288" y="1467"/>
                </a:lnTo>
                <a:lnTo>
                  <a:pt x="6276" y="1460"/>
                </a:lnTo>
                <a:lnTo>
                  <a:pt x="6263" y="1453"/>
                </a:lnTo>
                <a:lnTo>
                  <a:pt x="6250" y="1449"/>
                </a:lnTo>
                <a:lnTo>
                  <a:pt x="6236" y="1444"/>
                </a:lnTo>
                <a:lnTo>
                  <a:pt x="6223" y="1440"/>
                </a:lnTo>
                <a:lnTo>
                  <a:pt x="6209" y="1438"/>
                </a:lnTo>
                <a:lnTo>
                  <a:pt x="6195" y="1437"/>
                </a:lnTo>
                <a:lnTo>
                  <a:pt x="6180" y="1437"/>
                </a:lnTo>
                <a:lnTo>
                  <a:pt x="6166" y="1438"/>
                </a:lnTo>
                <a:lnTo>
                  <a:pt x="6152" y="1441"/>
                </a:lnTo>
                <a:lnTo>
                  <a:pt x="6138" y="1444"/>
                </a:lnTo>
                <a:lnTo>
                  <a:pt x="6124" y="1450"/>
                </a:lnTo>
                <a:lnTo>
                  <a:pt x="6110" y="1456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33" name="文本框 149">
            <a:extLst>
              <a:ext uri="{FF2B5EF4-FFF2-40B4-BE49-F238E27FC236}">
                <a16:creationId xmlns="" xmlns:a16="http://schemas.microsoft.com/office/drawing/2014/main" id="{09213CD6-7DE4-434C-8741-642949591688}"/>
              </a:ext>
            </a:extLst>
          </p:cNvPr>
          <p:cNvSpPr txBox="1"/>
          <p:nvPr/>
        </p:nvSpPr>
        <p:spPr>
          <a:xfrm>
            <a:off x="750239" y="2937210"/>
            <a:ext cx="1106170" cy="45529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800" kern="100" dirty="0" err="1">
                <a:latin typeface="微软雅黑"/>
                <a:ea typeface="微软雅黑"/>
                <a:cs typeface="微软雅黑"/>
                <a:sym typeface="Times New Roman"/>
              </a:rPr>
              <a:t>掌握技能</a:t>
            </a:r>
            <a:endParaRPr lang="en-US" altLang="zh-CN" sz="1800" kern="100" dirty="0">
              <a:latin typeface="微软雅黑"/>
              <a:ea typeface="微软雅黑"/>
              <a:cs typeface="微软雅黑"/>
              <a:sym typeface="Times New Roman"/>
            </a:endParaRPr>
          </a:p>
        </p:txBody>
      </p:sp>
      <p:sp>
        <p:nvSpPr>
          <p:cNvPr id="34" name="齿轮">
            <a:extLst>
              <a:ext uri="{FF2B5EF4-FFF2-40B4-BE49-F238E27FC236}">
                <a16:creationId xmlns="" xmlns:a16="http://schemas.microsoft.com/office/drawing/2014/main" id="{7ECBBB3C-35B2-4045-BBBF-2DD582347D51}"/>
              </a:ext>
            </a:extLst>
          </p:cNvPr>
          <p:cNvSpPr/>
          <p:nvPr/>
        </p:nvSpPr>
        <p:spPr bwMode="auto">
          <a:xfrm>
            <a:off x="2535940" y="2946418"/>
            <a:ext cx="333375" cy="360045"/>
          </a:xfrm>
          <a:custGeom>
            <a:avLst/>
            <a:gdLst>
              <a:gd name="T0" fmla="*/ 1678526 w 2768"/>
              <a:gd name="T1" fmla="*/ 720029 h 2768"/>
              <a:gd name="T2" fmla="*/ 1532963 w 2768"/>
              <a:gd name="T3" fmla="*/ 720029 h 2768"/>
              <a:gd name="T4" fmla="*/ 1472528 w 2768"/>
              <a:gd name="T5" fmla="*/ 574982 h 2768"/>
              <a:gd name="T6" fmla="*/ 1577152 w 2768"/>
              <a:gd name="T7" fmla="*/ 469612 h 2768"/>
              <a:gd name="T8" fmla="*/ 1577152 w 2768"/>
              <a:gd name="T9" fmla="*/ 299199 h 2768"/>
              <a:gd name="T10" fmla="*/ 1492023 w 2768"/>
              <a:gd name="T11" fmla="*/ 213992 h 2768"/>
              <a:gd name="T12" fmla="*/ 1321766 w 2768"/>
              <a:gd name="T13" fmla="*/ 213992 h 2768"/>
              <a:gd name="T14" fmla="*/ 1215193 w 2768"/>
              <a:gd name="T15" fmla="*/ 320663 h 2768"/>
              <a:gd name="T16" fmla="*/ 1079378 w 2768"/>
              <a:gd name="T17" fmla="*/ 265376 h 2768"/>
              <a:gd name="T18" fmla="*/ 1079378 w 2768"/>
              <a:gd name="T19" fmla="*/ 119680 h 2768"/>
              <a:gd name="T20" fmla="*/ 959158 w 2768"/>
              <a:gd name="T21" fmla="*/ 0 h 2768"/>
              <a:gd name="T22" fmla="*/ 839588 w 2768"/>
              <a:gd name="T23" fmla="*/ 0 h 2768"/>
              <a:gd name="T24" fmla="*/ 719368 w 2768"/>
              <a:gd name="T25" fmla="*/ 119680 h 2768"/>
              <a:gd name="T26" fmla="*/ 719368 w 2768"/>
              <a:gd name="T27" fmla="*/ 265376 h 2768"/>
              <a:gd name="T28" fmla="*/ 579004 w 2768"/>
              <a:gd name="T29" fmla="*/ 323265 h 2768"/>
              <a:gd name="T30" fmla="*/ 469182 w 2768"/>
              <a:gd name="T31" fmla="*/ 213992 h 2768"/>
              <a:gd name="T32" fmla="*/ 298925 w 2768"/>
              <a:gd name="T33" fmla="*/ 213992 h 2768"/>
              <a:gd name="T34" fmla="*/ 213796 w 2768"/>
              <a:gd name="T35" fmla="*/ 299199 h 2768"/>
              <a:gd name="T36" fmla="*/ 213796 w 2768"/>
              <a:gd name="T37" fmla="*/ 469612 h 2768"/>
              <a:gd name="T38" fmla="*/ 322968 w 2768"/>
              <a:gd name="T39" fmla="*/ 579535 h 2768"/>
              <a:gd name="T40" fmla="*/ 265133 w 2768"/>
              <a:gd name="T41" fmla="*/ 720029 h 2768"/>
              <a:gd name="T42" fmla="*/ 119570 w 2768"/>
              <a:gd name="T43" fmla="*/ 720029 h 2768"/>
              <a:gd name="T44" fmla="*/ 0 w 2768"/>
              <a:gd name="T45" fmla="*/ 839708 h 2768"/>
              <a:gd name="T46" fmla="*/ 0 w 2768"/>
              <a:gd name="T47" fmla="*/ 960038 h 2768"/>
              <a:gd name="T48" fmla="*/ 119570 w 2768"/>
              <a:gd name="T49" fmla="*/ 1080368 h 2768"/>
              <a:gd name="T50" fmla="*/ 265133 w 2768"/>
              <a:gd name="T51" fmla="*/ 1080368 h 2768"/>
              <a:gd name="T52" fmla="*/ 320369 w 2768"/>
              <a:gd name="T53" fmla="*/ 1216309 h 2768"/>
              <a:gd name="T54" fmla="*/ 213796 w 2768"/>
              <a:gd name="T55" fmla="*/ 1322980 h 2768"/>
              <a:gd name="T56" fmla="*/ 213796 w 2768"/>
              <a:gd name="T57" fmla="*/ 1493393 h 2768"/>
              <a:gd name="T58" fmla="*/ 298925 w 2768"/>
              <a:gd name="T59" fmla="*/ 1578600 h 2768"/>
              <a:gd name="T60" fmla="*/ 469182 w 2768"/>
              <a:gd name="T61" fmla="*/ 1578600 h 2768"/>
              <a:gd name="T62" fmla="*/ 573805 w 2768"/>
              <a:gd name="T63" fmla="*/ 1473880 h 2768"/>
              <a:gd name="T64" fmla="*/ 719368 w 2768"/>
              <a:gd name="T65" fmla="*/ 1534370 h 2768"/>
              <a:gd name="T66" fmla="*/ 719368 w 2768"/>
              <a:gd name="T67" fmla="*/ 1680067 h 2768"/>
              <a:gd name="T68" fmla="*/ 839588 w 2768"/>
              <a:gd name="T69" fmla="*/ 1800397 h 2768"/>
              <a:gd name="T70" fmla="*/ 959158 w 2768"/>
              <a:gd name="T71" fmla="*/ 1800397 h 2768"/>
              <a:gd name="T72" fmla="*/ 1079378 w 2768"/>
              <a:gd name="T73" fmla="*/ 1680067 h 2768"/>
              <a:gd name="T74" fmla="*/ 1079378 w 2768"/>
              <a:gd name="T75" fmla="*/ 1534370 h 2768"/>
              <a:gd name="T76" fmla="*/ 1219742 w 2768"/>
              <a:gd name="T77" fmla="*/ 1476482 h 2768"/>
              <a:gd name="T78" fmla="*/ 1321766 w 2768"/>
              <a:gd name="T79" fmla="*/ 1578600 h 2768"/>
              <a:gd name="T80" fmla="*/ 1492023 w 2768"/>
              <a:gd name="T81" fmla="*/ 1578600 h 2768"/>
              <a:gd name="T82" fmla="*/ 1577152 w 2768"/>
              <a:gd name="T83" fmla="*/ 1493393 h 2768"/>
              <a:gd name="T84" fmla="*/ 1577152 w 2768"/>
              <a:gd name="T85" fmla="*/ 1322980 h 2768"/>
              <a:gd name="T86" fmla="*/ 1475128 w 2768"/>
              <a:gd name="T87" fmla="*/ 1220862 h 2768"/>
              <a:gd name="T88" fmla="*/ 1532963 w 2768"/>
              <a:gd name="T89" fmla="*/ 1080368 h 2768"/>
              <a:gd name="T90" fmla="*/ 1678526 w 2768"/>
              <a:gd name="T91" fmla="*/ 1080368 h 2768"/>
              <a:gd name="T92" fmla="*/ 1798746 w 2768"/>
              <a:gd name="T93" fmla="*/ 960038 h 2768"/>
              <a:gd name="T94" fmla="*/ 1798746 w 2768"/>
              <a:gd name="T95" fmla="*/ 839708 h 2768"/>
              <a:gd name="T96" fmla="*/ 1678526 w 2768"/>
              <a:gd name="T97" fmla="*/ 720029 h 2768"/>
              <a:gd name="T98" fmla="*/ 899373 w 2768"/>
              <a:gd name="T99" fmla="*/ 1259888 h 2768"/>
              <a:gd name="T100" fmla="*/ 539364 w 2768"/>
              <a:gd name="T101" fmla="*/ 900199 h 2768"/>
              <a:gd name="T102" fmla="*/ 899373 w 2768"/>
              <a:gd name="T103" fmla="*/ 539859 h 2768"/>
              <a:gd name="T104" fmla="*/ 1258732 w 2768"/>
              <a:gd name="T105" fmla="*/ 900199 h 2768"/>
              <a:gd name="T106" fmla="*/ 899373 w 2768"/>
              <a:gd name="T107" fmla="*/ 1259888 h 2768"/>
              <a:gd name="T108" fmla="*/ 899373 w 2768"/>
              <a:gd name="T109" fmla="*/ 720029 h 2768"/>
              <a:gd name="T110" fmla="*/ 719368 w 2768"/>
              <a:gd name="T111" fmla="*/ 900199 h 2768"/>
              <a:gd name="T112" fmla="*/ 899373 w 2768"/>
              <a:gd name="T113" fmla="*/ 1080368 h 2768"/>
              <a:gd name="T114" fmla="*/ 1079378 w 2768"/>
              <a:gd name="T115" fmla="*/ 900199 h 2768"/>
              <a:gd name="T116" fmla="*/ 899373 w 2768"/>
              <a:gd name="T117" fmla="*/ 720029 h 276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8" h="2768">
                <a:moveTo>
                  <a:pt x="2583" y="1107"/>
                </a:moveTo>
                <a:cubicBezTo>
                  <a:pt x="2359" y="1107"/>
                  <a:pt x="2359" y="1107"/>
                  <a:pt x="2359" y="1107"/>
                </a:cubicBezTo>
                <a:cubicBezTo>
                  <a:pt x="2337" y="1028"/>
                  <a:pt x="2306" y="953"/>
                  <a:pt x="2266" y="884"/>
                </a:cubicBezTo>
                <a:cubicBezTo>
                  <a:pt x="2427" y="722"/>
                  <a:pt x="2427" y="722"/>
                  <a:pt x="2427" y="722"/>
                </a:cubicBezTo>
                <a:cubicBezTo>
                  <a:pt x="2500" y="650"/>
                  <a:pt x="2500" y="532"/>
                  <a:pt x="2427" y="460"/>
                </a:cubicBezTo>
                <a:cubicBezTo>
                  <a:pt x="2296" y="329"/>
                  <a:pt x="2296" y="329"/>
                  <a:pt x="2296" y="329"/>
                </a:cubicBezTo>
                <a:cubicBezTo>
                  <a:pt x="2224" y="256"/>
                  <a:pt x="2106" y="256"/>
                  <a:pt x="2034" y="329"/>
                </a:cubicBezTo>
                <a:cubicBezTo>
                  <a:pt x="1870" y="493"/>
                  <a:pt x="1870" y="493"/>
                  <a:pt x="1870" y="493"/>
                </a:cubicBezTo>
                <a:cubicBezTo>
                  <a:pt x="1804" y="457"/>
                  <a:pt x="1734" y="429"/>
                  <a:pt x="1661" y="408"/>
                </a:cubicBezTo>
                <a:cubicBezTo>
                  <a:pt x="1661" y="184"/>
                  <a:pt x="1661" y="184"/>
                  <a:pt x="1661" y="184"/>
                </a:cubicBezTo>
                <a:cubicBezTo>
                  <a:pt x="1661" y="83"/>
                  <a:pt x="1578" y="0"/>
                  <a:pt x="1476" y="0"/>
                </a:cubicBezTo>
                <a:cubicBezTo>
                  <a:pt x="1292" y="0"/>
                  <a:pt x="1292" y="0"/>
                  <a:pt x="1292" y="0"/>
                </a:cubicBezTo>
                <a:cubicBezTo>
                  <a:pt x="1190" y="0"/>
                  <a:pt x="1107" y="83"/>
                  <a:pt x="1107" y="184"/>
                </a:cubicBezTo>
                <a:cubicBezTo>
                  <a:pt x="1107" y="408"/>
                  <a:pt x="1107" y="408"/>
                  <a:pt x="1107" y="408"/>
                </a:cubicBezTo>
                <a:cubicBezTo>
                  <a:pt x="1031" y="430"/>
                  <a:pt x="958" y="459"/>
                  <a:pt x="891" y="497"/>
                </a:cubicBezTo>
                <a:cubicBezTo>
                  <a:pt x="722" y="329"/>
                  <a:pt x="722" y="329"/>
                  <a:pt x="722" y="329"/>
                </a:cubicBezTo>
                <a:cubicBezTo>
                  <a:pt x="650" y="256"/>
                  <a:pt x="532" y="256"/>
                  <a:pt x="460" y="329"/>
                </a:cubicBezTo>
                <a:cubicBezTo>
                  <a:pt x="329" y="460"/>
                  <a:pt x="329" y="460"/>
                  <a:pt x="329" y="460"/>
                </a:cubicBezTo>
                <a:cubicBezTo>
                  <a:pt x="256" y="532"/>
                  <a:pt x="256" y="650"/>
                  <a:pt x="329" y="722"/>
                </a:cubicBezTo>
                <a:cubicBezTo>
                  <a:pt x="497" y="891"/>
                  <a:pt x="497" y="891"/>
                  <a:pt x="497" y="891"/>
                </a:cubicBezTo>
                <a:cubicBezTo>
                  <a:pt x="460" y="958"/>
                  <a:pt x="430" y="1031"/>
                  <a:pt x="408" y="1107"/>
                </a:cubicBezTo>
                <a:cubicBezTo>
                  <a:pt x="184" y="1107"/>
                  <a:pt x="184" y="1107"/>
                  <a:pt x="184" y="1107"/>
                </a:cubicBezTo>
                <a:cubicBezTo>
                  <a:pt x="83" y="1107"/>
                  <a:pt x="0" y="1190"/>
                  <a:pt x="0" y="1291"/>
                </a:cubicBezTo>
                <a:cubicBezTo>
                  <a:pt x="0" y="1476"/>
                  <a:pt x="0" y="1476"/>
                  <a:pt x="0" y="1476"/>
                </a:cubicBezTo>
                <a:cubicBezTo>
                  <a:pt x="0" y="1578"/>
                  <a:pt x="83" y="1661"/>
                  <a:pt x="184" y="1661"/>
                </a:cubicBezTo>
                <a:cubicBezTo>
                  <a:pt x="408" y="1661"/>
                  <a:pt x="408" y="1661"/>
                  <a:pt x="408" y="1661"/>
                </a:cubicBezTo>
                <a:cubicBezTo>
                  <a:pt x="429" y="1734"/>
                  <a:pt x="457" y="1804"/>
                  <a:pt x="493" y="1870"/>
                </a:cubicBezTo>
                <a:cubicBezTo>
                  <a:pt x="329" y="2034"/>
                  <a:pt x="329" y="2034"/>
                  <a:pt x="329" y="2034"/>
                </a:cubicBezTo>
                <a:cubicBezTo>
                  <a:pt x="256" y="2106"/>
                  <a:pt x="256" y="2224"/>
                  <a:pt x="329" y="2296"/>
                </a:cubicBezTo>
                <a:cubicBezTo>
                  <a:pt x="460" y="2427"/>
                  <a:pt x="460" y="2427"/>
                  <a:pt x="460" y="2427"/>
                </a:cubicBezTo>
                <a:cubicBezTo>
                  <a:pt x="532" y="2500"/>
                  <a:pt x="650" y="2500"/>
                  <a:pt x="722" y="2427"/>
                </a:cubicBezTo>
                <a:cubicBezTo>
                  <a:pt x="883" y="2266"/>
                  <a:pt x="883" y="2266"/>
                  <a:pt x="883" y="2266"/>
                </a:cubicBezTo>
                <a:cubicBezTo>
                  <a:pt x="953" y="2306"/>
                  <a:pt x="1028" y="2337"/>
                  <a:pt x="1107" y="2359"/>
                </a:cubicBezTo>
                <a:cubicBezTo>
                  <a:pt x="1107" y="2583"/>
                  <a:pt x="1107" y="2583"/>
                  <a:pt x="1107" y="2583"/>
                </a:cubicBezTo>
                <a:cubicBezTo>
                  <a:pt x="1107" y="2685"/>
                  <a:pt x="1190" y="2768"/>
                  <a:pt x="1292" y="2768"/>
                </a:cubicBezTo>
                <a:cubicBezTo>
                  <a:pt x="1476" y="2768"/>
                  <a:pt x="1476" y="2768"/>
                  <a:pt x="1476" y="2768"/>
                </a:cubicBezTo>
                <a:cubicBezTo>
                  <a:pt x="1578" y="2768"/>
                  <a:pt x="1661" y="2685"/>
                  <a:pt x="1661" y="2583"/>
                </a:cubicBezTo>
                <a:cubicBezTo>
                  <a:pt x="1661" y="2359"/>
                  <a:pt x="1661" y="2359"/>
                  <a:pt x="1661" y="2359"/>
                </a:cubicBezTo>
                <a:cubicBezTo>
                  <a:pt x="1737" y="2338"/>
                  <a:pt x="1809" y="2308"/>
                  <a:pt x="1877" y="2270"/>
                </a:cubicBezTo>
                <a:cubicBezTo>
                  <a:pt x="2034" y="2427"/>
                  <a:pt x="2034" y="2427"/>
                  <a:pt x="2034" y="2427"/>
                </a:cubicBezTo>
                <a:cubicBezTo>
                  <a:pt x="2106" y="2500"/>
                  <a:pt x="2224" y="2500"/>
                  <a:pt x="2296" y="2427"/>
                </a:cubicBezTo>
                <a:cubicBezTo>
                  <a:pt x="2427" y="2296"/>
                  <a:pt x="2427" y="2296"/>
                  <a:pt x="2427" y="2296"/>
                </a:cubicBezTo>
                <a:cubicBezTo>
                  <a:pt x="2500" y="2224"/>
                  <a:pt x="2500" y="2106"/>
                  <a:pt x="2427" y="2034"/>
                </a:cubicBezTo>
                <a:cubicBezTo>
                  <a:pt x="2270" y="1877"/>
                  <a:pt x="2270" y="1877"/>
                  <a:pt x="2270" y="1877"/>
                </a:cubicBezTo>
                <a:cubicBezTo>
                  <a:pt x="2308" y="1809"/>
                  <a:pt x="2338" y="1737"/>
                  <a:pt x="2359" y="1661"/>
                </a:cubicBezTo>
                <a:cubicBezTo>
                  <a:pt x="2583" y="1661"/>
                  <a:pt x="2583" y="1661"/>
                  <a:pt x="2583" y="1661"/>
                </a:cubicBezTo>
                <a:cubicBezTo>
                  <a:pt x="2685" y="1661"/>
                  <a:pt x="2768" y="1578"/>
                  <a:pt x="2768" y="1476"/>
                </a:cubicBezTo>
                <a:cubicBezTo>
                  <a:pt x="2768" y="1291"/>
                  <a:pt x="2768" y="1291"/>
                  <a:pt x="2768" y="1291"/>
                </a:cubicBezTo>
                <a:cubicBezTo>
                  <a:pt x="2768" y="1190"/>
                  <a:pt x="2685" y="1107"/>
                  <a:pt x="2583" y="1107"/>
                </a:cubicBezTo>
                <a:close/>
                <a:moveTo>
                  <a:pt x="1384" y="1937"/>
                </a:moveTo>
                <a:cubicBezTo>
                  <a:pt x="1078" y="1937"/>
                  <a:pt x="830" y="1690"/>
                  <a:pt x="830" y="1384"/>
                </a:cubicBezTo>
                <a:cubicBezTo>
                  <a:pt x="830" y="1078"/>
                  <a:pt x="1078" y="830"/>
                  <a:pt x="1384" y="830"/>
                </a:cubicBezTo>
                <a:cubicBezTo>
                  <a:pt x="1689" y="830"/>
                  <a:pt x="1937" y="1078"/>
                  <a:pt x="1937" y="1384"/>
                </a:cubicBezTo>
                <a:cubicBezTo>
                  <a:pt x="1937" y="1690"/>
                  <a:pt x="1689" y="1937"/>
                  <a:pt x="1384" y="1937"/>
                </a:cubicBezTo>
                <a:close/>
                <a:moveTo>
                  <a:pt x="1384" y="1107"/>
                </a:moveTo>
                <a:cubicBezTo>
                  <a:pt x="1231" y="1107"/>
                  <a:pt x="1107" y="1231"/>
                  <a:pt x="1107" y="1384"/>
                </a:cubicBezTo>
                <a:cubicBezTo>
                  <a:pt x="1107" y="1537"/>
                  <a:pt x="1231" y="1661"/>
                  <a:pt x="1384" y="1661"/>
                </a:cubicBezTo>
                <a:cubicBezTo>
                  <a:pt x="1537" y="1661"/>
                  <a:pt x="1661" y="1537"/>
                  <a:pt x="1661" y="1384"/>
                </a:cubicBezTo>
                <a:cubicBezTo>
                  <a:pt x="1661" y="1231"/>
                  <a:pt x="1537" y="1107"/>
                  <a:pt x="1384" y="1107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35" name="齿轮">
            <a:extLst>
              <a:ext uri="{FF2B5EF4-FFF2-40B4-BE49-F238E27FC236}">
                <a16:creationId xmlns="" xmlns:a16="http://schemas.microsoft.com/office/drawing/2014/main" id="{33B60D3F-E832-4E2E-980C-2A79A5C63D10}"/>
              </a:ext>
            </a:extLst>
          </p:cNvPr>
          <p:cNvSpPr/>
          <p:nvPr/>
        </p:nvSpPr>
        <p:spPr bwMode="auto">
          <a:xfrm>
            <a:off x="4953547" y="2938798"/>
            <a:ext cx="347980" cy="367665"/>
          </a:xfrm>
          <a:custGeom>
            <a:avLst/>
            <a:gdLst>
              <a:gd name="T0" fmla="*/ 1524318 w 3543300"/>
              <a:gd name="T1" fmla="*/ 1132523 h 3617913"/>
              <a:gd name="T2" fmla="*/ 1313498 w 3543300"/>
              <a:gd name="T3" fmla="*/ 1253173 h 3617913"/>
              <a:gd name="T4" fmla="*/ 1155382 w 3543300"/>
              <a:gd name="T5" fmla="*/ 1435418 h 3617913"/>
              <a:gd name="T6" fmla="*/ 1066122 w 3543300"/>
              <a:gd name="T7" fmla="*/ 1663327 h 3617913"/>
              <a:gd name="T8" fmla="*/ 1059774 w 3543300"/>
              <a:gd name="T9" fmla="*/ 1918696 h 3617913"/>
              <a:gd name="T10" fmla="*/ 1138484 w 3543300"/>
              <a:gd name="T11" fmla="*/ 2152467 h 3617913"/>
              <a:gd name="T12" fmla="*/ 1287651 w 3543300"/>
              <a:gd name="T13" fmla="*/ 2342088 h 3617913"/>
              <a:gd name="T14" fmla="*/ 1491724 w 3543300"/>
              <a:gd name="T15" fmla="*/ 2472632 h 3617913"/>
              <a:gd name="T16" fmla="*/ 1734517 w 3543300"/>
              <a:gd name="T17" fmla="*/ 2528533 h 3617913"/>
              <a:gd name="T18" fmla="*/ 1985879 w 3543300"/>
              <a:gd name="T19" fmla="*/ 2496771 h 3617913"/>
              <a:gd name="T20" fmla="*/ 2202647 w 3543300"/>
              <a:gd name="T21" fmla="*/ 2386238 h 3617913"/>
              <a:gd name="T22" fmla="*/ 2368635 w 3543300"/>
              <a:gd name="T23" fmla="*/ 2211863 h 3617913"/>
              <a:gd name="T24" fmla="*/ 2469244 w 3543300"/>
              <a:gd name="T25" fmla="*/ 1988891 h 3617913"/>
              <a:gd name="T26" fmla="*/ 2487969 w 3543300"/>
              <a:gd name="T27" fmla="*/ 1735110 h 3617913"/>
              <a:gd name="T28" fmla="*/ 2420685 w 3543300"/>
              <a:gd name="T29" fmla="*/ 1496257 h 3617913"/>
              <a:gd name="T30" fmla="*/ 2280920 w 3543300"/>
              <a:gd name="T31" fmla="*/ 1299528 h 3617913"/>
              <a:gd name="T32" fmla="*/ 2083752 w 3543300"/>
              <a:gd name="T33" fmla="*/ 1159510 h 3617913"/>
              <a:gd name="T34" fmla="*/ 1845310 w 3543300"/>
              <a:gd name="T35" fmla="*/ 1092518 h 3617913"/>
              <a:gd name="T36" fmla="*/ 1957705 w 3543300"/>
              <a:gd name="T37" fmla="*/ 6985 h 3617913"/>
              <a:gd name="T38" fmla="*/ 2011998 w 3543300"/>
              <a:gd name="T39" fmla="*/ 89217 h 3617913"/>
              <a:gd name="T40" fmla="*/ 2341562 w 3543300"/>
              <a:gd name="T41" fmla="*/ 485457 h 3617913"/>
              <a:gd name="T42" fmla="*/ 2646362 w 3543300"/>
              <a:gd name="T43" fmla="*/ 240665 h 3617913"/>
              <a:gd name="T44" fmla="*/ 2970848 w 3543300"/>
              <a:gd name="T45" fmla="*/ 446087 h 3617913"/>
              <a:gd name="T46" fmla="*/ 2979738 w 3543300"/>
              <a:gd name="T47" fmla="*/ 554990 h 3617913"/>
              <a:gd name="T48" fmla="*/ 2996248 w 3543300"/>
              <a:gd name="T49" fmla="*/ 1049655 h 3617913"/>
              <a:gd name="T50" fmla="*/ 3393440 w 3543300"/>
              <a:gd name="T51" fmla="*/ 1051243 h 3617913"/>
              <a:gd name="T52" fmla="*/ 3542030 w 3543300"/>
              <a:gd name="T53" fmla="*/ 1406843 h 3617913"/>
              <a:gd name="T54" fmla="*/ 3490278 w 3543300"/>
              <a:gd name="T55" fmla="*/ 1502728 h 3617913"/>
              <a:gd name="T56" fmla="*/ 3210242 w 3543300"/>
              <a:gd name="T57" fmla="*/ 1889125 h 3617913"/>
              <a:gd name="T58" fmla="*/ 3529330 w 3543300"/>
              <a:gd name="T59" fmla="*/ 2149158 h 3617913"/>
              <a:gd name="T60" fmla="*/ 3442335 w 3543300"/>
              <a:gd name="T61" fmla="*/ 2520315 h 3617913"/>
              <a:gd name="T62" fmla="*/ 3346450 w 3543300"/>
              <a:gd name="T63" fmla="*/ 2572068 h 3617913"/>
              <a:gd name="T64" fmla="*/ 2905125 w 3543300"/>
              <a:gd name="T65" fmla="*/ 2698115 h 3617913"/>
              <a:gd name="T66" fmla="*/ 2994025 w 3543300"/>
              <a:gd name="T67" fmla="*/ 3108643 h 3617913"/>
              <a:gd name="T68" fmla="*/ 2709228 w 3543300"/>
              <a:gd name="T69" fmla="*/ 3363913 h 3617913"/>
              <a:gd name="T70" fmla="*/ 2600325 w 3543300"/>
              <a:gd name="T71" fmla="*/ 3355023 h 3617913"/>
              <a:gd name="T72" fmla="*/ 2193608 w 3543300"/>
              <a:gd name="T73" fmla="*/ 3187066 h 3617913"/>
              <a:gd name="T74" fmla="*/ 2005012 w 3543300"/>
              <a:gd name="T75" fmla="*/ 3563621 h 3617913"/>
              <a:gd name="T76" fmla="*/ 1620520 w 3543300"/>
              <a:gd name="T77" fmla="*/ 3617913 h 3617913"/>
              <a:gd name="T78" fmla="*/ 1535430 w 3543300"/>
              <a:gd name="T79" fmla="*/ 3555366 h 3617913"/>
              <a:gd name="T80" fmla="*/ 1324928 w 3543300"/>
              <a:gd name="T81" fmla="*/ 3179128 h 3617913"/>
              <a:gd name="T82" fmla="*/ 935990 w 3543300"/>
              <a:gd name="T83" fmla="*/ 3361056 h 3617913"/>
              <a:gd name="T84" fmla="*/ 830262 w 3543300"/>
              <a:gd name="T85" fmla="*/ 3361056 h 3617913"/>
              <a:gd name="T86" fmla="*/ 550545 w 3543300"/>
              <a:gd name="T87" fmla="*/ 3100071 h 3617913"/>
              <a:gd name="T88" fmla="*/ 638492 w 3543300"/>
              <a:gd name="T89" fmla="*/ 2698115 h 3617913"/>
              <a:gd name="T90" fmla="*/ 196850 w 3543300"/>
              <a:gd name="T91" fmla="*/ 2572068 h 3617913"/>
              <a:gd name="T92" fmla="*/ 101282 w 3543300"/>
              <a:gd name="T93" fmla="*/ 2520315 h 3617913"/>
              <a:gd name="T94" fmla="*/ 13970 w 3543300"/>
              <a:gd name="T95" fmla="*/ 2149158 h 3617913"/>
              <a:gd name="T96" fmla="*/ 334962 w 3543300"/>
              <a:gd name="T97" fmla="*/ 1915478 h 3617913"/>
              <a:gd name="T98" fmla="*/ 57467 w 3543300"/>
              <a:gd name="T99" fmla="*/ 1504633 h 3617913"/>
              <a:gd name="T100" fmla="*/ 635 w 3543300"/>
              <a:gd name="T101" fmla="*/ 1411288 h 3617913"/>
              <a:gd name="T102" fmla="*/ 134620 w 3543300"/>
              <a:gd name="T103" fmla="*/ 1058863 h 3617913"/>
              <a:gd name="T104" fmla="*/ 520382 w 3543300"/>
              <a:gd name="T105" fmla="*/ 1095375 h 3617913"/>
              <a:gd name="T106" fmla="*/ 742632 w 3543300"/>
              <a:gd name="T107" fmla="*/ 801052 h 3617913"/>
              <a:gd name="T108" fmla="*/ 558482 w 3543300"/>
              <a:gd name="T109" fmla="*/ 467677 h 3617913"/>
              <a:gd name="T110" fmla="*/ 862648 w 3543300"/>
              <a:gd name="T111" fmla="*/ 242252 h 3617913"/>
              <a:gd name="T112" fmla="*/ 955040 w 3543300"/>
              <a:gd name="T113" fmla="*/ 276542 h 3617913"/>
              <a:gd name="T114" fmla="*/ 1452245 w 3543300"/>
              <a:gd name="T115" fmla="*/ 404177 h 3617913"/>
              <a:gd name="T116" fmla="*/ 1557655 w 3543300"/>
              <a:gd name="T117" fmla="*/ 26352 h 3617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36" name="扳手螺丝批">
            <a:extLst>
              <a:ext uri="{FF2B5EF4-FFF2-40B4-BE49-F238E27FC236}">
                <a16:creationId xmlns="" xmlns:a16="http://schemas.microsoft.com/office/drawing/2014/main" id="{DF64D301-7B98-41D2-AB99-6B742D126F1A}"/>
              </a:ext>
            </a:extLst>
          </p:cNvPr>
          <p:cNvSpPr/>
          <p:nvPr/>
        </p:nvSpPr>
        <p:spPr bwMode="auto">
          <a:xfrm>
            <a:off x="7531639" y="2964198"/>
            <a:ext cx="317500" cy="342265"/>
          </a:xfrm>
          <a:custGeom>
            <a:avLst/>
            <a:gdLst>
              <a:gd name="T0" fmla="*/ 2147483646 w 5440"/>
              <a:gd name="T1" fmla="*/ 2147483646 h 5267"/>
              <a:gd name="T2" fmla="*/ 2147483646 w 5440"/>
              <a:gd name="T3" fmla="*/ 2147483646 h 5267"/>
              <a:gd name="T4" fmla="*/ 2147483646 w 5440"/>
              <a:gd name="T5" fmla="*/ 2147483646 h 5267"/>
              <a:gd name="T6" fmla="*/ 2147483646 w 5440"/>
              <a:gd name="T7" fmla="*/ 2147483646 h 5267"/>
              <a:gd name="T8" fmla="*/ 2147483646 w 5440"/>
              <a:gd name="T9" fmla="*/ 2147483646 h 5267"/>
              <a:gd name="T10" fmla="*/ 2147483646 w 5440"/>
              <a:gd name="T11" fmla="*/ 2147483646 h 5267"/>
              <a:gd name="T12" fmla="*/ 2147483646 w 5440"/>
              <a:gd name="T13" fmla="*/ 2147483646 h 5267"/>
              <a:gd name="T14" fmla="*/ 2147483646 w 5440"/>
              <a:gd name="T15" fmla="*/ 2147483646 h 5267"/>
              <a:gd name="T16" fmla="*/ 2147483646 w 5440"/>
              <a:gd name="T17" fmla="*/ 2147483646 h 5267"/>
              <a:gd name="T18" fmla="*/ 2147483646 w 5440"/>
              <a:gd name="T19" fmla="*/ 2147483646 h 5267"/>
              <a:gd name="T20" fmla="*/ 2147483646 w 5440"/>
              <a:gd name="T21" fmla="*/ 2147483646 h 5267"/>
              <a:gd name="T22" fmla="*/ 2147483646 w 5440"/>
              <a:gd name="T23" fmla="*/ 2147483646 h 5267"/>
              <a:gd name="T24" fmla="*/ 2147483646 w 5440"/>
              <a:gd name="T25" fmla="*/ 2147483646 h 5267"/>
              <a:gd name="T26" fmla="*/ 2147483646 w 5440"/>
              <a:gd name="T27" fmla="*/ 2147483646 h 5267"/>
              <a:gd name="T28" fmla="*/ 2147483646 w 5440"/>
              <a:gd name="T29" fmla="*/ 2147483646 h 5267"/>
              <a:gd name="T30" fmla="*/ 429445831 w 5440"/>
              <a:gd name="T31" fmla="*/ 2147483646 h 5267"/>
              <a:gd name="T32" fmla="*/ 85840210 w 5440"/>
              <a:gd name="T33" fmla="*/ 2147483646 h 5267"/>
              <a:gd name="T34" fmla="*/ 1545979988 w 5440"/>
              <a:gd name="T35" fmla="*/ 2147483646 h 5267"/>
              <a:gd name="T36" fmla="*/ 2147483646 w 5440"/>
              <a:gd name="T37" fmla="*/ 2147483646 h 5267"/>
              <a:gd name="T38" fmla="*/ 2147483646 w 5440"/>
              <a:gd name="T39" fmla="*/ 2147483646 h 5267"/>
              <a:gd name="T40" fmla="*/ 2147483646 w 5440"/>
              <a:gd name="T41" fmla="*/ 2147483646 h 5267"/>
              <a:gd name="T42" fmla="*/ 2147483646 w 5440"/>
              <a:gd name="T43" fmla="*/ 2147483646 h 5267"/>
              <a:gd name="T44" fmla="*/ 2147483646 w 5440"/>
              <a:gd name="T45" fmla="*/ 2147483646 h 5267"/>
              <a:gd name="T46" fmla="*/ 2147483646 w 5440"/>
              <a:gd name="T47" fmla="*/ 2147483646 h 5267"/>
              <a:gd name="T48" fmla="*/ 2147483646 w 5440"/>
              <a:gd name="T49" fmla="*/ 2147483646 h 5267"/>
              <a:gd name="T50" fmla="*/ 2147483646 w 5440"/>
              <a:gd name="T51" fmla="*/ 2147483646 h 5267"/>
              <a:gd name="T52" fmla="*/ 2147483646 w 5440"/>
              <a:gd name="T53" fmla="*/ 2147483646 h 5267"/>
              <a:gd name="T54" fmla="*/ 2147483646 w 5440"/>
              <a:gd name="T55" fmla="*/ 2147483646 h 5267"/>
              <a:gd name="T56" fmla="*/ 2147483646 w 5440"/>
              <a:gd name="T57" fmla="*/ 2147483646 h 5267"/>
              <a:gd name="T58" fmla="*/ 2147483646 w 5440"/>
              <a:gd name="T59" fmla="*/ 2147483646 h 5267"/>
              <a:gd name="T60" fmla="*/ 2147483646 w 5440"/>
              <a:gd name="T61" fmla="*/ 2147483646 h 5267"/>
              <a:gd name="T62" fmla="*/ 2147483646 w 5440"/>
              <a:gd name="T63" fmla="*/ 2147483646 h 5267"/>
              <a:gd name="T64" fmla="*/ 2147483646 w 5440"/>
              <a:gd name="T65" fmla="*/ 2147483646 h 5267"/>
              <a:gd name="T66" fmla="*/ 2147483646 w 5440"/>
              <a:gd name="T67" fmla="*/ 2147483646 h 5267"/>
              <a:gd name="T68" fmla="*/ 2147483646 w 5440"/>
              <a:gd name="T69" fmla="*/ 2147483646 h 5267"/>
              <a:gd name="T70" fmla="*/ 2147483646 w 5440"/>
              <a:gd name="T71" fmla="*/ 2147483646 h 5267"/>
              <a:gd name="T72" fmla="*/ 2147483646 w 5440"/>
              <a:gd name="T73" fmla="*/ 2147483646 h 5267"/>
              <a:gd name="T74" fmla="*/ 2147483646 w 5440"/>
              <a:gd name="T75" fmla="*/ 2147483646 h 5267"/>
              <a:gd name="T76" fmla="*/ 2147483646 w 5440"/>
              <a:gd name="T77" fmla="*/ 2147483646 h 5267"/>
              <a:gd name="T78" fmla="*/ 2147483646 w 5440"/>
              <a:gd name="T79" fmla="*/ 2147483646 h 5267"/>
              <a:gd name="T80" fmla="*/ 2147483646 w 5440"/>
              <a:gd name="T81" fmla="*/ 2147483646 h 5267"/>
              <a:gd name="T82" fmla="*/ 2147483646 w 5440"/>
              <a:gd name="T83" fmla="*/ 2147483646 h 5267"/>
              <a:gd name="T84" fmla="*/ 2147483646 w 5440"/>
              <a:gd name="T85" fmla="*/ 2147483646 h 5267"/>
              <a:gd name="T86" fmla="*/ 2147483646 w 5440"/>
              <a:gd name="T87" fmla="*/ 2147483646 h 5267"/>
              <a:gd name="T88" fmla="*/ 2147483646 w 5440"/>
              <a:gd name="T89" fmla="*/ 2147483646 h 5267"/>
              <a:gd name="T90" fmla="*/ 2147483646 w 5440"/>
              <a:gd name="T91" fmla="*/ 2147483646 h 5267"/>
              <a:gd name="T92" fmla="*/ 2147483646 w 5440"/>
              <a:gd name="T93" fmla="*/ 2147483646 h 5267"/>
              <a:gd name="T94" fmla="*/ 2147483646 w 5440"/>
              <a:gd name="T95" fmla="*/ 2147483646 h 5267"/>
              <a:gd name="T96" fmla="*/ 2147483646 w 5440"/>
              <a:gd name="T97" fmla="*/ 2147483646 h 5267"/>
              <a:gd name="T98" fmla="*/ 2147483646 w 5440"/>
              <a:gd name="T99" fmla="*/ 2147483646 h 5267"/>
              <a:gd name="T100" fmla="*/ 2147483646 w 5440"/>
              <a:gd name="T101" fmla="*/ 2147483646 h 5267"/>
              <a:gd name="T102" fmla="*/ 2147483646 w 5440"/>
              <a:gd name="T103" fmla="*/ 2147483646 h 5267"/>
              <a:gd name="T104" fmla="*/ 2147483646 w 5440"/>
              <a:gd name="T105" fmla="*/ 2147483646 h 5267"/>
              <a:gd name="T106" fmla="*/ 2147483646 w 5440"/>
              <a:gd name="T107" fmla="*/ 2147483646 h 5267"/>
              <a:gd name="T108" fmla="*/ 2147483646 w 5440"/>
              <a:gd name="T109" fmla="*/ 2147483646 h 526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440" h="5267">
                <a:moveTo>
                  <a:pt x="1521" y="2392"/>
                </a:moveTo>
                <a:lnTo>
                  <a:pt x="1521" y="2392"/>
                </a:lnTo>
                <a:lnTo>
                  <a:pt x="1525" y="2395"/>
                </a:lnTo>
                <a:lnTo>
                  <a:pt x="2073" y="2944"/>
                </a:lnTo>
                <a:lnTo>
                  <a:pt x="2265" y="2753"/>
                </a:lnTo>
                <a:lnTo>
                  <a:pt x="2058" y="2546"/>
                </a:lnTo>
                <a:lnTo>
                  <a:pt x="1964" y="2452"/>
                </a:lnTo>
                <a:lnTo>
                  <a:pt x="2443" y="1974"/>
                </a:lnTo>
                <a:lnTo>
                  <a:pt x="2506" y="1981"/>
                </a:lnTo>
                <a:lnTo>
                  <a:pt x="2531" y="1984"/>
                </a:lnTo>
                <a:lnTo>
                  <a:pt x="2554" y="1985"/>
                </a:lnTo>
                <a:lnTo>
                  <a:pt x="2579" y="1984"/>
                </a:lnTo>
                <a:lnTo>
                  <a:pt x="2603" y="1981"/>
                </a:lnTo>
                <a:lnTo>
                  <a:pt x="2628" y="1978"/>
                </a:lnTo>
                <a:lnTo>
                  <a:pt x="2651" y="1973"/>
                </a:lnTo>
                <a:lnTo>
                  <a:pt x="2300" y="1621"/>
                </a:lnTo>
                <a:lnTo>
                  <a:pt x="2288" y="1611"/>
                </a:lnTo>
                <a:lnTo>
                  <a:pt x="2277" y="1601"/>
                </a:lnTo>
                <a:lnTo>
                  <a:pt x="2287" y="1564"/>
                </a:lnTo>
                <a:lnTo>
                  <a:pt x="2295" y="1528"/>
                </a:lnTo>
                <a:lnTo>
                  <a:pt x="2302" y="1490"/>
                </a:lnTo>
                <a:lnTo>
                  <a:pt x="2308" y="1454"/>
                </a:lnTo>
                <a:lnTo>
                  <a:pt x="2313" y="1416"/>
                </a:lnTo>
                <a:lnTo>
                  <a:pt x="2316" y="1379"/>
                </a:lnTo>
                <a:lnTo>
                  <a:pt x="2318" y="1340"/>
                </a:lnTo>
                <a:lnTo>
                  <a:pt x="2320" y="1303"/>
                </a:lnTo>
                <a:lnTo>
                  <a:pt x="2320" y="1265"/>
                </a:lnTo>
                <a:lnTo>
                  <a:pt x="2318" y="1227"/>
                </a:lnTo>
                <a:lnTo>
                  <a:pt x="2316" y="1190"/>
                </a:lnTo>
                <a:lnTo>
                  <a:pt x="2311" y="1152"/>
                </a:lnTo>
                <a:lnTo>
                  <a:pt x="2307" y="1115"/>
                </a:lnTo>
                <a:lnTo>
                  <a:pt x="2301" y="1077"/>
                </a:lnTo>
                <a:lnTo>
                  <a:pt x="2293" y="1041"/>
                </a:lnTo>
                <a:lnTo>
                  <a:pt x="2284" y="1004"/>
                </a:lnTo>
                <a:lnTo>
                  <a:pt x="2275" y="967"/>
                </a:lnTo>
                <a:lnTo>
                  <a:pt x="2263" y="931"/>
                </a:lnTo>
                <a:lnTo>
                  <a:pt x="2252" y="895"/>
                </a:lnTo>
                <a:lnTo>
                  <a:pt x="2238" y="859"/>
                </a:lnTo>
                <a:lnTo>
                  <a:pt x="2222" y="824"/>
                </a:lnTo>
                <a:lnTo>
                  <a:pt x="2207" y="789"/>
                </a:lnTo>
                <a:lnTo>
                  <a:pt x="2190" y="754"/>
                </a:lnTo>
                <a:lnTo>
                  <a:pt x="2171" y="720"/>
                </a:lnTo>
                <a:lnTo>
                  <a:pt x="2152" y="687"/>
                </a:lnTo>
                <a:lnTo>
                  <a:pt x="2131" y="654"/>
                </a:lnTo>
                <a:lnTo>
                  <a:pt x="2109" y="621"/>
                </a:lnTo>
                <a:lnTo>
                  <a:pt x="2085" y="590"/>
                </a:lnTo>
                <a:lnTo>
                  <a:pt x="2061" y="558"/>
                </a:lnTo>
                <a:lnTo>
                  <a:pt x="2035" y="528"/>
                </a:lnTo>
                <a:lnTo>
                  <a:pt x="2008" y="498"/>
                </a:lnTo>
                <a:lnTo>
                  <a:pt x="1980" y="469"/>
                </a:lnTo>
                <a:lnTo>
                  <a:pt x="1952" y="441"/>
                </a:lnTo>
                <a:lnTo>
                  <a:pt x="1922" y="414"/>
                </a:lnTo>
                <a:lnTo>
                  <a:pt x="1892" y="389"/>
                </a:lnTo>
                <a:lnTo>
                  <a:pt x="1860" y="365"/>
                </a:lnTo>
                <a:lnTo>
                  <a:pt x="1828" y="341"/>
                </a:lnTo>
                <a:lnTo>
                  <a:pt x="1797" y="319"/>
                </a:lnTo>
                <a:lnTo>
                  <a:pt x="1764" y="299"/>
                </a:lnTo>
                <a:lnTo>
                  <a:pt x="1731" y="279"/>
                </a:lnTo>
                <a:lnTo>
                  <a:pt x="1697" y="260"/>
                </a:lnTo>
                <a:lnTo>
                  <a:pt x="1663" y="244"/>
                </a:lnTo>
                <a:lnTo>
                  <a:pt x="1628" y="228"/>
                </a:lnTo>
                <a:lnTo>
                  <a:pt x="1593" y="212"/>
                </a:lnTo>
                <a:lnTo>
                  <a:pt x="1558" y="199"/>
                </a:lnTo>
                <a:lnTo>
                  <a:pt x="1523" y="187"/>
                </a:lnTo>
                <a:lnTo>
                  <a:pt x="1486" y="176"/>
                </a:lnTo>
                <a:lnTo>
                  <a:pt x="1450" y="165"/>
                </a:lnTo>
                <a:lnTo>
                  <a:pt x="1414" y="157"/>
                </a:lnTo>
                <a:lnTo>
                  <a:pt x="1376" y="150"/>
                </a:lnTo>
                <a:lnTo>
                  <a:pt x="1340" y="143"/>
                </a:lnTo>
                <a:lnTo>
                  <a:pt x="1302" y="139"/>
                </a:lnTo>
                <a:lnTo>
                  <a:pt x="1265" y="134"/>
                </a:lnTo>
                <a:lnTo>
                  <a:pt x="1228" y="131"/>
                </a:lnTo>
                <a:lnTo>
                  <a:pt x="1191" y="130"/>
                </a:lnTo>
                <a:lnTo>
                  <a:pt x="1153" y="129"/>
                </a:lnTo>
                <a:lnTo>
                  <a:pt x="1116" y="130"/>
                </a:lnTo>
                <a:lnTo>
                  <a:pt x="1078" y="133"/>
                </a:lnTo>
                <a:lnTo>
                  <a:pt x="1041" y="136"/>
                </a:lnTo>
                <a:lnTo>
                  <a:pt x="1003" y="140"/>
                </a:lnTo>
                <a:lnTo>
                  <a:pt x="967" y="146"/>
                </a:lnTo>
                <a:lnTo>
                  <a:pt x="929" y="153"/>
                </a:lnTo>
                <a:lnTo>
                  <a:pt x="893" y="161"/>
                </a:lnTo>
                <a:lnTo>
                  <a:pt x="857" y="170"/>
                </a:lnTo>
                <a:lnTo>
                  <a:pt x="1514" y="827"/>
                </a:lnTo>
                <a:lnTo>
                  <a:pt x="1341" y="1470"/>
                </a:lnTo>
                <a:lnTo>
                  <a:pt x="697" y="1642"/>
                </a:lnTo>
                <a:lnTo>
                  <a:pt x="41" y="986"/>
                </a:lnTo>
                <a:lnTo>
                  <a:pt x="31" y="1022"/>
                </a:lnTo>
                <a:lnTo>
                  <a:pt x="23" y="1059"/>
                </a:lnTo>
                <a:lnTo>
                  <a:pt x="16" y="1096"/>
                </a:lnTo>
                <a:lnTo>
                  <a:pt x="10" y="1133"/>
                </a:lnTo>
                <a:lnTo>
                  <a:pt x="7" y="1170"/>
                </a:lnTo>
                <a:lnTo>
                  <a:pt x="3" y="1208"/>
                </a:lnTo>
                <a:lnTo>
                  <a:pt x="1" y="1245"/>
                </a:lnTo>
                <a:lnTo>
                  <a:pt x="0" y="1283"/>
                </a:lnTo>
                <a:lnTo>
                  <a:pt x="1" y="1320"/>
                </a:lnTo>
                <a:lnTo>
                  <a:pt x="2" y="1358"/>
                </a:lnTo>
                <a:lnTo>
                  <a:pt x="4" y="1394"/>
                </a:lnTo>
                <a:lnTo>
                  <a:pt x="9" y="1431"/>
                </a:lnTo>
                <a:lnTo>
                  <a:pt x="14" y="1469"/>
                </a:lnTo>
                <a:lnTo>
                  <a:pt x="21" y="1505"/>
                </a:lnTo>
                <a:lnTo>
                  <a:pt x="28" y="1543"/>
                </a:lnTo>
                <a:lnTo>
                  <a:pt x="36" y="1579"/>
                </a:lnTo>
                <a:lnTo>
                  <a:pt x="47" y="1615"/>
                </a:lnTo>
                <a:lnTo>
                  <a:pt x="57" y="1652"/>
                </a:lnTo>
                <a:lnTo>
                  <a:pt x="70" y="1687"/>
                </a:lnTo>
                <a:lnTo>
                  <a:pt x="84" y="1722"/>
                </a:lnTo>
                <a:lnTo>
                  <a:pt x="98" y="1757"/>
                </a:lnTo>
                <a:lnTo>
                  <a:pt x="115" y="1793"/>
                </a:lnTo>
                <a:lnTo>
                  <a:pt x="131" y="1826"/>
                </a:lnTo>
                <a:lnTo>
                  <a:pt x="150" y="1860"/>
                </a:lnTo>
                <a:lnTo>
                  <a:pt x="170" y="1893"/>
                </a:lnTo>
                <a:lnTo>
                  <a:pt x="190" y="1926"/>
                </a:lnTo>
                <a:lnTo>
                  <a:pt x="212" y="1958"/>
                </a:lnTo>
                <a:lnTo>
                  <a:pt x="235" y="1989"/>
                </a:lnTo>
                <a:lnTo>
                  <a:pt x="260" y="2021"/>
                </a:lnTo>
                <a:lnTo>
                  <a:pt x="285" y="2052"/>
                </a:lnTo>
                <a:lnTo>
                  <a:pt x="312" y="2081"/>
                </a:lnTo>
                <a:lnTo>
                  <a:pt x="340" y="2109"/>
                </a:lnTo>
                <a:lnTo>
                  <a:pt x="370" y="2138"/>
                </a:lnTo>
                <a:lnTo>
                  <a:pt x="401" y="2166"/>
                </a:lnTo>
                <a:lnTo>
                  <a:pt x="434" y="2193"/>
                </a:lnTo>
                <a:lnTo>
                  <a:pt x="466" y="2219"/>
                </a:lnTo>
                <a:lnTo>
                  <a:pt x="499" y="2243"/>
                </a:lnTo>
                <a:lnTo>
                  <a:pt x="533" y="2266"/>
                </a:lnTo>
                <a:lnTo>
                  <a:pt x="567" y="2287"/>
                </a:lnTo>
                <a:lnTo>
                  <a:pt x="602" y="2307"/>
                </a:lnTo>
                <a:lnTo>
                  <a:pt x="639" y="2326"/>
                </a:lnTo>
                <a:lnTo>
                  <a:pt x="675" y="2343"/>
                </a:lnTo>
                <a:lnTo>
                  <a:pt x="711" y="2359"/>
                </a:lnTo>
                <a:lnTo>
                  <a:pt x="748" y="2374"/>
                </a:lnTo>
                <a:lnTo>
                  <a:pt x="785" y="2387"/>
                </a:lnTo>
                <a:lnTo>
                  <a:pt x="823" y="2400"/>
                </a:lnTo>
                <a:lnTo>
                  <a:pt x="861" y="2410"/>
                </a:lnTo>
                <a:lnTo>
                  <a:pt x="900" y="2420"/>
                </a:lnTo>
                <a:lnTo>
                  <a:pt x="939" y="2428"/>
                </a:lnTo>
                <a:lnTo>
                  <a:pt x="977" y="2435"/>
                </a:lnTo>
                <a:lnTo>
                  <a:pt x="1016" y="2441"/>
                </a:lnTo>
                <a:lnTo>
                  <a:pt x="1055" y="2444"/>
                </a:lnTo>
                <a:lnTo>
                  <a:pt x="1095" y="2448"/>
                </a:lnTo>
                <a:lnTo>
                  <a:pt x="1133" y="2449"/>
                </a:lnTo>
                <a:lnTo>
                  <a:pt x="1173" y="2449"/>
                </a:lnTo>
                <a:lnTo>
                  <a:pt x="1212" y="2448"/>
                </a:lnTo>
                <a:lnTo>
                  <a:pt x="1252" y="2445"/>
                </a:lnTo>
                <a:lnTo>
                  <a:pt x="1290" y="2442"/>
                </a:lnTo>
                <a:lnTo>
                  <a:pt x="1329" y="2437"/>
                </a:lnTo>
                <a:lnTo>
                  <a:pt x="1368" y="2430"/>
                </a:lnTo>
                <a:lnTo>
                  <a:pt x="1406" y="2422"/>
                </a:lnTo>
                <a:lnTo>
                  <a:pt x="1445" y="2414"/>
                </a:lnTo>
                <a:lnTo>
                  <a:pt x="1484" y="2403"/>
                </a:lnTo>
                <a:lnTo>
                  <a:pt x="1521" y="2392"/>
                </a:lnTo>
                <a:close/>
                <a:moveTo>
                  <a:pt x="3463" y="2785"/>
                </a:moveTo>
                <a:lnTo>
                  <a:pt x="3463" y="2785"/>
                </a:lnTo>
                <a:lnTo>
                  <a:pt x="3459" y="2803"/>
                </a:lnTo>
                <a:lnTo>
                  <a:pt x="3457" y="2821"/>
                </a:lnTo>
                <a:lnTo>
                  <a:pt x="3454" y="2838"/>
                </a:lnTo>
                <a:lnTo>
                  <a:pt x="3453" y="2857"/>
                </a:lnTo>
                <a:lnTo>
                  <a:pt x="3452" y="2876"/>
                </a:lnTo>
                <a:lnTo>
                  <a:pt x="3452" y="2893"/>
                </a:lnTo>
                <a:lnTo>
                  <a:pt x="3453" y="2912"/>
                </a:lnTo>
                <a:lnTo>
                  <a:pt x="3454" y="2931"/>
                </a:lnTo>
                <a:lnTo>
                  <a:pt x="3461" y="2994"/>
                </a:lnTo>
                <a:lnTo>
                  <a:pt x="3417" y="3039"/>
                </a:lnTo>
                <a:lnTo>
                  <a:pt x="3077" y="3379"/>
                </a:lnTo>
                <a:lnTo>
                  <a:pt x="2984" y="3472"/>
                </a:lnTo>
                <a:lnTo>
                  <a:pt x="2684" y="3172"/>
                </a:lnTo>
                <a:lnTo>
                  <a:pt x="2493" y="3363"/>
                </a:lnTo>
                <a:lnTo>
                  <a:pt x="4228" y="5098"/>
                </a:lnTo>
                <a:lnTo>
                  <a:pt x="4248" y="5117"/>
                </a:lnTo>
                <a:lnTo>
                  <a:pt x="4269" y="5136"/>
                </a:lnTo>
                <a:lnTo>
                  <a:pt x="4291" y="5152"/>
                </a:lnTo>
                <a:lnTo>
                  <a:pt x="4314" y="5168"/>
                </a:lnTo>
                <a:lnTo>
                  <a:pt x="4336" y="5183"/>
                </a:lnTo>
                <a:lnTo>
                  <a:pt x="4361" y="5195"/>
                </a:lnTo>
                <a:lnTo>
                  <a:pt x="4384" y="5207"/>
                </a:lnTo>
                <a:lnTo>
                  <a:pt x="4409" y="5218"/>
                </a:lnTo>
                <a:lnTo>
                  <a:pt x="4433" y="5227"/>
                </a:lnTo>
                <a:lnTo>
                  <a:pt x="4459" y="5235"/>
                </a:lnTo>
                <a:lnTo>
                  <a:pt x="4485" y="5242"/>
                </a:lnTo>
                <a:lnTo>
                  <a:pt x="4511" y="5248"/>
                </a:lnTo>
                <a:lnTo>
                  <a:pt x="4536" y="5253"/>
                </a:lnTo>
                <a:lnTo>
                  <a:pt x="4562" y="5255"/>
                </a:lnTo>
                <a:lnTo>
                  <a:pt x="4588" y="5258"/>
                </a:lnTo>
                <a:lnTo>
                  <a:pt x="4615" y="5259"/>
                </a:lnTo>
                <a:lnTo>
                  <a:pt x="4641" y="5258"/>
                </a:lnTo>
                <a:lnTo>
                  <a:pt x="4668" y="5255"/>
                </a:lnTo>
                <a:lnTo>
                  <a:pt x="4693" y="5253"/>
                </a:lnTo>
                <a:lnTo>
                  <a:pt x="4719" y="5248"/>
                </a:lnTo>
                <a:lnTo>
                  <a:pt x="4745" y="5242"/>
                </a:lnTo>
                <a:lnTo>
                  <a:pt x="4771" y="5235"/>
                </a:lnTo>
                <a:lnTo>
                  <a:pt x="4795" y="5227"/>
                </a:lnTo>
                <a:lnTo>
                  <a:pt x="4821" y="5218"/>
                </a:lnTo>
                <a:lnTo>
                  <a:pt x="4845" y="5207"/>
                </a:lnTo>
                <a:lnTo>
                  <a:pt x="4869" y="5195"/>
                </a:lnTo>
                <a:lnTo>
                  <a:pt x="4893" y="5183"/>
                </a:lnTo>
                <a:lnTo>
                  <a:pt x="4916" y="5168"/>
                </a:lnTo>
                <a:lnTo>
                  <a:pt x="4938" y="5152"/>
                </a:lnTo>
                <a:lnTo>
                  <a:pt x="4961" y="5136"/>
                </a:lnTo>
                <a:lnTo>
                  <a:pt x="4982" y="5117"/>
                </a:lnTo>
                <a:lnTo>
                  <a:pt x="5002" y="5098"/>
                </a:lnTo>
                <a:lnTo>
                  <a:pt x="5022" y="5077"/>
                </a:lnTo>
                <a:lnTo>
                  <a:pt x="5039" y="5056"/>
                </a:lnTo>
                <a:lnTo>
                  <a:pt x="5057" y="5035"/>
                </a:lnTo>
                <a:lnTo>
                  <a:pt x="5072" y="5013"/>
                </a:lnTo>
                <a:lnTo>
                  <a:pt x="5086" y="4989"/>
                </a:lnTo>
                <a:lnTo>
                  <a:pt x="5099" y="4966"/>
                </a:lnTo>
                <a:lnTo>
                  <a:pt x="5112" y="4941"/>
                </a:lnTo>
                <a:lnTo>
                  <a:pt x="5122" y="4916"/>
                </a:lnTo>
                <a:lnTo>
                  <a:pt x="5132" y="4892"/>
                </a:lnTo>
                <a:lnTo>
                  <a:pt x="5140" y="4867"/>
                </a:lnTo>
                <a:lnTo>
                  <a:pt x="5146" y="4841"/>
                </a:lnTo>
                <a:lnTo>
                  <a:pt x="5152" y="4816"/>
                </a:lnTo>
                <a:lnTo>
                  <a:pt x="5156" y="4790"/>
                </a:lnTo>
                <a:lnTo>
                  <a:pt x="5160" y="4763"/>
                </a:lnTo>
                <a:lnTo>
                  <a:pt x="5161" y="4737"/>
                </a:lnTo>
                <a:lnTo>
                  <a:pt x="5162" y="4711"/>
                </a:lnTo>
                <a:lnTo>
                  <a:pt x="5161" y="4684"/>
                </a:lnTo>
                <a:lnTo>
                  <a:pt x="5160" y="4659"/>
                </a:lnTo>
                <a:lnTo>
                  <a:pt x="5156" y="4632"/>
                </a:lnTo>
                <a:lnTo>
                  <a:pt x="5152" y="4606"/>
                </a:lnTo>
                <a:lnTo>
                  <a:pt x="5146" y="4580"/>
                </a:lnTo>
                <a:lnTo>
                  <a:pt x="5140" y="4555"/>
                </a:lnTo>
                <a:lnTo>
                  <a:pt x="5132" y="4530"/>
                </a:lnTo>
                <a:lnTo>
                  <a:pt x="5122" y="4505"/>
                </a:lnTo>
                <a:lnTo>
                  <a:pt x="5112" y="4480"/>
                </a:lnTo>
                <a:lnTo>
                  <a:pt x="5099" y="4456"/>
                </a:lnTo>
                <a:lnTo>
                  <a:pt x="5086" y="4432"/>
                </a:lnTo>
                <a:lnTo>
                  <a:pt x="5072" y="4410"/>
                </a:lnTo>
                <a:lnTo>
                  <a:pt x="5057" y="4387"/>
                </a:lnTo>
                <a:lnTo>
                  <a:pt x="5039" y="4366"/>
                </a:lnTo>
                <a:lnTo>
                  <a:pt x="5022" y="4344"/>
                </a:lnTo>
                <a:lnTo>
                  <a:pt x="5002" y="4323"/>
                </a:lnTo>
                <a:lnTo>
                  <a:pt x="3463" y="2785"/>
                </a:lnTo>
                <a:close/>
                <a:moveTo>
                  <a:pt x="4802" y="4918"/>
                </a:moveTo>
                <a:lnTo>
                  <a:pt x="4527" y="4991"/>
                </a:lnTo>
                <a:lnTo>
                  <a:pt x="4304" y="4769"/>
                </a:lnTo>
                <a:lnTo>
                  <a:pt x="4377" y="4493"/>
                </a:lnTo>
                <a:lnTo>
                  <a:pt x="4652" y="4419"/>
                </a:lnTo>
                <a:lnTo>
                  <a:pt x="4876" y="4643"/>
                </a:lnTo>
                <a:lnTo>
                  <a:pt x="4802" y="4918"/>
                </a:lnTo>
                <a:close/>
                <a:moveTo>
                  <a:pt x="2687" y="2988"/>
                </a:moveTo>
                <a:lnTo>
                  <a:pt x="2985" y="3287"/>
                </a:lnTo>
                <a:lnTo>
                  <a:pt x="3325" y="2947"/>
                </a:lnTo>
                <a:lnTo>
                  <a:pt x="3323" y="2917"/>
                </a:lnTo>
                <a:lnTo>
                  <a:pt x="3322" y="2885"/>
                </a:lnTo>
                <a:lnTo>
                  <a:pt x="3323" y="2853"/>
                </a:lnTo>
                <a:lnTo>
                  <a:pt x="3325" y="2823"/>
                </a:lnTo>
                <a:lnTo>
                  <a:pt x="3330" y="2791"/>
                </a:lnTo>
                <a:lnTo>
                  <a:pt x="3336" y="2761"/>
                </a:lnTo>
                <a:lnTo>
                  <a:pt x="3343" y="2730"/>
                </a:lnTo>
                <a:lnTo>
                  <a:pt x="3352" y="2700"/>
                </a:lnTo>
                <a:lnTo>
                  <a:pt x="3363" y="2670"/>
                </a:lnTo>
                <a:lnTo>
                  <a:pt x="3376" y="2641"/>
                </a:lnTo>
                <a:lnTo>
                  <a:pt x="3391" y="2613"/>
                </a:lnTo>
                <a:lnTo>
                  <a:pt x="3406" y="2585"/>
                </a:lnTo>
                <a:lnTo>
                  <a:pt x="3425" y="2558"/>
                </a:lnTo>
                <a:lnTo>
                  <a:pt x="3444" y="2532"/>
                </a:lnTo>
                <a:lnTo>
                  <a:pt x="3465" y="2506"/>
                </a:lnTo>
                <a:lnTo>
                  <a:pt x="3488" y="2482"/>
                </a:lnTo>
                <a:lnTo>
                  <a:pt x="3513" y="2459"/>
                </a:lnTo>
                <a:lnTo>
                  <a:pt x="3538" y="2438"/>
                </a:lnTo>
                <a:lnTo>
                  <a:pt x="3565" y="2418"/>
                </a:lnTo>
                <a:lnTo>
                  <a:pt x="3592" y="2401"/>
                </a:lnTo>
                <a:lnTo>
                  <a:pt x="3620" y="2384"/>
                </a:lnTo>
                <a:lnTo>
                  <a:pt x="3648" y="2370"/>
                </a:lnTo>
                <a:lnTo>
                  <a:pt x="3677" y="2358"/>
                </a:lnTo>
                <a:lnTo>
                  <a:pt x="3706" y="2346"/>
                </a:lnTo>
                <a:lnTo>
                  <a:pt x="3737" y="2338"/>
                </a:lnTo>
                <a:lnTo>
                  <a:pt x="3767" y="2329"/>
                </a:lnTo>
                <a:lnTo>
                  <a:pt x="3798" y="2324"/>
                </a:lnTo>
                <a:lnTo>
                  <a:pt x="3828" y="2319"/>
                </a:lnTo>
                <a:lnTo>
                  <a:pt x="3860" y="2316"/>
                </a:lnTo>
                <a:lnTo>
                  <a:pt x="3892" y="2316"/>
                </a:lnTo>
                <a:lnTo>
                  <a:pt x="3922" y="2316"/>
                </a:lnTo>
                <a:lnTo>
                  <a:pt x="3954" y="2320"/>
                </a:lnTo>
                <a:lnTo>
                  <a:pt x="5440" y="834"/>
                </a:lnTo>
                <a:lnTo>
                  <a:pt x="4608" y="0"/>
                </a:lnTo>
                <a:lnTo>
                  <a:pt x="3121" y="1487"/>
                </a:lnTo>
                <a:lnTo>
                  <a:pt x="3124" y="1518"/>
                </a:lnTo>
                <a:lnTo>
                  <a:pt x="3125" y="1550"/>
                </a:lnTo>
                <a:lnTo>
                  <a:pt x="3124" y="1580"/>
                </a:lnTo>
                <a:lnTo>
                  <a:pt x="3121" y="1612"/>
                </a:lnTo>
                <a:lnTo>
                  <a:pt x="3117" y="1642"/>
                </a:lnTo>
                <a:lnTo>
                  <a:pt x="3111" y="1674"/>
                </a:lnTo>
                <a:lnTo>
                  <a:pt x="3104" y="1705"/>
                </a:lnTo>
                <a:lnTo>
                  <a:pt x="3094" y="1734"/>
                </a:lnTo>
                <a:lnTo>
                  <a:pt x="3083" y="1764"/>
                </a:lnTo>
                <a:lnTo>
                  <a:pt x="3071" y="1793"/>
                </a:lnTo>
                <a:lnTo>
                  <a:pt x="3056" y="1822"/>
                </a:lnTo>
                <a:lnTo>
                  <a:pt x="3041" y="1849"/>
                </a:lnTo>
                <a:lnTo>
                  <a:pt x="3022" y="1877"/>
                </a:lnTo>
                <a:lnTo>
                  <a:pt x="3003" y="1903"/>
                </a:lnTo>
                <a:lnTo>
                  <a:pt x="2981" y="1928"/>
                </a:lnTo>
                <a:lnTo>
                  <a:pt x="2959" y="1952"/>
                </a:lnTo>
                <a:lnTo>
                  <a:pt x="2934" y="1975"/>
                </a:lnTo>
                <a:lnTo>
                  <a:pt x="2909" y="1996"/>
                </a:lnTo>
                <a:lnTo>
                  <a:pt x="2882" y="2016"/>
                </a:lnTo>
                <a:lnTo>
                  <a:pt x="2855" y="2034"/>
                </a:lnTo>
                <a:lnTo>
                  <a:pt x="2827" y="2050"/>
                </a:lnTo>
                <a:lnTo>
                  <a:pt x="2799" y="2064"/>
                </a:lnTo>
                <a:lnTo>
                  <a:pt x="2770" y="2077"/>
                </a:lnTo>
                <a:lnTo>
                  <a:pt x="2740" y="2088"/>
                </a:lnTo>
                <a:lnTo>
                  <a:pt x="2710" y="2097"/>
                </a:lnTo>
                <a:lnTo>
                  <a:pt x="2680" y="2105"/>
                </a:lnTo>
                <a:lnTo>
                  <a:pt x="2649" y="2111"/>
                </a:lnTo>
                <a:lnTo>
                  <a:pt x="2617" y="2115"/>
                </a:lnTo>
                <a:lnTo>
                  <a:pt x="2587" y="2117"/>
                </a:lnTo>
                <a:lnTo>
                  <a:pt x="2555" y="2118"/>
                </a:lnTo>
                <a:lnTo>
                  <a:pt x="2525" y="2117"/>
                </a:lnTo>
                <a:lnTo>
                  <a:pt x="2493" y="2115"/>
                </a:lnTo>
                <a:lnTo>
                  <a:pt x="2153" y="2455"/>
                </a:lnTo>
                <a:lnTo>
                  <a:pt x="2453" y="2755"/>
                </a:lnTo>
                <a:lnTo>
                  <a:pt x="984" y="4223"/>
                </a:lnTo>
                <a:lnTo>
                  <a:pt x="931" y="4170"/>
                </a:lnTo>
                <a:lnTo>
                  <a:pt x="648" y="4396"/>
                </a:lnTo>
                <a:lnTo>
                  <a:pt x="174" y="5145"/>
                </a:lnTo>
                <a:lnTo>
                  <a:pt x="295" y="5267"/>
                </a:lnTo>
                <a:lnTo>
                  <a:pt x="1044" y="4792"/>
                </a:lnTo>
                <a:lnTo>
                  <a:pt x="1272" y="4510"/>
                </a:lnTo>
                <a:lnTo>
                  <a:pt x="1218" y="4457"/>
                </a:lnTo>
                <a:lnTo>
                  <a:pt x="2687" y="2988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37" name="齿轮">
            <a:extLst>
              <a:ext uri="{FF2B5EF4-FFF2-40B4-BE49-F238E27FC236}">
                <a16:creationId xmlns="" xmlns:a16="http://schemas.microsoft.com/office/drawing/2014/main" id="{110AB4CE-93F3-4C6A-9ECC-B3820F3D5962}"/>
              </a:ext>
            </a:extLst>
          </p:cNvPr>
          <p:cNvSpPr/>
          <p:nvPr/>
        </p:nvSpPr>
        <p:spPr bwMode="auto">
          <a:xfrm>
            <a:off x="6233353" y="2952133"/>
            <a:ext cx="324485" cy="354330"/>
          </a:xfrm>
          <a:custGeom>
            <a:avLst/>
            <a:gdLst>
              <a:gd name="T0" fmla="*/ 673252 w 589"/>
              <a:gd name="T1" fmla="*/ 585892 h 590"/>
              <a:gd name="T2" fmla="*/ 673252 w 589"/>
              <a:gd name="T3" fmla="*/ 1168732 h 590"/>
              <a:gd name="T4" fmla="*/ 673252 w 589"/>
              <a:gd name="T5" fmla="*/ 585892 h 590"/>
              <a:gd name="T6" fmla="*/ 673252 w 589"/>
              <a:gd name="T7" fmla="*/ 1080238 h 590"/>
              <a:gd name="T8" fmla="*/ 673252 w 589"/>
              <a:gd name="T9" fmla="*/ 720159 h 590"/>
              <a:gd name="T10" fmla="*/ 673252 w 589"/>
              <a:gd name="T11" fmla="*/ 1080238 h 590"/>
              <a:gd name="T12" fmla="*/ 1314443 w 589"/>
              <a:gd name="T13" fmla="*/ 1080238 h 590"/>
              <a:gd name="T14" fmla="*/ 1211395 w 589"/>
              <a:gd name="T15" fmla="*/ 900199 h 590"/>
              <a:gd name="T16" fmla="*/ 1314443 w 589"/>
              <a:gd name="T17" fmla="*/ 674386 h 590"/>
              <a:gd name="T18" fmla="*/ 1245744 w 589"/>
              <a:gd name="T19" fmla="*/ 317358 h 590"/>
              <a:gd name="T20" fmla="*/ 1009877 w 589"/>
              <a:gd name="T21" fmla="*/ 360079 h 590"/>
              <a:gd name="T22" fmla="*/ 840419 w 589"/>
              <a:gd name="T23" fmla="*/ 91546 h 590"/>
              <a:gd name="T24" fmla="*/ 572493 w 589"/>
              <a:gd name="T25" fmla="*/ 0 h 590"/>
              <a:gd name="T26" fmla="*/ 503794 w 589"/>
              <a:gd name="T27" fmla="*/ 225813 h 590"/>
              <a:gd name="T28" fmla="*/ 235867 w 589"/>
              <a:gd name="T29" fmla="*/ 271585 h 590"/>
              <a:gd name="T30" fmla="*/ 0 w 589"/>
              <a:gd name="T31" fmla="*/ 497398 h 590"/>
              <a:gd name="T32" fmla="*/ 132818 w 589"/>
              <a:gd name="T33" fmla="*/ 765932 h 590"/>
              <a:gd name="T34" fmla="*/ 132818 w 589"/>
              <a:gd name="T35" fmla="*/ 1034465 h 590"/>
              <a:gd name="T36" fmla="*/ 0 w 589"/>
              <a:gd name="T37" fmla="*/ 1260278 h 590"/>
              <a:gd name="T38" fmla="*/ 235867 w 589"/>
              <a:gd name="T39" fmla="*/ 1528812 h 590"/>
              <a:gd name="T40" fmla="*/ 503794 w 589"/>
              <a:gd name="T41" fmla="*/ 1574584 h 590"/>
              <a:gd name="T42" fmla="*/ 572493 w 589"/>
              <a:gd name="T43" fmla="*/ 1797345 h 590"/>
              <a:gd name="T44" fmla="*/ 840419 w 589"/>
              <a:gd name="T45" fmla="*/ 1663079 h 590"/>
              <a:gd name="T46" fmla="*/ 1009877 w 589"/>
              <a:gd name="T47" fmla="*/ 1440318 h 590"/>
              <a:gd name="T48" fmla="*/ 1245744 w 589"/>
              <a:gd name="T49" fmla="*/ 1483039 h 590"/>
              <a:gd name="T50" fmla="*/ 1314443 w 589"/>
              <a:gd name="T51" fmla="*/ 1080238 h 590"/>
              <a:gd name="T52" fmla="*/ 1245744 w 589"/>
              <a:gd name="T53" fmla="*/ 1260278 h 590"/>
              <a:gd name="T54" fmla="*/ 1144986 w 589"/>
              <a:gd name="T55" fmla="*/ 1394545 h 590"/>
              <a:gd name="T56" fmla="*/ 774010 w 589"/>
              <a:gd name="T57" fmla="*/ 1483039 h 590"/>
              <a:gd name="T58" fmla="*/ 707601 w 589"/>
              <a:gd name="T59" fmla="*/ 1663079 h 590"/>
              <a:gd name="T60" fmla="*/ 572493 w 589"/>
              <a:gd name="T61" fmla="*/ 1617306 h 590"/>
              <a:gd name="T62" fmla="*/ 336626 w 589"/>
              <a:gd name="T63" fmla="*/ 1302999 h 590"/>
              <a:gd name="T64" fmla="*/ 167168 w 589"/>
              <a:gd name="T65" fmla="*/ 1348772 h 590"/>
              <a:gd name="T66" fmla="*/ 132818 w 589"/>
              <a:gd name="T67" fmla="*/ 1168732 h 590"/>
              <a:gd name="T68" fmla="*/ 235867 w 589"/>
              <a:gd name="T69" fmla="*/ 900199 h 590"/>
              <a:gd name="T70" fmla="*/ 132818 w 589"/>
              <a:gd name="T71" fmla="*/ 585892 h 590"/>
              <a:gd name="T72" fmla="*/ 167168 w 589"/>
              <a:gd name="T73" fmla="*/ 405852 h 590"/>
              <a:gd name="T74" fmla="*/ 336626 w 589"/>
              <a:gd name="T75" fmla="*/ 497398 h 590"/>
              <a:gd name="T76" fmla="*/ 572493 w 589"/>
              <a:gd name="T77" fmla="*/ 180040 h 590"/>
              <a:gd name="T78" fmla="*/ 707601 w 589"/>
              <a:gd name="T79" fmla="*/ 91546 h 590"/>
              <a:gd name="T80" fmla="*/ 774010 w 589"/>
              <a:gd name="T81" fmla="*/ 317358 h 590"/>
              <a:gd name="T82" fmla="*/ 1144986 w 589"/>
              <a:gd name="T83" fmla="*/ 405852 h 590"/>
              <a:gd name="T84" fmla="*/ 1245744 w 589"/>
              <a:gd name="T85" fmla="*/ 497398 h 590"/>
              <a:gd name="T86" fmla="*/ 1110636 w 589"/>
              <a:gd name="T87" fmla="*/ 674386 h 590"/>
              <a:gd name="T88" fmla="*/ 1110636 w 589"/>
              <a:gd name="T89" fmla="*/ 1080238 h 590"/>
              <a:gd name="T90" fmla="*/ 1245744 w 589"/>
              <a:gd name="T91" fmla="*/ 1260278 h 59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89" h="590">
                <a:moveTo>
                  <a:pt x="294" y="192"/>
                </a:moveTo>
                <a:lnTo>
                  <a:pt x="294" y="192"/>
                </a:lnTo>
                <a:cubicBezTo>
                  <a:pt x="235" y="192"/>
                  <a:pt x="191" y="236"/>
                  <a:pt x="191" y="295"/>
                </a:cubicBezTo>
                <a:cubicBezTo>
                  <a:pt x="191" y="339"/>
                  <a:pt x="235" y="383"/>
                  <a:pt x="294" y="383"/>
                </a:cubicBezTo>
                <a:cubicBezTo>
                  <a:pt x="353" y="383"/>
                  <a:pt x="397" y="339"/>
                  <a:pt x="397" y="295"/>
                </a:cubicBezTo>
                <a:cubicBezTo>
                  <a:pt x="397" y="236"/>
                  <a:pt x="353" y="192"/>
                  <a:pt x="294" y="192"/>
                </a:cubicBezTo>
                <a:close/>
                <a:moveTo>
                  <a:pt x="294" y="354"/>
                </a:moveTo>
                <a:lnTo>
                  <a:pt x="294" y="354"/>
                </a:lnTo>
                <a:cubicBezTo>
                  <a:pt x="265" y="354"/>
                  <a:pt x="235" y="324"/>
                  <a:pt x="235" y="295"/>
                </a:cubicBezTo>
                <a:cubicBezTo>
                  <a:pt x="235" y="251"/>
                  <a:pt x="265" y="236"/>
                  <a:pt x="294" y="236"/>
                </a:cubicBezTo>
                <a:cubicBezTo>
                  <a:pt x="324" y="236"/>
                  <a:pt x="353" y="251"/>
                  <a:pt x="353" y="295"/>
                </a:cubicBezTo>
                <a:cubicBezTo>
                  <a:pt x="353" y="324"/>
                  <a:pt x="324" y="354"/>
                  <a:pt x="294" y="354"/>
                </a:cubicBezTo>
                <a:close/>
                <a:moveTo>
                  <a:pt x="574" y="354"/>
                </a:moveTo>
                <a:lnTo>
                  <a:pt x="574" y="354"/>
                </a:lnTo>
                <a:cubicBezTo>
                  <a:pt x="529" y="339"/>
                  <a:pt x="529" y="339"/>
                  <a:pt x="529" y="339"/>
                </a:cubicBezTo>
                <a:cubicBezTo>
                  <a:pt x="529" y="324"/>
                  <a:pt x="529" y="309"/>
                  <a:pt x="529" y="295"/>
                </a:cubicBezTo>
                <a:cubicBezTo>
                  <a:pt x="529" y="280"/>
                  <a:pt x="529" y="265"/>
                  <a:pt x="529" y="251"/>
                </a:cubicBezTo>
                <a:cubicBezTo>
                  <a:pt x="574" y="221"/>
                  <a:pt x="574" y="221"/>
                  <a:pt x="574" y="221"/>
                </a:cubicBezTo>
                <a:cubicBezTo>
                  <a:pt x="588" y="206"/>
                  <a:pt x="588" y="192"/>
                  <a:pt x="588" y="163"/>
                </a:cubicBezTo>
                <a:cubicBezTo>
                  <a:pt x="544" y="104"/>
                  <a:pt x="544" y="104"/>
                  <a:pt x="544" y="104"/>
                </a:cubicBezTo>
                <a:cubicBezTo>
                  <a:pt x="529" y="74"/>
                  <a:pt x="515" y="74"/>
                  <a:pt x="485" y="89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26" y="89"/>
                  <a:pt x="397" y="74"/>
                  <a:pt x="367" y="74"/>
                </a:cubicBezTo>
                <a:cubicBezTo>
                  <a:pt x="367" y="30"/>
                  <a:pt x="367" y="30"/>
                  <a:pt x="367" y="30"/>
                </a:cubicBezTo>
                <a:cubicBezTo>
                  <a:pt x="367" y="15"/>
                  <a:pt x="353" y="0"/>
                  <a:pt x="338" y="0"/>
                </a:cubicBezTo>
                <a:cubicBezTo>
                  <a:pt x="250" y="0"/>
                  <a:pt x="250" y="0"/>
                  <a:pt x="250" y="0"/>
                </a:cubicBezTo>
                <a:cubicBezTo>
                  <a:pt x="235" y="0"/>
                  <a:pt x="220" y="15"/>
                  <a:pt x="220" y="30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191" y="74"/>
                  <a:pt x="162" y="89"/>
                  <a:pt x="147" y="118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73" y="74"/>
                  <a:pt x="58" y="74"/>
                  <a:pt x="44" y="104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92"/>
                  <a:pt x="0" y="206"/>
                  <a:pt x="14" y="221"/>
                </a:cubicBezTo>
                <a:cubicBezTo>
                  <a:pt x="58" y="251"/>
                  <a:pt x="58" y="251"/>
                  <a:pt x="58" y="251"/>
                </a:cubicBezTo>
                <a:cubicBezTo>
                  <a:pt x="58" y="265"/>
                  <a:pt x="58" y="280"/>
                  <a:pt x="58" y="295"/>
                </a:cubicBezTo>
                <a:cubicBezTo>
                  <a:pt x="58" y="309"/>
                  <a:pt x="58" y="324"/>
                  <a:pt x="58" y="339"/>
                </a:cubicBezTo>
                <a:cubicBezTo>
                  <a:pt x="14" y="354"/>
                  <a:pt x="14" y="354"/>
                  <a:pt x="14" y="354"/>
                </a:cubicBezTo>
                <a:cubicBezTo>
                  <a:pt x="0" y="368"/>
                  <a:pt x="0" y="398"/>
                  <a:pt x="0" y="413"/>
                </a:cubicBezTo>
                <a:cubicBezTo>
                  <a:pt x="44" y="486"/>
                  <a:pt x="44" y="486"/>
                  <a:pt x="44" y="486"/>
                </a:cubicBezTo>
                <a:cubicBezTo>
                  <a:pt x="58" y="501"/>
                  <a:pt x="73" y="501"/>
                  <a:pt x="103" y="501"/>
                </a:cubicBezTo>
                <a:cubicBezTo>
                  <a:pt x="147" y="472"/>
                  <a:pt x="147" y="472"/>
                  <a:pt x="147" y="472"/>
                </a:cubicBezTo>
                <a:cubicBezTo>
                  <a:pt x="162" y="486"/>
                  <a:pt x="191" y="501"/>
                  <a:pt x="220" y="516"/>
                </a:cubicBezTo>
                <a:cubicBezTo>
                  <a:pt x="220" y="545"/>
                  <a:pt x="220" y="545"/>
                  <a:pt x="220" y="545"/>
                </a:cubicBezTo>
                <a:cubicBezTo>
                  <a:pt x="220" y="560"/>
                  <a:pt x="235" y="589"/>
                  <a:pt x="250" y="589"/>
                </a:cubicBezTo>
                <a:cubicBezTo>
                  <a:pt x="338" y="589"/>
                  <a:pt x="338" y="589"/>
                  <a:pt x="338" y="589"/>
                </a:cubicBezTo>
                <a:cubicBezTo>
                  <a:pt x="353" y="589"/>
                  <a:pt x="367" y="560"/>
                  <a:pt x="367" y="545"/>
                </a:cubicBezTo>
                <a:cubicBezTo>
                  <a:pt x="367" y="516"/>
                  <a:pt x="367" y="516"/>
                  <a:pt x="367" y="516"/>
                </a:cubicBezTo>
                <a:cubicBezTo>
                  <a:pt x="397" y="501"/>
                  <a:pt x="426" y="486"/>
                  <a:pt x="441" y="472"/>
                </a:cubicBezTo>
                <a:cubicBezTo>
                  <a:pt x="485" y="501"/>
                  <a:pt x="485" y="501"/>
                  <a:pt x="485" y="501"/>
                </a:cubicBezTo>
                <a:cubicBezTo>
                  <a:pt x="515" y="501"/>
                  <a:pt x="529" y="501"/>
                  <a:pt x="544" y="486"/>
                </a:cubicBezTo>
                <a:cubicBezTo>
                  <a:pt x="588" y="413"/>
                  <a:pt x="588" y="413"/>
                  <a:pt x="588" y="413"/>
                </a:cubicBezTo>
                <a:cubicBezTo>
                  <a:pt x="588" y="398"/>
                  <a:pt x="588" y="368"/>
                  <a:pt x="574" y="354"/>
                </a:cubicBezTo>
                <a:close/>
                <a:moveTo>
                  <a:pt x="544" y="413"/>
                </a:moveTo>
                <a:lnTo>
                  <a:pt x="544" y="413"/>
                </a:lnTo>
                <a:cubicBezTo>
                  <a:pt x="515" y="442"/>
                  <a:pt x="515" y="442"/>
                  <a:pt x="515" y="442"/>
                </a:cubicBezTo>
                <a:cubicBezTo>
                  <a:pt x="515" y="457"/>
                  <a:pt x="500" y="457"/>
                  <a:pt x="500" y="457"/>
                </a:cubicBezTo>
                <a:cubicBezTo>
                  <a:pt x="441" y="427"/>
                  <a:pt x="441" y="427"/>
                  <a:pt x="441" y="427"/>
                </a:cubicBezTo>
                <a:cubicBezTo>
                  <a:pt x="412" y="457"/>
                  <a:pt x="382" y="472"/>
                  <a:pt x="338" y="486"/>
                </a:cubicBezTo>
                <a:cubicBezTo>
                  <a:pt x="338" y="530"/>
                  <a:pt x="338" y="530"/>
                  <a:pt x="338" y="530"/>
                </a:cubicBezTo>
                <a:cubicBezTo>
                  <a:pt x="338" y="530"/>
                  <a:pt x="324" y="545"/>
                  <a:pt x="309" y="545"/>
                </a:cubicBezTo>
                <a:cubicBezTo>
                  <a:pt x="279" y="545"/>
                  <a:pt x="279" y="545"/>
                  <a:pt x="279" y="545"/>
                </a:cubicBezTo>
                <a:cubicBezTo>
                  <a:pt x="265" y="545"/>
                  <a:pt x="250" y="530"/>
                  <a:pt x="250" y="530"/>
                </a:cubicBezTo>
                <a:cubicBezTo>
                  <a:pt x="250" y="486"/>
                  <a:pt x="250" y="486"/>
                  <a:pt x="250" y="486"/>
                </a:cubicBezTo>
                <a:cubicBezTo>
                  <a:pt x="206" y="472"/>
                  <a:pt x="176" y="457"/>
                  <a:pt x="147" y="427"/>
                </a:cubicBezTo>
                <a:cubicBezTo>
                  <a:pt x="88" y="457"/>
                  <a:pt x="88" y="457"/>
                  <a:pt x="88" y="457"/>
                </a:cubicBezTo>
                <a:cubicBezTo>
                  <a:pt x="88" y="457"/>
                  <a:pt x="73" y="457"/>
                  <a:pt x="73" y="442"/>
                </a:cubicBezTo>
                <a:cubicBezTo>
                  <a:pt x="44" y="413"/>
                  <a:pt x="44" y="413"/>
                  <a:pt x="44" y="413"/>
                </a:cubicBezTo>
                <a:cubicBezTo>
                  <a:pt x="44" y="398"/>
                  <a:pt x="44" y="383"/>
                  <a:pt x="58" y="383"/>
                </a:cubicBezTo>
                <a:cubicBezTo>
                  <a:pt x="103" y="354"/>
                  <a:pt x="103" y="354"/>
                  <a:pt x="103" y="354"/>
                </a:cubicBezTo>
                <a:cubicBezTo>
                  <a:pt x="103" y="339"/>
                  <a:pt x="103" y="309"/>
                  <a:pt x="103" y="295"/>
                </a:cubicBezTo>
                <a:cubicBezTo>
                  <a:pt x="103" y="265"/>
                  <a:pt x="103" y="251"/>
                  <a:pt x="103" y="221"/>
                </a:cubicBezTo>
                <a:cubicBezTo>
                  <a:pt x="58" y="192"/>
                  <a:pt x="58" y="192"/>
                  <a:pt x="58" y="192"/>
                </a:cubicBezTo>
                <a:cubicBezTo>
                  <a:pt x="44" y="192"/>
                  <a:pt x="44" y="177"/>
                  <a:pt x="44" y="163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3" y="133"/>
                  <a:pt x="88" y="118"/>
                  <a:pt x="88" y="133"/>
                </a:cubicBezTo>
                <a:cubicBezTo>
                  <a:pt x="147" y="163"/>
                  <a:pt x="147" y="163"/>
                  <a:pt x="147" y="163"/>
                </a:cubicBezTo>
                <a:cubicBezTo>
                  <a:pt x="176" y="133"/>
                  <a:pt x="206" y="104"/>
                  <a:pt x="250" y="104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0" y="45"/>
                  <a:pt x="265" y="30"/>
                  <a:pt x="279" y="30"/>
                </a:cubicBezTo>
                <a:cubicBezTo>
                  <a:pt x="309" y="30"/>
                  <a:pt x="309" y="30"/>
                  <a:pt x="309" y="30"/>
                </a:cubicBezTo>
                <a:cubicBezTo>
                  <a:pt x="324" y="30"/>
                  <a:pt x="338" y="45"/>
                  <a:pt x="338" y="59"/>
                </a:cubicBezTo>
                <a:cubicBezTo>
                  <a:pt x="338" y="104"/>
                  <a:pt x="338" y="104"/>
                  <a:pt x="338" y="104"/>
                </a:cubicBezTo>
                <a:cubicBezTo>
                  <a:pt x="382" y="104"/>
                  <a:pt x="412" y="133"/>
                  <a:pt x="441" y="163"/>
                </a:cubicBezTo>
                <a:cubicBezTo>
                  <a:pt x="500" y="133"/>
                  <a:pt x="500" y="133"/>
                  <a:pt x="500" y="133"/>
                </a:cubicBezTo>
                <a:cubicBezTo>
                  <a:pt x="500" y="118"/>
                  <a:pt x="515" y="133"/>
                  <a:pt x="515" y="133"/>
                </a:cubicBezTo>
                <a:cubicBezTo>
                  <a:pt x="544" y="163"/>
                  <a:pt x="544" y="163"/>
                  <a:pt x="544" y="163"/>
                </a:cubicBezTo>
                <a:cubicBezTo>
                  <a:pt x="544" y="177"/>
                  <a:pt x="544" y="192"/>
                  <a:pt x="529" y="192"/>
                </a:cubicBezTo>
                <a:cubicBezTo>
                  <a:pt x="485" y="221"/>
                  <a:pt x="485" y="221"/>
                  <a:pt x="485" y="221"/>
                </a:cubicBezTo>
                <a:cubicBezTo>
                  <a:pt x="485" y="251"/>
                  <a:pt x="485" y="265"/>
                  <a:pt x="485" y="295"/>
                </a:cubicBezTo>
                <a:cubicBezTo>
                  <a:pt x="485" y="309"/>
                  <a:pt x="485" y="339"/>
                  <a:pt x="485" y="354"/>
                </a:cubicBezTo>
                <a:cubicBezTo>
                  <a:pt x="529" y="383"/>
                  <a:pt x="529" y="383"/>
                  <a:pt x="529" y="383"/>
                </a:cubicBezTo>
                <a:cubicBezTo>
                  <a:pt x="544" y="383"/>
                  <a:pt x="544" y="398"/>
                  <a:pt x="544" y="413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38" name="Freeform 109">
            <a:extLst>
              <a:ext uri="{FF2B5EF4-FFF2-40B4-BE49-F238E27FC236}">
                <a16:creationId xmlns="" xmlns:a16="http://schemas.microsoft.com/office/drawing/2014/main" id="{6DBC184E-11A8-4445-A48C-16A922CCD46E}"/>
              </a:ext>
            </a:extLst>
          </p:cNvPr>
          <p:cNvSpPr/>
          <p:nvPr/>
        </p:nvSpPr>
        <p:spPr bwMode="auto">
          <a:xfrm>
            <a:off x="11082338" y="2976898"/>
            <a:ext cx="329565" cy="329565"/>
          </a:xfrm>
          <a:custGeom>
            <a:avLst/>
            <a:gdLst>
              <a:gd name="T0" fmla="*/ 217 w 258"/>
              <a:gd name="T1" fmla="*/ 211 h 258"/>
              <a:gd name="T2" fmla="*/ 173 w 258"/>
              <a:gd name="T3" fmla="*/ 175 h 258"/>
              <a:gd name="T4" fmla="*/ 181 w 258"/>
              <a:gd name="T5" fmla="*/ 167 h 258"/>
              <a:gd name="T6" fmla="*/ 201 w 258"/>
              <a:gd name="T7" fmla="*/ 0 h 258"/>
              <a:gd name="T8" fmla="*/ 212 w 258"/>
              <a:gd name="T9" fmla="*/ 1 h 258"/>
              <a:gd name="T10" fmla="*/ 229 w 258"/>
              <a:gd name="T11" fmla="*/ 17 h 258"/>
              <a:gd name="T12" fmla="*/ 227 w 258"/>
              <a:gd name="T13" fmla="*/ 20 h 258"/>
              <a:gd name="T14" fmla="*/ 205 w 258"/>
              <a:gd name="T15" fmla="*/ 47 h 258"/>
              <a:gd name="T16" fmla="*/ 211 w 258"/>
              <a:gd name="T17" fmla="*/ 53 h 258"/>
              <a:gd name="T18" fmla="*/ 238 w 258"/>
              <a:gd name="T19" fmla="*/ 32 h 258"/>
              <a:gd name="T20" fmla="*/ 254 w 258"/>
              <a:gd name="T21" fmla="*/ 36 h 258"/>
              <a:gd name="T22" fmla="*/ 257 w 258"/>
              <a:gd name="T23" fmla="*/ 46 h 258"/>
              <a:gd name="T24" fmla="*/ 258 w 258"/>
              <a:gd name="T25" fmla="*/ 57 h 258"/>
              <a:gd name="T26" fmla="*/ 201 w 258"/>
              <a:gd name="T27" fmla="*/ 115 h 258"/>
              <a:gd name="T28" fmla="*/ 187 w 258"/>
              <a:gd name="T29" fmla="*/ 125 h 258"/>
              <a:gd name="T30" fmla="*/ 247 w 258"/>
              <a:gd name="T31" fmla="*/ 186 h 258"/>
              <a:gd name="T32" fmla="*/ 247 w 258"/>
              <a:gd name="T33" fmla="*/ 242 h 258"/>
              <a:gd name="T34" fmla="*/ 246 w 258"/>
              <a:gd name="T35" fmla="*/ 243 h 258"/>
              <a:gd name="T36" fmla="*/ 189 w 258"/>
              <a:gd name="T37" fmla="*/ 242 h 258"/>
              <a:gd name="T38" fmla="*/ 68 w 258"/>
              <a:gd name="T39" fmla="*/ 244 h 258"/>
              <a:gd name="T40" fmla="*/ 15 w 258"/>
              <a:gd name="T41" fmla="*/ 244 h 258"/>
              <a:gd name="T42" fmla="*/ 6 w 258"/>
              <a:gd name="T43" fmla="*/ 231 h 258"/>
              <a:gd name="T44" fmla="*/ 14 w 258"/>
              <a:gd name="T45" fmla="*/ 190 h 258"/>
              <a:gd name="T46" fmla="*/ 58 w 258"/>
              <a:gd name="T47" fmla="*/ 97 h 258"/>
              <a:gd name="T48" fmla="*/ 29 w 258"/>
              <a:gd name="T49" fmla="*/ 84 h 258"/>
              <a:gd name="T50" fmla="*/ 10 w 258"/>
              <a:gd name="T51" fmla="*/ 23 h 258"/>
              <a:gd name="T52" fmla="*/ 27 w 258"/>
              <a:gd name="T53" fmla="*/ 5 h 258"/>
              <a:gd name="T54" fmla="*/ 89 w 258"/>
              <a:gd name="T55" fmla="*/ 25 h 258"/>
              <a:gd name="T56" fmla="*/ 101 w 258"/>
              <a:gd name="T57" fmla="*/ 53 h 258"/>
              <a:gd name="T58" fmla="*/ 144 w 258"/>
              <a:gd name="T59" fmla="*/ 61 h 258"/>
              <a:gd name="T60" fmla="*/ 144 w 258"/>
              <a:gd name="T61" fmla="*/ 57 h 258"/>
              <a:gd name="T62" fmla="*/ 160 w 258"/>
              <a:gd name="T63" fmla="*/ 16 h 258"/>
              <a:gd name="T64" fmla="*/ 173 w 258"/>
              <a:gd name="T65" fmla="*/ 139 h 258"/>
              <a:gd name="T66" fmla="*/ 143 w 258"/>
              <a:gd name="T67" fmla="*/ 169 h 258"/>
              <a:gd name="T68" fmla="*/ 218 w 258"/>
              <a:gd name="T69" fmla="*/ 235 h 258"/>
              <a:gd name="T70" fmla="*/ 233 w 258"/>
              <a:gd name="T71" fmla="*/ 229 h 258"/>
              <a:gd name="T72" fmla="*/ 233 w 258"/>
              <a:gd name="T73" fmla="*/ 200 h 258"/>
              <a:gd name="T74" fmla="*/ 173 w 258"/>
              <a:gd name="T75" fmla="*/ 139 h 258"/>
              <a:gd name="T76" fmla="*/ 96 w 258"/>
              <a:gd name="T77" fmla="*/ 108 h 258"/>
              <a:gd name="T78" fmla="*/ 85 w 258"/>
              <a:gd name="T79" fmla="*/ 66 h 258"/>
              <a:gd name="T80" fmla="*/ 77 w 258"/>
              <a:gd name="T81" fmla="*/ 41 h 258"/>
              <a:gd name="T82" fmla="*/ 32 w 258"/>
              <a:gd name="T83" fmla="*/ 28 h 258"/>
              <a:gd name="T84" fmla="*/ 45 w 258"/>
              <a:gd name="T85" fmla="*/ 73 h 258"/>
              <a:gd name="T86" fmla="*/ 70 w 258"/>
              <a:gd name="T87" fmla="*/ 81 h 258"/>
              <a:gd name="T88" fmla="*/ 200 w 258"/>
              <a:gd name="T89" fmla="*/ 19 h 258"/>
              <a:gd name="T90" fmla="*/ 174 w 258"/>
              <a:gd name="T91" fmla="*/ 30 h 258"/>
              <a:gd name="T92" fmla="*/ 163 w 258"/>
              <a:gd name="T93" fmla="*/ 57 h 258"/>
              <a:gd name="T94" fmla="*/ 163 w 258"/>
              <a:gd name="T95" fmla="*/ 60 h 258"/>
              <a:gd name="T96" fmla="*/ 163 w 258"/>
              <a:gd name="T97" fmla="*/ 62 h 258"/>
              <a:gd name="T98" fmla="*/ 28 w 258"/>
              <a:gd name="T99" fmla="*/ 204 h 258"/>
              <a:gd name="T100" fmla="*/ 24 w 258"/>
              <a:gd name="T101" fmla="*/ 223 h 258"/>
              <a:gd name="T102" fmla="*/ 35 w 258"/>
              <a:gd name="T103" fmla="*/ 234 h 258"/>
              <a:gd name="T104" fmla="*/ 122 w 258"/>
              <a:gd name="T105" fmla="*/ 162 h 258"/>
              <a:gd name="T106" fmla="*/ 166 w 258"/>
              <a:gd name="T107" fmla="*/ 118 h 258"/>
              <a:gd name="T108" fmla="*/ 187 w 258"/>
              <a:gd name="T109" fmla="*/ 97 h 258"/>
              <a:gd name="T110" fmla="*/ 195 w 258"/>
              <a:gd name="T111" fmla="*/ 95 h 258"/>
              <a:gd name="T112" fmla="*/ 201 w 258"/>
              <a:gd name="T113" fmla="*/ 95 h 258"/>
              <a:gd name="T114" fmla="*/ 228 w 258"/>
              <a:gd name="T115" fmla="*/ 84 h 258"/>
              <a:gd name="T116" fmla="*/ 226 w 258"/>
              <a:gd name="T117" fmla="*/ 71 h 258"/>
              <a:gd name="T118" fmla="*/ 206 w 258"/>
              <a:gd name="T119" fmla="*/ 72 h 258"/>
              <a:gd name="T120" fmla="*/ 189 w 258"/>
              <a:gd name="T121" fmla="*/ 62 h 258"/>
              <a:gd name="T122" fmla="*/ 184 w 258"/>
              <a:gd name="T123" fmla="*/ 42 h 258"/>
              <a:gd name="T124" fmla="*/ 200 w 258"/>
              <a:gd name="T125" fmla="*/ 19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8" h="258">
                <a:moveTo>
                  <a:pt x="217" y="203"/>
                </a:moveTo>
                <a:cubicBezTo>
                  <a:pt x="219" y="205"/>
                  <a:pt x="219" y="209"/>
                  <a:pt x="217" y="211"/>
                </a:cubicBezTo>
                <a:cubicBezTo>
                  <a:pt x="215" y="214"/>
                  <a:pt x="211" y="214"/>
                  <a:pt x="209" y="211"/>
                </a:cubicBezTo>
                <a:cubicBezTo>
                  <a:pt x="173" y="175"/>
                  <a:pt x="173" y="175"/>
                  <a:pt x="173" y="175"/>
                </a:cubicBezTo>
                <a:cubicBezTo>
                  <a:pt x="170" y="173"/>
                  <a:pt x="170" y="169"/>
                  <a:pt x="173" y="167"/>
                </a:cubicBezTo>
                <a:cubicBezTo>
                  <a:pt x="175" y="165"/>
                  <a:pt x="179" y="165"/>
                  <a:pt x="181" y="167"/>
                </a:cubicBezTo>
                <a:cubicBezTo>
                  <a:pt x="217" y="203"/>
                  <a:pt x="217" y="203"/>
                  <a:pt x="217" y="203"/>
                </a:cubicBezTo>
                <a:close/>
                <a:moveTo>
                  <a:pt x="201" y="0"/>
                </a:moveTo>
                <a:cubicBezTo>
                  <a:pt x="201" y="0"/>
                  <a:pt x="201" y="0"/>
                  <a:pt x="201" y="0"/>
                </a:cubicBezTo>
                <a:cubicBezTo>
                  <a:pt x="205" y="0"/>
                  <a:pt x="209" y="0"/>
                  <a:pt x="212" y="1"/>
                </a:cubicBezTo>
                <a:cubicBezTo>
                  <a:pt x="216" y="1"/>
                  <a:pt x="220" y="3"/>
                  <a:pt x="223" y="4"/>
                </a:cubicBezTo>
                <a:cubicBezTo>
                  <a:pt x="228" y="6"/>
                  <a:pt x="231" y="12"/>
                  <a:pt x="229" y="17"/>
                </a:cubicBezTo>
                <a:cubicBezTo>
                  <a:pt x="228" y="18"/>
                  <a:pt x="227" y="19"/>
                  <a:pt x="227" y="20"/>
                </a:cubicBezTo>
                <a:cubicBezTo>
                  <a:pt x="227" y="20"/>
                  <a:pt x="227" y="20"/>
                  <a:pt x="227" y="20"/>
                </a:cubicBezTo>
                <a:cubicBezTo>
                  <a:pt x="219" y="28"/>
                  <a:pt x="212" y="35"/>
                  <a:pt x="204" y="42"/>
                </a:cubicBezTo>
                <a:cubicBezTo>
                  <a:pt x="205" y="47"/>
                  <a:pt x="205" y="47"/>
                  <a:pt x="205" y="47"/>
                </a:cubicBezTo>
                <a:cubicBezTo>
                  <a:pt x="207" y="51"/>
                  <a:pt x="207" y="51"/>
                  <a:pt x="207" y="51"/>
                </a:cubicBezTo>
                <a:cubicBezTo>
                  <a:pt x="211" y="53"/>
                  <a:pt x="211" y="53"/>
                  <a:pt x="211" y="53"/>
                </a:cubicBezTo>
                <a:cubicBezTo>
                  <a:pt x="216" y="54"/>
                  <a:pt x="216" y="54"/>
                  <a:pt x="216" y="54"/>
                </a:cubicBezTo>
                <a:cubicBezTo>
                  <a:pt x="223" y="46"/>
                  <a:pt x="231" y="39"/>
                  <a:pt x="238" y="32"/>
                </a:cubicBezTo>
                <a:cubicBezTo>
                  <a:pt x="242" y="28"/>
                  <a:pt x="248" y="28"/>
                  <a:pt x="252" y="32"/>
                </a:cubicBezTo>
                <a:cubicBezTo>
                  <a:pt x="253" y="33"/>
                  <a:pt x="254" y="34"/>
                  <a:pt x="254" y="36"/>
                </a:cubicBezTo>
                <a:cubicBezTo>
                  <a:pt x="256" y="39"/>
                  <a:pt x="257" y="42"/>
                  <a:pt x="257" y="46"/>
                </a:cubicBezTo>
                <a:cubicBezTo>
                  <a:pt x="257" y="46"/>
                  <a:pt x="257" y="46"/>
                  <a:pt x="257" y="46"/>
                </a:cubicBezTo>
                <a:cubicBezTo>
                  <a:pt x="257" y="46"/>
                  <a:pt x="257" y="46"/>
                  <a:pt x="257" y="46"/>
                </a:cubicBezTo>
                <a:cubicBezTo>
                  <a:pt x="258" y="49"/>
                  <a:pt x="258" y="53"/>
                  <a:pt x="258" y="57"/>
                </a:cubicBezTo>
                <a:cubicBezTo>
                  <a:pt x="258" y="73"/>
                  <a:pt x="252" y="87"/>
                  <a:pt x="242" y="98"/>
                </a:cubicBezTo>
                <a:cubicBezTo>
                  <a:pt x="231" y="108"/>
                  <a:pt x="217" y="115"/>
                  <a:pt x="201" y="115"/>
                </a:cubicBezTo>
                <a:cubicBezTo>
                  <a:pt x="200" y="115"/>
                  <a:pt x="199" y="115"/>
                  <a:pt x="198" y="115"/>
                </a:cubicBezTo>
                <a:cubicBezTo>
                  <a:pt x="187" y="125"/>
                  <a:pt x="187" y="125"/>
                  <a:pt x="187" y="125"/>
                </a:cubicBezTo>
                <a:cubicBezTo>
                  <a:pt x="247" y="185"/>
                  <a:pt x="247" y="185"/>
                  <a:pt x="247" y="185"/>
                </a:cubicBezTo>
                <a:cubicBezTo>
                  <a:pt x="247" y="186"/>
                  <a:pt x="247" y="186"/>
                  <a:pt x="247" y="186"/>
                </a:cubicBezTo>
                <a:cubicBezTo>
                  <a:pt x="255" y="194"/>
                  <a:pt x="258" y="204"/>
                  <a:pt x="258" y="214"/>
                </a:cubicBezTo>
                <a:cubicBezTo>
                  <a:pt x="258" y="224"/>
                  <a:pt x="255" y="235"/>
                  <a:pt x="247" y="242"/>
                </a:cubicBezTo>
                <a:cubicBezTo>
                  <a:pt x="247" y="242"/>
                  <a:pt x="247" y="242"/>
                  <a:pt x="247" y="242"/>
                </a:cubicBezTo>
                <a:cubicBezTo>
                  <a:pt x="246" y="243"/>
                  <a:pt x="246" y="243"/>
                  <a:pt x="246" y="243"/>
                </a:cubicBezTo>
                <a:cubicBezTo>
                  <a:pt x="238" y="250"/>
                  <a:pt x="228" y="254"/>
                  <a:pt x="218" y="254"/>
                </a:cubicBezTo>
                <a:cubicBezTo>
                  <a:pt x="208" y="254"/>
                  <a:pt x="197" y="250"/>
                  <a:pt x="189" y="242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68" y="244"/>
                  <a:pt x="68" y="244"/>
                  <a:pt x="68" y="244"/>
                </a:cubicBezTo>
                <a:cubicBezTo>
                  <a:pt x="55" y="257"/>
                  <a:pt x="40" y="258"/>
                  <a:pt x="27" y="252"/>
                </a:cubicBezTo>
                <a:cubicBezTo>
                  <a:pt x="23" y="250"/>
                  <a:pt x="18" y="247"/>
                  <a:pt x="15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1" y="240"/>
                  <a:pt x="8" y="236"/>
                  <a:pt x="6" y="231"/>
                </a:cubicBezTo>
                <a:cubicBezTo>
                  <a:pt x="0" y="218"/>
                  <a:pt x="1" y="203"/>
                  <a:pt x="14" y="190"/>
                </a:cubicBezTo>
                <a:cubicBezTo>
                  <a:pt x="14" y="190"/>
                  <a:pt x="14" y="190"/>
                  <a:pt x="14" y="190"/>
                </a:cubicBezTo>
                <a:cubicBezTo>
                  <a:pt x="83" y="122"/>
                  <a:pt x="83" y="122"/>
                  <a:pt x="83" y="122"/>
                </a:cubicBezTo>
                <a:cubicBezTo>
                  <a:pt x="58" y="97"/>
                  <a:pt x="58" y="97"/>
                  <a:pt x="58" y="97"/>
                </a:cubicBezTo>
                <a:cubicBezTo>
                  <a:pt x="35" y="90"/>
                  <a:pt x="35" y="90"/>
                  <a:pt x="35" y="90"/>
                </a:cubicBezTo>
                <a:cubicBezTo>
                  <a:pt x="33" y="89"/>
                  <a:pt x="30" y="87"/>
                  <a:pt x="29" y="84"/>
                </a:cubicBezTo>
                <a:cubicBezTo>
                  <a:pt x="8" y="35"/>
                  <a:pt x="8" y="35"/>
                  <a:pt x="8" y="35"/>
                </a:cubicBezTo>
                <a:cubicBezTo>
                  <a:pt x="6" y="31"/>
                  <a:pt x="6" y="26"/>
                  <a:pt x="10" y="23"/>
                </a:cubicBezTo>
                <a:cubicBezTo>
                  <a:pt x="18" y="14"/>
                  <a:pt x="18" y="14"/>
                  <a:pt x="18" y="14"/>
                </a:cubicBezTo>
                <a:cubicBezTo>
                  <a:pt x="27" y="5"/>
                  <a:pt x="27" y="5"/>
                  <a:pt x="27" y="5"/>
                </a:cubicBezTo>
                <a:cubicBezTo>
                  <a:pt x="30" y="3"/>
                  <a:pt x="34" y="2"/>
                  <a:pt x="38" y="3"/>
                </a:cubicBezTo>
                <a:cubicBezTo>
                  <a:pt x="89" y="25"/>
                  <a:pt x="89" y="25"/>
                  <a:pt x="89" y="25"/>
                </a:cubicBezTo>
                <a:cubicBezTo>
                  <a:pt x="91" y="26"/>
                  <a:pt x="93" y="28"/>
                  <a:pt x="94" y="31"/>
                </a:cubicBezTo>
                <a:cubicBezTo>
                  <a:pt x="101" y="53"/>
                  <a:pt x="101" y="53"/>
                  <a:pt x="101" y="53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44" y="59"/>
                  <a:pt x="143" y="58"/>
                  <a:pt x="143" y="57"/>
                </a:cubicBezTo>
                <a:cubicBezTo>
                  <a:pt x="144" y="57"/>
                  <a:pt x="144" y="57"/>
                  <a:pt x="144" y="57"/>
                </a:cubicBezTo>
                <a:cubicBezTo>
                  <a:pt x="144" y="41"/>
                  <a:pt x="150" y="27"/>
                  <a:pt x="160" y="16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71" y="6"/>
                  <a:pt x="185" y="0"/>
                  <a:pt x="201" y="0"/>
                </a:cubicBezTo>
                <a:close/>
                <a:moveTo>
                  <a:pt x="173" y="139"/>
                </a:moveTo>
                <a:cubicBezTo>
                  <a:pt x="173" y="139"/>
                  <a:pt x="173" y="139"/>
                  <a:pt x="173" y="139"/>
                </a:cubicBezTo>
                <a:cubicBezTo>
                  <a:pt x="143" y="169"/>
                  <a:pt x="143" y="169"/>
                  <a:pt x="143" y="169"/>
                </a:cubicBezTo>
                <a:cubicBezTo>
                  <a:pt x="203" y="229"/>
                  <a:pt x="203" y="229"/>
                  <a:pt x="203" y="229"/>
                </a:cubicBezTo>
                <a:cubicBezTo>
                  <a:pt x="207" y="233"/>
                  <a:pt x="213" y="235"/>
                  <a:pt x="218" y="235"/>
                </a:cubicBezTo>
                <a:cubicBezTo>
                  <a:pt x="223" y="235"/>
                  <a:pt x="229" y="233"/>
                  <a:pt x="233" y="229"/>
                </a:cubicBezTo>
                <a:cubicBezTo>
                  <a:pt x="233" y="229"/>
                  <a:pt x="233" y="229"/>
                  <a:pt x="233" y="229"/>
                </a:cubicBezTo>
                <a:cubicBezTo>
                  <a:pt x="237" y="225"/>
                  <a:pt x="239" y="219"/>
                  <a:pt x="239" y="214"/>
                </a:cubicBezTo>
                <a:cubicBezTo>
                  <a:pt x="239" y="209"/>
                  <a:pt x="237" y="203"/>
                  <a:pt x="233" y="200"/>
                </a:cubicBezTo>
                <a:cubicBezTo>
                  <a:pt x="233" y="199"/>
                  <a:pt x="233" y="199"/>
                  <a:pt x="233" y="199"/>
                </a:cubicBezTo>
                <a:cubicBezTo>
                  <a:pt x="173" y="139"/>
                  <a:pt x="173" y="139"/>
                  <a:pt x="173" y="139"/>
                </a:cubicBezTo>
                <a:close/>
                <a:moveTo>
                  <a:pt x="96" y="108"/>
                </a:moveTo>
                <a:cubicBezTo>
                  <a:pt x="96" y="108"/>
                  <a:pt x="96" y="108"/>
                  <a:pt x="96" y="108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85" y="66"/>
                  <a:pt x="85" y="66"/>
                  <a:pt x="85" y="66"/>
                </a:cubicBezTo>
                <a:cubicBezTo>
                  <a:pt x="84" y="64"/>
                  <a:pt x="83" y="63"/>
                  <a:pt x="82" y="61"/>
                </a:cubicBezTo>
                <a:cubicBezTo>
                  <a:pt x="77" y="41"/>
                  <a:pt x="77" y="41"/>
                  <a:pt x="77" y="41"/>
                </a:cubicBezTo>
                <a:cubicBezTo>
                  <a:pt x="36" y="24"/>
                  <a:pt x="36" y="24"/>
                  <a:pt x="36" y="24"/>
                </a:cubicBezTo>
                <a:cubicBezTo>
                  <a:pt x="32" y="28"/>
                  <a:pt x="32" y="28"/>
                  <a:pt x="32" y="28"/>
                </a:cubicBezTo>
                <a:cubicBezTo>
                  <a:pt x="28" y="32"/>
                  <a:pt x="28" y="32"/>
                  <a:pt x="28" y="32"/>
                </a:cubicBezTo>
                <a:cubicBezTo>
                  <a:pt x="45" y="73"/>
                  <a:pt x="45" y="73"/>
                  <a:pt x="45" y="73"/>
                </a:cubicBezTo>
                <a:cubicBezTo>
                  <a:pt x="66" y="78"/>
                  <a:pt x="66" y="78"/>
                  <a:pt x="66" y="78"/>
                </a:cubicBezTo>
                <a:cubicBezTo>
                  <a:pt x="67" y="79"/>
                  <a:pt x="69" y="80"/>
                  <a:pt x="70" y="81"/>
                </a:cubicBezTo>
                <a:cubicBezTo>
                  <a:pt x="96" y="108"/>
                  <a:pt x="96" y="108"/>
                  <a:pt x="96" y="108"/>
                </a:cubicBezTo>
                <a:close/>
                <a:moveTo>
                  <a:pt x="200" y="19"/>
                </a:moveTo>
                <a:cubicBezTo>
                  <a:pt x="200" y="19"/>
                  <a:pt x="200" y="19"/>
                  <a:pt x="200" y="19"/>
                </a:cubicBezTo>
                <a:cubicBezTo>
                  <a:pt x="190" y="20"/>
                  <a:pt x="181" y="24"/>
                  <a:pt x="174" y="30"/>
                </a:cubicBezTo>
                <a:cubicBezTo>
                  <a:pt x="174" y="30"/>
                  <a:pt x="174" y="30"/>
                  <a:pt x="174" y="30"/>
                </a:cubicBezTo>
                <a:cubicBezTo>
                  <a:pt x="167" y="37"/>
                  <a:pt x="163" y="47"/>
                  <a:pt x="163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8"/>
                  <a:pt x="163" y="59"/>
                  <a:pt x="163" y="60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4" y="65"/>
                  <a:pt x="163" y="69"/>
                  <a:pt x="161" y="71"/>
                </a:cubicBezTo>
                <a:cubicBezTo>
                  <a:pt x="28" y="204"/>
                  <a:pt x="28" y="204"/>
                  <a:pt x="28" y="204"/>
                </a:cubicBezTo>
                <a:cubicBezTo>
                  <a:pt x="28" y="204"/>
                  <a:pt x="28" y="204"/>
                  <a:pt x="28" y="204"/>
                </a:cubicBezTo>
                <a:cubicBezTo>
                  <a:pt x="22" y="210"/>
                  <a:pt x="21" y="217"/>
                  <a:pt x="24" y="223"/>
                </a:cubicBezTo>
                <a:cubicBezTo>
                  <a:pt x="25" y="225"/>
                  <a:pt x="26" y="228"/>
                  <a:pt x="28" y="230"/>
                </a:cubicBezTo>
                <a:cubicBezTo>
                  <a:pt x="30" y="232"/>
                  <a:pt x="33" y="233"/>
                  <a:pt x="35" y="234"/>
                </a:cubicBezTo>
                <a:cubicBezTo>
                  <a:pt x="41" y="237"/>
                  <a:pt x="48" y="236"/>
                  <a:pt x="54" y="230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87" y="97"/>
                  <a:pt x="187" y="97"/>
                  <a:pt x="187" y="97"/>
                </a:cubicBezTo>
                <a:cubicBezTo>
                  <a:pt x="187" y="97"/>
                  <a:pt x="187" y="97"/>
                  <a:pt x="187" y="97"/>
                </a:cubicBezTo>
                <a:cubicBezTo>
                  <a:pt x="189" y="95"/>
                  <a:pt x="192" y="94"/>
                  <a:pt x="195" y="95"/>
                </a:cubicBezTo>
                <a:cubicBezTo>
                  <a:pt x="196" y="95"/>
                  <a:pt x="197" y="95"/>
                  <a:pt x="198" y="95"/>
                </a:cubicBezTo>
                <a:cubicBezTo>
                  <a:pt x="199" y="95"/>
                  <a:pt x="200" y="95"/>
                  <a:pt x="201" y="95"/>
                </a:cubicBezTo>
                <a:cubicBezTo>
                  <a:pt x="211" y="95"/>
                  <a:pt x="221" y="91"/>
                  <a:pt x="228" y="84"/>
                </a:cubicBezTo>
                <a:cubicBezTo>
                  <a:pt x="228" y="84"/>
                  <a:pt x="228" y="84"/>
                  <a:pt x="228" y="84"/>
                </a:cubicBezTo>
                <a:cubicBezTo>
                  <a:pt x="234" y="77"/>
                  <a:pt x="238" y="68"/>
                  <a:pt x="239" y="58"/>
                </a:cubicBezTo>
                <a:cubicBezTo>
                  <a:pt x="234" y="63"/>
                  <a:pt x="230" y="67"/>
                  <a:pt x="226" y="71"/>
                </a:cubicBezTo>
                <a:cubicBezTo>
                  <a:pt x="224" y="74"/>
                  <a:pt x="220" y="75"/>
                  <a:pt x="216" y="74"/>
                </a:cubicBezTo>
                <a:cubicBezTo>
                  <a:pt x="206" y="72"/>
                  <a:pt x="206" y="72"/>
                  <a:pt x="206" y="72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3" y="68"/>
                  <a:pt x="190" y="66"/>
                  <a:pt x="189" y="62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4" y="42"/>
                  <a:pt x="184" y="42"/>
                  <a:pt x="184" y="42"/>
                </a:cubicBezTo>
                <a:cubicBezTo>
                  <a:pt x="183" y="39"/>
                  <a:pt x="184" y="35"/>
                  <a:pt x="186" y="33"/>
                </a:cubicBezTo>
                <a:cubicBezTo>
                  <a:pt x="191" y="28"/>
                  <a:pt x="195" y="24"/>
                  <a:pt x="200" y="19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  <a:effectLst/>
        </p:spPr>
      </p:sp>
      <p:sp>
        <p:nvSpPr>
          <p:cNvPr id="39" name="扳手">
            <a:extLst>
              <a:ext uri="{FF2B5EF4-FFF2-40B4-BE49-F238E27FC236}">
                <a16:creationId xmlns="" xmlns:a16="http://schemas.microsoft.com/office/drawing/2014/main" id="{7991F754-4AFA-4691-AB35-551B8CB5CD6A}"/>
              </a:ext>
            </a:extLst>
          </p:cNvPr>
          <p:cNvSpPr/>
          <p:nvPr/>
        </p:nvSpPr>
        <p:spPr bwMode="auto">
          <a:xfrm>
            <a:off x="8774816" y="2968008"/>
            <a:ext cx="337185" cy="338455"/>
          </a:xfrm>
          <a:custGeom>
            <a:avLst/>
            <a:gdLst>
              <a:gd name="T0" fmla="*/ 1166395 w 3845"/>
              <a:gd name="T1" fmla="*/ 911373 h 3810"/>
              <a:gd name="T2" fmla="*/ 1340582 w 3845"/>
              <a:gd name="T3" fmla="*/ 945561 h 3810"/>
              <a:gd name="T4" fmla="*/ 1800397 w 3845"/>
              <a:gd name="T5" fmla="*/ 485660 h 3810"/>
              <a:gd name="T6" fmla="*/ 1793842 w 3845"/>
              <a:gd name="T7" fmla="*/ 407917 h 3810"/>
              <a:gd name="T8" fmla="*/ 1467476 w 3845"/>
              <a:gd name="T9" fmla="*/ 757292 h 3810"/>
              <a:gd name="T10" fmla="*/ 1159371 w 3845"/>
              <a:gd name="T11" fmla="*/ 701561 h 3810"/>
              <a:gd name="T12" fmla="*/ 1053548 w 3845"/>
              <a:gd name="T13" fmla="*/ 406512 h 3810"/>
              <a:gd name="T14" fmla="*/ 1405199 w 3845"/>
              <a:gd name="T15" fmla="*/ 30442 h 3810"/>
              <a:gd name="T16" fmla="*/ 1340582 w 3845"/>
              <a:gd name="T17" fmla="*/ 25290 h 3810"/>
              <a:gd name="T18" fmla="*/ 880766 w 3845"/>
              <a:gd name="T19" fmla="*/ 485660 h 3810"/>
              <a:gd name="T20" fmla="*/ 919162 w 3845"/>
              <a:gd name="T21" fmla="*/ 669246 h 3810"/>
              <a:gd name="T22" fmla="*/ 480418 w 3845"/>
              <a:gd name="T23" fmla="*/ 1205485 h 3810"/>
              <a:gd name="T24" fmla="*/ 398475 w 3845"/>
              <a:gd name="T25" fmla="*/ 1193309 h 3810"/>
              <a:gd name="T26" fmla="*/ 114720 w 3845"/>
              <a:gd name="T27" fmla="*/ 1477586 h 3810"/>
              <a:gd name="T28" fmla="*/ 398475 w 3845"/>
              <a:gd name="T29" fmla="*/ 1761395 h 3810"/>
              <a:gd name="T30" fmla="*/ 682699 w 3845"/>
              <a:gd name="T31" fmla="*/ 1477586 h 3810"/>
              <a:gd name="T32" fmla="*/ 661628 w 3845"/>
              <a:gd name="T33" fmla="*/ 1370338 h 3810"/>
              <a:gd name="T34" fmla="*/ 1166395 w 3845"/>
              <a:gd name="T35" fmla="*/ 911373 h 3810"/>
              <a:gd name="T36" fmla="*/ 398475 w 3845"/>
              <a:gd name="T37" fmla="*/ 1628389 h 3810"/>
              <a:gd name="T38" fmla="*/ 247701 w 3845"/>
              <a:gd name="T39" fmla="*/ 1477586 h 3810"/>
              <a:gd name="T40" fmla="*/ 398475 w 3845"/>
              <a:gd name="T41" fmla="*/ 1326315 h 3810"/>
              <a:gd name="T42" fmla="*/ 549718 w 3845"/>
              <a:gd name="T43" fmla="*/ 1477586 h 3810"/>
              <a:gd name="T44" fmla="*/ 398475 w 3845"/>
              <a:gd name="T45" fmla="*/ 1628389 h 3810"/>
              <a:gd name="T46" fmla="*/ 426102 w 3845"/>
              <a:gd name="T47" fmla="*/ 554973 h 3810"/>
              <a:gd name="T48" fmla="*/ 694874 w 3845"/>
              <a:gd name="T49" fmla="*/ 830820 h 3810"/>
              <a:gd name="T50" fmla="*/ 824109 w 3845"/>
              <a:gd name="T51" fmla="*/ 701561 h 3810"/>
              <a:gd name="T52" fmla="*/ 554869 w 3845"/>
              <a:gd name="T53" fmla="*/ 425713 h 3810"/>
              <a:gd name="T54" fmla="*/ 619486 w 3845"/>
              <a:gd name="T55" fmla="*/ 361084 h 3810"/>
              <a:gd name="T56" fmla="*/ 258471 w 3845"/>
              <a:gd name="T57" fmla="*/ 0 h 3810"/>
              <a:gd name="T58" fmla="*/ 0 w 3845"/>
              <a:gd name="T59" fmla="*/ 258051 h 3810"/>
              <a:gd name="T60" fmla="*/ 361484 w 3845"/>
              <a:gd name="T61" fmla="*/ 619134 h 3810"/>
              <a:gd name="T62" fmla="*/ 426102 w 3845"/>
              <a:gd name="T63" fmla="*/ 554973 h 3810"/>
              <a:gd name="T64" fmla="*/ 889663 w 3845"/>
              <a:gd name="T65" fmla="*/ 1296342 h 3810"/>
              <a:gd name="T66" fmla="*/ 890131 w 3845"/>
              <a:gd name="T67" fmla="*/ 1296342 h 3810"/>
              <a:gd name="T68" fmla="*/ 889663 w 3845"/>
              <a:gd name="T69" fmla="*/ 1296342 h 3810"/>
              <a:gd name="T70" fmla="*/ 1263321 w 3845"/>
              <a:gd name="T71" fmla="*/ 971788 h 3810"/>
              <a:gd name="T72" fmla="*/ 890131 w 3845"/>
              <a:gd name="T73" fmla="*/ 1296342 h 3810"/>
              <a:gd name="T74" fmla="*/ 1297035 w 3845"/>
              <a:gd name="T75" fmla="*/ 1713157 h 3810"/>
              <a:gd name="T76" fmla="*/ 1555037 w 3845"/>
              <a:gd name="T77" fmla="*/ 1713157 h 3810"/>
              <a:gd name="T78" fmla="*/ 1658519 w 3845"/>
              <a:gd name="T79" fmla="*/ 1610124 h 3810"/>
              <a:gd name="T80" fmla="*/ 1658519 w 3845"/>
              <a:gd name="T81" fmla="*/ 1352073 h 3810"/>
              <a:gd name="T82" fmla="*/ 1263321 w 3845"/>
              <a:gd name="T83" fmla="*/ 971788 h 3810"/>
              <a:gd name="T84" fmla="*/ 1441254 w 3845"/>
              <a:gd name="T85" fmla="*/ 1641970 h 3810"/>
              <a:gd name="T86" fmla="*/ 1376636 w 3845"/>
              <a:gd name="T87" fmla="*/ 1641970 h 3810"/>
              <a:gd name="T88" fmla="*/ 1044652 w 3845"/>
              <a:gd name="T89" fmla="*/ 1310392 h 3810"/>
              <a:gd name="T90" fmla="*/ 1044652 w 3845"/>
              <a:gd name="T91" fmla="*/ 1245293 h 3810"/>
              <a:gd name="T92" fmla="*/ 1109738 w 3845"/>
              <a:gd name="T93" fmla="*/ 1245293 h 3810"/>
              <a:gd name="T94" fmla="*/ 1441254 w 3845"/>
              <a:gd name="T95" fmla="*/ 1577340 h 3810"/>
              <a:gd name="T96" fmla="*/ 1441254 w 3845"/>
              <a:gd name="T97" fmla="*/ 1641970 h 3810"/>
              <a:gd name="T98" fmla="*/ 1587346 w 3845"/>
              <a:gd name="T99" fmla="*/ 1495851 h 3810"/>
              <a:gd name="T100" fmla="*/ 1522260 w 3845"/>
              <a:gd name="T101" fmla="*/ 1495851 h 3810"/>
              <a:gd name="T102" fmla="*/ 1190744 w 3845"/>
              <a:gd name="T103" fmla="*/ 1164272 h 3810"/>
              <a:gd name="T104" fmla="*/ 1190744 w 3845"/>
              <a:gd name="T105" fmla="*/ 1099642 h 3810"/>
              <a:gd name="T106" fmla="*/ 1255830 w 3845"/>
              <a:gd name="T107" fmla="*/ 1099642 h 3810"/>
              <a:gd name="T108" fmla="*/ 1587346 w 3845"/>
              <a:gd name="T109" fmla="*/ 1431221 h 3810"/>
              <a:gd name="T110" fmla="*/ 1587346 w 3845"/>
              <a:gd name="T111" fmla="*/ 1495851 h 381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45" h="3810">
                <a:moveTo>
                  <a:pt x="2491" y="1946"/>
                </a:moveTo>
                <a:cubicBezTo>
                  <a:pt x="2606" y="1993"/>
                  <a:pt x="2731" y="2019"/>
                  <a:pt x="2863" y="2019"/>
                </a:cubicBezTo>
                <a:cubicBezTo>
                  <a:pt x="3405" y="2019"/>
                  <a:pt x="3845" y="1579"/>
                  <a:pt x="3845" y="1037"/>
                </a:cubicBezTo>
                <a:cubicBezTo>
                  <a:pt x="3845" y="980"/>
                  <a:pt x="3840" y="925"/>
                  <a:pt x="3831" y="871"/>
                </a:cubicBezTo>
                <a:cubicBezTo>
                  <a:pt x="3134" y="1617"/>
                  <a:pt x="3134" y="1617"/>
                  <a:pt x="3134" y="1617"/>
                </a:cubicBezTo>
                <a:cubicBezTo>
                  <a:pt x="2476" y="1498"/>
                  <a:pt x="2476" y="1498"/>
                  <a:pt x="2476" y="1498"/>
                </a:cubicBezTo>
                <a:cubicBezTo>
                  <a:pt x="2250" y="868"/>
                  <a:pt x="2250" y="868"/>
                  <a:pt x="2250" y="868"/>
                </a:cubicBezTo>
                <a:cubicBezTo>
                  <a:pt x="3001" y="65"/>
                  <a:pt x="3001" y="65"/>
                  <a:pt x="3001" y="65"/>
                </a:cubicBezTo>
                <a:cubicBezTo>
                  <a:pt x="2956" y="59"/>
                  <a:pt x="2910" y="54"/>
                  <a:pt x="2863" y="54"/>
                </a:cubicBezTo>
                <a:cubicBezTo>
                  <a:pt x="2320" y="54"/>
                  <a:pt x="1881" y="494"/>
                  <a:pt x="1881" y="1037"/>
                </a:cubicBezTo>
                <a:cubicBezTo>
                  <a:pt x="1881" y="1176"/>
                  <a:pt x="1910" y="1309"/>
                  <a:pt x="1963" y="1429"/>
                </a:cubicBezTo>
                <a:cubicBezTo>
                  <a:pt x="1659" y="1963"/>
                  <a:pt x="1205" y="2409"/>
                  <a:pt x="1026" y="2574"/>
                </a:cubicBezTo>
                <a:cubicBezTo>
                  <a:pt x="971" y="2557"/>
                  <a:pt x="912" y="2548"/>
                  <a:pt x="851" y="2548"/>
                </a:cubicBezTo>
                <a:cubicBezTo>
                  <a:pt x="516" y="2548"/>
                  <a:pt x="245" y="2820"/>
                  <a:pt x="245" y="3155"/>
                </a:cubicBezTo>
                <a:cubicBezTo>
                  <a:pt x="245" y="3490"/>
                  <a:pt x="516" y="3761"/>
                  <a:pt x="851" y="3761"/>
                </a:cubicBezTo>
                <a:cubicBezTo>
                  <a:pt x="1186" y="3761"/>
                  <a:pt x="1458" y="3490"/>
                  <a:pt x="1458" y="3155"/>
                </a:cubicBezTo>
                <a:cubicBezTo>
                  <a:pt x="1458" y="3074"/>
                  <a:pt x="1442" y="2997"/>
                  <a:pt x="1413" y="2926"/>
                </a:cubicBezTo>
                <a:cubicBezTo>
                  <a:pt x="1548" y="2747"/>
                  <a:pt x="1914" y="2308"/>
                  <a:pt x="2491" y="1946"/>
                </a:cubicBezTo>
                <a:close/>
                <a:moveTo>
                  <a:pt x="851" y="3477"/>
                </a:moveTo>
                <a:cubicBezTo>
                  <a:pt x="673" y="3477"/>
                  <a:pt x="529" y="3333"/>
                  <a:pt x="529" y="3155"/>
                </a:cubicBezTo>
                <a:cubicBezTo>
                  <a:pt x="529" y="2976"/>
                  <a:pt x="673" y="2832"/>
                  <a:pt x="851" y="2832"/>
                </a:cubicBezTo>
                <a:cubicBezTo>
                  <a:pt x="1029" y="2832"/>
                  <a:pt x="1174" y="2976"/>
                  <a:pt x="1174" y="3155"/>
                </a:cubicBezTo>
                <a:cubicBezTo>
                  <a:pt x="1174" y="3333"/>
                  <a:pt x="1029" y="3477"/>
                  <a:pt x="851" y="3477"/>
                </a:cubicBezTo>
                <a:close/>
                <a:moveTo>
                  <a:pt x="910" y="1185"/>
                </a:moveTo>
                <a:cubicBezTo>
                  <a:pt x="1484" y="1774"/>
                  <a:pt x="1484" y="1774"/>
                  <a:pt x="1484" y="1774"/>
                </a:cubicBezTo>
                <a:cubicBezTo>
                  <a:pt x="1760" y="1498"/>
                  <a:pt x="1760" y="1498"/>
                  <a:pt x="1760" y="1498"/>
                </a:cubicBezTo>
                <a:cubicBezTo>
                  <a:pt x="1185" y="909"/>
                  <a:pt x="1185" y="909"/>
                  <a:pt x="1185" y="909"/>
                </a:cubicBezTo>
                <a:cubicBezTo>
                  <a:pt x="1323" y="771"/>
                  <a:pt x="1323" y="771"/>
                  <a:pt x="1323" y="771"/>
                </a:cubicBezTo>
                <a:cubicBezTo>
                  <a:pt x="552" y="0"/>
                  <a:pt x="552" y="0"/>
                  <a:pt x="552" y="0"/>
                </a:cubicBezTo>
                <a:cubicBezTo>
                  <a:pt x="0" y="551"/>
                  <a:pt x="0" y="551"/>
                  <a:pt x="0" y="551"/>
                </a:cubicBezTo>
                <a:cubicBezTo>
                  <a:pt x="772" y="1322"/>
                  <a:pt x="772" y="1322"/>
                  <a:pt x="772" y="1322"/>
                </a:cubicBezTo>
                <a:lnTo>
                  <a:pt x="910" y="1185"/>
                </a:lnTo>
                <a:close/>
                <a:moveTo>
                  <a:pt x="1900" y="2768"/>
                </a:moveTo>
                <a:cubicBezTo>
                  <a:pt x="1900" y="2768"/>
                  <a:pt x="1901" y="2768"/>
                  <a:pt x="1901" y="2768"/>
                </a:cubicBezTo>
                <a:cubicBezTo>
                  <a:pt x="1900" y="2767"/>
                  <a:pt x="1900" y="2768"/>
                  <a:pt x="1900" y="2768"/>
                </a:cubicBezTo>
                <a:close/>
                <a:moveTo>
                  <a:pt x="2698" y="2075"/>
                </a:moveTo>
                <a:cubicBezTo>
                  <a:pt x="2698" y="2075"/>
                  <a:pt x="2225" y="2203"/>
                  <a:pt x="1901" y="2768"/>
                </a:cubicBezTo>
                <a:cubicBezTo>
                  <a:pt x="1926" y="2776"/>
                  <a:pt x="2770" y="3658"/>
                  <a:pt x="2770" y="3658"/>
                </a:cubicBezTo>
                <a:cubicBezTo>
                  <a:pt x="2923" y="3810"/>
                  <a:pt x="3169" y="3810"/>
                  <a:pt x="3321" y="3658"/>
                </a:cubicBezTo>
                <a:cubicBezTo>
                  <a:pt x="3542" y="3438"/>
                  <a:pt x="3542" y="3438"/>
                  <a:pt x="3542" y="3438"/>
                </a:cubicBezTo>
                <a:cubicBezTo>
                  <a:pt x="3694" y="3285"/>
                  <a:pt x="3694" y="3039"/>
                  <a:pt x="3542" y="2887"/>
                </a:cubicBezTo>
                <a:lnTo>
                  <a:pt x="2698" y="2075"/>
                </a:lnTo>
                <a:close/>
                <a:moveTo>
                  <a:pt x="3078" y="3506"/>
                </a:moveTo>
                <a:cubicBezTo>
                  <a:pt x="3040" y="3544"/>
                  <a:pt x="2978" y="3544"/>
                  <a:pt x="2940" y="3506"/>
                </a:cubicBezTo>
                <a:cubicBezTo>
                  <a:pt x="2231" y="2798"/>
                  <a:pt x="2231" y="2798"/>
                  <a:pt x="2231" y="2798"/>
                </a:cubicBezTo>
                <a:cubicBezTo>
                  <a:pt x="2193" y="2760"/>
                  <a:pt x="2193" y="2698"/>
                  <a:pt x="2231" y="2659"/>
                </a:cubicBezTo>
                <a:cubicBezTo>
                  <a:pt x="2270" y="2621"/>
                  <a:pt x="2332" y="2621"/>
                  <a:pt x="2370" y="2659"/>
                </a:cubicBezTo>
                <a:cubicBezTo>
                  <a:pt x="3078" y="3368"/>
                  <a:pt x="3078" y="3368"/>
                  <a:pt x="3078" y="3368"/>
                </a:cubicBezTo>
                <a:cubicBezTo>
                  <a:pt x="3116" y="3406"/>
                  <a:pt x="3116" y="3468"/>
                  <a:pt x="3078" y="3506"/>
                </a:cubicBezTo>
                <a:close/>
                <a:moveTo>
                  <a:pt x="3390" y="3194"/>
                </a:moveTo>
                <a:cubicBezTo>
                  <a:pt x="3352" y="3233"/>
                  <a:pt x="3290" y="3233"/>
                  <a:pt x="3251" y="3194"/>
                </a:cubicBezTo>
                <a:cubicBezTo>
                  <a:pt x="2543" y="2486"/>
                  <a:pt x="2543" y="2486"/>
                  <a:pt x="2543" y="2486"/>
                </a:cubicBezTo>
                <a:cubicBezTo>
                  <a:pt x="2505" y="2448"/>
                  <a:pt x="2505" y="2386"/>
                  <a:pt x="2543" y="2348"/>
                </a:cubicBezTo>
                <a:cubicBezTo>
                  <a:pt x="2581" y="2309"/>
                  <a:pt x="2643" y="2309"/>
                  <a:pt x="2682" y="2348"/>
                </a:cubicBezTo>
                <a:cubicBezTo>
                  <a:pt x="3390" y="3056"/>
                  <a:pt x="3390" y="3056"/>
                  <a:pt x="3390" y="3056"/>
                </a:cubicBezTo>
                <a:cubicBezTo>
                  <a:pt x="3428" y="3094"/>
                  <a:pt x="3428" y="3156"/>
                  <a:pt x="3390" y="3194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40" name="公告栏">
            <a:extLst>
              <a:ext uri="{FF2B5EF4-FFF2-40B4-BE49-F238E27FC236}">
                <a16:creationId xmlns="" xmlns:a16="http://schemas.microsoft.com/office/drawing/2014/main" id="{AC76C7CB-ACB8-423E-BD2E-21D4E01A70C2}"/>
              </a:ext>
            </a:extLst>
          </p:cNvPr>
          <p:cNvSpPr/>
          <p:nvPr/>
        </p:nvSpPr>
        <p:spPr bwMode="auto">
          <a:xfrm>
            <a:off x="10066557" y="2966103"/>
            <a:ext cx="340360" cy="340360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41" name="齿轮">
            <a:extLst>
              <a:ext uri="{FF2B5EF4-FFF2-40B4-BE49-F238E27FC236}">
                <a16:creationId xmlns="" xmlns:a16="http://schemas.microsoft.com/office/drawing/2014/main" id="{2F70DCCD-1114-4170-ADF3-54C4AA204170}"/>
              </a:ext>
            </a:extLst>
          </p:cNvPr>
          <p:cNvSpPr/>
          <p:nvPr/>
        </p:nvSpPr>
        <p:spPr bwMode="auto">
          <a:xfrm>
            <a:off x="3718391" y="2940068"/>
            <a:ext cx="347980" cy="366395"/>
          </a:xfrm>
          <a:custGeom>
            <a:avLst/>
            <a:gdLst>
              <a:gd name="T0" fmla="*/ 2147483646 w 4408"/>
              <a:gd name="T1" fmla="*/ 2147483646 h 4408"/>
              <a:gd name="T2" fmla="*/ 2147483646 w 4408"/>
              <a:gd name="T3" fmla="*/ 2147483646 h 4408"/>
              <a:gd name="T4" fmla="*/ 2147483646 w 4408"/>
              <a:gd name="T5" fmla="*/ 2147483646 h 4408"/>
              <a:gd name="T6" fmla="*/ 2147483646 w 4408"/>
              <a:gd name="T7" fmla="*/ 2147483646 h 4408"/>
              <a:gd name="T8" fmla="*/ 2147483646 w 4408"/>
              <a:gd name="T9" fmla="*/ 2147483646 h 4408"/>
              <a:gd name="T10" fmla="*/ 2147483646 w 4408"/>
              <a:gd name="T11" fmla="*/ 2147483646 h 4408"/>
              <a:gd name="T12" fmla="*/ 2147483646 w 4408"/>
              <a:gd name="T13" fmla="*/ 2147483646 h 4408"/>
              <a:gd name="T14" fmla="*/ 2147483646 w 4408"/>
              <a:gd name="T15" fmla="*/ 2147483646 h 4408"/>
              <a:gd name="T16" fmla="*/ 2147483646 w 4408"/>
              <a:gd name="T17" fmla="*/ 2147483646 h 4408"/>
              <a:gd name="T18" fmla="*/ 2147483646 w 4408"/>
              <a:gd name="T19" fmla="*/ 2147483646 h 4408"/>
              <a:gd name="T20" fmla="*/ 2147483646 w 4408"/>
              <a:gd name="T21" fmla="*/ 564979005 h 4408"/>
              <a:gd name="T22" fmla="*/ 2147483646 w 4408"/>
              <a:gd name="T23" fmla="*/ 2147483646 h 4408"/>
              <a:gd name="T24" fmla="*/ 2147483646 w 4408"/>
              <a:gd name="T25" fmla="*/ 2147483646 h 4408"/>
              <a:gd name="T26" fmla="*/ 2147483646 w 4408"/>
              <a:gd name="T27" fmla="*/ 2147483646 h 4408"/>
              <a:gd name="T28" fmla="*/ 2147483646 w 4408"/>
              <a:gd name="T29" fmla="*/ 2147483646 h 4408"/>
              <a:gd name="T30" fmla="*/ 2147483646 w 4408"/>
              <a:gd name="T31" fmla="*/ 2147483646 h 4408"/>
              <a:gd name="T32" fmla="*/ 2147483646 w 4408"/>
              <a:gd name="T33" fmla="*/ 2147483646 h 4408"/>
              <a:gd name="T34" fmla="*/ 2147483646 w 4408"/>
              <a:gd name="T35" fmla="*/ 2147483646 h 4408"/>
              <a:gd name="T36" fmla="*/ 2147483646 w 4408"/>
              <a:gd name="T37" fmla="*/ 2147483646 h 4408"/>
              <a:gd name="T38" fmla="*/ 2147483646 w 4408"/>
              <a:gd name="T39" fmla="*/ 2147483646 h 4408"/>
              <a:gd name="T40" fmla="*/ 2147483646 w 4408"/>
              <a:gd name="T41" fmla="*/ 2147483646 h 4408"/>
              <a:gd name="T42" fmla="*/ 2147483646 w 4408"/>
              <a:gd name="T43" fmla="*/ 2147483646 h 4408"/>
              <a:gd name="T44" fmla="*/ 642768528 w 4408"/>
              <a:gd name="T45" fmla="*/ 2147483646 h 4408"/>
              <a:gd name="T46" fmla="*/ 2147483646 w 4408"/>
              <a:gd name="T47" fmla="*/ 2147483646 h 4408"/>
              <a:gd name="T48" fmla="*/ 2147483646 w 4408"/>
              <a:gd name="T49" fmla="*/ 2147483646 h 4408"/>
              <a:gd name="T50" fmla="*/ 2147483646 w 4408"/>
              <a:gd name="T51" fmla="*/ 2147483646 h 4408"/>
              <a:gd name="T52" fmla="*/ 2147483646 w 4408"/>
              <a:gd name="T53" fmla="*/ 2147483646 h 4408"/>
              <a:gd name="T54" fmla="*/ 2147483646 w 4408"/>
              <a:gd name="T55" fmla="*/ 2147483646 h 4408"/>
              <a:gd name="T56" fmla="*/ 2147483646 w 4408"/>
              <a:gd name="T57" fmla="*/ 2147483646 h 4408"/>
              <a:gd name="T58" fmla="*/ 2147483646 w 4408"/>
              <a:gd name="T59" fmla="*/ 2147483646 h 4408"/>
              <a:gd name="T60" fmla="*/ 2147483646 w 4408"/>
              <a:gd name="T61" fmla="*/ 2147483646 h 4408"/>
              <a:gd name="T62" fmla="*/ 2147483646 w 4408"/>
              <a:gd name="T63" fmla="*/ 2147483646 h 4408"/>
              <a:gd name="T64" fmla="*/ 2147483646 w 4408"/>
              <a:gd name="T65" fmla="*/ 2147483646 h 4408"/>
              <a:gd name="T66" fmla="*/ 2147483646 w 4408"/>
              <a:gd name="T67" fmla="*/ 2147483646 h 4408"/>
              <a:gd name="T68" fmla="*/ 2147483646 w 4408"/>
              <a:gd name="T69" fmla="*/ 2147483646 h 4408"/>
              <a:gd name="T70" fmla="*/ 2147483646 w 4408"/>
              <a:gd name="T71" fmla="*/ 2147483646 h 4408"/>
              <a:gd name="T72" fmla="*/ 2147483646 w 4408"/>
              <a:gd name="T73" fmla="*/ 2147483646 h 4408"/>
              <a:gd name="T74" fmla="*/ 2147483646 w 4408"/>
              <a:gd name="T75" fmla="*/ 2147483646 h 4408"/>
              <a:gd name="T76" fmla="*/ 2147483646 w 4408"/>
              <a:gd name="T77" fmla="*/ 2147483646 h 4408"/>
              <a:gd name="T78" fmla="*/ 2147483646 w 4408"/>
              <a:gd name="T79" fmla="*/ 2147483646 h 4408"/>
              <a:gd name="T80" fmla="*/ 2147483646 w 4408"/>
              <a:gd name="T81" fmla="*/ 2147483646 h 4408"/>
              <a:gd name="T82" fmla="*/ 2147483646 w 4408"/>
              <a:gd name="T83" fmla="*/ 2147483646 h 4408"/>
              <a:gd name="T84" fmla="*/ 2147483646 w 4408"/>
              <a:gd name="T85" fmla="*/ 2147483646 h 4408"/>
              <a:gd name="T86" fmla="*/ 2147483646 w 4408"/>
              <a:gd name="T87" fmla="*/ 2147483646 h 4408"/>
              <a:gd name="T88" fmla="*/ 2147483646 w 4408"/>
              <a:gd name="T89" fmla="*/ 2147483646 h 4408"/>
              <a:gd name="T90" fmla="*/ 2147483646 w 4408"/>
              <a:gd name="T91" fmla="*/ 2147483646 h 4408"/>
              <a:gd name="T92" fmla="*/ 2147483646 w 4408"/>
              <a:gd name="T93" fmla="*/ 2147483646 h 4408"/>
              <a:gd name="T94" fmla="*/ 2147483646 w 4408"/>
              <a:gd name="T95" fmla="*/ 2147483646 h 4408"/>
              <a:gd name="T96" fmla="*/ 2147483646 w 4408"/>
              <a:gd name="T97" fmla="*/ 2147483646 h 4408"/>
              <a:gd name="T98" fmla="*/ 2147483646 w 4408"/>
              <a:gd name="T99" fmla="*/ 2147483646 h 4408"/>
              <a:gd name="T100" fmla="*/ 2147483646 w 4408"/>
              <a:gd name="T101" fmla="*/ 2147483646 h 4408"/>
              <a:gd name="T102" fmla="*/ 2147483646 w 4408"/>
              <a:gd name="T103" fmla="*/ 2147483646 h 4408"/>
              <a:gd name="T104" fmla="*/ 2147483646 w 4408"/>
              <a:gd name="T105" fmla="*/ 2147483646 h 4408"/>
              <a:gd name="T106" fmla="*/ 2147483646 w 4408"/>
              <a:gd name="T107" fmla="*/ 2147483646 h 4408"/>
              <a:gd name="T108" fmla="*/ 2147483646 w 4408"/>
              <a:gd name="T109" fmla="*/ 2147483646 h 4408"/>
              <a:gd name="T110" fmla="*/ 2147483646 w 4408"/>
              <a:gd name="T111" fmla="*/ 2147483646 h 4408"/>
              <a:gd name="T112" fmla="*/ 2147483646 w 4408"/>
              <a:gd name="T113" fmla="*/ 2147483646 h 4408"/>
              <a:gd name="T114" fmla="*/ 2147483646 w 4408"/>
              <a:gd name="T115" fmla="*/ 2147483646 h 4408"/>
              <a:gd name="T116" fmla="*/ 2147483646 w 4408"/>
              <a:gd name="T117" fmla="*/ 2147483646 h 44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408" h="4408">
                <a:moveTo>
                  <a:pt x="4239" y="1864"/>
                </a:moveTo>
                <a:lnTo>
                  <a:pt x="4036" y="1864"/>
                </a:lnTo>
                <a:lnTo>
                  <a:pt x="4018" y="1864"/>
                </a:lnTo>
                <a:lnTo>
                  <a:pt x="4001" y="1861"/>
                </a:lnTo>
                <a:lnTo>
                  <a:pt x="3983" y="1857"/>
                </a:lnTo>
                <a:lnTo>
                  <a:pt x="3966" y="1852"/>
                </a:lnTo>
                <a:lnTo>
                  <a:pt x="3949" y="1845"/>
                </a:lnTo>
                <a:lnTo>
                  <a:pt x="3933" y="1837"/>
                </a:lnTo>
                <a:lnTo>
                  <a:pt x="3916" y="1828"/>
                </a:lnTo>
                <a:lnTo>
                  <a:pt x="3901" y="1818"/>
                </a:lnTo>
                <a:lnTo>
                  <a:pt x="3887" y="1806"/>
                </a:lnTo>
                <a:lnTo>
                  <a:pt x="3873" y="1793"/>
                </a:lnTo>
                <a:lnTo>
                  <a:pt x="3861" y="1780"/>
                </a:lnTo>
                <a:lnTo>
                  <a:pt x="3848" y="1766"/>
                </a:lnTo>
                <a:lnTo>
                  <a:pt x="3838" y="1751"/>
                </a:lnTo>
                <a:lnTo>
                  <a:pt x="3829" y="1736"/>
                </a:lnTo>
                <a:lnTo>
                  <a:pt x="3822" y="1719"/>
                </a:lnTo>
                <a:lnTo>
                  <a:pt x="3816" y="1703"/>
                </a:lnTo>
                <a:lnTo>
                  <a:pt x="3699" y="1419"/>
                </a:lnTo>
                <a:lnTo>
                  <a:pt x="3691" y="1403"/>
                </a:lnTo>
                <a:lnTo>
                  <a:pt x="3685" y="1387"/>
                </a:lnTo>
                <a:lnTo>
                  <a:pt x="3680" y="1369"/>
                </a:lnTo>
                <a:lnTo>
                  <a:pt x="3677" y="1351"/>
                </a:lnTo>
                <a:lnTo>
                  <a:pt x="3675" y="1333"/>
                </a:lnTo>
                <a:lnTo>
                  <a:pt x="3675" y="1315"/>
                </a:lnTo>
                <a:lnTo>
                  <a:pt x="3675" y="1296"/>
                </a:lnTo>
                <a:lnTo>
                  <a:pt x="3678" y="1278"/>
                </a:lnTo>
                <a:lnTo>
                  <a:pt x="3681" y="1260"/>
                </a:lnTo>
                <a:lnTo>
                  <a:pt x="3685" y="1242"/>
                </a:lnTo>
                <a:lnTo>
                  <a:pt x="3691" y="1224"/>
                </a:lnTo>
                <a:lnTo>
                  <a:pt x="3698" y="1208"/>
                </a:lnTo>
                <a:lnTo>
                  <a:pt x="3706" y="1192"/>
                </a:lnTo>
                <a:lnTo>
                  <a:pt x="3717" y="1177"/>
                </a:lnTo>
                <a:lnTo>
                  <a:pt x="3727" y="1162"/>
                </a:lnTo>
                <a:lnTo>
                  <a:pt x="3739" y="1149"/>
                </a:lnTo>
                <a:lnTo>
                  <a:pt x="3883" y="1005"/>
                </a:lnTo>
                <a:lnTo>
                  <a:pt x="3895" y="992"/>
                </a:lnTo>
                <a:lnTo>
                  <a:pt x="3904" y="979"/>
                </a:lnTo>
                <a:lnTo>
                  <a:pt x="3913" y="965"/>
                </a:lnTo>
                <a:lnTo>
                  <a:pt x="3920" y="949"/>
                </a:lnTo>
                <a:lnTo>
                  <a:pt x="3926" y="933"/>
                </a:lnTo>
                <a:lnTo>
                  <a:pt x="3930" y="918"/>
                </a:lnTo>
                <a:lnTo>
                  <a:pt x="3932" y="902"/>
                </a:lnTo>
                <a:lnTo>
                  <a:pt x="3933" y="886"/>
                </a:lnTo>
                <a:lnTo>
                  <a:pt x="3932" y="869"/>
                </a:lnTo>
                <a:lnTo>
                  <a:pt x="3930" y="853"/>
                </a:lnTo>
                <a:lnTo>
                  <a:pt x="3926" y="837"/>
                </a:lnTo>
                <a:lnTo>
                  <a:pt x="3920" y="822"/>
                </a:lnTo>
                <a:lnTo>
                  <a:pt x="3913" y="806"/>
                </a:lnTo>
                <a:lnTo>
                  <a:pt x="3904" y="792"/>
                </a:lnTo>
                <a:lnTo>
                  <a:pt x="3895" y="778"/>
                </a:lnTo>
                <a:lnTo>
                  <a:pt x="3883" y="765"/>
                </a:lnTo>
                <a:lnTo>
                  <a:pt x="3643" y="525"/>
                </a:lnTo>
                <a:lnTo>
                  <a:pt x="3630" y="514"/>
                </a:lnTo>
                <a:lnTo>
                  <a:pt x="3616" y="504"/>
                </a:lnTo>
                <a:lnTo>
                  <a:pt x="3602" y="495"/>
                </a:lnTo>
                <a:lnTo>
                  <a:pt x="3587" y="489"/>
                </a:lnTo>
                <a:lnTo>
                  <a:pt x="3572" y="483"/>
                </a:lnTo>
                <a:lnTo>
                  <a:pt x="3555" y="479"/>
                </a:lnTo>
                <a:lnTo>
                  <a:pt x="3539" y="477"/>
                </a:lnTo>
                <a:lnTo>
                  <a:pt x="3523" y="476"/>
                </a:lnTo>
                <a:lnTo>
                  <a:pt x="3507" y="477"/>
                </a:lnTo>
                <a:lnTo>
                  <a:pt x="3490" y="479"/>
                </a:lnTo>
                <a:lnTo>
                  <a:pt x="3474" y="483"/>
                </a:lnTo>
                <a:lnTo>
                  <a:pt x="3459" y="489"/>
                </a:lnTo>
                <a:lnTo>
                  <a:pt x="3444" y="495"/>
                </a:lnTo>
                <a:lnTo>
                  <a:pt x="3430" y="504"/>
                </a:lnTo>
                <a:lnTo>
                  <a:pt x="3415" y="514"/>
                </a:lnTo>
                <a:lnTo>
                  <a:pt x="3403" y="525"/>
                </a:lnTo>
                <a:lnTo>
                  <a:pt x="3259" y="669"/>
                </a:lnTo>
                <a:lnTo>
                  <a:pt x="3246" y="682"/>
                </a:lnTo>
                <a:lnTo>
                  <a:pt x="3232" y="692"/>
                </a:lnTo>
                <a:lnTo>
                  <a:pt x="3217" y="702"/>
                </a:lnTo>
                <a:lnTo>
                  <a:pt x="3200" y="710"/>
                </a:lnTo>
                <a:lnTo>
                  <a:pt x="3183" y="717"/>
                </a:lnTo>
                <a:lnTo>
                  <a:pt x="3166" y="723"/>
                </a:lnTo>
                <a:lnTo>
                  <a:pt x="3149" y="727"/>
                </a:lnTo>
                <a:lnTo>
                  <a:pt x="3130" y="731"/>
                </a:lnTo>
                <a:lnTo>
                  <a:pt x="3112" y="733"/>
                </a:lnTo>
                <a:lnTo>
                  <a:pt x="3093" y="733"/>
                </a:lnTo>
                <a:lnTo>
                  <a:pt x="3075" y="733"/>
                </a:lnTo>
                <a:lnTo>
                  <a:pt x="3056" y="731"/>
                </a:lnTo>
                <a:lnTo>
                  <a:pt x="3039" y="728"/>
                </a:lnTo>
                <a:lnTo>
                  <a:pt x="3022" y="723"/>
                </a:lnTo>
                <a:lnTo>
                  <a:pt x="3005" y="717"/>
                </a:lnTo>
                <a:lnTo>
                  <a:pt x="2989" y="710"/>
                </a:lnTo>
                <a:lnTo>
                  <a:pt x="2705" y="592"/>
                </a:lnTo>
                <a:lnTo>
                  <a:pt x="2689" y="587"/>
                </a:lnTo>
                <a:lnTo>
                  <a:pt x="2673" y="579"/>
                </a:lnTo>
                <a:lnTo>
                  <a:pt x="2658" y="570"/>
                </a:lnTo>
                <a:lnTo>
                  <a:pt x="2642" y="560"/>
                </a:lnTo>
                <a:lnTo>
                  <a:pt x="2628" y="549"/>
                </a:lnTo>
                <a:lnTo>
                  <a:pt x="2615" y="536"/>
                </a:lnTo>
                <a:lnTo>
                  <a:pt x="2603" y="522"/>
                </a:lnTo>
                <a:lnTo>
                  <a:pt x="2591" y="507"/>
                </a:lnTo>
                <a:lnTo>
                  <a:pt x="2581" y="492"/>
                </a:lnTo>
                <a:lnTo>
                  <a:pt x="2571" y="476"/>
                </a:lnTo>
                <a:lnTo>
                  <a:pt x="2563" y="460"/>
                </a:lnTo>
                <a:lnTo>
                  <a:pt x="2556" y="442"/>
                </a:lnTo>
                <a:lnTo>
                  <a:pt x="2551" y="425"/>
                </a:lnTo>
                <a:lnTo>
                  <a:pt x="2547" y="408"/>
                </a:lnTo>
                <a:lnTo>
                  <a:pt x="2544" y="391"/>
                </a:lnTo>
                <a:lnTo>
                  <a:pt x="2543" y="373"/>
                </a:lnTo>
                <a:lnTo>
                  <a:pt x="2543" y="169"/>
                </a:lnTo>
                <a:lnTo>
                  <a:pt x="2543" y="152"/>
                </a:lnTo>
                <a:lnTo>
                  <a:pt x="2540" y="135"/>
                </a:lnTo>
                <a:lnTo>
                  <a:pt x="2536" y="119"/>
                </a:lnTo>
                <a:lnTo>
                  <a:pt x="2530" y="103"/>
                </a:lnTo>
                <a:lnTo>
                  <a:pt x="2523" y="88"/>
                </a:lnTo>
                <a:lnTo>
                  <a:pt x="2515" y="75"/>
                </a:lnTo>
                <a:lnTo>
                  <a:pt x="2505" y="62"/>
                </a:lnTo>
                <a:lnTo>
                  <a:pt x="2493" y="50"/>
                </a:lnTo>
                <a:lnTo>
                  <a:pt x="2481" y="39"/>
                </a:lnTo>
                <a:lnTo>
                  <a:pt x="2469" y="28"/>
                </a:lnTo>
                <a:lnTo>
                  <a:pt x="2455" y="20"/>
                </a:lnTo>
                <a:lnTo>
                  <a:pt x="2440" y="13"/>
                </a:lnTo>
                <a:lnTo>
                  <a:pt x="2424" y="7"/>
                </a:lnTo>
                <a:lnTo>
                  <a:pt x="2408" y="3"/>
                </a:lnTo>
                <a:lnTo>
                  <a:pt x="2391" y="1"/>
                </a:lnTo>
                <a:lnTo>
                  <a:pt x="2374" y="0"/>
                </a:lnTo>
                <a:lnTo>
                  <a:pt x="2035" y="0"/>
                </a:lnTo>
                <a:lnTo>
                  <a:pt x="2018" y="1"/>
                </a:lnTo>
                <a:lnTo>
                  <a:pt x="2001" y="3"/>
                </a:lnTo>
                <a:lnTo>
                  <a:pt x="1985" y="7"/>
                </a:lnTo>
                <a:lnTo>
                  <a:pt x="1969" y="13"/>
                </a:lnTo>
                <a:lnTo>
                  <a:pt x="1955" y="20"/>
                </a:lnTo>
                <a:lnTo>
                  <a:pt x="1941" y="28"/>
                </a:lnTo>
                <a:lnTo>
                  <a:pt x="1927" y="39"/>
                </a:lnTo>
                <a:lnTo>
                  <a:pt x="1915" y="50"/>
                </a:lnTo>
                <a:lnTo>
                  <a:pt x="1904" y="62"/>
                </a:lnTo>
                <a:lnTo>
                  <a:pt x="1894" y="75"/>
                </a:lnTo>
                <a:lnTo>
                  <a:pt x="1886" y="88"/>
                </a:lnTo>
                <a:lnTo>
                  <a:pt x="1879" y="103"/>
                </a:lnTo>
                <a:lnTo>
                  <a:pt x="1873" y="119"/>
                </a:lnTo>
                <a:lnTo>
                  <a:pt x="1869" y="135"/>
                </a:lnTo>
                <a:lnTo>
                  <a:pt x="1867" y="152"/>
                </a:lnTo>
                <a:lnTo>
                  <a:pt x="1866" y="169"/>
                </a:lnTo>
                <a:lnTo>
                  <a:pt x="1866" y="373"/>
                </a:lnTo>
                <a:lnTo>
                  <a:pt x="1864" y="391"/>
                </a:lnTo>
                <a:lnTo>
                  <a:pt x="1861" y="408"/>
                </a:lnTo>
                <a:lnTo>
                  <a:pt x="1858" y="425"/>
                </a:lnTo>
                <a:lnTo>
                  <a:pt x="1852" y="442"/>
                </a:lnTo>
                <a:lnTo>
                  <a:pt x="1845" y="460"/>
                </a:lnTo>
                <a:lnTo>
                  <a:pt x="1837" y="476"/>
                </a:lnTo>
                <a:lnTo>
                  <a:pt x="1828" y="492"/>
                </a:lnTo>
                <a:lnTo>
                  <a:pt x="1818" y="507"/>
                </a:lnTo>
                <a:lnTo>
                  <a:pt x="1807" y="522"/>
                </a:lnTo>
                <a:lnTo>
                  <a:pt x="1793" y="536"/>
                </a:lnTo>
                <a:lnTo>
                  <a:pt x="1780" y="549"/>
                </a:lnTo>
                <a:lnTo>
                  <a:pt x="1766" y="560"/>
                </a:lnTo>
                <a:lnTo>
                  <a:pt x="1751" y="570"/>
                </a:lnTo>
                <a:lnTo>
                  <a:pt x="1736" y="579"/>
                </a:lnTo>
                <a:lnTo>
                  <a:pt x="1719" y="587"/>
                </a:lnTo>
                <a:lnTo>
                  <a:pt x="1703" y="592"/>
                </a:lnTo>
                <a:lnTo>
                  <a:pt x="1419" y="710"/>
                </a:lnTo>
                <a:lnTo>
                  <a:pt x="1404" y="717"/>
                </a:lnTo>
                <a:lnTo>
                  <a:pt x="1387" y="723"/>
                </a:lnTo>
                <a:lnTo>
                  <a:pt x="1370" y="728"/>
                </a:lnTo>
                <a:lnTo>
                  <a:pt x="1352" y="731"/>
                </a:lnTo>
                <a:lnTo>
                  <a:pt x="1334" y="733"/>
                </a:lnTo>
                <a:lnTo>
                  <a:pt x="1316" y="733"/>
                </a:lnTo>
                <a:lnTo>
                  <a:pt x="1297" y="733"/>
                </a:lnTo>
                <a:lnTo>
                  <a:pt x="1278" y="731"/>
                </a:lnTo>
                <a:lnTo>
                  <a:pt x="1261" y="727"/>
                </a:lnTo>
                <a:lnTo>
                  <a:pt x="1243" y="723"/>
                </a:lnTo>
                <a:lnTo>
                  <a:pt x="1225" y="717"/>
                </a:lnTo>
                <a:lnTo>
                  <a:pt x="1208" y="710"/>
                </a:lnTo>
                <a:lnTo>
                  <a:pt x="1193" y="702"/>
                </a:lnTo>
                <a:lnTo>
                  <a:pt x="1178" y="692"/>
                </a:lnTo>
                <a:lnTo>
                  <a:pt x="1164" y="682"/>
                </a:lnTo>
                <a:lnTo>
                  <a:pt x="1150" y="669"/>
                </a:lnTo>
                <a:lnTo>
                  <a:pt x="1005" y="525"/>
                </a:lnTo>
                <a:lnTo>
                  <a:pt x="993" y="514"/>
                </a:lnTo>
                <a:lnTo>
                  <a:pt x="979" y="504"/>
                </a:lnTo>
                <a:lnTo>
                  <a:pt x="965" y="495"/>
                </a:lnTo>
                <a:lnTo>
                  <a:pt x="950" y="489"/>
                </a:lnTo>
                <a:lnTo>
                  <a:pt x="934" y="483"/>
                </a:lnTo>
                <a:lnTo>
                  <a:pt x="918" y="479"/>
                </a:lnTo>
                <a:lnTo>
                  <a:pt x="902" y="477"/>
                </a:lnTo>
                <a:lnTo>
                  <a:pt x="886" y="476"/>
                </a:lnTo>
                <a:lnTo>
                  <a:pt x="869" y="477"/>
                </a:lnTo>
                <a:lnTo>
                  <a:pt x="853" y="479"/>
                </a:lnTo>
                <a:lnTo>
                  <a:pt x="837" y="483"/>
                </a:lnTo>
                <a:lnTo>
                  <a:pt x="822" y="489"/>
                </a:lnTo>
                <a:lnTo>
                  <a:pt x="807" y="495"/>
                </a:lnTo>
                <a:lnTo>
                  <a:pt x="792" y="504"/>
                </a:lnTo>
                <a:lnTo>
                  <a:pt x="779" y="514"/>
                </a:lnTo>
                <a:lnTo>
                  <a:pt x="766" y="525"/>
                </a:lnTo>
                <a:lnTo>
                  <a:pt x="527" y="765"/>
                </a:lnTo>
                <a:lnTo>
                  <a:pt x="514" y="778"/>
                </a:lnTo>
                <a:lnTo>
                  <a:pt x="504" y="792"/>
                </a:lnTo>
                <a:lnTo>
                  <a:pt x="496" y="806"/>
                </a:lnTo>
                <a:lnTo>
                  <a:pt x="489" y="822"/>
                </a:lnTo>
                <a:lnTo>
                  <a:pt x="484" y="837"/>
                </a:lnTo>
                <a:lnTo>
                  <a:pt x="480" y="853"/>
                </a:lnTo>
                <a:lnTo>
                  <a:pt x="477" y="869"/>
                </a:lnTo>
                <a:lnTo>
                  <a:pt x="477" y="886"/>
                </a:lnTo>
                <a:lnTo>
                  <a:pt x="477" y="902"/>
                </a:lnTo>
                <a:lnTo>
                  <a:pt x="480" y="918"/>
                </a:lnTo>
                <a:lnTo>
                  <a:pt x="484" y="933"/>
                </a:lnTo>
                <a:lnTo>
                  <a:pt x="489" y="949"/>
                </a:lnTo>
                <a:lnTo>
                  <a:pt x="496" y="965"/>
                </a:lnTo>
                <a:lnTo>
                  <a:pt x="504" y="979"/>
                </a:lnTo>
                <a:lnTo>
                  <a:pt x="514" y="992"/>
                </a:lnTo>
                <a:lnTo>
                  <a:pt x="527" y="1005"/>
                </a:lnTo>
                <a:lnTo>
                  <a:pt x="670" y="1149"/>
                </a:lnTo>
                <a:lnTo>
                  <a:pt x="682" y="1162"/>
                </a:lnTo>
                <a:lnTo>
                  <a:pt x="693" y="1177"/>
                </a:lnTo>
                <a:lnTo>
                  <a:pt x="702" y="1192"/>
                </a:lnTo>
                <a:lnTo>
                  <a:pt x="710" y="1208"/>
                </a:lnTo>
                <a:lnTo>
                  <a:pt x="717" y="1224"/>
                </a:lnTo>
                <a:lnTo>
                  <a:pt x="723" y="1242"/>
                </a:lnTo>
                <a:lnTo>
                  <a:pt x="728" y="1260"/>
                </a:lnTo>
                <a:lnTo>
                  <a:pt x="732" y="1278"/>
                </a:lnTo>
                <a:lnTo>
                  <a:pt x="734" y="1296"/>
                </a:lnTo>
                <a:lnTo>
                  <a:pt x="735" y="1315"/>
                </a:lnTo>
                <a:lnTo>
                  <a:pt x="734" y="1333"/>
                </a:lnTo>
                <a:lnTo>
                  <a:pt x="732" y="1351"/>
                </a:lnTo>
                <a:lnTo>
                  <a:pt x="728" y="1369"/>
                </a:lnTo>
                <a:lnTo>
                  <a:pt x="723" y="1387"/>
                </a:lnTo>
                <a:lnTo>
                  <a:pt x="717" y="1403"/>
                </a:lnTo>
                <a:lnTo>
                  <a:pt x="710" y="1419"/>
                </a:lnTo>
                <a:lnTo>
                  <a:pt x="594" y="1703"/>
                </a:lnTo>
                <a:lnTo>
                  <a:pt x="587" y="1719"/>
                </a:lnTo>
                <a:lnTo>
                  <a:pt x="579" y="1736"/>
                </a:lnTo>
                <a:lnTo>
                  <a:pt x="570" y="1751"/>
                </a:lnTo>
                <a:lnTo>
                  <a:pt x="560" y="1766"/>
                </a:lnTo>
                <a:lnTo>
                  <a:pt x="549" y="1780"/>
                </a:lnTo>
                <a:lnTo>
                  <a:pt x="536" y="1793"/>
                </a:lnTo>
                <a:lnTo>
                  <a:pt x="523" y="1806"/>
                </a:lnTo>
                <a:lnTo>
                  <a:pt x="508" y="1818"/>
                </a:lnTo>
                <a:lnTo>
                  <a:pt x="493" y="1828"/>
                </a:lnTo>
                <a:lnTo>
                  <a:pt x="477" y="1837"/>
                </a:lnTo>
                <a:lnTo>
                  <a:pt x="460" y="1845"/>
                </a:lnTo>
                <a:lnTo>
                  <a:pt x="443" y="1852"/>
                </a:lnTo>
                <a:lnTo>
                  <a:pt x="426" y="1857"/>
                </a:lnTo>
                <a:lnTo>
                  <a:pt x="409" y="1861"/>
                </a:lnTo>
                <a:lnTo>
                  <a:pt x="391" y="1864"/>
                </a:lnTo>
                <a:lnTo>
                  <a:pt x="373" y="1865"/>
                </a:lnTo>
                <a:lnTo>
                  <a:pt x="170" y="1864"/>
                </a:lnTo>
                <a:lnTo>
                  <a:pt x="152" y="1865"/>
                </a:lnTo>
                <a:lnTo>
                  <a:pt x="136" y="1868"/>
                </a:lnTo>
                <a:lnTo>
                  <a:pt x="120" y="1873"/>
                </a:lnTo>
                <a:lnTo>
                  <a:pt x="104" y="1879"/>
                </a:lnTo>
                <a:lnTo>
                  <a:pt x="89" y="1886"/>
                </a:lnTo>
                <a:lnTo>
                  <a:pt x="75" y="1894"/>
                </a:lnTo>
                <a:lnTo>
                  <a:pt x="62" y="1904"/>
                </a:lnTo>
                <a:lnTo>
                  <a:pt x="50" y="1915"/>
                </a:lnTo>
                <a:lnTo>
                  <a:pt x="39" y="1926"/>
                </a:lnTo>
                <a:lnTo>
                  <a:pt x="30" y="1939"/>
                </a:lnTo>
                <a:lnTo>
                  <a:pt x="20" y="1954"/>
                </a:lnTo>
                <a:lnTo>
                  <a:pt x="13" y="1969"/>
                </a:lnTo>
                <a:lnTo>
                  <a:pt x="8" y="1984"/>
                </a:lnTo>
                <a:lnTo>
                  <a:pt x="3" y="2000"/>
                </a:lnTo>
                <a:lnTo>
                  <a:pt x="1" y="2018"/>
                </a:lnTo>
                <a:lnTo>
                  <a:pt x="0" y="2035"/>
                </a:lnTo>
                <a:lnTo>
                  <a:pt x="0" y="2374"/>
                </a:lnTo>
                <a:lnTo>
                  <a:pt x="1" y="2391"/>
                </a:lnTo>
                <a:lnTo>
                  <a:pt x="3" y="2408"/>
                </a:lnTo>
                <a:lnTo>
                  <a:pt x="8" y="2424"/>
                </a:lnTo>
                <a:lnTo>
                  <a:pt x="13" y="2440"/>
                </a:lnTo>
                <a:lnTo>
                  <a:pt x="20" y="2454"/>
                </a:lnTo>
                <a:lnTo>
                  <a:pt x="30" y="2468"/>
                </a:lnTo>
                <a:lnTo>
                  <a:pt x="39" y="2481"/>
                </a:lnTo>
                <a:lnTo>
                  <a:pt x="50" y="2493"/>
                </a:lnTo>
                <a:lnTo>
                  <a:pt x="62" y="2504"/>
                </a:lnTo>
                <a:lnTo>
                  <a:pt x="75" y="2515"/>
                </a:lnTo>
                <a:lnTo>
                  <a:pt x="89" y="2523"/>
                </a:lnTo>
                <a:lnTo>
                  <a:pt x="104" y="2530"/>
                </a:lnTo>
                <a:lnTo>
                  <a:pt x="120" y="2536"/>
                </a:lnTo>
                <a:lnTo>
                  <a:pt x="136" y="2540"/>
                </a:lnTo>
                <a:lnTo>
                  <a:pt x="152" y="2542"/>
                </a:lnTo>
                <a:lnTo>
                  <a:pt x="170" y="2543"/>
                </a:lnTo>
                <a:lnTo>
                  <a:pt x="373" y="2543"/>
                </a:lnTo>
                <a:lnTo>
                  <a:pt x="391" y="2544"/>
                </a:lnTo>
                <a:lnTo>
                  <a:pt x="408" y="2547"/>
                </a:lnTo>
                <a:lnTo>
                  <a:pt x="426" y="2551"/>
                </a:lnTo>
                <a:lnTo>
                  <a:pt x="443" y="2556"/>
                </a:lnTo>
                <a:lnTo>
                  <a:pt x="460" y="2563"/>
                </a:lnTo>
                <a:lnTo>
                  <a:pt x="477" y="2571"/>
                </a:lnTo>
                <a:lnTo>
                  <a:pt x="492" y="2581"/>
                </a:lnTo>
                <a:lnTo>
                  <a:pt x="507" y="2591"/>
                </a:lnTo>
                <a:lnTo>
                  <a:pt x="523" y="2603"/>
                </a:lnTo>
                <a:lnTo>
                  <a:pt x="536" y="2615"/>
                </a:lnTo>
                <a:lnTo>
                  <a:pt x="549" y="2628"/>
                </a:lnTo>
                <a:lnTo>
                  <a:pt x="560" y="2642"/>
                </a:lnTo>
                <a:lnTo>
                  <a:pt x="570" y="2658"/>
                </a:lnTo>
                <a:lnTo>
                  <a:pt x="579" y="2673"/>
                </a:lnTo>
                <a:lnTo>
                  <a:pt x="586" y="2689"/>
                </a:lnTo>
                <a:lnTo>
                  <a:pt x="593" y="2705"/>
                </a:lnTo>
                <a:lnTo>
                  <a:pt x="710" y="2989"/>
                </a:lnTo>
                <a:lnTo>
                  <a:pt x="717" y="3006"/>
                </a:lnTo>
                <a:lnTo>
                  <a:pt x="723" y="3022"/>
                </a:lnTo>
                <a:lnTo>
                  <a:pt x="728" y="3039"/>
                </a:lnTo>
                <a:lnTo>
                  <a:pt x="732" y="3057"/>
                </a:lnTo>
                <a:lnTo>
                  <a:pt x="734" y="3075"/>
                </a:lnTo>
                <a:lnTo>
                  <a:pt x="735" y="3094"/>
                </a:lnTo>
                <a:lnTo>
                  <a:pt x="734" y="3112"/>
                </a:lnTo>
                <a:lnTo>
                  <a:pt x="732" y="3130"/>
                </a:lnTo>
                <a:lnTo>
                  <a:pt x="727" y="3149"/>
                </a:lnTo>
                <a:lnTo>
                  <a:pt x="723" y="3166"/>
                </a:lnTo>
                <a:lnTo>
                  <a:pt x="717" y="3184"/>
                </a:lnTo>
                <a:lnTo>
                  <a:pt x="710" y="3200"/>
                </a:lnTo>
                <a:lnTo>
                  <a:pt x="702" y="3217"/>
                </a:lnTo>
                <a:lnTo>
                  <a:pt x="693" y="3232"/>
                </a:lnTo>
                <a:lnTo>
                  <a:pt x="682" y="3246"/>
                </a:lnTo>
                <a:lnTo>
                  <a:pt x="670" y="3259"/>
                </a:lnTo>
                <a:lnTo>
                  <a:pt x="526" y="3403"/>
                </a:lnTo>
                <a:lnTo>
                  <a:pt x="514" y="3415"/>
                </a:lnTo>
                <a:lnTo>
                  <a:pt x="504" y="3430"/>
                </a:lnTo>
                <a:lnTo>
                  <a:pt x="496" y="3444"/>
                </a:lnTo>
                <a:lnTo>
                  <a:pt x="489" y="3459"/>
                </a:lnTo>
                <a:lnTo>
                  <a:pt x="483" y="3474"/>
                </a:lnTo>
                <a:lnTo>
                  <a:pt x="480" y="3490"/>
                </a:lnTo>
                <a:lnTo>
                  <a:pt x="477" y="3507"/>
                </a:lnTo>
                <a:lnTo>
                  <a:pt x="477" y="3523"/>
                </a:lnTo>
                <a:lnTo>
                  <a:pt x="477" y="3539"/>
                </a:lnTo>
                <a:lnTo>
                  <a:pt x="480" y="3555"/>
                </a:lnTo>
                <a:lnTo>
                  <a:pt x="483" y="3572"/>
                </a:lnTo>
                <a:lnTo>
                  <a:pt x="489" y="3587"/>
                </a:lnTo>
                <a:lnTo>
                  <a:pt x="496" y="3602"/>
                </a:lnTo>
                <a:lnTo>
                  <a:pt x="504" y="3616"/>
                </a:lnTo>
                <a:lnTo>
                  <a:pt x="514" y="3630"/>
                </a:lnTo>
                <a:lnTo>
                  <a:pt x="526" y="3643"/>
                </a:lnTo>
                <a:lnTo>
                  <a:pt x="766" y="3883"/>
                </a:lnTo>
                <a:lnTo>
                  <a:pt x="779" y="3894"/>
                </a:lnTo>
                <a:lnTo>
                  <a:pt x="792" y="3904"/>
                </a:lnTo>
                <a:lnTo>
                  <a:pt x="807" y="3913"/>
                </a:lnTo>
                <a:lnTo>
                  <a:pt x="822" y="3921"/>
                </a:lnTo>
                <a:lnTo>
                  <a:pt x="837" y="3926"/>
                </a:lnTo>
                <a:lnTo>
                  <a:pt x="853" y="3930"/>
                </a:lnTo>
                <a:lnTo>
                  <a:pt x="869" y="3932"/>
                </a:lnTo>
                <a:lnTo>
                  <a:pt x="886" y="3933"/>
                </a:lnTo>
                <a:lnTo>
                  <a:pt x="902" y="3932"/>
                </a:lnTo>
                <a:lnTo>
                  <a:pt x="918" y="3930"/>
                </a:lnTo>
                <a:lnTo>
                  <a:pt x="934" y="3926"/>
                </a:lnTo>
                <a:lnTo>
                  <a:pt x="950" y="3921"/>
                </a:lnTo>
                <a:lnTo>
                  <a:pt x="965" y="3913"/>
                </a:lnTo>
                <a:lnTo>
                  <a:pt x="979" y="3904"/>
                </a:lnTo>
                <a:lnTo>
                  <a:pt x="993" y="3894"/>
                </a:lnTo>
                <a:lnTo>
                  <a:pt x="1005" y="3883"/>
                </a:lnTo>
                <a:lnTo>
                  <a:pt x="1150" y="3739"/>
                </a:lnTo>
                <a:lnTo>
                  <a:pt x="1163" y="3727"/>
                </a:lnTo>
                <a:lnTo>
                  <a:pt x="1177" y="3717"/>
                </a:lnTo>
                <a:lnTo>
                  <a:pt x="1192" y="3706"/>
                </a:lnTo>
                <a:lnTo>
                  <a:pt x="1208" y="3698"/>
                </a:lnTo>
                <a:lnTo>
                  <a:pt x="1225" y="3691"/>
                </a:lnTo>
                <a:lnTo>
                  <a:pt x="1243" y="3685"/>
                </a:lnTo>
                <a:lnTo>
                  <a:pt x="1260" y="3681"/>
                </a:lnTo>
                <a:lnTo>
                  <a:pt x="1278" y="3678"/>
                </a:lnTo>
                <a:lnTo>
                  <a:pt x="1296" y="3675"/>
                </a:lnTo>
                <a:lnTo>
                  <a:pt x="1315" y="3675"/>
                </a:lnTo>
                <a:lnTo>
                  <a:pt x="1333" y="3675"/>
                </a:lnTo>
                <a:lnTo>
                  <a:pt x="1351" y="3677"/>
                </a:lnTo>
                <a:lnTo>
                  <a:pt x="1370" y="3681"/>
                </a:lnTo>
                <a:lnTo>
                  <a:pt x="1387" y="3685"/>
                </a:lnTo>
                <a:lnTo>
                  <a:pt x="1403" y="3691"/>
                </a:lnTo>
                <a:lnTo>
                  <a:pt x="1419" y="3699"/>
                </a:lnTo>
                <a:lnTo>
                  <a:pt x="1703" y="3816"/>
                </a:lnTo>
                <a:lnTo>
                  <a:pt x="1719" y="3822"/>
                </a:lnTo>
                <a:lnTo>
                  <a:pt x="1736" y="3829"/>
                </a:lnTo>
                <a:lnTo>
                  <a:pt x="1751" y="3838"/>
                </a:lnTo>
                <a:lnTo>
                  <a:pt x="1766" y="3848"/>
                </a:lnTo>
                <a:lnTo>
                  <a:pt x="1780" y="3861"/>
                </a:lnTo>
                <a:lnTo>
                  <a:pt x="1793" y="3873"/>
                </a:lnTo>
                <a:lnTo>
                  <a:pt x="1807" y="3887"/>
                </a:lnTo>
                <a:lnTo>
                  <a:pt x="1818" y="3901"/>
                </a:lnTo>
                <a:lnTo>
                  <a:pt x="1828" y="3916"/>
                </a:lnTo>
                <a:lnTo>
                  <a:pt x="1837" y="3933"/>
                </a:lnTo>
                <a:lnTo>
                  <a:pt x="1845" y="3949"/>
                </a:lnTo>
                <a:lnTo>
                  <a:pt x="1852" y="3966"/>
                </a:lnTo>
                <a:lnTo>
                  <a:pt x="1858" y="3983"/>
                </a:lnTo>
                <a:lnTo>
                  <a:pt x="1861" y="4001"/>
                </a:lnTo>
                <a:lnTo>
                  <a:pt x="1864" y="4019"/>
                </a:lnTo>
                <a:lnTo>
                  <a:pt x="1866" y="4036"/>
                </a:lnTo>
                <a:lnTo>
                  <a:pt x="1866" y="4239"/>
                </a:lnTo>
                <a:lnTo>
                  <a:pt x="1867" y="4256"/>
                </a:lnTo>
                <a:lnTo>
                  <a:pt x="1869" y="4272"/>
                </a:lnTo>
                <a:lnTo>
                  <a:pt x="1873" y="4289"/>
                </a:lnTo>
                <a:lnTo>
                  <a:pt x="1879" y="4305"/>
                </a:lnTo>
                <a:lnTo>
                  <a:pt x="1886" y="4319"/>
                </a:lnTo>
                <a:lnTo>
                  <a:pt x="1894" y="4333"/>
                </a:lnTo>
                <a:lnTo>
                  <a:pt x="1904" y="4347"/>
                </a:lnTo>
                <a:lnTo>
                  <a:pt x="1915" y="4359"/>
                </a:lnTo>
                <a:lnTo>
                  <a:pt x="1927" y="4370"/>
                </a:lnTo>
                <a:lnTo>
                  <a:pt x="1941" y="4379"/>
                </a:lnTo>
                <a:lnTo>
                  <a:pt x="1954" y="4388"/>
                </a:lnTo>
                <a:lnTo>
                  <a:pt x="1969" y="4395"/>
                </a:lnTo>
                <a:lnTo>
                  <a:pt x="1984" y="4400"/>
                </a:lnTo>
                <a:lnTo>
                  <a:pt x="2000" y="4405"/>
                </a:lnTo>
                <a:lnTo>
                  <a:pt x="2018" y="4407"/>
                </a:lnTo>
                <a:lnTo>
                  <a:pt x="2035" y="4408"/>
                </a:lnTo>
                <a:lnTo>
                  <a:pt x="2374" y="4408"/>
                </a:lnTo>
                <a:lnTo>
                  <a:pt x="2391" y="4407"/>
                </a:lnTo>
                <a:lnTo>
                  <a:pt x="2408" y="4405"/>
                </a:lnTo>
                <a:lnTo>
                  <a:pt x="2424" y="4400"/>
                </a:lnTo>
                <a:lnTo>
                  <a:pt x="2440" y="4395"/>
                </a:lnTo>
                <a:lnTo>
                  <a:pt x="2455" y="4388"/>
                </a:lnTo>
                <a:lnTo>
                  <a:pt x="2469" y="4379"/>
                </a:lnTo>
                <a:lnTo>
                  <a:pt x="2481" y="4370"/>
                </a:lnTo>
                <a:lnTo>
                  <a:pt x="2493" y="4359"/>
                </a:lnTo>
                <a:lnTo>
                  <a:pt x="2505" y="4347"/>
                </a:lnTo>
                <a:lnTo>
                  <a:pt x="2515" y="4333"/>
                </a:lnTo>
                <a:lnTo>
                  <a:pt x="2523" y="4319"/>
                </a:lnTo>
                <a:lnTo>
                  <a:pt x="2530" y="4305"/>
                </a:lnTo>
                <a:lnTo>
                  <a:pt x="2536" y="4289"/>
                </a:lnTo>
                <a:lnTo>
                  <a:pt x="2540" y="4272"/>
                </a:lnTo>
                <a:lnTo>
                  <a:pt x="2543" y="4256"/>
                </a:lnTo>
                <a:lnTo>
                  <a:pt x="2543" y="4239"/>
                </a:lnTo>
                <a:lnTo>
                  <a:pt x="2543" y="4036"/>
                </a:lnTo>
                <a:lnTo>
                  <a:pt x="2544" y="4019"/>
                </a:lnTo>
                <a:lnTo>
                  <a:pt x="2547" y="4001"/>
                </a:lnTo>
                <a:lnTo>
                  <a:pt x="2551" y="3983"/>
                </a:lnTo>
                <a:lnTo>
                  <a:pt x="2556" y="3966"/>
                </a:lnTo>
                <a:lnTo>
                  <a:pt x="2563" y="3949"/>
                </a:lnTo>
                <a:lnTo>
                  <a:pt x="2571" y="3933"/>
                </a:lnTo>
                <a:lnTo>
                  <a:pt x="2581" y="3916"/>
                </a:lnTo>
                <a:lnTo>
                  <a:pt x="2591" y="3901"/>
                </a:lnTo>
                <a:lnTo>
                  <a:pt x="2603" y="3887"/>
                </a:lnTo>
                <a:lnTo>
                  <a:pt x="2615" y="3873"/>
                </a:lnTo>
                <a:lnTo>
                  <a:pt x="2628" y="3861"/>
                </a:lnTo>
                <a:lnTo>
                  <a:pt x="2642" y="3848"/>
                </a:lnTo>
                <a:lnTo>
                  <a:pt x="2658" y="3838"/>
                </a:lnTo>
                <a:lnTo>
                  <a:pt x="2673" y="3829"/>
                </a:lnTo>
                <a:lnTo>
                  <a:pt x="2689" y="3822"/>
                </a:lnTo>
                <a:lnTo>
                  <a:pt x="2705" y="3816"/>
                </a:lnTo>
                <a:lnTo>
                  <a:pt x="2989" y="3699"/>
                </a:lnTo>
                <a:lnTo>
                  <a:pt x="3006" y="3691"/>
                </a:lnTo>
                <a:lnTo>
                  <a:pt x="3022" y="3685"/>
                </a:lnTo>
                <a:lnTo>
                  <a:pt x="3039" y="3681"/>
                </a:lnTo>
                <a:lnTo>
                  <a:pt x="3057" y="3677"/>
                </a:lnTo>
                <a:lnTo>
                  <a:pt x="3076" y="3675"/>
                </a:lnTo>
                <a:lnTo>
                  <a:pt x="3094" y="3675"/>
                </a:lnTo>
                <a:lnTo>
                  <a:pt x="3112" y="3675"/>
                </a:lnTo>
                <a:lnTo>
                  <a:pt x="3130" y="3678"/>
                </a:lnTo>
                <a:lnTo>
                  <a:pt x="3149" y="3681"/>
                </a:lnTo>
                <a:lnTo>
                  <a:pt x="3167" y="3685"/>
                </a:lnTo>
                <a:lnTo>
                  <a:pt x="3184" y="3691"/>
                </a:lnTo>
                <a:lnTo>
                  <a:pt x="3201" y="3698"/>
                </a:lnTo>
                <a:lnTo>
                  <a:pt x="3217" y="3706"/>
                </a:lnTo>
                <a:lnTo>
                  <a:pt x="3232" y="3717"/>
                </a:lnTo>
                <a:lnTo>
                  <a:pt x="3246" y="3727"/>
                </a:lnTo>
                <a:lnTo>
                  <a:pt x="3259" y="3739"/>
                </a:lnTo>
                <a:lnTo>
                  <a:pt x="3403" y="3883"/>
                </a:lnTo>
                <a:lnTo>
                  <a:pt x="3415" y="3894"/>
                </a:lnTo>
                <a:lnTo>
                  <a:pt x="3430" y="3904"/>
                </a:lnTo>
                <a:lnTo>
                  <a:pt x="3444" y="3913"/>
                </a:lnTo>
                <a:lnTo>
                  <a:pt x="3459" y="3921"/>
                </a:lnTo>
                <a:lnTo>
                  <a:pt x="3474" y="3926"/>
                </a:lnTo>
                <a:lnTo>
                  <a:pt x="3490" y="3930"/>
                </a:lnTo>
                <a:lnTo>
                  <a:pt x="3507" y="3932"/>
                </a:lnTo>
                <a:lnTo>
                  <a:pt x="3523" y="3933"/>
                </a:lnTo>
                <a:lnTo>
                  <a:pt x="3539" y="3932"/>
                </a:lnTo>
                <a:lnTo>
                  <a:pt x="3555" y="3930"/>
                </a:lnTo>
                <a:lnTo>
                  <a:pt x="3572" y="3926"/>
                </a:lnTo>
                <a:lnTo>
                  <a:pt x="3587" y="3921"/>
                </a:lnTo>
                <a:lnTo>
                  <a:pt x="3602" y="3913"/>
                </a:lnTo>
                <a:lnTo>
                  <a:pt x="3616" y="3904"/>
                </a:lnTo>
                <a:lnTo>
                  <a:pt x="3630" y="3894"/>
                </a:lnTo>
                <a:lnTo>
                  <a:pt x="3643" y="3883"/>
                </a:lnTo>
                <a:lnTo>
                  <a:pt x="3883" y="3643"/>
                </a:lnTo>
                <a:lnTo>
                  <a:pt x="3895" y="3630"/>
                </a:lnTo>
                <a:lnTo>
                  <a:pt x="3904" y="3616"/>
                </a:lnTo>
                <a:lnTo>
                  <a:pt x="3913" y="3602"/>
                </a:lnTo>
                <a:lnTo>
                  <a:pt x="3920" y="3587"/>
                </a:lnTo>
                <a:lnTo>
                  <a:pt x="3926" y="3572"/>
                </a:lnTo>
                <a:lnTo>
                  <a:pt x="3930" y="3555"/>
                </a:lnTo>
                <a:lnTo>
                  <a:pt x="3932" y="3539"/>
                </a:lnTo>
                <a:lnTo>
                  <a:pt x="3933" y="3523"/>
                </a:lnTo>
                <a:lnTo>
                  <a:pt x="3932" y="3507"/>
                </a:lnTo>
                <a:lnTo>
                  <a:pt x="3930" y="3490"/>
                </a:lnTo>
                <a:lnTo>
                  <a:pt x="3926" y="3474"/>
                </a:lnTo>
                <a:lnTo>
                  <a:pt x="3920" y="3459"/>
                </a:lnTo>
                <a:lnTo>
                  <a:pt x="3913" y="3444"/>
                </a:lnTo>
                <a:lnTo>
                  <a:pt x="3904" y="3430"/>
                </a:lnTo>
                <a:lnTo>
                  <a:pt x="3895" y="3415"/>
                </a:lnTo>
                <a:lnTo>
                  <a:pt x="3883" y="3403"/>
                </a:lnTo>
                <a:lnTo>
                  <a:pt x="3739" y="3259"/>
                </a:lnTo>
                <a:lnTo>
                  <a:pt x="3727" y="3246"/>
                </a:lnTo>
                <a:lnTo>
                  <a:pt x="3717" y="3232"/>
                </a:lnTo>
                <a:lnTo>
                  <a:pt x="3706" y="3217"/>
                </a:lnTo>
                <a:lnTo>
                  <a:pt x="3698" y="3200"/>
                </a:lnTo>
                <a:lnTo>
                  <a:pt x="3691" y="3184"/>
                </a:lnTo>
                <a:lnTo>
                  <a:pt x="3685" y="3166"/>
                </a:lnTo>
                <a:lnTo>
                  <a:pt x="3681" y="3149"/>
                </a:lnTo>
                <a:lnTo>
                  <a:pt x="3678" y="3130"/>
                </a:lnTo>
                <a:lnTo>
                  <a:pt x="3675" y="3112"/>
                </a:lnTo>
                <a:lnTo>
                  <a:pt x="3675" y="3094"/>
                </a:lnTo>
                <a:lnTo>
                  <a:pt x="3675" y="3075"/>
                </a:lnTo>
                <a:lnTo>
                  <a:pt x="3677" y="3057"/>
                </a:lnTo>
                <a:lnTo>
                  <a:pt x="3680" y="3039"/>
                </a:lnTo>
                <a:lnTo>
                  <a:pt x="3685" y="3022"/>
                </a:lnTo>
                <a:lnTo>
                  <a:pt x="3691" y="3006"/>
                </a:lnTo>
                <a:lnTo>
                  <a:pt x="3699" y="2989"/>
                </a:lnTo>
                <a:lnTo>
                  <a:pt x="3816" y="2705"/>
                </a:lnTo>
                <a:lnTo>
                  <a:pt x="3822" y="2689"/>
                </a:lnTo>
                <a:lnTo>
                  <a:pt x="3829" y="2673"/>
                </a:lnTo>
                <a:lnTo>
                  <a:pt x="3838" y="2658"/>
                </a:lnTo>
                <a:lnTo>
                  <a:pt x="3848" y="2642"/>
                </a:lnTo>
                <a:lnTo>
                  <a:pt x="3861" y="2628"/>
                </a:lnTo>
                <a:lnTo>
                  <a:pt x="3873" y="2615"/>
                </a:lnTo>
                <a:lnTo>
                  <a:pt x="3887" y="2603"/>
                </a:lnTo>
                <a:lnTo>
                  <a:pt x="3901" y="2591"/>
                </a:lnTo>
                <a:lnTo>
                  <a:pt x="3916" y="2581"/>
                </a:lnTo>
                <a:lnTo>
                  <a:pt x="3933" y="2571"/>
                </a:lnTo>
                <a:lnTo>
                  <a:pt x="3949" y="2563"/>
                </a:lnTo>
                <a:lnTo>
                  <a:pt x="3966" y="2556"/>
                </a:lnTo>
                <a:lnTo>
                  <a:pt x="3983" y="2551"/>
                </a:lnTo>
                <a:lnTo>
                  <a:pt x="4001" y="2547"/>
                </a:lnTo>
                <a:lnTo>
                  <a:pt x="4018" y="2544"/>
                </a:lnTo>
                <a:lnTo>
                  <a:pt x="4036" y="2543"/>
                </a:lnTo>
                <a:lnTo>
                  <a:pt x="4239" y="2543"/>
                </a:lnTo>
                <a:lnTo>
                  <a:pt x="4256" y="2543"/>
                </a:lnTo>
                <a:lnTo>
                  <a:pt x="4273" y="2540"/>
                </a:lnTo>
                <a:lnTo>
                  <a:pt x="4290" y="2536"/>
                </a:lnTo>
                <a:lnTo>
                  <a:pt x="4305" y="2530"/>
                </a:lnTo>
                <a:lnTo>
                  <a:pt x="4320" y="2523"/>
                </a:lnTo>
                <a:lnTo>
                  <a:pt x="4333" y="2515"/>
                </a:lnTo>
                <a:lnTo>
                  <a:pt x="4346" y="2504"/>
                </a:lnTo>
                <a:lnTo>
                  <a:pt x="4359" y="2493"/>
                </a:lnTo>
                <a:lnTo>
                  <a:pt x="4370" y="2481"/>
                </a:lnTo>
                <a:lnTo>
                  <a:pt x="4380" y="2469"/>
                </a:lnTo>
                <a:lnTo>
                  <a:pt x="4388" y="2455"/>
                </a:lnTo>
                <a:lnTo>
                  <a:pt x="4395" y="2440"/>
                </a:lnTo>
                <a:lnTo>
                  <a:pt x="4401" y="2424"/>
                </a:lnTo>
                <a:lnTo>
                  <a:pt x="4405" y="2408"/>
                </a:lnTo>
                <a:lnTo>
                  <a:pt x="4407" y="2391"/>
                </a:lnTo>
                <a:lnTo>
                  <a:pt x="4408" y="2374"/>
                </a:lnTo>
                <a:lnTo>
                  <a:pt x="4408" y="2035"/>
                </a:lnTo>
                <a:lnTo>
                  <a:pt x="4407" y="2018"/>
                </a:lnTo>
                <a:lnTo>
                  <a:pt x="4405" y="2000"/>
                </a:lnTo>
                <a:lnTo>
                  <a:pt x="4401" y="1984"/>
                </a:lnTo>
                <a:lnTo>
                  <a:pt x="4395" y="1969"/>
                </a:lnTo>
                <a:lnTo>
                  <a:pt x="4388" y="1954"/>
                </a:lnTo>
                <a:lnTo>
                  <a:pt x="4380" y="1939"/>
                </a:lnTo>
                <a:lnTo>
                  <a:pt x="4370" y="1926"/>
                </a:lnTo>
                <a:lnTo>
                  <a:pt x="4359" y="1915"/>
                </a:lnTo>
                <a:lnTo>
                  <a:pt x="4346" y="1904"/>
                </a:lnTo>
                <a:lnTo>
                  <a:pt x="4333" y="1894"/>
                </a:lnTo>
                <a:lnTo>
                  <a:pt x="4320" y="1886"/>
                </a:lnTo>
                <a:lnTo>
                  <a:pt x="4305" y="1879"/>
                </a:lnTo>
                <a:lnTo>
                  <a:pt x="4290" y="1873"/>
                </a:lnTo>
                <a:lnTo>
                  <a:pt x="4273" y="1868"/>
                </a:lnTo>
                <a:lnTo>
                  <a:pt x="4256" y="1865"/>
                </a:lnTo>
                <a:lnTo>
                  <a:pt x="4239" y="1864"/>
                </a:lnTo>
                <a:close/>
                <a:moveTo>
                  <a:pt x="3052" y="2204"/>
                </a:moveTo>
                <a:lnTo>
                  <a:pt x="3052" y="2204"/>
                </a:lnTo>
                <a:lnTo>
                  <a:pt x="3051" y="2248"/>
                </a:lnTo>
                <a:lnTo>
                  <a:pt x="3048" y="2290"/>
                </a:lnTo>
                <a:lnTo>
                  <a:pt x="3043" y="2333"/>
                </a:lnTo>
                <a:lnTo>
                  <a:pt x="3035" y="2375"/>
                </a:lnTo>
                <a:lnTo>
                  <a:pt x="3026" y="2415"/>
                </a:lnTo>
                <a:lnTo>
                  <a:pt x="3015" y="2456"/>
                </a:lnTo>
                <a:lnTo>
                  <a:pt x="3002" y="2495"/>
                </a:lnTo>
                <a:lnTo>
                  <a:pt x="2986" y="2534"/>
                </a:lnTo>
                <a:lnTo>
                  <a:pt x="2969" y="2571"/>
                </a:lnTo>
                <a:lnTo>
                  <a:pt x="2950" y="2608"/>
                </a:lnTo>
                <a:lnTo>
                  <a:pt x="2929" y="2643"/>
                </a:lnTo>
                <a:lnTo>
                  <a:pt x="2908" y="2678"/>
                </a:lnTo>
                <a:lnTo>
                  <a:pt x="2884" y="2711"/>
                </a:lnTo>
                <a:lnTo>
                  <a:pt x="2858" y="2743"/>
                </a:lnTo>
                <a:lnTo>
                  <a:pt x="2832" y="2774"/>
                </a:lnTo>
                <a:lnTo>
                  <a:pt x="2805" y="2804"/>
                </a:lnTo>
                <a:lnTo>
                  <a:pt x="2775" y="2831"/>
                </a:lnTo>
                <a:lnTo>
                  <a:pt x="2744" y="2858"/>
                </a:lnTo>
                <a:lnTo>
                  <a:pt x="2712" y="2883"/>
                </a:lnTo>
                <a:lnTo>
                  <a:pt x="2679" y="2907"/>
                </a:lnTo>
                <a:lnTo>
                  <a:pt x="2644" y="2928"/>
                </a:lnTo>
                <a:lnTo>
                  <a:pt x="2609" y="2949"/>
                </a:lnTo>
                <a:lnTo>
                  <a:pt x="2572" y="2968"/>
                </a:lnTo>
                <a:lnTo>
                  <a:pt x="2535" y="2985"/>
                </a:lnTo>
                <a:lnTo>
                  <a:pt x="2496" y="3000"/>
                </a:lnTo>
                <a:lnTo>
                  <a:pt x="2457" y="3014"/>
                </a:lnTo>
                <a:lnTo>
                  <a:pt x="2416" y="3025"/>
                </a:lnTo>
                <a:lnTo>
                  <a:pt x="2376" y="3034"/>
                </a:lnTo>
                <a:lnTo>
                  <a:pt x="2334" y="3042"/>
                </a:lnTo>
                <a:lnTo>
                  <a:pt x="2292" y="3047"/>
                </a:lnTo>
                <a:lnTo>
                  <a:pt x="2249" y="3050"/>
                </a:lnTo>
                <a:lnTo>
                  <a:pt x="2205" y="3051"/>
                </a:lnTo>
                <a:lnTo>
                  <a:pt x="2162" y="3050"/>
                </a:lnTo>
                <a:lnTo>
                  <a:pt x="2118" y="3047"/>
                </a:lnTo>
                <a:lnTo>
                  <a:pt x="2075" y="3042"/>
                </a:lnTo>
                <a:lnTo>
                  <a:pt x="2034" y="3034"/>
                </a:lnTo>
                <a:lnTo>
                  <a:pt x="1993" y="3025"/>
                </a:lnTo>
                <a:lnTo>
                  <a:pt x="1953" y="3014"/>
                </a:lnTo>
                <a:lnTo>
                  <a:pt x="1913" y="3000"/>
                </a:lnTo>
                <a:lnTo>
                  <a:pt x="1875" y="2985"/>
                </a:lnTo>
                <a:lnTo>
                  <a:pt x="1837" y="2968"/>
                </a:lnTo>
                <a:lnTo>
                  <a:pt x="1801" y="2949"/>
                </a:lnTo>
                <a:lnTo>
                  <a:pt x="1765" y="2928"/>
                </a:lnTo>
                <a:lnTo>
                  <a:pt x="1731" y="2907"/>
                </a:lnTo>
                <a:lnTo>
                  <a:pt x="1697" y="2883"/>
                </a:lnTo>
                <a:lnTo>
                  <a:pt x="1666" y="2858"/>
                </a:lnTo>
                <a:lnTo>
                  <a:pt x="1635" y="2831"/>
                </a:lnTo>
                <a:lnTo>
                  <a:pt x="1605" y="2804"/>
                </a:lnTo>
                <a:lnTo>
                  <a:pt x="1577" y="2774"/>
                </a:lnTo>
                <a:lnTo>
                  <a:pt x="1551" y="2743"/>
                </a:lnTo>
                <a:lnTo>
                  <a:pt x="1526" y="2711"/>
                </a:lnTo>
                <a:lnTo>
                  <a:pt x="1501" y="2678"/>
                </a:lnTo>
                <a:lnTo>
                  <a:pt x="1480" y="2643"/>
                </a:lnTo>
                <a:lnTo>
                  <a:pt x="1460" y="2608"/>
                </a:lnTo>
                <a:lnTo>
                  <a:pt x="1441" y="2571"/>
                </a:lnTo>
                <a:lnTo>
                  <a:pt x="1423" y="2534"/>
                </a:lnTo>
                <a:lnTo>
                  <a:pt x="1408" y="2495"/>
                </a:lnTo>
                <a:lnTo>
                  <a:pt x="1395" y="2456"/>
                </a:lnTo>
                <a:lnTo>
                  <a:pt x="1384" y="2415"/>
                </a:lnTo>
                <a:lnTo>
                  <a:pt x="1375" y="2375"/>
                </a:lnTo>
                <a:lnTo>
                  <a:pt x="1366" y="2333"/>
                </a:lnTo>
                <a:lnTo>
                  <a:pt x="1361" y="2290"/>
                </a:lnTo>
                <a:lnTo>
                  <a:pt x="1358" y="2248"/>
                </a:lnTo>
                <a:lnTo>
                  <a:pt x="1357" y="2204"/>
                </a:lnTo>
                <a:lnTo>
                  <a:pt x="1358" y="2161"/>
                </a:lnTo>
                <a:lnTo>
                  <a:pt x="1361" y="2117"/>
                </a:lnTo>
                <a:lnTo>
                  <a:pt x="1366" y="2074"/>
                </a:lnTo>
                <a:lnTo>
                  <a:pt x="1375" y="2033"/>
                </a:lnTo>
                <a:lnTo>
                  <a:pt x="1384" y="1992"/>
                </a:lnTo>
                <a:lnTo>
                  <a:pt x="1395" y="1952"/>
                </a:lnTo>
                <a:lnTo>
                  <a:pt x="1408" y="1912"/>
                </a:lnTo>
                <a:lnTo>
                  <a:pt x="1423" y="1874"/>
                </a:lnTo>
                <a:lnTo>
                  <a:pt x="1441" y="1836"/>
                </a:lnTo>
                <a:lnTo>
                  <a:pt x="1460" y="1799"/>
                </a:lnTo>
                <a:lnTo>
                  <a:pt x="1480" y="1764"/>
                </a:lnTo>
                <a:lnTo>
                  <a:pt x="1501" y="1729"/>
                </a:lnTo>
                <a:lnTo>
                  <a:pt x="1526" y="1697"/>
                </a:lnTo>
                <a:lnTo>
                  <a:pt x="1551" y="1665"/>
                </a:lnTo>
                <a:lnTo>
                  <a:pt x="1577" y="1634"/>
                </a:lnTo>
                <a:lnTo>
                  <a:pt x="1605" y="1605"/>
                </a:lnTo>
                <a:lnTo>
                  <a:pt x="1635" y="1576"/>
                </a:lnTo>
                <a:lnTo>
                  <a:pt x="1666" y="1550"/>
                </a:lnTo>
                <a:lnTo>
                  <a:pt x="1697" y="1525"/>
                </a:lnTo>
                <a:lnTo>
                  <a:pt x="1731" y="1501"/>
                </a:lnTo>
                <a:lnTo>
                  <a:pt x="1765" y="1479"/>
                </a:lnTo>
                <a:lnTo>
                  <a:pt x="1801" y="1459"/>
                </a:lnTo>
                <a:lnTo>
                  <a:pt x="1837" y="1439"/>
                </a:lnTo>
                <a:lnTo>
                  <a:pt x="1875" y="1423"/>
                </a:lnTo>
                <a:lnTo>
                  <a:pt x="1913" y="1408"/>
                </a:lnTo>
                <a:lnTo>
                  <a:pt x="1953" y="1394"/>
                </a:lnTo>
                <a:lnTo>
                  <a:pt x="1993" y="1383"/>
                </a:lnTo>
                <a:lnTo>
                  <a:pt x="2034" y="1373"/>
                </a:lnTo>
                <a:lnTo>
                  <a:pt x="2075" y="1365"/>
                </a:lnTo>
                <a:lnTo>
                  <a:pt x="2118" y="1360"/>
                </a:lnTo>
                <a:lnTo>
                  <a:pt x="2162" y="1357"/>
                </a:lnTo>
                <a:lnTo>
                  <a:pt x="2205" y="1356"/>
                </a:lnTo>
                <a:lnTo>
                  <a:pt x="2249" y="1357"/>
                </a:lnTo>
                <a:lnTo>
                  <a:pt x="2292" y="1360"/>
                </a:lnTo>
                <a:lnTo>
                  <a:pt x="2334" y="1365"/>
                </a:lnTo>
                <a:lnTo>
                  <a:pt x="2376" y="1373"/>
                </a:lnTo>
                <a:lnTo>
                  <a:pt x="2416" y="1383"/>
                </a:lnTo>
                <a:lnTo>
                  <a:pt x="2457" y="1394"/>
                </a:lnTo>
                <a:lnTo>
                  <a:pt x="2496" y="1408"/>
                </a:lnTo>
                <a:lnTo>
                  <a:pt x="2535" y="1423"/>
                </a:lnTo>
                <a:lnTo>
                  <a:pt x="2572" y="1439"/>
                </a:lnTo>
                <a:lnTo>
                  <a:pt x="2609" y="1459"/>
                </a:lnTo>
                <a:lnTo>
                  <a:pt x="2644" y="1479"/>
                </a:lnTo>
                <a:lnTo>
                  <a:pt x="2679" y="1501"/>
                </a:lnTo>
                <a:lnTo>
                  <a:pt x="2712" y="1525"/>
                </a:lnTo>
                <a:lnTo>
                  <a:pt x="2744" y="1550"/>
                </a:lnTo>
                <a:lnTo>
                  <a:pt x="2775" y="1576"/>
                </a:lnTo>
                <a:lnTo>
                  <a:pt x="2805" y="1605"/>
                </a:lnTo>
                <a:lnTo>
                  <a:pt x="2832" y="1634"/>
                </a:lnTo>
                <a:lnTo>
                  <a:pt x="2858" y="1665"/>
                </a:lnTo>
                <a:lnTo>
                  <a:pt x="2884" y="1697"/>
                </a:lnTo>
                <a:lnTo>
                  <a:pt x="2908" y="1729"/>
                </a:lnTo>
                <a:lnTo>
                  <a:pt x="2929" y="1764"/>
                </a:lnTo>
                <a:lnTo>
                  <a:pt x="2950" y="1799"/>
                </a:lnTo>
                <a:lnTo>
                  <a:pt x="2969" y="1836"/>
                </a:lnTo>
                <a:lnTo>
                  <a:pt x="2986" y="1874"/>
                </a:lnTo>
                <a:lnTo>
                  <a:pt x="3002" y="1912"/>
                </a:lnTo>
                <a:lnTo>
                  <a:pt x="3015" y="1952"/>
                </a:lnTo>
                <a:lnTo>
                  <a:pt x="3026" y="1992"/>
                </a:lnTo>
                <a:lnTo>
                  <a:pt x="3035" y="2033"/>
                </a:lnTo>
                <a:lnTo>
                  <a:pt x="3043" y="2074"/>
                </a:lnTo>
                <a:lnTo>
                  <a:pt x="3048" y="2117"/>
                </a:lnTo>
                <a:lnTo>
                  <a:pt x="3051" y="2161"/>
                </a:lnTo>
                <a:lnTo>
                  <a:pt x="3052" y="2204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53" name="文本框 33">
            <a:extLst>
              <a:ext uri="{FF2B5EF4-FFF2-40B4-BE49-F238E27FC236}">
                <a16:creationId xmlns="" xmlns:a16="http://schemas.microsoft.com/office/drawing/2014/main" id="{D5C1DC3B-0D22-4B14-BEC4-A0E3D0C4BC03}"/>
              </a:ext>
            </a:extLst>
          </p:cNvPr>
          <p:cNvSpPr txBox="1"/>
          <p:nvPr/>
        </p:nvSpPr>
        <p:spPr>
          <a:xfrm>
            <a:off x="742188" y="3518610"/>
            <a:ext cx="1243965" cy="45275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800" kern="100">
                <a:latin typeface="微软雅黑"/>
                <a:ea typeface="微软雅黑"/>
                <a:cs typeface="微软雅黑"/>
                <a:sym typeface="Times New Roman"/>
              </a:rPr>
              <a:t>个人信息</a:t>
            </a:r>
          </a:p>
        </p:txBody>
      </p:sp>
      <p:sp>
        <p:nvSpPr>
          <p:cNvPr id="54" name="头像">
            <a:extLst>
              <a:ext uri="{FF2B5EF4-FFF2-40B4-BE49-F238E27FC236}">
                <a16:creationId xmlns="" xmlns:a16="http://schemas.microsoft.com/office/drawing/2014/main" id="{D2753B6A-4289-4936-AA02-0F2494BD3856}"/>
              </a:ext>
            </a:extLst>
          </p:cNvPr>
          <p:cNvSpPr/>
          <p:nvPr/>
        </p:nvSpPr>
        <p:spPr bwMode="auto">
          <a:xfrm>
            <a:off x="2576293" y="3523881"/>
            <a:ext cx="287020" cy="339725"/>
          </a:xfrm>
          <a:custGeom>
            <a:avLst/>
            <a:gdLst>
              <a:gd name="T0" fmla="*/ 646796 w 5367"/>
              <a:gd name="T1" fmla="*/ 843536 h 6897"/>
              <a:gd name="T2" fmla="*/ 520861 w 5367"/>
              <a:gd name="T3" fmla="*/ 880824 h 6897"/>
              <a:gd name="T4" fmla="*/ 403764 w 5367"/>
              <a:gd name="T5" fmla="*/ 946285 h 6897"/>
              <a:gd name="T6" fmla="*/ 297714 w 5367"/>
              <a:gd name="T7" fmla="*/ 1036605 h 6897"/>
              <a:gd name="T8" fmla="*/ 204644 w 5367"/>
              <a:gd name="T9" fmla="*/ 1149850 h 6897"/>
              <a:gd name="T10" fmla="*/ 126487 w 5367"/>
              <a:gd name="T11" fmla="*/ 1282429 h 6897"/>
              <a:gd name="T12" fmla="*/ 65729 w 5367"/>
              <a:gd name="T13" fmla="*/ 1432134 h 6897"/>
              <a:gd name="T14" fmla="*/ 23475 w 5367"/>
              <a:gd name="T15" fmla="*/ 1595648 h 6897"/>
              <a:gd name="T16" fmla="*/ 2209 w 5367"/>
              <a:gd name="T17" fmla="*/ 1771316 h 6897"/>
              <a:gd name="T18" fmla="*/ 1481389 w 5367"/>
              <a:gd name="T19" fmla="*/ 1905000 h 6897"/>
              <a:gd name="T20" fmla="*/ 1480009 w 5367"/>
              <a:gd name="T21" fmla="*/ 1771316 h 6897"/>
              <a:gd name="T22" fmla="*/ 1459020 w 5367"/>
              <a:gd name="T23" fmla="*/ 1595648 h 6897"/>
              <a:gd name="T24" fmla="*/ 1417041 w 5367"/>
              <a:gd name="T25" fmla="*/ 1432134 h 6897"/>
              <a:gd name="T26" fmla="*/ 1355731 w 5367"/>
              <a:gd name="T27" fmla="*/ 1282429 h 6897"/>
              <a:gd name="T28" fmla="*/ 1277850 w 5367"/>
              <a:gd name="T29" fmla="*/ 1149850 h 6897"/>
              <a:gd name="T30" fmla="*/ 1184780 w 5367"/>
              <a:gd name="T31" fmla="*/ 1036605 h 6897"/>
              <a:gd name="T32" fmla="*/ 1078730 w 5367"/>
              <a:gd name="T33" fmla="*/ 946285 h 6897"/>
              <a:gd name="T34" fmla="*/ 961633 w 5367"/>
              <a:gd name="T35" fmla="*/ 880824 h 6897"/>
              <a:gd name="T36" fmla="*/ 835422 w 5367"/>
              <a:gd name="T37" fmla="*/ 843536 h 6897"/>
              <a:gd name="T38" fmla="*/ 747875 w 5367"/>
              <a:gd name="T39" fmla="*/ 731120 h 6897"/>
              <a:gd name="T40" fmla="*/ 805043 w 5367"/>
              <a:gd name="T41" fmla="*/ 726701 h 6897"/>
              <a:gd name="T42" fmla="*/ 868286 w 5367"/>
              <a:gd name="T43" fmla="*/ 711786 h 6897"/>
              <a:gd name="T44" fmla="*/ 926559 w 5367"/>
              <a:gd name="T45" fmla="*/ 686927 h 6897"/>
              <a:gd name="T46" fmla="*/ 979032 w 5367"/>
              <a:gd name="T47" fmla="*/ 653230 h 6897"/>
              <a:gd name="T48" fmla="*/ 1024876 w 5367"/>
              <a:gd name="T49" fmla="*/ 611246 h 6897"/>
              <a:gd name="T50" fmla="*/ 1063264 w 5367"/>
              <a:gd name="T51" fmla="*/ 562358 h 6897"/>
              <a:gd name="T52" fmla="*/ 1092815 w 5367"/>
              <a:gd name="T53" fmla="*/ 507945 h 6897"/>
              <a:gd name="T54" fmla="*/ 1112699 w 5367"/>
              <a:gd name="T55" fmla="*/ 448008 h 6897"/>
              <a:gd name="T56" fmla="*/ 1121813 w 5367"/>
              <a:gd name="T57" fmla="*/ 384204 h 6897"/>
              <a:gd name="T58" fmla="*/ 1120432 w 5367"/>
              <a:gd name="T59" fmla="*/ 328134 h 6897"/>
              <a:gd name="T60" fmla="*/ 1108004 w 5367"/>
              <a:gd name="T61" fmla="*/ 265711 h 6897"/>
              <a:gd name="T62" fmla="*/ 1085358 w 5367"/>
              <a:gd name="T63" fmla="*/ 207155 h 6897"/>
              <a:gd name="T64" fmla="*/ 1053322 w 5367"/>
              <a:gd name="T65" fmla="*/ 153847 h 6897"/>
              <a:gd name="T66" fmla="*/ 1012725 w 5367"/>
              <a:gd name="T67" fmla="*/ 107168 h 6897"/>
              <a:gd name="T68" fmla="*/ 964671 w 5367"/>
              <a:gd name="T69" fmla="*/ 67395 h 6897"/>
              <a:gd name="T70" fmla="*/ 910541 w 5367"/>
              <a:gd name="T71" fmla="*/ 36183 h 6897"/>
              <a:gd name="T72" fmla="*/ 850335 w 5367"/>
              <a:gd name="T73" fmla="*/ 14087 h 6897"/>
              <a:gd name="T74" fmla="*/ 786263 w 5367"/>
              <a:gd name="T75" fmla="*/ 1933 h 6897"/>
              <a:gd name="T76" fmla="*/ 728819 w 5367"/>
              <a:gd name="T77" fmla="*/ 276 h 6897"/>
              <a:gd name="T78" fmla="*/ 663366 w 5367"/>
              <a:gd name="T79" fmla="*/ 9391 h 6897"/>
              <a:gd name="T80" fmla="*/ 602332 w 5367"/>
              <a:gd name="T81" fmla="*/ 28726 h 6897"/>
              <a:gd name="T82" fmla="*/ 546545 w 5367"/>
              <a:gd name="T83" fmla="*/ 57451 h 6897"/>
              <a:gd name="T84" fmla="*/ 496282 w 5367"/>
              <a:gd name="T85" fmla="*/ 95015 h 6897"/>
              <a:gd name="T86" fmla="*/ 453751 w 5367"/>
              <a:gd name="T87" fmla="*/ 139761 h 6897"/>
              <a:gd name="T88" fmla="*/ 418954 w 5367"/>
              <a:gd name="T89" fmla="*/ 191411 h 6897"/>
              <a:gd name="T90" fmla="*/ 393546 w 5367"/>
              <a:gd name="T91" fmla="*/ 248310 h 6897"/>
              <a:gd name="T92" fmla="*/ 378356 w 5367"/>
              <a:gd name="T93" fmla="*/ 309628 h 6897"/>
              <a:gd name="T94" fmla="*/ 373938 w 5367"/>
              <a:gd name="T95" fmla="*/ 365698 h 6897"/>
              <a:gd name="T96" fmla="*/ 380013 w 5367"/>
              <a:gd name="T97" fmla="*/ 430054 h 6897"/>
              <a:gd name="T98" fmla="*/ 396584 w 5367"/>
              <a:gd name="T99" fmla="*/ 491096 h 6897"/>
              <a:gd name="T100" fmla="*/ 423372 w 5367"/>
              <a:gd name="T101" fmla="*/ 547719 h 6897"/>
              <a:gd name="T102" fmla="*/ 459551 w 5367"/>
              <a:gd name="T103" fmla="*/ 597988 h 6897"/>
              <a:gd name="T104" fmla="*/ 503186 w 5367"/>
              <a:gd name="T105" fmla="*/ 641905 h 6897"/>
              <a:gd name="T106" fmla="*/ 554278 w 5367"/>
              <a:gd name="T107" fmla="*/ 678088 h 6897"/>
              <a:gd name="T108" fmla="*/ 610894 w 5367"/>
              <a:gd name="T109" fmla="*/ 705709 h 6897"/>
              <a:gd name="T110" fmla="*/ 672756 w 5367"/>
              <a:gd name="T111" fmla="*/ 723662 h 6897"/>
              <a:gd name="T112" fmla="*/ 738209 w 5367"/>
              <a:gd name="T113" fmla="*/ 730844 h 68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367" h="6897">
                <a:moveTo>
                  <a:pt x="2684" y="3025"/>
                </a:moveTo>
                <a:lnTo>
                  <a:pt x="2684" y="3025"/>
                </a:lnTo>
                <a:lnTo>
                  <a:pt x="2615" y="3026"/>
                </a:lnTo>
                <a:lnTo>
                  <a:pt x="2545" y="3029"/>
                </a:lnTo>
                <a:lnTo>
                  <a:pt x="2478" y="3035"/>
                </a:lnTo>
                <a:lnTo>
                  <a:pt x="2409" y="3043"/>
                </a:lnTo>
                <a:lnTo>
                  <a:pt x="2342" y="3054"/>
                </a:lnTo>
                <a:lnTo>
                  <a:pt x="2275" y="3066"/>
                </a:lnTo>
                <a:lnTo>
                  <a:pt x="2209" y="3081"/>
                </a:lnTo>
                <a:lnTo>
                  <a:pt x="2143" y="3099"/>
                </a:lnTo>
                <a:lnTo>
                  <a:pt x="2077" y="3118"/>
                </a:lnTo>
                <a:lnTo>
                  <a:pt x="2013" y="3140"/>
                </a:lnTo>
                <a:lnTo>
                  <a:pt x="1949" y="3163"/>
                </a:lnTo>
                <a:lnTo>
                  <a:pt x="1886" y="3189"/>
                </a:lnTo>
                <a:lnTo>
                  <a:pt x="1823" y="3217"/>
                </a:lnTo>
                <a:lnTo>
                  <a:pt x="1761" y="3247"/>
                </a:lnTo>
                <a:lnTo>
                  <a:pt x="1700" y="3279"/>
                </a:lnTo>
                <a:lnTo>
                  <a:pt x="1639" y="3313"/>
                </a:lnTo>
                <a:lnTo>
                  <a:pt x="1579" y="3349"/>
                </a:lnTo>
                <a:lnTo>
                  <a:pt x="1521" y="3386"/>
                </a:lnTo>
                <a:lnTo>
                  <a:pt x="1462" y="3426"/>
                </a:lnTo>
                <a:lnTo>
                  <a:pt x="1405" y="3468"/>
                </a:lnTo>
                <a:lnTo>
                  <a:pt x="1348" y="3511"/>
                </a:lnTo>
                <a:lnTo>
                  <a:pt x="1293" y="3556"/>
                </a:lnTo>
                <a:lnTo>
                  <a:pt x="1237" y="3603"/>
                </a:lnTo>
                <a:lnTo>
                  <a:pt x="1183" y="3651"/>
                </a:lnTo>
                <a:lnTo>
                  <a:pt x="1131" y="3702"/>
                </a:lnTo>
                <a:lnTo>
                  <a:pt x="1078" y="3753"/>
                </a:lnTo>
                <a:lnTo>
                  <a:pt x="1027" y="3807"/>
                </a:lnTo>
                <a:lnTo>
                  <a:pt x="976" y="3863"/>
                </a:lnTo>
                <a:lnTo>
                  <a:pt x="927" y="3920"/>
                </a:lnTo>
                <a:lnTo>
                  <a:pt x="880" y="3978"/>
                </a:lnTo>
                <a:lnTo>
                  <a:pt x="833" y="4038"/>
                </a:lnTo>
                <a:lnTo>
                  <a:pt x="786" y="4100"/>
                </a:lnTo>
                <a:lnTo>
                  <a:pt x="741" y="4163"/>
                </a:lnTo>
                <a:lnTo>
                  <a:pt x="698" y="4227"/>
                </a:lnTo>
                <a:lnTo>
                  <a:pt x="655" y="4293"/>
                </a:lnTo>
                <a:lnTo>
                  <a:pt x="613" y="4361"/>
                </a:lnTo>
                <a:lnTo>
                  <a:pt x="573" y="4429"/>
                </a:lnTo>
                <a:lnTo>
                  <a:pt x="533" y="4499"/>
                </a:lnTo>
                <a:lnTo>
                  <a:pt x="495" y="4570"/>
                </a:lnTo>
                <a:lnTo>
                  <a:pt x="458" y="4643"/>
                </a:lnTo>
                <a:lnTo>
                  <a:pt x="423" y="4717"/>
                </a:lnTo>
                <a:lnTo>
                  <a:pt x="388" y="4791"/>
                </a:lnTo>
                <a:lnTo>
                  <a:pt x="356" y="4868"/>
                </a:lnTo>
                <a:lnTo>
                  <a:pt x="324" y="4945"/>
                </a:lnTo>
                <a:lnTo>
                  <a:pt x="294" y="5024"/>
                </a:lnTo>
                <a:lnTo>
                  <a:pt x="265" y="5104"/>
                </a:lnTo>
                <a:lnTo>
                  <a:pt x="238" y="5185"/>
                </a:lnTo>
                <a:lnTo>
                  <a:pt x="211" y="5266"/>
                </a:lnTo>
                <a:lnTo>
                  <a:pt x="186" y="5349"/>
                </a:lnTo>
                <a:lnTo>
                  <a:pt x="163" y="5433"/>
                </a:lnTo>
                <a:lnTo>
                  <a:pt x="141" y="5518"/>
                </a:lnTo>
                <a:lnTo>
                  <a:pt x="121" y="5603"/>
                </a:lnTo>
                <a:lnTo>
                  <a:pt x="102" y="5690"/>
                </a:lnTo>
                <a:lnTo>
                  <a:pt x="85" y="5777"/>
                </a:lnTo>
                <a:lnTo>
                  <a:pt x="69" y="5866"/>
                </a:lnTo>
                <a:lnTo>
                  <a:pt x="54" y="5955"/>
                </a:lnTo>
                <a:lnTo>
                  <a:pt x="42" y="6045"/>
                </a:lnTo>
                <a:lnTo>
                  <a:pt x="31" y="6136"/>
                </a:lnTo>
                <a:lnTo>
                  <a:pt x="22" y="6227"/>
                </a:lnTo>
                <a:lnTo>
                  <a:pt x="14" y="6319"/>
                </a:lnTo>
                <a:lnTo>
                  <a:pt x="8" y="6413"/>
                </a:lnTo>
                <a:lnTo>
                  <a:pt x="4" y="6506"/>
                </a:lnTo>
                <a:lnTo>
                  <a:pt x="1" y="6600"/>
                </a:lnTo>
                <a:lnTo>
                  <a:pt x="0" y="6695"/>
                </a:lnTo>
                <a:lnTo>
                  <a:pt x="1" y="6796"/>
                </a:lnTo>
                <a:lnTo>
                  <a:pt x="5" y="6897"/>
                </a:lnTo>
                <a:lnTo>
                  <a:pt x="5364" y="6897"/>
                </a:lnTo>
                <a:lnTo>
                  <a:pt x="5366" y="6796"/>
                </a:lnTo>
                <a:lnTo>
                  <a:pt x="5367" y="6695"/>
                </a:lnTo>
                <a:lnTo>
                  <a:pt x="5367" y="6600"/>
                </a:lnTo>
                <a:lnTo>
                  <a:pt x="5364" y="6506"/>
                </a:lnTo>
                <a:lnTo>
                  <a:pt x="5359" y="6413"/>
                </a:lnTo>
                <a:lnTo>
                  <a:pt x="5353" y="6319"/>
                </a:lnTo>
                <a:lnTo>
                  <a:pt x="5346" y="6227"/>
                </a:lnTo>
                <a:lnTo>
                  <a:pt x="5337" y="6136"/>
                </a:lnTo>
                <a:lnTo>
                  <a:pt x="5325" y="6045"/>
                </a:lnTo>
                <a:lnTo>
                  <a:pt x="5313" y="5955"/>
                </a:lnTo>
                <a:lnTo>
                  <a:pt x="5298" y="5866"/>
                </a:lnTo>
                <a:lnTo>
                  <a:pt x="5283" y="5777"/>
                </a:lnTo>
                <a:lnTo>
                  <a:pt x="5266" y="5690"/>
                </a:lnTo>
                <a:lnTo>
                  <a:pt x="5247" y="5603"/>
                </a:lnTo>
                <a:lnTo>
                  <a:pt x="5226" y="5518"/>
                </a:lnTo>
                <a:lnTo>
                  <a:pt x="5205" y="5433"/>
                </a:lnTo>
                <a:lnTo>
                  <a:pt x="5181" y="5349"/>
                </a:lnTo>
                <a:lnTo>
                  <a:pt x="5157" y="5266"/>
                </a:lnTo>
                <a:lnTo>
                  <a:pt x="5131" y="5185"/>
                </a:lnTo>
                <a:lnTo>
                  <a:pt x="5103" y="5104"/>
                </a:lnTo>
                <a:lnTo>
                  <a:pt x="5073" y="5024"/>
                </a:lnTo>
                <a:lnTo>
                  <a:pt x="5043" y="4945"/>
                </a:lnTo>
                <a:lnTo>
                  <a:pt x="5012" y="4868"/>
                </a:lnTo>
                <a:lnTo>
                  <a:pt x="4979" y="4791"/>
                </a:lnTo>
                <a:lnTo>
                  <a:pt x="4945" y="4717"/>
                </a:lnTo>
                <a:lnTo>
                  <a:pt x="4909" y="4643"/>
                </a:lnTo>
                <a:lnTo>
                  <a:pt x="4872" y="4570"/>
                </a:lnTo>
                <a:lnTo>
                  <a:pt x="4834" y="4499"/>
                </a:lnTo>
                <a:lnTo>
                  <a:pt x="4796" y="4429"/>
                </a:lnTo>
                <a:lnTo>
                  <a:pt x="4755" y="4361"/>
                </a:lnTo>
                <a:lnTo>
                  <a:pt x="4713" y="4293"/>
                </a:lnTo>
                <a:lnTo>
                  <a:pt x="4671" y="4227"/>
                </a:lnTo>
                <a:lnTo>
                  <a:pt x="4627" y="4163"/>
                </a:lnTo>
                <a:lnTo>
                  <a:pt x="4582" y="4100"/>
                </a:lnTo>
                <a:lnTo>
                  <a:pt x="4536" y="4038"/>
                </a:lnTo>
                <a:lnTo>
                  <a:pt x="4489" y="3978"/>
                </a:lnTo>
                <a:lnTo>
                  <a:pt x="4440" y="3920"/>
                </a:lnTo>
                <a:lnTo>
                  <a:pt x="4391" y="3863"/>
                </a:lnTo>
                <a:lnTo>
                  <a:pt x="4340" y="3807"/>
                </a:lnTo>
                <a:lnTo>
                  <a:pt x="4290" y="3753"/>
                </a:lnTo>
                <a:lnTo>
                  <a:pt x="4238" y="3702"/>
                </a:lnTo>
                <a:lnTo>
                  <a:pt x="4184" y="3651"/>
                </a:lnTo>
                <a:lnTo>
                  <a:pt x="4130" y="3603"/>
                </a:lnTo>
                <a:lnTo>
                  <a:pt x="4076" y="3556"/>
                </a:lnTo>
                <a:lnTo>
                  <a:pt x="4020" y="3511"/>
                </a:lnTo>
                <a:lnTo>
                  <a:pt x="3963" y="3468"/>
                </a:lnTo>
                <a:lnTo>
                  <a:pt x="3906" y="3426"/>
                </a:lnTo>
                <a:lnTo>
                  <a:pt x="3848" y="3386"/>
                </a:lnTo>
                <a:lnTo>
                  <a:pt x="3788" y="3349"/>
                </a:lnTo>
                <a:lnTo>
                  <a:pt x="3728" y="3313"/>
                </a:lnTo>
                <a:lnTo>
                  <a:pt x="3668" y="3279"/>
                </a:lnTo>
                <a:lnTo>
                  <a:pt x="3607" y="3247"/>
                </a:lnTo>
                <a:lnTo>
                  <a:pt x="3545" y="3217"/>
                </a:lnTo>
                <a:lnTo>
                  <a:pt x="3482" y="3189"/>
                </a:lnTo>
                <a:lnTo>
                  <a:pt x="3419" y="3163"/>
                </a:lnTo>
                <a:lnTo>
                  <a:pt x="3355" y="3140"/>
                </a:lnTo>
                <a:lnTo>
                  <a:pt x="3290" y="3118"/>
                </a:lnTo>
                <a:lnTo>
                  <a:pt x="3225" y="3099"/>
                </a:lnTo>
                <a:lnTo>
                  <a:pt x="3159" y="3081"/>
                </a:lnTo>
                <a:lnTo>
                  <a:pt x="3093" y="3066"/>
                </a:lnTo>
                <a:lnTo>
                  <a:pt x="3025" y="3054"/>
                </a:lnTo>
                <a:lnTo>
                  <a:pt x="2958" y="3043"/>
                </a:lnTo>
                <a:lnTo>
                  <a:pt x="2891" y="3035"/>
                </a:lnTo>
                <a:lnTo>
                  <a:pt x="2822" y="3029"/>
                </a:lnTo>
                <a:lnTo>
                  <a:pt x="2753" y="3026"/>
                </a:lnTo>
                <a:lnTo>
                  <a:pt x="2684" y="3025"/>
                </a:lnTo>
                <a:close/>
                <a:moveTo>
                  <a:pt x="2708" y="2647"/>
                </a:moveTo>
                <a:lnTo>
                  <a:pt x="2708" y="2647"/>
                </a:lnTo>
                <a:lnTo>
                  <a:pt x="2743" y="2646"/>
                </a:lnTo>
                <a:lnTo>
                  <a:pt x="2778" y="2645"/>
                </a:lnTo>
                <a:lnTo>
                  <a:pt x="2813" y="2643"/>
                </a:lnTo>
                <a:lnTo>
                  <a:pt x="2847" y="2640"/>
                </a:lnTo>
                <a:lnTo>
                  <a:pt x="2882" y="2636"/>
                </a:lnTo>
                <a:lnTo>
                  <a:pt x="2915" y="2631"/>
                </a:lnTo>
                <a:lnTo>
                  <a:pt x="2949" y="2626"/>
                </a:lnTo>
                <a:lnTo>
                  <a:pt x="2982" y="2620"/>
                </a:lnTo>
                <a:lnTo>
                  <a:pt x="3014" y="2613"/>
                </a:lnTo>
                <a:lnTo>
                  <a:pt x="3047" y="2605"/>
                </a:lnTo>
                <a:lnTo>
                  <a:pt x="3079" y="2596"/>
                </a:lnTo>
                <a:lnTo>
                  <a:pt x="3112" y="2587"/>
                </a:lnTo>
                <a:lnTo>
                  <a:pt x="3144" y="2577"/>
                </a:lnTo>
                <a:lnTo>
                  <a:pt x="3175" y="2566"/>
                </a:lnTo>
                <a:lnTo>
                  <a:pt x="3205" y="2555"/>
                </a:lnTo>
                <a:lnTo>
                  <a:pt x="3236" y="2542"/>
                </a:lnTo>
                <a:lnTo>
                  <a:pt x="3266" y="2530"/>
                </a:lnTo>
                <a:lnTo>
                  <a:pt x="3297" y="2517"/>
                </a:lnTo>
                <a:lnTo>
                  <a:pt x="3326" y="2502"/>
                </a:lnTo>
                <a:lnTo>
                  <a:pt x="3355" y="2487"/>
                </a:lnTo>
                <a:lnTo>
                  <a:pt x="3383" y="2472"/>
                </a:lnTo>
                <a:lnTo>
                  <a:pt x="3411" y="2455"/>
                </a:lnTo>
                <a:lnTo>
                  <a:pt x="3439" y="2438"/>
                </a:lnTo>
                <a:lnTo>
                  <a:pt x="3466" y="2421"/>
                </a:lnTo>
                <a:lnTo>
                  <a:pt x="3493" y="2403"/>
                </a:lnTo>
                <a:lnTo>
                  <a:pt x="3519" y="2384"/>
                </a:lnTo>
                <a:lnTo>
                  <a:pt x="3545" y="2365"/>
                </a:lnTo>
                <a:lnTo>
                  <a:pt x="3571" y="2345"/>
                </a:lnTo>
                <a:lnTo>
                  <a:pt x="3596" y="2324"/>
                </a:lnTo>
                <a:lnTo>
                  <a:pt x="3619" y="2303"/>
                </a:lnTo>
                <a:lnTo>
                  <a:pt x="3643" y="2282"/>
                </a:lnTo>
                <a:lnTo>
                  <a:pt x="3667" y="2259"/>
                </a:lnTo>
                <a:lnTo>
                  <a:pt x="3689" y="2237"/>
                </a:lnTo>
                <a:lnTo>
                  <a:pt x="3711" y="2213"/>
                </a:lnTo>
                <a:lnTo>
                  <a:pt x="3733" y="2189"/>
                </a:lnTo>
                <a:lnTo>
                  <a:pt x="3754" y="2165"/>
                </a:lnTo>
                <a:lnTo>
                  <a:pt x="3774" y="2140"/>
                </a:lnTo>
                <a:lnTo>
                  <a:pt x="3795" y="2115"/>
                </a:lnTo>
                <a:lnTo>
                  <a:pt x="3814" y="2089"/>
                </a:lnTo>
                <a:lnTo>
                  <a:pt x="3832" y="2063"/>
                </a:lnTo>
                <a:lnTo>
                  <a:pt x="3850" y="2036"/>
                </a:lnTo>
                <a:lnTo>
                  <a:pt x="3868" y="2010"/>
                </a:lnTo>
                <a:lnTo>
                  <a:pt x="3884" y="1983"/>
                </a:lnTo>
                <a:lnTo>
                  <a:pt x="3900" y="1954"/>
                </a:lnTo>
                <a:lnTo>
                  <a:pt x="3915" y="1925"/>
                </a:lnTo>
                <a:lnTo>
                  <a:pt x="3930" y="1897"/>
                </a:lnTo>
                <a:lnTo>
                  <a:pt x="3944" y="1868"/>
                </a:lnTo>
                <a:lnTo>
                  <a:pt x="3957" y="1839"/>
                </a:lnTo>
                <a:lnTo>
                  <a:pt x="3970" y="1808"/>
                </a:lnTo>
                <a:lnTo>
                  <a:pt x="3981" y="1778"/>
                </a:lnTo>
                <a:lnTo>
                  <a:pt x="3993" y="1748"/>
                </a:lnTo>
                <a:lnTo>
                  <a:pt x="4003" y="1717"/>
                </a:lnTo>
                <a:lnTo>
                  <a:pt x="4012" y="1686"/>
                </a:lnTo>
                <a:lnTo>
                  <a:pt x="4021" y="1654"/>
                </a:lnTo>
                <a:lnTo>
                  <a:pt x="4029" y="1622"/>
                </a:lnTo>
                <a:lnTo>
                  <a:pt x="4036" y="1590"/>
                </a:lnTo>
                <a:lnTo>
                  <a:pt x="4042" y="1557"/>
                </a:lnTo>
                <a:lnTo>
                  <a:pt x="4048" y="1525"/>
                </a:lnTo>
                <a:lnTo>
                  <a:pt x="4052" y="1492"/>
                </a:lnTo>
                <a:lnTo>
                  <a:pt x="4057" y="1459"/>
                </a:lnTo>
                <a:lnTo>
                  <a:pt x="4060" y="1425"/>
                </a:lnTo>
                <a:lnTo>
                  <a:pt x="4062" y="1391"/>
                </a:lnTo>
                <a:lnTo>
                  <a:pt x="4063" y="1357"/>
                </a:lnTo>
                <a:lnTo>
                  <a:pt x="4063" y="1324"/>
                </a:lnTo>
                <a:lnTo>
                  <a:pt x="4063" y="1289"/>
                </a:lnTo>
                <a:lnTo>
                  <a:pt x="4062" y="1255"/>
                </a:lnTo>
                <a:lnTo>
                  <a:pt x="4060" y="1221"/>
                </a:lnTo>
                <a:lnTo>
                  <a:pt x="4057" y="1188"/>
                </a:lnTo>
                <a:lnTo>
                  <a:pt x="4052" y="1155"/>
                </a:lnTo>
                <a:lnTo>
                  <a:pt x="4048" y="1121"/>
                </a:lnTo>
                <a:lnTo>
                  <a:pt x="4042" y="1089"/>
                </a:lnTo>
                <a:lnTo>
                  <a:pt x="4036" y="1057"/>
                </a:lnTo>
                <a:lnTo>
                  <a:pt x="4029" y="1025"/>
                </a:lnTo>
                <a:lnTo>
                  <a:pt x="4021" y="993"/>
                </a:lnTo>
                <a:lnTo>
                  <a:pt x="4012" y="962"/>
                </a:lnTo>
                <a:lnTo>
                  <a:pt x="4003" y="930"/>
                </a:lnTo>
                <a:lnTo>
                  <a:pt x="3993" y="899"/>
                </a:lnTo>
                <a:lnTo>
                  <a:pt x="3981" y="868"/>
                </a:lnTo>
                <a:lnTo>
                  <a:pt x="3970" y="838"/>
                </a:lnTo>
                <a:lnTo>
                  <a:pt x="3957" y="809"/>
                </a:lnTo>
                <a:lnTo>
                  <a:pt x="3944" y="778"/>
                </a:lnTo>
                <a:lnTo>
                  <a:pt x="3930" y="750"/>
                </a:lnTo>
                <a:lnTo>
                  <a:pt x="3915" y="721"/>
                </a:lnTo>
                <a:lnTo>
                  <a:pt x="3900" y="693"/>
                </a:lnTo>
                <a:lnTo>
                  <a:pt x="3884" y="665"/>
                </a:lnTo>
                <a:lnTo>
                  <a:pt x="3868" y="638"/>
                </a:lnTo>
                <a:lnTo>
                  <a:pt x="3850" y="610"/>
                </a:lnTo>
                <a:lnTo>
                  <a:pt x="3832" y="584"/>
                </a:lnTo>
                <a:lnTo>
                  <a:pt x="3814" y="557"/>
                </a:lnTo>
                <a:lnTo>
                  <a:pt x="3795" y="532"/>
                </a:lnTo>
                <a:lnTo>
                  <a:pt x="3774" y="506"/>
                </a:lnTo>
                <a:lnTo>
                  <a:pt x="3754" y="481"/>
                </a:lnTo>
                <a:lnTo>
                  <a:pt x="3733" y="458"/>
                </a:lnTo>
                <a:lnTo>
                  <a:pt x="3711" y="433"/>
                </a:lnTo>
                <a:lnTo>
                  <a:pt x="3689" y="411"/>
                </a:lnTo>
                <a:lnTo>
                  <a:pt x="3667" y="388"/>
                </a:lnTo>
                <a:lnTo>
                  <a:pt x="3643" y="366"/>
                </a:lnTo>
                <a:lnTo>
                  <a:pt x="3619" y="344"/>
                </a:lnTo>
                <a:lnTo>
                  <a:pt x="3596" y="323"/>
                </a:lnTo>
                <a:lnTo>
                  <a:pt x="3571" y="303"/>
                </a:lnTo>
                <a:lnTo>
                  <a:pt x="3545" y="282"/>
                </a:lnTo>
                <a:lnTo>
                  <a:pt x="3519" y="263"/>
                </a:lnTo>
                <a:lnTo>
                  <a:pt x="3493" y="244"/>
                </a:lnTo>
                <a:lnTo>
                  <a:pt x="3466" y="226"/>
                </a:lnTo>
                <a:lnTo>
                  <a:pt x="3439" y="208"/>
                </a:lnTo>
                <a:lnTo>
                  <a:pt x="3411" y="191"/>
                </a:lnTo>
                <a:lnTo>
                  <a:pt x="3383" y="176"/>
                </a:lnTo>
                <a:lnTo>
                  <a:pt x="3355" y="160"/>
                </a:lnTo>
                <a:lnTo>
                  <a:pt x="3326" y="145"/>
                </a:lnTo>
                <a:lnTo>
                  <a:pt x="3297" y="131"/>
                </a:lnTo>
                <a:lnTo>
                  <a:pt x="3266" y="117"/>
                </a:lnTo>
                <a:lnTo>
                  <a:pt x="3236" y="104"/>
                </a:lnTo>
                <a:lnTo>
                  <a:pt x="3205" y="92"/>
                </a:lnTo>
                <a:lnTo>
                  <a:pt x="3175" y="80"/>
                </a:lnTo>
                <a:lnTo>
                  <a:pt x="3144" y="70"/>
                </a:lnTo>
                <a:lnTo>
                  <a:pt x="3112" y="60"/>
                </a:lnTo>
                <a:lnTo>
                  <a:pt x="3079" y="51"/>
                </a:lnTo>
                <a:lnTo>
                  <a:pt x="3047" y="42"/>
                </a:lnTo>
                <a:lnTo>
                  <a:pt x="3014" y="34"/>
                </a:lnTo>
                <a:lnTo>
                  <a:pt x="2982" y="27"/>
                </a:lnTo>
                <a:lnTo>
                  <a:pt x="2949" y="20"/>
                </a:lnTo>
                <a:lnTo>
                  <a:pt x="2915" y="15"/>
                </a:lnTo>
                <a:lnTo>
                  <a:pt x="2882" y="10"/>
                </a:lnTo>
                <a:lnTo>
                  <a:pt x="2847" y="7"/>
                </a:lnTo>
                <a:lnTo>
                  <a:pt x="2813" y="4"/>
                </a:lnTo>
                <a:lnTo>
                  <a:pt x="2778" y="1"/>
                </a:lnTo>
                <a:lnTo>
                  <a:pt x="2743" y="0"/>
                </a:lnTo>
                <a:lnTo>
                  <a:pt x="2708" y="0"/>
                </a:lnTo>
                <a:lnTo>
                  <a:pt x="2673" y="0"/>
                </a:lnTo>
                <a:lnTo>
                  <a:pt x="2639" y="1"/>
                </a:lnTo>
                <a:lnTo>
                  <a:pt x="2605" y="4"/>
                </a:lnTo>
                <a:lnTo>
                  <a:pt x="2570" y="7"/>
                </a:lnTo>
                <a:lnTo>
                  <a:pt x="2536" y="10"/>
                </a:lnTo>
                <a:lnTo>
                  <a:pt x="2503" y="15"/>
                </a:lnTo>
                <a:lnTo>
                  <a:pt x="2469" y="20"/>
                </a:lnTo>
                <a:lnTo>
                  <a:pt x="2436" y="27"/>
                </a:lnTo>
                <a:lnTo>
                  <a:pt x="2402" y="34"/>
                </a:lnTo>
                <a:lnTo>
                  <a:pt x="2370" y="42"/>
                </a:lnTo>
                <a:lnTo>
                  <a:pt x="2338" y="51"/>
                </a:lnTo>
                <a:lnTo>
                  <a:pt x="2306" y="60"/>
                </a:lnTo>
                <a:lnTo>
                  <a:pt x="2274" y="70"/>
                </a:lnTo>
                <a:lnTo>
                  <a:pt x="2243" y="80"/>
                </a:lnTo>
                <a:lnTo>
                  <a:pt x="2212" y="92"/>
                </a:lnTo>
                <a:lnTo>
                  <a:pt x="2181" y="104"/>
                </a:lnTo>
                <a:lnTo>
                  <a:pt x="2152" y="117"/>
                </a:lnTo>
                <a:lnTo>
                  <a:pt x="2121" y="131"/>
                </a:lnTo>
                <a:lnTo>
                  <a:pt x="2092" y="145"/>
                </a:lnTo>
                <a:lnTo>
                  <a:pt x="2063" y="160"/>
                </a:lnTo>
                <a:lnTo>
                  <a:pt x="2035" y="176"/>
                </a:lnTo>
                <a:lnTo>
                  <a:pt x="2007" y="191"/>
                </a:lnTo>
                <a:lnTo>
                  <a:pt x="1979" y="208"/>
                </a:lnTo>
                <a:lnTo>
                  <a:pt x="1952" y="226"/>
                </a:lnTo>
                <a:lnTo>
                  <a:pt x="1925" y="244"/>
                </a:lnTo>
                <a:lnTo>
                  <a:pt x="1899" y="263"/>
                </a:lnTo>
                <a:lnTo>
                  <a:pt x="1873" y="282"/>
                </a:lnTo>
                <a:lnTo>
                  <a:pt x="1847" y="303"/>
                </a:lnTo>
                <a:lnTo>
                  <a:pt x="1822" y="323"/>
                </a:lnTo>
                <a:lnTo>
                  <a:pt x="1797" y="344"/>
                </a:lnTo>
                <a:lnTo>
                  <a:pt x="1774" y="366"/>
                </a:lnTo>
                <a:lnTo>
                  <a:pt x="1751" y="388"/>
                </a:lnTo>
                <a:lnTo>
                  <a:pt x="1728" y="411"/>
                </a:lnTo>
                <a:lnTo>
                  <a:pt x="1706" y="433"/>
                </a:lnTo>
                <a:lnTo>
                  <a:pt x="1685" y="458"/>
                </a:lnTo>
                <a:lnTo>
                  <a:pt x="1664" y="481"/>
                </a:lnTo>
                <a:lnTo>
                  <a:pt x="1643" y="506"/>
                </a:lnTo>
                <a:lnTo>
                  <a:pt x="1623" y="532"/>
                </a:lnTo>
                <a:lnTo>
                  <a:pt x="1604" y="557"/>
                </a:lnTo>
                <a:lnTo>
                  <a:pt x="1586" y="584"/>
                </a:lnTo>
                <a:lnTo>
                  <a:pt x="1568" y="610"/>
                </a:lnTo>
                <a:lnTo>
                  <a:pt x="1550" y="638"/>
                </a:lnTo>
                <a:lnTo>
                  <a:pt x="1533" y="665"/>
                </a:lnTo>
                <a:lnTo>
                  <a:pt x="1517" y="693"/>
                </a:lnTo>
                <a:lnTo>
                  <a:pt x="1503" y="721"/>
                </a:lnTo>
                <a:lnTo>
                  <a:pt x="1488" y="750"/>
                </a:lnTo>
                <a:lnTo>
                  <a:pt x="1474" y="778"/>
                </a:lnTo>
                <a:lnTo>
                  <a:pt x="1461" y="809"/>
                </a:lnTo>
                <a:lnTo>
                  <a:pt x="1448" y="838"/>
                </a:lnTo>
                <a:lnTo>
                  <a:pt x="1436" y="868"/>
                </a:lnTo>
                <a:lnTo>
                  <a:pt x="1425" y="899"/>
                </a:lnTo>
                <a:lnTo>
                  <a:pt x="1415" y="930"/>
                </a:lnTo>
                <a:lnTo>
                  <a:pt x="1406" y="962"/>
                </a:lnTo>
                <a:lnTo>
                  <a:pt x="1397" y="993"/>
                </a:lnTo>
                <a:lnTo>
                  <a:pt x="1389" y="1025"/>
                </a:lnTo>
                <a:lnTo>
                  <a:pt x="1381" y="1057"/>
                </a:lnTo>
                <a:lnTo>
                  <a:pt x="1376" y="1089"/>
                </a:lnTo>
                <a:lnTo>
                  <a:pt x="1370" y="1121"/>
                </a:lnTo>
                <a:lnTo>
                  <a:pt x="1366" y="1155"/>
                </a:lnTo>
                <a:lnTo>
                  <a:pt x="1361" y="1188"/>
                </a:lnTo>
                <a:lnTo>
                  <a:pt x="1358" y="1221"/>
                </a:lnTo>
                <a:lnTo>
                  <a:pt x="1355" y="1255"/>
                </a:lnTo>
                <a:lnTo>
                  <a:pt x="1354" y="1289"/>
                </a:lnTo>
                <a:lnTo>
                  <a:pt x="1354" y="1324"/>
                </a:lnTo>
                <a:lnTo>
                  <a:pt x="1354" y="1357"/>
                </a:lnTo>
                <a:lnTo>
                  <a:pt x="1355" y="1391"/>
                </a:lnTo>
                <a:lnTo>
                  <a:pt x="1358" y="1425"/>
                </a:lnTo>
                <a:lnTo>
                  <a:pt x="1361" y="1459"/>
                </a:lnTo>
                <a:lnTo>
                  <a:pt x="1366" y="1492"/>
                </a:lnTo>
                <a:lnTo>
                  <a:pt x="1370" y="1525"/>
                </a:lnTo>
                <a:lnTo>
                  <a:pt x="1376" y="1557"/>
                </a:lnTo>
                <a:lnTo>
                  <a:pt x="1381" y="1590"/>
                </a:lnTo>
                <a:lnTo>
                  <a:pt x="1389" y="1622"/>
                </a:lnTo>
                <a:lnTo>
                  <a:pt x="1397" y="1654"/>
                </a:lnTo>
                <a:lnTo>
                  <a:pt x="1406" y="1686"/>
                </a:lnTo>
                <a:lnTo>
                  <a:pt x="1415" y="1717"/>
                </a:lnTo>
                <a:lnTo>
                  <a:pt x="1425" y="1748"/>
                </a:lnTo>
                <a:lnTo>
                  <a:pt x="1436" y="1778"/>
                </a:lnTo>
                <a:lnTo>
                  <a:pt x="1448" y="1808"/>
                </a:lnTo>
                <a:lnTo>
                  <a:pt x="1461" y="1839"/>
                </a:lnTo>
                <a:lnTo>
                  <a:pt x="1474" y="1868"/>
                </a:lnTo>
                <a:lnTo>
                  <a:pt x="1488" y="1897"/>
                </a:lnTo>
                <a:lnTo>
                  <a:pt x="1503" y="1925"/>
                </a:lnTo>
                <a:lnTo>
                  <a:pt x="1517" y="1954"/>
                </a:lnTo>
                <a:lnTo>
                  <a:pt x="1533" y="1983"/>
                </a:lnTo>
                <a:lnTo>
                  <a:pt x="1550" y="2010"/>
                </a:lnTo>
                <a:lnTo>
                  <a:pt x="1568" y="2036"/>
                </a:lnTo>
                <a:lnTo>
                  <a:pt x="1586" y="2063"/>
                </a:lnTo>
                <a:lnTo>
                  <a:pt x="1604" y="2089"/>
                </a:lnTo>
                <a:lnTo>
                  <a:pt x="1623" y="2115"/>
                </a:lnTo>
                <a:lnTo>
                  <a:pt x="1643" y="2140"/>
                </a:lnTo>
                <a:lnTo>
                  <a:pt x="1664" y="2165"/>
                </a:lnTo>
                <a:lnTo>
                  <a:pt x="1685" y="2189"/>
                </a:lnTo>
                <a:lnTo>
                  <a:pt x="1706" y="2213"/>
                </a:lnTo>
                <a:lnTo>
                  <a:pt x="1728" y="2237"/>
                </a:lnTo>
                <a:lnTo>
                  <a:pt x="1751" y="2259"/>
                </a:lnTo>
                <a:lnTo>
                  <a:pt x="1774" y="2282"/>
                </a:lnTo>
                <a:lnTo>
                  <a:pt x="1797" y="2303"/>
                </a:lnTo>
                <a:lnTo>
                  <a:pt x="1822" y="2324"/>
                </a:lnTo>
                <a:lnTo>
                  <a:pt x="1847" y="2345"/>
                </a:lnTo>
                <a:lnTo>
                  <a:pt x="1873" y="2365"/>
                </a:lnTo>
                <a:lnTo>
                  <a:pt x="1899" y="2384"/>
                </a:lnTo>
                <a:lnTo>
                  <a:pt x="1925" y="2403"/>
                </a:lnTo>
                <a:lnTo>
                  <a:pt x="1952" y="2421"/>
                </a:lnTo>
                <a:lnTo>
                  <a:pt x="1979" y="2438"/>
                </a:lnTo>
                <a:lnTo>
                  <a:pt x="2007" y="2455"/>
                </a:lnTo>
                <a:lnTo>
                  <a:pt x="2035" y="2472"/>
                </a:lnTo>
                <a:lnTo>
                  <a:pt x="2063" y="2487"/>
                </a:lnTo>
                <a:lnTo>
                  <a:pt x="2092" y="2502"/>
                </a:lnTo>
                <a:lnTo>
                  <a:pt x="2121" y="2517"/>
                </a:lnTo>
                <a:lnTo>
                  <a:pt x="2152" y="2530"/>
                </a:lnTo>
                <a:lnTo>
                  <a:pt x="2181" y="2542"/>
                </a:lnTo>
                <a:lnTo>
                  <a:pt x="2212" y="2555"/>
                </a:lnTo>
                <a:lnTo>
                  <a:pt x="2243" y="2566"/>
                </a:lnTo>
                <a:lnTo>
                  <a:pt x="2274" y="2577"/>
                </a:lnTo>
                <a:lnTo>
                  <a:pt x="2306" y="2587"/>
                </a:lnTo>
                <a:lnTo>
                  <a:pt x="2338" y="2596"/>
                </a:lnTo>
                <a:lnTo>
                  <a:pt x="2370" y="2605"/>
                </a:lnTo>
                <a:lnTo>
                  <a:pt x="2402" y="2613"/>
                </a:lnTo>
                <a:lnTo>
                  <a:pt x="2436" y="2620"/>
                </a:lnTo>
                <a:lnTo>
                  <a:pt x="2469" y="2626"/>
                </a:lnTo>
                <a:lnTo>
                  <a:pt x="2503" y="2631"/>
                </a:lnTo>
                <a:lnTo>
                  <a:pt x="2536" y="2636"/>
                </a:lnTo>
                <a:lnTo>
                  <a:pt x="2570" y="2640"/>
                </a:lnTo>
                <a:lnTo>
                  <a:pt x="2605" y="2643"/>
                </a:lnTo>
                <a:lnTo>
                  <a:pt x="2639" y="2645"/>
                </a:lnTo>
                <a:lnTo>
                  <a:pt x="2673" y="2646"/>
                </a:lnTo>
                <a:lnTo>
                  <a:pt x="2708" y="2647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55" name="Freeform 90">
            <a:extLst>
              <a:ext uri="{FF2B5EF4-FFF2-40B4-BE49-F238E27FC236}">
                <a16:creationId xmlns="" xmlns:a16="http://schemas.microsoft.com/office/drawing/2014/main" id="{1A231DFE-B1E3-413B-A525-882120BAE1A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513130" y="3523881"/>
            <a:ext cx="345440" cy="347345"/>
          </a:xfrm>
          <a:custGeom>
            <a:avLst/>
            <a:gdLst>
              <a:gd name="T0" fmla="*/ 103 w 133"/>
              <a:gd name="T1" fmla="*/ 0 h 134"/>
              <a:gd name="T2" fmla="*/ 29 w 133"/>
              <a:gd name="T3" fmla="*/ 0 h 134"/>
              <a:gd name="T4" fmla="*/ 0 w 133"/>
              <a:gd name="T5" fmla="*/ 30 h 134"/>
              <a:gd name="T6" fmla="*/ 0 w 133"/>
              <a:gd name="T7" fmla="*/ 104 h 134"/>
              <a:gd name="T8" fmla="*/ 29 w 133"/>
              <a:gd name="T9" fmla="*/ 134 h 134"/>
              <a:gd name="T10" fmla="*/ 103 w 133"/>
              <a:gd name="T11" fmla="*/ 134 h 134"/>
              <a:gd name="T12" fmla="*/ 133 w 133"/>
              <a:gd name="T13" fmla="*/ 104 h 134"/>
              <a:gd name="T14" fmla="*/ 133 w 133"/>
              <a:gd name="T15" fmla="*/ 30 h 134"/>
              <a:gd name="T16" fmla="*/ 103 w 133"/>
              <a:gd name="T17" fmla="*/ 0 h 134"/>
              <a:gd name="T18" fmla="*/ 26 w 133"/>
              <a:gd name="T19" fmla="*/ 110 h 134"/>
              <a:gd name="T20" fmla="*/ 28 w 133"/>
              <a:gd name="T21" fmla="*/ 96 h 134"/>
              <a:gd name="T22" fmla="*/ 45 w 133"/>
              <a:gd name="T23" fmla="*/ 88 h 134"/>
              <a:gd name="T24" fmla="*/ 56 w 133"/>
              <a:gd name="T25" fmla="*/ 79 h 134"/>
              <a:gd name="T26" fmla="*/ 56 w 133"/>
              <a:gd name="T27" fmla="*/ 73 h 134"/>
              <a:gd name="T28" fmla="*/ 49 w 133"/>
              <a:gd name="T29" fmla="*/ 64 h 134"/>
              <a:gd name="T30" fmla="*/ 45 w 133"/>
              <a:gd name="T31" fmla="*/ 59 h 134"/>
              <a:gd name="T32" fmla="*/ 47 w 133"/>
              <a:gd name="T33" fmla="*/ 51 h 134"/>
              <a:gd name="T34" fmla="*/ 48 w 133"/>
              <a:gd name="T35" fmla="*/ 49 h 134"/>
              <a:gd name="T36" fmla="*/ 48 w 133"/>
              <a:gd name="T37" fmla="*/ 37 h 134"/>
              <a:gd name="T38" fmla="*/ 55 w 133"/>
              <a:gd name="T39" fmla="*/ 27 h 134"/>
              <a:gd name="T40" fmla="*/ 59 w 133"/>
              <a:gd name="T41" fmla="*/ 27 h 134"/>
              <a:gd name="T42" fmla="*/ 63 w 133"/>
              <a:gd name="T43" fmla="*/ 26 h 134"/>
              <a:gd name="T44" fmla="*/ 69 w 133"/>
              <a:gd name="T45" fmla="*/ 24 h 134"/>
              <a:gd name="T46" fmla="*/ 75 w 133"/>
              <a:gd name="T47" fmla="*/ 29 h 134"/>
              <a:gd name="T48" fmla="*/ 80 w 133"/>
              <a:gd name="T49" fmla="*/ 29 h 134"/>
              <a:gd name="T50" fmla="*/ 84 w 133"/>
              <a:gd name="T51" fmla="*/ 38 h 134"/>
              <a:gd name="T52" fmla="*/ 84 w 133"/>
              <a:gd name="T53" fmla="*/ 49 h 134"/>
              <a:gd name="T54" fmla="*/ 85 w 133"/>
              <a:gd name="T55" fmla="*/ 51 h 134"/>
              <a:gd name="T56" fmla="*/ 87 w 133"/>
              <a:gd name="T57" fmla="*/ 60 h 134"/>
              <a:gd name="T58" fmla="*/ 82 w 133"/>
              <a:gd name="T59" fmla="*/ 64 h 134"/>
              <a:gd name="T60" fmla="*/ 76 w 133"/>
              <a:gd name="T61" fmla="*/ 73 h 134"/>
              <a:gd name="T62" fmla="*/ 76 w 133"/>
              <a:gd name="T63" fmla="*/ 79 h 134"/>
              <a:gd name="T64" fmla="*/ 86 w 133"/>
              <a:gd name="T65" fmla="*/ 88 h 134"/>
              <a:gd name="T66" fmla="*/ 104 w 133"/>
              <a:gd name="T67" fmla="*/ 96 h 134"/>
              <a:gd name="T68" fmla="*/ 107 w 133"/>
              <a:gd name="T69" fmla="*/ 110 h 134"/>
              <a:gd name="T70" fmla="*/ 26 w 133"/>
              <a:gd name="T71" fmla="*/ 110 h 134"/>
              <a:gd name="T72" fmla="*/ 26 w 133"/>
              <a:gd name="T73" fmla="*/ 110 h 134"/>
              <a:gd name="T74" fmla="*/ 26 w 133"/>
              <a:gd name="T75" fmla="*/ 11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3" h="134">
                <a:moveTo>
                  <a:pt x="103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30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21"/>
                  <a:pt x="13" y="134"/>
                  <a:pt x="29" y="134"/>
                </a:cubicBezTo>
                <a:cubicBezTo>
                  <a:pt x="103" y="134"/>
                  <a:pt x="103" y="134"/>
                  <a:pt x="103" y="134"/>
                </a:cubicBezTo>
                <a:cubicBezTo>
                  <a:pt x="120" y="134"/>
                  <a:pt x="133" y="121"/>
                  <a:pt x="133" y="104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13"/>
                  <a:pt x="120" y="0"/>
                  <a:pt x="103" y="0"/>
                </a:cubicBezTo>
                <a:close/>
                <a:moveTo>
                  <a:pt x="26" y="110"/>
                </a:moveTo>
                <a:cubicBezTo>
                  <a:pt x="26" y="110"/>
                  <a:pt x="26" y="99"/>
                  <a:pt x="28" y="96"/>
                </a:cubicBezTo>
                <a:cubicBezTo>
                  <a:pt x="30" y="94"/>
                  <a:pt x="33" y="90"/>
                  <a:pt x="45" y="88"/>
                </a:cubicBezTo>
                <a:cubicBezTo>
                  <a:pt x="58" y="86"/>
                  <a:pt x="56" y="79"/>
                  <a:pt x="56" y="79"/>
                </a:cubicBezTo>
                <a:cubicBezTo>
                  <a:pt x="56" y="76"/>
                  <a:pt x="56" y="73"/>
                  <a:pt x="56" y="73"/>
                </a:cubicBezTo>
                <a:cubicBezTo>
                  <a:pt x="56" y="73"/>
                  <a:pt x="51" y="70"/>
                  <a:pt x="49" y="64"/>
                </a:cubicBezTo>
                <a:cubicBezTo>
                  <a:pt x="45" y="63"/>
                  <a:pt x="46" y="61"/>
                  <a:pt x="45" y="59"/>
                </a:cubicBezTo>
                <a:cubicBezTo>
                  <a:pt x="45" y="59"/>
                  <a:pt x="44" y="50"/>
                  <a:pt x="47" y="51"/>
                </a:cubicBezTo>
                <a:cubicBezTo>
                  <a:pt x="47" y="51"/>
                  <a:pt x="48" y="51"/>
                  <a:pt x="48" y="49"/>
                </a:cubicBezTo>
                <a:cubicBezTo>
                  <a:pt x="48" y="45"/>
                  <a:pt x="48" y="39"/>
                  <a:pt x="48" y="37"/>
                </a:cubicBezTo>
                <a:cubicBezTo>
                  <a:pt x="48" y="34"/>
                  <a:pt x="50" y="28"/>
                  <a:pt x="55" y="27"/>
                </a:cubicBezTo>
                <a:cubicBezTo>
                  <a:pt x="59" y="26"/>
                  <a:pt x="57" y="27"/>
                  <a:pt x="59" y="27"/>
                </a:cubicBezTo>
                <a:cubicBezTo>
                  <a:pt x="60" y="27"/>
                  <a:pt x="60" y="26"/>
                  <a:pt x="63" y="26"/>
                </a:cubicBezTo>
                <a:cubicBezTo>
                  <a:pt x="69" y="24"/>
                  <a:pt x="69" y="24"/>
                  <a:pt x="69" y="24"/>
                </a:cubicBezTo>
                <a:cubicBezTo>
                  <a:pt x="71" y="24"/>
                  <a:pt x="73" y="28"/>
                  <a:pt x="75" y="29"/>
                </a:cubicBezTo>
                <a:cubicBezTo>
                  <a:pt x="76" y="29"/>
                  <a:pt x="77" y="28"/>
                  <a:pt x="80" y="29"/>
                </a:cubicBezTo>
                <a:cubicBezTo>
                  <a:pt x="84" y="30"/>
                  <a:pt x="84" y="36"/>
                  <a:pt x="84" y="38"/>
                </a:cubicBezTo>
                <a:cubicBezTo>
                  <a:pt x="84" y="41"/>
                  <a:pt x="85" y="47"/>
                  <a:pt x="84" y="49"/>
                </a:cubicBezTo>
                <a:cubicBezTo>
                  <a:pt x="84" y="51"/>
                  <a:pt x="85" y="51"/>
                  <a:pt x="85" y="51"/>
                </a:cubicBezTo>
                <a:cubicBezTo>
                  <a:pt x="88" y="51"/>
                  <a:pt x="87" y="60"/>
                  <a:pt x="87" y="60"/>
                </a:cubicBezTo>
                <a:cubicBezTo>
                  <a:pt x="87" y="62"/>
                  <a:pt x="85" y="62"/>
                  <a:pt x="82" y="64"/>
                </a:cubicBezTo>
                <a:cubicBezTo>
                  <a:pt x="80" y="70"/>
                  <a:pt x="76" y="73"/>
                  <a:pt x="76" y="73"/>
                </a:cubicBezTo>
                <a:cubicBezTo>
                  <a:pt x="76" y="73"/>
                  <a:pt x="76" y="78"/>
                  <a:pt x="76" y="79"/>
                </a:cubicBezTo>
                <a:cubicBezTo>
                  <a:pt x="76" y="79"/>
                  <a:pt x="74" y="86"/>
                  <a:pt x="86" y="88"/>
                </a:cubicBezTo>
                <a:cubicBezTo>
                  <a:pt x="99" y="90"/>
                  <a:pt x="102" y="94"/>
                  <a:pt x="104" y="96"/>
                </a:cubicBezTo>
                <a:cubicBezTo>
                  <a:pt x="106" y="99"/>
                  <a:pt x="107" y="110"/>
                  <a:pt x="107" y="110"/>
                </a:cubicBezTo>
                <a:cubicBezTo>
                  <a:pt x="26" y="110"/>
                  <a:pt x="26" y="110"/>
                  <a:pt x="26" y="110"/>
                </a:cubicBezTo>
                <a:close/>
                <a:moveTo>
                  <a:pt x="26" y="110"/>
                </a:moveTo>
                <a:cubicBezTo>
                  <a:pt x="26" y="110"/>
                  <a:pt x="26" y="110"/>
                  <a:pt x="26" y="110"/>
                </a:cubicBez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56" name="人">
            <a:extLst>
              <a:ext uri="{FF2B5EF4-FFF2-40B4-BE49-F238E27FC236}">
                <a16:creationId xmlns="" xmlns:a16="http://schemas.microsoft.com/office/drawing/2014/main" id="{ACF00516-4C7B-4CD7-A7C8-CC62397748D0}"/>
              </a:ext>
            </a:extLst>
          </p:cNvPr>
          <p:cNvSpPr/>
          <p:nvPr/>
        </p:nvSpPr>
        <p:spPr bwMode="auto">
          <a:xfrm>
            <a:off x="4964719" y="3523881"/>
            <a:ext cx="310515" cy="368935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57" name="男人">
            <a:extLst>
              <a:ext uri="{FF2B5EF4-FFF2-40B4-BE49-F238E27FC236}">
                <a16:creationId xmlns="" xmlns:a16="http://schemas.microsoft.com/office/drawing/2014/main" id="{716072B6-F750-4265-88FE-E39D6EDDC43F}"/>
              </a:ext>
            </a:extLst>
          </p:cNvPr>
          <p:cNvSpPr/>
          <p:nvPr/>
        </p:nvSpPr>
        <p:spPr bwMode="auto">
          <a:xfrm>
            <a:off x="6216382" y="3523881"/>
            <a:ext cx="355600" cy="341630"/>
          </a:xfrm>
          <a:custGeom>
            <a:avLst/>
            <a:gdLst>
              <a:gd name="T0" fmla="*/ 416334317 w 5965"/>
              <a:gd name="T1" fmla="*/ 75815881 h 5525"/>
              <a:gd name="T2" fmla="*/ 416538070 w 5965"/>
              <a:gd name="T3" fmla="*/ 102142015 h 5525"/>
              <a:gd name="T4" fmla="*/ 412968551 w 5965"/>
              <a:gd name="T5" fmla="*/ 149998739 h 5525"/>
              <a:gd name="T6" fmla="*/ 415008322 w 5965"/>
              <a:gd name="T7" fmla="*/ 163264210 h 5525"/>
              <a:gd name="T8" fmla="*/ 420413859 w 5965"/>
              <a:gd name="T9" fmla="*/ 173672291 h 5525"/>
              <a:gd name="T10" fmla="*/ 424493721 w 5965"/>
              <a:gd name="T11" fmla="*/ 190712788 h 5525"/>
              <a:gd name="T12" fmla="*/ 423983698 w 5965"/>
              <a:gd name="T13" fmla="*/ 209080215 h 5525"/>
              <a:gd name="T14" fmla="*/ 420107909 w 5965"/>
              <a:gd name="T15" fmla="*/ 229590285 h 5525"/>
              <a:gd name="T16" fmla="*/ 413478254 w 5965"/>
              <a:gd name="T17" fmla="*/ 244691987 h 5525"/>
              <a:gd name="T18" fmla="*/ 407766767 w 5965"/>
              <a:gd name="T19" fmla="*/ 249590096 h 5525"/>
              <a:gd name="T20" fmla="*/ 397465396 w 5965"/>
              <a:gd name="T21" fmla="*/ 255814496 h 5525"/>
              <a:gd name="T22" fmla="*/ 392671758 w 5965"/>
              <a:gd name="T23" fmla="*/ 263977690 h 5525"/>
              <a:gd name="T24" fmla="*/ 390020087 w 5965"/>
              <a:gd name="T25" fmla="*/ 284385517 h 5525"/>
              <a:gd name="T26" fmla="*/ 387878120 w 5965"/>
              <a:gd name="T27" fmla="*/ 299385614 h 5525"/>
              <a:gd name="T28" fmla="*/ 380840638 w 5965"/>
              <a:gd name="T29" fmla="*/ 311222230 h 5525"/>
              <a:gd name="T30" fmla="*/ 372681234 w 5965"/>
              <a:gd name="T31" fmla="*/ 324079365 h 5525"/>
              <a:gd name="T32" fmla="*/ 387878120 w 5965"/>
              <a:gd name="T33" fmla="*/ 335099630 h 5525"/>
              <a:gd name="T34" fmla="*/ 404502878 w 5965"/>
              <a:gd name="T35" fmla="*/ 367242149 h 5525"/>
              <a:gd name="T36" fmla="*/ 414090473 w 5965"/>
              <a:gd name="T37" fmla="*/ 377956321 h 5525"/>
              <a:gd name="T38" fmla="*/ 487932935 w 5965"/>
              <a:gd name="T39" fmla="*/ 405201051 h 5525"/>
              <a:gd name="T40" fmla="*/ 557083956 w 5965"/>
              <a:gd name="T41" fmla="*/ 433568224 h 5525"/>
              <a:gd name="T42" fmla="*/ 582786287 w 5965"/>
              <a:gd name="T43" fmla="*/ 444180473 h 5525"/>
              <a:gd name="T44" fmla="*/ 595535256 w 5965"/>
              <a:gd name="T45" fmla="*/ 453160019 h 5525"/>
              <a:gd name="T46" fmla="*/ 604816582 w 5965"/>
              <a:gd name="T47" fmla="*/ 465710742 h 5525"/>
              <a:gd name="T48" fmla="*/ 607774521 w 5965"/>
              <a:gd name="T49" fmla="*/ 515098245 h 5525"/>
              <a:gd name="T50" fmla="*/ 204073 w 5965"/>
              <a:gd name="T51" fmla="*/ 563771320 h 5525"/>
              <a:gd name="T52" fmla="*/ 1427872 w 5965"/>
              <a:gd name="T53" fmla="*/ 479588397 h 5525"/>
              <a:gd name="T54" fmla="*/ 6323706 w 5965"/>
              <a:gd name="T55" fmla="*/ 461017121 h 5525"/>
              <a:gd name="T56" fmla="*/ 16930707 w 5965"/>
              <a:gd name="T57" fmla="*/ 449792689 h 5525"/>
              <a:gd name="T58" fmla="*/ 30495968 w 5965"/>
              <a:gd name="T59" fmla="*/ 441629494 h 5525"/>
              <a:gd name="T60" fmla="*/ 67621272 w 5965"/>
              <a:gd name="T61" fmla="*/ 427751840 h 5525"/>
              <a:gd name="T62" fmla="*/ 156558744 w 5965"/>
              <a:gd name="T63" fmla="*/ 389895181 h 5525"/>
              <a:gd name="T64" fmla="*/ 196336039 w 5965"/>
              <a:gd name="T65" fmla="*/ 376425862 h 5525"/>
              <a:gd name="T66" fmla="*/ 207555259 w 5965"/>
              <a:gd name="T67" fmla="*/ 361425765 h 5525"/>
              <a:gd name="T68" fmla="*/ 232951320 w 5965"/>
              <a:gd name="T69" fmla="*/ 332038392 h 5525"/>
              <a:gd name="T70" fmla="*/ 227545783 w 5965"/>
              <a:gd name="T71" fmla="*/ 319283501 h 5525"/>
              <a:gd name="T72" fmla="*/ 219284183 w 5965"/>
              <a:gd name="T73" fmla="*/ 309487603 h 5525"/>
              <a:gd name="T74" fmla="*/ 211634801 w 5965"/>
              <a:gd name="T75" fmla="*/ 254079869 h 5525"/>
              <a:gd name="T76" fmla="*/ 201435626 w 5965"/>
              <a:gd name="T77" fmla="*/ 252038830 h 5525"/>
              <a:gd name="T78" fmla="*/ 194602217 w 5965"/>
              <a:gd name="T79" fmla="*/ 247549057 h 5525"/>
              <a:gd name="T80" fmla="*/ 188584461 w 5965"/>
              <a:gd name="T81" fmla="*/ 236324625 h 5525"/>
              <a:gd name="T82" fmla="*/ 183484873 w 5965"/>
              <a:gd name="T83" fmla="*/ 214284096 h 5525"/>
              <a:gd name="T84" fmla="*/ 180731007 w 5965"/>
              <a:gd name="T85" fmla="*/ 182651837 h 5525"/>
              <a:gd name="T86" fmla="*/ 183484873 w 5965"/>
              <a:gd name="T87" fmla="*/ 173978383 h 5525"/>
              <a:gd name="T88" fmla="*/ 188380388 w 5965"/>
              <a:gd name="T89" fmla="*/ 161325415 h 5525"/>
              <a:gd name="T90" fmla="*/ 186442494 w 5965"/>
              <a:gd name="T91" fmla="*/ 146325318 h 5525"/>
              <a:gd name="T92" fmla="*/ 182158878 w 5965"/>
              <a:gd name="T93" fmla="*/ 105101329 h 5525"/>
              <a:gd name="T94" fmla="*/ 185728718 w 5965"/>
              <a:gd name="T95" fmla="*/ 72550475 h 5525"/>
              <a:gd name="T96" fmla="*/ 195927893 w 5965"/>
              <a:gd name="T97" fmla="*/ 47856724 h 5525"/>
              <a:gd name="T98" fmla="*/ 211736678 w 5965"/>
              <a:gd name="T99" fmla="*/ 30203724 h 5525"/>
              <a:gd name="T100" fmla="*/ 231931275 w 5965"/>
              <a:gd name="T101" fmla="*/ 18979291 h 5525"/>
              <a:gd name="T102" fmla="*/ 260693422 w 5965"/>
              <a:gd name="T103" fmla="*/ 8367362 h 5525"/>
              <a:gd name="T104" fmla="*/ 283845639 w 5965"/>
              <a:gd name="T105" fmla="*/ 2346811 h 5525"/>
              <a:gd name="T106" fmla="*/ 309547969 w 5965"/>
              <a:gd name="T107" fmla="*/ 0 h 5525"/>
              <a:gd name="T108" fmla="*/ 336575975 w 5965"/>
              <a:gd name="T109" fmla="*/ 3469254 h 5525"/>
              <a:gd name="T110" fmla="*/ 364114003 w 5965"/>
              <a:gd name="T111" fmla="*/ 15305870 h 5525"/>
              <a:gd name="T112" fmla="*/ 399199536 w 5965"/>
              <a:gd name="T113" fmla="*/ 32550854 h 5525"/>
              <a:gd name="T114" fmla="*/ 407256744 w 5965"/>
              <a:gd name="T115" fmla="*/ 44081378 h 552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965" h="5525">
                <a:moveTo>
                  <a:pt x="4036" y="532"/>
                </a:moveTo>
                <a:lnTo>
                  <a:pt x="4036" y="532"/>
                </a:lnTo>
                <a:lnTo>
                  <a:pt x="4053" y="600"/>
                </a:lnTo>
                <a:lnTo>
                  <a:pt x="4065" y="654"/>
                </a:lnTo>
                <a:lnTo>
                  <a:pt x="4075" y="700"/>
                </a:lnTo>
                <a:lnTo>
                  <a:pt x="4082" y="743"/>
                </a:lnTo>
                <a:lnTo>
                  <a:pt x="4085" y="785"/>
                </a:lnTo>
                <a:lnTo>
                  <a:pt x="4088" y="833"/>
                </a:lnTo>
                <a:lnTo>
                  <a:pt x="4088" y="889"/>
                </a:lnTo>
                <a:lnTo>
                  <a:pt x="4087" y="959"/>
                </a:lnTo>
                <a:lnTo>
                  <a:pt x="4084" y="1001"/>
                </a:lnTo>
                <a:lnTo>
                  <a:pt x="4079" y="1065"/>
                </a:lnTo>
                <a:lnTo>
                  <a:pt x="4063" y="1229"/>
                </a:lnTo>
                <a:lnTo>
                  <a:pt x="4056" y="1316"/>
                </a:lnTo>
                <a:lnTo>
                  <a:pt x="4051" y="1398"/>
                </a:lnTo>
                <a:lnTo>
                  <a:pt x="4050" y="1436"/>
                </a:lnTo>
                <a:lnTo>
                  <a:pt x="4049" y="1470"/>
                </a:lnTo>
                <a:lnTo>
                  <a:pt x="4050" y="1499"/>
                </a:lnTo>
                <a:lnTo>
                  <a:pt x="4051" y="1523"/>
                </a:lnTo>
                <a:lnTo>
                  <a:pt x="4055" y="1555"/>
                </a:lnTo>
                <a:lnTo>
                  <a:pt x="4061" y="1580"/>
                </a:lnTo>
                <a:lnTo>
                  <a:pt x="4069" y="1600"/>
                </a:lnTo>
                <a:lnTo>
                  <a:pt x="4076" y="1619"/>
                </a:lnTo>
                <a:lnTo>
                  <a:pt x="4085" y="1636"/>
                </a:lnTo>
                <a:lnTo>
                  <a:pt x="4097" y="1655"/>
                </a:lnTo>
                <a:lnTo>
                  <a:pt x="4109" y="1676"/>
                </a:lnTo>
                <a:lnTo>
                  <a:pt x="4122" y="1702"/>
                </a:lnTo>
                <a:lnTo>
                  <a:pt x="4133" y="1727"/>
                </a:lnTo>
                <a:lnTo>
                  <a:pt x="4142" y="1754"/>
                </a:lnTo>
                <a:lnTo>
                  <a:pt x="4149" y="1782"/>
                </a:lnTo>
                <a:lnTo>
                  <a:pt x="4156" y="1811"/>
                </a:lnTo>
                <a:lnTo>
                  <a:pt x="4159" y="1840"/>
                </a:lnTo>
                <a:lnTo>
                  <a:pt x="4162" y="1869"/>
                </a:lnTo>
                <a:lnTo>
                  <a:pt x="4163" y="1899"/>
                </a:lnTo>
                <a:lnTo>
                  <a:pt x="4165" y="1929"/>
                </a:lnTo>
                <a:lnTo>
                  <a:pt x="4163" y="1959"/>
                </a:lnTo>
                <a:lnTo>
                  <a:pt x="4162" y="1989"/>
                </a:lnTo>
                <a:lnTo>
                  <a:pt x="4160" y="2018"/>
                </a:lnTo>
                <a:lnTo>
                  <a:pt x="4157" y="2049"/>
                </a:lnTo>
                <a:lnTo>
                  <a:pt x="4149" y="2104"/>
                </a:lnTo>
                <a:lnTo>
                  <a:pt x="4140" y="2158"/>
                </a:lnTo>
                <a:lnTo>
                  <a:pt x="4134" y="2187"/>
                </a:lnTo>
                <a:lnTo>
                  <a:pt x="4127" y="2218"/>
                </a:lnTo>
                <a:lnTo>
                  <a:pt x="4119" y="2250"/>
                </a:lnTo>
                <a:lnTo>
                  <a:pt x="4109" y="2283"/>
                </a:lnTo>
                <a:lnTo>
                  <a:pt x="4097" y="2315"/>
                </a:lnTo>
                <a:lnTo>
                  <a:pt x="4084" y="2345"/>
                </a:lnTo>
                <a:lnTo>
                  <a:pt x="4070" y="2373"/>
                </a:lnTo>
                <a:lnTo>
                  <a:pt x="4062" y="2387"/>
                </a:lnTo>
                <a:lnTo>
                  <a:pt x="4054" y="2398"/>
                </a:lnTo>
                <a:lnTo>
                  <a:pt x="4045" y="2410"/>
                </a:lnTo>
                <a:lnTo>
                  <a:pt x="4034" y="2420"/>
                </a:lnTo>
                <a:lnTo>
                  <a:pt x="4023" y="2430"/>
                </a:lnTo>
                <a:lnTo>
                  <a:pt x="4011" y="2438"/>
                </a:lnTo>
                <a:lnTo>
                  <a:pt x="3998" y="2446"/>
                </a:lnTo>
                <a:lnTo>
                  <a:pt x="3986" y="2452"/>
                </a:lnTo>
                <a:lnTo>
                  <a:pt x="3959" y="2467"/>
                </a:lnTo>
                <a:lnTo>
                  <a:pt x="3933" y="2480"/>
                </a:lnTo>
                <a:lnTo>
                  <a:pt x="3920" y="2488"/>
                </a:lnTo>
                <a:lnTo>
                  <a:pt x="3908" y="2497"/>
                </a:lnTo>
                <a:lnTo>
                  <a:pt x="3897" y="2507"/>
                </a:lnTo>
                <a:lnTo>
                  <a:pt x="3887" y="2517"/>
                </a:lnTo>
                <a:lnTo>
                  <a:pt x="3877" y="2529"/>
                </a:lnTo>
                <a:lnTo>
                  <a:pt x="3868" y="2544"/>
                </a:lnTo>
                <a:lnTo>
                  <a:pt x="3858" y="2565"/>
                </a:lnTo>
                <a:lnTo>
                  <a:pt x="3850" y="2587"/>
                </a:lnTo>
                <a:lnTo>
                  <a:pt x="3843" y="2611"/>
                </a:lnTo>
                <a:lnTo>
                  <a:pt x="3838" y="2634"/>
                </a:lnTo>
                <a:lnTo>
                  <a:pt x="3834" y="2659"/>
                </a:lnTo>
                <a:lnTo>
                  <a:pt x="3831" y="2684"/>
                </a:lnTo>
                <a:lnTo>
                  <a:pt x="3828" y="2736"/>
                </a:lnTo>
                <a:lnTo>
                  <a:pt x="3824" y="2787"/>
                </a:lnTo>
                <a:lnTo>
                  <a:pt x="3821" y="2837"/>
                </a:lnTo>
                <a:lnTo>
                  <a:pt x="3819" y="2863"/>
                </a:lnTo>
                <a:lnTo>
                  <a:pt x="3814" y="2887"/>
                </a:lnTo>
                <a:lnTo>
                  <a:pt x="3810" y="2911"/>
                </a:lnTo>
                <a:lnTo>
                  <a:pt x="3803" y="2934"/>
                </a:lnTo>
                <a:lnTo>
                  <a:pt x="3794" y="2959"/>
                </a:lnTo>
                <a:lnTo>
                  <a:pt x="3784" y="2980"/>
                </a:lnTo>
                <a:lnTo>
                  <a:pt x="3773" y="3000"/>
                </a:lnTo>
                <a:lnTo>
                  <a:pt x="3761" y="3018"/>
                </a:lnTo>
                <a:lnTo>
                  <a:pt x="3747" y="3035"/>
                </a:lnTo>
                <a:lnTo>
                  <a:pt x="3734" y="3050"/>
                </a:lnTo>
                <a:lnTo>
                  <a:pt x="3708" y="3081"/>
                </a:lnTo>
                <a:lnTo>
                  <a:pt x="3696" y="3098"/>
                </a:lnTo>
                <a:lnTo>
                  <a:pt x="3684" y="3115"/>
                </a:lnTo>
                <a:lnTo>
                  <a:pt x="3673" y="3133"/>
                </a:lnTo>
                <a:lnTo>
                  <a:pt x="3663" y="3153"/>
                </a:lnTo>
                <a:lnTo>
                  <a:pt x="3654" y="3176"/>
                </a:lnTo>
                <a:lnTo>
                  <a:pt x="3647" y="3201"/>
                </a:lnTo>
                <a:lnTo>
                  <a:pt x="3643" y="3229"/>
                </a:lnTo>
                <a:lnTo>
                  <a:pt x="3640" y="3261"/>
                </a:lnTo>
                <a:lnTo>
                  <a:pt x="3803" y="3284"/>
                </a:lnTo>
                <a:lnTo>
                  <a:pt x="3852" y="3389"/>
                </a:lnTo>
                <a:lnTo>
                  <a:pt x="3881" y="3449"/>
                </a:lnTo>
                <a:lnTo>
                  <a:pt x="3914" y="3511"/>
                </a:lnTo>
                <a:lnTo>
                  <a:pt x="3930" y="3542"/>
                </a:lnTo>
                <a:lnTo>
                  <a:pt x="3948" y="3571"/>
                </a:lnTo>
                <a:lnTo>
                  <a:pt x="3966" y="3599"/>
                </a:lnTo>
                <a:lnTo>
                  <a:pt x="3985" y="3626"/>
                </a:lnTo>
                <a:lnTo>
                  <a:pt x="4003" y="3649"/>
                </a:lnTo>
                <a:lnTo>
                  <a:pt x="4022" y="3670"/>
                </a:lnTo>
                <a:lnTo>
                  <a:pt x="4041" y="3689"/>
                </a:lnTo>
                <a:lnTo>
                  <a:pt x="4051" y="3697"/>
                </a:lnTo>
                <a:lnTo>
                  <a:pt x="4060" y="3704"/>
                </a:lnTo>
                <a:lnTo>
                  <a:pt x="4316" y="3774"/>
                </a:lnTo>
                <a:lnTo>
                  <a:pt x="4431" y="3821"/>
                </a:lnTo>
                <a:lnTo>
                  <a:pt x="4547" y="3870"/>
                </a:lnTo>
                <a:lnTo>
                  <a:pt x="4784" y="3971"/>
                </a:lnTo>
                <a:lnTo>
                  <a:pt x="5020" y="4073"/>
                </a:lnTo>
                <a:lnTo>
                  <a:pt x="5251" y="4171"/>
                </a:lnTo>
                <a:lnTo>
                  <a:pt x="5302" y="4192"/>
                </a:lnTo>
                <a:lnTo>
                  <a:pt x="5356" y="4211"/>
                </a:lnTo>
                <a:lnTo>
                  <a:pt x="5462" y="4249"/>
                </a:lnTo>
                <a:lnTo>
                  <a:pt x="5514" y="4267"/>
                </a:lnTo>
                <a:lnTo>
                  <a:pt x="5567" y="4287"/>
                </a:lnTo>
                <a:lnTo>
                  <a:pt x="5617" y="4307"/>
                </a:lnTo>
                <a:lnTo>
                  <a:pt x="5666" y="4328"/>
                </a:lnTo>
                <a:lnTo>
                  <a:pt x="5691" y="4341"/>
                </a:lnTo>
                <a:lnTo>
                  <a:pt x="5714" y="4353"/>
                </a:lnTo>
                <a:lnTo>
                  <a:pt x="5736" y="4365"/>
                </a:lnTo>
                <a:lnTo>
                  <a:pt x="5759" y="4379"/>
                </a:lnTo>
                <a:lnTo>
                  <a:pt x="5780" y="4393"/>
                </a:lnTo>
                <a:lnTo>
                  <a:pt x="5800" y="4408"/>
                </a:lnTo>
                <a:lnTo>
                  <a:pt x="5820" y="4424"/>
                </a:lnTo>
                <a:lnTo>
                  <a:pt x="5839" y="4441"/>
                </a:lnTo>
                <a:lnTo>
                  <a:pt x="5857" y="4459"/>
                </a:lnTo>
                <a:lnTo>
                  <a:pt x="5874" y="4477"/>
                </a:lnTo>
                <a:lnTo>
                  <a:pt x="5889" y="4497"/>
                </a:lnTo>
                <a:lnTo>
                  <a:pt x="5904" y="4518"/>
                </a:lnTo>
                <a:lnTo>
                  <a:pt x="5917" y="4540"/>
                </a:lnTo>
                <a:lnTo>
                  <a:pt x="5930" y="4564"/>
                </a:lnTo>
                <a:lnTo>
                  <a:pt x="5942" y="4588"/>
                </a:lnTo>
                <a:lnTo>
                  <a:pt x="5952" y="4615"/>
                </a:lnTo>
                <a:lnTo>
                  <a:pt x="5952" y="4700"/>
                </a:lnTo>
                <a:lnTo>
                  <a:pt x="5954" y="4804"/>
                </a:lnTo>
                <a:lnTo>
                  <a:pt x="5959" y="5048"/>
                </a:lnTo>
                <a:lnTo>
                  <a:pt x="5963" y="5176"/>
                </a:lnTo>
                <a:lnTo>
                  <a:pt x="5965" y="5302"/>
                </a:lnTo>
                <a:lnTo>
                  <a:pt x="5965" y="5420"/>
                </a:lnTo>
                <a:lnTo>
                  <a:pt x="5965" y="5525"/>
                </a:lnTo>
                <a:lnTo>
                  <a:pt x="2" y="5525"/>
                </a:lnTo>
                <a:lnTo>
                  <a:pt x="0" y="5420"/>
                </a:lnTo>
                <a:lnTo>
                  <a:pt x="2" y="5302"/>
                </a:lnTo>
                <a:lnTo>
                  <a:pt x="4" y="5176"/>
                </a:lnTo>
                <a:lnTo>
                  <a:pt x="6" y="5048"/>
                </a:lnTo>
                <a:lnTo>
                  <a:pt x="12" y="4804"/>
                </a:lnTo>
                <a:lnTo>
                  <a:pt x="14" y="4700"/>
                </a:lnTo>
                <a:lnTo>
                  <a:pt x="15" y="4615"/>
                </a:lnTo>
                <a:lnTo>
                  <a:pt x="25" y="4588"/>
                </a:lnTo>
                <a:lnTo>
                  <a:pt x="36" y="4564"/>
                </a:lnTo>
                <a:lnTo>
                  <a:pt x="48" y="4540"/>
                </a:lnTo>
                <a:lnTo>
                  <a:pt x="62" y="4518"/>
                </a:lnTo>
                <a:lnTo>
                  <a:pt x="77" y="4497"/>
                </a:lnTo>
                <a:lnTo>
                  <a:pt x="93" y="4477"/>
                </a:lnTo>
                <a:lnTo>
                  <a:pt x="110" y="4459"/>
                </a:lnTo>
                <a:lnTo>
                  <a:pt x="128" y="4441"/>
                </a:lnTo>
                <a:lnTo>
                  <a:pt x="147" y="4424"/>
                </a:lnTo>
                <a:lnTo>
                  <a:pt x="166" y="4408"/>
                </a:lnTo>
                <a:lnTo>
                  <a:pt x="187" y="4393"/>
                </a:lnTo>
                <a:lnTo>
                  <a:pt x="208" y="4379"/>
                </a:lnTo>
                <a:lnTo>
                  <a:pt x="230" y="4365"/>
                </a:lnTo>
                <a:lnTo>
                  <a:pt x="253" y="4353"/>
                </a:lnTo>
                <a:lnTo>
                  <a:pt x="276" y="4341"/>
                </a:lnTo>
                <a:lnTo>
                  <a:pt x="299" y="4328"/>
                </a:lnTo>
                <a:lnTo>
                  <a:pt x="349" y="4307"/>
                </a:lnTo>
                <a:lnTo>
                  <a:pt x="400" y="4287"/>
                </a:lnTo>
                <a:lnTo>
                  <a:pt x="451" y="4267"/>
                </a:lnTo>
                <a:lnTo>
                  <a:pt x="505" y="4249"/>
                </a:lnTo>
                <a:lnTo>
                  <a:pt x="611" y="4211"/>
                </a:lnTo>
                <a:lnTo>
                  <a:pt x="663" y="4192"/>
                </a:lnTo>
                <a:lnTo>
                  <a:pt x="716" y="4171"/>
                </a:lnTo>
                <a:lnTo>
                  <a:pt x="945" y="4073"/>
                </a:lnTo>
                <a:lnTo>
                  <a:pt x="1183" y="3971"/>
                </a:lnTo>
                <a:lnTo>
                  <a:pt x="1419" y="3870"/>
                </a:lnTo>
                <a:lnTo>
                  <a:pt x="1535" y="3821"/>
                </a:lnTo>
                <a:lnTo>
                  <a:pt x="1649" y="3774"/>
                </a:lnTo>
                <a:lnTo>
                  <a:pt x="1906" y="3704"/>
                </a:lnTo>
                <a:lnTo>
                  <a:pt x="1916" y="3697"/>
                </a:lnTo>
                <a:lnTo>
                  <a:pt x="1925" y="3689"/>
                </a:lnTo>
                <a:lnTo>
                  <a:pt x="1944" y="3670"/>
                </a:lnTo>
                <a:lnTo>
                  <a:pt x="1963" y="3649"/>
                </a:lnTo>
                <a:lnTo>
                  <a:pt x="1982" y="3626"/>
                </a:lnTo>
                <a:lnTo>
                  <a:pt x="1999" y="3599"/>
                </a:lnTo>
                <a:lnTo>
                  <a:pt x="2017" y="3571"/>
                </a:lnTo>
                <a:lnTo>
                  <a:pt x="2035" y="3542"/>
                </a:lnTo>
                <a:lnTo>
                  <a:pt x="2052" y="3511"/>
                </a:lnTo>
                <a:lnTo>
                  <a:pt x="2084" y="3449"/>
                </a:lnTo>
                <a:lnTo>
                  <a:pt x="2114" y="3389"/>
                </a:lnTo>
                <a:lnTo>
                  <a:pt x="2162" y="3284"/>
                </a:lnTo>
                <a:lnTo>
                  <a:pt x="2284" y="3254"/>
                </a:lnTo>
                <a:lnTo>
                  <a:pt x="2278" y="3228"/>
                </a:lnTo>
                <a:lnTo>
                  <a:pt x="2272" y="3203"/>
                </a:lnTo>
                <a:lnTo>
                  <a:pt x="2263" y="3182"/>
                </a:lnTo>
                <a:lnTo>
                  <a:pt x="2253" y="3162"/>
                </a:lnTo>
                <a:lnTo>
                  <a:pt x="2243" y="3145"/>
                </a:lnTo>
                <a:lnTo>
                  <a:pt x="2231" y="3129"/>
                </a:lnTo>
                <a:lnTo>
                  <a:pt x="2220" y="3115"/>
                </a:lnTo>
                <a:lnTo>
                  <a:pt x="2208" y="3100"/>
                </a:lnTo>
                <a:lnTo>
                  <a:pt x="2183" y="3075"/>
                </a:lnTo>
                <a:lnTo>
                  <a:pt x="2172" y="3061"/>
                </a:lnTo>
                <a:lnTo>
                  <a:pt x="2160" y="3048"/>
                </a:lnTo>
                <a:lnTo>
                  <a:pt x="2150" y="3033"/>
                </a:lnTo>
                <a:lnTo>
                  <a:pt x="2139" y="3017"/>
                </a:lnTo>
                <a:lnTo>
                  <a:pt x="2130" y="3000"/>
                </a:lnTo>
                <a:lnTo>
                  <a:pt x="2122" y="2981"/>
                </a:lnTo>
                <a:lnTo>
                  <a:pt x="2075" y="2490"/>
                </a:lnTo>
                <a:lnTo>
                  <a:pt x="2074" y="2491"/>
                </a:lnTo>
                <a:lnTo>
                  <a:pt x="2071" y="2491"/>
                </a:lnTo>
                <a:lnTo>
                  <a:pt x="2059" y="2490"/>
                </a:lnTo>
                <a:lnTo>
                  <a:pt x="2040" y="2487"/>
                </a:lnTo>
                <a:lnTo>
                  <a:pt x="2018" y="2481"/>
                </a:lnTo>
                <a:lnTo>
                  <a:pt x="1975" y="2470"/>
                </a:lnTo>
                <a:lnTo>
                  <a:pt x="1959" y="2465"/>
                </a:lnTo>
                <a:lnTo>
                  <a:pt x="1949" y="2460"/>
                </a:lnTo>
                <a:lnTo>
                  <a:pt x="1935" y="2450"/>
                </a:lnTo>
                <a:lnTo>
                  <a:pt x="1921" y="2439"/>
                </a:lnTo>
                <a:lnTo>
                  <a:pt x="1908" y="2426"/>
                </a:lnTo>
                <a:lnTo>
                  <a:pt x="1897" y="2410"/>
                </a:lnTo>
                <a:lnTo>
                  <a:pt x="1886" y="2394"/>
                </a:lnTo>
                <a:lnTo>
                  <a:pt x="1876" y="2377"/>
                </a:lnTo>
                <a:lnTo>
                  <a:pt x="1866" y="2358"/>
                </a:lnTo>
                <a:lnTo>
                  <a:pt x="1857" y="2337"/>
                </a:lnTo>
                <a:lnTo>
                  <a:pt x="1849" y="2316"/>
                </a:lnTo>
                <a:lnTo>
                  <a:pt x="1841" y="2295"/>
                </a:lnTo>
                <a:lnTo>
                  <a:pt x="1834" y="2273"/>
                </a:lnTo>
                <a:lnTo>
                  <a:pt x="1828" y="2249"/>
                </a:lnTo>
                <a:lnTo>
                  <a:pt x="1817" y="2200"/>
                </a:lnTo>
                <a:lnTo>
                  <a:pt x="1806" y="2151"/>
                </a:lnTo>
                <a:lnTo>
                  <a:pt x="1799" y="2100"/>
                </a:lnTo>
                <a:lnTo>
                  <a:pt x="1793" y="2050"/>
                </a:lnTo>
                <a:lnTo>
                  <a:pt x="1787" y="2000"/>
                </a:lnTo>
                <a:lnTo>
                  <a:pt x="1784" y="1952"/>
                </a:lnTo>
                <a:lnTo>
                  <a:pt x="1777" y="1863"/>
                </a:lnTo>
                <a:lnTo>
                  <a:pt x="1772" y="1790"/>
                </a:lnTo>
                <a:lnTo>
                  <a:pt x="1772" y="1775"/>
                </a:lnTo>
                <a:lnTo>
                  <a:pt x="1774" y="1762"/>
                </a:lnTo>
                <a:lnTo>
                  <a:pt x="1779" y="1747"/>
                </a:lnTo>
                <a:lnTo>
                  <a:pt x="1784" y="1734"/>
                </a:lnTo>
                <a:lnTo>
                  <a:pt x="1791" y="1720"/>
                </a:lnTo>
                <a:lnTo>
                  <a:pt x="1799" y="1705"/>
                </a:lnTo>
                <a:lnTo>
                  <a:pt x="1815" y="1674"/>
                </a:lnTo>
                <a:lnTo>
                  <a:pt x="1823" y="1657"/>
                </a:lnTo>
                <a:lnTo>
                  <a:pt x="1831" y="1640"/>
                </a:lnTo>
                <a:lnTo>
                  <a:pt x="1838" y="1621"/>
                </a:lnTo>
                <a:lnTo>
                  <a:pt x="1842" y="1602"/>
                </a:lnTo>
                <a:lnTo>
                  <a:pt x="1847" y="1581"/>
                </a:lnTo>
                <a:lnTo>
                  <a:pt x="1848" y="1559"/>
                </a:lnTo>
                <a:lnTo>
                  <a:pt x="1847" y="1536"/>
                </a:lnTo>
                <a:lnTo>
                  <a:pt x="1844" y="1523"/>
                </a:lnTo>
                <a:lnTo>
                  <a:pt x="1842" y="1510"/>
                </a:lnTo>
                <a:lnTo>
                  <a:pt x="1828" y="1434"/>
                </a:lnTo>
                <a:lnTo>
                  <a:pt x="1814" y="1360"/>
                </a:lnTo>
                <a:lnTo>
                  <a:pt x="1804" y="1290"/>
                </a:lnTo>
                <a:lnTo>
                  <a:pt x="1796" y="1221"/>
                </a:lnTo>
                <a:lnTo>
                  <a:pt x="1791" y="1155"/>
                </a:lnTo>
                <a:lnTo>
                  <a:pt x="1787" y="1092"/>
                </a:lnTo>
                <a:lnTo>
                  <a:pt x="1786" y="1030"/>
                </a:lnTo>
                <a:lnTo>
                  <a:pt x="1786" y="971"/>
                </a:lnTo>
                <a:lnTo>
                  <a:pt x="1790" y="915"/>
                </a:lnTo>
                <a:lnTo>
                  <a:pt x="1794" y="861"/>
                </a:lnTo>
                <a:lnTo>
                  <a:pt x="1802" y="808"/>
                </a:lnTo>
                <a:lnTo>
                  <a:pt x="1810" y="759"/>
                </a:lnTo>
                <a:lnTo>
                  <a:pt x="1821" y="711"/>
                </a:lnTo>
                <a:lnTo>
                  <a:pt x="1833" y="666"/>
                </a:lnTo>
                <a:lnTo>
                  <a:pt x="1848" y="622"/>
                </a:lnTo>
                <a:lnTo>
                  <a:pt x="1863" y="581"/>
                </a:lnTo>
                <a:lnTo>
                  <a:pt x="1881" y="542"/>
                </a:lnTo>
                <a:lnTo>
                  <a:pt x="1900" y="504"/>
                </a:lnTo>
                <a:lnTo>
                  <a:pt x="1921" y="469"/>
                </a:lnTo>
                <a:lnTo>
                  <a:pt x="1944" y="436"/>
                </a:lnTo>
                <a:lnTo>
                  <a:pt x="1967" y="403"/>
                </a:lnTo>
                <a:lnTo>
                  <a:pt x="1993" y="374"/>
                </a:lnTo>
                <a:lnTo>
                  <a:pt x="2020" y="347"/>
                </a:lnTo>
                <a:lnTo>
                  <a:pt x="2047" y="320"/>
                </a:lnTo>
                <a:lnTo>
                  <a:pt x="2076" y="296"/>
                </a:lnTo>
                <a:lnTo>
                  <a:pt x="2107" y="274"/>
                </a:lnTo>
                <a:lnTo>
                  <a:pt x="2138" y="253"/>
                </a:lnTo>
                <a:lnTo>
                  <a:pt x="2170" y="234"/>
                </a:lnTo>
                <a:lnTo>
                  <a:pt x="2204" y="216"/>
                </a:lnTo>
                <a:lnTo>
                  <a:pt x="2239" y="200"/>
                </a:lnTo>
                <a:lnTo>
                  <a:pt x="2274" y="186"/>
                </a:lnTo>
                <a:lnTo>
                  <a:pt x="2311" y="174"/>
                </a:lnTo>
                <a:lnTo>
                  <a:pt x="2364" y="151"/>
                </a:lnTo>
                <a:lnTo>
                  <a:pt x="2423" y="129"/>
                </a:lnTo>
                <a:lnTo>
                  <a:pt x="2488" y="105"/>
                </a:lnTo>
                <a:lnTo>
                  <a:pt x="2556" y="82"/>
                </a:lnTo>
                <a:lnTo>
                  <a:pt x="2592" y="71"/>
                </a:lnTo>
                <a:lnTo>
                  <a:pt x="2627" y="60"/>
                </a:lnTo>
                <a:lnTo>
                  <a:pt x="2665" y="50"/>
                </a:lnTo>
                <a:lnTo>
                  <a:pt x="2703" y="40"/>
                </a:lnTo>
                <a:lnTo>
                  <a:pt x="2742" y="31"/>
                </a:lnTo>
                <a:lnTo>
                  <a:pt x="2783" y="23"/>
                </a:lnTo>
                <a:lnTo>
                  <a:pt x="2823" y="16"/>
                </a:lnTo>
                <a:lnTo>
                  <a:pt x="2864" y="11"/>
                </a:lnTo>
                <a:lnTo>
                  <a:pt x="2906" y="5"/>
                </a:lnTo>
                <a:lnTo>
                  <a:pt x="2949" y="2"/>
                </a:lnTo>
                <a:lnTo>
                  <a:pt x="2991" y="0"/>
                </a:lnTo>
                <a:lnTo>
                  <a:pt x="3035" y="0"/>
                </a:lnTo>
                <a:lnTo>
                  <a:pt x="3078" y="1"/>
                </a:lnTo>
                <a:lnTo>
                  <a:pt x="3122" y="3"/>
                </a:lnTo>
                <a:lnTo>
                  <a:pt x="3166" y="9"/>
                </a:lnTo>
                <a:lnTo>
                  <a:pt x="3211" y="14"/>
                </a:lnTo>
                <a:lnTo>
                  <a:pt x="3255" y="23"/>
                </a:lnTo>
                <a:lnTo>
                  <a:pt x="3300" y="34"/>
                </a:lnTo>
                <a:lnTo>
                  <a:pt x="3346" y="47"/>
                </a:lnTo>
                <a:lnTo>
                  <a:pt x="3390" y="62"/>
                </a:lnTo>
                <a:lnTo>
                  <a:pt x="3435" y="80"/>
                </a:lnTo>
                <a:lnTo>
                  <a:pt x="3481" y="101"/>
                </a:lnTo>
                <a:lnTo>
                  <a:pt x="3525" y="123"/>
                </a:lnTo>
                <a:lnTo>
                  <a:pt x="3570" y="150"/>
                </a:lnTo>
                <a:lnTo>
                  <a:pt x="3688" y="260"/>
                </a:lnTo>
                <a:lnTo>
                  <a:pt x="3879" y="292"/>
                </a:lnTo>
                <a:lnTo>
                  <a:pt x="3888" y="297"/>
                </a:lnTo>
                <a:lnTo>
                  <a:pt x="3897" y="304"/>
                </a:lnTo>
                <a:lnTo>
                  <a:pt x="3914" y="319"/>
                </a:lnTo>
                <a:lnTo>
                  <a:pt x="3929" y="335"/>
                </a:lnTo>
                <a:lnTo>
                  <a:pt x="3944" y="353"/>
                </a:lnTo>
                <a:lnTo>
                  <a:pt x="3958" y="372"/>
                </a:lnTo>
                <a:lnTo>
                  <a:pt x="3971" y="392"/>
                </a:lnTo>
                <a:lnTo>
                  <a:pt x="3983" y="412"/>
                </a:lnTo>
                <a:lnTo>
                  <a:pt x="3993" y="432"/>
                </a:lnTo>
                <a:lnTo>
                  <a:pt x="4012" y="470"/>
                </a:lnTo>
                <a:lnTo>
                  <a:pt x="4025" y="502"/>
                </a:lnTo>
                <a:lnTo>
                  <a:pt x="4036" y="532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58" name="看电脑小人">
            <a:extLst>
              <a:ext uri="{FF2B5EF4-FFF2-40B4-BE49-F238E27FC236}">
                <a16:creationId xmlns="" xmlns:a16="http://schemas.microsoft.com/office/drawing/2014/main" id="{27B8F044-7307-468D-9687-E0DCE6A45953}"/>
              </a:ext>
            </a:extLst>
          </p:cNvPr>
          <p:cNvSpPr/>
          <p:nvPr/>
        </p:nvSpPr>
        <p:spPr bwMode="auto">
          <a:xfrm>
            <a:off x="11075204" y="3523881"/>
            <a:ext cx="304800" cy="401955"/>
          </a:xfrm>
          <a:custGeom>
            <a:avLst/>
            <a:gdLst>
              <a:gd name="T0" fmla="*/ 2147483646 w 78"/>
              <a:gd name="T1" fmla="*/ 2147483646 h 112"/>
              <a:gd name="T2" fmla="*/ 2147483646 w 78"/>
              <a:gd name="T3" fmla="*/ 2147483646 h 112"/>
              <a:gd name="T4" fmla="*/ 2147483646 w 78"/>
              <a:gd name="T5" fmla="*/ 2147483646 h 112"/>
              <a:gd name="T6" fmla="*/ 2147483646 w 78"/>
              <a:gd name="T7" fmla="*/ 2147483646 h 112"/>
              <a:gd name="T8" fmla="*/ 2147483646 w 78"/>
              <a:gd name="T9" fmla="*/ 2147483646 h 112"/>
              <a:gd name="T10" fmla="*/ 2147483646 w 78"/>
              <a:gd name="T11" fmla="*/ 2147483646 h 112"/>
              <a:gd name="T12" fmla="*/ 2147483646 w 78"/>
              <a:gd name="T13" fmla="*/ 2147483646 h 112"/>
              <a:gd name="T14" fmla="*/ 2147483646 w 78"/>
              <a:gd name="T15" fmla="*/ 2147483646 h 112"/>
              <a:gd name="T16" fmla="*/ 2147483646 w 78"/>
              <a:gd name="T17" fmla="*/ 2147483646 h 112"/>
              <a:gd name="T18" fmla="*/ 2147483646 w 78"/>
              <a:gd name="T19" fmla="*/ 2147483646 h 112"/>
              <a:gd name="T20" fmla="*/ 2147483646 w 78"/>
              <a:gd name="T21" fmla="*/ 2147483646 h 112"/>
              <a:gd name="T22" fmla="*/ 2147483646 w 78"/>
              <a:gd name="T23" fmla="*/ 2147483646 h 112"/>
              <a:gd name="T24" fmla="*/ 2147483646 w 78"/>
              <a:gd name="T25" fmla="*/ 2147483646 h 112"/>
              <a:gd name="T26" fmla="*/ 2147483646 w 78"/>
              <a:gd name="T27" fmla="*/ 2147483646 h 112"/>
              <a:gd name="T28" fmla="*/ 2147483646 w 78"/>
              <a:gd name="T29" fmla="*/ 2147483646 h 112"/>
              <a:gd name="T30" fmla="*/ 2147483646 w 78"/>
              <a:gd name="T31" fmla="*/ 2147483646 h 112"/>
              <a:gd name="T32" fmla="*/ 2147483646 w 78"/>
              <a:gd name="T33" fmla="*/ 2147483646 h 112"/>
              <a:gd name="T34" fmla="*/ 2147483646 w 78"/>
              <a:gd name="T35" fmla="*/ 2147483646 h 112"/>
              <a:gd name="T36" fmla="*/ 2147483646 w 78"/>
              <a:gd name="T37" fmla="*/ 2147483646 h 112"/>
              <a:gd name="T38" fmla="*/ 2147483646 w 78"/>
              <a:gd name="T39" fmla="*/ 2147483646 h 112"/>
              <a:gd name="T40" fmla="*/ 2147483646 w 78"/>
              <a:gd name="T41" fmla="*/ 2147483646 h 112"/>
              <a:gd name="T42" fmla="*/ 2147483646 w 78"/>
              <a:gd name="T43" fmla="*/ 2147483646 h 112"/>
              <a:gd name="T44" fmla="*/ 2147483646 w 78"/>
              <a:gd name="T45" fmla="*/ 2147483646 h 112"/>
              <a:gd name="T46" fmla="*/ 2147483646 w 78"/>
              <a:gd name="T47" fmla="*/ 2147483646 h 112"/>
              <a:gd name="T48" fmla="*/ 2147483646 w 78"/>
              <a:gd name="T49" fmla="*/ 2147483646 h 112"/>
              <a:gd name="T50" fmla="*/ 2147483646 w 78"/>
              <a:gd name="T51" fmla="*/ 2147483646 h 112"/>
              <a:gd name="T52" fmla="*/ 2147483646 w 78"/>
              <a:gd name="T53" fmla="*/ 2147483646 h 112"/>
              <a:gd name="T54" fmla="*/ 2147483646 w 78"/>
              <a:gd name="T55" fmla="*/ 2147483646 h 112"/>
              <a:gd name="T56" fmla="*/ 2147483646 w 78"/>
              <a:gd name="T57" fmla="*/ 2147483646 h 112"/>
              <a:gd name="T58" fmla="*/ 2147483646 w 78"/>
              <a:gd name="T59" fmla="*/ 2147483646 h 112"/>
              <a:gd name="T60" fmla="*/ 2147483646 w 78"/>
              <a:gd name="T61" fmla="*/ 2147483646 h 112"/>
              <a:gd name="T62" fmla="*/ 2147483646 w 78"/>
              <a:gd name="T63" fmla="*/ 2147483646 h 112"/>
              <a:gd name="T64" fmla="*/ 2147483646 w 78"/>
              <a:gd name="T65" fmla="*/ 2147483646 h 112"/>
              <a:gd name="T66" fmla="*/ 2147483646 w 78"/>
              <a:gd name="T67" fmla="*/ 2147483646 h 112"/>
              <a:gd name="T68" fmla="*/ 2147483646 w 78"/>
              <a:gd name="T69" fmla="*/ 2147483646 h 112"/>
              <a:gd name="T70" fmla="*/ 2147483646 w 78"/>
              <a:gd name="T71" fmla="*/ 2147483646 h 112"/>
              <a:gd name="T72" fmla="*/ 2147483646 w 78"/>
              <a:gd name="T73" fmla="*/ 2147483646 h 112"/>
              <a:gd name="T74" fmla="*/ 2147483646 w 78"/>
              <a:gd name="T75" fmla="*/ 2147483646 h 112"/>
              <a:gd name="T76" fmla="*/ 2147483646 w 78"/>
              <a:gd name="T77" fmla="*/ 2147483646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59" name="人">
            <a:extLst>
              <a:ext uri="{FF2B5EF4-FFF2-40B4-BE49-F238E27FC236}">
                <a16:creationId xmlns="" xmlns:a16="http://schemas.microsoft.com/office/drawing/2014/main" id="{D0EA0D21-2689-490F-AB3E-770C7D7BAF5B}"/>
              </a:ext>
            </a:extLst>
          </p:cNvPr>
          <p:cNvSpPr/>
          <p:nvPr/>
        </p:nvSpPr>
        <p:spPr bwMode="auto">
          <a:xfrm>
            <a:off x="8770845" y="3523881"/>
            <a:ext cx="340360" cy="335915"/>
          </a:xfrm>
          <a:custGeom>
            <a:avLst/>
            <a:gdLst>
              <a:gd name="T0" fmla="*/ 748450 w 619"/>
              <a:gd name="T1" fmla="*/ 920077 h 634"/>
              <a:gd name="T2" fmla="*/ 748450 w 619"/>
              <a:gd name="T3" fmla="*/ 920077 h 634"/>
              <a:gd name="T4" fmla="*/ 812057 w 619"/>
              <a:gd name="T5" fmla="*/ 542391 h 634"/>
              <a:gd name="T6" fmla="*/ 436772 w 619"/>
              <a:gd name="T7" fmla="*/ 0 h 634"/>
              <a:gd name="T8" fmla="*/ 61487 w 619"/>
              <a:gd name="T9" fmla="*/ 542391 h 634"/>
              <a:gd name="T10" fmla="*/ 154779 w 619"/>
              <a:gd name="T11" fmla="*/ 920077 h 634"/>
              <a:gd name="T12" fmla="*/ 0 w 619"/>
              <a:gd name="T13" fmla="*/ 1212570 h 634"/>
              <a:gd name="T14" fmla="*/ 0 w 619"/>
              <a:gd name="T15" fmla="*/ 1462468 h 634"/>
              <a:gd name="T16" fmla="*/ 250190 w 619"/>
              <a:gd name="T17" fmla="*/ 1797557 h 634"/>
              <a:gd name="T18" fmla="*/ 655158 w 619"/>
              <a:gd name="T19" fmla="*/ 1797557 h 634"/>
              <a:gd name="T20" fmla="*/ 905348 w 619"/>
              <a:gd name="T21" fmla="*/ 1462468 h 634"/>
              <a:gd name="T22" fmla="*/ 905348 w 619"/>
              <a:gd name="T23" fmla="*/ 1212570 h 634"/>
              <a:gd name="T24" fmla="*/ 748450 w 619"/>
              <a:gd name="T25" fmla="*/ 920077 h 634"/>
              <a:gd name="T26" fmla="*/ 154779 w 619"/>
              <a:gd name="T27" fmla="*/ 542391 h 634"/>
              <a:gd name="T28" fmla="*/ 154779 w 619"/>
              <a:gd name="T29" fmla="*/ 542391 h 634"/>
              <a:gd name="T30" fmla="*/ 436772 w 619"/>
              <a:gd name="T31" fmla="*/ 124949 h 634"/>
              <a:gd name="T32" fmla="*/ 748450 w 619"/>
              <a:gd name="T33" fmla="*/ 542391 h 634"/>
              <a:gd name="T34" fmla="*/ 436772 w 619"/>
              <a:gd name="T35" fmla="*/ 1002429 h 634"/>
              <a:gd name="T36" fmla="*/ 154779 w 619"/>
              <a:gd name="T37" fmla="*/ 542391 h 634"/>
              <a:gd name="T38" fmla="*/ 812057 w 619"/>
              <a:gd name="T39" fmla="*/ 1422711 h 634"/>
              <a:gd name="T40" fmla="*/ 812057 w 619"/>
              <a:gd name="T41" fmla="*/ 1422711 h 634"/>
              <a:gd name="T42" fmla="*/ 623355 w 619"/>
              <a:gd name="T43" fmla="*/ 1672609 h 634"/>
              <a:gd name="T44" fmla="*/ 279873 w 619"/>
              <a:gd name="T45" fmla="*/ 1672609 h 634"/>
              <a:gd name="T46" fmla="*/ 61487 w 619"/>
              <a:gd name="T47" fmla="*/ 1422711 h 634"/>
              <a:gd name="T48" fmla="*/ 61487 w 619"/>
              <a:gd name="T49" fmla="*/ 1255166 h 634"/>
              <a:gd name="T50" fmla="*/ 218386 w 619"/>
              <a:gd name="T51" fmla="*/ 1002429 h 634"/>
              <a:gd name="T52" fmla="*/ 436772 w 619"/>
              <a:gd name="T53" fmla="*/ 1130218 h 634"/>
              <a:gd name="T54" fmla="*/ 655158 w 619"/>
              <a:gd name="T55" fmla="*/ 1002429 h 634"/>
              <a:gd name="T56" fmla="*/ 812057 w 619"/>
              <a:gd name="T57" fmla="*/ 1255166 h 634"/>
              <a:gd name="T58" fmla="*/ 812057 w 619"/>
              <a:gd name="T59" fmla="*/ 1422711 h 634"/>
              <a:gd name="T60" fmla="*/ 935032 w 619"/>
              <a:gd name="T61" fmla="*/ 460038 h 634"/>
              <a:gd name="T62" fmla="*/ 935032 w 619"/>
              <a:gd name="T63" fmla="*/ 460038 h 634"/>
              <a:gd name="T64" fmla="*/ 1278513 w 619"/>
              <a:gd name="T65" fmla="*/ 460038 h 634"/>
              <a:gd name="T66" fmla="*/ 1310317 w 619"/>
              <a:gd name="T67" fmla="*/ 374846 h 634"/>
              <a:gd name="T68" fmla="*/ 1278513 w 619"/>
              <a:gd name="T69" fmla="*/ 335090 h 634"/>
              <a:gd name="T70" fmla="*/ 935032 w 619"/>
              <a:gd name="T71" fmla="*/ 335090 h 634"/>
              <a:gd name="T72" fmla="*/ 905348 w 619"/>
              <a:gd name="T73" fmla="*/ 374846 h 634"/>
              <a:gd name="T74" fmla="*/ 935032 w 619"/>
              <a:gd name="T75" fmla="*/ 460038 h 634"/>
              <a:gd name="T76" fmla="*/ 1278513 w 619"/>
              <a:gd name="T77" fmla="*/ 1337519 h 634"/>
              <a:gd name="T78" fmla="*/ 1278513 w 619"/>
              <a:gd name="T79" fmla="*/ 1337519 h 634"/>
              <a:gd name="T80" fmla="*/ 1030443 w 619"/>
              <a:gd name="T81" fmla="*/ 1337519 h 634"/>
              <a:gd name="T82" fmla="*/ 998639 w 619"/>
              <a:gd name="T83" fmla="*/ 1380115 h 634"/>
              <a:gd name="T84" fmla="*/ 1030443 w 619"/>
              <a:gd name="T85" fmla="*/ 1462468 h 634"/>
              <a:gd name="T86" fmla="*/ 1278513 w 619"/>
              <a:gd name="T87" fmla="*/ 1462468 h 634"/>
              <a:gd name="T88" fmla="*/ 1310317 w 619"/>
              <a:gd name="T89" fmla="*/ 1380115 h 634"/>
              <a:gd name="T90" fmla="*/ 1278513 w 619"/>
              <a:gd name="T91" fmla="*/ 1337519 h 634"/>
              <a:gd name="T92" fmla="*/ 1278513 w 619"/>
              <a:gd name="T93" fmla="*/ 670179 h 634"/>
              <a:gd name="T94" fmla="*/ 1278513 w 619"/>
              <a:gd name="T95" fmla="*/ 670179 h 634"/>
              <a:gd name="T96" fmla="*/ 935032 w 619"/>
              <a:gd name="T97" fmla="*/ 670179 h 634"/>
              <a:gd name="T98" fmla="*/ 905348 w 619"/>
              <a:gd name="T99" fmla="*/ 709936 h 634"/>
              <a:gd name="T100" fmla="*/ 935032 w 619"/>
              <a:gd name="T101" fmla="*/ 795128 h 634"/>
              <a:gd name="T102" fmla="*/ 1278513 w 619"/>
              <a:gd name="T103" fmla="*/ 795128 h 634"/>
              <a:gd name="T104" fmla="*/ 1310317 w 619"/>
              <a:gd name="T105" fmla="*/ 709936 h 634"/>
              <a:gd name="T106" fmla="*/ 1278513 w 619"/>
              <a:gd name="T107" fmla="*/ 670179 h 634"/>
              <a:gd name="T108" fmla="*/ 1278513 w 619"/>
              <a:gd name="T109" fmla="*/ 1002429 h 634"/>
              <a:gd name="T110" fmla="*/ 1278513 w 619"/>
              <a:gd name="T111" fmla="*/ 1002429 h 634"/>
              <a:gd name="T112" fmla="*/ 1030443 w 619"/>
              <a:gd name="T113" fmla="*/ 1002429 h 634"/>
              <a:gd name="T114" fmla="*/ 998639 w 619"/>
              <a:gd name="T115" fmla="*/ 1045025 h 634"/>
              <a:gd name="T116" fmla="*/ 1030443 w 619"/>
              <a:gd name="T117" fmla="*/ 1130218 h 634"/>
              <a:gd name="T118" fmla="*/ 1278513 w 619"/>
              <a:gd name="T119" fmla="*/ 1130218 h 634"/>
              <a:gd name="T120" fmla="*/ 1310317 w 619"/>
              <a:gd name="T121" fmla="*/ 1045025 h 634"/>
              <a:gd name="T122" fmla="*/ 1278513 w 619"/>
              <a:gd name="T123" fmla="*/ 1002429 h 63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19" h="634">
                <a:moveTo>
                  <a:pt x="353" y="324"/>
                </a:moveTo>
                <a:lnTo>
                  <a:pt x="353" y="324"/>
                </a:lnTo>
                <a:cubicBezTo>
                  <a:pt x="368" y="280"/>
                  <a:pt x="383" y="250"/>
                  <a:pt x="383" y="191"/>
                </a:cubicBezTo>
                <a:cubicBezTo>
                  <a:pt x="383" y="89"/>
                  <a:pt x="309" y="0"/>
                  <a:pt x="206" y="0"/>
                </a:cubicBezTo>
                <a:cubicBezTo>
                  <a:pt x="118" y="0"/>
                  <a:pt x="29" y="89"/>
                  <a:pt x="29" y="191"/>
                </a:cubicBezTo>
                <a:cubicBezTo>
                  <a:pt x="29" y="250"/>
                  <a:pt x="44" y="280"/>
                  <a:pt x="73" y="324"/>
                </a:cubicBezTo>
                <a:cubicBezTo>
                  <a:pt x="29" y="339"/>
                  <a:pt x="0" y="383"/>
                  <a:pt x="0" y="427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74"/>
                  <a:pt x="44" y="633"/>
                  <a:pt x="118" y="633"/>
                </a:cubicBezTo>
                <a:cubicBezTo>
                  <a:pt x="309" y="633"/>
                  <a:pt x="309" y="633"/>
                  <a:pt x="309" y="633"/>
                </a:cubicBezTo>
                <a:cubicBezTo>
                  <a:pt x="368" y="633"/>
                  <a:pt x="427" y="574"/>
                  <a:pt x="427" y="515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427" y="383"/>
                  <a:pt x="398" y="339"/>
                  <a:pt x="353" y="324"/>
                </a:cubicBezTo>
                <a:close/>
                <a:moveTo>
                  <a:pt x="73" y="191"/>
                </a:moveTo>
                <a:lnTo>
                  <a:pt x="73" y="191"/>
                </a:lnTo>
                <a:cubicBezTo>
                  <a:pt x="73" y="103"/>
                  <a:pt x="132" y="44"/>
                  <a:pt x="206" y="44"/>
                </a:cubicBezTo>
                <a:cubicBezTo>
                  <a:pt x="280" y="44"/>
                  <a:pt x="353" y="103"/>
                  <a:pt x="353" y="191"/>
                </a:cubicBezTo>
                <a:cubicBezTo>
                  <a:pt x="353" y="280"/>
                  <a:pt x="280" y="353"/>
                  <a:pt x="206" y="353"/>
                </a:cubicBezTo>
                <a:cubicBezTo>
                  <a:pt x="132" y="353"/>
                  <a:pt x="73" y="280"/>
                  <a:pt x="73" y="191"/>
                </a:cubicBezTo>
                <a:close/>
                <a:moveTo>
                  <a:pt x="383" y="501"/>
                </a:moveTo>
                <a:lnTo>
                  <a:pt x="383" y="501"/>
                </a:lnTo>
                <a:cubicBezTo>
                  <a:pt x="383" y="545"/>
                  <a:pt x="339" y="589"/>
                  <a:pt x="294" y="589"/>
                </a:cubicBezTo>
                <a:cubicBezTo>
                  <a:pt x="132" y="589"/>
                  <a:pt x="132" y="589"/>
                  <a:pt x="132" y="589"/>
                </a:cubicBezTo>
                <a:cubicBezTo>
                  <a:pt x="73" y="589"/>
                  <a:pt x="29" y="545"/>
                  <a:pt x="29" y="501"/>
                </a:cubicBezTo>
                <a:cubicBezTo>
                  <a:pt x="29" y="442"/>
                  <a:pt x="29" y="442"/>
                  <a:pt x="29" y="442"/>
                </a:cubicBezTo>
                <a:cubicBezTo>
                  <a:pt x="29" y="398"/>
                  <a:pt x="59" y="368"/>
                  <a:pt x="103" y="353"/>
                </a:cubicBezTo>
                <a:cubicBezTo>
                  <a:pt x="132" y="383"/>
                  <a:pt x="177" y="398"/>
                  <a:pt x="206" y="398"/>
                </a:cubicBezTo>
                <a:cubicBezTo>
                  <a:pt x="250" y="398"/>
                  <a:pt x="280" y="383"/>
                  <a:pt x="309" y="353"/>
                </a:cubicBezTo>
                <a:cubicBezTo>
                  <a:pt x="353" y="368"/>
                  <a:pt x="383" y="398"/>
                  <a:pt x="383" y="442"/>
                </a:cubicBezTo>
                <a:lnTo>
                  <a:pt x="383" y="501"/>
                </a:lnTo>
                <a:close/>
                <a:moveTo>
                  <a:pt x="441" y="162"/>
                </a:moveTo>
                <a:lnTo>
                  <a:pt x="441" y="162"/>
                </a:lnTo>
                <a:cubicBezTo>
                  <a:pt x="603" y="162"/>
                  <a:pt x="603" y="162"/>
                  <a:pt x="603" y="162"/>
                </a:cubicBezTo>
                <a:cubicBezTo>
                  <a:pt x="618" y="162"/>
                  <a:pt x="618" y="148"/>
                  <a:pt x="618" y="132"/>
                </a:cubicBezTo>
                <a:cubicBezTo>
                  <a:pt x="618" y="132"/>
                  <a:pt x="618" y="118"/>
                  <a:pt x="603" y="118"/>
                </a:cubicBezTo>
                <a:cubicBezTo>
                  <a:pt x="441" y="118"/>
                  <a:pt x="441" y="118"/>
                  <a:pt x="441" y="118"/>
                </a:cubicBezTo>
                <a:lnTo>
                  <a:pt x="427" y="132"/>
                </a:lnTo>
                <a:cubicBezTo>
                  <a:pt x="427" y="148"/>
                  <a:pt x="441" y="162"/>
                  <a:pt x="441" y="162"/>
                </a:cubicBezTo>
                <a:close/>
                <a:moveTo>
                  <a:pt x="603" y="471"/>
                </a:moveTo>
                <a:lnTo>
                  <a:pt x="603" y="471"/>
                </a:lnTo>
                <a:cubicBezTo>
                  <a:pt x="486" y="471"/>
                  <a:pt x="486" y="471"/>
                  <a:pt x="486" y="471"/>
                </a:cubicBezTo>
                <a:cubicBezTo>
                  <a:pt x="471" y="471"/>
                  <a:pt x="471" y="486"/>
                  <a:pt x="471" y="486"/>
                </a:cubicBezTo>
                <a:cubicBezTo>
                  <a:pt x="471" y="501"/>
                  <a:pt x="471" y="515"/>
                  <a:pt x="486" y="515"/>
                </a:cubicBezTo>
                <a:cubicBezTo>
                  <a:pt x="603" y="515"/>
                  <a:pt x="603" y="515"/>
                  <a:pt x="603" y="515"/>
                </a:cubicBezTo>
                <a:cubicBezTo>
                  <a:pt x="618" y="515"/>
                  <a:pt x="618" y="501"/>
                  <a:pt x="618" y="486"/>
                </a:cubicBezTo>
                <a:cubicBezTo>
                  <a:pt x="618" y="486"/>
                  <a:pt x="618" y="471"/>
                  <a:pt x="603" y="471"/>
                </a:cubicBezTo>
                <a:close/>
                <a:moveTo>
                  <a:pt x="603" y="236"/>
                </a:moveTo>
                <a:lnTo>
                  <a:pt x="603" y="236"/>
                </a:lnTo>
                <a:cubicBezTo>
                  <a:pt x="441" y="236"/>
                  <a:pt x="441" y="236"/>
                  <a:pt x="441" y="236"/>
                </a:cubicBezTo>
                <a:lnTo>
                  <a:pt x="427" y="250"/>
                </a:lnTo>
                <a:cubicBezTo>
                  <a:pt x="427" y="265"/>
                  <a:pt x="441" y="280"/>
                  <a:pt x="441" y="280"/>
                </a:cubicBezTo>
                <a:cubicBezTo>
                  <a:pt x="603" y="280"/>
                  <a:pt x="603" y="280"/>
                  <a:pt x="603" y="280"/>
                </a:cubicBezTo>
                <a:cubicBezTo>
                  <a:pt x="618" y="280"/>
                  <a:pt x="618" y="265"/>
                  <a:pt x="618" y="250"/>
                </a:cubicBezTo>
                <a:cubicBezTo>
                  <a:pt x="618" y="250"/>
                  <a:pt x="618" y="236"/>
                  <a:pt x="603" y="236"/>
                </a:cubicBezTo>
                <a:close/>
                <a:moveTo>
                  <a:pt x="603" y="353"/>
                </a:moveTo>
                <a:lnTo>
                  <a:pt x="603" y="353"/>
                </a:lnTo>
                <a:cubicBezTo>
                  <a:pt x="486" y="353"/>
                  <a:pt x="486" y="353"/>
                  <a:pt x="486" y="353"/>
                </a:cubicBezTo>
                <a:cubicBezTo>
                  <a:pt x="471" y="353"/>
                  <a:pt x="471" y="368"/>
                  <a:pt x="471" y="368"/>
                </a:cubicBezTo>
                <a:cubicBezTo>
                  <a:pt x="471" y="383"/>
                  <a:pt x="471" y="398"/>
                  <a:pt x="486" y="398"/>
                </a:cubicBezTo>
                <a:cubicBezTo>
                  <a:pt x="603" y="398"/>
                  <a:pt x="603" y="398"/>
                  <a:pt x="603" y="398"/>
                </a:cubicBezTo>
                <a:cubicBezTo>
                  <a:pt x="618" y="398"/>
                  <a:pt x="618" y="383"/>
                  <a:pt x="618" y="368"/>
                </a:cubicBezTo>
                <a:cubicBezTo>
                  <a:pt x="618" y="368"/>
                  <a:pt x="618" y="353"/>
                  <a:pt x="603" y="353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60" name="Freeform 96">
            <a:extLst>
              <a:ext uri="{FF2B5EF4-FFF2-40B4-BE49-F238E27FC236}">
                <a16:creationId xmlns="" xmlns:a16="http://schemas.microsoft.com/office/drawing/2014/main" id="{62EF23A6-5B34-4181-879F-86A35C5460CC}"/>
              </a:ext>
            </a:extLst>
          </p:cNvPr>
          <p:cNvSpPr/>
          <p:nvPr/>
        </p:nvSpPr>
        <p:spPr bwMode="auto">
          <a:xfrm>
            <a:off x="10081232" y="3523881"/>
            <a:ext cx="363855" cy="367030"/>
          </a:xfrm>
          <a:custGeom>
            <a:avLst/>
            <a:gdLst>
              <a:gd name="T0" fmla="*/ 141 w 141"/>
              <a:gd name="T1" fmla="*/ 125 h 141"/>
              <a:gd name="T2" fmla="*/ 136 w 141"/>
              <a:gd name="T3" fmla="*/ 136 h 141"/>
              <a:gd name="T4" fmla="*/ 110 w 141"/>
              <a:gd name="T5" fmla="*/ 140 h 141"/>
              <a:gd name="T6" fmla="*/ 85 w 141"/>
              <a:gd name="T7" fmla="*/ 140 h 141"/>
              <a:gd name="T8" fmla="*/ 57 w 141"/>
              <a:gd name="T9" fmla="*/ 138 h 141"/>
              <a:gd name="T10" fmla="*/ 45 w 141"/>
              <a:gd name="T11" fmla="*/ 129 h 141"/>
              <a:gd name="T12" fmla="*/ 56 w 141"/>
              <a:gd name="T13" fmla="*/ 106 h 141"/>
              <a:gd name="T14" fmla="*/ 75 w 141"/>
              <a:gd name="T15" fmla="*/ 98 h 141"/>
              <a:gd name="T16" fmla="*/ 77 w 141"/>
              <a:gd name="T17" fmla="*/ 89 h 141"/>
              <a:gd name="T18" fmla="*/ 70 w 141"/>
              <a:gd name="T19" fmla="*/ 79 h 141"/>
              <a:gd name="T20" fmla="*/ 66 w 141"/>
              <a:gd name="T21" fmla="*/ 71 h 141"/>
              <a:gd name="T22" fmla="*/ 62 w 141"/>
              <a:gd name="T23" fmla="*/ 63 h 141"/>
              <a:gd name="T24" fmla="*/ 65 w 141"/>
              <a:gd name="T25" fmla="*/ 48 h 141"/>
              <a:gd name="T26" fmla="*/ 76 w 141"/>
              <a:gd name="T27" fmla="*/ 27 h 141"/>
              <a:gd name="T28" fmla="*/ 93 w 141"/>
              <a:gd name="T29" fmla="*/ 21 h 141"/>
              <a:gd name="T30" fmla="*/ 118 w 141"/>
              <a:gd name="T31" fmla="*/ 39 h 141"/>
              <a:gd name="T32" fmla="*/ 122 w 141"/>
              <a:gd name="T33" fmla="*/ 59 h 141"/>
              <a:gd name="T34" fmla="*/ 122 w 141"/>
              <a:gd name="T35" fmla="*/ 68 h 141"/>
              <a:gd name="T36" fmla="*/ 117 w 141"/>
              <a:gd name="T37" fmla="*/ 76 h 141"/>
              <a:gd name="T38" fmla="*/ 112 w 141"/>
              <a:gd name="T39" fmla="*/ 83 h 141"/>
              <a:gd name="T40" fmla="*/ 108 w 141"/>
              <a:gd name="T41" fmla="*/ 88 h 141"/>
              <a:gd name="T42" fmla="*/ 112 w 141"/>
              <a:gd name="T43" fmla="*/ 99 h 141"/>
              <a:gd name="T44" fmla="*/ 130 w 141"/>
              <a:gd name="T45" fmla="*/ 106 h 141"/>
              <a:gd name="T46" fmla="*/ 65 w 141"/>
              <a:gd name="T47" fmla="*/ 89 h 141"/>
              <a:gd name="T48" fmla="*/ 55 w 141"/>
              <a:gd name="T49" fmla="*/ 97 h 141"/>
              <a:gd name="T50" fmla="*/ 37 w 141"/>
              <a:gd name="T51" fmla="*/ 112 h 141"/>
              <a:gd name="T52" fmla="*/ 36 w 141"/>
              <a:gd name="T53" fmla="*/ 118 h 141"/>
              <a:gd name="T54" fmla="*/ 14 w 141"/>
              <a:gd name="T55" fmla="*/ 116 h 141"/>
              <a:gd name="T56" fmla="*/ 0 w 141"/>
              <a:gd name="T57" fmla="*/ 108 h 141"/>
              <a:gd name="T58" fmla="*/ 11 w 141"/>
              <a:gd name="T59" fmla="*/ 85 h 141"/>
              <a:gd name="T60" fmla="*/ 30 w 141"/>
              <a:gd name="T61" fmla="*/ 76 h 141"/>
              <a:gd name="T62" fmla="*/ 33 w 141"/>
              <a:gd name="T63" fmla="*/ 67 h 141"/>
              <a:gd name="T64" fmla="*/ 25 w 141"/>
              <a:gd name="T65" fmla="*/ 57 h 141"/>
              <a:gd name="T66" fmla="*/ 21 w 141"/>
              <a:gd name="T67" fmla="*/ 49 h 141"/>
              <a:gd name="T68" fmla="*/ 18 w 141"/>
              <a:gd name="T69" fmla="*/ 41 h 141"/>
              <a:gd name="T70" fmla="*/ 20 w 141"/>
              <a:gd name="T71" fmla="*/ 26 h 141"/>
              <a:gd name="T72" fmla="*/ 31 w 141"/>
              <a:gd name="T73" fmla="*/ 5 h 141"/>
              <a:gd name="T74" fmla="*/ 48 w 141"/>
              <a:gd name="T75" fmla="*/ 0 h 141"/>
              <a:gd name="T76" fmla="*/ 71 w 141"/>
              <a:gd name="T77" fmla="*/ 13 h 141"/>
              <a:gd name="T78" fmla="*/ 62 w 141"/>
              <a:gd name="T79" fmla="*/ 29 h 141"/>
              <a:gd name="T80" fmla="*/ 55 w 141"/>
              <a:gd name="T81" fmla="*/ 56 h 141"/>
              <a:gd name="T82" fmla="*/ 53 w 141"/>
              <a:gd name="T83" fmla="*/ 66 h 141"/>
              <a:gd name="T84" fmla="*/ 58 w 141"/>
              <a:gd name="T85" fmla="*/ 73 h 141"/>
              <a:gd name="T86" fmla="*/ 62 w 141"/>
              <a:gd name="T87" fmla="*/ 83 h 141"/>
              <a:gd name="T88" fmla="*/ 65 w 141"/>
              <a:gd name="T89" fmla="*/ 87 h 141"/>
              <a:gd name="T90" fmla="*/ 0 w 141"/>
              <a:gd name="T91" fmla="*/ 0 h 141"/>
              <a:gd name="T92" fmla="*/ 143510 w 141"/>
              <a:gd name="T93" fmla="*/ 144145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T90" t="T91" r="T92" b="T93"/>
            <a:pathLst>
              <a:path w="141" h="141">
                <a:moveTo>
                  <a:pt x="140" y="115"/>
                </a:moveTo>
                <a:cubicBezTo>
                  <a:pt x="140" y="116"/>
                  <a:pt x="140" y="117"/>
                  <a:pt x="141" y="119"/>
                </a:cubicBezTo>
                <a:cubicBezTo>
                  <a:pt x="141" y="121"/>
                  <a:pt x="141" y="123"/>
                  <a:pt x="141" y="125"/>
                </a:cubicBezTo>
                <a:cubicBezTo>
                  <a:pt x="141" y="127"/>
                  <a:pt x="141" y="129"/>
                  <a:pt x="141" y="130"/>
                </a:cubicBezTo>
                <a:cubicBezTo>
                  <a:pt x="140" y="132"/>
                  <a:pt x="140" y="133"/>
                  <a:pt x="139" y="134"/>
                </a:cubicBezTo>
                <a:cubicBezTo>
                  <a:pt x="139" y="135"/>
                  <a:pt x="138" y="135"/>
                  <a:pt x="136" y="136"/>
                </a:cubicBezTo>
                <a:cubicBezTo>
                  <a:pt x="134" y="136"/>
                  <a:pt x="132" y="137"/>
                  <a:pt x="129" y="137"/>
                </a:cubicBezTo>
                <a:cubicBezTo>
                  <a:pt x="127" y="138"/>
                  <a:pt x="124" y="138"/>
                  <a:pt x="120" y="139"/>
                </a:cubicBezTo>
                <a:cubicBezTo>
                  <a:pt x="117" y="139"/>
                  <a:pt x="114" y="139"/>
                  <a:pt x="110" y="140"/>
                </a:cubicBezTo>
                <a:cubicBezTo>
                  <a:pt x="107" y="140"/>
                  <a:pt x="104" y="140"/>
                  <a:pt x="101" y="140"/>
                </a:cubicBezTo>
                <a:cubicBezTo>
                  <a:pt x="98" y="141"/>
                  <a:pt x="95" y="141"/>
                  <a:pt x="93" y="141"/>
                </a:cubicBezTo>
                <a:cubicBezTo>
                  <a:pt x="90" y="141"/>
                  <a:pt x="88" y="141"/>
                  <a:pt x="85" y="140"/>
                </a:cubicBezTo>
                <a:cubicBezTo>
                  <a:pt x="82" y="140"/>
                  <a:pt x="79" y="140"/>
                  <a:pt x="75" y="140"/>
                </a:cubicBezTo>
                <a:cubicBezTo>
                  <a:pt x="72" y="139"/>
                  <a:pt x="69" y="139"/>
                  <a:pt x="66" y="139"/>
                </a:cubicBezTo>
                <a:cubicBezTo>
                  <a:pt x="63" y="138"/>
                  <a:pt x="60" y="138"/>
                  <a:pt x="57" y="138"/>
                </a:cubicBezTo>
                <a:cubicBezTo>
                  <a:pt x="54" y="137"/>
                  <a:pt x="52" y="137"/>
                  <a:pt x="50" y="136"/>
                </a:cubicBezTo>
                <a:cubicBezTo>
                  <a:pt x="48" y="136"/>
                  <a:pt x="47" y="136"/>
                  <a:pt x="47" y="135"/>
                </a:cubicBezTo>
                <a:cubicBezTo>
                  <a:pt x="46" y="135"/>
                  <a:pt x="45" y="133"/>
                  <a:pt x="45" y="129"/>
                </a:cubicBezTo>
                <a:cubicBezTo>
                  <a:pt x="45" y="126"/>
                  <a:pt x="45" y="122"/>
                  <a:pt x="45" y="117"/>
                </a:cubicBezTo>
                <a:cubicBezTo>
                  <a:pt x="46" y="114"/>
                  <a:pt x="47" y="112"/>
                  <a:pt x="49" y="110"/>
                </a:cubicBezTo>
                <a:cubicBezTo>
                  <a:pt x="51" y="109"/>
                  <a:pt x="53" y="107"/>
                  <a:pt x="56" y="106"/>
                </a:cubicBezTo>
                <a:cubicBezTo>
                  <a:pt x="58" y="105"/>
                  <a:pt x="61" y="105"/>
                  <a:pt x="64" y="104"/>
                </a:cubicBezTo>
                <a:cubicBezTo>
                  <a:pt x="67" y="103"/>
                  <a:pt x="69" y="102"/>
                  <a:pt x="71" y="101"/>
                </a:cubicBezTo>
                <a:cubicBezTo>
                  <a:pt x="73" y="100"/>
                  <a:pt x="74" y="99"/>
                  <a:pt x="75" y="98"/>
                </a:cubicBezTo>
                <a:cubicBezTo>
                  <a:pt x="76" y="97"/>
                  <a:pt x="77" y="96"/>
                  <a:pt x="77" y="95"/>
                </a:cubicBezTo>
                <a:cubicBezTo>
                  <a:pt x="77" y="94"/>
                  <a:pt x="78" y="93"/>
                  <a:pt x="78" y="92"/>
                </a:cubicBezTo>
                <a:cubicBezTo>
                  <a:pt x="78" y="91"/>
                  <a:pt x="78" y="90"/>
                  <a:pt x="77" y="89"/>
                </a:cubicBezTo>
                <a:cubicBezTo>
                  <a:pt x="77" y="87"/>
                  <a:pt x="77" y="85"/>
                  <a:pt x="75" y="84"/>
                </a:cubicBezTo>
                <a:cubicBezTo>
                  <a:pt x="74" y="83"/>
                  <a:pt x="73" y="82"/>
                  <a:pt x="72" y="81"/>
                </a:cubicBezTo>
                <a:cubicBezTo>
                  <a:pt x="71" y="80"/>
                  <a:pt x="71" y="80"/>
                  <a:pt x="70" y="79"/>
                </a:cubicBezTo>
                <a:cubicBezTo>
                  <a:pt x="70" y="78"/>
                  <a:pt x="69" y="77"/>
                  <a:pt x="69" y="76"/>
                </a:cubicBezTo>
                <a:cubicBezTo>
                  <a:pt x="68" y="74"/>
                  <a:pt x="68" y="73"/>
                  <a:pt x="68" y="72"/>
                </a:cubicBezTo>
                <a:cubicBezTo>
                  <a:pt x="67" y="72"/>
                  <a:pt x="67" y="71"/>
                  <a:pt x="66" y="71"/>
                </a:cubicBezTo>
                <a:cubicBezTo>
                  <a:pt x="66" y="71"/>
                  <a:pt x="65" y="70"/>
                  <a:pt x="65" y="69"/>
                </a:cubicBezTo>
                <a:cubicBezTo>
                  <a:pt x="64" y="69"/>
                  <a:pt x="64" y="68"/>
                  <a:pt x="63" y="66"/>
                </a:cubicBezTo>
                <a:cubicBezTo>
                  <a:pt x="63" y="65"/>
                  <a:pt x="62" y="64"/>
                  <a:pt x="62" y="63"/>
                </a:cubicBezTo>
                <a:cubicBezTo>
                  <a:pt x="63" y="61"/>
                  <a:pt x="63" y="60"/>
                  <a:pt x="63" y="60"/>
                </a:cubicBezTo>
                <a:cubicBezTo>
                  <a:pt x="64" y="59"/>
                  <a:pt x="64" y="58"/>
                  <a:pt x="65" y="57"/>
                </a:cubicBezTo>
                <a:cubicBezTo>
                  <a:pt x="65" y="54"/>
                  <a:pt x="65" y="51"/>
                  <a:pt x="65" y="48"/>
                </a:cubicBezTo>
                <a:cubicBezTo>
                  <a:pt x="66" y="45"/>
                  <a:pt x="66" y="43"/>
                  <a:pt x="67" y="40"/>
                </a:cubicBezTo>
                <a:cubicBezTo>
                  <a:pt x="68" y="37"/>
                  <a:pt x="69" y="34"/>
                  <a:pt x="71" y="32"/>
                </a:cubicBezTo>
                <a:cubicBezTo>
                  <a:pt x="72" y="30"/>
                  <a:pt x="74" y="28"/>
                  <a:pt x="76" y="27"/>
                </a:cubicBezTo>
                <a:cubicBezTo>
                  <a:pt x="77" y="25"/>
                  <a:pt x="79" y="24"/>
                  <a:pt x="81" y="23"/>
                </a:cubicBezTo>
                <a:cubicBezTo>
                  <a:pt x="83" y="23"/>
                  <a:pt x="85" y="22"/>
                  <a:pt x="87" y="22"/>
                </a:cubicBezTo>
                <a:cubicBezTo>
                  <a:pt x="89" y="21"/>
                  <a:pt x="91" y="21"/>
                  <a:pt x="93" y="21"/>
                </a:cubicBezTo>
                <a:cubicBezTo>
                  <a:pt x="98" y="21"/>
                  <a:pt x="102" y="22"/>
                  <a:pt x="106" y="24"/>
                </a:cubicBezTo>
                <a:cubicBezTo>
                  <a:pt x="109" y="26"/>
                  <a:pt x="112" y="28"/>
                  <a:pt x="114" y="30"/>
                </a:cubicBezTo>
                <a:cubicBezTo>
                  <a:pt x="116" y="33"/>
                  <a:pt x="117" y="36"/>
                  <a:pt x="118" y="39"/>
                </a:cubicBezTo>
                <a:cubicBezTo>
                  <a:pt x="119" y="42"/>
                  <a:pt x="120" y="45"/>
                  <a:pt x="120" y="48"/>
                </a:cubicBezTo>
                <a:cubicBezTo>
                  <a:pt x="121" y="51"/>
                  <a:pt x="121" y="54"/>
                  <a:pt x="121" y="57"/>
                </a:cubicBezTo>
                <a:cubicBezTo>
                  <a:pt x="121" y="58"/>
                  <a:pt x="122" y="58"/>
                  <a:pt x="122" y="59"/>
                </a:cubicBezTo>
                <a:cubicBezTo>
                  <a:pt x="123" y="59"/>
                  <a:pt x="123" y="60"/>
                  <a:pt x="123" y="61"/>
                </a:cubicBezTo>
                <a:cubicBezTo>
                  <a:pt x="123" y="62"/>
                  <a:pt x="123" y="63"/>
                  <a:pt x="123" y="64"/>
                </a:cubicBezTo>
                <a:cubicBezTo>
                  <a:pt x="123" y="66"/>
                  <a:pt x="123" y="67"/>
                  <a:pt x="122" y="68"/>
                </a:cubicBezTo>
                <a:cubicBezTo>
                  <a:pt x="121" y="69"/>
                  <a:pt x="121" y="70"/>
                  <a:pt x="120" y="71"/>
                </a:cubicBezTo>
                <a:cubicBezTo>
                  <a:pt x="120" y="71"/>
                  <a:pt x="119" y="72"/>
                  <a:pt x="118" y="72"/>
                </a:cubicBezTo>
                <a:cubicBezTo>
                  <a:pt x="118" y="73"/>
                  <a:pt x="117" y="74"/>
                  <a:pt x="117" y="76"/>
                </a:cubicBezTo>
                <a:cubicBezTo>
                  <a:pt x="117" y="77"/>
                  <a:pt x="116" y="78"/>
                  <a:pt x="116" y="79"/>
                </a:cubicBezTo>
                <a:cubicBezTo>
                  <a:pt x="115" y="80"/>
                  <a:pt x="114" y="80"/>
                  <a:pt x="114" y="81"/>
                </a:cubicBezTo>
                <a:cubicBezTo>
                  <a:pt x="113" y="82"/>
                  <a:pt x="112" y="82"/>
                  <a:pt x="112" y="83"/>
                </a:cubicBezTo>
                <a:cubicBezTo>
                  <a:pt x="111" y="83"/>
                  <a:pt x="111" y="84"/>
                  <a:pt x="110" y="84"/>
                </a:cubicBezTo>
                <a:cubicBezTo>
                  <a:pt x="110" y="85"/>
                  <a:pt x="109" y="85"/>
                  <a:pt x="109" y="86"/>
                </a:cubicBezTo>
                <a:cubicBezTo>
                  <a:pt x="109" y="86"/>
                  <a:pt x="108" y="87"/>
                  <a:pt x="108" y="88"/>
                </a:cubicBezTo>
                <a:cubicBezTo>
                  <a:pt x="108" y="89"/>
                  <a:pt x="108" y="91"/>
                  <a:pt x="108" y="92"/>
                </a:cubicBezTo>
                <a:cubicBezTo>
                  <a:pt x="108" y="93"/>
                  <a:pt x="108" y="94"/>
                  <a:pt x="109" y="96"/>
                </a:cubicBezTo>
                <a:cubicBezTo>
                  <a:pt x="109" y="97"/>
                  <a:pt x="110" y="98"/>
                  <a:pt x="112" y="99"/>
                </a:cubicBezTo>
                <a:cubicBezTo>
                  <a:pt x="113" y="100"/>
                  <a:pt x="115" y="101"/>
                  <a:pt x="117" y="102"/>
                </a:cubicBezTo>
                <a:cubicBezTo>
                  <a:pt x="119" y="103"/>
                  <a:pt x="121" y="104"/>
                  <a:pt x="123" y="104"/>
                </a:cubicBezTo>
                <a:cubicBezTo>
                  <a:pt x="126" y="105"/>
                  <a:pt x="128" y="105"/>
                  <a:pt x="130" y="106"/>
                </a:cubicBezTo>
                <a:cubicBezTo>
                  <a:pt x="132" y="107"/>
                  <a:pt x="134" y="108"/>
                  <a:pt x="136" y="109"/>
                </a:cubicBezTo>
                <a:cubicBezTo>
                  <a:pt x="138" y="111"/>
                  <a:pt x="139" y="112"/>
                  <a:pt x="140" y="115"/>
                </a:cubicBezTo>
                <a:moveTo>
                  <a:pt x="65" y="89"/>
                </a:moveTo>
                <a:cubicBezTo>
                  <a:pt x="65" y="90"/>
                  <a:pt x="65" y="91"/>
                  <a:pt x="65" y="91"/>
                </a:cubicBezTo>
                <a:cubicBezTo>
                  <a:pt x="64" y="92"/>
                  <a:pt x="64" y="92"/>
                  <a:pt x="63" y="93"/>
                </a:cubicBezTo>
                <a:cubicBezTo>
                  <a:pt x="60" y="95"/>
                  <a:pt x="58" y="96"/>
                  <a:pt x="55" y="97"/>
                </a:cubicBezTo>
                <a:cubicBezTo>
                  <a:pt x="52" y="98"/>
                  <a:pt x="49" y="99"/>
                  <a:pt x="47" y="100"/>
                </a:cubicBezTo>
                <a:cubicBezTo>
                  <a:pt x="44" y="101"/>
                  <a:pt x="42" y="102"/>
                  <a:pt x="40" y="104"/>
                </a:cubicBezTo>
                <a:cubicBezTo>
                  <a:pt x="38" y="106"/>
                  <a:pt x="37" y="109"/>
                  <a:pt x="37" y="112"/>
                </a:cubicBezTo>
                <a:cubicBezTo>
                  <a:pt x="36" y="113"/>
                  <a:pt x="36" y="114"/>
                  <a:pt x="36" y="115"/>
                </a:cubicBezTo>
                <a:cubicBezTo>
                  <a:pt x="36" y="116"/>
                  <a:pt x="36" y="117"/>
                  <a:pt x="36" y="118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6" y="118"/>
                  <a:pt x="35" y="118"/>
                  <a:pt x="35" y="119"/>
                </a:cubicBezTo>
                <a:cubicBezTo>
                  <a:pt x="32" y="118"/>
                  <a:pt x="28" y="118"/>
                  <a:pt x="24" y="118"/>
                </a:cubicBezTo>
                <a:cubicBezTo>
                  <a:pt x="21" y="117"/>
                  <a:pt x="17" y="117"/>
                  <a:pt x="14" y="116"/>
                </a:cubicBezTo>
                <a:cubicBezTo>
                  <a:pt x="11" y="116"/>
                  <a:pt x="8" y="115"/>
                  <a:pt x="6" y="115"/>
                </a:cubicBezTo>
                <a:cubicBezTo>
                  <a:pt x="4" y="114"/>
                  <a:pt x="3" y="114"/>
                  <a:pt x="2" y="114"/>
                </a:cubicBezTo>
                <a:cubicBezTo>
                  <a:pt x="1" y="113"/>
                  <a:pt x="1" y="111"/>
                  <a:pt x="0" y="108"/>
                </a:cubicBezTo>
                <a:cubicBezTo>
                  <a:pt x="0" y="104"/>
                  <a:pt x="0" y="100"/>
                  <a:pt x="1" y="95"/>
                </a:cubicBezTo>
                <a:cubicBezTo>
                  <a:pt x="1" y="92"/>
                  <a:pt x="2" y="90"/>
                  <a:pt x="4" y="88"/>
                </a:cubicBezTo>
                <a:cubicBezTo>
                  <a:pt x="6" y="87"/>
                  <a:pt x="8" y="86"/>
                  <a:pt x="11" y="85"/>
                </a:cubicBezTo>
                <a:cubicBezTo>
                  <a:pt x="14" y="84"/>
                  <a:pt x="16" y="83"/>
                  <a:pt x="19" y="82"/>
                </a:cubicBezTo>
                <a:cubicBezTo>
                  <a:pt x="22" y="82"/>
                  <a:pt x="24" y="81"/>
                  <a:pt x="26" y="79"/>
                </a:cubicBezTo>
                <a:cubicBezTo>
                  <a:pt x="28" y="78"/>
                  <a:pt x="29" y="77"/>
                  <a:pt x="30" y="76"/>
                </a:cubicBezTo>
                <a:cubicBezTo>
                  <a:pt x="31" y="75"/>
                  <a:pt x="32" y="74"/>
                  <a:pt x="32" y="73"/>
                </a:cubicBezTo>
                <a:cubicBezTo>
                  <a:pt x="33" y="72"/>
                  <a:pt x="33" y="71"/>
                  <a:pt x="33" y="70"/>
                </a:cubicBezTo>
                <a:cubicBezTo>
                  <a:pt x="33" y="69"/>
                  <a:pt x="33" y="68"/>
                  <a:pt x="33" y="67"/>
                </a:cubicBezTo>
                <a:cubicBezTo>
                  <a:pt x="32" y="65"/>
                  <a:pt x="32" y="64"/>
                  <a:pt x="31" y="63"/>
                </a:cubicBezTo>
                <a:cubicBezTo>
                  <a:pt x="30" y="61"/>
                  <a:pt x="28" y="60"/>
                  <a:pt x="27" y="59"/>
                </a:cubicBezTo>
                <a:cubicBezTo>
                  <a:pt x="26" y="59"/>
                  <a:pt x="26" y="58"/>
                  <a:pt x="25" y="57"/>
                </a:cubicBezTo>
                <a:cubicBezTo>
                  <a:pt x="25" y="56"/>
                  <a:pt x="24" y="55"/>
                  <a:pt x="24" y="54"/>
                </a:cubicBezTo>
                <a:cubicBezTo>
                  <a:pt x="24" y="53"/>
                  <a:pt x="23" y="52"/>
                  <a:pt x="23" y="50"/>
                </a:cubicBezTo>
                <a:cubicBezTo>
                  <a:pt x="22" y="50"/>
                  <a:pt x="22" y="50"/>
                  <a:pt x="21" y="49"/>
                </a:cubicBezTo>
                <a:cubicBezTo>
                  <a:pt x="21" y="49"/>
                  <a:pt x="20" y="48"/>
                  <a:pt x="20" y="48"/>
                </a:cubicBezTo>
                <a:cubicBezTo>
                  <a:pt x="19" y="47"/>
                  <a:pt x="19" y="46"/>
                  <a:pt x="18" y="45"/>
                </a:cubicBezTo>
                <a:cubicBezTo>
                  <a:pt x="18" y="43"/>
                  <a:pt x="18" y="42"/>
                  <a:pt x="18" y="41"/>
                </a:cubicBezTo>
                <a:cubicBezTo>
                  <a:pt x="18" y="40"/>
                  <a:pt x="18" y="39"/>
                  <a:pt x="18" y="38"/>
                </a:cubicBezTo>
                <a:cubicBezTo>
                  <a:pt x="19" y="37"/>
                  <a:pt x="19" y="36"/>
                  <a:pt x="20" y="35"/>
                </a:cubicBezTo>
                <a:cubicBezTo>
                  <a:pt x="20" y="32"/>
                  <a:pt x="20" y="29"/>
                  <a:pt x="20" y="26"/>
                </a:cubicBezTo>
                <a:cubicBezTo>
                  <a:pt x="21" y="24"/>
                  <a:pt x="21" y="21"/>
                  <a:pt x="22" y="18"/>
                </a:cubicBezTo>
                <a:cubicBezTo>
                  <a:pt x="23" y="15"/>
                  <a:pt x="24" y="13"/>
                  <a:pt x="26" y="10"/>
                </a:cubicBezTo>
                <a:cubicBezTo>
                  <a:pt x="27" y="8"/>
                  <a:pt x="29" y="6"/>
                  <a:pt x="31" y="5"/>
                </a:cubicBezTo>
                <a:cubicBezTo>
                  <a:pt x="33" y="4"/>
                  <a:pt x="35" y="2"/>
                  <a:pt x="37" y="2"/>
                </a:cubicBezTo>
                <a:cubicBezTo>
                  <a:pt x="38" y="1"/>
                  <a:pt x="40" y="0"/>
                  <a:pt x="42" y="0"/>
                </a:cubicBezTo>
                <a:cubicBezTo>
                  <a:pt x="44" y="0"/>
                  <a:pt x="46" y="0"/>
                  <a:pt x="48" y="0"/>
                </a:cubicBezTo>
                <a:cubicBezTo>
                  <a:pt x="53" y="0"/>
                  <a:pt x="57" y="1"/>
                  <a:pt x="61" y="3"/>
                </a:cubicBezTo>
                <a:cubicBezTo>
                  <a:pt x="64" y="5"/>
                  <a:pt x="67" y="7"/>
                  <a:pt x="69" y="9"/>
                </a:cubicBezTo>
                <a:cubicBezTo>
                  <a:pt x="70" y="10"/>
                  <a:pt x="71" y="12"/>
                  <a:pt x="71" y="13"/>
                </a:cubicBezTo>
                <a:cubicBezTo>
                  <a:pt x="72" y="15"/>
                  <a:pt x="72" y="16"/>
                  <a:pt x="73" y="18"/>
                </a:cubicBezTo>
                <a:cubicBezTo>
                  <a:pt x="71" y="19"/>
                  <a:pt x="69" y="20"/>
                  <a:pt x="67" y="22"/>
                </a:cubicBezTo>
                <a:cubicBezTo>
                  <a:pt x="65" y="24"/>
                  <a:pt x="63" y="26"/>
                  <a:pt x="62" y="29"/>
                </a:cubicBezTo>
                <a:cubicBezTo>
                  <a:pt x="60" y="31"/>
                  <a:pt x="59" y="34"/>
                  <a:pt x="58" y="37"/>
                </a:cubicBezTo>
                <a:cubicBezTo>
                  <a:pt x="57" y="40"/>
                  <a:pt x="56" y="43"/>
                  <a:pt x="55" y="46"/>
                </a:cubicBezTo>
                <a:cubicBezTo>
                  <a:pt x="55" y="49"/>
                  <a:pt x="55" y="52"/>
                  <a:pt x="55" y="56"/>
                </a:cubicBezTo>
                <a:cubicBezTo>
                  <a:pt x="54" y="57"/>
                  <a:pt x="53" y="58"/>
                  <a:pt x="53" y="59"/>
                </a:cubicBezTo>
                <a:cubicBezTo>
                  <a:pt x="53" y="59"/>
                  <a:pt x="53" y="61"/>
                  <a:pt x="52" y="62"/>
                </a:cubicBezTo>
                <a:cubicBezTo>
                  <a:pt x="52" y="63"/>
                  <a:pt x="53" y="64"/>
                  <a:pt x="53" y="66"/>
                </a:cubicBezTo>
                <a:cubicBezTo>
                  <a:pt x="53" y="68"/>
                  <a:pt x="54" y="69"/>
                  <a:pt x="55" y="70"/>
                </a:cubicBezTo>
                <a:cubicBezTo>
                  <a:pt x="55" y="70"/>
                  <a:pt x="56" y="71"/>
                  <a:pt x="56" y="72"/>
                </a:cubicBezTo>
                <a:cubicBezTo>
                  <a:pt x="57" y="72"/>
                  <a:pt x="57" y="72"/>
                  <a:pt x="58" y="73"/>
                </a:cubicBezTo>
                <a:cubicBezTo>
                  <a:pt x="58" y="74"/>
                  <a:pt x="58" y="76"/>
                  <a:pt x="59" y="77"/>
                </a:cubicBezTo>
                <a:cubicBezTo>
                  <a:pt x="59" y="78"/>
                  <a:pt x="60" y="79"/>
                  <a:pt x="60" y="80"/>
                </a:cubicBezTo>
                <a:cubicBezTo>
                  <a:pt x="61" y="81"/>
                  <a:pt x="61" y="82"/>
                  <a:pt x="62" y="83"/>
                </a:cubicBezTo>
                <a:cubicBezTo>
                  <a:pt x="63" y="83"/>
                  <a:pt x="63" y="84"/>
                  <a:pt x="64" y="84"/>
                </a:cubicBezTo>
                <a:cubicBezTo>
                  <a:pt x="64" y="85"/>
                  <a:pt x="64" y="85"/>
                  <a:pt x="65" y="85"/>
                </a:cubicBezTo>
                <a:cubicBezTo>
                  <a:pt x="65" y="86"/>
                  <a:pt x="65" y="86"/>
                  <a:pt x="65" y="87"/>
                </a:cubicBezTo>
                <a:cubicBezTo>
                  <a:pt x="65" y="87"/>
                  <a:pt x="65" y="88"/>
                  <a:pt x="65" y="89"/>
                </a:cubicBez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61" name="圆环小人">
            <a:extLst>
              <a:ext uri="{FF2B5EF4-FFF2-40B4-BE49-F238E27FC236}">
                <a16:creationId xmlns="" xmlns:a16="http://schemas.microsoft.com/office/drawing/2014/main" id="{4BE29C68-FC96-4214-911D-CD24391358AB}"/>
              </a:ext>
            </a:extLst>
          </p:cNvPr>
          <p:cNvSpPr/>
          <p:nvPr/>
        </p:nvSpPr>
        <p:spPr>
          <a:xfrm>
            <a:off x="3718236" y="3523881"/>
            <a:ext cx="327660" cy="334010"/>
          </a:xfrm>
          <a:custGeom>
            <a:avLst/>
            <a:gdLst/>
            <a:ahLst/>
            <a:cxnLst/>
            <a:rect l="l" t="t" r="r" b="b"/>
            <a:pathLst>
              <a:path w="1363201" h="1348896">
                <a:moveTo>
                  <a:pt x="658470" y="710475"/>
                </a:moveTo>
                <a:cubicBezTo>
                  <a:pt x="1027156" y="698755"/>
                  <a:pt x="1338704" y="981142"/>
                  <a:pt x="1363201" y="1348896"/>
                </a:cubicBezTo>
                <a:lnTo>
                  <a:pt x="1262707" y="1348896"/>
                </a:lnTo>
                <a:cubicBezTo>
                  <a:pt x="1239052" y="1037914"/>
                  <a:pt x="974407" y="800143"/>
                  <a:pt x="661637" y="810085"/>
                </a:cubicBezTo>
                <a:cubicBezTo>
                  <a:pt x="361432" y="819628"/>
                  <a:pt x="119967" y="1054106"/>
                  <a:pt x="99662" y="1348896"/>
                </a:cubicBezTo>
                <a:lnTo>
                  <a:pt x="0" y="1348896"/>
                </a:lnTo>
                <a:cubicBezTo>
                  <a:pt x="20238" y="1000252"/>
                  <a:pt x="304456" y="721728"/>
                  <a:pt x="658470" y="710475"/>
                </a:cubicBezTo>
                <a:close/>
                <a:moveTo>
                  <a:pt x="680226" y="95884"/>
                </a:moveTo>
                <a:cubicBezTo>
                  <a:pt x="551092" y="95884"/>
                  <a:pt x="446408" y="200568"/>
                  <a:pt x="446408" y="329703"/>
                </a:cubicBezTo>
                <a:cubicBezTo>
                  <a:pt x="446408" y="458838"/>
                  <a:pt x="551092" y="563521"/>
                  <a:pt x="680226" y="563521"/>
                </a:cubicBezTo>
                <a:cubicBezTo>
                  <a:pt x="809361" y="563521"/>
                  <a:pt x="914045" y="458838"/>
                  <a:pt x="914045" y="329703"/>
                </a:cubicBezTo>
                <a:cubicBezTo>
                  <a:pt x="914045" y="200568"/>
                  <a:pt x="809361" y="95884"/>
                  <a:pt x="680226" y="95884"/>
                </a:cubicBezTo>
                <a:close/>
                <a:moveTo>
                  <a:pt x="680226" y="0"/>
                </a:moveTo>
                <a:cubicBezTo>
                  <a:pt x="862316" y="0"/>
                  <a:pt x="1009929" y="147613"/>
                  <a:pt x="1009929" y="329703"/>
                </a:cubicBezTo>
                <a:cubicBezTo>
                  <a:pt x="1009929" y="511793"/>
                  <a:pt x="862316" y="659406"/>
                  <a:pt x="680226" y="659406"/>
                </a:cubicBezTo>
                <a:cubicBezTo>
                  <a:pt x="498136" y="659406"/>
                  <a:pt x="350524" y="511793"/>
                  <a:pt x="350524" y="329703"/>
                </a:cubicBezTo>
                <a:cubicBezTo>
                  <a:pt x="350524" y="147613"/>
                  <a:pt x="498136" y="0"/>
                  <a:pt x="680226" y="0"/>
                </a:cubicBezTo>
                <a:close/>
              </a:path>
            </a:pathLst>
          </a:custGeom>
          <a:solidFill>
            <a:srgbClr val="26263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" name="文本框 173">
            <a:extLst>
              <a:ext uri="{FF2B5EF4-FFF2-40B4-BE49-F238E27FC236}">
                <a16:creationId xmlns="" xmlns:a16="http://schemas.microsoft.com/office/drawing/2014/main" id="{425959D1-7EA1-4760-AA40-01FFEDA9A83C}"/>
              </a:ext>
            </a:extLst>
          </p:cNvPr>
          <p:cNvSpPr txBox="1"/>
          <p:nvPr/>
        </p:nvSpPr>
        <p:spPr>
          <a:xfrm>
            <a:off x="731555" y="4097470"/>
            <a:ext cx="1243965" cy="45275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800" kern="100">
                <a:latin typeface="微软雅黑"/>
                <a:ea typeface="微软雅黑"/>
                <a:cs typeface="微软雅黑"/>
                <a:sym typeface="Times New Roman"/>
              </a:rPr>
              <a:t>自我评价</a:t>
            </a:r>
          </a:p>
        </p:txBody>
      </p:sp>
      <p:sp>
        <p:nvSpPr>
          <p:cNvPr id="64" name="铅笔">
            <a:extLst>
              <a:ext uri="{FF2B5EF4-FFF2-40B4-BE49-F238E27FC236}">
                <a16:creationId xmlns="" xmlns:a16="http://schemas.microsoft.com/office/drawing/2014/main" id="{30E99676-A541-4A59-A811-A3D5C104FB60}"/>
              </a:ext>
            </a:extLst>
          </p:cNvPr>
          <p:cNvSpPr/>
          <p:nvPr/>
        </p:nvSpPr>
        <p:spPr bwMode="auto">
          <a:xfrm>
            <a:off x="4972915" y="4134618"/>
            <a:ext cx="299085" cy="332740"/>
          </a:xfrm>
          <a:custGeom>
            <a:avLst/>
            <a:gdLst>
              <a:gd name="T0" fmla="*/ 1572253 w 2913"/>
              <a:gd name="T1" fmla="*/ 556386 h 2922"/>
              <a:gd name="T2" fmla="*/ 1238334 w 2913"/>
              <a:gd name="T3" fmla="*/ 222431 h 2922"/>
              <a:gd name="T4" fmla="*/ 1405293 w 2913"/>
              <a:gd name="T5" fmla="*/ 54838 h 2922"/>
              <a:gd name="T6" fmla="*/ 1606138 w 2913"/>
              <a:gd name="T7" fmla="*/ 54838 h 2922"/>
              <a:gd name="T8" fmla="*/ 1739212 w 2913"/>
              <a:gd name="T9" fmla="*/ 188543 h 2922"/>
              <a:gd name="T10" fmla="*/ 1739212 w 2913"/>
              <a:gd name="T11" fmla="*/ 389408 h 2922"/>
              <a:gd name="T12" fmla="*/ 1572253 w 2913"/>
              <a:gd name="T13" fmla="*/ 556386 h 2922"/>
              <a:gd name="T14" fmla="*/ 602533 w 2913"/>
              <a:gd name="T15" fmla="*/ 1526209 h 2922"/>
              <a:gd name="T16" fmla="*/ 268614 w 2913"/>
              <a:gd name="T17" fmla="*/ 1192255 h 2922"/>
              <a:gd name="T18" fmla="*/ 1176109 w 2913"/>
              <a:gd name="T19" fmla="*/ 291440 h 2922"/>
              <a:gd name="T20" fmla="*/ 1510028 w 2913"/>
              <a:gd name="T21" fmla="*/ 625395 h 2922"/>
              <a:gd name="T22" fmla="*/ 602533 w 2913"/>
              <a:gd name="T23" fmla="*/ 1526209 h 2922"/>
              <a:gd name="T24" fmla="*/ 0 w 2913"/>
              <a:gd name="T25" fmla="*/ 1800397 h 2922"/>
              <a:gd name="T26" fmla="*/ 203309 w 2913"/>
              <a:gd name="T27" fmla="*/ 1257567 h 2922"/>
              <a:gd name="T28" fmla="*/ 534147 w 2913"/>
              <a:gd name="T29" fmla="*/ 1588441 h 2922"/>
              <a:gd name="T30" fmla="*/ 0 w 2913"/>
              <a:gd name="T31" fmla="*/ 1800397 h 29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913" h="2922">
                <a:moveTo>
                  <a:pt x="2552" y="903"/>
                </a:moveTo>
                <a:cubicBezTo>
                  <a:pt x="2010" y="361"/>
                  <a:pt x="2010" y="361"/>
                  <a:pt x="2010" y="361"/>
                </a:cubicBezTo>
                <a:cubicBezTo>
                  <a:pt x="2281" y="89"/>
                  <a:pt x="2281" y="89"/>
                  <a:pt x="2281" y="89"/>
                </a:cubicBezTo>
                <a:cubicBezTo>
                  <a:pt x="2371" y="0"/>
                  <a:pt x="2517" y="0"/>
                  <a:pt x="2607" y="89"/>
                </a:cubicBezTo>
                <a:cubicBezTo>
                  <a:pt x="2823" y="306"/>
                  <a:pt x="2823" y="306"/>
                  <a:pt x="2823" y="306"/>
                </a:cubicBezTo>
                <a:cubicBezTo>
                  <a:pt x="2913" y="396"/>
                  <a:pt x="2913" y="542"/>
                  <a:pt x="2823" y="632"/>
                </a:cubicBezTo>
                <a:lnTo>
                  <a:pt x="2552" y="903"/>
                </a:lnTo>
                <a:close/>
                <a:moveTo>
                  <a:pt x="978" y="2477"/>
                </a:moveTo>
                <a:cubicBezTo>
                  <a:pt x="436" y="1935"/>
                  <a:pt x="436" y="1935"/>
                  <a:pt x="436" y="1935"/>
                </a:cubicBezTo>
                <a:cubicBezTo>
                  <a:pt x="1909" y="473"/>
                  <a:pt x="1909" y="473"/>
                  <a:pt x="1909" y="473"/>
                </a:cubicBezTo>
                <a:cubicBezTo>
                  <a:pt x="2451" y="1015"/>
                  <a:pt x="2451" y="1015"/>
                  <a:pt x="2451" y="1015"/>
                </a:cubicBezTo>
                <a:lnTo>
                  <a:pt x="978" y="2477"/>
                </a:lnTo>
                <a:close/>
                <a:moveTo>
                  <a:pt x="0" y="2922"/>
                </a:moveTo>
                <a:cubicBezTo>
                  <a:pt x="330" y="2041"/>
                  <a:pt x="330" y="2041"/>
                  <a:pt x="330" y="2041"/>
                </a:cubicBezTo>
                <a:cubicBezTo>
                  <a:pt x="867" y="2578"/>
                  <a:pt x="867" y="2578"/>
                  <a:pt x="867" y="2578"/>
                </a:cubicBezTo>
                <a:lnTo>
                  <a:pt x="0" y="2922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65" name="对话框">
            <a:extLst>
              <a:ext uri="{FF2B5EF4-FFF2-40B4-BE49-F238E27FC236}">
                <a16:creationId xmlns="" xmlns:a16="http://schemas.microsoft.com/office/drawing/2014/main" id="{3016B2E7-9A60-4C9D-9A5C-395C305F9591}"/>
              </a:ext>
            </a:extLst>
          </p:cNvPr>
          <p:cNvSpPr/>
          <p:nvPr/>
        </p:nvSpPr>
        <p:spPr bwMode="auto">
          <a:xfrm>
            <a:off x="7523872" y="4134618"/>
            <a:ext cx="332105" cy="332105"/>
          </a:xfrm>
          <a:custGeom>
            <a:avLst/>
            <a:gdLst>
              <a:gd name="T0" fmla="*/ 1678361 w 3644"/>
              <a:gd name="T1" fmla="*/ 0 h 3384"/>
              <a:gd name="T2" fmla="*/ 122036 w 3644"/>
              <a:gd name="T3" fmla="*/ 0 h 3384"/>
              <a:gd name="T4" fmla="*/ 0 w 3644"/>
              <a:gd name="T5" fmla="*/ 122102 h 3384"/>
              <a:gd name="T6" fmla="*/ 0 w 3644"/>
              <a:gd name="T7" fmla="*/ 1180975 h 3384"/>
              <a:gd name="T8" fmla="*/ 122036 w 3644"/>
              <a:gd name="T9" fmla="*/ 1303077 h 3384"/>
              <a:gd name="T10" fmla="*/ 1012847 w 3644"/>
              <a:gd name="T11" fmla="*/ 1303077 h 3384"/>
              <a:gd name="T12" fmla="*/ 1269764 w 3644"/>
              <a:gd name="T13" fmla="*/ 1672842 h 3384"/>
              <a:gd name="T14" fmla="*/ 1253954 w 3644"/>
              <a:gd name="T15" fmla="*/ 1303077 h 3384"/>
              <a:gd name="T16" fmla="*/ 1678361 w 3644"/>
              <a:gd name="T17" fmla="*/ 1303077 h 3384"/>
              <a:gd name="T18" fmla="*/ 1800397 w 3644"/>
              <a:gd name="T19" fmla="*/ 1180975 h 3384"/>
              <a:gd name="T20" fmla="*/ 1800397 w 3644"/>
              <a:gd name="T21" fmla="*/ 122102 h 3384"/>
              <a:gd name="T22" fmla="*/ 1678361 w 3644"/>
              <a:gd name="T23" fmla="*/ 0 h 3384"/>
              <a:gd name="T24" fmla="*/ 1069171 w 3644"/>
              <a:gd name="T25" fmla="*/ 932817 h 3384"/>
              <a:gd name="T26" fmla="*/ 369566 w 3644"/>
              <a:gd name="T27" fmla="*/ 932817 h 3384"/>
              <a:gd name="T28" fmla="*/ 313241 w 3644"/>
              <a:gd name="T29" fmla="*/ 876957 h 3384"/>
              <a:gd name="T30" fmla="*/ 369566 w 3644"/>
              <a:gd name="T31" fmla="*/ 820602 h 3384"/>
              <a:gd name="T32" fmla="*/ 1069171 w 3644"/>
              <a:gd name="T33" fmla="*/ 820602 h 3384"/>
              <a:gd name="T34" fmla="*/ 1125495 w 3644"/>
              <a:gd name="T35" fmla="*/ 876957 h 3384"/>
              <a:gd name="T36" fmla="*/ 1069171 w 3644"/>
              <a:gd name="T37" fmla="*/ 932817 h 3384"/>
              <a:gd name="T38" fmla="*/ 1430831 w 3644"/>
              <a:gd name="T39" fmla="*/ 691580 h 3384"/>
              <a:gd name="T40" fmla="*/ 369566 w 3644"/>
              <a:gd name="T41" fmla="*/ 691580 h 3384"/>
              <a:gd name="T42" fmla="*/ 313241 w 3644"/>
              <a:gd name="T43" fmla="*/ 635225 h 3384"/>
              <a:gd name="T44" fmla="*/ 369566 w 3644"/>
              <a:gd name="T45" fmla="*/ 579365 h 3384"/>
              <a:gd name="T46" fmla="*/ 1430831 w 3644"/>
              <a:gd name="T47" fmla="*/ 579365 h 3384"/>
              <a:gd name="T48" fmla="*/ 1487156 w 3644"/>
              <a:gd name="T49" fmla="*/ 635225 h 3384"/>
              <a:gd name="T50" fmla="*/ 1430831 w 3644"/>
              <a:gd name="T51" fmla="*/ 691580 h 3384"/>
              <a:gd name="T52" fmla="*/ 1430831 w 3644"/>
              <a:gd name="T53" fmla="*/ 450343 h 3384"/>
              <a:gd name="T54" fmla="*/ 369566 w 3644"/>
              <a:gd name="T55" fmla="*/ 450343 h 3384"/>
              <a:gd name="T56" fmla="*/ 313241 w 3644"/>
              <a:gd name="T57" fmla="*/ 393988 h 3384"/>
              <a:gd name="T58" fmla="*/ 369566 w 3644"/>
              <a:gd name="T59" fmla="*/ 337633 h 3384"/>
              <a:gd name="T60" fmla="*/ 1430831 w 3644"/>
              <a:gd name="T61" fmla="*/ 337633 h 3384"/>
              <a:gd name="T62" fmla="*/ 1487156 w 3644"/>
              <a:gd name="T63" fmla="*/ 393988 h 3384"/>
              <a:gd name="T64" fmla="*/ 1430831 w 3644"/>
              <a:gd name="T65" fmla="*/ 450343 h 338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644" h="3384">
                <a:moveTo>
                  <a:pt x="3397" y="0"/>
                </a:moveTo>
                <a:cubicBezTo>
                  <a:pt x="247" y="0"/>
                  <a:pt x="247" y="0"/>
                  <a:pt x="247" y="0"/>
                </a:cubicBezTo>
                <a:cubicBezTo>
                  <a:pt x="110" y="0"/>
                  <a:pt x="0" y="111"/>
                  <a:pt x="0" y="247"/>
                </a:cubicBezTo>
                <a:cubicBezTo>
                  <a:pt x="0" y="2389"/>
                  <a:pt x="0" y="2389"/>
                  <a:pt x="0" y="2389"/>
                </a:cubicBezTo>
                <a:cubicBezTo>
                  <a:pt x="0" y="2525"/>
                  <a:pt x="110" y="2636"/>
                  <a:pt x="247" y="2636"/>
                </a:cubicBezTo>
                <a:cubicBezTo>
                  <a:pt x="2050" y="2636"/>
                  <a:pt x="2050" y="2636"/>
                  <a:pt x="2050" y="2636"/>
                </a:cubicBezTo>
                <a:cubicBezTo>
                  <a:pt x="2570" y="3384"/>
                  <a:pt x="2570" y="3384"/>
                  <a:pt x="2570" y="3384"/>
                </a:cubicBezTo>
                <a:cubicBezTo>
                  <a:pt x="2538" y="2636"/>
                  <a:pt x="2538" y="2636"/>
                  <a:pt x="2538" y="2636"/>
                </a:cubicBezTo>
                <a:cubicBezTo>
                  <a:pt x="3397" y="2636"/>
                  <a:pt x="3397" y="2636"/>
                  <a:pt x="3397" y="2636"/>
                </a:cubicBezTo>
                <a:cubicBezTo>
                  <a:pt x="3534" y="2636"/>
                  <a:pt x="3644" y="2525"/>
                  <a:pt x="3644" y="2389"/>
                </a:cubicBezTo>
                <a:cubicBezTo>
                  <a:pt x="3644" y="247"/>
                  <a:pt x="3644" y="247"/>
                  <a:pt x="3644" y="247"/>
                </a:cubicBezTo>
                <a:cubicBezTo>
                  <a:pt x="3644" y="111"/>
                  <a:pt x="3534" y="0"/>
                  <a:pt x="3397" y="0"/>
                </a:cubicBezTo>
                <a:close/>
                <a:moveTo>
                  <a:pt x="2164" y="1887"/>
                </a:moveTo>
                <a:cubicBezTo>
                  <a:pt x="748" y="1887"/>
                  <a:pt x="748" y="1887"/>
                  <a:pt x="748" y="1887"/>
                </a:cubicBezTo>
                <a:cubicBezTo>
                  <a:pt x="685" y="1887"/>
                  <a:pt x="634" y="1837"/>
                  <a:pt x="634" y="1774"/>
                </a:cubicBezTo>
                <a:cubicBezTo>
                  <a:pt x="634" y="1711"/>
                  <a:pt x="685" y="1660"/>
                  <a:pt x="748" y="1660"/>
                </a:cubicBezTo>
                <a:cubicBezTo>
                  <a:pt x="2164" y="1660"/>
                  <a:pt x="2164" y="1660"/>
                  <a:pt x="2164" y="1660"/>
                </a:cubicBezTo>
                <a:cubicBezTo>
                  <a:pt x="2227" y="1660"/>
                  <a:pt x="2278" y="1711"/>
                  <a:pt x="2278" y="1774"/>
                </a:cubicBezTo>
                <a:cubicBezTo>
                  <a:pt x="2278" y="1837"/>
                  <a:pt x="2227" y="1887"/>
                  <a:pt x="2164" y="1887"/>
                </a:cubicBezTo>
                <a:close/>
                <a:moveTo>
                  <a:pt x="2896" y="1399"/>
                </a:moveTo>
                <a:cubicBezTo>
                  <a:pt x="748" y="1399"/>
                  <a:pt x="748" y="1399"/>
                  <a:pt x="748" y="1399"/>
                </a:cubicBezTo>
                <a:cubicBezTo>
                  <a:pt x="685" y="1399"/>
                  <a:pt x="634" y="1348"/>
                  <a:pt x="634" y="1285"/>
                </a:cubicBezTo>
                <a:cubicBezTo>
                  <a:pt x="634" y="1223"/>
                  <a:pt x="685" y="1172"/>
                  <a:pt x="748" y="1172"/>
                </a:cubicBezTo>
                <a:cubicBezTo>
                  <a:pt x="2896" y="1172"/>
                  <a:pt x="2896" y="1172"/>
                  <a:pt x="2896" y="1172"/>
                </a:cubicBezTo>
                <a:cubicBezTo>
                  <a:pt x="2959" y="1172"/>
                  <a:pt x="3010" y="1223"/>
                  <a:pt x="3010" y="1285"/>
                </a:cubicBezTo>
                <a:cubicBezTo>
                  <a:pt x="3010" y="1348"/>
                  <a:pt x="2959" y="1399"/>
                  <a:pt x="2896" y="1399"/>
                </a:cubicBezTo>
                <a:close/>
                <a:moveTo>
                  <a:pt x="2896" y="911"/>
                </a:moveTo>
                <a:cubicBezTo>
                  <a:pt x="748" y="911"/>
                  <a:pt x="748" y="911"/>
                  <a:pt x="748" y="911"/>
                </a:cubicBezTo>
                <a:cubicBezTo>
                  <a:pt x="685" y="911"/>
                  <a:pt x="634" y="860"/>
                  <a:pt x="634" y="797"/>
                </a:cubicBezTo>
                <a:cubicBezTo>
                  <a:pt x="634" y="734"/>
                  <a:pt x="685" y="683"/>
                  <a:pt x="748" y="683"/>
                </a:cubicBezTo>
                <a:cubicBezTo>
                  <a:pt x="2896" y="683"/>
                  <a:pt x="2896" y="683"/>
                  <a:pt x="2896" y="683"/>
                </a:cubicBezTo>
                <a:cubicBezTo>
                  <a:pt x="2959" y="683"/>
                  <a:pt x="3010" y="734"/>
                  <a:pt x="3010" y="797"/>
                </a:cubicBezTo>
                <a:cubicBezTo>
                  <a:pt x="3010" y="860"/>
                  <a:pt x="2959" y="911"/>
                  <a:pt x="2896" y="911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  <a:effectLst/>
        </p:spPr>
      </p:sp>
      <p:sp>
        <p:nvSpPr>
          <p:cNvPr id="66" name="手掌纸张">
            <a:extLst>
              <a:ext uri="{FF2B5EF4-FFF2-40B4-BE49-F238E27FC236}">
                <a16:creationId xmlns="" xmlns:a16="http://schemas.microsoft.com/office/drawing/2014/main" id="{453CABE3-9B24-41B6-816A-EA52B310E664}"/>
              </a:ext>
            </a:extLst>
          </p:cNvPr>
          <p:cNvSpPr/>
          <p:nvPr/>
        </p:nvSpPr>
        <p:spPr bwMode="auto">
          <a:xfrm>
            <a:off x="6207184" y="4134618"/>
            <a:ext cx="333375" cy="377190"/>
          </a:xfrm>
          <a:custGeom>
            <a:avLst/>
            <a:gdLst>
              <a:gd name="T0" fmla="*/ 152702 w 5383"/>
              <a:gd name="T1" fmla="*/ 1414168 h 5687"/>
              <a:gd name="T2" fmla="*/ 73817 w 5383"/>
              <a:gd name="T3" fmla="*/ 1373646 h 5687"/>
              <a:gd name="T4" fmla="*/ 19959 w 5383"/>
              <a:gd name="T5" fmla="*/ 1304631 h 5687"/>
              <a:gd name="T6" fmla="*/ 0 w 5383"/>
              <a:gd name="T7" fmla="*/ 1216305 h 5687"/>
              <a:gd name="T8" fmla="*/ 19959 w 5383"/>
              <a:gd name="T9" fmla="*/ 657539 h 5687"/>
              <a:gd name="T10" fmla="*/ 96310 w 5383"/>
              <a:gd name="T11" fmla="*/ 574278 h 5687"/>
              <a:gd name="T12" fmla="*/ 389360 w 5383"/>
              <a:gd name="T13" fmla="*/ 390345 h 5687"/>
              <a:gd name="T14" fmla="*/ 1705389 w 5383"/>
              <a:gd name="T15" fmla="*/ 0 h 5687"/>
              <a:gd name="T16" fmla="*/ 706170 w 5383"/>
              <a:gd name="T17" fmla="*/ 380531 h 5687"/>
              <a:gd name="T18" fmla="*/ 767631 w 5383"/>
              <a:gd name="T19" fmla="*/ 394460 h 5687"/>
              <a:gd name="T20" fmla="*/ 815786 w 5383"/>
              <a:gd name="T21" fmla="*/ 432133 h 5687"/>
              <a:gd name="T22" fmla="*/ 843982 w 5383"/>
              <a:gd name="T23" fmla="*/ 486902 h 5687"/>
              <a:gd name="T24" fmla="*/ 847467 w 5383"/>
              <a:gd name="T25" fmla="*/ 541354 h 5687"/>
              <a:gd name="T26" fmla="*/ 1185820 w 5383"/>
              <a:gd name="T27" fmla="*/ 570796 h 5687"/>
              <a:gd name="T28" fmla="*/ 1245064 w 5383"/>
              <a:gd name="T29" fmla="*/ 590740 h 5687"/>
              <a:gd name="T30" fmla="*/ 1289100 w 5383"/>
              <a:gd name="T31" fmla="*/ 632529 h 5687"/>
              <a:gd name="T32" fmla="*/ 1311911 w 5383"/>
              <a:gd name="T33" fmla="*/ 690463 h 5687"/>
              <a:gd name="T34" fmla="*/ 1310327 w 5383"/>
              <a:gd name="T35" fmla="*/ 743333 h 5687"/>
              <a:gd name="T36" fmla="*/ 1335988 w 5383"/>
              <a:gd name="T37" fmla="*/ 768976 h 5687"/>
              <a:gd name="T38" fmla="*/ 1382876 w 5383"/>
              <a:gd name="T39" fmla="*/ 798734 h 5687"/>
              <a:gd name="T40" fmla="*/ 1414557 w 5383"/>
              <a:gd name="T41" fmla="*/ 844639 h 5687"/>
              <a:gd name="T42" fmla="*/ 1426279 w 5383"/>
              <a:gd name="T43" fmla="*/ 900990 h 5687"/>
              <a:gd name="T44" fmla="*/ 1417092 w 5383"/>
              <a:gd name="T45" fmla="*/ 951643 h 5687"/>
              <a:gd name="T46" fmla="*/ 1387312 w 5383"/>
              <a:gd name="T47" fmla="*/ 998814 h 5687"/>
              <a:gd name="T48" fmla="*/ 1342008 w 5383"/>
              <a:gd name="T49" fmla="*/ 1030788 h 5687"/>
              <a:gd name="T50" fmla="*/ 1308743 w 5383"/>
              <a:gd name="T51" fmla="*/ 1052949 h 5687"/>
              <a:gd name="T52" fmla="*/ 1313178 w 5383"/>
              <a:gd name="T53" fmla="*/ 1103918 h 5687"/>
              <a:gd name="T54" fmla="*/ 1293219 w 5383"/>
              <a:gd name="T55" fmla="*/ 1163119 h 5687"/>
              <a:gd name="T56" fmla="*/ 1250766 w 5383"/>
              <a:gd name="T57" fmla="*/ 1207124 h 5687"/>
              <a:gd name="T58" fmla="*/ 1193107 w 5383"/>
              <a:gd name="T59" fmla="*/ 1229918 h 5687"/>
              <a:gd name="T60" fmla="*/ 1168396 w 5383"/>
              <a:gd name="T61" fmla="*/ 1254611 h 5687"/>
              <a:gd name="T62" fmla="*/ 1167762 w 5383"/>
              <a:gd name="T63" fmla="*/ 1306847 h 5687"/>
              <a:gd name="T64" fmla="*/ 1142417 w 5383"/>
              <a:gd name="T65" fmla="*/ 1363198 h 5687"/>
              <a:gd name="T66" fmla="*/ 1096163 w 5383"/>
              <a:gd name="T67" fmla="*/ 1403404 h 5687"/>
              <a:gd name="T68" fmla="*/ 1035652 w 5383"/>
              <a:gd name="T69" fmla="*/ 1420500 h 5687"/>
              <a:gd name="T70" fmla="*/ 138446 w 5383"/>
              <a:gd name="T71" fmla="*/ 660705 h 5687"/>
              <a:gd name="T72" fmla="*/ 102646 w 5383"/>
              <a:gd name="T73" fmla="*/ 705976 h 5687"/>
              <a:gd name="T74" fmla="*/ 96310 w 5383"/>
              <a:gd name="T75" fmla="*/ 1227385 h 5687"/>
              <a:gd name="T76" fmla="*/ 111200 w 5383"/>
              <a:gd name="T77" fmla="*/ 1272656 h 5687"/>
              <a:gd name="T78" fmla="*/ 142881 w 5383"/>
              <a:gd name="T79" fmla="*/ 1306530 h 5687"/>
              <a:gd name="T80" fmla="*/ 186918 w 5383"/>
              <a:gd name="T81" fmla="*/ 1323942 h 5687"/>
              <a:gd name="T82" fmla="*/ 1046424 w 5383"/>
              <a:gd name="T83" fmla="*/ 1321410 h 5687"/>
              <a:gd name="T84" fmla="*/ 1073036 w 5383"/>
              <a:gd name="T85" fmla="*/ 1291968 h 5687"/>
              <a:gd name="T86" fmla="*/ 1069234 w 5383"/>
              <a:gd name="T87" fmla="*/ 1255877 h 5687"/>
              <a:gd name="T88" fmla="*/ 1037870 w 5383"/>
              <a:gd name="T89" fmla="*/ 1232450 h 5687"/>
              <a:gd name="T90" fmla="*/ 1185504 w 5383"/>
              <a:gd name="T91" fmla="*/ 1133994 h 5687"/>
              <a:gd name="T92" fmla="*/ 1214650 w 5383"/>
              <a:gd name="T93" fmla="*/ 1107401 h 5687"/>
              <a:gd name="T94" fmla="*/ 1214967 w 5383"/>
              <a:gd name="T95" fmla="*/ 1072894 h 5687"/>
              <a:gd name="T96" fmla="*/ 1190256 w 5383"/>
              <a:gd name="T97" fmla="*/ 1046617 h 5687"/>
              <a:gd name="T98" fmla="*/ 1293536 w 5383"/>
              <a:gd name="T99" fmla="*/ 946894 h 5687"/>
              <a:gd name="T100" fmla="*/ 1325534 w 5383"/>
              <a:gd name="T101" fmla="*/ 923151 h 5687"/>
              <a:gd name="T102" fmla="*/ 1329019 w 5383"/>
              <a:gd name="T103" fmla="*/ 887060 h 5687"/>
              <a:gd name="T104" fmla="*/ 1302723 w 5383"/>
              <a:gd name="T105" fmla="*/ 858251 h 5687"/>
              <a:gd name="T106" fmla="*/ 1175999 w 5383"/>
              <a:gd name="T107" fmla="*/ 758845 h 5687"/>
              <a:gd name="T108" fmla="*/ 1210532 w 5383"/>
              <a:gd name="T109" fmla="*/ 738267 h 5687"/>
              <a:gd name="T110" fmla="*/ 1217185 w 5383"/>
              <a:gd name="T111" fmla="*/ 702810 h 5687"/>
              <a:gd name="T112" fmla="*/ 1193741 w 5383"/>
              <a:gd name="T113" fmla="*/ 670835 h 5687"/>
              <a:gd name="T114" fmla="*/ 500243 w 5383"/>
              <a:gd name="T115" fmla="*/ 569529 h 5687"/>
              <a:gd name="T116" fmla="*/ 736267 w 5383"/>
              <a:gd name="T117" fmla="*/ 558449 h 5687"/>
              <a:gd name="T118" fmla="*/ 753375 w 5383"/>
              <a:gd name="T119" fmla="*/ 522359 h 5687"/>
              <a:gd name="T120" fmla="*/ 739435 w 5383"/>
              <a:gd name="T121" fmla="*/ 489434 h 5687"/>
              <a:gd name="T122" fmla="*/ 475532 w 5383"/>
              <a:gd name="T123" fmla="*/ 475821 h 5687"/>
              <a:gd name="T124" fmla="*/ 403299 w 5383"/>
              <a:gd name="T125" fmla="*/ 488168 h 56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383" h="5687">
                <a:moveTo>
                  <a:pt x="1466" y="5687"/>
                </a:moveTo>
                <a:lnTo>
                  <a:pt x="1466" y="4488"/>
                </a:lnTo>
                <a:lnTo>
                  <a:pt x="643" y="4488"/>
                </a:lnTo>
                <a:lnTo>
                  <a:pt x="610" y="4487"/>
                </a:lnTo>
                <a:lnTo>
                  <a:pt x="577" y="4484"/>
                </a:lnTo>
                <a:lnTo>
                  <a:pt x="545" y="4480"/>
                </a:lnTo>
                <a:lnTo>
                  <a:pt x="513" y="4474"/>
                </a:lnTo>
                <a:lnTo>
                  <a:pt x="482" y="4467"/>
                </a:lnTo>
                <a:lnTo>
                  <a:pt x="451" y="4458"/>
                </a:lnTo>
                <a:lnTo>
                  <a:pt x="421" y="4448"/>
                </a:lnTo>
                <a:lnTo>
                  <a:pt x="392" y="4436"/>
                </a:lnTo>
                <a:lnTo>
                  <a:pt x="363" y="4424"/>
                </a:lnTo>
                <a:lnTo>
                  <a:pt x="336" y="4409"/>
                </a:lnTo>
                <a:lnTo>
                  <a:pt x="308" y="4394"/>
                </a:lnTo>
                <a:lnTo>
                  <a:pt x="282" y="4377"/>
                </a:lnTo>
                <a:lnTo>
                  <a:pt x="257" y="4359"/>
                </a:lnTo>
                <a:lnTo>
                  <a:pt x="233" y="4339"/>
                </a:lnTo>
                <a:lnTo>
                  <a:pt x="210" y="4319"/>
                </a:lnTo>
                <a:lnTo>
                  <a:pt x="187" y="4298"/>
                </a:lnTo>
                <a:lnTo>
                  <a:pt x="167" y="4275"/>
                </a:lnTo>
                <a:lnTo>
                  <a:pt x="146" y="4251"/>
                </a:lnTo>
                <a:lnTo>
                  <a:pt x="127" y="4228"/>
                </a:lnTo>
                <a:lnTo>
                  <a:pt x="110" y="4202"/>
                </a:lnTo>
                <a:lnTo>
                  <a:pt x="93" y="4176"/>
                </a:lnTo>
                <a:lnTo>
                  <a:pt x="78" y="4149"/>
                </a:lnTo>
                <a:lnTo>
                  <a:pt x="63" y="4121"/>
                </a:lnTo>
                <a:lnTo>
                  <a:pt x="50" y="4093"/>
                </a:lnTo>
                <a:lnTo>
                  <a:pt x="39" y="4063"/>
                </a:lnTo>
                <a:lnTo>
                  <a:pt x="29" y="4033"/>
                </a:lnTo>
                <a:lnTo>
                  <a:pt x="21" y="4003"/>
                </a:lnTo>
                <a:lnTo>
                  <a:pt x="13" y="3972"/>
                </a:lnTo>
                <a:lnTo>
                  <a:pt x="8" y="3940"/>
                </a:lnTo>
                <a:lnTo>
                  <a:pt x="4" y="3908"/>
                </a:lnTo>
                <a:lnTo>
                  <a:pt x="1" y="3875"/>
                </a:lnTo>
                <a:lnTo>
                  <a:pt x="0" y="3842"/>
                </a:lnTo>
                <a:lnTo>
                  <a:pt x="0" y="2337"/>
                </a:lnTo>
                <a:lnTo>
                  <a:pt x="1" y="2299"/>
                </a:lnTo>
                <a:lnTo>
                  <a:pt x="6" y="2260"/>
                </a:lnTo>
                <a:lnTo>
                  <a:pt x="13" y="2222"/>
                </a:lnTo>
                <a:lnTo>
                  <a:pt x="22" y="2184"/>
                </a:lnTo>
                <a:lnTo>
                  <a:pt x="33" y="2148"/>
                </a:lnTo>
                <a:lnTo>
                  <a:pt x="47" y="2111"/>
                </a:lnTo>
                <a:lnTo>
                  <a:pt x="63" y="2077"/>
                </a:lnTo>
                <a:lnTo>
                  <a:pt x="81" y="2043"/>
                </a:lnTo>
                <a:lnTo>
                  <a:pt x="103" y="2010"/>
                </a:lnTo>
                <a:lnTo>
                  <a:pt x="126" y="1977"/>
                </a:lnTo>
                <a:lnTo>
                  <a:pt x="151" y="1946"/>
                </a:lnTo>
                <a:lnTo>
                  <a:pt x="177" y="1916"/>
                </a:lnTo>
                <a:lnTo>
                  <a:pt x="207" y="1889"/>
                </a:lnTo>
                <a:lnTo>
                  <a:pt x="238" y="1861"/>
                </a:lnTo>
                <a:lnTo>
                  <a:pt x="269" y="1836"/>
                </a:lnTo>
                <a:lnTo>
                  <a:pt x="304" y="1814"/>
                </a:lnTo>
                <a:lnTo>
                  <a:pt x="685" y="1565"/>
                </a:lnTo>
                <a:lnTo>
                  <a:pt x="1108" y="1289"/>
                </a:lnTo>
                <a:lnTo>
                  <a:pt x="1129" y="1277"/>
                </a:lnTo>
                <a:lnTo>
                  <a:pt x="1148" y="1266"/>
                </a:lnTo>
                <a:lnTo>
                  <a:pt x="1169" y="1255"/>
                </a:lnTo>
                <a:lnTo>
                  <a:pt x="1188" y="1247"/>
                </a:lnTo>
                <a:lnTo>
                  <a:pt x="1209" y="1239"/>
                </a:lnTo>
                <a:lnTo>
                  <a:pt x="1229" y="1233"/>
                </a:lnTo>
                <a:lnTo>
                  <a:pt x="1251" y="1226"/>
                </a:lnTo>
                <a:lnTo>
                  <a:pt x="1273" y="1221"/>
                </a:lnTo>
                <a:lnTo>
                  <a:pt x="1295" y="1217"/>
                </a:lnTo>
                <a:lnTo>
                  <a:pt x="1317" y="1213"/>
                </a:lnTo>
                <a:lnTo>
                  <a:pt x="1364" y="1208"/>
                </a:lnTo>
                <a:lnTo>
                  <a:pt x="1413" y="1204"/>
                </a:lnTo>
                <a:lnTo>
                  <a:pt x="1466" y="1202"/>
                </a:lnTo>
                <a:lnTo>
                  <a:pt x="1466" y="0"/>
                </a:lnTo>
                <a:lnTo>
                  <a:pt x="5383" y="0"/>
                </a:lnTo>
                <a:lnTo>
                  <a:pt x="5383" y="5687"/>
                </a:lnTo>
                <a:lnTo>
                  <a:pt x="1466" y="5687"/>
                </a:lnTo>
                <a:close/>
                <a:moveTo>
                  <a:pt x="1767" y="5386"/>
                </a:moveTo>
                <a:lnTo>
                  <a:pt x="5083" y="5386"/>
                </a:lnTo>
                <a:lnTo>
                  <a:pt x="5083" y="302"/>
                </a:lnTo>
                <a:lnTo>
                  <a:pt x="1767" y="302"/>
                </a:lnTo>
                <a:lnTo>
                  <a:pt x="1767" y="1202"/>
                </a:lnTo>
                <a:lnTo>
                  <a:pt x="2229" y="1202"/>
                </a:lnTo>
                <a:lnTo>
                  <a:pt x="2252" y="1203"/>
                </a:lnTo>
                <a:lnTo>
                  <a:pt x="2275" y="1204"/>
                </a:lnTo>
                <a:lnTo>
                  <a:pt x="2298" y="1208"/>
                </a:lnTo>
                <a:lnTo>
                  <a:pt x="2320" y="1211"/>
                </a:lnTo>
                <a:lnTo>
                  <a:pt x="2341" y="1217"/>
                </a:lnTo>
                <a:lnTo>
                  <a:pt x="2363" y="1222"/>
                </a:lnTo>
                <a:lnTo>
                  <a:pt x="2383" y="1229"/>
                </a:lnTo>
                <a:lnTo>
                  <a:pt x="2404" y="1237"/>
                </a:lnTo>
                <a:lnTo>
                  <a:pt x="2423" y="1246"/>
                </a:lnTo>
                <a:lnTo>
                  <a:pt x="2443" y="1257"/>
                </a:lnTo>
                <a:lnTo>
                  <a:pt x="2462" y="1267"/>
                </a:lnTo>
                <a:lnTo>
                  <a:pt x="2480" y="1278"/>
                </a:lnTo>
                <a:lnTo>
                  <a:pt x="2498" y="1291"/>
                </a:lnTo>
                <a:lnTo>
                  <a:pt x="2515" y="1305"/>
                </a:lnTo>
                <a:lnTo>
                  <a:pt x="2531" y="1319"/>
                </a:lnTo>
                <a:lnTo>
                  <a:pt x="2547" y="1334"/>
                </a:lnTo>
                <a:lnTo>
                  <a:pt x="2562" y="1349"/>
                </a:lnTo>
                <a:lnTo>
                  <a:pt x="2575" y="1365"/>
                </a:lnTo>
                <a:lnTo>
                  <a:pt x="2589" y="1382"/>
                </a:lnTo>
                <a:lnTo>
                  <a:pt x="2601" y="1400"/>
                </a:lnTo>
                <a:lnTo>
                  <a:pt x="2613" y="1419"/>
                </a:lnTo>
                <a:lnTo>
                  <a:pt x="2624" y="1437"/>
                </a:lnTo>
                <a:lnTo>
                  <a:pt x="2633" y="1456"/>
                </a:lnTo>
                <a:lnTo>
                  <a:pt x="2643" y="1477"/>
                </a:lnTo>
                <a:lnTo>
                  <a:pt x="2651" y="1496"/>
                </a:lnTo>
                <a:lnTo>
                  <a:pt x="2657" y="1518"/>
                </a:lnTo>
                <a:lnTo>
                  <a:pt x="2664" y="1538"/>
                </a:lnTo>
                <a:lnTo>
                  <a:pt x="2669" y="1560"/>
                </a:lnTo>
                <a:lnTo>
                  <a:pt x="2673" y="1583"/>
                </a:lnTo>
                <a:lnTo>
                  <a:pt x="2676" y="1605"/>
                </a:lnTo>
                <a:lnTo>
                  <a:pt x="2678" y="1628"/>
                </a:lnTo>
                <a:lnTo>
                  <a:pt x="2678" y="1650"/>
                </a:lnTo>
                <a:lnTo>
                  <a:pt x="2678" y="1671"/>
                </a:lnTo>
                <a:lnTo>
                  <a:pt x="2677" y="1690"/>
                </a:lnTo>
                <a:lnTo>
                  <a:pt x="2675" y="1710"/>
                </a:lnTo>
                <a:lnTo>
                  <a:pt x="2671" y="1728"/>
                </a:lnTo>
                <a:lnTo>
                  <a:pt x="2668" y="1746"/>
                </a:lnTo>
                <a:lnTo>
                  <a:pt x="2663" y="1764"/>
                </a:lnTo>
                <a:lnTo>
                  <a:pt x="2659" y="1783"/>
                </a:lnTo>
                <a:lnTo>
                  <a:pt x="2653" y="1801"/>
                </a:lnTo>
                <a:lnTo>
                  <a:pt x="3697" y="1801"/>
                </a:lnTo>
                <a:lnTo>
                  <a:pt x="3720" y="1801"/>
                </a:lnTo>
                <a:lnTo>
                  <a:pt x="3743" y="1803"/>
                </a:lnTo>
                <a:lnTo>
                  <a:pt x="3766" y="1806"/>
                </a:lnTo>
                <a:lnTo>
                  <a:pt x="3787" y="1810"/>
                </a:lnTo>
                <a:lnTo>
                  <a:pt x="3809" y="1815"/>
                </a:lnTo>
                <a:lnTo>
                  <a:pt x="3831" y="1822"/>
                </a:lnTo>
                <a:lnTo>
                  <a:pt x="3851" y="1828"/>
                </a:lnTo>
                <a:lnTo>
                  <a:pt x="3872" y="1836"/>
                </a:lnTo>
                <a:lnTo>
                  <a:pt x="3892" y="1846"/>
                </a:lnTo>
                <a:lnTo>
                  <a:pt x="3912" y="1855"/>
                </a:lnTo>
                <a:lnTo>
                  <a:pt x="3930" y="1866"/>
                </a:lnTo>
                <a:lnTo>
                  <a:pt x="3948" y="1877"/>
                </a:lnTo>
                <a:lnTo>
                  <a:pt x="3967" y="1890"/>
                </a:lnTo>
                <a:lnTo>
                  <a:pt x="3983" y="1904"/>
                </a:lnTo>
                <a:lnTo>
                  <a:pt x="4000" y="1917"/>
                </a:lnTo>
                <a:lnTo>
                  <a:pt x="4015" y="1932"/>
                </a:lnTo>
                <a:lnTo>
                  <a:pt x="4029" y="1948"/>
                </a:lnTo>
                <a:lnTo>
                  <a:pt x="4044" y="1964"/>
                </a:lnTo>
                <a:lnTo>
                  <a:pt x="4058" y="1981"/>
                </a:lnTo>
                <a:lnTo>
                  <a:pt x="4069" y="1998"/>
                </a:lnTo>
                <a:lnTo>
                  <a:pt x="4082" y="2017"/>
                </a:lnTo>
                <a:lnTo>
                  <a:pt x="4092" y="2036"/>
                </a:lnTo>
                <a:lnTo>
                  <a:pt x="4102" y="2056"/>
                </a:lnTo>
                <a:lnTo>
                  <a:pt x="4112" y="2075"/>
                </a:lnTo>
                <a:lnTo>
                  <a:pt x="4120" y="2095"/>
                </a:lnTo>
                <a:lnTo>
                  <a:pt x="4126" y="2116"/>
                </a:lnTo>
                <a:lnTo>
                  <a:pt x="4132" y="2138"/>
                </a:lnTo>
                <a:lnTo>
                  <a:pt x="4138" y="2159"/>
                </a:lnTo>
                <a:lnTo>
                  <a:pt x="4141" y="2181"/>
                </a:lnTo>
                <a:lnTo>
                  <a:pt x="4145" y="2204"/>
                </a:lnTo>
                <a:lnTo>
                  <a:pt x="4146" y="2227"/>
                </a:lnTo>
                <a:lnTo>
                  <a:pt x="4147" y="2250"/>
                </a:lnTo>
                <a:lnTo>
                  <a:pt x="4146" y="2269"/>
                </a:lnTo>
                <a:lnTo>
                  <a:pt x="4145" y="2290"/>
                </a:lnTo>
                <a:lnTo>
                  <a:pt x="4142" y="2309"/>
                </a:lnTo>
                <a:lnTo>
                  <a:pt x="4140" y="2328"/>
                </a:lnTo>
                <a:lnTo>
                  <a:pt x="4136" y="2348"/>
                </a:lnTo>
                <a:lnTo>
                  <a:pt x="4131" y="2366"/>
                </a:lnTo>
                <a:lnTo>
                  <a:pt x="4125" y="2385"/>
                </a:lnTo>
                <a:lnTo>
                  <a:pt x="4120" y="2402"/>
                </a:lnTo>
                <a:lnTo>
                  <a:pt x="4140" y="2406"/>
                </a:lnTo>
                <a:lnTo>
                  <a:pt x="4160" y="2410"/>
                </a:lnTo>
                <a:lnTo>
                  <a:pt x="4179" y="2416"/>
                </a:lnTo>
                <a:lnTo>
                  <a:pt x="4198" y="2422"/>
                </a:lnTo>
                <a:lnTo>
                  <a:pt x="4217" y="2429"/>
                </a:lnTo>
                <a:lnTo>
                  <a:pt x="4235" y="2437"/>
                </a:lnTo>
                <a:lnTo>
                  <a:pt x="4253" y="2445"/>
                </a:lnTo>
                <a:lnTo>
                  <a:pt x="4270" y="2454"/>
                </a:lnTo>
                <a:lnTo>
                  <a:pt x="4287" y="2464"/>
                </a:lnTo>
                <a:lnTo>
                  <a:pt x="4305" y="2474"/>
                </a:lnTo>
                <a:lnTo>
                  <a:pt x="4321" y="2486"/>
                </a:lnTo>
                <a:lnTo>
                  <a:pt x="4335" y="2497"/>
                </a:lnTo>
                <a:lnTo>
                  <a:pt x="4350" y="2510"/>
                </a:lnTo>
                <a:lnTo>
                  <a:pt x="4365" y="2523"/>
                </a:lnTo>
                <a:lnTo>
                  <a:pt x="4379" y="2537"/>
                </a:lnTo>
                <a:lnTo>
                  <a:pt x="4392" y="2552"/>
                </a:lnTo>
                <a:lnTo>
                  <a:pt x="4405" y="2567"/>
                </a:lnTo>
                <a:lnTo>
                  <a:pt x="4416" y="2583"/>
                </a:lnTo>
                <a:lnTo>
                  <a:pt x="4428" y="2599"/>
                </a:lnTo>
                <a:lnTo>
                  <a:pt x="4438" y="2615"/>
                </a:lnTo>
                <a:lnTo>
                  <a:pt x="4448" y="2632"/>
                </a:lnTo>
                <a:lnTo>
                  <a:pt x="4457" y="2650"/>
                </a:lnTo>
                <a:lnTo>
                  <a:pt x="4465" y="2668"/>
                </a:lnTo>
                <a:lnTo>
                  <a:pt x="4472" y="2687"/>
                </a:lnTo>
                <a:lnTo>
                  <a:pt x="4479" y="2705"/>
                </a:lnTo>
                <a:lnTo>
                  <a:pt x="4486" y="2724"/>
                </a:lnTo>
                <a:lnTo>
                  <a:pt x="4491" y="2744"/>
                </a:lnTo>
                <a:lnTo>
                  <a:pt x="4495" y="2763"/>
                </a:lnTo>
                <a:lnTo>
                  <a:pt x="4497" y="2784"/>
                </a:lnTo>
                <a:lnTo>
                  <a:pt x="4501" y="2804"/>
                </a:lnTo>
                <a:lnTo>
                  <a:pt x="4502" y="2825"/>
                </a:lnTo>
                <a:lnTo>
                  <a:pt x="4502" y="2846"/>
                </a:lnTo>
                <a:lnTo>
                  <a:pt x="4502" y="2867"/>
                </a:lnTo>
                <a:lnTo>
                  <a:pt x="4501" y="2888"/>
                </a:lnTo>
                <a:lnTo>
                  <a:pt x="4497" y="2908"/>
                </a:lnTo>
                <a:lnTo>
                  <a:pt x="4495" y="2929"/>
                </a:lnTo>
                <a:lnTo>
                  <a:pt x="4491" y="2948"/>
                </a:lnTo>
                <a:lnTo>
                  <a:pt x="4486" y="2967"/>
                </a:lnTo>
                <a:lnTo>
                  <a:pt x="4479" y="2987"/>
                </a:lnTo>
                <a:lnTo>
                  <a:pt x="4473" y="3006"/>
                </a:lnTo>
                <a:lnTo>
                  <a:pt x="4465" y="3025"/>
                </a:lnTo>
                <a:lnTo>
                  <a:pt x="4457" y="3043"/>
                </a:lnTo>
                <a:lnTo>
                  <a:pt x="4448" y="3060"/>
                </a:lnTo>
                <a:lnTo>
                  <a:pt x="4438" y="3077"/>
                </a:lnTo>
                <a:lnTo>
                  <a:pt x="4428" y="3093"/>
                </a:lnTo>
                <a:lnTo>
                  <a:pt x="4416" y="3110"/>
                </a:lnTo>
                <a:lnTo>
                  <a:pt x="4405" y="3125"/>
                </a:lnTo>
                <a:lnTo>
                  <a:pt x="4392" y="3140"/>
                </a:lnTo>
                <a:lnTo>
                  <a:pt x="4379" y="3155"/>
                </a:lnTo>
                <a:lnTo>
                  <a:pt x="4365" y="3168"/>
                </a:lnTo>
                <a:lnTo>
                  <a:pt x="4351" y="3182"/>
                </a:lnTo>
                <a:lnTo>
                  <a:pt x="4336" y="3195"/>
                </a:lnTo>
                <a:lnTo>
                  <a:pt x="4321" y="3207"/>
                </a:lnTo>
                <a:lnTo>
                  <a:pt x="4305" y="3219"/>
                </a:lnTo>
                <a:lnTo>
                  <a:pt x="4289" y="3229"/>
                </a:lnTo>
                <a:lnTo>
                  <a:pt x="4271" y="3239"/>
                </a:lnTo>
                <a:lnTo>
                  <a:pt x="4253" y="3248"/>
                </a:lnTo>
                <a:lnTo>
                  <a:pt x="4236" y="3256"/>
                </a:lnTo>
                <a:lnTo>
                  <a:pt x="4217" y="3264"/>
                </a:lnTo>
                <a:lnTo>
                  <a:pt x="4198" y="3271"/>
                </a:lnTo>
                <a:lnTo>
                  <a:pt x="4179" y="3277"/>
                </a:lnTo>
                <a:lnTo>
                  <a:pt x="4160" y="3282"/>
                </a:lnTo>
                <a:lnTo>
                  <a:pt x="4140" y="3287"/>
                </a:lnTo>
                <a:lnTo>
                  <a:pt x="4120" y="3290"/>
                </a:lnTo>
                <a:lnTo>
                  <a:pt x="4125" y="3308"/>
                </a:lnTo>
                <a:lnTo>
                  <a:pt x="4131" y="3326"/>
                </a:lnTo>
                <a:lnTo>
                  <a:pt x="4136" y="3344"/>
                </a:lnTo>
                <a:lnTo>
                  <a:pt x="4140" y="3364"/>
                </a:lnTo>
                <a:lnTo>
                  <a:pt x="4142" y="3382"/>
                </a:lnTo>
                <a:lnTo>
                  <a:pt x="4145" y="3401"/>
                </a:lnTo>
                <a:lnTo>
                  <a:pt x="4146" y="3422"/>
                </a:lnTo>
                <a:lnTo>
                  <a:pt x="4147" y="3441"/>
                </a:lnTo>
                <a:lnTo>
                  <a:pt x="4146" y="3464"/>
                </a:lnTo>
                <a:lnTo>
                  <a:pt x="4145" y="3487"/>
                </a:lnTo>
                <a:lnTo>
                  <a:pt x="4141" y="3510"/>
                </a:lnTo>
                <a:lnTo>
                  <a:pt x="4138" y="3531"/>
                </a:lnTo>
                <a:lnTo>
                  <a:pt x="4132" y="3553"/>
                </a:lnTo>
                <a:lnTo>
                  <a:pt x="4126" y="3575"/>
                </a:lnTo>
                <a:lnTo>
                  <a:pt x="4120" y="3595"/>
                </a:lnTo>
                <a:lnTo>
                  <a:pt x="4112" y="3616"/>
                </a:lnTo>
                <a:lnTo>
                  <a:pt x="4102" y="3635"/>
                </a:lnTo>
                <a:lnTo>
                  <a:pt x="4092" y="3655"/>
                </a:lnTo>
                <a:lnTo>
                  <a:pt x="4082" y="3674"/>
                </a:lnTo>
                <a:lnTo>
                  <a:pt x="4069" y="3692"/>
                </a:lnTo>
                <a:lnTo>
                  <a:pt x="4058" y="3709"/>
                </a:lnTo>
                <a:lnTo>
                  <a:pt x="4044" y="3726"/>
                </a:lnTo>
                <a:lnTo>
                  <a:pt x="4029" y="3742"/>
                </a:lnTo>
                <a:lnTo>
                  <a:pt x="4015" y="3758"/>
                </a:lnTo>
                <a:lnTo>
                  <a:pt x="4000" y="3773"/>
                </a:lnTo>
                <a:lnTo>
                  <a:pt x="3983" y="3787"/>
                </a:lnTo>
                <a:lnTo>
                  <a:pt x="3967" y="3801"/>
                </a:lnTo>
                <a:lnTo>
                  <a:pt x="3948" y="3813"/>
                </a:lnTo>
                <a:lnTo>
                  <a:pt x="3930" y="3825"/>
                </a:lnTo>
                <a:lnTo>
                  <a:pt x="3912" y="3836"/>
                </a:lnTo>
                <a:lnTo>
                  <a:pt x="3892" y="3845"/>
                </a:lnTo>
                <a:lnTo>
                  <a:pt x="3872" y="3854"/>
                </a:lnTo>
                <a:lnTo>
                  <a:pt x="3851" y="3862"/>
                </a:lnTo>
                <a:lnTo>
                  <a:pt x="3831" y="3869"/>
                </a:lnTo>
                <a:lnTo>
                  <a:pt x="3809" y="3876"/>
                </a:lnTo>
                <a:lnTo>
                  <a:pt x="3787" y="3881"/>
                </a:lnTo>
                <a:lnTo>
                  <a:pt x="3766" y="3885"/>
                </a:lnTo>
                <a:lnTo>
                  <a:pt x="3743" y="3887"/>
                </a:lnTo>
                <a:lnTo>
                  <a:pt x="3720" y="3890"/>
                </a:lnTo>
                <a:lnTo>
                  <a:pt x="3697" y="3890"/>
                </a:lnTo>
                <a:lnTo>
                  <a:pt x="3669" y="3890"/>
                </a:lnTo>
                <a:lnTo>
                  <a:pt x="3676" y="3908"/>
                </a:lnTo>
                <a:lnTo>
                  <a:pt x="3680" y="3925"/>
                </a:lnTo>
                <a:lnTo>
                  <a:pt x="3685" y="3943"/>
                </a:lnTo>
                <a:lnTo>
                  <a:pt x="3688" y="3963"/>
                </a:lnTo>
                <a:lnTo>
                  <a:pt x="3692" y="3981"/>
                </a:lnTo>
                <a:lnTo>
                  <a:pt x="3693" y="3999"/>
                </a:lnTo>
                <a:lnTo>
                  <a:pt x="3694" y="4019"/>
                </a:lnTo>
                <a:lnTo>
                  <a:pt x="3695" y="4038"/>
                </a:lnTo>
                <a:lnTo>
                  <a:pt x="3694" y="4061"/>
                </a:lnTo>
                <a:lnTo>
                  <a:pt x="3693" y="4084"/>
                </a:lnTo>
                <a:lnTo>
                  <a:pt x="3689" y="4107"/>
                </a:lnTo>
                <a:lnTo>
                  <a:pt x="3686" y="4128"/>
                </a:lnTo>
                <a:lnTo>
                  <a:pt x="3680" y="4150"/>
                </a:lnTo>
                <a:lnTo>
                  <a:pt x="3674" y="4172"/>
                </a:lnTo>
                <a:lnTo>
                  <a:pt x="3668" y="4192"/>
                </a:lnTo>
                <a:lnTo>
                  <a:pt x="3660" y="4213"/>
                </a:lnTo>
                <a:lnTo>
                  <a:pt x="3650" y="4232"/>
                </a:lnTo>
                <a:lnTo>
                  <a:pt x="3640" y="4251"/>
                </a:lnTo>
                <a:lnTo>
                  <a:pt x="3630" y="4271"/>
                </a:lnTo>
                <a:lnTo>
                  <a:pt x="3617" y="4289"/>
                </a:lnTo>
                <a:lnTo>
                  <a:pt x="3606" y="4306"/>
                </a:lnTo>
                <a:lnTo>
                  <a:pt x="3592" y="4323"/>
                </a:lnTo>
                <a:lnTo>
                  <a:pt x="3577" y="4341"/>
                </a:lnTo>
                <a:lnTo>
                  <a:pt x="3563" y="4355"/>
                </a:lnTo>
                <a:lnTo>
                  <a:pt x="3548" y="4370"/>
                </a:lnTo>
                <a:lnTo>
                  <a:pt x="3531" y="4385"/>
                </a:lnTo>
                <a:lnTo>
                  <a:pt x="3515" y="4398"/>
                </a:lnTo>
                <a:lnTo>
                  <a:pt x="3496" y="4410"/>
                </a:lnTo>
                <a:lnTo>
                  <a:pt x="3478" y="4423"/>
                </a:lnTo>
                <a:lnTo>
                  <a:pt x="3460" y="4433"/>
                </a:lnTo>
                <a:lnTo>
                  <a:pt x="3440" y="4443"/>
                </a:lnTo>
                <a:lnTo>
                  <a:pt x="3420" y="4452"/>
                </a:lnTo>
                <a:lnTo>
                  <a:pt x="3400" y="4460"/>
                </a:lnTo>
                <a:lnTo>
                  <a:pt x="3379" y="4467"/>
                </a:lnTo>
                <a:lnTo>
                  <a:pt x="3358" y="4473"/>
                </a:lnTo>
                <a:lnTo>
                  <a:pt x="3337" y="4479"/>
                </a:lnTo>
                <a:lnTo>
                  <a:pt x="3314" y="4482"/>
                </a:lnTo>
                <a:lnTo>
                  <a:pt x="3292" y="4485"/>
                </a:lnTo>
                <a:lnTo>
                  <a:pt x="3269" y="4487"/>
                </a:lnTo>
                <a:lnTo>
                  <a:pt x="3246" y="4488"/>
                </a:lnTo>
                <a:lnTo>
                  <a:pt x="1767" y="4488"/>
                </a:lnTo>
                <a:lnTo>
                  <a:pt x="1767" y="5386"/>
                </a:lnTo>
                <a:close/>
                <a:moveTo>
                  <a:pt x="1273" y="1542"/>
                </a:moveTo>
                <a:lnTo>
                  <a:pt x="849" y="1818"/>
                </a:lnTo>
                <a:lnTo>
                  <a:pt x="467" y="2067"/>
                </a:lnTo>
                <a:lnTo>
                  <a:pt x="452" y="2076"/>
                </a:lnTo>
                <a:lnTo>
                  <a:pt x="437" y="2087"/>
                </a:lnTo>
                <a:lnTo>
                  <a:pt x="422" y="2099"/>
                </a:lnTo>
                <a:lnTo>
                  <a:pt x="408" y="2113"/>
                </a:lnTo>
                <a:lnTo>
                  <a:pt x="394" y="2126"/>
                </a:lnTo>
                <a:lnTo>
                  <a:pt x="380" y="2141"/>
                </a:lnTo>
                <a:lnTo>
                  <a:pt x="368" y="2157"/>
                </a:lnTo>
                <a:lnTo>
                  <a:pt x="355" y="2174"/>
                </a:lnTo>
                <a:lnTo>
                  <a:pt x="344" y="2192"/>
                </a:lnTo>
                <a:lnTo>
                  <a:pt x="333" y="2211"/>
                </a:lnTo>
                <a:lnTo>
                  <a:pt x="324" y="2230"/>
                </a:lnTo>
                <a:lnTo>
                  <a:pt x="316" y="2250"/>
                </a:lnTo>
                <a:lnTo>
                  <a:pt x="311" y="2270"/>
                </a:lnTo>
                <a:lnTo>
                  <a:pt x="305" y="2292"/>
                </a:lnTo>
                <a:lnTo>
                  <a:pt x="303" y="2315"/>
                </a:lnTo>
                <a:lnTo>
                  <a:pt x="301" y="2337"/>
                </a:lnTo>
                <a:lnTo>
                  <a:pt x="301" y="3842"/>
                </a:lnTo>
                <a:lnTo>
                  <a:pt x="301" y="3860"/>
                </a:lnTo>
                <a:lnTo>
                  <a:pt x="304" y="3877"/>
                </a:lnTo>
                <a:lnTo>
                  <a:pt x="305" y="3894"/>
                </a:lnTo>
                <a:lnTo>
                  <a:pt x="308" y="3911"/>
                </a:lnTo>
                <a:lnTo>
                  <a:pt x="312" y="3927"/>
                </a:lnTo>
                <a:lnTo>
                  <a:pt x="316" y="3944"/>
                </a:lnTo>
                <a:lnTo>
                  <a:pt x="322" y="3960"/>
                </a:lnTo>
                <a:lnTo>
                  <a:pt x="328" y="3975"/>
                </a:lnTo>
                <a:lnTo>
                  <a:pt x="335" y="3991"/>
                </a:lnTo>
                <a:lnTo>
                  <a:pt x="343" y="4006"/>
                </a:lnTo>
                <a:lnTo>
                  <a:pt x="351" y="4020"/>
                </a:lnTo>
                <a:lnTo>
                  <a:pt x="360" y="4033"/>
                </a:lnTo>
                <a:lnTo>
                  <a:pt x="369" y="4047"/>
                </a:lnTo>
                <a:lnTo>
                  <a:pt x="379" y="4061"/>
                </a:lnTo>
                <a:lnTo>
                  <a:pt x="389" y="4072"/>
                </a:lnTo>
                <a:lnTo>
                  <a:pt x="401" y="4085"/>
                </a:lnTo>
                <a:lnTo>
                  <a:pt x="412" y="4096"/>
                </a:lnTo>
                <a:lnTo>
                  <a:pt x="425" y="4107"/>
                </a:lnTo>
                <a:lnTo>
                  <a:pt x="437" y="4117"/>
                </a:lnTo>
                <a:lnTo>
                  <a:pt x="451" y="4127"/>
                </a:lnTo>
                <a:lnTo>
                  <a:pt x="465" y="4136"/>
                </a:lnTo>
                <a:lnTo>
                  <a:pt x="479" y="4144"/>
                </a:lnTo>
                <a:lnTo>
                  <a:pt x="493" y="4151"/>
                </a:lnTo>
                <a:lnTo>
                  <a:pt x="509" y="4158"/>
                </a:lnTo>
                <a:lnTo>
                  <a:pt x="524" y="4165"/>
                </a:lnTo>
                <a:lnTo>
                  <a:pt x="540" y="4170"/>
                </a:lnTo>
                <a:lnTo>
                  <a:pt x="556" y="4175"/>
                </a:lnTo>
                <a:lnTo>
                  <a:pt x="573" y="4178"/>
                </a:lnTo>
                <a:lnTo>
                  <a:pt x="590" y="4182"/>
                </a:lnTo>
                <a:lnTo>
                  <a:pt x="607" y="4184"/>
                </a:lnTo>
                <a:lnTo>
                  <a:pt x="624" y="4185"/>
                </a:lnTo>
                <a:lnTo>
                  <a:pt x="643" y="4185"/>
                </a:lnTo>
                <a:lnTo>
                  <a:pt x="3246" y="4185"/>
                </a:lnTo>
                <a:lnTo>
                  <a:pt x="3261" y="4184"/>
                </a:lnTo>
                <a:lnTo>
                  <a:pt x="3276" y="4182"/>
                </a:lnTo>
                <a:lnTo>
                  <a:pt x="3290" y="4178"/>
                </a:lnTo>
                <a:lnTo>
                  <a:pt x="3303" y="4174"/>
                </a:lnTo>
                <a:lnTo>
                  <a:pt x="3316" y="4167"/>
                </a:lnTo>
                <a:lnTo>
                  <a:pt x="3329" y="4160"/>
                </a:lnTo>
                <a:lnTo>
                  <a:pt x="3340" y="4152"/>
                </a:lnTo>
                <a:lnTo>
                  <a:pt x="3350" y="4142"/>
                </a:lnTo>
                <a:lnTo>
                  <a:pt x="3359" y="4132"/>
                </a:lnTo>
                <a:lnTo>
                  <a:pt x="3369" y="4120"/>
                </a:lnTo>
                <a:lnTo>
                  <a:pt x="3375" y="4108"/>
                </a:lnTo>
                <a:lnTo>
                  <a:pt x="3382" y="4095"/>
                </a:lnTo>
                <a:lnTo>
                  <a:pt x="3387" y="4081"/>
                </a:lnTo>
                <a:lnTo>
                  <a:pt x="3390" y="4068"/>
                </a:lnTo>
                <a:lnTo>
                  <a:pt x="3393" y="4053"/>
                </a:lnTo>
                <a:lnTo>
                  <a:pt x="3394" y="4038"/>
                </a:lnTo>
                <a:lnTo>
                  <a:pt x="3393" y="4023"/>
                </a:lnTo>
                <a:lnTo>
                  <a:pt x="3390" y="4008"/>
                </a:lnTo>
                <a:lnTo>
                  <a:pt x="3387" y="3994"/>
                </a:lnTo>
                <a:lnTo>
                  <a:pt x="3382" y="3981"/>
                </a:lnTo>
                <a:lnTo>
                  <a:pt x="3375" y="3967"/>
                </a:lnTo>
                <a:lnTo>
                  <a:pt x="3369" y="3956"/>
                </a:lnTo>
                <a:lnTo>
                  <a:pt x="3359" y="3944"/>
                </a:lnTo>
                <a:lnTo>
                  <a:pt x="3350" y="3933"/>
                </a:lnTo>
                <a:lnTo>
                  <a:pt x="3340" y="3924"/>
                </a:lnTo>
                <a:lnTo>
                  <a:pt x="3329" y="3915"/>
                </a:lnTo>
                <a:lnTo>
                  <a:pt x="3316" y="3908"/>
                </a:lnTo>
                <a:lnTo>
                  <a:pt x="3303" y="3901"/>
                </a:lnTo>
                <a:lnTo>
                  <a:pt x="3290" y="3897"/>
                </a:lnTo>
                <a:lnTo>
                  <a:pt x="3276" y="3893"/>
                </a:lnTo>
                <a:lnTo>
                  <a:pt x="3261" y="3891"/>
                </a:lnTo>
                <a:lnTo>
                  <a:pt x="3246" y="3890"/>
                </a:lnTo>
                <a:lnTo>
                  <a:pt x="2207" y="3890"/>
                </a:lnTo>
                <a:lnTo>
                  <a:pt x="2207" y="3588"/>
                </a:lnTo>
                <a:lnTo>
                  <a:pt x="3697" y="3588"/>
                </a:lnTo>
                <a:lnTo>
                  <a:pt x="3712" y="3587"/>
                </a:lnTo>
                <a:lnTo>
                  <a:pt x="3727" y="3586"/>
                </a:lnTo>
                <a:lnTo>
                  <a:pt x="3742" y="3582"/>
                </a:lnTo>
                <a:lnTo>
                  <a:pt x="3755" y="3577"/>
                </a:lnTo>
                <a:lnTo>
                  <a:pt x="3768" y="3571"/>
                </a:lnTo>
                <a:lnTo>
                  <a:pt x="3781" y="3563"/>
                </a:lnTo>
                <a:lnTo>
                  <a:pt x="3792" y="3555"/>
                </a:lnTo>
                <a:lnTo>
                  <a:pt x="3802" y="3545"/>
                </a:lnTo>
                <a:lnTo>
                  <a:pt x="3811" y="3535"/>
                </a:lnTo>
                <a:lnTo>
                  <a:pt x="3821" y="3523"/>
                </a:lnTo>
                <a:lnTo>
                  <a:pt x="3827" y="3512"/>
                </a:lnTo>
                <a:lnTo>
                  <a:pt x="3834" y="3498"/>
                </a:lnTo>
                <a:lnTo>
                  <a:pt x="3839" y="3484"/>
                </a:lnTo>
                <a:lnTo>
                  <a:pt x="3842" y="3471"/>
                </a:lnTo>
                <a:lnTo>
                  <a:pt x="3845" y="3456"/>
                </a:lnTo>
                <a:lnTo>
                  <a:pt x="3846" y="3441"/>
                </a:lnTo>
                <a:lnTo>
                  <a:pt x="3845" y="3427"/>
                </a:lnTo>
                <a:lnTo>
                  <a:pt x="3843" y="3414"/>
                </a:lnTo>
                <a:lnTo>
                  <a:pt x="3840" y="3401"/>
                </a:lnTo>
                <a:lnTo>
                  <a:pt x="3835" y="3389"/>
                </a:lnTo>
                <a:lnTo>
                  <a:pt x="3831" y="3376"/>
                </a:lnTo>
                <a:lnTo>
                  <a:pt x="3824" y="3365"/>
                </a:lnTo>
                <a:lnTo>
                  <a:pt x="3817" y="3354"/>
                </a:lnTo>
                <a:lnTo>
                  <a:pt x="3809" y="3344"/>
                </a:lnTo>
                <a:lnTo>
                  <a:pt x="3800" y="3335"/>
                </a:lnTo>
                <a:lnTo>
                  <a:pt x="3791" y="3326"/>
                </a:lnTo>
                <a:lnTo>
                  <a:pt x="3779" y="3319"/>
                </a:lnTo>
                <a:lnTo>
                  <a:pt x="3769" y="3312"/>
                </a:lnTo>
                <a:lnTo>
                  <a:pt x="3757" y="3306"/>
                </a:lnTo>
                <a:lnTo>
                  <a:pt x="3744" y="3302"/>
                </a:lnTo>
                <a:lnTo>
                  <a:pt x="3732" y="3298"/>
                </a:lnTo>
                <a:lnTo>
                  <a:pt x="3718" y="3295"/>
                </a:lnTo>
                <a:lnTo>
                  <a:pt x="2207" y="3293"/>
                </a:lnTo>
                <a:lnTo>
                  <a:pt x="2207" y="2991"/>
                </a:lnTo>
                <a:lnTo>
                  <a:pt x="4053" y="2995"/>
                </a:lnTo>
                <a:lnTo>
                  <a:pt x="4068" y="2994"/>
                </a:lnTo>
                <a:lnTo>
                  <a:pt x="4083" y="2991"/>
                </a:lnTo>
                <a:lnTo>
                  <a:pt x="4098" y="2988"/>
                </a:lnTo>
                <a:lnTo>
                  <a:pt x="4112" y="2982"/>
                </a:lnTo>
                <a:lnTo>
                  <a:pt x="4124" y="2977"/>
                </a:lnTo>
                <a:lnTo>
                  <a:pt x="4137" y="2969"/>
                </a:lnTo>
                <a:lnTo>
                  <a:pt x="4147" y="2961"/>
                </a:lnTo>
                <a:lnTo>
                  <a:pt x="4158" y="2950"/>
                </a:lnTo>
                <a:lnTo>
                  <a:pt x="4168" y="2940"/>
                </a:lnTo>
                <a:lnTo>
                  <a:pt x="4176" y="2929"/>
                </a:lnTo>
                <a:lnTo>
                  <a:pt x="4184" y="2916"/>
                </a:lnTo>
                <a:lnTo>
                  <a:pt x="4189" y="2904"/>
                </a:lnTo>
                <a:lnTo>
                  <a:pt x="4195" y="2890"/>
                </a:lnTo>
                <a:lnTo>
                  <a:pt x="4198" y="2876"/>
                </a:lnTo>
                <a:lnTo>
                  <a:pt x="4201" y="2861"/>
                </a:lnTo>
                <a:lnTo>
                  <a:pt x="4202" y="2846"/>
                </a:lnTo>
                <a:lnTo>
                  <a:pt x="4201" y="2830"/>
                </a:lnTo>
                <a:lnTo>
                  <a:pt x="4198" y="2817"/>
                </a:lnTo>
                <a:lnTo>
                  <a:pt x="4195" y="2802"/>
                </a:lnTo>
                <a:lnTo>
                  <a:pt x="4189" y="2788"/>
                </a:lnTo>
                <a:lnTo>
                  <a:pt x="4184" y="2776"/>
                </a:lnTo>
                <a:lnTo>
                  <a:pt x="4176" y="2763"/>
                </a:lnTo>
                <a:lnTo>
                  <a:pt x="4168" y="2752"/>
                </a:lnTo>
                <a:lnTo>
                  <a:pt x="4158" y="2741"/>
                </a:lnTo>
                <a:lnTo>
                  <a:pt x="4147" y="2732"/>
                </a:lnTo>
                <a:lnTo>
                  <a:pt x="4137" y="2724"/>
                </a:lnTo>
                <a:lnTo>
                  <a:pt x="4124" y="2716"/>
                </a:lnTo>
                <a:lnTo>
                  <a:pt x="4112" y="2711"/>
                </a:lnTo>
                <a:lnTo>
                  <a:pt x="4098" y="2705"/>
                </a:lnTo>
                <a:lnTo>
                  <a:pt x="4083" y="2702"/>
                </a:lnTo>
                <a:lnTo>
                  <a:pt x="4068" y="2699"/>
                </a:lnTo>
                <a:lnTo>
                  <a:pt x="4053" y="2698"/>
                </a:lnTo>
                <a:lnTo>
                  <a:pt x="2213" y="2698"/>
                </a:lnTo>
                <a:lnTo>
                  <a:pt x="2213" y="2398"/>
                </a:lnTo>
                <a:lnTo>
                  <a:pt x="3697" y="2398"/>
                </a:lnTo>
                <a:lnTo>
                  <a:pt x="3712" y="2397"/>
                </a:lnTo>
                <a:lnTo>
                  <a:pt x="3727" y="2395"/>
                </a:lnTo>
                <a:lnTo>
                  <a:pt x="3742" y="2391"/>
                </a:lnTo>
                <a:lnTo>
                  <a:pt x="3755" y="2385"/>
                </a:lnTo>
                <a:lnTo>
                  <a:pt x="3768" y="2380"/>
                </a:lnTo>
                <a:lnTo>
                  <a:pt x="3781" y="2372"/>
                </a:lnTo>
                <a:lnTo>
                  <a:pt x="3792" y="2364"/>
                </a:lnTo>
                <a:lnTo>
                  <a:pt x="3802" y="2355"/>
                </a:lnTo>
                <a:lnTo>
                  <a:pt x="3811" y="2343"/>
                </a:lnTo>
                <a:lnTo>
                  <a:pt x="3821" y="2332"/>
                </a:lnTo>
                <a:lnTo>
                  <a:pt x="3827" y="2320"/>
                </a:lnTo>
                <a:lnTo>
                  <a:pt x="3834" y="2307"/>
                </a:lnTo>
                <a:lnTo>
                  <a:pt x="3839" y="2293"/>
                </a:lnTo>
                <a:lnTo>
                  <a:pt x="3842" y="2279"/>
                </a:lnTo>
                <a:lnTo>
                  <a:pt x="3845" y="2264"/>
                </a:lnTo>
                <a:lnTo>
                  <a:pt x="3846" y="2250"/>
                </a:lnTo>
                <a:lnTo>
                  <a:pt x="3845" y="2234"/>
                </a:lnTo>
                <a:lnTo>
                  <a:pt x="3842" y="2220"/>
                </a:lnTo>
                <a:lnTo>
                  <a:pt x="3839" y="2205"/>
                </a:lnTo>
                <a:lnTo>
                  <a:pt x="3834" y="2191"/>
                </a:lnTo>
                <a:lnTo>
                  <a:pt x="3827" y="2179"/>
                </a:lnTo>
                <a:lnTo>
                  <a:pt x="3821" y="2166"/>
                </a:lnTo>
                <a:lnTo>
                  <a:pt x="3811" y="2156"/>
                </a:lnTo>
                <a:lnTo>
                  <a:pt x="3802" y="2145"/>
                </a:lnTo>
                <a:lnTo>
                  <a:pt x="3792" y="2135"/>
                </a:lnTo>
                <a:lnTo>
                  <a:pt x="3781" y="2127"/>
                </a:lnTo>
                <a:lnTo>
                  <a:pt x="3768" y="2119"/>
                </a:lnTo>
                <a:lnTo>
                  <a:pt x="3755" y="2114"/>
                </a:lnTo>
                <a:lnTo>
                  <a:pt x="3742" y="2108"/>
                </a:lnTo>
                <a:lnTo>
                  <a:pt x="3727" y="2105"/>
                </a:lnTo>
                <a:lnTo>
                  <a:pt x="3712" y="2102"/>
                </a:lnTo>
                <a:lnTo>
                  <a:pt x="3697" y="2101"/>
                </a:lnTo>
                <a:lnTo>
                  <a:pt x="1791" y="2101"/>
                </a:lnTo>
                <a:lnTo>
                  <a:pt x="1791" y="2100"/>
                </a:lnTo>
                <a:lnTo>
                  <a:pt x="1579" y="2100"/>
                </a:lnTo>
                <a:lnTo>
                  <a:pt x="1579" y="1799"/>
                </a:lnTo>
                <a:lnTo>
                  <a:pt x="2229" y="1799"/>
                </a:lnTo>
                <a:lnTo>
                  <a:pt x="2244" y="1798"/>
                </a:lnTo>
                <a:lnTo>
                  <a:pt x="2259" y="1795"/>
                </a:lnTo>
                <a:lnTo>
                  <a:pt x="2274" y="1792"/>
                </a:lnTo>
                <a:lnTo>
                  <a:pt x="2286" y="1787"/>
                </a:lnTo>
                <a:lnTo>
                  <a:pt x="2300" y="1780"/>
                </a:lnTo>
                <a:lnTo>
                  <a:pt x="2313" y="1774"/>
                </a:lnTo>
                <a:lnTo>
                  <a:pt x="2324" y="1764"/>
                </a:lnTo>
                <a:lnTo>
                  <a:pt x="2334" y="1755"/>
                </a:lnTo>
                <a:lnTo>
                  <a:pt x="2344" y="1745"/>
                </a:lnTo>
                <a:lnTo>
                  <a:pt x="2353" y="1734"/>
                </a:lnTo>
                <a:lnTo>
                  <a:pt x="2359" y="1721"/>
                </a:lnTo>
                <a:lnTo>
                  <a:pt x="2366" y="1709"/>
                </a:lnTo>
                <a:lnTo>
                  <a:pt x="2371" y="1695"/>
                </a:lnTo>
                <a:lnTo>
                  <a:pt x="2374" y="1680"/>
                </a:lnTo>
                <a:lnTo>
                  <a:pt x="2377" y="1665"/>
                </a:lnTo>
                <a:lnTo>
                  <a:pt x="2378" y="1650"/>
                </a:lnTo>
                <a:lnTo>
                  <a:pt x="2377" y="1636"/>
                </a:lnTo>
                <a:lnTo>
                  <a:pt x="2374" y="1621"/>
                </a:lnTo>
                <a:lnTo>
                  <a:pt x="2371" y="1607"/>
                </a:lnTo>
                <a:lnTo>
                  <a:pt x="2366" y="1593"/>
                </a:lnTo>
                <a:lnTo>
                  <a:pt x="2359" y="1581"/>
                </a:lnTo>
                <a:lnTo>
                  <a:pt x="2353" y="1568"/>
                </a:lnTo>
                <a:lnTo>
                  <a:pt x="2344" y="1557"/>
                </a:lnTo>
                <a:lnTo>
                  <a:pt x="2334" y="1546"/>
                </a:lnTo>
                <a:lnTo>
                  <a:pt x="2324" y="1537"/>
                </a:lnTo>
                <a:lnTo>
                  <a:pt x="2313" y="1528"/>
                </a:lnTo>
                <a:lnTo>
                  <a:pt x="2300" y="1521"/>
                </a:lnTo>
                <a:lnTo>
                  <a:pt x="2286" y="1515"/>
                </a:lnTo>
                <a:lnTo>
                  <a:pt x="2274" y="1510"/>
                </a:lnTo>
                <a:lnTo>
                  <a:pt x="2259" y="1507"/>
                </a:lnTo>
                <a:lnTo>
                  <a:pt x="2244" y="1504"/>
                </a:lnTo>
                <a:lnTo>
                  <a:pt x="2229" y="1503"/>
                </a:lnTo>
                <a:lnTo>
                  <a:pt x="1501" y="1503"/>
                </a:lnTo>
                <a:lnTo>
                  <a:pt x="1447" y="1504"/>
                </a:lnTo>
                <a:lnTo>
                  <a:pt x="1404" y="1507"/>
                </a:lnTo>
                <a:lnTo>
                  <a:pt x="1369" y="1510"/>
                </a:lnTo>
                <a:lnTo>
                  <a:pt x="1341" y="1515"/>
                </a:lnTo>
                <a:lnTo>
                  <a:pt x="1318" y="1520"/>
                </a:lnTo>
                <a:lnTo>
                  <a:pt x="1301" y="1527"/>
                </a:lnTo>
                <a:lnTo>
                  <a:pt x="1285" y="1534"/>
                </a:lnTo>
                <a:lnTo>
                  <a:pt x="1273" y="1542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67" name="书写">
            <a:extLst>
              <a:ext uri="{FF2B5EF4-FFF2-40B4-BE49-F238E27FC236}">
                <a16:creationId xmlns="" xmlns:a16="http://schemas.microsoft.com/office/drawing/2014/main" id="{3DF07F4C-1A9B-4BB1-9658-03F856677439}"/>
              </a:ext>
            </a:extLst>
          </p:cNvPr>
          <p:cNvSpPr/>
          <p:nvPr/>
        </p:nvSpPr>
        <p:spPr bwMode="auto">
          <a:xfrm>
            <a:off x="2532447" y="4134618"/>
            <a:ext cx="365760" cy="36576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68" name="钢笔">
            <a:extLst>
              <a:ext uri="{FF2B5EF4-FFF2-40B4-BE49-F238E27FC236}">
                <a16:creationId xmlns="" xmlns:a16="http://schemas.microsoft.com/office/drawing/2014/main" id="{639B4721-B5C0-4F8F-8273-248465359268}"/>
              </a:ext>
            </a:extLst>
          </p:cNvPr>
          <p:cNvSpPr/>
          <p:nvPr/>
        </p:nvSpPr>
        <p:spPr bwMode="auto">
          <a:xfrm>
            <a:off x="11054722" y="4134618"/>
            <a:ext cx="335915" cy="335915"/>
          </a:xfrm>
          <a:custGeom>
            <a:avLst/>
            <a:gdLst>
              <a:gd name="T0" fmla="*/ 2147483646 w 4477"/>
              <a:gd name="T1" fmla="*/ 2147483646 h 4133"/>
              <a:gd name="T2" fmla="*/ 2147483646 w 4477"/>
              <a:gd name="T3" fmla="*/ 1386867173 h 4133"/>
              <a:gd name="T4" fmla="*/ 2147483646 w 4477"/>
              <a:gd name="T5" fmla="*/ 385250906 h 4133"/>
              <a:gd name="T6" fmla="*/ 2147483646 w 4477"/>
              <a:gd name="T7" fmla="*/ 0 h 4133"/>
              <a:gd name="T8" fmla="*/ 2147483646 w 4477"/>
              <a:gd name="T9" fmla="*/ 231114454 h 4133"/>
              <a:gd name="T10" fmla="*/ 2147483646 w 4477"/>
              <a:gd name="T11" fmla="*/ 1001616267 h 4133"/>
              <a:gd name="T12" fmla="*/ 2147483646 w 4477"/>
              <a:gd name="T13" fmla="*/ 2147483646 h 4133"/>
              <a:gd name="T14" fmla="*/ 2147483646 w 4477"/>
              <a:gd name="T15" fmla="*/ 2147483646 h 4133"/>
              <a:gd name="T16" fmla="*/ 2147483646 w 4477"/>
              <a:gd name="T17" fmla="*/ 2147483646 h 4133"/>
              <a:gd name="T18" fmla="*/ 2147483646 w 4477"/>
              <a:gd name="T19" fmla="*/ 2147483646 h 4133"/>
              <a:gd name="T20" fmla="*/ 2147483646 w 4477"/>
              <a:gd name="T21" fmla="*/ 2147483646 h 4133"/>
              <a:gd name="T22" fmla="*/ 2147483646 w 4477"/>
              <a:gd name="T23" fmla="*/ 2147483646 h 4133"/>
              <a:gd name="T24" fmla="*/ 2147483646 w 4477"/>
              <a:gd name="T25" fmla="*/ 2147483646 h 4133"/>
              <a:gd name="T26" fmla="*/ 2147483646 w 4477"/>
              <a:gd name="T27" fmla="*/ 2147483646 h 4133"/>
              <a:gd name="T28" fmla="*/ 2147483646 w 4477"/>
              <a:gd name="T29" fmla="*/ 2147483646 h 4133"/>
              <a:gd name="T30" fmla="*/ 2147483646 w 4477"/>
              <a:gd name="T31" fmla="*/ 2147483646 h 4133"/>
              <a:gd name="T32" fmla="*/ 2147483646 w 4477"/>
              <a:gd name="T33" fmla="*/ 2147483646 h 4133"/>
              <a:gd name="T34" fmla="*/ 2147483646 w 4477"/>
              <a:gd name="T35" fmla="*/ 2147483646 h 4133"/>
              <a:gd name="T36" fmla="*/ 2147483646 w 4477"/>
              <a:gd name="T37" fmla="*/ 2147483646 h 4133"/>
              <a:gd name="T38" fmla="*/ 2147483646 w 4477"/>
              <a:gd name="T39" fmla="*/ 2147483646 h 4133"/>
              <a:gd name="T40" fmla="*/ 2147483646 w 4477"/>
              <a:gd name="T41" fmla="*/ 2147483646 h 4133"/>
              <a:gd name="T42" fmla="*/ 2147483646 w 4477"/>
              <a:gd name="T43" fmla="*/ 2147483646 h 4133"/>
              <a:gd name="T44" fmla="*/ 2147483646 w 4477"/>
              <a:gd name="T45" fmla="*/ 2147483646 h 4133"/>
              <a:gd name="T46" fmla="*/ 2147483646 w 4477"/>
              <a:gd name="T47" fmla="*/ 2147483646 h 4133"/>
              <a:gd name="T48" fmla="*/ 2147483646 w 4477"/>
              <a:gd name="T49" fmla="*/ 2147483646 h 4133"/>
              <a:gd name="T50" fmla="*/ 2147483646 w 4477"/>
              <a:gd name="T51" fmla="*/ 2147483646 h 4133"/>
              <a:gd name="T52" fmla="*/ 2147483646 w 4477"/>
              <a:gd name="T53" fmla="*/ 2147483646 h 4133"/>
              <a:gd name="T54" fmla="*/ 2147483646 w 4477"/>
              <a:gd name="T55" fmla="*/ 2147483646 h 4133"/>
              <a:gd name="T56" fmla="*/ 2147483646 w 4477"/>
              <a:gd name="T57" fmla="*/ 2147483646 h 4133"/>
              <a:gd name="T58" fmla="*/ 2147483646 w 4477"/>
              <a:gd name="T59" fmla="*/ 2147483646 h 4133"/>
              <a:gd name="T60" fmla="*/ 2147483646 w 4477"/>
              <a:gd name="T61" fmla="*/ 2147483646 h 4133"/>
              <a:gd name="T62" fmla="*/ 2147483646 w 4477"/>
              <a:gd name="T63" fmla="*/ 2147483646 h 4133"/>
              <a:gd name="T64" fmla="*/ 2147483646 w 4477"/>
              <a:gd name="T65" fmla="*/ 2147483646 h 4133"/>
              <a:gd name="T66" fmla="*/ 0 w 4477"/>
              <a:gd name="T67" fmla="*/ 2147483646 h 4133"/>
              <a:gd name="T68" fmla="*/ 2147483646 w 4477"/>
              <a:gd name="T69" fmla="*/ 2147483646 h 4133"/>
              <a:gd name="T70" fmla="*/ 2147483646 w 4477"/>
              <a:gd name="T71" fmla="*/ 2147483646 h 4133"/>
              <a:gd name="T72" fmla="*/ 2147483646 w 4477"/>
              <a:gd name="T73" fmla="*/ 2147483646 h 4133"/>
              <a:gd name="T74" fmla="*/ 2147483646 w 4477"/>
              <a:gd name="T75" fmla="*/ 2147483646 h 4133"/>
              <a:gd name="T76" fmla="*/ 2147483646 w 4477"/>
              <a:gd name="T77" fmla="*/ 2147483646 h 4133"/>
              <a:gd name="T78" fmla="*/ 2147483646 w 4477"/>
              <a:gd name="T79" fmla="*/ 2147483646 h 4133"/>
              <a:gd name="T80" fmla="*/ 2147483646 w 4477"/>
              <a:gd name="T81" fmla="*/ 2147483646 h 4133"/>
              <a:gd name="T82" fmla="*/ 2147483646 w 4477"/>
              <a:gd name="T83" fmla="*/ 2147483646 h 4133"/>
              <a:gd name="T84" fmla="*/ 2147483646 w 4477"/>
              <a:gd name="T85" fmla="*/ 2147483646 h 4133"/>
              <a:gd name="T86" fmla="*/ 2147483646 w 4477"/>
              <a:gd name="T87" fmla="*/ 2147483646 h 4133"/>
              <a:gd name="T88" fmla="*/ 2147483646 w 4477"/>
              <a:gd name="T89" fmla="*/ 2147483646 h 4133"/>
              <a:gd name="T90" fmla="*/ 2147483646 w 4477"/>
              <a:gd name="T91" fmla="*/ 2147483646 h 4133"/>
              <a:gd name="T92" fmla="*/ 2147483646 w 4477"/>
              <a:gd name="T93" fmla="*/ 2147483646 h 4133"/>
              <a:gd name="T94" fmla="*/ 2147483646 w 4477"/>
              <a:gd name="T95" fmla="*/ 2147483646 h 4133"/>
              <a:gd name="T96" fmla="*/ 2147483646 w 4477"/>
              <a:gd name="T97" fmla="*/ 2147483646 h 4133"/>
              <a:gd name="T98" fmla="*/ 2147483646 w 4477"/>
              <a:gd name="T99" fmla="*/ 2147483646 h 4133"/>
              <a:gd name="T100" fmla="*/ 2147483646 w 4477"/>
              <a:gd name="T101" fmla="*/ 2147483646 h 4133"/>
              <a:gd name="T102" fmla="*/ 2147483646 w 4477"/>
              <a:gd name="T103" fmla="*/ 2147483646 h 4133"/>
              <a:gd name="T104" fmla="*/ 2147483646 w 4477"/>
              <a:gd name="T105" fmla="*/ 2147483646 h 4133"/>
              <a:gd name="T106" fmla="*/ 2147483646 w 4477"/>
              <a:gd name="T107" fmla="*/ 2147483646 h 413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477" h="4133">
                <a:moveTo>
                  <a:pt x="3646" y="48"/>
                </a:moveTo>
                <a:lnTo>
                  <a:pt x="3646" y="48"/>
                </a:lnTo>
                <a:lnTo>
                  <a:pt x="3623" y="39"/>
                </a:lnTo>
                <a:lnTo>
                  <a:pt x="3600" y="31"/>
                </a:lnTo>
                <a:lnTo>
                  <a:pt x="3578" y="24"/>
                </a:lnTo>
                <a:lnTo>
                  <a:pt x="3557" y="18"/>
                </a:lnTo>
                <a:lnTo>
                  <a:pt x="3536" y="13"/>
                </a:lnTo>
                <a:lnTo>
                  <a:pt x="3515" y="8"/>
                </a:lnTo>
                <a:lnTo>
                  <a:pt x="3494" y="5"/>
                </a:lnTo>
                <a:lnTo>
                  <a:pt x="3473" y="3"/>
                </a:lnTo>
                <a:lnTo>
                  <a:pt x="3454" y="1"/>
                </a:lnTo>
                <a:lnTo>
                  <a:pt x="3434" y="0"/>
                </a:lnTo>
                <a:lnTo>
                  <a:pt x="3415" y="0"/>
                </a:lnTo>
                <a:lnTo>
                  <a:pt x="3395" y="1"/>
                </a:lnTo>
                <a:lnTo>
                  <a:pt x="3376" y="3"/>
                </a:lnTo>
                <a:lnTo>
                  <a:pt x="3358" y="5"/>
                </a:lnTo>
                <a:lnTo>
                  <a:pt x="3339" y="9"/>
                </a:lnTo>
                <a:lnTo>
                  <a:pt x="3321" y="13"/>
                </a:lnTo>
                <a:lnTo>
                  <a:pt x="3303" y="18"/>
                </a:lnTo>
                <a:lnTo>
                  <a:pt x="3285" y="23"/>
                </a:lnTo>
                <a:lnTo>
                  <a:pt x="3268" y="30"/>
                </a:lnTo>
                <a:lnTo>
                  <a:pt x="3251" y="37"/>
                </a:lnTo>
                <a:lnTo>
                  <a:pt x="3235" y="45"/>
                </a:lnTo>
                <a:lnTo>
                  <a:pt x="3219" y="54"/>
                </a:lnTo>
                <a:lnTo>
                  <a:pt x="3201" y="63"/>
                </a:lnTo>
                <a:lnTo>
                  <a:pt x="3186" y="74"/>
                </a:lnTo>
                <a:lnTo>
                  <a:pt x="3170" y="85"/>
                </a:lnTo>
                <a:lnTo>
                  <a:pt x="3155" y="96"/>
                </a:lnTo>
                <a:lnTo>
                  <a:pt x="3139" y="108"/>
                </a:lnTo>
                <a:lnTo>
                  <a:pt x="3124" y="121"/>
                </a:lnTo>
                <a:lnTo>
                  <a:pt x="3110" y="134"/>
                </a:lnTo>
                <a:lnTo>
                  <a:pt x="3094" y="149"/>
                </a:lnTo>
                <a:lnTo>
                  <a:pt x="3066" y="179"/>
                </a:lnTo>
                <a:lnTo>
                  <a:pt x="3079" y="337"/>
                </a:lnTo>
                <a:lnTo>
                  <a:pt x="3094" y="494"/>
                </a:lnTo>
                <a:lnTo>
                  <a:pt x="3112" y="649"/>
                </a:lnTo>
                <a:lnTo>
                  <a:pt x="3131" y="802"/>
                </a:lnTo>
                <a:lnTo>
                  <a:pt x="3151" y="954"/>
                </a:lnTo>
                <a:lnTo>
                  <a:pt x="3174" y="1104"/>
                </a:lnTo>
                <a:lnTo>
                  <a:pt x="3198" y="1252"/>
                </a:lnTo>
                <a:lnTo>
                  <a:pt x="3226" y="1398"/>
                </a:lnTo>
                <a:lnTo>
                  <a:pt x="3254" y="1543"/>
                </a:lnTo>
                <a:lnTo>
                  <a:pt x="3284" y="1686"/>
                </a:lnTo>
                <a:lnTo>
                  <a:pt x="3318" y="1827"/>
                </a:lnTo>
                <a:lnTo>
                  <a:pt x="3352" y="1967"/>
                </a:lnTo>
                <a:lnTo>
                  <a:pt x="3388" y="2104"/>
                </a:lnTo>
                <a:lnTo>
                  <a:pt x="3407" y="2172"/>
                </a:lnTo>
                <a:lnTo>
                  <a:pt x="3427" y="2240"/>
                </a:lnTo>
                <a:lnTo>
                  <a:pt x="3447" y="2307"/>
                </a:lnTo>
                <a:lnTo>
                  <a:pt x="3468" y="2374"/>
                </a:lnTo>
                <a:lnTo>
                  <a:pt x="3488" y="2441"/>
                </a:lnTo>
                <a:lnTo>
                  <a:pt x="3510" y="2506"/>
                </a:lnTo>
                <a:lnTo>
                  <a:pt x="4267" y="2335"/>
                </a:lnTo>
                <a:lnTo>
                  <a:pt x="4258" y="2257"/>
                </a:lnTo>
                <a:lnTo>
                  <a:pt x="4249" y="2179"/>
                </a:lnTo>
                <a:lnTo>
                  <a:pt x="4238" y="2102"/>
                </a:lnTo>
                <a:lnTo>
                  <a:pt x="4227" y="2026"/>
                </a:lnTo>
                <a:lnTo>
                  <a:pt x="4214" y="1950"/>
                </a:lnTo>
                <a:lnTo>
                  <a:pt x="4202" y="1874"/>
                </a:lnTo>
                <a:lnTo>
                  <a:pt x="4189" y="1798"/>
                </a:lnTo>
                <a:lnTo>
                  <a:pt x="4175" y="1724"/>
                </a:lnTo>
                <a:lnTo>
                  <a:pt x="4161" y="1649"/>
                </a:lnTo>
                <a:lnTo>
                  <a:pt x="4146" y="1574"/>
                </a:lnTo>
                <a:lnTo>
                  <a:pt x="4130" y="1500"/>
                </a:lnTo>
                <a:lnTo>
                  <a:pt x="4113" y="1428"/>
                </a:lnTo>
                <a:lnTo>
                  <a:pt x="4096" y="1354"/>
                </a:lnTo>
                <a:lnTo>
                  <a:pt x="4078" y="1282"/>
                </a:lnTo>
                <a:lnTo>
                  <a:pt x="4060" y="1210"/>
                </a:lnTo>
                <a:lnTo>
                  <a:pt x="4041" y="1138"/>
                </a:lnTo>
                <a:lnTo>
                  <a:pt x="4020" y="1067"/>
                </a:lnTo>
                <a:lnTo>
                  <a:pt x="4000" y="995"/>
                </a:lnTo>
                <a:lnTo>
                  <a:pt x="3979" y="926"/>
                </a:lnTo>
                <a:lnTo>
                  <a:pt x="3957" y="855"/>
                </a:lnTo>
                <a:lnTo>
                  <a:pt x="3935" y="785"/>
                </a:lnTo>
                <a:lnTo>
                  <a:pt x="3911" y="717"/>
                </a:lnTo>
                <a:lnTo>
                  <a:pt x="3888" y="648"/>
                </a:lnTo>
                <a:lnTo>
                  <a:pt x="3863" y="579"/>
                </a:lnTo>
                <a:lnTo>
                  <a:pt x="3839" y="512"/>
                </a:lnTo>
                <a:lnTo>
                  <a:pt x="3812" y="444"/>
                </a:lnTo>
                <a:lnTo>
                  <a:pt x="3786" y="377"/>
                </a:lnTo>
                <a:lnTo>
                  <a:pt x="3759" y="310"/>
                </a:lnTo>
                <a:lnTo>
                  <a:pt x="3732" y="244"/>
                </a:lnTo>
                <a:lnTo>
                  <a:pt x="3703" y="179"/>
                </a:lnTo>
                <a:lnTo>
                  <a:pt x="3675" y="113"/>
                </a:lnTo>
                <a:lnTo>
                  <a:pt x="3646" y="48"/>
                </a:lnTo>
                <a:close/>
                <a:moveTo>
                  <a:pt x="831" y="2804"/>
                </a:moveTo>
                <a:lnTo>
                  <a:pt x="2810" y="2804"/>
                </a:lnTo>
                <a:lnTo>
                  <a:pt x="2810" y="2949"/>
                </a:lnTo>
                <a:lnTo>
                  <a:pt x="831" y="2949"/>
                </a:lnTo>
                <a:lnTo>
                  <a:pt x="831" y="2804"/>
                </a:lnTo>
                <a:close/>
                <a:moveTo>
                  <a:pt x="3516" y="3370"/>
                </a:moveTo>
                <a:lnTo>
                  <a:pt x="3637" y="3750"/>
                </a:lnTo>
                <a:lnTo>
                  <a:pt x="190" y="3750"/>
                </a:lnTo>
                <a:lnTo>
                  <a:pt x="0" y="3750"/>
                </a:lnTo>
                <a:lnTo>
                  <a:pt x="0" y="3559"/>
                </a:lnTo>
                <a:lnTo>
                  <a:pt x="0" y="1320"/>
                </a:lnTo>
                <a:lnTo>
                  <a:pt x="0" y="1240"/>
                </a:lnTo>
                <a:lnTo>
                  <a:pt x="59" y="1183"/>
                </a:lnTo>
                <a:lnTo>
                  <a:pt x="764" y="503"/>
                </a:lnTo>
                <a:lnTo>
                  <a:pt x="819" y="449"/>
                </a:lnTo>
                <a:lnTo>
                  <a:pt x="895" y="449"/>
                </a:lnTo>
                <a:lnTo>
                  <a:pt x="2831" y="449"/>
                </a:lnTo>
                <a:lnTo>
                  <a:pt x="2840" y="545"/>
                </a:lnTo>
                <a:lnTo>
                  <a:pt x="2849" y="640"/>
                </a:lnTo>
                <a:lnTo>
                  <a:pt x="2859" y="735"/>
                </a:lnTo>
                <a:lnTo>
                  <a:pt x="2870" y="829"/>
                </a:lnTo>
                <a:lnTo>
                  <a:pt x="1084" y="829"/>
                </a:lnTo>
                <a:lnTo>
                  <a:pt x="1138" y="1419"/>
                </a:lnTo>
                <a:lnTo>
                  <a:pt x="1148" y="1526"/>
                </a:lnTo>
                <a:lnTo>
                  <a:pt x="1040" y="1522"/>
                </a:lnTo>
                <a:lnTo>
                  <a:pt x="380" y="1497"/>
                </a:lnTo>
                <a:lnTo>
                  <a:pt x="380" y="3370"/>
                </a:lnTo>
                <a:lnTo>
                  <a:pt x="3516" y="3370"/>
                </a:lnTo>
                <a:close/>
                <a:moveTo>
                  <a:pt x="472" y="1312"/>
                </a:moveTo>
                <a:lnTo>
                  <a:pt x="939" y="1329"/>
                </a:lnTo>
                <a:lnTo>
                  <a:pt x="900" y="898"/>
                </a:lnTo>
                <a:lnTo>
                  <a:pt x="472" y="1312"/>
                </a:lnTo>
                <a:close/>
                <a:moveTo>
                  <a:pt x="2810" y="2206"/>
                </a:moveTo>
                <a:lnTo>
                  <a:pt x="831" y="2206"/>
                </a:lnTo>
                <a:lnTo>
                  <a:pt x="831" y="2351"/>
                </a:lnTo>
                <a:lnTo>
                  <a:pt x="2810" y="2351"/>
                </a:lnTo>
                <a:lnTo>
                  <a:pt x="2810" y="2206"/>
                </a:lnTo>
                <a:close/>
                <a:moveTo>
                  <a:pt x="2810" y="1666"/>
                </a:moveTo>
                <a:lnTo>
                  <a:pt x="1621" y="1666"/>
                </a:lnTo>
                <a:lnTo>
                  <a:pt x="1621" y="1810"/>
                </a:lnTo>
                <a:lnTo>
                  <a:pt x="2810" y="1810"/>
                </a:lnTo>
                <a:lnTo>
                  <a:pt x="2810" y="1666"/>
                </a:lnTo>
                <a:close/>
                <a:moveTo>
                  <a:pt x="2810" y="1112"/>
                </a:moveTo>
                <a:lnTo>
                  <a:pt x="1621" y="1112"/>
                </a:lnTo>
                <a:lnTo>
                  <a:pt x="1621" y="1256"/>
                </a:lnTo>
                <a:lnTo>
                  <a:pt x="2810" y="1256"/>
                </a:lnTo>
                <a:lnTo>
                  <a:pt x="2810" y="1112"/>
                </a:lnTo>
                <a:close/>
                <a:moveTo>
                  <a:pt x="4318" y="3463"/>
                </a:moveTo>
                <a:lnTo>
                  <a:pt x="4002" y="3540"/>
                </a:lnTo>
                <a:lnTo>
                  <a:pt x="4007" y="3867"/>
                </a:lnTo>
                <a:lnTo>
                  <a:pt x="4237" y="4133"/>
                </a:lnTo>
                <a:lnTo>
                  <a:pt x="4387" y="4100"/>
                </a:lnTo>
                <a:lnTo>
                  <a:pt x="4477" y="3751"/>
                </a:lnTo>
                <a:lnTo>
                  <a:pt x="4318" y="3463"/>
                </a:lnTo>
                <a:close/>
                <a:moveTo>
                  <a:pt x="4272" y="2491"/>
                </a:moveTo>
                <a:lnTo>
                  <a:pt x="4272" y="2491"/>
                </a:lnTo>
                <a:lnTo>
                  <a:pt x="4388" y="3367"/>
                </a:lnTo>
                <a:lnTo>
                  <a:pt x="3870" y="3485"/>
                </a:lnTo>
                <a:lnTo>
                  <a:pt x="3583" y="2648"/>
                </a:lnTo>
                <a:lnTo>
                  <a:pt x="4272" y="2491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69" name="KSO_Shape">
            <a:extLst>
              <a:ext uri="{FF2B5EF4-FFF2-40B4-BE49-F238E27FC236}">
                <a16:creationId xmlns="" xmlns:a16="http://schemas.microsoft.com/office/drawing/2014/main" id="{0D84210A-A7D2-4A01-BF2F-F2E819D6E3F5}"/>
              </a:ext>
            </a:extLst>
          </p:cNvPr>
          <p:cNvSpPr/>
          <p:nvPr/>
        </p:nvSpPr>
        <p:spPr bwMode="auto">
          <a:xfrm>
            <a:off x="8771913" y="4134618"/>
            <a:ext cx="382905" cy="346710"/>
          </a:xfrm>
          <a:custGeom>
            <a:avLst/>
            <a:gdLst>
              <a:gd name="T0" fmla="*/ 0 w 63"/>
              <a:gd name="T1" fmla="*/ 2147483646 h 57"/>
              <a:gd name="T2" fmla="*/ 2147483646 w 63"/>
              <a:gd name="T3" fmla="*/ 2147483646 h 57"/>
              <a:gd name="T4" fmla="*/ 2147483646 w 63"/>
              <a:gd name="T5" fmla="*/ 2147483646 h 57"/>
              <a:gd name="T6" fmla="*/ 2147483646 w 63"/>
              <a:gd name="T7" fmla="*/ 2147483646 h 57"/>
              <a:gd name="T8" fmla="*/ 2147483646 w 63"/>
              <a:gd name="T9" fmla="*/ 0 h 57"/>
              <a:gd name="T10" fmla="*/ 2147483646 w 63"/>
              <a:gd name="T11" fmla="*/ 2147483646 h 57"/>
              <a:gd name="T12" fmla="*/ 2147483646 w 63"/>
              <a:gd name="T13" fmla="*/ 2147483646 h 57"/>
              <a:gd name="T14" fmla="*/ 0 w 63"/>
              <a:gd name="T15" fmla="*/ 2147483646 h 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3" h="57">
                <a:moveTo>
                  <a:pt x="0" y="55"/>
                </a:moveTo>
                <a:cubicBezTo>
                  <a:pt x="0" y="55"/>
                  <a:pt x="0" y="57"/>
                  <a:pt x="4" y="57"/>
                </a:cubicBezTo>
                <a:cubicBezTo>
                  <a:pt x="3" y="54"/>
                  <a:pt x="11" y="45"/>
                  <a:pt x="11" y="45"/>
                </a:cubicBezTo>
                <a:cubicBezTo>
                  <a:pt x="11" y="45"/>
                  <a:pt x="25" y="54"/>
                  <a:pt x="40" y="39"/>
                </a:cubicBezTo>
                <a:cubicBezTo>
                  <a:pt x="54" y="23"/>
                  <a:pt x="44" y="11"/>
                  <a:pt x="63" y="0"/>
                </a:cubicBezTo>
                <a:cubicBezTo>
                  <a:pt x="17" y="10"/>
                  <a:pt x="7" y="24"/>
                  <a:pt x="8" y="43"/>
                </a:cubicBezTo>
                <a:cubicBezTo>
                  <a:pt x="12" y="34"/>
                  <a:pt x="24" y="22"/>
                  <a:pt x="34" y="17"/>
                </a:cubicBezTo>
                <a:cubicBezTo>
                  <a:pt x="17" y="29"/>
                  <a:pt x="5" y="47"/>
                  <a:pt x="0" y="55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70" name="铅笔">
            <a:extLst>
              <a:ext uri="{FF2B5EF4-FFF2-40B4-BE49-F238E27FC236}">
                <a16:creationId xmlns="" xmlns:a16="http://schemas.microsoft.com/office/drawing/2014/main" id="{9EF44BC5-2321-4856-BE16-80C47339A73C}"/>
              </a:ext>
            </a:extLst>
          </p:cNvPr>
          <p:cNvSpPr/>
          <p:nvPr/>
        </p:nvSpPr>
        <p:spPr bwMode="auto">
          <a:xfrm>
            <a:off x="10041879" y="4134618"/>
            <a:ext cx="416560" cy="378460"/>
          </a:xfrm>
          <a:custGeom>
            <a:avLst/>
            <a:gdLst>
              <a:gd name="T0" fmla="*/ 979217 w 2433638"/>
              <a:gd name="T1" fmla="*/ 1098870 h 2124076"/>
              <a:gd name="T2" fmla="*/ 173881 w 2433638"/>
              <a:gd name="T3" fmla="*/ 432901 h 2124076"/>
              <a:gd name="T4" fmla="*/ 155458 w 2433638"/>
              <a:gd name="T5" fmla="*/ 437460 h 2124076"/>
              <a:gd name="T6" fmla="*/ 139312 w 2433638"/>
              <a:gd name="T7" fmla="*/ 446991 h 2124076"/>
              <a:gd name="T8" fmla="*/ 126684 w 2433638"/>
              <a:gd name="T9" fmla="*/ 460667 h 2124076"/>
              <a:gd name="T10" fmla="*/ 118611 w 2433638"/>
              <a:gd name="T11" fmla="*/ 477036 h 2124076"/>
              <a:gd name="T12" fmla="*/ 115713 w 2433638"/>
              <a:gd name="T13" fmla="*/ 496099 h 2124076"/>
              <a:gd name="T14" fmla="*/ 117576 w 2433638"/>
              <a:gd name="T15" fmla="*/ 1502909 h 2124076"/>
              <a:gd name="T16" fmla="*/ 125029 w 2433638"/>
              <a:gd name="T17" fmla="*/ 1520107 h 2124076"/>
              <a:gd name="T18" fmla="*/ 137035 w 2433638"/>
              <a:gd name="T19" fmla="*/ 1534197 h 2124076"/>
              <a:gd name="T20" fmla="*/ 152560 w 2433638"/>
              <a:gd name="T21" fmla="*/ 1544350 h 2124076"/>
              <a:gd name="T22" fmla="*/ 170776 w 2433638"/>
              <a:gd name="T23" fmla="*/ 1549944 h 2124076"/>
              <a:gd name="T24" fmla="*/ 1002920 w 2433638"/>
              <a:gd name="T25" fmla="*/ 1550566 h 2124076"/>
              <a:gd name="T26" fmla="*/ 1021550 w 2433638"/>
              <a:gd name="T27" fmla="*/ 1545800 h 2124076"/>
              <a:gd name="T28" fmla="*/ 1037696 w 2433638"/>
              <a:gd name="T29" fmla="*/ 1536269 h 2124076"/>
              <a:gd name="T30" fmla="*/ 1050116 w 2433638"/>
              <a:gd name="T31" fmla="*/ 1522800 h 2124076"/>
              <a:gd name="T32" fmla="*/ 1058396 w 2433638"/>
              <a:gd name="T33" fmla="*/ 1506017 h 2124076"/>
              <a:gd name="T34" fmla="*/ 1061294 w 2433638"/>
              <a:gd name="T35" fmla="*/ 1487161 h 2124076"/>
              <a:gd name="T36" fmla="*/ 1061087 w 2433638"/>
              <a:gd name="T37" fmla="*/ 492784 h 2124076"/>
              <a:gd name="T38" fmla="*/ 1057361 w 2433638"/>
              <a:gd name="T39" fmla="*/ 474342 h 2124076"/>
              <a:gd name="T40" fmla="*/ 1048253 w 2433638"/>
              <a:gd name="T41" fmla="*/ 457973 h 2124076"/>
              <a:gd name="T42" fmla="*/ 1035212 w 2433638"/>
              <a:gd name="T43" fmla="*/ 445126 h 2124076"/>
              <a:gd name="T44" fmla="*/ 1018859 w 2433638"/>
              <a:gd name="T45" fmla="*/ 436424 h 2124076"/>
              <a:gd name="T46" fmla="*/ 999608 w 2433638"/>
              <a:gd name="T47" fmla="*/ 432694 h 2124076"/>
              <a:gd name="T48" fmla="*/ 1176801 w 2433638"/>
              <a:gd name="T49" fmla="*/ 1487161 h 2124076"/>
              <a:gd name="T50" fmla="*/ 1168728 w 2433638"/>
              <a:gd name="T51" fmla="*/ 1539792 h 2124076"/>
              <a:gd name="T52" fmla="*/ 1145957 w 2433638"/>
              <a:gd name="T53" fmla="*/ 1585998 h 2124076"/>
              <a:gd name="T54" fmla="*/ 1111182 w 2433638"/>
              <a:gd name="T55" fmla="*/ 1623502 h 2124076"/>
              <a:gd name="T56" fmla="*/ 1066469 w 2433638"/>
              <a:gd name="T57" fmla="*/ 1649818 h 2124076"/>
              <a:gd name="T58" fmla="*/ 1014719 w 2433638"/>
              <a:gd name="T59" fmla="*/ 1662871 h 2124076"/>
              <a:gd name="T60" fmla="*/ 153180 w 2433638"/>
              <a:gd name="T61" fmla="*/ 1661628 h 2124076"/>
              <a:gd name="T62" fmla="*/ 102466 w 2433638"/>
              <a:gd name="T63" fmla="*/ 1646295 h 2124076"/>
              <a:gd name="T64" fmla="*/ 59409 w 2433638"/>
              <a:gd name="T65" fmla="*/ 1617908 h 2124076"/>
              <a:gd name="T66" fmla="*/ 26289 w 2433638"/>
              <a:gd name="T67" fmla="*/ 1578746 h 2124076"/>
              <a:gd name="T68" fmla="*/ 6003 w 2433638"/>
              <a:gd name="T69" fmla="*/ 1531296 h 2124076"/>
              <a:gd name="T70" fmla="*/ 0 w 2433638"/>
              <a:gd name="T71" fmla="*/ 496099 h 2124076"/>
              <a:gd name="T72" fmla="*/ 8280 w 2433638"/>
              <a:gd name="T73" fmla="*/ 443676 h 2124076"/>
              <a:gd name="T74" fmla="*/ 31050 w 2433638"/>
              <a:gd name="T75" fmla="*/ 397469 h 2124076"/>
              <a:gd name="T76" fmla="*/ 66033 w 2433638"/>
              <a:gd name="T77" fmla="*/ 359965 h 2124076"/>
              <a:gd name="T78" fmla="*/ 110331 w 2433638"/>
              <a:gd name="T79" fmla="*/ 333442 h 2124076"/>
              <a:gd name="T80" fmla="*/ 162081 w 2433638"/>
              <a:gd name="T81" fmla="*/ 320596 h 2124076"/>
              <a:gd name="T82" fmla="*/ 1023827 w 2433638"/>
              <a:gd name="T83" fmla="*/ 321425 h 2124076"/>
              <a:gd name="T84" fmla="*/ 1074749 w 2433638"/>
              <a:gd name="T85" fmla="*/ 336966 h 2124076"/>
              <a:gd name="T86" fmla="*/ 1117806 w 2433638"/>
              <a:gd name="T87" fmla="*/ 365352 h 2124076"/>
              <a:gd name="T88" fmla="*/ 1150512 w 2433638"/>
              <a:gd name="T89" fmla="*/ 404514 h 2124076"/>
              <a:gd name="T90" fmla="*/ 1171005 w 2433638"/>
              <a:gd name="T91" fmla="*/ 451964 h 2124076"/>
              <a:gd name="T92" fmla="*/ 1176801 w 2433638"/>
              <a:gd name="T93" fmla="*/ 497443 h 2124076"/>
              <a:gd name="T94" fmla="*/ 1779124 w 2433638"/>
              <a:gd name="T95" fmla="*/ 2694 h 2124076"/>
              <a:gd name="T96" fmla="*/ 1821773 w 2433638"/>
              <a:gd name="T97" fmla="*/ 17411 h 2124076"/>
              <a:gd name="T98" fmla="*/ 1859246 w 2433638"/>
              <a:gd name="T99" fmla="*/ 44565 h 2124076"/>
              <a:gd name="T100" fmla="*/ 1887196 w 2433638"/>
              <a:gd name="T101" fmla="*/ 81253 h 2124076"/>
              <a:gd name="T102" fmla="*/ 1902101 w 2433638"/>
              <a:gd name="T103" fmla="*/ 122915 h 2124076"/>
              <a:gd name="T104" fmla="*/ 1904172 w 2433638"/>
              <a:gd name="T105" fmla="*/ 166444 h 2124076"/>
              <a:gd name="T106" fmla="*/ 1893406 w 2433638"/>
              <a:gd name="T107" fmla="*/ 209142 h 2124076"/>
              <a:gd name="T108" fmla="*/ 1870011 w 2433638"/>
              <a:gd name="T109" fmla="*/ 247696 h 2124076"/>
              <a:gd name="T110" fmla="*/ 1645796 w 2433638"/>
              <a:gd name="T111" fmla="*/ 39175 h 2124076"/>
              <a:gd name="T112" fmla="*/ 1684511 w 2433638"/>
              <a:gd name="T113" fmla="*/ 14302 h 2124076"/>
              <a:gd name="T114" fmla="*/ 1727160 w 2433638"/>
              <a:gd name="T115" fmla="*/ 1658 h 212407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433638" h="2124076">
                <a:moveTo>
                  <a:pt x="713371" y="1577975"/>
                </a:moveTo>
                <a:lnTo>
                  <a:pt x="804863" y="1667192"/>
                </a:lnTo>
                <a:lnTo>
                  <a:pt x="574675" y="1801813"/>
                </a:lnTo>
                <a:lnTo>
                  <a:pt x="713371" y="1577975"/>
                </a:lnTo>
                <a:close/>
                <a:moveTo>
                  <a:pt x="994071" y="1152525"/>
                </a:moveTo>
                <a:lnTo>
                  <a:pt x="1250950" y="1402947"/>
                </a:lnTo>
                <a:lnTo>
                  <a:pt x="852445" y="1631950"/>
                </a:lnTo>
                <a:lnTo>
                  <a:pt x="757237" y="1538868"/>
                </a:lnTo>
                <a:lnTo>
                  <a:pt x="994071" y="1152525"/>
                </a:lnTo>
                <a:close/>
                <a:moveTo>
                  <a:pt x="230859" y="552164"/>
                </a:moveTo>
                <a:lnTo>
                  <a:pt x="226364" y="552428"/>
                </a:lnTo>
                <a:lnTo>
                  <a:pt x="222133" y="552693"/>
                </a:lnTo>
                <a:lnTo>
                  <a:pt x="218166" y="553222"/>
                </a:lnTo>
                <a:lnTo>
                  <a:pt x="213935" y="553751"/>
                </a:lnTo>
                <a:lnTo>
                  <a:pt x="209968" y="554809"/>
                </a:lnTo>
                <a:lnTo>
                  <a:pt x="206266" y="555867"/>
                </a:lnTo>
                <a:lnTo>
                  <a:pt x="202299" y="557190"/>
                </a:lnTo>
                <a:lnTo>
                  <a:pt x="198597" y="558513"/>
                </a:lnTo>
                <a:lnTo>
                  <a:pt x="194895" y="560100"/>
                </a:lnTo>
                <a:lnTo>
                  <a:pt x="191457" y="561952"/>
                </a:lnTo>
                <a:lnTo>
                  <a:pt x="187755" y="564068"/>
                </a:lnTo>
                <a:lnTo>
                  <a:pt x="184582" y="565920"/>
                </a:lnTo>
                <a:lnTo>
                  <a:pt x="181144" y="568301"/>
                </a:lnTo>
                <a:lnTo>
                  <a:pt x="177971" y="570682"/>
                </a:lnTo>
                <a:lnTo>
                  <a:pt x="175062" y="573063"/>
                </a:lnTo>
                <a:lnTo>
                  <a:pt x="171888" y="575708"/>
                </a:lnTo>
                <a:lnTo>
                  <a:pt x="169244" y="578883"/>
                </a:lnTo>
                <a:lnTo>
                  <a:pt x="166599" y="581793"/>
                </a:lnTo>
                <a:lnTo>
                  <a:pt x="164219" y="584703"/>
                </a:lnTo>
                <a:lnTo>
                  <a:pt x="161839" y="588142"/>
                </a:lnTo>
                <a:lnTo>
                  <a:pt x="159724" y="591316"/>
                </a:lnTo>
                <a:lnTo>
                  <a:pt x="157608" y="594491"/>
                </a:lnTo>
                <a:lnTo>
                  <a:pt x="156022" y="598194"/>
                </a:lnTo>
                <a:lnTo>
                  <a:pt x="154435" y="601633"/>
                </a:lnTo>
                <a:lnTo>
                  <a:pt x="152848" y="605601"/>
                </a:lnTo>
                <a:lnTo>
                  <a:pt x="151526" y="609041"/>
                </a:lnTo>
                <a:lnTo>
                  <a:pt x="150204" y="613009"/>
                </a:lnTo>
                <a:lnTo>
                  <a:pt x="149411" y="616977"/>
                </a:lnTo>
                <a:lnTo>
                  <a:pt x="148882" y="620945"/>
                </a:lnTo>
                <a:lnTo>
                  <a:pt x="148088" y="624913"/>
                </a:lnTo>
                <a:lnTo>
                  <a:pt x="147824" y="629146"/>
                </a:lnTo>
                <a:lnTo>
                  <a:pt x="147824" y="633378"/>
                </a:lnTo>
                <a:lnTo>
                  <a:pt x="147824" y="1898686"/>
                </a:lnTo>
                <a:lnTo>
                  <a:pt x="147824" y="1902918"/>
                </a:lnTo>
                <a:lnTo>
                  <a:pt x="148088" y="1906887"/>
                </a:lnTo>
                <a:lnTo>
                  <a:pt x="148882" y="1911119"/>
                </a:lnTo>
                <a:lnTo>
                  <a:pt x="149411" y="1915087"/>
                </a:lnTo>
                <a:lnTo>
                  <a:pt x="150204" y="1918791"/>
                </a:lnTo>
                <a:lnTo>
                  <a:pt x="151526" y="1922759"/>
                </a:lnTo>
                <a:lnTo>
                  <a:pt x="152848" y="1926463"/>
                </a:lnTo>
                <a:lnTo>
                  <a:pt x="154435" y="1930166"/>
                </a:lnTo>
                <a:lnTo>
                  <a:pt x="156022" y="1933605"/>
                </a:lnTo>
                <a:lnTo>
                  <a:pt x="157608" y="1937309"/>
                </a:lnTo>
                <a:lnTo>
                  <a:pt x="159724" y="1940748"/>
                </a:lnTo>
                <a:lnTo>
                  <a:pt x="161839" y="1944187"/>
                </a:lnTo>
                <a:lnTo>
                  <a:pt x="164219" y="1947097"/>
                </a:lnTo>
                <a:lnTo>
                  <a:pt x="166599" y="1950272"/>
                </a:lnTo>
                <a:lnTo>
                  <a:pt x="169244" y="1953446"/>
                </a:lnTo>
                <a:lnTo>
                  <a:pt x="171888" y="1956091"/>
                </a:lnTo>
                <a:lnTo>
                  <a:pt x="175062" y="1958737"/>
                </a:lnTo>
                <a:lnTo>
                  <a:pt x="177971" y="1961382"/>
                </a:lnTo>
                <a:lnTo>
                  <a:pt x="181144" y="1963763"/>
                </a:lnTo>
                <a:lnTo>
                  <a:pt x="184582" y="1965880"/>
                </a:lnTo>
                <a:lnTo>
                  <a:pt x="187755" y="1967996"/>
                </a:lnTo>
                <a:lnTo>
                  <a:pt x="191457" y="1970112"/>
                </a:lnTo>
                <a:lnTo>
                  <a:pt x="194895" y="1971700"/>
                </a:lnTo>
                <a:lnTo>
                  <a:pt x="198597" y="1973551"/>
                </a:lnTo>
                <a:lnTo>
                  <a:pt x="202299" y="1974874"/>
                </a:lnTo>
                <a:lnTo>
                  <a:pt x="206266" y="1976197"/>
                </a:lnTo>
                <a:lnTo>
                  <a:pt x="209968" y="1977255"/>
                </a:lnTo>
                <a:lnTo>
                  <a:pt x="213935" y="1978049"/>
                </a:lnTo>
                <a:lnTo>
                  <a:pt x="218166" y="1978842"/>
                </a:lnTo>
                <a:lnTo>
                  <a:pt x="222133" y="1979636"/>
                </a:lnTo>
                <a:lnTo>
                  <a:pt x="226364" y="1979900"/>
                </a:lnTo>
                <a:lnTo>
                  <a:pt x="230859" y="1979900"/>
                </a:lnTo>
                <a:lnTo>
                  <a:pt x="1273033" y="1979900"/>
                </a:lnTo>
                <a:lnTo>
                  <a:pt x="1276999" y="1979900"/>
                </a:lnTo>
                <a:lnTo>
                  <a:pt x="1281230" y="1979636"/>
                </a:lnTo>
                <a:lnTo>
                  <a:pt x="1285461" y="1978842"/>
                </a:lnTo>
                <a:lnTo>
                  <a:pt x="1289693" y="1978049"/>
                </a:lnTo>
                <a:lnTo>
                  <a:pt x="1293395" y="1977255"/>
                </a:lnTo>
                <a:lnTo>
                  <a:pt x="1297626" y="1976197"/>
                </a:lnTo>
                <a:lnTo>
                  <a:pt x="1301593" y="1974874"/>
                </a:lnTo>
                <a:lnTo>
                  <a:pt x="1305030" y="1973551"/>
                </a:lnTo>
                <a:lnTo>
                  <a:pt x="1308997" y="1971700"/>
                </a:lnTo>
                <a:lnTo>
                  <a:pt x="1312435" y="1970112"/>
                </a:lnTo>
                <a:lnTo>
                  <a:pt x="1315873" y="1967996"/>
                </a:lnTo>
                <a:lnTo>
                  <a:pt x="1319310" y="1965880"/>
                </a:lnTo>
                <a:lnTo>
                  <a:pt x="1322484" y="1963763"/>
                </a:lnTo>
                <a:lnTo>
                  <a:pt x="1325657" y="1961382"/>
                </a:lnTo>
                <a:lnTo>
                  <a:pt x="1328566" y="1958737"/>
                </a:lnTo>
                <a:lnTo>
                  <a:pt x="1331475" y="1956091"/>
                </a:lnTo>
                <a:lnTo>
                  <a:pt x="1334119" y="1953446"/>
                </a:lnTo>
                <a:lnTo>
                  <a:pt x="1336764" y="1950272"/>
                </a:lnTo>
                <a:lnTo>
                  <a:pt x="1339144" y="1947097"/>
                </a:lnTo>
                <a:lnTo>
                  <a:pt x="1341524" y="1944187"/>
                </a:lnTo>
                <a:lnTo>
                  <a:pt x="1343639" y="1940748"/>
                </a:lnTo>
                <a:lnTo>
                  <a:pt x="1345755" y="1937309"/>
                </a:lnTo>
                <a:lnTo>
                  <a:pt x="1347606" y="1933605"/>
                </a:lnTo>
                <a:lnTo>
                  <a:pt x="1349457" y="1930166"/>
                </a:lnTo>
                <a:lnTo>
                  <a:pt x="1350779" y="1926463"/>
                </a:lnTo>
                <a:lnTo>
                  <a:pt x="1352101" y="1922759"/>
                </a:lnTo>
                <a:lnTo>
                  <a:pt x="1353159" y="1918791"/>
                </a:lnTo>
                <a:lnTo>
                  <a:pt x="1354217" y="1915087"/>
                </a:lnTo>
                <a:lnTo>
                  <a:pt x="1354746" y="1911119"/>
                </a:lnTo>
                <a:lnTo>
                  <a:pt x="1355275" y="1906887"/>
                </a:lnTo>
                <a:lnTo>
                  <a:pt x="1355539" y="1902918"/>
                </a:lnTo>
                <a:lnTo>
                  <a:pt x="1355804" y="1898686"/>
                </a:lnTo>
                <a:lnTo>
                  <a:pt x="1355804" y="1327749"/>
                </a:lnTo>
                <a:lnTo>
                  <a:pt x="1312492" y="1370013"/>
                </a:lnTo>
                <a:lnTo>
                  <a:pt x="1031875" y="1095852"/>
                </a:lnTo>
                <a:lnTo>
                  <a:pt x="1355804" y="779295"/>
                </a:lnTo>
                <a:lnTo>
                  <a:pt x="1355804" y="633378"/>
                </a:lnTo>
                <a:lnTo>
                  <a:pt x="1355539" y="629146"/>
                </a:lnTo>
                <a:lnTo>
                  <a:pt x="1355275" y="624913"/>
                </a:lnTo>
                <a:lnTo>
                  <a:pt x="1354746" y="620945"/>
                </a:lnTo>
                <a:lnTo>
                  <a:pt x="1354217" y="616977"/>
                </a:lnTo>
                <a:lnTo>
                  <a:pt x="1353159" y="613009"/>
                </a:lnTo>
                <a:lnTo>
                  <a:pt x="1352101" y="609041"/>
                </a:lnTo>
                <a:lnTo>
                  <a:pt x="1350779" y="605601"/>
                </a:lnTo>
                <a:lnTo>
                  <a:pt x="1349457" y="601633"/>
                </a:lnTo>
                <a:lnTo>
                  <a:pt x="1347606" y="598194"/>
                </a:lnTo>
                <a:lnTo>
                  <a:pt x="1345755" y="594491"/>
                </a:lnTo>
                <a:lnTo>
                  <a:pt x="1343639" y="591316"/>
                </a:lnTo>
                <a:lnTo>
                  <a:pt x="1341524" y="588142"/>
                </a:lnTo>
                <a:lnTo>
                  <a:pt x="1339144" y="584703"/>
                </a:lnTo>
                <a:lnTo>
                  <a:pt x="1336764" y="581793"/>
                </a:lnTo>
                <a:lnTo>
                  <a:pt x="1334119" y="578883"/>
                </a:lnTo>
                <a:lnTo>
                  <a:pt x="1331475" y="575708"/>
                </a:lnTo>
                <a:lnTo>
                  <a:pt x="1328566" y="573063"/>
                </a:lnTo>
                <a:lnTo>
                  <a:pt x="1325657" y="570682"/>
                </a:lnTo>
                <a:lnTo>
                  <a:pt x="1322484" y="568301"/>
                </a:lnTo>
                <a:lnTo>
                  <a:pt x="1319310" y="565920"/>
                </a:lnTo>
                <a:lnTo>
                  <a:pt x="1315873" y="564068"/>
                </a:lnTo>
                <a:lnTo>
                  <a:pt x="1312435" y="561952"/>
                </a:lnTo>
                <a:lnTo>
                  <a:pt x="1308997" y="560100"/>
                </a:lnTo>
                <a:lnTo>
                  <a:pt x="1305030" y="558513"/>
                </a:lnTo>
                <a:lnTo>
                  <a:pt x="1301593" y="557190"/>
                </a:lnTo>
                <a:lnTo>
                  <a:pt x="1297626" y="555867"/>
                </a:lnTo>
                <a:lnTo>
                  <a:pt x="1293395" y="554809"/>
                </a:lnTo>
                <a:lnTo>
                  <a:pt x="1289693" y="553751"/>
                </a:lnTo>
                <a:lnTo>
                  <a:pt x="1285461" y="553222"/>
                </a:lnTo>
                <a:lnTo>
                  <a:pt x="1281230" y="552693"/>
                </a:lnTo>
                <a:lnTo>
                  <a:pt x="1276999" y="552428"/>
                </a:lnTo>
                <a:lnTo>
                  <a:pt x="1273033" y="552164"/>
                </a:lnTo>
                <a:lnTo>
                  <a:pt x="230859" y="552164"/>
                </a:lnTo>
                <a:close/>
                <a:moveTo>
                  <a:pt x="1950691" y="197947"/>
                </a:moveTo>
                <a:lnTo>
                  <a:pt x="2231837" y="472902"/>
                </a:lnTo>
                <a:lnTo>
                  <a:pt x="1503363" y="1183758"/>
                </a:lnTo>
                <a:lnTo>
                  <a:pt x="1503363" y="1898686"/>
                </a:lnTo>
                <a:lnTo>
                  <a:pt x="1503099" y="1910326"/>
                </a:lnTo>
                <a:lnTo>
                  <a:pt x="1502305" y="1921701"/>
                </a:lnTo>
                <a:lnTo>
                  <a:pt x="1500719" y="1933076"/>
                </a:lnTo>
                <a:lnTo>
                  <a:pt x="1498603" y="1944187"/>
                </a:lnTo>
                <a:lnTo>
                  <a:pt x="1495959" y="1955033"/>
                </a:lnTo>
                <a:lnTo>
                  <a:pt x="1493050" y="1965880"/>
                </a:lnTo>
                <a:lnTo>
                  <a:pt x="1489348" y="1976197"/>
                </a:lnTo>
                <a:lnTo>
                  <a:pt x="1485381" y="1986249"/>
                </a:lnTo>
                <a:lnTo>
                  <a:pt x="1480621" y="1996567"/>
                </a:lnTo>
                <a:lnTo>
                  <a:pt x="1475332" y="2006090"/>
                </a:lnTo>
                <a:lnTo>
                  <a:pt x="1469779" y="2015614"/>
                </a:lnTo>
                <a:lnTo>
                  <a:pt x="1463961" y="2024873"/>
                </a:lnTo>
                <a:lnTo>
                  <a:pt x="1457614" y="2033338"/>
                </a:lnTo>
                <a:lnTo>
                  <a:pt x="1450739" y="2042068"/>
                </a:lnTo>
                <a:lnTo>
                  <a:pt x="1443334" y="2050004"/>
                </a:lnTo>
                <a:lnTo>
                  <a:pt x="1435930" y="2057940"/>
                </a:lnTo>
                <a:lnTo>
                  <a:pt x="1427997" y="2065612"/>
                </a:lnTo>
                <a:lnTo>
                  <a:pt x="1419535" y="2072755"/>
                </a:lnTo>
                <a:lnTo>
                  <a:pt x="1410543" y="2079104"/>
                </a:lnTo>
                <a:lnTo>
                  <a:pt x="1401817" y="2085453"/>
                </a:lnTo>
                <a:lnTo>
                  <a:pt x="1392561" y="2091273"/>
                </a:lnTo>
                <a:lnTo>
                  <a:pt x="1382777" y="2096828"/>
                </a:lnTo>
                <a:lnTo>
                  <a:pt x="1372992" y="2101855"/>
                </a:lnTo>
                <a:lnTo>
                  <a:pt x="1362415" y="2106352"/>
                </a:lnTo>
                <a:lnTo>
                  <a:pt x="1352101" y="2110320"/>
                </a:lnTo>
                <a:lnTo>
                  <a:pt x="1341259" y="2114024"/>
                </a:lnTo>
                <a:lnTo>
                  <a:pt x="1330417" y="2116934"/>
                </a:lnTo>
                <a:lnTo>
                  <a:pt x="1319310" y="2119314"/>
                </a:lnTo>
                <a:lnTo>
                  <a:pt x="1307939" y="2121431"/>
                </a:lnTo>
                <a:lnTo>
                  <a:pt x="1296304" y="2123018"/>
                </a:lnTo>
                <a:lnTo>
                  <a:pt x="1284933" y="2123812"/>
                </a:lnTo>
                <a:lnTo>
                  <a:pt x="1273033" y="2124076"/>
                </a:lnTo>
                <a:lnTo>
                  <a:pt x="230859" y="2124076"/>
                </a:lnTo>
                <a:lnTo>
                  <a:pt x="218959" y="2123812"/>
                </a:lnTo>
                <a:lnTo>
                  <a:pt x="207059" y="2123018"/>
                </a:lnTo>
                <a:lnTo>
                  <a:pt x="195688" y="2121431"/>
                </a:lnTo>
                <a:lnTo>
                  <a:pt x="184582" y="2119314"/>
                </a:lnTo>
                <a:lnTo>
                  <a:pt x="173211" y="2116934"/>
                </a:lnTo>
                <a:lnTo>
                  <a:pt x="162104" y="2114024"/>
                </a:lnTo>
                <a:lnTo>
                  <a:pt x="151526" y="2110320"/>
                </a:lnTo>
                <a:lnTo>
                  <a:pt x="140948" y="2106352"/>
                </a:lnTo>
                <a:lnTo>
                  <a:pt x="130900" y="2101855"/>
                </a:lnTo>
                <a:lnTo>
                  <a:pt x="120851" y="2096828"/>
                </a:lnTo>
                <a:lnTo>
                  <a:pt x="111331" y="2091273"/>
                </a:lnTo>
                <a:lnTo>
                  <a:pt x="101811" y="2085453"/>
                </a:lnTo>
                <a:lnTo>
                  <a:pt x="92820" y="2079104"/>
                </a:lnTo>
                <a:lnTo>
                  <a:pt x="84357" y="2072755"/>
                </a:lnTo>
                <a:lnTo>
                  <a:pt x="75895" y="2065612"/>
                </a:lnTo>
                <a:lnTo>
                  <a:pt x="67962" y="2057940"/>
                </a:lnTo>
                <a:lnTo>
                  <a:pt x="60293" y="2050004"/>
                </a:lnTo>
                <a:lnTo>
                  <a:pt x="53153" y="2042068"/>
                </a:lnTo>
                <a:lnTo>
                  <a:pt x="46278" y="2033338"/>
                </a:lnTo>
                <a:lnTo>
                  <a:pt x="39666" y="2024873"/>
                </a:lnTo>
                <a:lnTo>
                  <a:pt x="33584" y="2015614"/>
                </a:lnTo>
                <a:lnTo>
                  <a:pt x="28031" y="2006090"/>
                </a:lnTo>
                <a:lnTo>
                  <a:pt x="23006" y="1996567"/>
                </a:lnTo>
                <a:lnTo>
                  <a:pt x="18511" y="1986249"/>
                </a:lnTo>
                <a:lnTo>
                  <a:pt x="14280" y="1976197"/>
                </a:lnTo>
                <a:lnTo>
                  <a:pt x="10578" y="1965880"/>
                </a:lnTo>
                <a:lnTo>
                  <a:pt x="7669" y="1955033"/>
                </a:lnTo>
                <a:lnTo>
                  <a:pt x="4760" y="1944187"/>
                </a:lnTo>
                <a:lnTo>
                  <a:pt x="2909" y="1933076"/>
                </a:lnTo>
                <a:lnTo>
                  <a:pt x="1322" y="1921701"/>
                </a:lnTo>
                <a:lnTo>
                  <a:pt x="529" y="1910326"/>
                </a:lnTo>
                <a:lnTo>
                  <a:pt x="0" y="1898686"/>
                </a:lnTo>
                <a:lnTo>
                  <a:pt x="0" y="633378"/>
                </a:lnTo>
                <a:lnTo>
                  <a:pt x="529" y="621739"/>
                </a:lnTo>
                <a:lnTo>
                  <a:pt x="1322" y="610363"/>
                </a:lnTo>
                <a:lnTo>
                  <a:pt x="2909" y="598988"/>
                </a:lnTo>
                <a:lnTo>
                  <a:pt x="4760" y="587613"/>
                </a:lnTo>
                <a:lnTo>
                  <a:pt x="7669" y="577031"/>
                </a:lnTo>
                <a:lnTo>
                  <a:pt x="10578" y="566449"/>
                </a:lnTo>
                <a:lnTo>
                  <a:pt x="14280" y="555867"/>
                </a:lnTo>
                <a:lnTo>
                  <a:pt x="18511" y="545550"/>
                </a:lnTo>
                <a:lnTo>
                  <a:pt x="23006" y="535762"/>
                </a:lnTo>
                <a:lnTo>
                  <a:pt x="28031" y="525974"/>
                </a:lnTo>
                <a:lnTo>
                  <a:pt x="33584" y="516451"/>
                </a:lnTo>
                <a:lnTo>
                  <a:pt x="39666" y="507456"/>
                </a:lnTo>
                <a:lnTo>
                  <a:pt x="46278" y="498462"/>
                </a:lnTo>
                <a:lnTo>
                  <a:pt x="53153" y="489996"/>
                </a:lnTo>
                <a:lnTo>
                  <a:pt x="60293" y="481795"/>
                </a:lnTo>
                <a:lnTo>
                  <a:pt x="67962" y="474124"/>
                </a:lnTo>
                <a:lnTo>
                  <a:pt x="75895" y="466717"/>
                </a:lnTo>
                <a:lnTo>
                  <a:pt x="84357" y="459574"/>
                </a:lnTo>
                <a:lnTo>
                  <a:pt x="92820" y="452696"/>
                </a:lnTo>
                <a:lnTo>
                  <a:pt x="101811" y="446347"/>
                </a:lnTo>
                <a:lnTo>
                  <a:pt x="111331" y="440527"/>
                </a:lnTo>
                <a:lnTo>
                  <a:pt x="120851" y="435236"/>
                </a:lnTo>
                <a:lnTo>
                  <a:pt x="130900" y="430474"/>
                </a:lnTo>
                <a:lnTo>
                  <a:pt x="140948" y="425712"/>
                </a:lnTo>
                <a:lnTo>
                  <a:pt x="151526" y="421744"/>
                </a:lnTo>
                <a:lnTo>
                  <a:pt x="162104" y="418305"/>
                </a:lnTo>
                <a:lnTo>
                  <a:pt x="173211" y="415131"/>
                </a:lnTo>
                <a:lnTo>
                  <a:pt x="184582" y="412485"/>
                </a:lnTo>
                <a:lnTo>
                  <a:pt x="195688" y="410634"/>
                </a:lnTo>
                <a:lnTo>
                  <a:pt x="207059" y="409311"/>
                </a:lnTo>
                <a:lnTo>
                  <a:pt x="218959" y="408253"/>
                </a:lnTo>
                <a:lnTo>
                  <a:pt x="230859" y="407988"/>
                </a:lnTo>
                <a:lnTo>
                  <a:pt x="1273033" y="407988"/>
                </a:lnTo>
                <a:lnTo>
                  <a:pt x="1284933" y="408253"/>
                </a:lnTo>
                <a:lnTo>
                  <a:pt x="1296304" y="409311"/>
                </a:lnTo>
                <a:lnTo>
                  <a:pt x="1307939" y="410369"/>
                </a:lnTo>
                <a:lnTo>
                  <a:pt x="1319310" y="412485"/>
                </a:lnTo>
                <a:lnTo>
                  <a:pt x="1330417" y="415131"/>
                </a:lnTo>
                <a:lnTo>
                  <a:pt x="1341259" y="418305"/>
                </a:lnTo>
                <a:lnTo>
                  <a:pt x="1352101" y="421744"/>
                </a:lnTo>
                <a:lnTo>
                  <a:pt x="1362415" y="425712"/>
                </a:lnTo>
                <a:lnTo>
                  <a:pt x="1372992" y="430210"/>
                </a:lnTo>
                <a:lnTo>
                  <a:pt x="1382777" y="435236"/>
                </a:lnTo>
                <a:lnTo>
                  <a:pt x="1392561" y="440527"/>
                </a:lnTo>
                <a:lnTo>
                  <a:pt x="1401817" y="446347"/>
                </a:lnTo>
                <a:lnTo>
                  <a:pt x="1410543" y="452696"/>
                </a:lnTo>
                <a:lnTo>
                  <a:pt x="1419535" y="459574"/>
                </a:lnTo>
                <a:lnTo>
                  <a:pt x="1427997" y="466452"/>
                </a:lnTo>
                <a:lnTo>
                  <a:pt x="1435930" y="473859"/>
                </a:lnTo>
                <a:lnTo>
                  <a:pt x="1443334" y="481795"/>
                </a:lnTo>
                <a:lnTo>
                  <a:pt x="1450739" y="489996"/>
                </a:lnTo>
                <a:lnTo>
                  <a:pt x="1457614" y="498462"/>
                </a:lnTo>
                <a:lnTo>
                  <a:pt x="1463961" y="507456"/>
                </a:lnTo>
                <a:lnTo>
                  <a:pt x="1469779" y="516451"/>
                </a:lnTo>
                <a:lnTo>
                  <a:pt x="1475332" y="525974"/>
                </a:lnTo>
                <a:lnTo>
                  <a:pt x="1480621" y="535762"/>
                </a:lnTo>
                <a:lnTo>
                  <a:pt x="1485381" y="545550"/>
                </a:lnTo>
                <a:lnTo>
                  <a:pt x="1489348" y="555867"/>
                </a:lnTo>
                <a:lnTo>
                  <a:pt x="1493050" y="566449"/>
                </a:lnTo>
                <a:lnTo>
                  <a:pt x="1495959" y="577031"/>
                </a:lnTo>
                <a:lnTo>
                  <a:pt x="1498603" y="587613"/>
                </a:lnTo>
                <a:lnTo>
                  <a:pt x="1500719" y="598988"/>
                </a:lnTo>
                <a:lnTo>
                  <a:pt x="1502305" y="610363"/>
                </a:lnTo>
                <a:lnTo>
                  <a:pt x="1503099" y="621739"/>
                </a:lnTo>
                <a:lnTo>
                  <a:pt x="1503363" y="633378"/>
                </a:lnTo>
                <a:lnTo>
                  <a:pt x="1503363" y="635094"/>
                </a:lnTo>
                <a:lnTo>
                  <a:pt x="1950691" y="197947"/>
                </a:lnTo>
                <a:close/>
                <a:moveTo>
                  <a:pt x="2235011" y="0"/>
                </a:moveTo>
                <a:lnTo>
                  <a:pt x="2244532" y="265"/>
                </a:lnTo>
                <a:lnTo>
                  <a:pt x="2254054" y="794"/>
                </a:lnTo>
                <a:lnTo>
                  <a:pt x="2263575" y="2117"/>
                </a:lnTo>
                <a:lnTo>
                  <a:pt x="2272832" y="3440"/>
                </a:lnTo>
                <a:lnTo>
                  <a:pt x="2282354" y="5557"/>
                </a:lnTo>
                <a:lnTo>
                  <a:pt x="2291611" y="7939"/>
                </a:lnTo>
                <a:lnTo>
                  <a:pt x="2300867" y="11115"/>
                </a:lnTo>
                <a:lnTo>
                  <a:pt x="2309860" y="14290"/>
                </a:lnTo>
                <a:lnTo>
                  <a:pt x="2318588" y="18260"/>
                </a:lnTo>
                <a:lnTo>
                  <a:pt x="2327316" y="22229"/>
                </a:lnTo>
                <a:lnTo>
                  <a:pt x="2336044" y="26728"/>
                </a:lnTo>
                <a:lnTo>
                  <a:pt x="2344243" y="32021"/>
                </a:lnTo>
                <a:lnTo>
                  <a:pt x="2352442" y="37578"/>
                </a:lnTo>
                <a:lnTo>
                  <a:pt x="2360376" y="43400"/>
                </a:lnTo>
                <a:lnTo>
                  <a:pt x="2368046" y="50016"/>
                </a:lnTo>
                <a:lnTo>
                  <a:pt x="2375187" y="56897"/>
                </a:lnTo>
                <a:lnTo>
                  <a:pt x="2382328" y="64042"/>
                </a:lnTo>
                <a:lnTo>
                  <a:pt x="2388940" y="71451"/>
                </a:lnTo>
                <a:lnTo>
                  <a:pt x="2395024" y="79126"/>
                </a:lnTo>
                <a:lnTo>
                  <a:pt x="2400842" y="87065"/>
                </a:lnTo>
                <a:lnTo>
                  <a:pt x="2406132" y="95533"/>
                </a:lnTo>
                <a:lnTo>
                  <a:pt x="2410893" y="103737"/>
                </a:lnTo>
                <a:lnTo>
                  <a:pt x="2415124" y="112205"/>
                </a:lnTo>
                <a:lnTo>
                  <a:pt x="2418827" y="120938"/>
                </a:lnTo>
                <a:lnTo>
                  <a:pt x="2422265" y="129671"/>
                </a:lnTo>
                <a:lnTo>
                  <a:pt x="2425175" y="138669"/>
                </a:lnTo>
                <a:lnTo>
                  <a:pt x="2427820" y="147666"/>
                </a:lnTo>
                <a:lnTo>
                  <a:pt x="2429935" y="156928"/>
                </a:lnTo>
                <a:lnTo>
                  <a:pt x="2431522" y="165926"/>
                </a:lnTo>
                <a:lnTo>
                  <a:pt x="2432580" y="175188"/>
                </a:lnTo>
                <a:lnTo>
                  <a:pt x="2433109" y="184450"/>
                </a:lnTo>
                <a:lnTo>
                  <a:pt x="2433638" y="193713"/>
                </a:lnTo>
                <a:lnTo>
                  <a:pt x="2433109" y="203239"/>
                </a:lnTo>
                <a:lnTo>
                  <a:pt x="2432580" y="212502"/>
                </a:lnTo>
                <a:lnTo>
                  <a:pt x="2431522" y="221764"/>
                </a:lnTo>
                <a:lnTo>
                  <a:pt x="2429935" y="231026"/>
                </a:lnTo>
                <a:lnTo>
                  <a:pt x="2427820" y="240024"/>
                </a:lnTo>
                <a:lnTo>
                  <a:pt x="2425175" y="249021"/>
                </a:lnTo>
                <a:lnTo>
                  <a:pt x="2422265" y="258019"/>
                </a:lnTo>
                <a:lnTo>
                  <a:pt x="2418827" y="267016"/>
                </a:lnTo>
                <a:lnTo>
                  <a:pt x="2415124" y="275485"/>
                </a:lnTo>
                <a:lnTo>
                  <a:pt x="2410893" y="283953"/>
                </a:lnTo>
                <a:lnTo>
                  <a:pt x="2406132" y="292157"/>
                </a:lnTo>
                <a:lnTo>
                  <a:pt x="2400842" y="300625"/>
                </a:lnTo>
                <a:lnTo>
                  <a:pt x="2395024" y="308564"/>
                </a:lnTo>
                <a:lnTo>
                  <a:pt x="2388940" y="316238"/>
                </a:lnTo>
                <a:lnTo>
                  <a:pt x="2382328" y="323648"/>
                </a:lnTo>
                <a:lnTo>
                  <a:pt x="2375187" y="330793"/>
                </a:lnTo>
                <a:lnTo>
                  <a:pt x="2295842" y="408596"/>
                </a:lnTo>
                <a:lnTo>
                  <a:pt x="2015490" y="134434"/>
                </a:lnTo>
                <a:lnTo>
                  <a:pt x="2095099" y="56897"/>
                </a:lnTo>
                <a:lnTo>
                  <a:pt x="2102505" y="50016"/>
                </a:lnTo>
                <a:lnTo>
                  <a:pt x="2110175" y="43400"/>
                </a:lnTo>
                <a:lnTo>
                  <a:pt x="2117845" y="37578"/>
                </a:lnTo>
                <a:lnTo>
                  <a:pt x="2126044" y="32021"/>
                </a:lnTo>
                <a:lnTo>
                  <a:pt x="2134507" y="26728"/>
                </a:lnTo>
                <a:lnTo>
                  <a:pt x="2142971" y="22229"/>
                </a:lnTo>
                <a:lnTo>
                  <a:pt x="2151963" y="18260"/>
                </a:lnTo>
                <a:lnTo>
                  <a:pt x="2160427" y="14290"/>
                </a:lnTo>
                <a:lnTo>
                  <a:pt x="2169684" y="11115"/>
                </a:lnTo>
                <a:lnTo>
                  <a:pt x="2178676" y="7939"/>
                </a:lnTo>
                <a:lnTo>
                  <a:pt x="2187933" y="5557"/>
                </a:lnTo>
                <a:lnTo>
                  <a:pt x="2197454" y="3440"/>
                </a:lnTo>
                <a:lnTo>
                  <a:pt x="2206447" y="2117"/>
                </a:lnTo>
                <a:lnTo>
                  <a:pt x="2215968" y="794"/>
                </a:lnTo>
                <a:lnTo>
                  <a:pt x="2225490" y="265"/>
                </a:lnTo>
                <a:lnTo>
                  <a:pt x="2235011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71" name="纸笔">
            <a:extLst>
              <a:ext uri="{FF2B5EF4-FFF2-40B4-BE49-F238E27FC236}">
                <a16:creationId xmlns="" xmlns:a16="http://schemas.microsoft.com/office/drawing/2014/main" id="{BD8C14E5-A71E-43F1-B698-BEE51C4EC3DC}"/>
              </a:ext>
            </a:extLst>
          </p:cNvPr>
          <p:cNvSpPr/>
          <p:nvPr/>
        </p:nvSpPr>
        <p:spPr bwMode="auto">
          <a:xfrm>
            <a:off x="3727916" y="4134618"/>
            <a:ext cx="326390" cy="353695"/>
          </a:xfrm>
          <a:custGeom>
            <a:avLst/>
            <a:gdLst>
              <a:gd name="T0" fmla="*/ 1291984 w 634"/>
              <a:gd name="T1" fmla="*/ 686420 h 619"/>
              <a:gd name="T2" fmla="*/ 1291984 w 634"/>
              <a:gd name="T3" fmla="*/ 686420 h 619"/>
              <a:gd name="T4" fmla="*/ 1291984 w 634"/>
              <a:gd name="T5" fmla="*/ 1585164 h 619"/>
              <a:gd name="T6" fmla="*/ 1195469 w 634"/>
              <a:gd name="T7" fmla="*/ 1713140 h 619"/>
              <a:gd name="T8" fmla="*/ 195223 w 634"/>
              <a:gd name="T9" fmla="*/ 1713140 h 619"/>
              <a:gd name="T10" fmla="*/ 98708 w 634"/>
              <a:gd name="T11" fmla="*/ 1585164 h 619"/>
              <a:gd name="T12" fmla="*/ 98708 w 634"/>
              <a:gd name="T13" fmla="*/ 215233 h 619"/>
              <a:gd name="T14" fmla="*/ 195223 w 634"/>
              <a:gd name="T15" fmla="*/ 84348 h 619"/>
              <a:gd name="T16" fmla="*/ 873021 w 634"/>
              <a:gd name="T17" fmla="*/ 84348 h 619"/>
              <a:gd name="T18" fmla="*/ 873021 w 634"/>
              <a:gd name="T19" fmla="*/ 0 h 619"/>
              <a:gd name="T20" fmla="*/ 195223 w 634"/>
              <a:gd name="T21" fmla="*/ 0 h 619"/>
              <a:gd name="T22" fmla="*/ 0 w 634"/>
              <a:gd name="T23" fmla="*/ 215233 h 619"/>
              <a:gd name="T24" fmla="*/ 0 w 634"/>
              <a:gd name="T25" fmla="*/ 1585164 h 619"/>
              <a:gd name="T26" fmla="*/ 195223 w 634"/>
              <a:gd name="T27" fmla="*/ 1797488 h 619"/>
              <a:gd name="T28" fmla="*/ 1195469 w 634"/>
              <a:gd name="T29" fmla="*/ 1797488 h 619"/>
              <a:gd name="T30" fmla="*/ 1388498 w 634"/>
              <a:gd name="T31" fmla="*/ 1585164 h 619"/>
              <a:gd name="T32" fmla="*/ 1388498 w 634"/>
              <a:gd name="T33" fmla="*/ 686420 h 619"/>
              <a:gd name="T34" fmla="*/ 1291984 w 634"/>
              <a:gd name="T35" fmla="*/ 686420 h 619"/>
              <a:gd name="T36" fmla="*/ 355350 w 634"/>
              <a:gd name="T37" fmla="*/ 1029629 h 619"/>
              <a:gd name="T38" fmla="*/ 355350 w 634"/>
              <a:gd name="T39" fmla="*/ 1029629 h 619"/>
              <a:gd name="T40" fmla="*/ 162321 w 634"/>
              <a:gd name="T41" fmla="*/ 1500816 h 619"/>
              <a:gd name="T42" fmla="*/ 225933 w 634"/>
              <a:gd name="T43" fmla="*/ 1585164 h 619"/>
              <a:gd name="T44" fmla="*/ 614186 w 634"/>
              <a:gd name="T45" fmla="*/ 1329211 h 619"/>
              <a:gd name="T46" fmla="*/ 647089 w 634"/>
              <a:gd name="T47" fmla="*/ 1329211 h 619"/>
              <a:gd name="T48" fmla="*/ 1324886 w 634"/>
              <a:gd name="T49" fmla="*/ 427558 h 619"/>
              <a:gd name="T50" fmla="*/ 1324886 w 634"/>
              <a:gd name="T51" fmla="*/ 255953 h 619"/>
              <a:gd name="T52" fmla="*/ 1162566 w 634"/>
              <a:gd name="T53" fmla="*/ 84348 h 619"/>
              <a:gd name="T54" fmla="*/ 1033148 w 634"/>
              <a:gd name="T55" fmla="*/ 84348 h 619"/>
              <a:gd name="T56" fmla="*/ 388253 w 634"/>
              <a:gd name="T57" fmla="*/ 942373 h 619"/>
              <a:gd name="T58" fmla="*/ 355350 w 634"/>
              <a:gd name="T59" fmla="*/ 1029629 h 619"/>
              <a:gd name="T60" fmla="*/ 1066051 w 634"/>
              <a:gd name="T61" fmla="*/ 215233 h 619"/>
              <a:gd name="T62" fmla="*/ 1066051 w 634"/>
              <a:gd name="T63" fmla="*/ 215233 h 619"/>
              <a:gd name="T64" fmla="*/ 1131857 w 634"/>
              <a:gd name="T65" fmla="*/ 215233 h 619"/>
              <a:gd name="T66" fmla="*/ 1228371 w 634"/>
              <a:gd name="T67" fmla="*/ 299581 h 619"/>
              <a:gd name="T68" fmla="*/ 1228371 w 634"/>
              <a:gd name="T69" fmla="*/ 386838 h 619"/>
              <a:gd name="T70" fmla="*/ 1131857 w 634"/>
              <a:gd name="T71" fmla="*/ 514815 h 619"/>
              <a:gd name="T72" fmla="*/ 1002439 w 634"/>
              <a:gd name="T73" fmla="*/ 299581 h 619"/>
              <a:gd name="T74" fmla="*/ 1066051 w 634"/>
              <a:gd name="T75" fmla="*/ 215233 h 619"/>
              <a:gd name="T76" fmla="*/ 938827 w 634"/>
              <a:gd name="T77" fmla="*/ 386838 h 619"/>
              <a:gd name="T78" fmla="*/ 938827 w 634"/>
              <a:gd name="T79" fmla="*/ 386838 h 619"/>
              <a:gd name="T80" fmla="*/ 1066051 w 634"/>
              <a:gd name="T81" fmla="*/ 599163 h 619"/>
              <a:gd name="T82" fmla="*/ 583476 w 634"/>
              <a:gd name="T83" fmla="*/ 1241954 h 619"/>
              <a:gd name="T84" fmla="*/ 454059 w 634"/>
              <a:gd name="T85" fmla="*/ 1029629 h 619"/>
              <a:gd name="T86" fmla="*/ 938827 w 634"/>
              <a:gd name="T87" fmla="*/ 386838 h 619"/>
              <a:gd name="T88" fmla="*/ 517671 w 634"/>
              <a:gd name="T89" fmla="*/ 1285582 h 619"/>
              <a:gd name="T90" fmla="*/ 517671 w 634"/>
              <a:gd name="T91" fmla="*/ 1285582 h 619"/>
              <a:gd name="T92" fmla="*/ 291738 w 634"/>
              <a:gd name="T93" fmla="*/ 1500816 h 619"/>
              <a:gd name="T94" fmla="*/ 258835 w 634"/>
              <a:gd name="T95" fmla="*/ 1457187 h 619"/>
              <a:gd name="T96" fmla="*/ 388253 w 634"/>
              <a:gd name="T97" fmla="*/ 1157606 h 619"/>
              <a:gd name="T98" fmla="*/ 517671 w 634"/>
              <a:gd name="T99" fmla="*/ 1285582 h 61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34" h="619">
                <a:moveTo>
                  <a:pt x="589" y="236"/>
                </a:moveTo>
                <a:lnTo>
                  <a:pt x="589" y="236"/>
                </a:lnTo>
                <a:cubicBezTo>
                  <a:pt x="589" y="545"/>
                  <a:pt x="589" y="545"/>
                  <a:pt x="589" y="545"/>
                </a:cubicBezTo>
                <a:cubicBezTo>
                  <a:pt x="589" y="559"/>
                  <a:pt x="575" y="589"/>
                  <a:pt x="545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5" y="559"/>
                  <a:pt x="45" y="545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59"/>
                  <a:pt x="59" y="29"/>
                  <a:pt x="89" y="29"/>
                </a:cubicBezTo>
                <a:cubicBezTo>
                  <a:pt x="398" y="29"/>
                  <a:pt x="398" y="29"/>
                  <a:pt x="398" y="29"/>
                </a:cubicBezTo>
                <a:cubicBezTo>
                  <a:pt x="398" y="0"/>
                  <a:pt x="398" y="0"/>
                  <a:pt x="39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18"/>
                  <a:pt x="89" y="618"/>
                </a:cubicBezTo>
                <a:cubicBezTo>
                  <a:pt x="545" y="618"/>
                  <a:pt x="545" y="618"/>
                  <a:pt x="545" y="618"/>
                </a:cubicBezTo>
                <a:cubicBezTo>
                  <a:pt x="589" y="618"/>
                  <a:pt x="633" y="589"/>
                  <a:pt x="633" y="545"/>
                </a:cubicBezTo>
                <a:cubicBezTo>
                  <a:pt x="633" y="236"/>
                  <a:pt x="633" y="236"/>
                  <a:pt x="633" y="236"/>
                </a:cubicBezTo>
                <a:lnTo>
                  <a:pt x="589" y="236"/>
                </a:lnTo>
                <a:close/>
                <a:moveTo>
                  <a:pt x="162" y="354"/>
                </a:moveTo>
                <a:lnTo>
                  <a:pt x="162" y="354"/>
                </a:lnTo>
                <a:cubicBezTo>
                  <a:pt x="74" y="516"/>
                  <a:pt x="74" y="516"/>
                  <a:pt x="74" y="516"/>
                </a:cubicBezTo>
                <a:cubicBezTo>
                  <a:pt x="74" y="545"/>
                  <a:pt x="89" y="559"/>
                  <a:pt x="103" y="545"/>
                </a:cubicBezTo>
                <a:cubicBezTo>
                  <a:pt x="280" y="457"/>
                  <a:pt x="280" y="457"/>
                  <a:pt x="280" y="457"/>
                </a:cubicBezTo>
                <a:lnTo>
                  <a:pt x="295" y="457"/>
                </a:lnTo>
                <a:cubicBezTo>
                  <a:pt x="604" y="147"/>
                  <a:pt x="604" y="147"/>
                  <a:pt x="604" y="147"/>
                </a:cubicBezTo>
                <a:cubicBezTo>
                  <a:pt x="619" y="133"/>
                  <a:pt x="619" y="103"/>
                  <a:pt x="604" y="88"/>
                </a:cubicBezTo>
                <a:cubicBezTo>
                  <a:pt x="530" y="29"/>
                  <a:pt x="530" y="29"/>
                  <a:pt x="530" y="29"/>
                </a:cubicBezTo>
                <a:cubicBezTo>
                  <a:pt x="516" y="15"/>
                  <a:pt x="486" y="15"/>
                  <a:pt x="471" y="29"/>
                </a:cubicBezTo>
                <a:cubicBezTo>
                  <a:pt x="177" y="324"/>
                  <a:pt x="177" y="324"/>
                  <a:pt x="177" y="324"/>
                </a:cubicBezTo>
                <a:cubicBezTo>
                  <a:pt x="162" y="339"/>
                  <a:pt x="162" y="339"/>
                  <a:pt x="162" y="354"/>
                </a:cubicBezTo>
                <a:close/>
                <a:moveTo>
                  <a:pt x="486" y="74"/>
                </a:moveTo>
                <a:lnTo>
                  <a:pt x="486" y="74"/>
                </a:lnTo>
                <a:cubicBezTo>
                  <a:pt x="501" y="59"/>
                  <a:pt x="516" y="59"/>
                  <a:pt x="516" y="74"/>
                </a:cubicBezTo>
                <a:cubicBezTo>
                  <a:pt x="560" y="103"/>
                  <a:pt x="560" y="103"/>
                  <a:pt x="560" y="103"/>
                </a:cubicBezTo>
                <a:cubicBezTo>
                  <a:pt x="575" y="118"/>
                  <a:pt x="575" y="133"/>
                  <a:pt x="560" y="133"/>
                </a:cubicBezTo>
                <a:cubicBezTo>
                  <a:pt x="516" y="177"/>
                  <a:pt x="516" y="177"/>
                  <a:pt x="516" y="177"/>
                </a:cubicBezTo>
                <a:cubicBezTo>
                  <a:pt x="457" y="103"/>
                  <a:pt x="457" y="103"/>
                  <a:pt x="457" y="103"/>
                </a:cubicBezTo>
                <a:lnTo>
                  <a:pt x="486" y="74"/>
                </a:lnTo>
                <a:close/>
                <a:moveTo>
                  <a:pt x="428" y="133"/>
                </a:moveTo>
                <a:lnTo>
                  <a:pt x="428" y="133"/>
                </a:lnTo>
                <a:cubicBezTo>
                  <a:pt x="486" y="206"/>
                  <a:pt x="486" y="206"/>
                  <a:pt x="486" y="206"/>
                </a:cubicBezTo>
                <a:cubicBezTo>
                  <a:pt x="266" y="427"/>
                  <a:pt x="266" y="427"/>
                  <a:pt x="266" y="427"/>
                </a:cubicBezTo>
                <a:cubicBezTo>
                  <a:pt x="251" y="398"/>
                  <a:pt x="207" y="368"/>
                  <a:pt x="207" y="354"/>
                </a:cubicBezTo>
                <a:lnTo>
                  <a:pt x="428" y="133"/>
                </a:lnTo>
                <a:close/>
                <a:moveTo>
                  <a:pt x="236" y="442"/>
                </a:moveTo>
                <a:lnTo>
                  <a:pt x="236" y="442"/>
                </a:lnTo>
                <a:cubicBezTo>
                  <a:pt x="133" y="516"/>
                  <a:pt x="133" y="516"/>
                  <a:pt x="133" y="516"/>
                </a:cubicBezTo>
                <a:cubicBezTo>
                  <a:pt x="118" y="516"/>
                  <a:pt x="118" y="501"/>
                  <a:pt x="118" y="501"/>
                </a:cubicBezTo>
                <a:cubicBezTo>
                  <a:pt x="177" y="398"/>
                  <a:pt x="177" y="398"/>
                  <a:pt x="177" y="398"/>
                </a:cubicBezTo>
                <a:lnTo>
                  <a:pt x="236" y="442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39" name="Freeform 152">
            <a:extLst>
              <a:ext uri="{FF2B5EF4-FFF2-40B4-BE49-F238E27FC236}">
                <a16:creationId xmlns="" xmlns:a16="http://schemas.microsoft.com/office/drawing/2014/main" id="{8A4B986C-8F3E-4FD3-8968-92AB440BE2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504519" y="5884673"/>
            <a:ext cx="365125" cy="283845"/>
          </a:xfrm>
          <a:custGeom>
            <a:avLst/>
            <a:gdLst>
              <a:gd name="T0" fmla="*/ 49283758 w 3576"/>
              <a:gd name="T1" fmla="*/ 5783212 h 2782"/>
              <a:gd name="T2" fmla="*/ 37696107 w 3576"/>
              <a:gd name="T3" fmla="*/ 5783212 h 2782"/>
              <a:gd name="T4" fmla="*/ 31887785 w 3576"/>
              <a:gd name="T5" fmla="*/ 0 h 2782"/>
              <a:gd name="T6" fmla="*/ 20300134 w 3576"/>
              <a:gd name="T7" fmla="*/ 0 h 2782"/>
              <a:gd name="T8" fmla="*/ 14491812 w 3576"/>
              <a:gd name="T9" fmla="*/ 5783212 h 2782"/>
              <a:gd name="T10" fmla="*/ 2904161 w 3576"/>
              <a:gd name="T11" fmla="*/ 5783212 h 2782"/>
              <a:gd name="T12" fmla="*/ 0 w 3576"/>
              <a:gd name="T13" fmla="*/ 8660353 h 2782"/>
              <a:gd name="T14" fmla="*/ 0 w 3576"/>
              <a:gd name="T15" fmla="*/ 37533137 h 2782"/>
              <a:gd name="T16" fmla="*/ 2904161 w 3576"/>
              <a:gd name="T17" fmla="*/ 40424743 h 2782"/>
              <a:gd name="T18" fmla="*/ 49283758 w 3576"/>
              <a:gd name="T19" fmla="*/ 40424743 h 2782"/>
              <a:gd name="T20" fmla="*/ 52187919 w 3576"/>
              <a:gd name="T21" fmla="*/ 37533137 h 2782"/>
              <a:gd name="T22" fmla="*/ 52187919 w 3576"/>
              <a:gd name="T23" fmla="*/ 8660353 h 2782"/>
              <a:gd name="T24" fmla="*/ 49283758 w 3576"/>
              <a:gd name="T25" fmla="*/ 5783212 h 2782"/>
              <a:gd name="T26" fmla="*/ 26093960 w 3576"/>
              <a:gd name="T27" fmla="*/ 34641531 h 2782"/>
              <a:gd name="T28" fmla="*/ 14491812 w 3576"/>
              <a:gd name="T29" fmla="*/ 23104038 h 2782"/>
              <a:gd name="T30" fmla="*/ 26093960 w 3576"/>
              <a:gd name="T31" fmla="*/ 11551959 h 2782"/>
              <a:gd name="T32" fmla="*/ 37696107 w 3576"/>
              <a:gd name="T33" fmla="*/ 23104038 h 2782"/>
              <a:gd name="T34" fmla="*/ 26093960 w 3576"/>
              <a:gd name="T35" fmla="*/ 34641531 h 2782"/>
              <a:gd name="T36" fmla="*/ 17395973 w 3576"/>
              <a:gd name="T37" fmla="*/ 23104038 h 2782"/>
              <a:gd name="T38" fmla="*/ 18052671 w 3576"/>
              <a:gd name="T39" fmla="*/ 19791010 h 2782"/>
              <a:gd name="T40" fmla="*/ 19949919 w 3576"/>
              <a:gd name="T41" fmla="*/ 16971972 h 2782"/>
              <a:gd name="T42" fmla="*/ 22766497 w 3576"/>
              <a:gd name="T43" fmla="*/ 15097515 h 2782"/>
              <a:gd name="T44" fmla="*/ 26093960 w 3576"/>
              <a:gd name="T45" fmla="*/ 14443685 h 2782"/>
              <a:gd name="T46" fmla="*/ 29421423 w 3576"/>
              <a:gd name="T47" fmla="*/ 15097515 h 2782"/>
              <a:gd name="T48" fmla="*/ 32238000 w 3576"/>
              <a:gd name="T49" fmla="*/ 16971972 h 2782"/>
              <a:gd name="T50" fmla="*/ 34135248 w 3576"/>
              <a:gd name="T51" fmla="*/ 19791010 h 2782"/>
              <a:gd name="T52" fmla="*/ 34791946 w 3576"/>
              <a:gd name="T53" fmla="*/ 23104038 h 2782"/>
              <a:gd name="T54" fmla="*/ 34135248 w 3576"/>
              <a:gd name="T55" fmla="*/ 26417065 h 2782"/>
              <a:gd name="T56" fmla="*/ 32238000 w 3576"/>
              <a:gd name="T57" fmla="*/ 29221518 h 2782"/>
              <a:gd name="T58" fmla="*/ 29421423 w 3576"/>
              <a:gd name="T59" fmla="*/ 31095975 h 2782"/>
              <a:gd name="T60" fmla="*/ 26093960 w 3576"/>
              <a:gd name="T61" fmla="*/ 31764390 h 2782"/>
              <a:gd name="T62" fmla="*/ 22766497 w 3576"/>
              <a:gd name="T63" fmla="*/ 31095975 h 2782"/>
              <a:gd name="T64" fmla="*/ 19949919 w 3576"/>
              <a:gd name="T65" fmla="*/ 29221518 h 2782"/>
              <a:gd name="T66" fmla="*/ 18052671 w 3576"/>
              <a:gd name="T67" fmla="*/ 26417065 h 2782"/>
              <a:gd name="T68" fmla="*/ 17395973 w 3576"/>
              <a:gd name="T69" fmla="*/ 23104038 h 27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576" h="2782">
                <a:moveTo>
                  <a:pt x="3377" y="398"/>
                </a:moveTo>
                <a:cubicBezTo>
                  <a:pt x="2583" y="398"/>
                  <a:pt x="2583" y="398"/>
                  <a:pt x="2583" y="398"/>
                </a:cubicBezTo>
                <a:cubicBezTo>
                  <a:pt x="2583" y="398"/>
                  <a:pt x="2428" y="0"/>
                  <a:pt x="2185" y="0"/>
                </a:cubicBezTo>
                <a:cubicBezTo>
                  <a:pt x="1391" y="0"/>
                  <a:pt x="1391" y="0"/>
                  <a:pt x="1391" y="0"/>
                </a:cubicBezTo>
                <a:cubicBezTo>
                  <a:pt x="1148" y="0"/>
                  <a:pt x="993" y="398"/>
                  <a:pt x="993" y="398"/>
                </a:cubicBezTo>
                <a:cubicBezTo>
                  <a:pt x="199" y="398"/>
                  <a:pt x="199" y="398"/>
                  <a:pt x="199" y="398"/>
                </a:cubicBezTo>
                <a:cubicBezTo>
                  <a:pt x="61" y="398"/>
                  <a:pt x="0" y="458"/>
                  <a:pt x="0" y="596"/>
                </a:cubicBezTo>
                <a:cubicBezTo>
                  <a:pt x="0" y="2583"/>
                  <a:pt x="0" y="2583"/>
                  <a:pt x="0" y="2583"/>
                </a:cubicBezTo>
                <a:cubicBezTo>
                  <a:pt x="0" y="2722"/>
                  <a:pt x="61" y="2782"/>
                  <a:pt x="199" y="2782"/>
                </a:cubicBezTo>
                <a:cubicBezTo>
                  <a:pt x="3377" y="2782"/>
                  <a:pt x="3377" y="2782"/>
                  <a:pt x="3377" y="2782"/>
                </a:cubicBezTo>
                <a:cubicBezTo>
                  <a:pt x="3515" y="2782"/>
                  <a:pt x="3576" y="2722"/>
                  <a:pt x="3576" y="2583"/>
                </a:cubicBezTo>
                <a:cubicBezTo>
                  <a:pt x="3576" y="596"/>
                  <a:pt x="3576" y="596"/>
                  <a:pt x="3576" y="596"/>
                </a:cubicBezTo>
                <a:cubicBezTo>
                  <a:pt x="3576" y="458"/>
                  <a:pt x="3515" y="398"/>
                  <a:pt x="3377" y="398"/>
                </a:cubicBezTo>
                <a:close/>
                <a:moveTo>
                  <a:pt x="1788" y="2384"/>
                </a:moveTo>
                <a:cubicBezTo>
                  <a:pt x="1349" y="2384"/>
                  <a:pt x="993" y="2029"/>
                  <a:pt x="993" y="1590"/>
                </a:cubicBezTo>
                <a:cubicBezTo>
                  <a:pt x="993" y="1151"/>
                  <a:pt x="1349" y="795"/>
                  <a:pt x="1788" y="795"/>
                </a:cubicBezTo>
                <a:cubicBezTo>
                  <a:pt x="2227" y="795"/>
                  <a:pt x="2583" y="1151"/>
                  <a:pt x="2583" y="1590"/>
                </a:cubicBezTo>
                <a:cubicBezTo>
                  <a:pt x="2583" y="2029"/>
                  <a:pt x="2227" y="2384"/>
                  <a:pt x="1788" y="2384"/>
                </a:cubicBezTo>
                <a:close/>
                <a:moveTo>
                  <a:pt x="1192" y="1590"/>
                </a:moveTo>
                <a:cubicBezTo>
                  <a:pt x="1192" y="1512"/>
                  <a:pt x="1208" y="1434"/>
                  <a:pt x="1237" y="1362"/>
                </a:cubicBezTo>
                <a:cubicBezTo>
                  <a:pt x="1267" y="1289"/>
                  <a:pt x="1311" y="1223"/>
                  <a:pt x="1367" y="1168"/>
                </a:cubicBezTo>
                <a:cubicBezTo>
                  <a:pt x="1422" y="1113"/>
                  <a:pt x="1488" y="1069"/>
                  <a:pt x="1560" y="1039"/>
                </a:cubicBezTo>
                <a:cubicBezTo>
                  <a:pt x="1632" y="1009"/>
                  <a:pt x="1710" y="994"/>
                  <a:pt x="1788" y="994"/>
                </a:cubicBezTo>
                <a:cubicBezTo>
                  <a:pt x="1866" y="994"/>
                  <a:pt x="1944" y="1009"/>
                  <a:pt x="2016" y="1039"/>
                </a:cubicBezTo>
                <a:cubicBezTo>
                  <a:pt x="2088" y="1069"/>
                  <a:pt x="2154" y="1113"/>
                  <a:pt x="2209" y="1168"/>
                </a:cubicBezTo>
                <a:cubicBezTo>
                  <a:pt x="2265" y="1223"/>
                  <a:pt x="2309" y="1289"/>
                  <a:pt x="2339" y="1362"/>
                </a:cubicBezTo>
                <a:cubicBezTo>
                  <a:pt x="2368" y="1434"/>
                  <a:pt x="2384" y="1512"/>
                  <a:pt x="2384" y="1590"/>
                </a:cubicBezTo>
                <a:cubicBezTo>
                  <a:pt x="2384" y="1668"/>
                  <a:pt x="2368" y="1746"/>
                  <a:pt x="2339" y="1818"/>
                </a:cubicBezTo>
                <a:cubicBezTo>
                  <a:pt x="2309" y="1890"/>
                  <a:pt x="2265" y="1956"/>
                  <a:pt x="2209" y="2011"/>
                </a:cubicBezTo>
                <a:cubicBezTo>
                  <a:pt x="2154" y="2066"/>
                  <a:pt x="2088" y="2110"/>
                  <a:pt x="2016" y="2140"/>
                </a:cubicBezTo>
                <a:cubicBezTo>
                  <a:pt x="1944" y="2170"/>
                  <a:pt x="1866" y="2186"/>
                  <a:pt x="1788" y="2186"/>
                </a:cubicBezTo>
                <a:cubicBezTo>
                  <a:pt x="1710" y="2186"/>
                  <a:pt x="1632" y="2170"/>
                  <a:pt x="1560" y="2140"/>
                </a:cubicBezTo>
                <a:cubicBezTo>
                  <a:pt x="1488" y="2110"/>
                  <a:pt x="1422" y="2066"/>
                  <a:pt x="1367" y="2011"/>
                </a:cubicBezTo>
                <a:cubicBezTo>
                  <a:pt x="1311" y="1956"/>
                  <a:pt x="1267" y="1890"/>
                  <a:pt x="1237" y="1818"/>
                </a:cubicBezTo>
                <a:cubicBezTo>
                  <a:pt x="1208" y="1746"/>
                  <a:pt x="1192" y="1668"/>
                  <a:pt x="1192" y="1590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41" name="耳机">
            <a:extLst>
              <a:ext uri="{FF2B5EF4-FFF2-40B4-BE49-F238E27FC236}">
                <a16:creationId xmlns="" xmlns:a16="http://schemas.microsoft.com/office/drawing/2014/main" id="{9FB11CE4-0571-4D17-A043-786E99588CDD}"/>
              </a:ext>
            </a:extLst>
          </p:cNvPr>
          <p:cNvSpPr/>
          <p:nvPr/>
        </p:nvSpPr>
        <p:spPr bwMode="auto">
          <a:xfrm>
            <a:off x="3700526" y="5831508"/>
            <a:ext cx="373380" cy="335915"/>
          </a:xfrm>
          <a:custGeom>
            <a:avLst/>
            <a:gdLst>
              <a:gd name="T0" fmla="*/ 2147483646 w 6242"/>
              <a:gd name="T1" fmla="*/ 2147483646 h 6175"/>
              <a:gd name="T2" fmla="*/ 2147483646 w 6242"/>
              <a:gd name="T3" fmla="*/ 2147483646 h 6175"/>
              <a:gd name="T4" fmla="*/ 2147483646 w 6242"/>
              <a:gd name="T5" fmla="*/ 2147483646 h 6175"/>
              <a:gd name="T6" fmla="*/ 2147483646 w 6242"/>
              <a:gd name="T7" fmla="*/ 2147483646 h 6175"/>
              <a:gd name="T8" fmla="*/ 2147483646 w 6242"/>
              <a:gd name="T9" fmla="*/ 2147483646 h 6175"/>
              <a:gd name="T10" fmla="*/ 2147483646 w 6242"/>
              <a:gd name="T11" fmla="*/ 2147483646 h 6175"/>
              <a:gd name="T12" fmla="*/ 2147483646 w 6242"/>
              <a:gd name="T13" fmla="*/ 2147483646 h 6175"/>
              <a:gd name="T14" fmla="*/ 2147483646 w 6242"/>
              <a:gd name="T15" fmla="*/ 2147483646 h 6175"/>
              <a:gd name="T16" fmla="*/ 2147483646 w 6242"/>
              <a:gd name="T17" fmla="*/ 2147483646 h 6175"/>
              <a:gd name="T18" fmla="*/ 2147483646 w 6242"/>
              <a:gd name="T19" fmla="*/ 2147483646 h 6175"/>
              <a:gd name="T20" fmla="*/ 2147483646 w 6242"/>
              <a:gd name="T21" fmla="*/ 2147483646 h 6175"/>
              <a:gd name="T22" fmla="*/ 2147483646 w 6242"/>
              <a:gd name="T23" fmla="*/ 2147483646 h 6175"/>
              <a:gd name="T24" fmla="*/ 2147483646 w 6242"/>
              <a:gd name="T25" fmla="*/ 2147483646 h 6175"/>
              <a:gd name="T26" fmla="*/ 2147483646 w 6242"/>
              <a:gd name="T27" fmla="*/ 2147483646 h 6175"/>
              <a:gd name="T28" fmla="*/ 2147483646 w 6242"/>
              <a:gd name="T29" fmla="*/ 2078827863 h 6175"/>
              <a:gd name="T30" fmla="*/ 2147483646 w 6242"/>
              <a:gd name="T31" fmla="*/ 28450205 h 6175"/>
              <a:gd name="T32" fmla="*/ 2147483646 w 6242"/>
              <a:gd name="T33" fmla="*/ 939791333 h 6175"/>
              <a:gd name="T34" fmla="*/ 2147483646 w 6242"/>
              <a:gd name="T35" fmla="*/ 2147483646 h 6175"/>
              <a:gd name="T36" fmla="*/ 2147483646 w 6242"/>
              <a:gd name="T37" fmla="*/ 2147483646 h 6175"/>
              <a:gd name="T38" fmla="*/ 2147483646 w 6242"/>
              <a:gd name="T39" fmla="*/ 2147483646 h 6175"/>
              <a:gd name="T40" fmla="*/ 2147483646 w 6242"/>
              <a:gd name="T41" fmla="*/ 2147483646 h 6175"/>
              <a:gd name="T42" fmla="*/ 2147483646 w 6242"/>
              <a:gd name="T43" fmla="*/ 2147483646 h 6175"/>
              <a:gd name="T44" fmla="*/ 2147483646 w 6242"/>
              <a:gd name="T45" fmla="*/ 2147483646 h 6175"/>
              <a:gd name="T46" fmla="*/ 2147483646 w 6242"/>
              <a:gd name="T47" fmla="*/ 2147483646 h 6175"/>
              <a:gd name="T48" fmla="*/ 1336019349 w 6242"/>
              <a:gd name="T49" fmla="*/ 2147483646 h 6175"/>
              <a:gd name="T50" fmla="*/ 142133692 w 6242"/>
              <a:gd name="T51" fmla="*/ 2147483646 h 6175"/>
              <a:gd name="T52" fmla="*/ 341083505 w 6242"/>
              <a:gd name="T53" fmla="*/ 2147483646 h 6175"/>
              <a:gd name="T54" fmla="*/ 2147483646 w 6242"/>
              <a:gd name="T55" fmla="*/ 2147483646 h 6175"/>
              <a:gd name="T56" fmla="*/ 2147483646 w 6242"/>
              <a:gd name="T57" fmla="*/ 2147483646 h 6175"/>
              <a:gd name="T58" fmla="*/ 2147483646 w 6242"/>
              <a:gd name="T59" fmla="*/ 2147483646 h 6175"/>
              <a:gd name="T60" fmla="*/ 2147483646 w 6242"/>
              <a:gd name="T61" fmla="*/ 2147483646 h 6175"/>
              <a:gd name="T62" fmla="*/ 2147483646 w 6242"/>
              <a:gd name="T63" fmla="*/ 2147483646 h 6175"/>
              <a:gd name="T64" fmla="*/ 2147483646 w 6242"/>
              <a:gd name="T65" fmla="*/ 2147483646 h 6175"/>
              <a:gd name="T66" fmla="*/ 2147483646 w 6242"/>
              <a:gd name="T67" fmla="*/ 2147483646 h 6175"/>
              <a:gd name="T68" fmla="*/ 2147483646 w 6242"/>
              <a:gd name="T69" fmla="*/ 2147483646 h 6175"/>
              <a:gd name="T70" fmla="*/ 2147483646 w 6242"/>
              <a:gd name="T71" fmla="*/ 2147483646 h 6175"/>
              <a:gd name="T72" fmla="*/ 2147483646 w 6242"/>
              <a:gd name="T73" fmla="*/ 2147483646 h 6175"/>
              <a:gd name="T74" fmla="*/ 2147483646 w 6242"/>
              <a:gd name="T75" fmla="*/ 2147483646 h 6175"/>
              <a:gd name="T76" fmla="*/ 2147483646 w 6242"/>
              <a:gd name="T77" fmla="*/ 2147483646 h 6175"/>
              <a:gd name="T78" fmla="*/ 2147483646 w 6242"/>
              <a:gd name="T79" fmla="*/ 2147483646 h 6175"/>
              <a:gd name="T80" fmla="*/ 2147483646 w 6242"/>
              <a:gd name="T81" fmla="*/ 2147483646 h 6175"/>
              <a:gd name="T82" fmla="*/ 2147483646 w 6242"/>
              <a:gd name="T83" fmla="*/ 2147483646 h 6175"/>
              <a:gd name="T84" fmla="*/ 2147483646 w 6242"/>
              <a:gd name="T85" fmla="*/ 2147483646 h 6175"/>
              <a:gd name="T86" fmla="*/ 2147483646 w 6242"/>
              <a:gd name="T87" fmla="*/ 2147483646 h 6175"/>
              <a:gd name="T88" fmla="*/ 2147483646 w 6242"/>
              <a:gd name="T89" fmla="*/ 2147483646 h 6175"/>
              <a:gd name="T90" fmla="*/ 2147483646 w 6242"/>
              <a:gd name="T91" fmla="*/ 2147483646 h 6175"/>
              <a:gd name="T92" fmla="*/ 2147483646 w 6242"/>
              <a:gd name="T93" fmla="*/ 2147483646 h 6175"/>
              <a:gd name="T94" fmla="*/ 2147483646 w 6242"/>
              <a:gd name="T95" fmla="*/ 2147483646 h 6175"/>
              <a:gd name="T96" fmla="*/ 2147483646 w 6242"/>
              <a:gd name="T97" fmla="*/ 2147483646 h 6175"/>
              <a:gd name="T98" fmla="*/ 2147483646 w 6242"/>
              <a:gd name="T99" fmla="*/ 2147483646 h 6175"/>
              <a:gd name="T100" fmla="*/ 2147483646 w 6242"/>
              <a:gd name="T101" fmla="*/ 2147483646 h 6175"/>
              <a:gd name="T102" fmla="*/ 2147483646 w 6242"/>
              <a:gd name="T103" fmla="*/ 2147483646 h 6175"/>
              <a:gd name="T104" fmla="*/ 2147483646 w 6242"/>
              <a:gd name="T105" fmla="*/ 2147483646 h 6175"/>
              <a:gd name="T106" fmla="*/ 2147483646 w 6242"/>
              <a:gd name="T107" fmla="*/ 2147483646 h 6175"/>
              <a:gd name="T108" fmla="*/ 2147483646 w 6242"/>
              <a:gd name="T109" fmla="*/ 2147483646 h 6175"/>
              <a:gd name="T110" fmla="*/ 2147483646 w 6242"/>
              <a:gd name="T111" fmla="*/ 2147483646 h 6175"/>
              <a:gd name="T112" fmla="*/ 2147483646 w 6242"/>
              <a:gd name="T113" fmla="*/ 2147483646 h 6175"/>
              <a:gd name="T114" fmla="*/ 2147483646 w 6242"/>
              <a:gd name="T115" fmla="*/ 2147483646 h 6175"/>
              <a:gd name="T116" fmla="*/ 2147483646 w 6242"/>
              <a:gd name="T117" fmla="*/ 2147483646 h 6175"/>
              <a:gd name="T118" fmla="*/ 2147483646 w 6242"/>
              <a:gd name="T119" fmla="*/ 2147483646 h 6175"/>
              <a:gd name="T120" fmla="*/ 2147483646 w 6242"/>
              <a:gd name="T121" fmla="*/ 2147483646 h 6175"/>
              <a:gd name="T122" fmla="*/ 2147483646 w 6242"/>
              <a:gd name="T123" fmla="*/ 2147483646 h 6175"/>
              <a:gd name="T124" fmla="*/ 2147483646 w 6242"/>
              <a:gd name="T125" fmla="*/ 2147483646 h 61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242" h="6175">
                <a:moveTo>
                  <a:pt x="4339" y="3505"/>
                </a:moveTo>
                <a:lnTo>
                  <a:pt x="4339" y="6116"/>
                </a:lnTo>
                <a:lnTo>
                  <a:pt x="4339" y="6120"/>
                </a:lnTo>
                <a:lnTo>
                  <a:pt x="4341" y="6123"/>
                </a:lnTo>
                <a:lnTo>
                  <a:pt x="4345" y="6127"/>
                </a:lnTo>
                <a:lnTo>
                  <a:pt x="4351" y="6130"/>
                </a:lnTo>
                <a:lnTo>
                  <a:pt x="4364" y="6136"/>
                </a:lnTo>
                <a:lnTo>
                  <a:pt x="4383" y="6142"/>
                </a:lnTo>
                <a:lnTo>
                  <a:pt x="4406" y="6147"/>
                </a:lnTo>
                <a:lnTo>
                  <a:pt x="4435" y="6153"/>
                </a:lnTo>
                <a:lnTo>
                  <a:pt x="4466" y="6156"/>
                </a:lnTo>
                <a:lnTo>
                  <a:pt x="4501" y="6161"/>
                </a:lnTo>
                <a:lnTo>
                  <a:pt x="4579" y="6167"/>
                </a:lnTo>
                <a:lnTo>
                  <a:pt x="4667" y="6172"/>
                </a:lnTo>
                <a:lnTo>
                  <a:pt x="4762" y="6174"/>
                </a:lnTo>
                <a:lnTo>
                  <a:pt x="4858" y="6175"/>
                </a:lnTo>
                <a:lnTo>
                  <a:pt x="4955" y="6174"/>
                </a:lnTo>
                <a:lnTo>
                  <a:pt x="5048" y="6172"/>
                </a:lnTo>
                <a:lnTo>
                  <a:pt x="5136" y="6167"/>
                </a:lnTo>
                <a:lnTo>
                  <a:pt x="5215" y="6161"/>
                </a:lnTo>
                <a:lnTo>
                  <a:pt x="5250" y="6156"/>
                </a:lnTo>
                <a:lnTo>
                  <a:pt x="5282" y="6153"/>
                </a:lnTo>
                <a:lnTo>
                  <a:pt x="5309" y="6147"/>
                </a:lnTo>
                <a:lnTo>
                  <a:pt x="5333" y="6142"/>
                </a:lnTo>
                <a:lnTo>
                  <a:pt x="5352" y="6136"/>
                </a:lnTo>
                <a:lnTo>
                  <a:pt x="5366" y="6130"/>
                </a:lnTo>
                <a:lnTo>
                  <a:pt x="5370" y="6127"/>
                </a:lnTo>
                <a:lnTo>
                  <a:pt x="5374" y="6123"/>
                </a:lnTo>
                <a:lnTo>
                  <a:pt x="5376" y="6120"/>
                </a:lnTo>
                <a:lnTo>
                  <a:pt x="5378" y="6116"/>
                </a:lnTo>
                <a:lnTo>
                  <a:pt x="5378" y="3505"/>
                </a:lnTo>
                <a:lnTo>
                  <a:pt x="5376" y="3501"/>
                </a:lnTo>
                <a:lnTo>
                  <a:pt x="5374" y="3498"/>
                </a:lnTo>
                <a:lnTo>
                  <a:pt x="5370" y="3494"/>
                </a:lnTo>
                <a:lnTo>
                  <a:pt x="5366" y="3492"/>
                </a:lnTo>
                <a:lnTo>
                  <a:pt x="5352" y="3485"/>
                </a:lnTo>
                <a:lnTo>
                  <a:pt x="5333" y="3479"/>
                </a:lnTo>
                <a:lnTo>
                  <a:pt x="5309" y="3474"/>
                </a:lnTo>
                <a:lnTo>
                  <a:pt x="5282" y="3469"/>
                </a:lnTo>
                <a:lnTo>
                  <a:pt x="5250" y="3465"/>
                </a:lnTo>
                <a:lnTo>
                  <a:pt x="5215" y="3461"/>
                </a:lnTo>
                <a:lnTo>
                  <a:pt x="5136" y="3454"/>
                </a:lnTo>
                <a:lnTo>
                  <a:pt x="5048" y="3451"/>
                </a:lnTo>
                <a:lnTo>
                  <a:pt x="4955" y="3447"/>
                </a:lnTo>
                <a:lnTo>
                  <a:pt x="4858" y="3446"/>
                </a:lnTo>
                <a:lnTo>
                  <a:pt x="4762" y="3447"/>
                </a:lnTo>
                <a:lnTo>
                  <a:pt x="4667" y="3451"/>
                </a:lnTo>
                <a:lnTo>
                  <a:pt x="4579" y="3454"/>
                </a:lnTo>
                <a:lnTo>
                  <a:pt x="4501" y="3461"/>
                </a:lnTo>
                <a:lnTo>
                  <a:pt x="4466" y="3465"/>
                </a:lnTo>
                <a:lnTo>
                  <a:pt x="4435" y="3469"/>
                </a:lnTo>
                <a:lnTo>
                  <a:pt x="4406" y="3474"/>
                </a:lnTo>
                <a:lnTo>
                  <a:pt x="4383" y="3479"/>
                </a:lnTo>
                <a:lnTo>
                  <a:pt x="4364" y="3485"/>
                </a:lnTo>
                <a:lnTo>
                  <a:pt x="4351" y="3492"/>
                </a:lnTo>
                <a:lnTo>
                  <a:pt x="4345" y="3494"/>
                </a:lnTo>
                <a:lnTo>
                  <a:pt x="4341" y="3498"/>
                </a:lnTo>
                <a:lnTo>
                  <a:pt x="4339" y="3501"/>
                </a:lnTo>
                <a:lnTo>
                  <a:pt x="4339" y="3505"/>
                </a:lnTo>
                <a:close/>
                <a:moveTo>
                  <a:pt x="6153" y="4129"/>
                </a:moveTo>
                <a:lnTo>
                  <a:pt x="6153" y="3003"/>
                </a:lnTo>
                <a:lnTo>
                  <a:pt x="6152" y="2921"/>
                </a:lnTo>
                <a:lnTo>
                  <a:pt x="6150" y="2841"/>
                </a:lnTo>
                <a:lnTo>
                  <a:pt x="6145" y="2761"/>
                </a:lnTo>
                <a:lnTo>
                  <a:pt x="6138" y="2682"/>
                </a:lnTo>
                <a:lnTo>
                  <a:pt x="6130" y="2604"/>
                </a:lnTo>
                <a:lnTo>
                  <a:pt x="6120" y="2527"/>
                </a:lnTo>
                <a:lnTo>
                  <a:pt x="6108" y="2450"/>
                </a:lnTo>
                <a:lnTo>
                  <a:pt x="6095" y="2374"/>
                </a:lnTo>
                <a:lnTo>
                  <a:pt x="6080" y="2300"/>
                </a:lnTo>
                <a:lnTo>
                  <a:pt x="6063" y="2225"/>
                </a:lnTo>
                <a:lnTo>
                  <a:pt x="6044" y="2152"/>
                </a:lnTo>
                <a:lnTo>
                  <a:pt x="6024" y="2079"/>
                </a:lnTo>
                <a:lnTo>
                  <a:pt x="6002" y="2008"/>
                </a:lnTo>
                <a:lnTo>
                  <a:pt x="5978" y="1937"/>
                </a:lnTo>
                <a:lnTo>
                  <a:pt x="5953" y="1868"/>
                </a:lnTo>
                <a:lnTo>
                  <a:pt x="5927" y="1800"/>
                </a:lnTo>
                <a:lnTo>
                  <a:pt x="5899" y="1732"/>
                </a:lnTo>
                <a:lnTo>
                  <a:pt x="5868" y="1666"/>
                </a:lnTo>
                <a:lnTo>
                  <a:pt x="5837" y="1600"/>
                </a:lnTo>
                <a:lnTo>
                  <a:pt x="5804" y="1536"/>
                </a:lnTo>
                <a:lnTo>
                  <a:pt x="5770" y="1472"/>
                </a:lnTo>
                <a:lnTo>
                  <a:pt x="5734" y="1410"/>
                </a:lnTo>
                <a:lnTo>
                  <a:pt x="5696" y="1349"/>
                </a:lnTo>
                <a:lnTo>
                  <a:pt x="5657" y="1288"/>
                </a:lnTo>
                <a:lnTo>
                  <a:pt x="5617" y="1229"/>
                </a:lnTo>
                <a:lnTo>
                  <a:pt x="5575" y="1171"/>
                </a:lnTo>
                <a:lnTo>
                  <a:pt x="5533" y="1114"/>
                </a:lnTo>
                <a:lnTo>
                  <a:pt x="5488" y="1059"/>
                </a:lnTo>
                <a:lnTo>
                  <a:pt x="5442" y="1005"/>
                </a:lnTo>
                <a:lnTo>
                  <a:pt x="5394" y="952"/>
                </a:lnTo>
                <a:lnTo>
                  <a:pt x="5346" y="900"/>
                </a:lnTo>
                <a:lnTo>
                  <a:pt x="5296" y="849"/>
                </a:lnTo>
                <a:lnTo>
                  <a:pt x="5245" y="799"/>
                </a:lnTo>
                <a:lnTo>
                  <a:pt x="5193" y="752"/>
                </a:lnTo>
                <a:lnTo>
                  <a:pt x="5140" y="704"/>
                </a:lnTo>
                <a:lnTo>
                  <a:pt x="5085" y="659"/>
                </a:lnTo>
                <a:lnTo>
                  <a:pt x="5028" y="616"/>
                </a:lnTo>
                <a:lnTo>
                  <a:pt x="4971" y="573"/>
                </a:lnTo>
                <a:lnTo>
                  <a:pt x="4913" y="532"/>
                </a:lnTo>
                <a:lnTo>
                  <a:pt x="4853" y="491"/>
                </a:lnTo>
                <a:lnTo>
                  <a:pt x="4793" y="453"/>
                </a:lnTo>
                <a:lnTo>
                  <a:pt x="4731" y="416"/>
                </a:lnTo>
                <a:lnTo>
                  <a:pt x="4668" y="380"/>
                </a:lnTo>
                <a:lnTo>
                  <a:pt x="4603" y="347"/>
                </a:lnTo>
                <a:lnTo>
                  <a:pt x="4539" y="314"/>
                </a:lnTo>
                <a:lnTo>
                  <a:pt x="4473" y="283"/>
                </a:lnTo>
                <a:lnTo>
                  <a:pt x="4405" y="253"/>
                </a:lnTo>
                <a:lnTo>
                  <a:pt x="4337" y="225"/>
                </a:lnTo>
                <a:lnTo>
                  <a:pt x="4268" y="199"/>
                </a:lnTo>
                <a:lnTo>
                  <a:pt x="4198" y="173"/>
                </a:lnTo>
                <a:lnTo>
                  <a:pt x="4127" y="150"/>
                </a:lnTo>
                <a:lnTo>
                  <a:pt x="4055" y="128"/>
                </a:lnTo>
                <a:lnTo>
                  <a:pt x="3981" y="108"/>
                </a:lnTo>
                <a:lnTo>
                  <a:pt x="3908" y="90"/>
                </a:lnTo>
                <a:lnTo>
                  <a:pt x="3833" y="73"/>
                </a:lnTo>
                <a:lnTo>
                  <a:pt x="3758" y="58"/>
                </a:lnTo>
                <a:lnTo>
                  <a:pt x="3681" y="45"/>
                </a:lnTo>
                <a:lnTo>
                  <a:pt x="3604" y="33"/>
                </a:lnTo>
                <a:lnTo>
                  <a:pt x="3525" y="24"/>
                </a:lnTo>
                <a:lnTo>
                  <a:pt x="3446" y="15"/>
                </a:lnTo>
                <a:lnTo>
                  <a:pt x="3367" y="8"/>
                </a:lnTo>
                <a:lnTo>
                  <a:pt x="3286" y="3"/>
                </a:lnTo>
                <a:lnTo>
                  <a:pt x="3205" y="1"/>
                </a:lnTo>
                <a:lnTo>
                  <a:pt x="3123" y="0"/>
                </a:lnTo>
                <a:lnTo>
                  <a:pt x="3041" y="1"/>
                </a:lnTo>
                <a:lnTo>
                  <a:pt x="2959" y="3"/>
                </a:lnTo>
                <a:lnTo>
                  <a:pt x="2879" y="8"/>
                </a:lnTo>
                <a:lnTo>
                  <a:pt x="2799" y="15"/>
                </a:lnTo>
                <a:lnTo>
                  <a:pt x="2720" y="24"/>
                </a:lnTo>
                <a:lnTo>
                  <a:pt x="2642" y="33"/>
                </a:lnTo>
                <a:lnTo>
                  <a:pt x="2565" y="45"/>
                </a:lnTo>
                <a:lnTo>
                  <a:pt x="2488" y="58"/>
                </a:lnTo>
                <a:lnTo>
                  <a:pt x="2412" y="73"/>
                </a:lnTo>
                <a:lnTo>
                  <a:pt x="2338" y="90"/>
                </a:lnTo>
                <a:lnTo>
                  <a:pt x="2264" y="108"/>
                </a:lnTo>
                <a:lnTo>
                  <a:pt x="2191" y="128"/>
                </a:lnTo>
                <a:lnTo>
                  <a:pt x="2119" y="150"/>
                </a:lnTo>
                <a:lnTo>
                  <a:pt x="2048" y="173"/>
                </a:lnTo>
                <a:lnTo>
                  <a:pt x="1978" y="199"/>
                </a:lnTo>
                <a:lnTo>
                  <a:pt x="1909" y="225"/>
                </a:lnTo>
                <a:lnTo>
                  <a:pt x="1840" y="253"/>
                </a:lnTo>
                <a:lnTo>
                  <a:pt x="1773" y="283"/>
                </a:lnTo>
                <a:lnTo>
                  <a:pt x="1706" y="314"/>
                </a:lnTo>
                <a:lnTo>
                  <a:pt x="1641" y="347"/>
                </a:lnTo>
                <a:lnTo>
                  <a:pt x="1577" y="380"/>
                </a:lnTo>
                <a:lnTo>
                  <a:pt x="1515" y="416"/>
                </a:lnTo>
                <a:lnTo>
                  <a:pt x="1453" y="453"/>
                </a:lnTo>
                <a:lnTo>
                  <a:pt x="1393" y="491"/>
                </a:lnTo>
                <a:lnTo>
                  <a:pt x="1332" y="532"/>
                </a:lnTo>
                <a:lnTo>
                  <a:pt x="1274" y="573"/>
                </a:lnTo>
                <a:lnTo>
                  <a:pt x="1217" y="616"/>
                </a:lnTo>
                <a:lnTo>
                  <a:pt x="1161" y="659"/>
                </a:lnTo>
                <a:lnTo>
                  <a:pt x="1106" y="704"/>
                </a:lnTo>
                <a:lnTo>
                  <a:pt x="1053" y="752"/>
                </a:lnTo>
                <a:lnTo>
                  <a:pt x="1001" y="799"/>
                </a:lnTo>
                <a:lnTo>
                  <a:pt x="950" y="849"/>
                </a:lnTo>
                <a:lnTo>
                  <a:pt x="899" y="900"/>
                </a:lnTo>
                <a:lnTo>
                  <a:pt x="851" y="952"/>
                </a:lnTo>
                <a:lnTo>
                  <a:pt x="804" y="1005"/>
                </a:lnTo>
                <a:lnTo>
                  <a:pt x="758" y="1059"/>
                </a:lnTo>
                <a:lnTo>
                  <a:pt x="713" y="1114"/>
                </a:lnTo>
                <a:lnTo>
                  <a:pt x="670" y="1171"/>
                </a:lnTo>
                <a:lnTo>
                  <a:pt x="629" y="1229"/>
                </a:lnTo>
                <a:lnTo>
                  <a:pt x="589" y="1288"/>
                </a:lnTo>
                <a:lnTo>
                  <a:pt x="549" y="1349"/>
                </a:lnTo>
                <a:lnTo>
                  <a:pt x="512" y="1410"/>
                </a:lnTo>
                <a:lnTo>
                  <a:pt x="476" y="1472"/>
                </a:lnTo>
                <a:lnTo>
                  <a:pt x="442" y="1536"/>
                </a:lnTo>
                <a:lnTo>
                  <a:pt x="409" y="1600"/>
                </a:lnTo>
                <a:lnTo>
                  <a:pt x="378" y="1666"/>
                </a:lnTo>
                <a:lnTo>
                  <a:pt x="347" y="1732"/>
                </a:lnTo>
                <a:lnTo>
                  <a:pt x="319" y="1800"/>
                </a:lnTo>
                <a:lnTo>
                  <a:pt x="292" y="1868"/>
                </a:lnTo>
                <a:lnTo>
                  <a:pt x="268" y="1937"/>
                </a:lnTo>
                <a:lnTo>
                  <a:pt x="244" y="2008"/>
                </a:lnTo>
                <a:lnTo>
                  <a:pt x="221" y="2079"/>
                </a:lnTo>
                <a:lnTo>
                  <a:pt x="201" y="2152"/>
                </a:lnTo>
                <a:lnTo>
                  <a:pt x="182" y="2225"/>
                </a:lnTo>
                <a:lnTo>
                  <a:pt x="166" y="2300"/>
                </a:lnTo>
                <a:lnTo>
                  <a:pt x="150" y="2374"/>
                </a:lnTo>
                <a:lnTo>
                  <a:pt x="137" y="2450"/>
                </a:lnTo>
                <a:lnTo>
                  <a:pt x="126" y="2527"/>
                </a:lnTo>
                <a:lnTo>
                  <a:pt x="116" y="2604"/>
                </a:lnTo>
                <a:lnTo>
                  <a:pt x="108" y="2682"/>
                </a:lnTo>
                <a:lnTo>
                  <a:pt x="101" y="2761"/>
                </a:lnTo>
                <a:lnTo>
                  <a:pt x="96" y="2841"/>
                </a:lnTo>
                <a:lnTo>
                  <a:pt x="94" y="2921"/>
                </a:lnTo>
                <a:lnTo>
                  <a:pt x="92" y="3003"/>
                </a:lnTo>
                <a:lnTo>
                  <a:pt x="92" y="4123"/>
                </a:lnTo>
                <a:lnTo>
                  <a:pt x="79" y="4157"/>
                </a:lnTo>
                <a:lnTo>
                  <a:pt x="67" y="4193"/>
                </a:lnTo>
                <a:lnTo>
                  <a:pt x="57" y="4231"/>
                </a:lnTo>
                <a:lnTo>
                  <a:pt x="47" y="4269"/>
                </a:lnTo>
                <a:lnTo>
                  <a:pt x="39" y="4308"/>
                </a:lnTo>
                <a:lnTo>
                  <a:pt x="31" y="4348"/>
                </a:lnTo>
                <a:lnTo>
                  <a:pt x="25" y="4390"/>
                </a:lnTo>
                <a:lnTo>
                  <a:pt x="19" y="4431"/>
                </a:lnTo>
                <a:lnTo>
                  <a:pt x="14" y="4475"/>
                </a:lnTo>
                <a:lnTo>
                  <a:pt x="9" y="4519"/>
                </a:lnTo>
                <a:lnTo>
                  <a:pt x="7" y="4564"/>
                </a:lnTo>
                <a:lnTo>
                  <a:pt x="5" y="4610"/>
                </a:lnTo>
                <a:lnTo>
                  <a:pt x="1" y="4703"/>
                </a:lnTo>
                <a:lnTo>
                  <a:pt x="0" y="4799"/>
                </a:lnTo>
                <a:lnTo>
                  <a:pt x="1" y="4903"/>
                </a:lnTo>
                <a:lnTo>
                  <a:pt x="2" y="4954"/>
                </a:lnTo>
                <a:lnTo>
                  <a:pt x="5" y="5005"/>
                </a:lnTo>
                <a:lnTo>
                  <a:pt x="8" y="5055"/>
                </a:lnTo>
                <a:lnTo>
                  <a:pt x="12" y="5104"/>
                </a:lnTo>
                <a:lnTo>
                  <a:pt x="17" y="5151"/>
                </a:lnTo>
                <a:lnTo>
                  <a:pt x="22" y="5197"/>
                </a:lnTo>
                <a:lnTo>
                  <a:pt x="30" y="5242"/>
                </a:lnTo>
                <a:lnTo>
                  <a:pt x="37" y="5287"/>
                </a:lnTo>
                <a:lnTo>
                  <a:pt x="46" y="5330"/>
                </a:lnTo>
                <a:lnTo>
                  <a:pt x="57" y="5371"/>
                </a:lnTo>
                <a:lnTo>
                  <a:pt x="69" y="5411"/>
                </a:lnTo>
                <a:lnTo>
                  <a:pt x="82" y="5449"/>
                </a:lnTo>
                <a:lnTo>
                  <a:pt x="96" y="5487"/>
                </a:lnTo>
                <a:lnTo>
                  <a:pt x="112" y="5523"/>
                </a:lnTo>
                <a:lnTo>
                  <a:pt x="130" y="5556"/>
                </a:lnTo>
                <a:lnTo>
                  <a:pt x="150" y="5589"/>
                </a:lnTo>
                <a:lnTo>
                  <a:pt x="172" y="5619"/>
                </a:lnTo>
                <a:lnTo>
                  <a:pt x="194" y="5647"/>
                </a:lnTo>
                <a:lnTo>
                  <a:pt x="219" y="5674"/>
                </a:lnTo>
                <a:lnTo>
                  <a:pt x="233" y="5686"/>
                </a:lnTo>
                <a:lnTo>
                  <a:pt x="246" y="5698"/>
                </a:lnTo>
                <a:lnTo>
                  <a:pt x="261" y="5710"/>
                </a:lnTo>
                <a:lnTo>
                  <a:pt x="276" y="5722"/>
                </a:lnTo>
                <a:lnTo>
                  <a:pt x="291" y="5731"/>
                </a:lnTo>
                <a:lnTo>
                  <a:pt x="307" y="5742"/>
                </a:lnTo>
                <a:lnTo>
                  <a:pt x="323" y="5751"/>
                </a:lnTo>
                <a:lnTo>
                  <a:pt x="340" y="5760"/>
                </a:lnTo>
                <a:lnTo>
                  <a:pt x="358" y="5768"/>
                </a:lnTo>
                <a:lnTo>
                  <a:pt x="375" y="5776"/>
                </a:lnTo>
                <a:lnTo>
                  <a:pt x="394" y="5783"/>
                </a:lnTo>
                <a:lnTo>
                  <a:pt x="413" y="5790"/>
                </a:lnTo>
                <a:lnTo>
                  <a:pt x="433" y="5796"/>
                </a:lnTo>
                <a:lnTo>
                  <a:pt x="455" y="5801"/>
                </a:lnTo>
                <a:lnTo>
                  <a:pt x="475" y="5806"/>
                </a:lnTo>
                <a:lnTo>
                  <a:pt x="497" y="5811"/>
                </a:lnTo>
                <a:lnTo>
                  <a:pt x="520" y="5814"/>
                </a:lnTo>
                <a:lnTo>
                  <a:pt x="542" y="5816"/>
                </a:lnTo>
                <a:lnTo>
                  <a:pt x="590" y="5821"/>
                </a:lnTo>
                <a:lnTo>
                  <a:pt x="641" y="5822"/>
                </a:lnTo>
                <a:lnTo>
                  <a:pt x="641" y="3776"/>
                </a:lnTo>
                <a:lnTo>
                  <a:pt x="597" y="3777"/>
                </a:lnTo>
                <a:lnTo>
                  <a:pt x="554" y="3781"/>
                </a:lnTo>
                <a:lnTo>
                  <a:pt x="554" y="3003"/>
                </a:lnTo>
                <a:lnTo>
                  <a:pt x="555" y="2933"/>
                </a:lnTo>
                <a:lnTo>
                  <a:pt x="558" y="2864"/>
                </a:lnTo>
                <a:lnTo>
                  <a:pt x="561" y="2796"/>
                </a:lnTo>
                <a:lnTo>
                  <a:pt x="566" y="2728"/>
                </a:lnTo>
                <a:lnTo>
                  <a:pt x="573" y="2661"/>
                </a:lnTo>
                <a:lnTo>
                  <a:pt x="581" y="2594"/>
                </a:lnTo>
                <a:lnTo>
                  <a:pt x="591" y="2529"/>
                </a:lnTo>
                <a:lnTo>
                  <a:pt x="603" y="2464"/>
                </a:lnTo>
                <a:lnTo>
                  <a:pt x="616" y="2400"/>
                </a:lnTo>
                <a:lnTo>
                  <a:pt x="630" y="2337"/>
                </a:lnTo>
                <a:lnTo>
                  <a:pt x="645" y="2275"/>
                </a:lnTo>
                <a:lnTo>
                  <a:pt x="662" y="2213"/>
                </a:lnTo>
                <a:lnTo>
                  <a:pt x="680" y="2152"/>
                </a:lnTo>
                <a:lnTo>
                  <a:pt x="700" y="2092"/>
                </a:lnTo>
                <a:lnTo>
                  <a:pt x="721" y="2033"/>
                </a:lnTo>
                <a:lnTo>
                  <a:pt x="742" y="1975"/>
                </a:lnTo>
                <a:lnTo>
                  <a:pt x="766" y="1917"/>
                </a:lnTo>
                <a:lnTo>
                  <a:pt x="792" y="1861"/>
                </a:lnTo>
                <a:lnTo>
                  <a:pt x="818" y="1806"/>
                </a:lnTo>
                <a:lnTo>
                  <a:pt x="846" y="1751"/>
                </a:lnTo>
                <a:lnTo>
                  <a:pt x="874" y="1697"/>
                </a:lnTo>
                <a:lnTo>
                  <a:pt x="905" y="1645"/>
                </a:lnTo>
                <a:lnTo>
                  <a:pt x="936" y="1593"/>
                </a:lnTo>
                <a:lnTo>
                  <a:pt x="969" y="1542"/>
                </a:lnTo>
                <a:lnTo>
                  <a:pt x="1002" y="1492"/>
                </a:lnTo>
                <a:lnTo>
                  <a:pt x="1037" y="1443"/>
                </a:lnTo>
                <a:lnTo>
                  <a:pt x="1073" y="1395"/>
                </a:lnTo>
                <a:lnTo>
                  <a:pt x="1111" y="1349"/>
                </a:lnTo>
                <a:lnTo>
                  <a:pt x="1149" y="1302"/>
                </a:lnTo>
                <a:lnTo>
                  <a:pt x="1189" y="1257"/>
                </a:lnTo>
                <a:lnTo>
                  <a:pt x="1229" y="1214"/>
                </a:lnTo>
                <a:lnTo>
                  <a:pt x="1272" y="1171"/>
                </a:lnTo>
                <a:lnTo>
                  <a:pt x="1314" y="1130"/>
                </a:lnTo>
                <a:lnTo>
                  <a:pt x="1358" y="1089"/>
                </a:lnTo>
                <a:lnTo>
                  <a:pt x="1403" y="1050"/>
                </a:lnTo>
                <a:lnTo>
                  <a:pt x="1451" y="1012"/>
                </a:lnTo>
                <a:lnTo>
                  <a:pt x="1498" y="976"/>
                </a:lnTo>
                <a:lnTo>
                  <a:pt x="1545" y="940"/>
                </a:lnTo>
                <a:lnTo>
                  <a:pt x="1595" y="905"/>
                </a:lnTo>
                <a:lnTo>
                  <a:pt x="1646" y="871"/>
                </a:lnTo>
                <a:lnTo>
                  <a:pt x="1697" y="839"/>
                </a:lnTo>
                <a:lnTo>
                  <a:pt x="1749" y="809"/>
                </a:lnTo>
                <a:lnTo>
                  <a:pt x="1802" y="779"/>
                </a:lnTo>
                <a:lnTo>
                  <a:pt x="1857" y="751"/>
                </a:lnTo>
                <a:lnTo>
                  <a:pt x="1913" y="723"/>
                </a:lnTo>
                <a:lnTo>
                  <a:pt x="1968" y="697"/>
                </a:lnTo>
                <a:lnTo>
                  <a:pt x="2025" y="673"/>
                </a:lnTo>
                <a:lnTo>
                  <a:pt x="2083" y="649"/>
                </a:lnTo>
                <a:lnTo>
                  <a:pt x="2142" y="626"/>
                </a:lnTo>
                <a:lnTo>
                  <a:pt x="2203" y="606"/>
                </a:lnTo>
                <a:lnTo>
                  <a:pt x="2263" y="586"/>
                </a:lnTo>
                <a:lnTo>
                  <a:pt x="2325" y="568"/>
                </a:lnTo>
                <a:lnTo>
                  <a:pt x="2386" y="552"/>
                </a:lnTo>
                <a:lnTo>
                  <a:pt x="2450" y="536"/>
                </a:lnTo>
                <a:lnTo>
                  <a:pt x="2514" y="522"/>
                </a:lnTo>
                <a:lnTo>
                  <a:pt x="2578" y="510"/>
                </a:lnTo>
                <a:lnTo>
                  <a:pt x="2643" y="500"/>
                </a:lnTo>
                <a:lnTo>
                  <a:pt x="2709" y="489"/>
                </a:lnTo>
                <a:lnTo>
                  <a:pt x="2777" y="481"/>
                </a:lnTo>
                <a:lnTo>
                  <a:pt x="2844" y="475"/>
                </a:lnTo>
                <a:lnTo>
                  <a:pt x="2913" y="469"/>
                </a:lnTo>
                <a:lnTo>
                  <a:pt x="2982" y="465"/>
                </a:lnTo>
                <a:lnTo>
                  <a:pt x="3052" y="463"/>
                </a:lnTo>
                <a:lnTo>
                  <a:pt x="3123" y="462"/>
                </a:lnTo>
                <a:lnTo>
                  <a:pt x="3194" y="463"/>
                </a:lnTo>
                <a:lnTo>
                  <a:pt x="3264" y="465"/>
                </a:lnTo>
                <a:lnTo>
                  <a:pt x="3332" y="469"/>
                </a:lnTo>
                <a:lnTo>
                  <a:pt x="3401" y="475"/>
                </a:lnTo>
                <a:lnTo>
                  <a:pt x="3469" y="481"/>
                </a:lnTo>
                <a:lnTo>
                  <a:pt x="3536" y="489"/>
                </a:lnTo>
                <a:lnTo>
                  <a:pt x="3601" y="500"/>
                </a:lnTo>
                <a:lnTo>
                  <a:pt x="3668" y="510"/>
                </a:lnTo>
                <a:lnTo>
                  <a:pt x="3731" y="522"/>
                </a:lnTo>
                <a:lnTo>
                  <a:pt x="3795" y="536"/>
                </a:lnTo>
                <a:lnTo>
                  <a:pt x="3859" y="552"/>
                </a:lnTo>
                <a:lnTo>
                  <a:pt x="3921" y="568"/>
                </a:lnTo>
                <a:lnTo>
                  <a:pt x="3983" y="586"/>
                </a:lnTo>
                <a:lnTo>
                  <a:pt x="4043" y="606"/>
                </a:lnTo>
                <a:lnTo>
                  <a:pt x="4103" y="626"/>
                </a:lnTo>
                <a:lnTo>
                  <a:pt x="4161" y="649"/>
                </a:lnTo>
                <a:lnTo>
                  <a:pt x="4219" y="673"/>
                </a:lnTo>
                <a:lnTo>
                  <a:pt x="4277" y="697"/>
                </a:lnTo>
                <a:lnTo>
                  <a:pt x="4333" y="723"/>
                </a:lnTo>
                <a:lnTo>
                  <a:pt x="4389" y="751"/>
                </a:lnTo>
                <a:lnTo>
                  <a:pt x="4443" y="779"/>
                </a:lnTo>
                <a:lnTo>
                  <a:pt x="4497" y="809"/>
                </a:lnTo>
                <a:lnTo>
                  <a:pt x="4549" y="839"/>
                </a:lnTo>
                <a:lnTo>
                  <a:pt x="4600" y="871"/>
                </a:lnTo>
                <a:lnTo>
                  <a:pt x="4650" y="905"/>
                </a:lnTo>
                <a:lnTo>
                  <a:pt x="4699" y="940"/>
                </a:lnTo>
                <a:lnTo>
                  <a:pt x="4748" y="976"/>
                </a:lnTo>
                <a:lnTo>
                  <a:pt x="4795" y="1012"/>
                </a:lnTo>
                <a:lnTo>
                  <a:pt x="4841" y="1050"/>
                </a:lnTo>
                <a:lnTo>
                  <a:pt x="4886" y="1089"/>
                </a:lnTo>
                <a:lnTo>
                  <a:pt x="4931" y="1130"/>
                </a:lnTo>
                <a:lnTo>
                  <a:pt x="4974" y="1171"/>
                </a:lnTo>
                <a:lnTo>
                  <a:pt x="5015" y="1214"/>
                </a:lnTo>
                <a:lnTo>
                  <a:pt x="5057" y="1257"/>
                </a:lnTo>
                <a:lnTo>
                  <a:pt x="5096" y="1302"/>
                </a:lnTo>
                <a:lnTo>
                  <a:pt x="5135" y="1349"/>
                </a:lnTo>
                <a:lnTo>
                  <a:pt x="5172" y="1395"/>
                </a:lnTo>
                <a:lnTo>
                  <a:pt x="5208" y="1443"/>
                </a:lnTo>
                <a:lnTo>
                  <a:pt x="5244" y="1492"/>
                </a:lnTo>
                <a:lnTo>
                  <a:pt x="5277" y="1542"/>
                </a:lnTo>
                <a:lnTo>
                  <a:pt x="5310" y="1593"/>
                </a:lnTo>
                <a:lnTo>
                  <a:pt x="5341" y="1645"/>
                </a:lnTo>
                <a:lnTo>
                  <a:pt x="5370" y="1697"/>
                </a:lnTo>
                <a:lnTo>
                  <a:pt x="5400" y="1751"/>
                </a:lnTo>
                <a:lnTo>
                  <a:pt x="5427" y="1806"/>
                </a:lnTo>
                <a:lnTo>
                  <a:pt x="5453" y="1861"/>
                </a:lnTo>
                <a:lnTo>
                  <a:pt x="5478" y="1917"/>
                </a:lnTo>
                <a:lnTo>
                  <a:pt x="5502" y="1975"/>
                </a:lnTo>
                <a:lnTo>
                  <a:pt x="5524" y="2033"/>
                </a:lnTo>
                <a:lnTo>
                  <a:pt x="5546" y="2092"/>
                </a:lnTo>
                <a:lnTo>
                  <a:pt x="5565" y="2152"/>
                </a:lnTo>
                <a:lnTo>
                  <a:pt x="5584" y="2213"/>
                </a:lnTo>
                <a:lnTo>
                  <a:pt x="5600" y="2275"/>
                </a:lnTo>
                <a:lnTo>
                  <a:pt x="5616" y="2337"/>
                </a:lnTo>
                <a:lnTo>
                  <a:pt x="5630" y="2400"/>
                </a:lnTo>
                <a:lnTo>
                  <a:pt x="5643" y="2464"/>
                </a:lnTo>
                <a:lnTo>
                  <a:pt x="5653" y="2529"/>
                </a:lnTo>
                <a:lnTo>
                  <a:pt x="5663" y="2594"/>
                </a:lnTo>
                <a:lnTo>
                  <a:pt x="5671" y="2661"/>
                </a:lnTo>
                <a:lnTo>
                  <a:pt x="5678" y="2728"/>
                </a:lnTo>
                <a:lnTo>
                  <a:pt x="5684" y="2796"/>
                </a:lnTo>
                <a:lnTo>
                  <a:pt x="5688" y="2864"/>
                </a:lnTo>
                <a:lnTo>
                  <a:pt x="5690" y="2933"/>
                </a:lnTo>
                <a:lnTo>
                  <a:pt x="5691" y="3003"/>
                </a:lnTo>
                <a:lnTo>
                  <a:pt x="5691" y="3779"/>
                </a:lnTo>
                <a:lnTo>
                  <a:pt x="5646" y="3775"/>
                </a:lnTo>
                <a:lnTo>
                  <a:pt x="5601" y="3774"/>
                </a:lnTo>
                <a:lnTo>
                  <a:pt x="5601" y="5819"/>
                </a:lnTo>
                <a:lnTo>
                  <a:pt x="5651" y="5818"/>
                </a:lnTo>
                <a:lnTo>
                  <a:pt x="5700" y="5814"/>
                </a:lnTo>
                <a:lnTo>
                  <a:pt x="5722" y="5811"/>
                </a:lnTo>
                <a:lnTo>
                  <a:pt x="5745" y="5807"/>
                </a:lnTo>
                <a:lnTo>
                  <a:pt x="5766" y="5803"/>
                </a:lnTo>
                <a:lnTo>
                  <a:pt x="5787" y="5799"/>
                </a:lnTo>
                <a:lnTo>
                  <a:pt x="5809" y="5793"/>
                </a:lnTo>
                <a:lnTo>
                  <a:pt x="5828" y="5787"/>
                </a:lnTo>
                <a:lnTo>
                  <a:pt x="5848" y="5780"/>
                </a:lnTo>
                <a:lnTo>
                  <a:pt x="5865" y="5773"/>
                </a:lnTo>
                <a:lnTo>
                  <a:pt x="5884" y="5766"/>
                </a:lnTo>
                <a:lnTo>
                  <a:pt x="5901" y="5757"/>
                </a:lnTo>
                <a:lnTo>
                  <a:pt x="5919" y="5748"/>
                </a:lnTo>
                <a:lnTo>
                  <a:pt x="5935" y="5738"/>
                </a:lnTo>
                <a:lnTo>
                  <a:pt x="5951" y="5729"/>
                </a:lnTo>
                <a:lnTo>
                  <a:pt x="5966" y="5718"/>
                </a:lnTo>
                <a:lnTo>
                  <a:pt x="5980" y="5707"/>
                </a:lnTo>
                <a:lnTo>
                  <a:pt x="5995" y="5696"/>
                </a:lnTo>
                <a:lnTo>
                  <a:pt x="6009" y="5684"/>
                </a:lnTo>
                <a:lnTo>
                  <a:pt x="6022" y="5671"/>
                </a:lnTo>
                <a:lnTo>
                  <a:pt x="6047" y="5645"/>
                </a:lnTo>
                <a:lnTo>
                  <a:pt x="6070" y="5616"/>
                </a:lnTo>
                <a:lnTo>
                  <a:pt x="6092" y="5586"/>
                </a:lnTo>
                <a:lnTo>
                  <a:pt x="6112" y="5554"/>
                </a:lnTo>
                <a:lnTo>
                  <a:pt x="6130" y="5519"/>
                </a:lnTo>
                <a:lnTo>
                  <a:pt x="6145" y="5484"/>
                </a:lnTo>
                <a:lnTo>
                  <a:pt x="6160" y="5447"/>
                </a:lnTo>
                <a:lnTo>
                  <a:pt x="6173" y="5408"/>
                </a:lnTo>
                <a:lnTo>
                  <a:pt x="6185" y="5368"/>
                </a:lnTo>
                <a:lnTo>
                  <a:pt x="6196" y="5326"/>
                </a:lnTo>
                <a:lnTo>
                  <a:pt x="6204" y="5284"/>
                </a:lnTo>
                <a:lnTo>
                  <a:pt x="6212" y="5240"/>
                </a:lnTo>
                <a:lnTo>
                  <a:pt x="6220" y="5195"/>
                </a:lnTo>
                <a:lnTo>
                  <a:pt x="6225" y="5149"/>
                </a:lnTo>
                <a:lnTo>
                  <a:pt x="6230" y="5100"/>
                </a:lnTo>
                <a:lnTo>
                  <a:pt x="6234" y="5051"/>
                </a:lnTo>
                <a:lnTo>
                  <a:pt x="6237" y="5003"/>
                </a:lnTo>
                <a:lnTo>
                  <a:pt x="6239" y="4952"/>
                </a:lnTo>
                <a:lnTo>
                  <a:pt x="6241" y="4901"/>
                </a:lnTo>
                <a:lnTo>
                  <a:pt x="6242" y="4797"/>
                </a:lnTo>
                <a:lnTo>
                  <a:pt x="6241" y="4702"/>
                </a:lnTo>
                <a:lnTo>
                  <a:pt x="6237" y="4610"/>
                </a:lnTo>
                <a:lnTo>
                  <a:pt x="6235" y="4565"/>
                </a:lnTo>
                <a:lnTo>
                  <a:pt x="6233" y="4520"/>
                </a:lnTo>
                <a:lnTo>
                  <a:pt x="6228" y="4477"/>
                </a:lnTo>
                <a:lnTo>
                  <a:pt x="6223" y="4435"/>
                </a:lnTo>
                <a:lnTo>
                  <a:pt x="6218" y="4392"/>
                </a:lnTo>
                <a:lnTo>
                  <a:pt x="6212" y="4352"/>
                </a:lnTo>
                <a:lnTo>
                  <a:pt x="6204" y="4311"/>
                </a:lnTo>
                <a:lnTo>
                  <a:pt x="6197" y="4273"/>
                </a:lnTo>
                <a:lnTo>
                  <a:pt x="6188" y="4236"/>
                </a:lnTo>
                <a:lnTo>
                  <a:pt x="6177" y="4199"/>
                </a:lnTo>
                <a:lnTo>
                  <a:pt x="6165" y="4163"/>
                </a:lnTo>
                <a:lnTo>
                  <a:pt x="6153" y="4129"/>
                </a:lnTo>
                <a:close/>
                <a:moveTo>
                  <a:pt x="864" y="3479"/>
                </a:moveTo>
                <a:lnTo>
                  <a:pt x="864" y="6090"/>
                </a:lnTo>
                <a:lnTo>
                  <a:pt x="864" y="6094"/>
                </a:lnTo>
                <a:lnTo>
                  <a:pt x="867" y="6097"/>
                </a:lnTo>
                <a:lnTo>
                  <a:pt x="870" y="6101"/>
                </a:lnTo>
                <a:lnTo>
                  <a:pt x="876" y="6104"/>
                </a:lnTo>
                <a:lnTo>
                  <a:pt x="891" y="6110"/>
                </a:lnTo>
                <a:lnTo>
                  <a:pt x="909" y="6116"/>
                </a:lnTo>
                <a:lnTo>
                  <a:pt x="932" y="6122"/>
                </a:lnTo>
                <a:lnTo>
                  <a:pt x="960" y="6127"/>
                </a:lnTo>
                <a:lnTo>
                  <a:pt x="991" y="6130"/>
                </a:lnTo>
                <a:lnTo>
                  <a:pt x="1027" y="6135"/>
                </a:lnTo>
                <a:lnTo>
                  <a:pt x="1105" y="6141"/>
                </a:lnTo>
                <a:lnTo>
                  <a:pt x="1192" y="6146"/>
                </a:lnTo>
                <a:lnTo>
                  <a:pt x="1287" y="6148"/>
                </a:lnTo>
                <a:lnTo>
                  <a:pt x="1383" y="6149"/>
                </a:lnTo>
                <a:lnTo>
                  <a:pt x="1480" y="6148"/>
                </a:lnTo>
                <a:lnTo>
                  <a:pt x="1575" y="6146"/>
                </a:lnTo>
                <a:lnTo>
                  <a:pt x="1663" y="6141"/>
                </a:lnTo>
                <a:lnTo>
                  <a:pt x="1741" y="6135"/>
                </a:lnTo>
                <a:lnTo>
                  <a:pt x="1776" y="6130"/>
                </a:lnTo>
                <a:lnTo>
                  <a:pt x="1807" y="6127"/>
                </a:lnTo>
                <a:lnTo>
                  <a:pt x="1836" y="6122"/>
                </a:lnTo>
                <a:lnTo>
                  <a:pt x="1858" y="6116"/>
                </a:lnTo>
                <a:lnTo>
                  <a:pt x="1877" y="6110"/>
                </a:lnTo>
                <a:lnTo>
                  <a:pt x="1891" y="6104"/>
                </a:lnTo>
                <a:lnTo>
                  <a:pt x="1896" y="6101"/>
                </a:lnTo>
                <a:lnTo>
                  <a:pt x="1901" y="6097"/>
                </a:lnTo>
                <a:lnTo>
                  <a:pt x="1902" y="6094"/>
                </a:lnTo>
                <a:lnTo>
                  <a:pt x="1903" y="6090"/>
                </a:lnTo>
                <a:lnTo>
                  <a:pt x="1903" y="3479"/>
                </a:lnTo>
                <a:lnTo>
                  <a:pt x="1902" y="3475"/>
                </a:lnTo>
                <a:lnTo>
                  <a:pt x="1901" y="3472"/>
                </a:lnTo>
                <a:lnTo>
                  <a:pt x="1896" y="3468"/>
                </a:lnTo>
                <a:lnTo>
                  <a:pt x="1891" y="3466"/>
                </a:lnTo>
                <a:lnTo>
                  <a:pt x="1877" y="3459"/>
                </a:lnTo>
                <a:lnTo>
                  <a:pt x="1858" y="3454"/>
                </a:lnTo>
                <a:lnTo>
                  <a:pt x="1836" y="3448"/>
                </a:lnTo>
                <a:lnTo>
                  <a:pt x="1807" y="3443"/>
                </a:lnTo>
                <a:lnTo>
                  <a:pt x="1776" y="3439"/>
                </a:lnTo>
                <a:lnTo>
                  <a:pt x="1741" y="3435"/>
                </a:lnTo>
                <a:lnTo>
                  <a:pt x="1663" y="3428"/>
                </a:lnTo>
                <a:lnTo>
                  <a:pt x="1575" y="3424"/>
                </a:lnTo>
                <a:lnTo>
                  <a:pt x="1480" y="3421"/>
                </a:lnTo>
                <a:lnTo>
                  <a:pt x="1383" y="3420"/>
                </a:lnTo>
                <a:lnTo>
                  <a:pt x="1287" y="3421"/>
                </a:lnTo>
                <a:lnTo>
                  <a:pt x="1192" y="3424"/>
                </a:lnTo>
                <a:lnTo>
                  <a:pt x="1105" y="3428"/>
                </a:lnTo>
                <a:lnTo>
                  <a:pt x="1027" y="3435"/>
                </a:lnTo>
                <a:lnTo>
                  <a:pt x="991" y="3439"/>
                </a:lnTo>
                <a:lnTo>
                  <a:pt x="960" y="3443"/>
                </a:lnTo>
                <a:lnTo>
                  <a:pt x="932" y="3448"/>
                </a:lnTo>
                <a:lnTo>
                  <a:pt x="909" y="3454"/>
                </a:lnTo>
                <a:lnTo>
                  <a:pt x="891" y="3459"/>
                </a:lnTo>
                <a:lnTo>
                  <a:pt x="876" y="3466"/>
                </a:lnTo>
                <a:lnTo>
                  <a:pt x="870" y="3468"/>
                </a:lnTo>
                <a:lnTo>
                  <a:pt x="867" y="3472"/>
                </a:lnTo>
                <a:lnTo>
                  <a:pt x="864" y="3475"/>
                </a:lnTo>
                <a:lnTo>
                  <a:pt x="864" y="3479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grpSp>
        <p:nvGrpSpPr>
          <p:cNvPr id="242" name="Group 305">
            <a:extLst>
              <a:ext uri="{FF2B5EF4-FFF2-40B4-BE49-F238E27FC236}">
                <a16:creationId xmlns="" xmlns:a16="http://schemas.microsoft.com/office/drawing/2014/main" id="{FA7A23D7-D2E9-413D-A080-86ACD8A20AE8}"/>
              </a:ext>
            </a:extLst>
          </p:cNvPr>
          <p:cNvGrpSpPr>
            <a:grpSpLocks noChangeAspect="1"/>
          </p:cNvGrpSpPr>
          <p:nvPr/>
        </p:nvGrpSpPr>
        <p:grpSpPr>
          <a:xfrm>
            <a:off x="6140401" y="5831508"/>
            <a:ext cx="481966" cy="363221"/>
            <a:chOff x="4530017" y="3685574"/>
            <a:chExt cx="404" cy="304"/>
          </a:xfrm>
          <a:solidFill>
            <a:srgbClr val="262636"/>
          </a:solidFill>
        </p:grpSpPr>
        <p:sp>
          <p:nvSpPr>
            <p:cNvPr id="259" name="Freeform 306">
              <a:extLst>
                <a:ext uri="{FF2B5EF4-FFF2-40B4-BE49-F238E27FC236}">
                  <a16:creationId xmlns="" xmlns:a16="http://schemas.microsoft.com/office/drawing/2014/main" id="{DC30CCB7-9ED0-41F3-B33A-C87E3E38DD5B}"/>
                </a:ext>
              </a:extLst>
            </p:cNvPr>
            <p:cNvSpPr/>
            <p:nvPr/>
          </p:nvSpPr>
          <p:spPr bwMode="auto">
            <a:xfrm>
              <a:off x="4530230" y="3685764"/>
              <a:ext cx="191" cy="114"/>
            </a:xfrm>
            <a:custGeom>
              <a:avLst/>
              <a:gdLst>
                <a:gd name="T0" fmla="*/ 90 w 191"/>
                <a:gd name="T1" fmla="*/ 0 h 114"/>
                <a:gd name="T2" fmla="*/ 0 w 191"/>
                <a:gd name="T3" fmla="*/ 101 h 114"/>
                <a:gd name="T4" fmla="*/ 9 w 191"/>
                <a:gd name="T5" fmla="*/ 114 h 114"/>
                <a:gd name="T6" fmla="*/ 75 w 191"/>
                <a:gd name="T7" fmla="*/ 114 h 114"/>
                <a:gd name="T8" fmla="*/ 191 w 191"/>
                <a:gd name="T9" fmla="*/ 114 h 114"/>
                <a:gd name="T10" fmla="*/ 90 w 191"/>
                <a:gd name="T11" fmla="*/ 0 h 1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1" h="114">
                  <a:moveTo>
                    <a:pt x="90" y="0"/>
                  </a:moveTo>
                  <a:lnTo>
                    <a:pt x="0" y="101"/>
                  </a:lnTo>
                  <a:lnTo>
                    <a:pt x="9" y="114"/>
                  </a:lnTo>
                  <a:lnTo>
                    <a:pt x="75" y="114"/>
                  </a:lnTo>
                  <a:lnTo>
                    <a:pt x="191" y="114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0" name="Freeform 307">
              <a:extLst>
                <a:ext uri="{FF2B5EF4-FFF2-40B4-BE49-F238E27FC236}">
                  <a16:creationId xmlns="" xmlns:a16="http://schemas.microsoft.com/office/drawing/2014/main" id="{2A5DE356-F95B-4385-B69F-0071D6722A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0017" y="3685574"/>
              <a:ext cx="257" cy="304"/>
            </a:xfrm>
            <a:custGeom>
              <a:avLst/>
              <a:gdLst>
                <a:gd name="T0" fmla="*/ 21 w 2390"/>
                <a:gd name="T1" fmla="*/ 33 h 2712"/>
                <a:gd name="T2" fmla="*/ 21 w 2390"/>
                <a:gd name="T3" fmla="*/ 32 h 2712"/>
                <a:gd name="T4" fmla="*/ 19 w 2390"/>
                <a:gd name="T5" fmla="*/ 28 h 2712"/>
                <a:gd name="T6" fmla="*/ 19 w 2390"/>
                <a:gd name="T7" fmla="*/ 27 h 2712"/>
                <a:gd name="T8" fmla="*/ 18 w 2390"/>
                <a:gd name="T9" fmla="*/ 26 h 2712"/>
                <a:gd name="T10" fmla="*/ 18 w 2390"/>
                <a:gd name="T11" fmla="*/ 25 h 2712"/>
                <a:gd name="T12" fmla="*/ 16 w 2390"/>
                <a:gd name="T13" fmla="*/ 13 h 2712"/>
                <a:gd name="T14" fmla="*/ 26 w 2390"/>
                <a:gd name="T15" fmla="*/ 14 h 2712"/>
                <a:gd name="T16" fmla="*/ 28 w 2390"/>
                <a:gd name="T17" fmla="*/ 10 h 2712"/>
                <a:gd name="T18" fmla="*/ 27 w 2390"/>
                <a:gd name="T19" fmla="*/ 9 h 2712"/>
                <a:gd name="T20" fmla="*/ 16 w 2390"/>
                <a:gd name="T21" fmla="*/ 11 h 2712"/>
                <a:gd name="T22" fmla="*/ 23 w 2390"/>
                <a:gd name="T23" fmla="*/ 5 h 2712"/>
                <a:gd name="T24" fmla="*/ 21 w 2390"/>
                <a:gd name="T25" fmla="*/ 3 h 2712"/>
                <a:gd name="T26" fmla="*/ 16 w 2390"/>
                <a:gd name="T27" fmla="*/ 8 h 2712"/>
                <a:gd name="T28" fmla="*/ 10 w 2390"/>
                <a:gd name="T29" fmla="*/ 0 h 2712"/>
                <a:gd name="T30" fmla="*/ 12 w 2390"/>
                <a:gd name="T31" fmla="*/ 7 h 2712"/>
                <a:gd name="T32" fmla="*/ 10 w 2390"/>
                <a:gd name="T33" fmla="*/ 7 h 2712"/>
                <a:gd name="T34" fmla="*/ 3 w 2390"/>
                <a:gd name="T35" fmla="*/ 8 h 2712"/>
                <a:gd name="T36" fmla="*/ 14 w 2390"/>
                <a:gd name="T37" fmla="*/ 11 h 2712"/>
                <a:gd name="T38" fmla="*/ 7 w 2390"/>
                <a:gd name="T39" fmla="*/ 10 h 2712"/>
                <a:gd name="T40" fmla="*/ 0 w 2390"/>
                <a:gd name="T41" fmla="*/ 14 h 2712"/>
                <a:gd name="T42" fmla="*/ 13 w 2390"/>
                <a:gd name="T43" fmla="*/ 12 h 2712"/>
                <a:gd name="T44" fmla="*/ 9 w 2390"/>
                <a:gd name="T45" fmla="*/ 22 h 2712"/>
                <a:gd name="T46" fmla="*/ 14 w 2390"/>
                <a:gd name="T47" fmla="*/ 13 h 2712"/>
                <a:gd name="T48" fmla="*/ 16 w 2390"/>
                <a:gd name="T49" fmla="*/ 27 h 2712"/>
                <a:gd name="T50" fmla="*/ 17 w 2390"/>
                <a:gd name="T51" fmla="*/ 32 h 2712"/>
                <a:gd name="T52" fmla="*/ 17 w 2390"/>
                <a:gd name="T53" fmla="*/ 33 h 2712"/>
                <a:gd name="T54" fmla="*/ 22 w 2390"/>
                <a:gd name="T55" fmla="*/ 34 h 2712"/>
                <a:gd name="T56" fmla="*/ 22 w 2390"/>
                <a:gd name="T57" fmla="*/ 12 h 2712"/>
                <a:gd name="T58" fmla="*/ 22 w 2390"/>
                <a:gd name="T59" fmla="*/ 12 h 2712"/>
                <a:gd name="T60" fmla="*/ 17 w 2390"/>
                <a:gd name="T61" fmla="*/ 12 h 2712"/>
                <a:gd name="T62" fmla="*/ 17 w 2390"/>
                <a:gd name="T63" fmla="*/ 11 h 2712"/>
                <a:gd name="T64" fmla="*/ 10 w 2390"/>
                <a:gd name="T65" fmla="*/ 18 h 2712"/>
                <a:gd name="T66" fmla="*/ 9 w 2390"/>
                <a:gd name="T67" fmla="*/ 18 h 2712"/>
                <a:gd name="T68" fmla="*/ 12 w 2390"/>
                <a:gd name="T69" fmla="*/ 14 h 2712"/>
                <a:gd name="T70" fmla="*/ 12 w 2390"/>
                <a:gd name="T71" fmla="*/ 14 h 2712"/>
                <a:gd name="T72" fmla="*/ 14 w 2390"/>
                <a:gd name="T73" fmla="*/ 10 h 2712"/>
                <a:gd name="T74" fmla="*/ 11 w 2390"/>
                <a:gd name="T75" fmla="*/ 2 h 2712"/>
                <a:gd name="T76" fmla="*/ 11 w 2390"/>
                <a:gd name="T77" fmla="*/ 2 h 2712"/>
                <a:gd name="T78" fmla="*/ 14 w 2390"/>
                <a:gd name="T79" fmla="*/ 10 h 271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390" h="2712">
                  <a:moveTo>
                    <a:pt x="1729" y="2712"/>
                  </a:moveTo>
                  <a:cubicBezTo>
                    <a:pt x="1729" y="2712"/>
                    <a:pt x="1694" y="2663"/>
                    <a:pt x="1682" y="2642"/>
                  </a:cubicBezTo>
                  <a:cubicBezTo>
                    <a:pt x="1679" y="2636"/>
                    <a:pt x="1675" y="2630"/>
                    <a:pt x="1672" y="2625"/>
                  </a:cubicBezTo>
                  <a:cubicBezTo>
                    <a:pt x="1657" y="2598"/>
                    <a:pt x="1643" y="2572"/>
                    <a:pt x="1630" y="2545"/>
                  </a:cubicBezTo>
                  <a:cubicBezTo>
                    <a:pt x="1629" y="2544"/>
                    <a:pt x="1628" y="2542"/>
                    <a:pt x="1627" y="2540"/>
                  </a:cubicBezTo>
                  <a:cubicBezTo>
                    <a:pt x="1583" y="2453"/>
                    <a:pt x="1544" y="2361"/>
                    <a:pt x="1508" y="2268"/>
                  </a:cubicBezTo>
                  <a:cubicBezTo>
                    <a:pt x="1506" y="2262"/>
                    <a:pt x="1504" y="2256"/>
                    <a:pt x="1502" y="2250"/>
                  </a:cubicBezTo>
                  <a:cubicBezTo>
                    <a:pt x="1492" y="2226"/>
                    <a:pt x="1483" y="2201"/>
                    <a:pt x="1475" y="2176"/>
                  </a:cubicBezTo>
                  <a:cubicBezTo>
                    <a:pt x="1472" y="2167"/>
                    <a:pt x="1469" y="2159"/>
                    <a:pt x="1466" y="2150"/>
                  </a:cubicBezTo>
                  <a:cubicBezTo>
                    <a:pt x="1458" y="2128"/>
                    <a:pt x="1451" y="2106"/>
                    <a:pt x="1444" y="2084"/>
                  </a:cubicBezTo>
                  <a:cubicBezTo>
                    <a:pt x="1441" y="2073"/>
                    <a:pt x="1437" y="2063"/>
                    <a:pt x="1434" y="2052"/>
                  </a:cubicBezTo>
                  <a:cubicBezTo>
                    <a:pt x="1428" y="2032"/>
                    <a:pt x="1422" y="2012"/>
                    <a:pt x="1416" y="1992"/>
                  </a:cubicBezTo>
                  <a:cubicBezTo>
                    <a:pt x="1253" y="1436"/>
                    <a:pt x="1218" y="1125"/>
                    <a:pt x="1239" y="1035"/>
                  </a:cubicBezTo>
                  <a:cubicBezTo>
                    <a:pt x="1240" y="1029"/>
                    <a:pt x="1241" y="1022"/>
                    <a:pt x="1240" y="1014"/>
                  </a:cubicBezTo>
                  <a:cubicBezTo>
                    <a:pt x="1322" y="1005"/>
                    <a:pt x="1443" y="1005"/>
                    <a:pt x="1586" y="1027"/>
                  </a:cubicBezTo>
                  <a:cubicBezTo>
                    <a:pt x="1792" y="1059"/>
                    <a:pt x="2044" y="1204"/>
                    <a:pt x="2070" y="1152"/>
                  </a:cubicBezTo>
                  <a:cubicBezTo>
                    <a:pt x="2084" y="1126"/>
                    <a:pt x="1878" y="897"/>
                    <a:pt x="1711" y="825"/>
                  </a:cubicBezTo>
                  <a:cubicBezTo>
                    <a:pt x="1925" y="791"/>
                    <a:pt x="2113" y="810"/>
                    <a:pt x="2228" y="813"/>
                  </a:cubicBezTo>
                  <a:cubicBezTo>
                    <a:pt x="2293" y="814"/>
                    <a:pt x="2359" y="821"/>
                    <a:pt x="2369" y="812"/>
                  </a:cubicBezTo>
                  <a:cubicBezTo>
                    <a:pt x="2390" y="791"/>
                    <a:pt x="2264" y="715"/>
                    <a:pt x="2176" y="687"/>
                  </a:cubicBezTo>
                  <a:cubicBezTo>
                    <a:pt x="2113" y="666"/>
                    <a:pt x="1973" y="611"/>
                    <a:pt x="1757" y="661"/>
                  </a:cubicBezTo>
                  <a:cubicBezTo>
                    <a:pt x="1557" y="708"/>
                    <a:pt x="1375" y="814"/>
                    <a:pt x="1275" y="881"/>
                  </a:cubicBezTo>
                  <a:cubicBezTo>
                    <a:pt x="1276" y="879"/>
                    <a:pt x="1277" y="876"/>
                    <a:pt x="1278" y="874"/>
                  </a:cubicBezTo>
                  <a:cubicBezTo>
                    <a:pt x="1400" y="548"/>
                    <a:pt x="1705" y="441"/>
                    <a:pt x="1844" y="369"/>
                  </a:cubicBezTo>
                  <a:cubicBezTo>
                    <a:pt x="1895" y="342"/>
                    <a:pt x="1951" y="322"/>
                    <a:pt x="1950" y="308"/>
                  </a:cubicBezTo>
                  <a:cubicBezTo>
                    <a:pt x="1949" y="280"/>
                    <a:pt x="1790" y="258"/>
                    <a:pt x="1700" y="267"/>
                  </a:cubicBezTo>
                  <a:cubicBezTo>
                    <a:pt x="1635" y="273"/>
                    <a:pt x="1483" y="278"/>
                    <a:pt x="1361" y="419"/>
                  </a:cubicBezTo>
                  <a:cubicBezTo>
                    <a:pt x="1310" y="479"/>
                    <a:pt x="1272" y="549"/>
                    <a:pt x="1244" y="619"/>
                  </a:cubicBezTo>
                  <a:cubicBezTo>
                    <a:pt x="1234" y="486"/>
                    <a:pt x="1207" y="328"/>
                    <a:pt x="1137" y="204"/>
                  </a:cubicBezTo>
                  <a:cubicBezTo>
                    <a:pt x="1022" y="0"/>
                    <a:pt x="802" y="1"/>
                    <a:pt x="768" y="3"/>
                  </a:cubicBezTo>
                  <a:cubicBezTo>
                    <a:pt x="734" y="5"/>
                    <a:pt x="742" y="87"/>
                    <a:pt x="778" y="193"/>
                  </a:cubicBezTo>
                  <a:cubicBezTo>
                    <a:pt x="814" y="299"/>
                    <a:pt x="882" y="389"/>
                    <a:pt x="965" y="539"/>
                  </a:cubicBezTo>
                  <a:cubicBezTo>
                    <a:pt x="992" y="587"/>
                    <a:pt x="1029" y="651"/>
                    <a:pt x="1067" y="716"/>
                  </a:cubicBezTo>
                  <a:cubicBezTo>
                    <a:pt x="1003" y="642"/>
                    <a:pt x="918" y="563"/>
                    <a:pt x="818" y="514"/>
                  </a:cubicBezTo>
                  <a:cubicBezTo>
                    <a:pt x="650" y="434"/>
                    <a:pt x="508" y="491"/>
                    <a:pt x="447" y="511"/>
                  </a:cubicBezTo>
                  <a:cubicBezTo>
                    <a:pt x="360" y="539"/>
                    <a:pt x="223" y="623"/>
                    <a:pt x="234" y="649"/>
                  </a:cubicBezTo>
                  <a:cubicBezTo>
                    <a:pt x="238" y="662"/>
                    <a:pt x="298" y="659"/>
                    <a:pt x="355" y="662"/>
                  </a:cubicBezTo>
                  <a:cubicBezTo>
                    <a:pt x="511" y="672"/>
                    <a:pt x="834" y="648"/>
                    <a:pt x="1077" y="897"/>
                  </a:cubicBezTo>
                  <a:cubicBezTo>
                    <a:pt x="1080" y="901"/>
                    <a:pt x="1083" y="903"/>
                    <a:pt x="1086" y="906"/>
                  </a:cubicBezTo>
                  <a:cubicBezTo>
                    <a:pt x="970" y="864"/>
                    <a:pt x="781" y="807"/>
                    <a:pt x="588" y="806"/>
                  </a:cubicBezTo>
                  <a:cubicBezTo>
                    <a:pt x="366" y="805"/>
                    <a:pt x="242" y="890"/>
                    <a:pt x="185" y="923"/>
                  </a:cubicBezTo>
                  <a:cubicBezTo>
                    <a:pt x="106" y="971"/>
                    <a:pt x="0" y="1073"/>
                    <a:pt x="24" y="1088"/>
                  </a:cubicBezTo>
                  <a:cubicBezTo>
                    <a:pt x="36" y="1095"/>
                    <a:pt x="99" y="1074"/>
                    <a:pt x="163" y="1058"/>
                  </a:cubicBezTo>
                  <a:cubicBezTo>
                    <a:pt x="335" y="1015"/>
                    <a:pt x="667" y="896"/>
                    <a:pt x="1049" y="985"/>
                  </a:cubicBezTo>
                  <a:cubicBezTo>
                    <a:pt x="934" y="1009"/>
                    <a:pt x="783" y="1074"/>
                    <a:pt x="694" y="1247"/>
                  </a:cubicBezTo>
                  <a:cubicBezTo>
                    <a:pt x="614" y="1404"/>
                    <a:pt x="667" y="1776"/>
                    <a:pt x="699" y="1783"/>
                  </a:cubicBezTo>
                  <a:cubicBezTo>
                    <a:pt x="755" y="1795"/>
                    <a:pt x="804" y="1508"/>
                    <a:pt x="911" y="1330"/>
                  </a:cubicBezTo>
                  <a:cubicBezTo>
                    <a:pt x="988" y="1200"/>
                    <a:pt x="1069" y="1103"/>
                    <a:pt x="1129" y="1046"/>
                  </a:cubicBezTo>
                  <a:cubicBezTo>
                    <a:pt x="1102" y="1588"/>
                    <a:pt x="1159" y="1810"/>
                    <a:pt x="1242" y="2170"/>
                  </a:cubicBezTo>
                  <a:cubicBezTo>
                    <a:pt x="1242" y="2170"/>
                    <a:pt x="1242" y="2170"/>
                    <a:pt x="1242" y="2170"/>
                  </a:cubicBezTo>
                  <a:cubicBezTo>
                    <a:pt x="1272" y="2304"/>
                    <a:pt x="1307" y="2425"/>
                    <a:pt x="1342" y="2532"/>
                  </a:cubicBezTo>
                  <a:cubicBezTo>
                    <a:pt x="1342" y="2533"/>
                    <a:pt x="1343" y="2535"/>
                    <a:pt x="1343" y="2537"/>
                  </a:cubicBezTo>
                  <a:cubicBezTo>
                    <a:pt x="1350" y="2556"/>
                    <a:pt x="1356" y="2575"/>
                    <a:pt x="1363" y="2594"/>
                  </a:cubicBezTo>
                  <a:cubicBezTo>
                    <a:pt x="1363" y="2596"/>
                    <a:pt x="1364" y="2598"/>
                    <a:pt x="1365" y="2600"/>
                  </a:cubicBezTo>
                  <a:cubicBezTo>
                    <a:pt x="1371" y="2618"/>
                    <a:pt x="1410" y="2712"/>
                    <a:pt x="1410" y="2712"/>
                  </a:cubicBezTo>
                  <a:cubicBezTo>
                    <a:pt x="1729" y="2712"/>
                    <a:pt x="1729" y="2712"/>
                    <a:pt x="1729" y="2712"/>
                  </a:cubicBezTo>
                  <a:close/>
                  <a:moveTo>
                    <a:pt x="1324" y="911"/>
                  </a:moveTo>
                  <a:cubicBezTo>
                    <a:pt x="1334" y="907"/>
                    <a:pt x="1559" y="829"/>
                    <a:pt x="1717" y="926"/>
                  </a:cubicBezTo>
                  <a:cubicBezTo>
                    <a:pt x="1726" y="931"/>
                    <a:pt x="1729" y="942"/>
                    <a:pt x="1723" y="951"/>
                  </a:cubicBezTo>
                  <a:cubicBezTo>
                    <a:pt x="1720" y="956"/>
                    <a:pt x="1714" y="959"/>
                    <a:pt x="1708" y="959"/>
                  </a:cubicBezTo>
                  <a:cubicBezTo>
                    <a:pt x="1705" y="959"/>
                    <a:pt x="1701" y="959"/>
                    <a:pt x="1698" y="957"/>
                  </a:cubicBezTo>
                  <a:cubicBezTo>
                    <a:pt x="1554" y="869"/>
                    <a:pt x="1339" y="944"/>
                    <a:pt x="1337" y="945"/>
                  </a:cubicBezTo>
                  <a:cubicBezTo>
                    <a:pt x="1327" y="948"/>
                    <a:pt x="1317" y="943"/>
                    <a:pt x="1313" y="934"/>
                  </a:cubicBezTo>
                  <a:cubicBezTo>
                    <a:pt x="1310" y="925"/>
                    <a:pt x="1315" y="914"/>
                    <a:pt x="1324" y="911"/>
                  </a:cubicBezTo>
                  <a:close/>
                  <a:moveTo>
                    <a:pt x="975" y="1105"/>
                  </a:moveTo>
                  <a:cubicBezTo>
                    <a:pt x="973" y="1106"/>
                    <a:pt x="798" y="1234"/>
                    <a:pt x="764" y="1407"/>
                  </a:cubicBezTo>
                  <a:cubicBezTo>
                    <a:pt x="762" y="1416"/>
                    <a:pt x="755" y="1422"/>
                    <a:pt x="746" y="1422"/>
                  </a:cubicBezTo>
                  <a:cubicBezTo>
                    <a:pt x="745" y="1422"/>
                    <a:pt x="744" y="1422"/>
                    <a:pt x="743" y="1421"/>
                  </a:cubicBezTo>
                  <a:cubicBezTo>
                    <a:pt x="733" y="1419"/>
                    <a:pt x="726" y="1410"/>
                    <a:pt x="728" y="1400"/>
                  </a:cubicBezTo>
                  <a:cubicBezTo>
                    <a:pt x="765" y="1213"/>
                    <a:pt x="946" y="1081"/>
                    <a:pt x="954" y="1075"/>
                  </a:cubicBezTo>
                  <a:cubicBezTo>
                    <a:pt x="962" y="1069"/>
                    <a:pt x="973" y="1071"/>
                    <a:pt x="979" y="1079"/>
                  </a:cubicBezTo>
                  <a:cubicBezTo>
                    <a:pt x="985" y="1087"/>
                    <a:pt x="983" y="1099"/>
                    <a:pt x="975" y="1105"/>
                  </a:cubicBezTo>
                  <a:close/>
                  <a:moveTo>
                    <a:pt x="1152" y="773"/>
                  </a:moveTo>
                  <a:cubicBezTo>
                    <a:pt x="1152" y="773"/>
                    <a:pt x="1151" y="773"/>
                    <a:pt x="1151" y="773"/>
                  </a:cubicBezTo>
                  <a:cubicBezTo>
                    <a:pt x="1141" y="773"/>
                    <a:pt x="1133" y="765"/>
                    <a:pt x="1133" y="756"/>
                  </a:cubicBezTo>
                  <a:cubicBezTo>
                    <a:pt x="1116" y="419"/>
                    <a:pt x="883" y="149"/>
                    <a:pt x="881" y="146"/>
                  </a:cubicBezTo>
                  <a:cubicBezTo>
                    <a:pt x="874" y="139"/>
                    <a:pt x="875" y="127"/>
                    <a:pt x="883" y="121"/>
                  </a:cubicBezTo>
                  <a:cubicBezTo>
                    <a:pt x="890" y="114"/>
                    <a:pt x="902" y="115"/>
                    <a:pt x="908" y="122"/>
                  </a:cubicBezTo>
                  <a:cubicBezTo>
                    <a:pt x="918" y="134"/>
                    <a:pt x="1152" y="404"/>
                    <a:pt x="1169" y="754"/>
                  </a:cubicBezTo>
                  <a:cubicBezTo>
                    <a:pt x="1170" y="764"/>
                    <a:pt x="1162" y="772"/>
                    <a:pt x="1152" y="77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1" name="Freeform 308">
              <a:extLst>
                <a:ext uri="{FF2B5EF4-FFF2-40B4-BE49-F238E27FC236}">
                  <a16:creationId xmlns="" xmlns:a16="http://schemas.microsoft.com/office/drawing/2014/main" id="{42CE9986-15C3-473A-A444-52D7FBE508C9}"/>
                </a:ext>
              </a:extLst>
            </p:cNvPr>
            <p:cNvSpPr/>
            <p:nvPr/>
          </p:nvSpPr>
          <p:spPr bwMode="auto">
            <a:xfrm>
              <a:off x="4530102" y="3685836"/>
              <a:ext cx="53" cy="42"/>
            </a:xfrm>
            <a:custGeom>
              <a:avLst/>
              <a:gdLst>
                <a:gd name="T0" fmla="*/ 0 w 470"/>
                <a:gd name="T1" fmla="*/ 5 h 376"/>
                <a:gd name="T2" fmla="*/ 6 w 470"/>
                <a:gd name="T3" fmla="*/ 5 h 376"/>
                <a:gd name="T4" fmla="*/ 4 w 470"/>
                <a:gd name="T5" fmla="*/ 0 h 376"/>
                <a:gd name="T6" fmla="*/ 0 w 470"/>
                <a:gd name="T7" fmla="*/ 5 h 3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0" h="376">
                  <a:moveTo>
                    <a:pt x="0" y="376"/>
                  </a:moveTo>
                  <a:cubicBezTo>
                    <a:pt x="470" y="376"/>
                    <a:pt x="470" y="376"/>
                    <a:pt x="470" y="376"/>
                  </a:cubicBezTo>
                  <a:cubicBezTo>
                    <a:pt x="396" y="259"/>
                    <a:pt x="363" y="161"/>
                    <a:pt x="319" y="0"/>
                  </a:cubicBezTo>
                  <a:lnTo>
                    <a:pt x="0" y="376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2" name="Freeform 309">
              <a:extLst>
                <a:ext uri="{FF2B5EF4-FFF2-40B4-BE49-F238E27FC236}">
                  <a16:creationId xmlns="" xmlns:a16="http://schemas.microsoft.com/office/drawing/2014/main" id="{A35724EE-A042-4A43-AC16-954D60D024AD}"/>
                </a:ext>
              </a:extLst>
            </p:cNvPr>
            <p:cNvSpPr/>
            <p:nvPr/>
          </p:nvSpPr>
          <p:spPr bwMode="auto">
            <a:xfrm>
              <a:off x="4530193" y="3685726"/>
              <a:ext cx="83" cy="121"/>
            </a:xfrm>
            <a:custGeom>
              <a:avLst/>
              <a:gdLst>
                <a:gd name="T0" fmla="*/ 0 w 738"/>
                <a:gd name="T1" fmla="*/ 6 h 1081"/>
                <a:gd name="T2" fmla="*/ 2 w 738"/>
                <a:gd name="T3" fmla="*/ 14 h 1081"/>
                <a:gd name="T4" fmla="*/ 2 w 738"/>
                <a:gd name="T5" fmla="*/ 14 h 1081"/>
                <a:gd name="T6" fmla="*/ 9 w 738"/>
                <a:gd name="T7" fmla="*/ 5 h 1081"/>
                <a:gd name="T8" fmla="*/ 5 w 738"/>
                <a:gd name="T9" fmla="*/ 0 h 1081"/>
                <a:gd name="T10" fmla="*/ 0 w 738"/>
                <a:gd name="T11" fmla="*/ 6 h 10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38" h="1081">
                  <a:moveTo>
                    <a:pt x="0" y="456"/>
                  </a:moveTo>
                  <a:cubicBezTo>
                    <a:pt x="49" y="726"/>
                    <a:pt x="53" y="859"/>
                    <a:pt x="188" y="1081"/>
                  </a:cubicBezTo>
                  <a:cubicBezTo>
                    <a:pt x="190" y="1079"/>
                    <a:pt x="190" y="1079"/>
                    <a:pt x="190" y="1079"/>
                  </a:cubicBezTo>
                  <a:cubicBezTo>
                    <a:pt x="738" y="427"/>
                    <a:pt x="738" y="427"/>
                    <a:pt x="738" y="427"/>
                  </a:cubicBezTo>
                  <a:cubicBezTo>
                    <a:pt x="375" y="0"/>
                    <a:pt x="375" y="0"/>
                    <a:pt x="375" y="0"/>
                  </a:cubicBezTo>
                  <a:lnTo>
                    <a:pt x="0" y="456"/>
                  </a:ln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243" name="飞机">
            <a:extLst>
              <a:ext uri="{FF2B5EF4-FFF2-40B4-BE49-F238E27FC236}">
                <a16:creationId xmlns="" xmlns:a16="http://schemas.microsoft.com/office/drawing/2014/main" id="{19D663B6-2851-4229-A524-CFB136699B50}"/>
              </a:ext>
            </a:extLst>
          </p:cNvPr>
          <p:cNvSpPr/>
          <p:nvPr/>
        </p:nvSpPr>
        <p:spPr bwMode="auto">
          <a:xfrm>
            <a:off x="4904856" y="5831508"/>
            <a:ext cx="382270" cy="382270"/>
          </a:xfrm>
          <a:custGeom>
            <a:avLst/>
            <a:gdLst>
              <a:gd name="T0" fmla="*/ 1317008 w 649"/>
              <a:gd name="T1" fmla="*/ 83223 h 649"/>
              <a:gd name="T2" fmla="*/ 1317008 w 649"/>
              <a:gd name="T3" fmla="*/ 83223 h 649"/>
              <a:gd name="T4" fmla="*/ 1102708 w 649"/>
              <a:gd name="T5" fmla="*/ 83223 h 649"/>
              <a:gd name="T6" fmla="*/ 857199 w 649"/>
              <a:gd name="T7" fmla="*/ 452180 h 649"/>
              <a:gd name="T8" fmla="*/ 368263 w 649"/>
              <a:gd name="T9" fmla="*/ 205284 h 649"/>
              <a:gd name="T10" fmla="*/ 214300 w 649"/>
              <a:gd name="T11" fmla="*/ 246896 h 649"/>
              <a:gd name="T12" fmla="*/ 214300 w 649"/>
              <a:gd name="T13" fmla="*/ 491017 h 649"/>
              <a:gd name="T14" fmla="*/ 551354 w 649"/>
              <a:gd name="T15" fmla="*/ 859974 h 649"/>
              <a:gd name="T16" fmla="*/ 337054 w 649"/>
              <a:gd name="T17" fmla="*/ 1145707 h 649"/>
              <a:gd name="T18" fmla="*/ 122754 w 649"/>
              <a:gd name="T19" fmla="*/ 1062484 h 649"/>
              <a:gd name="T20" fmla="*/ 60337 w 649"/>
              <a:gd name="T21" fmla="*/ 1104096 h 649"/>
              <a:gd name="T22" fmla="*/ 31209 w 649"/>
              <a:gd name="T23" fmla="*/ 1226156 h 649"/>
              <a:gd name="T24" fmla="*/ 274637 w 649"/>
              <a:gd name="T25" fmla="*/ 1470278 h 649"/>
              <a:gd name="T26" fmla="*/ 459808 w 649"/>
              <a:gd name="T27" fmla="*/ 1758785 h 649"/>
              <a:gd name="T28" fmla="*/ 551354 w 649"/>
              <a:gd name="T29" fmla="*/ 1717174 h 649"/>
              <a:gd name="T30" fmla="*/ 551354 w 649"/>
              <a:gd name="T31" fmla="*/ 1633950 h 649"/>
              <a:gd name="T32" fmla="*/ 520145 w 649"/>
              <a:gd name="T33" fmla="*/ 1389829 h 649"/>
              <a:gd name="T34" fmla="*/ 734445 w 649"/>
              <a:gd name="T35" fmla="*/ 1104096 h 649"/>
              <a:gd name="T36" fmla="*/ 1011162 w 649"/>
              <a:gd name="T37" fmla="*/ 1553501 h 649"/>
              <a:gd name="T38" fmla="*/ 1194253 w 649"/>
              <a:gd name="T39" fmla="*/ 1553501 h 649"/>
              <a:gd name="T40" fmla="*/ 1225462 w 649"/>
              <a:gd name="T41" fmla="*/ 1348217 h 649"/>
              <a:gd name="T42" fmla="*/ 1040290 w 649"/>
              <a:gd name="T43" fmla="*/ 696301 h 649"/>
              <a:gd name="T44" fmla="*/ 1285799 w 649"/>
              <a:gd name="T45" fmla="*/ 327345 h 649"/>
              <a:gd name="T46" fmla="*/ 1317008 w 649"/>
              <a:gd name="T47" fmla="*/ 83223 h 649"/>
              <a:gd name="T48" fmla="*/ 1254590 w 649"/>
              <a:gd name="T49" fmla="*/ 288507 h 649"/>
              <a:gd name="T50" fmla="*/ 1254590 w 649"/>
              <a:gd name="T51" fmla="*/ 288507 h 649"/>
              <a:gd name="T52" fmla="*/ 948745 w 649"/>
              <a:gd name="T53" fmla="*/ 696301 h 649"/>
              <a:gd name="T54" fmla="*/ 1133917 w 649"/>
              <a:gd name="T55" fmla="*/ 1348217 h 649"/>
              <a:gd name="T56" fmla="*/ 1133917 w 649"/>
              <a:gd name="T57" fmla="*/ 1470278 h 649"/>
              <a:gd name="T58" fmla="*/ 1040290 w 649"/>
              <a:gd name="T59" fmla="*/ 1470278 h 649"/>
              <a:gd name="T60" fmla="*/ 765654 w 649"/>
              <a:gd name="T61" fmla="*/ 940423 h 649"/>
              <a:gd name="T62" fmla="*/ 428600 w 649"/>
              <a:gd name="T63" fmla="*/ 1348217 h 649"/>
              <a:gd name="T64" fmla="*/ 491017 w 649"/>
              <a:gd name="T65" fmla="*/ 1633950 h 649"/>
              <a:gd name="T66" fmla="*/ 337054 w 649"/>
              <a:gd name="T67" fmla="*/ 1389829 h 649"/>
              <a:gd name="T68" fmla="*/ 122754 w 649"/>
              <a:gd name="T69" fmla="*/ 1184545 h 649"/>
              <a:gd name="T70" fmla="*/ 337054 w 649"/>
              <a:gd name="T71" fmla="*/ 1267768 h 649"/>
              <a:gd name="T72" fmla="*/ 674108 w 649"/>
              <a:gd name="T73" fmla="*/ 818362 h 649"/>
              <a:gd name="T74" fmla="*/ 274637 w 649"/>
              <a:gd name="T75" fmla="*/ 407794 h 649"/>
              <a:gd name="T76" fmla="*/ 274637 w 649"/>
              <a:gd name="T77" fmla="*/ 327345 h 649"/>
              <a:gd name="T78" fmla="*/ 368263 w 649"/>
              <a:gd name="T79" fmla="*/ 327345 h 649"/>
              <a:gd name="T80" fmla="*/ 857199 w 649"/>
              <a:gd name="T81" fmla="*/ 571467 h 649"/>
              <a:gd name="T82" fmla="*/ 1163045 w 649"/>
              <a:gd name="T83" fmla="*/ 163672 h 649"/>
              <a:gd name="T84" fmla="*/ 1254590 w 649"/>
              <a:gd name="T85" fmla="*/ 163672 h 649"/>
              <a:gd name="T86" fmla="*/ 1254590 w 649"/>
              <a:gd name="T87" fmla="*/ 288507 h 64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49" h="649">
                <a:moveTo>
                  <a:pt x="633" y="30"/>
                </a:moveTo>
                <a:lnTo>
                  <a:pt x="633" y="30"/>
                </a:lnTo>
                <a:cubicBezTo>
                  <a:pt x="603" y="0"/>
                  <a:pt x="559" y="15"/>
                  <a:pt x="530" y="30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62" y="74"/>
                  <a:pt x="132" y="59"/>
                  <a:pt x="103" y="89"/>
                </a:cubicBezTo>
                <a:cubicBezTo>
                  <a:pt x="88" y="104"/>
                  <a:pt x="59" y="133"/>
                  <a:pt x="103" y="177"/>
                </a:cubicBezTo>
                <a:cubicBezTo>
                  <a:pt x="265" y="310"/>
                  <a:pt x="265" y="310"/>
                  <a:pt x="265" y="310"/>
                </a:cubicBezTo>
                <a:cubicBezTo>
                  <a:pt x="162" y="413"/>
                  <a:pt x="162" y="413"/>
                  <a:pt x="162" y="413"/>
                </a:cubicBezTo>
                <a:cubicBezTo>
                  <a:pt x="59" y="383"/>
                  <a:pt x="59" y="383"/>
                  <a:pt x="59" y="383"/>
                </a:cubicBezTo>
                <a:cubicBezTo>
                  <a:pt x="44" y="383"/>
                  <a:pt x="44" y="383"/>
                  <a:pt x="29" y="398"/>
                </a:cubicBezTo>
                <a:cubicBezTo>
                  <a:pt x="29" y="398"/>
                  <a:pt x="0" y="413"/>
                  <a:pt x="15" y="442"/>
                </a:cubicBezTo>
                <a:cubicBezTo>
                  <a:pt x="132" y="530"/>
                  <a:pt x="132" y="530"/>
                  <a:pt x="132" y="530"/>
                </a:cubicBezTo>
                <a:cubicBezTo>
                  <a:pt x="221" y="634"/>
                  <a:pt x="221" y="634"/>
                  <a:pt x="221" y="634"/>
                </a:cubicBezTo>
                <a:cubicBezTo>
                  <a:pt x="236" y="648"/>
                  <a:pt x="250" y="648"/>
                  <a:pt x="265" y="619"/>
                </a:cubicBezTo>
                <a:cubicBezTo>
                  <a:pt x="280" y="619"/>
                  <a:pt x="280" y="604"/>
                  <a:pt x="265" y="589"/>
                </a:cubicBezTo>
                <a:cubicBezTo>
                  <a:pt x="250" y="501"/>
                  <a:pt x="250" y="501"/>
                  <a:pt x="250" y="501"/>
                </a:cubicBezTo>
                <a:cubicBezTo>
                  <a:pt x="353" y="398"/>
                  <a:pt x="353" y="398"/>
                  <a:pt x="353" y="398"/>
                </a:cubicBezTo>
                <a:cubicBezTo>
                  <a:pt x="486" y="560"/>
                  <a:pt x="486" y="560"/>
                  <a:pt x="486" y="560"/>
                </a:cubicBezTo>
                <a:cubicBezTo>
                  <a:pt x="530" y="589"/>
                  <a:pt x="559" y="560"/>
                  <a:pt x="574" y="560"/>
                </a:cubicBezTo>
                <a:cubicBezTo>
                  <a:pt x="589" y="530"/>
                  <a:pt x="589" y="501"/>
                  <a:pt x="589" y="486"/>
                </a:cubicBezTo>
                <a:cubicBezTo>
                  <a:pt x="500" y="251"/>
                  <a:pt x="500" y="251"/>
                  <a:pt x="500" y="251"/>
                </a:cubicBezTo>
                <a:cubicBezTo>
                  <a:pt x="618" y="118"/>
                  <a:pt x="618" y="118"/>
                  <a:pt x="618" y="118"/>
                </a:cubicBezTo>
                <a:cubicBezTo>
                  <a:pt x="648" y="104"/>
                  <a:pt x="648" y="59"/>
                  <a:pt x="633" y="30"/>
                </a:cubicBezTo>
                <a:close/>
                <a:moveTo>
                  <a:pt x="603" y="104"/>
                </a:moveTo>
                <a:lnTo>
                  <a:pt x="603" y="104"/>
                </a:lnTo>
                <a:cubicBezTo>
                  <a:pt x="456" y="251"/>
                  <a:pt x="456" y="251"/>
                  <a:pt x="456" y="251"/>
                </a:cubicBezTo>
                <a:cubicBezTo>
                  <a:pt x="545" y="486"/>
                  <a:pt x="545" y="486"/>
                  <a:pt x="545" y="486"/>
                </a:cubicBezTo>
                <a:cubicBezTo>
                  <a:pt x="545" y="501"/>
                  <a:pt x="545" y="516"/>
                  <a:pt x="545" y="530"/>
                </a:cubicBezTo>
                <a:cubicBezTo>
                  <a:pt x="530" y="545"/>
                  <a:pt x="515" y="530"/>
                  <a:pt x="500" y="530"/>
                </a:cubicBezTo>
                <a:cubicBezTo>
                  <a:pt x="368" y="339"/>
                  <a:pt x="368" y="339"/>
                  <a:pt x="368" y="339"/>
                </a:cubicBezTo>
                <a:cubicBezTo>
                  <a:pt x="206" y="486"/>
                  <a:pt x="206" y="486"/>
                  <a:pt x="206" y="48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221" y="589"/>
                  <a:pt x="162" y="501"/>
                  <a:pt x="162" y="501"/>
                </a:cubicBezTo>
                <a:cubicBezTo>
                  <a:pt x="162" y="501"/>
                  <a:pt x="73" y="427"/>
                  <a:pt x="59" y="427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324" y="295"/>
                  <a:pt x="324" y="295"/>
                  <a:pt x="324" y="295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2" y="147"/>
                  <a:pt x="118" y="133"/>
                  <a:pt x="132" y="118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412" y="206"/>
                  <a:pt x="412" y="206"/>
                  <a:pt x="412" y="206"/>
                </a:cubicBezTo>
                <a:cubicBezTo>
                  <a:pt x="559" y="59"/>
                  <a:pt x="559" y="59"/>
                  <a:pt x="559" y="59"/>
                </a:cubicBezTo>
                <a:cubicBezTo>
                  <a:pt x="574" y="45"/>
                  <a:pt x="589" y="45"/>
                  <a:pt x="603" y="59"/>
                </a:cubicBezTo>
                <a:cubicBezTo>
                  <a:pt x="603" y="74"/>
                  <a:pt x="618" y="89"/>
                  <a:pt x="603" y="104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44" name="麦克风">
            <a:extLst>
              <a:ext uri="{FF2B5EF4-FFF2-40B4-BE49-F238E27FC236}">
                <a16:creationId xmlns="" xmlns:a16="http://schemas.microsoft.com/office/drawing/2014/main" id="{F9EADCFA-7EC8-41BD-92A7-687794C181A6}"/>
              </a:ext>
            </a:extLst>
          </p:cNvPr>
          <p:cNvSpPr/>
          <p:nvPr/>
        </p:nvSpPr>
        <p:spPr bwMode="auto">
          <a:xfrm>
            <a:off x="2537036" y="5831508"/>
            <a:ext cx="351790" cy="422910"/>
          </a:xfrm>
          <a:custGeom>
            <a:avLst/>
            <a:gdLst>
              <a:gd name="T0" fmla="*/ 13718478 w 1009137"/>
              <a:gd name="T1" fmla="*/ 12346397 h 1076333"/>
              <a:gd name="T2" fmla="*/ 17310019 w 1009137"/>
              <a:gd name="T3" fmla="*/ 14837812 h 1076333"/>
              <a:gd name="T4" fmla="*/ 16595708 w 1009137"/>
              <a:gd name="T5" fmla="*/ 15254306 h 1076333"/>
              <a:gd name="T6" fmla="*/ 11285969 w 1009137"/>
              <a:gd name="T7" fmla="*/ 14027450 h 1076333"/>
              <a:gd name="T8" fmla="*/ 7737046 w 1009137"/>
              <a:gd name="T9" fmla="*/ 16261649 h 1076333"/>
              <a:gd name="T10" fmla="*/ 3428381 w 1009137"/>
              <a:gd name="T11" fmla="*/ 18608830 h 1076333"/>
              <a:gd name="T12" fmla="*/ 2190050 w 1009137"/>
              <a:gd name="T13" fmla="*/ 18637888 h 1076333"/>
              <a:gd name="T14" fmla="*/ 1035508 w 1009137"/>
              <a:gd name="T15" fmla="*/ 18189129 h 1076333"/>
              <a:gd name="T16" fmla="*/ 1243001 w 1009137"/>
              <a:gd name="T17" fmla="*/ 13349474 h 1076333"/>
              <a:gd name="T18" fmla="*/ 1964386 w 1009137"/>
              <a:gd name="T19" fmla="*/ 14017791 h 1076333"/>
              <a:gd name="T20" fmla="*/ 1552461 w 1009137"/>
              <a:gd name="T21" fmla="*/ 17491753 h 1076333"/>
              <a:gd name="T22" fmla="*/ 2228394 w 1009137"/>
              <a:gd name="T23" fmla="*/ 17856595 h 1076333"/>
              <a:gd name="T24" fmla="*/ 7317017 w 1009137"/>
              <a:gd name="T25" fmla="*/ 15531162 h 1076333"/>
              <a:gd name="T26" fmla="*/ 10868471 w 1009137"/>
              <a:gd name="T27" fmla="*/ 13313942 h 1076333"/>
              <a:gd name="T28" fmla="*/ 13718478 w 1009137"/>
              <a:gd name="T29" fmla="*/ 12346397 h 1076333"/>
              <a:gd name="T30" fmla="*/ 9705097 w 1009137"/>
              <a:gd name="T31" fmla="*/ 3502870 h 1076333"/>
              <a:gd name="T32" fmla="*/ 13232255 w 1009137"/>
              <a:gd name="T33" fmla="*/ 7700983 h 1076333"/>
              <a:gd name="T34" fmla="*/ 3871723 w 1009137"/>
              <a:gd name="T35" fmla="*/ 13388755 h 1076333"/>
              <a:gd name="T36" fmla="*/ 3363570 w 1009137"/>
              <a:gd name="T37" fmla="*/ 12953978 h 1076333"/>
              <a:gd name="T38" fmla="*/ 2374822 w 1009137"/>
              <a:gd name="T39" fmla="*/ 13646507 h 1076333"/>
              <a:gd name="T40" fmla="*/ 1805377 w 1009137"/>
              <a:gd name="T41" fmla="*/ 12955585 h 1076333"/>
              <a:gd name="T42" fmla="*/ 2672820 w 1009137"/>
              <a:gd name="T43" fmla="*/ 12078524 h 1076333"/>
              <a:gd name="T44" fmla="*/ 2608403 w 1009137"/>
              <a:gd name="T45" fmla="*/ 11949899 h 1076333"/>
              <a:gd name="T46" fmla="*/ 2379466 w 1009137"/>
              <a:gd name="T47" fmla="*/ 11492826 h 1076333"/>
              <a:gd name="T48" fmla="*/ 9705097 w 1009137"/>
              <a:gd name="T49" fmla="*/ 3502870 h 1076333"/>
              <a:gd name="T50" fmla="*/ 11197368 w 1009137"/>
              <a:gd name="T51" fmla="*/ 1200662 h 1076333"/>
              <a:gd name="T52" fmla="*/ 15674128 w 1009137"/>
              <a:gd name="T53" fmla="*/ 6753021 h 1076333"/>
              <a:gd name="T54" fmla="*/ 14317545 w 1009137"/>
              <a:gd name="T55" fmla="*/ 7159287 h 1076333"/>
              <a:gd name="T56" fmla="*/ 10383407 w 1009137"/>
              <a:gd name="T57" fmla="*/ 2554903 h 1076333"/>
              <a:gd name="T58" fmla="*/ 11197368 w 1009137"/>
              <a:gd name="T59" fmla="*/ 1200662 h 1076333"/>
              <a:gd name="T60" fmla="*/ 14351454 w 1009137"/>
              <a:gd name="T61" fmla="*/ 32644 h 1076333"/>
              <a:gd name="T62" fmla="*/ 16759401 w 1009137"/>
              <a:gd name="T63" fmla="*/ 1336094 h 1076333"/>
              <a:gd name="T64" fmla="*/ 16352431 w 1009137"/>
              <a:gd name="T65" fmla="*/ 6211320 h 1076333"/>
              <a:gd name="T66" fmla="*/ 11739990 w 1009137"/>
              <a:gd name="T67" fmla="*/ 658983 h 1076333"/>
              <a:gd name="T68" fmla="*/ 14351454 w 1009137"/>
              <a:gd name="T69" fmla="*/ 32644 h 107633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009137" h="1076333">
                <a:moveTo>
                  <a:pt x="787317" y="710884"/>
                </a:moveTo>
                <a:cubicBezTo>
                  <a:pt x="871766" y="704691"/>
                  <a:pt x="943625" y="744540"/>
                  <a:pt x="993439" y="854335"/>
                </a:cubicBezTo>
                <a:lnTo>
                  <a:pt x="952444" y="878316"/>
                </a:lnTo>
                <a:cubicBezTo>
                  <a:pt x="886676" y="736292"/>
                  <a:pt x="772004" y="744471"/>
                  <a:pt x="647713" y="807676"/>
                </a:cubicBezTo>
                <a:cubicBezTo>
                  <a:pt x="580555" y="835561"/>
                  <a:pt x="508587" y="890958"/>
                  <a:pt x="444037" y="936317"/>
                </a:cubicBezTo>
                <a:cubicBezTo>
                  <a:pt x="354628" y="994317"/>
                  <a:pt x="265220" y="1052317"/>
                  <a:pt x="196758" y="1071464"/>
                </a:cubicBezTo>
                <a:cubicBezTo>
                  <a:pt x="170596" y="1075368"/>
                  <a:pt x="144434" y="1079272"/>
                  <a:pt x="125689" y="1073137"/>
                </a:cubicBezTo>
                <a:cubicBezTo>
                  <a:pt x="98223" y="1068304"/>
                  <a:pt x="79478" y="1062170"/>
                  <a:pt x="59429" y="1047298"/>
                </a:cubicBezTo>
                <a:cubicBezTo>
                  <a:pt x="-80913" y="943197"/>
                  <a:pt x="71337" y="768639"/>
                  <a:pt x="71337" y="768639"/>
                </a:cubicBezTo>
                <a:lnTo>
                  <a:pt x="112738" y="807120"/>
                </a:lnTo>
                <a:cubicBezTo>
                  <a:pt x="112738" y="807120"/>
                  <a:pt x="-2427" y="931485"/>
                  <a:pt x="89097" y="1007144"/>
                </a:cubicBezTo>
                <a:cubicBezTo>
                  <a:pt x="99121" y="1014580"/>
                  <a:pt x="109145" y="1022016"/>
                  <a:pt x="127890" y="1028151"/>
                </a:cubicBezTo>
                <a:cubicBezTo>
                  <a:pt x="211329" y="1045655"/>
                  <a:pt x="358415" y="933168"/>
                  <a:pt x="419931" y="894257"/>
                </a:cubicBezTo>
                <a:cubicBezTo>
                  <a:pt x="481447" y="855345"/>
                  <a:pt x="469906" y="851133"/>
                  <a:pt x="623752" y="766593"/>
                </a:cubicBezTo>
                <a:cubicBezTo>
                  <a:pt x="681445" y="734891"/>
                  <a:pt x="736647" y="714600"/>
                  <a:pt x="787317" y="710884"/>
                </a:cubicBezTo>
                <a:close/>
                <a:moveTo>
                  <a:pt x="556985" y="201689"/>
                </a:moveTo>
                <a:cubicBezTo>
                  <a:pt x="759412" y="443409"/>
                  <a:pt x="759412" y="443409"/>
                  <a:pt x="759412" y="443409"/>
                </a:cubicBezTo>
                <a:cubicBezTo>
                  <a:pt x="222202" y="770901"/>
                  <a:pt x="222202" y="770901"/>
                  <a:pt x="222202" y="770901"/>
                </a:cubicBezTo>
                <a:lnTo>
                  <a:pt x="193039" y="745867"/>
                </a:lnTo>
                <a:lnTo>
                  <a:pt x="136293" y="785742"/>
                </a:lnTo>
                <a:lnTo>
                  <a:pt x="103612" y="745960"/>
                </a:lnTo>
                <a:lnTo>
                  <a:pt x="153396" y="695460"/>
                </a:lnTo>
                <a:lnTo>
                  <a:pt x="149699" y="688054"/>
                </a:lnTo>
                <a:cubicBezTo>
                  <a:pt x="136560" y="661737"/>
                  <a:pt x="136560" y="661737"/>
                  <a:pt x="136560" y="661737"/>
                </a:cubicBezTo>
                <a:cubicBezTo>
                  <a:pt x="556985" y="201689"/>
                  <a:pt x="556985" y="201689"/>
                  <a:pt x="556985" y="201689"/>
                </a:cubicBezTo>
                <a:close/>
                <a:moveTo>
                  <a:pt x="642628" y="69132"/>
                </a:moveTo>
                <a:cubicBezTo>
                  <a:pt x="642628" y="69132"/>
                  <a:pt x="642628" y="69132"/>
                  <a:pt x="899554" y="388827"/>
                </a:cubicBezTo>
                <a:cubicBezTo>
                  <a:pt x="876197" y="404422"/>
                  <a:pt x="845055" y="412219"/>
                  <a:pt x="821698" y="412219"/>
                </a:cubicBezTo>
                <a:cubicBezTo>
                  <a:pt x="821698" y="412219"/>
                  <a:pt x="821698" y="412219"/>
                  <a:pt x="595914" y="147107"/>
                </a:cubicBezTo>
                <a:cubicBezTo>
                  <a:pt x="603699" y="123714"/>
                  <a:pt x="619271" y="92525"/>
                  <a:pt x="642628" y="69132"/>
                </a:cubicBezTo>
                <a:close/>
                <a:moveTo>
                  <a:pt x="823644" y="1880"/>
                </a:moveTo>
                <a:cubicBezTo>
                  <a:pt x="876197" y="8702"/>
                  <a:pt x="926804" y="34044"/>
                  <a:pt x="961839" y="76930"/>
                </a:cubicBezTo>
                <a:cubicBezTo>
                  <a:pt x="1031910" y="154904"/>
                  <a:pt x="1024125" y="287460"/>
                  <a:pt x="938482" y="357637"/>
                </a:cubicBezTo>
                <a:cubicBezTo>
                  <a:pt x="938482" y="357637"/>
                  <a:pt x="938482" y="357637"/>
                  <a:pt x="673770" y="37943"/>
                </a:cubicBezTo>
                <a:cubicBezTo>
                  <a:pt x="716591" y="6753"/>
                  <a:pt x="771091" y="-4943"/>
                  <a:pt x="823644" y="1880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45" name="摄影机">
            <a:extLst>
              <a:ext uri="{FF2B5EF4-FFF2-40B4-BE49-F238E27FC236}">
                <a16:creationId xmlns="" xmlns:a16="http://schemas.microsoft.com/office/drawing/2014/main" id="{387D3091-91AC-4CB8-B1B5-F19529831876}"/>
              </a:ext>
            </a:extLst>
          </p:cNvPr>
          <p:cNvSpPr/>
          <p:nvPr/>
        </p:nvSpPr>
        <p:spPr bwMode="auto">
          <a:xfrm>
            <a:off x="11058654" y="5831508"/>
            <a:ext cx="361950" cy="340360"/>
          </a:xfrm>
          <a:custGeom>
            <a:avLst/>
            <a:gdLst>
              <a:gd name="T0" fmla="*/ 622123 w 1646237"/>
              <a:gd name="T1" fmla="*/ 656390 h 1420813"/>
              <a:gd name="T2" fmla="*/ 536604 w 1646237"/>
              <a:gd name="T3" fmla="*/ 767381 h 1420813"/>
              <a:gd name="T4" fmla="*/ 727462 w 1646237"/>
              <a:gd name="T5" fmla="*/ 717766 h 1420813"/>
              <a:gd name="T6" fmla="*/ 1010077 w 1646237"/>
              <a:gd name="T7" fmla="*/ 188538 h 1420813"/>
              <a:gd name="T8" fmla="*/ 1123859 w 1646237"/>
              <a:gd name="T9" fmla="*/ 211324 h 1420813"/>
              <a:gd name="T10" fmla="*/ 1210112 w 1646237"/>
              <a:gd name="T11" fmla="*/ 280418 h 1420813"/>
              <a:gd name="T12" fmla="*/ 1253789 w 1646237"/>
              <a:gd name="T13" fmla="*/ 382588 h 1420813"/>
              <a:gd name="T14" fmla="*/ 1242410 w 1646237"/>
              <a:gd name="T15" fmla="*/ 496519 h 1420813"/>
              <a:gd name="T16" fmla="*/ 1179648 w 1646237"/>
              <a:gd name="T17" fmla="*/ 586929 h 1420813"/>
              <a:gd name="T18" fmla="*/ 1080916 w 1646237"/>
              <a:gd name="T19" fmla="*/ 639117 h 1420813"/>
              <a:gd name="T20" fmla="*/ 963832 w 1646237"/>
              <a:gd name="T21" fmla="*/ 639117 h 1420813"/>
              <a:gd name="T22" fmla="*/ 865100 w 1646237"/>
              <a:gd name="T23" fmla="*/ 586929 h 1420813"/>
              <a:gd name="T24" fmla="*/ 802703 w 1646237"/>
              <a:gd name="T25" fmla="*/ 496519 h 1420813"/>
              <a:gd name="T26" fmla="*/ 791326 w 1646237"/>
              <a:gd name="T27" fmla="*/ 382588 h 1420813"/>
              <a:gd name="T28" fmla="*/ 835002 w 1646237"/>
              <a:gd name="T29" fmla="*/ 280418 h 1420813"/>
              <a:gd name="T30" fmla="*/ 921255 w 1646237"/>
              <a:gd name="T31" fmla="*/ 211324 h 1420813"/>
              <a:gd name="T32" fmla="*/ 1007142 w 1646237"/>
              <a:gd name="T33" fmla="*/ 126427 h 1420813"/>
              <a:gd name="T34" fmla="*/ 868402 w 1646237"/>
              <a:gd name="T35" fmla="*/ 168692 h 1420813"/>
              <a:gd name="T36" fmla="*/ 767836 w 1646237"/>
              <a:gd name="T37" fmla="*/ 266452 h 1420813"/>
              <a:gd name="T38" fmla="*/ 725260 w 1646237"/>
              <a:gd name="T39" fmla="*/ 402801 h 1420813"/>
              <a:gd name="T40" fmla="*/ 754255 w 1646237"/>
              <a:gd name="T41" fmla="*/ 543562 h 1420813"/>
              <a:gd name="T42" fmla="*/ 844179 w 1646237"/>
              <a:gd name="T43" fmla="*/ 650877 h 1420813"/>
              <a:gd name="T44" fmla="*/ 977044 w 1646237"/>
              <a:gd name="T45" fmla="*/ 705637 h 1420813"/>
              <a:gd name="T46" fmla="*/ 1124592 w 1646237"/>
              <a:gd name="T47" fmla="*/ 690937 h 1420813"/>
              <a:gd name="T48" fmla="*/ 1242777 w 1646237"/>
              <a:gd name="T49" fmla="*/ 613390 h 1420813"/>
              <a:gd name="T50" fmla="*/ 1311046 w 1646237"/>
              <a:gd name="T51" fmla="*/ 490271 h 1420813"/>
              <a:gd name="T52" fmla="*/ 1311046 w 1646237"/>
              <a:gd name="T53" fmla="*/ 345101 h 1420813"/>
              <a:gd name="T54" fmla="*/ 1242777 w 1646237"/>
              <a:gd name="T55" fmla="*/ 221615 h 1420813"/>
              <a:gd name="T56" fmla="*/ 1124592 w 1646237"/>
              <a:gd name="T57" fmla="*/ 144068 h 1420813"/>
              <a:gd name="T58" fmla="*/ 1044212 w 1646237"/>
              <a:gd name="T59" fmla="*/ 368 h 1420813"/>
              <a:gd name="T60" fmla="*/ 1188456 w 1646237"/>
              <a:gd name="T61" fmla="*/ 32710 h 1420813"/>
              <a:gd name="T62" fmla="*/ 1352154 w 1646237"/>
              <a:gd name="T63" fmla="*/ 151786 h 1420813"/>
              <a:gd name="T64" fmla="*/ 1438407 w 1646237"/>
              <a:gd name="T65" fmla="*/ 323050 h 1420813"/>
              <a:gd name="T66" fmla="*/ 1449051 w 1646237"/>
              <a:gd name="T67" fmla="*/ 432571 h 1420813"/>
              <a:gd name="T68" fmla="*/ 1419320 w 1646237"/>
              <a:gd name="T69" fmla="*/ 571125 h 1420813"/>
              <a:gd name="T70" fmla="*/ 1346648 w 1646237"/>
              <a:gd name="T71" fmla="*/ 689099 h 1420813"/>
              <a:gd name="T72" fmla="*/ 1239841 w 1646237"/>
              <a:gd name="T73" fmla="*/ 776936 h 1420813"/>
              <a:gd name="T74" fmla="*/ 1299668 w 1646237"/>
              <a:gd name="T75" fmla="*/ 796415 h 1420813"/>
              <a:gd name="T76" fmla="*/ 1364266 w 1646237"/>
              <a:gd name="T77" fmla="*/ 843825 h 1420813"/>
              <a:gd name="T78" fmla="*/ 1399133 w 1646237"/>
              <a:gd name="T79" fmla="*/ 915123 h 1420813"/>
              <a:gd name="T80" fmla="*/ 1396932 w 1646237"/>
              <a:gd name="T81" fmla="*/ 1521532 h 1420813"/>
              <a:gd name="T82" fmla="*/ 1358393 w 1646237"/>
              <a:gd name="T83" fmla="*/ 1590992 h 1420813"/>
              <a:gd name="T84" fmla="*/ 1291960 w 1646237"/>
              <a:gd name="T85" fmla="*/ 1635094 h 1420813"/>
              <a:gd name="T86" fmla="*/ 151219 w 1646237"/>
              <a:gd name="T87" fmla="*/ 1644283 h 1420813"/>
              <a:gd name="T88" fmla="*/ 74141 w 1646237"/>
              <a:gd name="T89" fmla="*/ 1616719 h 1420813"/>
              <a:gd name="T90" fmla="*/ 20554 w 1646237"/>
              <a:gd name="T91" fmla="*/ 1558650 h 1420813"/>
              <a:gd name="T92" fmla="*/ 0 w 1646237"/>
              <a:gd name="T93" fmla="*/ 1480369 h 1420813"/>
              <a:gd name="T94" fmla="*/ 16516 w 1646237"/>
              <a:gd name="T95" fmla="*/ 877269 h 1420813"/>
              <a:gd name="T96" fmla="*/ 67534 w 1646237"/>
              <a:gd name="T97" fmla="*/ 816628 h 1420813"/>
              <a:gd name="T98" fmla="*/ 142777 w 1646237"/>
              <a:gd name="T99" fmla="*/ 785757 h 1420813"/>
              <a:gd name="T100" fmla="*/ 133967 w 1646237"/>
              <a:gd name="T101" fmla="*/ 750108 h 1420813"/>
              <a:gd name="T102" fmla="*/ 80014 w 1646237"/>
              <a:gd name="T103" fmla="*/ 679911 h 1420813"/>
              <a:gd name="T104" fmla="*/ 49183 w 1646237"/>
              <a:gd name="T105" fmla="*/ 595381 h 1420813"/>
              <a:gd name="T106" fmla="*/ 49917 w 1646237"/>
              <a:gd name="T107" fmla="*/ 479980 h 1420813"/>
              <a:gd name="T108" fmla="*/ 112680 w 1646237"/>
              <a:gd name="T109" fmla="*/ 351349 h 1420813"/>
              <a:gd name="T110" fmla="*/ 227928 w 1646237"/>
              <a:gd name="T111" fmla="*/ 267554 h 1420813"/>
              <a:gd name="T112" fmla="*/ 365199 w 1646237"/>
              <a:gd name="T113" fmla="*/ 244768 h 1420813"/>
              <a:gd name="T114" fmla="*/ 458059 w 1646237"/>
              <a:gd name="T115" fmla="*/ 265349 h 1420813"/>
              <a:gd name="T116" fmla="*/ 536971 w 1646237"/>
              <a:gd name="T117" fmla="*/ 311290 h 1420813"/>
              <a:gd name="T118" fmla="*/ 597899 w 1646237"/>
              <a:gd name="T119" fmla="*/ 377810 h 1420813"/>
              <a:gd name="T120" fmla="*/ 660661 w 1646237"/>
              <a:gd name="T121" fmla="*/ 196255 h 1420813"/>
              <a:gd name="T122" fmla="*/ 796097 w 1646237"/>
              <a:gd name="T123" fmla="*/ 63581 h 1420813"/>
              <a:gd name="T124" fmla="*/ 981449 w 1646237"/>
              <a:gd name="T125" fmla="*/ 1838 h 142081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46237" h="1420813">
                <a:moveTo>
                  <a:pt x="1646237" y="762000"/>
                </a:moveTo>
                <a:lnTo>
                  <a:pt x="1646237" y="1350963"/>
                </a:lnTo>
                <a:lnTo>
                  <a:pt x="1277937" y="1162699"/>
                </a:lnTo>
                <a:lnTo>
                  <a:pt x="1277937" y="967120"/>
                </a:lnTo>
                <a:lnTo>
                  <a:pt x="1646237" y="762000"/>
                </a:lnTo>
                <a:close/>
                <a:moveTo>
                  <a:pt x="553476" y="520383"/>
                </a:moveTo>
                <a:lnTo>
                  <a:pt x="550622" y="532448"/>
                </a:lnTo>
                <a:lnTo>
                  <a:pt x="546816" y="544513"/>
                </a:lnTo>
                <a:lnTo>
                  <a:pt x="542692" y="555943"/>
                </a:lnTo>
                <a:lnTo>
                  <a:pt x="537618" y="567055"/>
                </a:lnTo>
                <a:lnTo>
                  <a:pt x="532860" y="578485"/>
                </a:lnTo>
                <a:lnTo>
                  <a:pt x="526834" y="588963"/>
                </a:lnTo>
                <a:lnTo>
                  <a:pt x="520173" y="599758"/>
                </a:lnTo>
                <a:lnTo>
                  <a:pt x="513829" y="609600"/>
                </a:lnTo>
                <a:lnTo>
                  <a:pt x="506217" y="619443"/>
                </a:lnTo>
                <a:lnTo>
                  <a:pt x="498922" y="628968"/>
                </a:lnTo>
                <a:lnTo>
                  <a:pt x="490358" y="637858"/>
                </a:lnTo>
                <a:lnTo>
                  <a:pt x="482111" y="646430"/>
                </a:lnTo>
                <a:lnTo>
                  <a:pt x="473230" y="655003"/>
                </a:lnTo>
                <a:lnTo>
                  <a:pt x="463715" y="662940"/>
                </a:lnTo>
                <a:lnTo>
                  <a:pt x="453882" y="669925"/>
                </a:lnTo>
                <a:lnTo>
                  <a:pt x="444050" y="677228"/>
                </a:lnTo>
                <a:lnTo>
                  <a:pt x="708894" y="677228"/>
                </a:lnTo>
                <a:lnTo>
                  <a:pt x="696207" y="670560"/>
                </a:lnTo>
                <a:lnTo>
                  <a:pt x="684154" y="662940"/>
                </a:lnTo>
                <a:lnTo>
                  <a:pt x="672418" y="655320"/>
                </a:lnTo>
                <a:lnTo>
                  <a:pt x="661317" y="647065"/>
                </a:lnTo>
                <a:lnTo>
                  <a:pt x="649899" y="638493"/>
                </a:lnTo>
                <a:lnTo>
                  <a:pt x="639432" y="629603"/>
                </a:lnTo>
                <a:lnTo>
                  <a:pt x="628648" y="620078"/>
                </a:lnTo>
                <a:lnTo>
                  <a:pt x="618815" y="610553"/>
                </a:lnTo>
                <a:lnTo>
                  <a:pt x="608983" y="600393"/>
                </a:lnTo>
                <a:lnTo>
                  <a:pt x="600102" y="589915"/>
                </a:lnTo>
                <a:lnTo>
                  <a:pt x="590904" y="579438"/>
                </a:lnTo>
                <a:lnTo>
                  <a:pt x="582657" y="568008"/>
                </a:lnTo>
                <a:lnTo>
                  <a:pt x="574728" y="556578"/>
                </a:lnTo>
                <a:lnTo>
                  <a:pt x="567115" y="544830"/>
                </a:lnTo>
                <a:lnTo>
                  <a:pt x="559820" y="532765"/>
                </a:lnTo>
                <a:lnTo>
                  <a:pt x="553476" y="520383"/>
                </a:lnTo>
                <a:close/>
                <a:moveTo>
                  <a:pt x="872875" y="162878"/>
                </a:moveTo>
                <a:lnTo>
                  <a:pt x="883659" y="162878"/>
                </a:lnTo>
                <a:lnTo>
                  <a:pt x="893809" y="162878"/>
                </a:lnTo>
                <a:lnTo>
                  <a:pt x="904276" y="164148"/>
                </a:lnTo>
                <a:lnTo>
                  <a:pt x="914108" y="165418"/>
                </a:lnTo>
                <a:lnTo>
                  <a:pt x="924258" y="166688"/>
                </a:lnTo>
                <a:lnTo>
                  <a:pt x="934091" y="168910"/>
                </a:lnTo>
                <a:lnTo>
                  <a:pt x="943606" y="171768"/>
                </a:lnTo>
                <a:lnTo>
                  <a:pt x="953122" y="174943"/>
                </a:lnTo>
                <a:lnTo>
                  <a:pt x="962002" y="178435"/>
                </a:lnTo>
                <a:lnTo>
                  <a:pt x="971201" y="182563"/>
                </a:lnTo>
                <a:lnTo>
                  <a:pt x="979764" y="186690"/>
                </a:lnTo>
                <a:lnTo>
                  <a:pt x="988328" y="191770"/>
                </a:lnTo>
                <a:lnTo>
                  <a:pt x="996575" y="196533"/>
                </a:lnTo>
                <a:lnTo>
                  <a:pt x="1004504" y="202248"/>
                </a:lnTo>
                <a:lnTo>
                  <a:pt x="1012117" y="207963"/>
                </a:lnTo>
                <a:lnTo>
                  <a:pt x="1019412" y="214313"/>
                </a:lnTo>
                <a:lnTo>
                  <a:pt x="1026390" y="220980"/>
                </a:lnTo>
                <a:lnTo>
                  <a:pt x="1033050" y="227648"/>
                </a:lnTo>
                <a:lnTo>
                  <a:pt x="1039711" y="234950"/>
                </a:lnTo>
                <a:lnTo>
                  <a:pt x="1045738" y="242253"/>
                </a:lnTo>
                <a:lnTo>
                  <a:pt x="1051130" y="250190"/>
                </a:lnTo>
                <a:lnTo>
                  <a:pt x="1056522" y="258128"/>
                </a:lnTo>
                <a:lnTo>
                  <a:pt x="1060962" y="266700"/>
                </a:lnTo>
                <a:lnTo>
                  <a:pt x="1065720" y="274955"/>
                </a:lnTo>
                <a:lnTo>
                  <a:pt x="1069843" y="283528"/>
                </a:lnTo>
                <a:lnTo>
                  <a:pt x="1073649" y="292735"/>
                </a:lnTo>
                <a:lnTo>
                  <a:pt x="1076504" y="301625"/>
                </a:lnTo>
                <a:lnTo>
                  <a:pt x="1079358" y="311150"/>
                </a:lnTo>
                <a:lnTo>
                  <a:pt x="1081579" y="320993"/>
                </a:lnTo>
                <a:lnTo>
                  <a:pt x="1083482" y="330518"/>
                </a:lnTo>
                <a:lnTo>
                  <a:pt x="1084433" y="340360"/>
                </a:lnTo>
                <a:lnTo>
                  <a:pt x="1085385" y="350520"/>
                </a:lnTo>
                <a:lnTo>
                  <a:pt x="1085702" y="360680"/>
                </a:lnTo>
                <a:lnTo>
                  <a:pt x="1085385" y="370840"/>
                </a:lnTo>
                <a:lnTo>
                  <a:pt x="1084433" y="380683"/>
                </a:lnTo>
                <a:lnTo>
                  <a:pt x="1083482" y="390843"/>
                </a:lnTo>
                <a:lnTo>
                  <a:pt x="1081579" y="400368"/>
                </a:lnTo>
                <a:lnTo>
                  <a:pt x="1079358" y="410210"/>
                </a:lnTo>
                <a:lnTo>
                  <a:pt x="1076504" y="419418"/>
                </a:lnTo>
                <a:lnTo>
                  <a:pt x="1073649" y="428943"/>
                </a:lnTo>
                <a:lnTo>
                  <a:pt x="1069843" y="437515"/>
                </a:lnTo>
                <a:lnTo>
                  <a:pt x="1065720" y="446723"/>
                </a:lnTo>
                <a:lnTo>
                  <a:pt x="1060962" y="454978"/>
                </a:lnTo>
                <a:lnTo>
                  <a:pt x="1056522" y="463233"/>
                </a:lnTo>
                <a:lnTo>
                  <a:pt x="1051130" y="471170"/>
                </a:lnTo>
                <a:lnTo>
                  <a:pt x="1045738" y="479108"/>
                </a:lnTo>
                <a:lnTo>
                  <a:pt x="1039711" y="486410"/>
                </a:lnTo>
                <a:lnTo>
                  <a:pt x="1033050" y="493395"/>
                </a:lnTo>
                <a:lnTo>
                  <a:pt x="1026390" y="500698"/>
                </a:lnTo>
                <a:lnTo>
                  <a:pt x="1019412" y="507048"/>
                </a:lnTo>
                <a:lnTo>
                  <a:pt x="1012117" y="513080"/>
                </a:lnTo>
                <a:lnTo>
                  <a:pt x="1004504" y="519113"/>
                </a:lnTo>
                <a:lnTo>
                  <a:pt x="996575" y="524510"/>
                </a:lnTo>
                <a:lnTo>
                  <a:pt x="988328" y="529908"/>
                </a:lnTo>
                <a:lnTo>
                  <a:pt x="979764" y="534670"/>
                </a:lnTo>
                <a:lnTo>
                  <a:pt x="971201" y="538798"/>
                </a:lnTo>
                <a:lnTo>
                  <a:pt x="962002" y="542925"/>
                </a:lnTo>
                <a:lnTo>
                  <a:pt x="953122" y="546418"/>
                </a:lnTo>
                <a:lnTo>
                  <a:pt x="943606" y="549275"/>
                </a:lnTo>
                <a:lnTo>
                  <a:pt x="934091" y="552133"/>
                </a:lnTo>
                <a:lnTo>
                  <a:pt x="924258" y="554355"/>
                </a:lnTo>
                <a:lnTo>
                  <a:pt x="914108" y="556260"/>
                </a:lnTo>
                <a:lnTo>
                  <a:pt x="904276" y="557213"/>
                </a:lnTo>
                <a:lnTo>
                  <a:pt x="893809" y="558165"/>
                </a:lnTo>
                <a:lnTo>
                  <a:pt x="883659" y="558483"/>
                </a:lnTo>
                <a:lnTo>
                  <a:pt x="872875" y="558165"/>
                </a:lnTo>
                <a:lnTo>
                  <a:pt x="862726" y="557213"/>
                </a:lnTo>
                <a:lnTo>
                  <a:pt x="852576" y="556260"/>
                </a:lnTo>
                <a:lnTo>
                  <a:pt x="842743" y="554355"/>
                </a:lnTo>
                <a:lnTo>
                  <a:pt x="832911" y="552133"/>
                </a:lnTo>
                <a:lnTo>
                  <a:pt x="823713" y="549275"/>
                </a:lnTo>
                <a:lnTo>
                  <a:pt x="814197" y="546418"/>
                </a:lnTo>
                <a:lnTo>
                  <a:pt x="804999" y="542925"/>
                </a:lnTo>
                <a:lnTo>
                  <a:pt x="796118" y="538798"/>
                </a:lnTo>
                <a:lnTo>
                  <a:pt x="787237" y="534670"/>
                </a:lnTo>
                <a:lnTo>
                  <a:pt x="778673" y="529908"/>
                </a:lnTo>
                <a:lnTo>
                  <a:pt x="770744" y="524510"/>
                </a:lnTo>
                <a:lnTo>
                  <a:pt x="762814" y="519113"/>
                </a:lnTo>
                <a:lnTo>
                  <a:pt x="754885" y="513080"/>
                </a:lnTo>
                <a:lnTo>
                  <a:pt x="747590" y="507048"/>
                </a:lnTo>
                <a:lnTo>
                  <a:pt x="740612" y="500698"/>
                </a:lnTo>
                <a:lnTo>
                  <a:pt x="733951" y="493395"/>
                </a:lnTo>
                <a:lnTo>
                  <a:pt x="727608" y="486410"/>
                </a:lnTo>
                <a:lnTo>
                  <a:pt x="721581" y="479108"/>
                </a:lnTo>
                <a:lnTo>
                  <a:pt x="715872" y="471170"/>
                </a:lnTo>
                <a:lnTo>
                  <a:pt x="710797" y="463233"/>
                </a:lnTo>
                <a:lnTo>
                  <a:pt x="705722" y="454978"/>
                </a:lnTo>
                <a:lnTo>
                  <a:pt x="701599" y="446723"/>
                </a:lnTo>
                <a:lnTo>
                  <a:pt x="697476" y="437515"/>
                </a:lnTo>
                <a:lnTo>
                  <a:pt x="693669" y="428943"/>
                </a:lnTo>
                <a:lnTo>
                  <a:pt x="690498" y="419418"/>
                </a:lnTo>
                <a:lnTo>
                  <a:pt x="687643" y="410210"/>
                </a:lnTo>
                <a:lnTo>
                  <a:pt x="685423" y="400368"/>
                </a:lnTo>
                <a:lnTo>
                  <a:pt x="683837" y="390843"/>
                </a:lnTo>
                <a:lnTo>
                  <a:pt x="682251" y="380683"/>
                </a:lnTo>
                <a:lnTo>
                  <a:pt x="681617" y="370840"/>
                </a:lnTo>
                <a:lnTo>
                  <a:pt x="681300" y="360680"/>
                </a:lnTo>
                <a:lnTo>
                  <a:pt x="681617" y="350520"/>
                </a:lnTo>
                <a:lnTo>
                  <a:pt x="682251" y="340360"/>
                </a:lnTo>
                <a:lnTo>
                  <a:pt x="683837" y="330518"/>
                </a:lnTo>
                <a:lnTo>
                  <a:pt x="685423" y="320993"/>
                </a:lnTo>
                <a:lnTo>
                  <a:pt x="687643" y="311150"/>
                </a:lnTo>
                <a:lnTo>
                  <a:pt x="690498" y="301625"/>
                </a:lnTo>
                <a:lnTo>
                  <a:pt x="693669" y="292735"/>
                </a:lnTo>
                <a:lnTo>
                  <a:pt x="697476" y="283528"/>
                </a:lnTo>
                <a:lnTo>
                  <a:pt x="701599" y="274955"/>
                </a:lnTo>
                <a:lnTo>
                  <a:pt x="705722" y="266700"/>
                </a:lnTo>
                <a:lnTo>
                  <a:pt x="710797" y="258128"/>
                </a:lnTo>
                <a:lnTo>
                  <a:pt x="715872" y="250190"/>
                </a:lnTo>
                <a:lnTo>
                  <a:pt x="721581" y="242253"/>
                </a:lnTo>
                <a:lnTo>
                  <a:pt x="727608" y="234950"/>
                </a:lnTo>
                <a:lnTo>
                  <a:pt x="733951" y="227648"/>
                </a:lnTo>
                <a:lnTo>
                  <a:pt x="740612" y="220980"/>
                </a:lnTo>
                <a:lnTo>
                  <a:pt x="747590" y="214313"/>
                </a:lnTo>
                <a:lnTo>
                  <a:pt x="754885" y="207963"/>
                </a:lnTo>
                <a:lnTo>
                  <a:pt x="762814" y="202248"/>
                </a:lnTo>
                <a:lnTo>
                  <a:pt x="770744" y="196533"/>
                </a:lnTo>
                <a:lnTo>
                  <a:pt x="778673" y="191770"/>
                </a:lnTo>
                <a:lnTo>
                  <a:pt x="787237" y="186690"/>
                </a:lnTo>
                <a:lnTo>
                  <a:pt x="796118" y="182563"/>
                </a:lnTo>
                <a:lnTo>
                  <a:pt x="804999" y="178435"/>
                </a:lnTo>
                <a:lnTo>
                  <a:pt x="814197" y="174943"/>
                </a:lnTo>
                <a:lnTo>
                  <a:pt x="823713" y="171768"/>
                </a:lnTo>
                <a:lnTo>
                  <a:pt x="832911" y="168910"/>
                </a:lnTo>
                <a:lnTo>
                  <a:pt x="842743" y="166688"/>
                </a:lnTo>
                <a:lnTo>
                  <a:pt x="852576" y="165418"/>
                </a:lnTo>
                <a:lnTo>
                  <a:pt x="862726" y="164148"/>
                </a:lnTo>
                <a:lnTo>
                  <a:pt x="872875" y="162878"/>
                </a:lnTo>
                <a:close/>
                <a:moveTo>
                  <a:pt x="883659" y="108903"/>
                </a:moveTo>
                <a:lnTo>
                  <a:pt x="870338" y="109220"/>
                </a:lnTo>
                <a:lnTo>
                  <a:pt x="857016" y="110490"/>
                </a:lnTo>
                <a:lnTo>
                  <a:pt x="844329" y="112078"/>
                </a:lnTo>
                <a:lnTo>
                  <a:pt x="831959" y="114300"/>
                </a:lnTo>
                <a:lnTo>
                  <a:pt x="819272" y="116840"/>
                </a:lnTo>
                <a:lnTo>
                  <a:pt x="806902" y="120333"/>
                </a:lnTo>
                <a:lnTo>
                  <a:pt x="795167" y="124460"/>
                </a:lnTo>
                <a:lnTo>
                  <a:pt x="783431" y="128905"/>
                </a:lnTo>
                <a:lnTo>
                  <a:pt x="772330" y="133985"/>
                </a:lnTo>
                <a:lnTo>
                  <a:pt x="760911" y="139700"/>
                </a:lnTo>
                <a:lnTo>
                  <a:pt x="750444" y="145733"/>
                </a:lnTo>
                <a:lnTo>
                  <a:pt x="739660" y="152083"/>
                </a:lnTo>
                <a:lnTo>
                  <a:pt x="729511" y="159068"/>
                </a:lnTo>
                <a:lnTo>
                  <a:pt x="719995" y="166370"/>
                </a:lnTo>
                <a:lnTo>
                  <a:pt x="710797" y="174308"/>
                </a:lnTo>
                <a:lnTo>
                  <a:pt x="701599" y="182563"/>
                </a:lnTo>
                <a:lnTo>
                  <a:pt x="693352" y="191453"/>
                </a:lnTo>
                <a:lnTo>
                  <a:pt x="685106" y="200660"/>
                </a:lnTo>
                <a:lnTo>
                  <a:pt x="677493" y="210185"/>
                </a:lnTo>
                <a:lnTo>
                  <a:pt x="670198" y="220028"/>
                </a:lnTo>
                <a:lnTo>
                  <a:pt x="663538" y="230188"/>
                </a:lnTo>
                <a:lnTo>
                  <a:pt x="657511" y="240983"/>
                </a:lnTo>
                <a:lnTo>
                  <a:pt x="651802" y="251460"/>
                </a:lnTo>
                <a:lnTo>
                  <a:pt x="646410" y="262890"/>
                </a:lnTo>
                <a:lnTo>
                  <a:pt x="641969" y="274003"/>
                </a:lnTo>
                <a:lnTo>
                  <a:pt x="638163" y="285750"/>
                </a:lnTo>
                <a:lnTo>
                  <a:pt x="634357" y="298133"/>
                </a:lnTo>
                <a:lnTo>
                  <a:pt x="631820" y="310198"/>
                </a:lnTo>
                <a:lnTo>
                  <a:pt x="629599" y="322580"/>
                </a:lnTo>
                <a:lnTo>
                  <a:pt x="627696" y="334963"/>
                </a:lnTo>
                <a:lnTo>
                  <a:pt x="626745" y="347980"/>
                </a:lnTo>
                <a:lnTo>
                  <a:pt x="626428" y="360680"/>
                </a:lnTo>
                <a:lnTo>
                  <a:pt x="626745" y="373698"/>
                </a:lnTo>
                <a:lnTo>
                  <a:pt x="627696" y="386398"/>
                </a:lnTo>
                <a:lnTo>
                  <a:pt x="629599" y="398780"/>
                </a:lnTo>
                <a:lnTo>
                  <a:pt x="631820" y="411480"/>
                </a:lnTo>
                <a:lnTo>
                  <a:pt x="634357" y="423545"/>
                </a:lnTo>
                <a:lnTo>
                  <a:pt x="638163" y="435610"/>
                </a:lnTo>
                <a:lnTo>
                  <a:pt x="641969" y="447358"/>
                </a:lnTo>
                <a:lnTo>
                  <a:pt x="646410" y="458788"/>
                </a:lnTo>
                <a:lnTo>
                  <a:pt x="651802" y="469583"/>
                </a:lnTo>
                <a:lnTo>
                  <a:pt x="657511" y="480695"/>
                </a:lnTo>
                <a:lnTo>
                  <a:pt x="663538" y="491173"/>
                </a:lnTo>
                <a:lnTo>
                  <a:pt x="670198" y="501333"/>
                </a:lnTo>
                <a:lnTo>
                  <a:pt x="677493" y="511175"/>
                </a:lnTo>
                <a:lnTo>
                  <a:pt x="685106" y="520700"/>
                </a:lnTo>
                <a:lnTo>
                  <a:pt x="693352" y="529908"/>
                </a:lnTo>
                <a:lnTo>
                  <a:pt x="701599" y="538798"/>
                </a:lnTo>
                <a:lnTo>
                  <a:pt x="710797" y="547053"/>
                </a:lnTo>
                <a:lnTo>
                  <a:pt x="719995" y="554990"/>
                </a:lnTo>
                <a:lnTo>
                  <a:pt x="729511" y="562293"/>
                </a:lnTo>
                <a:lnTo>
                  <a:pt x="739660" y="569595"/>
                </a:lnTo>
                <a:lnTo>
                  <a:pt x="750444" y="575945"/>
                </a:lnTo>
                <a:lnTo>
                  <a:pt x="760911" y="581978"/>
                </a:lnTo>
                <a:lnTo>
                  <a:pt x="772330" y="587693"/>
                </a:lnTo>
                <a:lnTo>
                  <a:pt x="783431" y="592455"/>
                </a:lnTo>
                <a:lnTo>
                  <a:pt x="795167" y="596900"/>
                </a:lnTo>
                <a:lnTo>
                  <a:pt x="806902" y="601345"/>
                </a:lnTo>
                <a:lnTo>
                  <a:pt x="819272" y="604520"/>
                </a:lnTo>
                <a:lnTo>
                  <a:pt x="831959" y="607378"/>
                </a:lnTo>
                <a:lnTo>
                  <a:pt x="844329" y="609600"/>
                </a:lnTo>
                <a:lnTo>
                  <a:pt x="857016" y="611188"/>
                </a:lnTo>
                <a:lnTo>
                  <a:pt x="870338" y="612140"/>
                </a:lnTo>
                <a:lnTo>
                  <a:pt x="883659" y="612458"/>
                </a:lnTo>
                <a:lnTo>
                  <a:pt x="896664" y="612140"/>
                </a:lnTo>
                <a:lnTo>
                  <a:pt x="909985" y="611188"/>
                </a:lnTo>
                <a:lnTo>
                  <a:pt x="922990" y="609600"/>
                </a:lnTo>
                <a:lnTo>
                  <a:pt x="935360" y="607378"/>
                </a:lnTo>
                <a:lnTo>
                  <a:pt x="947729" y="604520"/>
                </a:lnTo>
                <a:lnTo>
                  <a:pt x="960417" y="601345"/>
                </a:lnTo>
                <a:lnTo>
                  <a:pt x="971835" y="596900"/>
                </a:lnTo>
                <a:lnTo>
                  <a:pt x="983571" y="592455"/>
                </a:lnTo>
                <a:lnTo>
                  <a:pt x="994989" y="587693"/>
                </a:lnTo>
                <a:lnTo>
                  <a:pt x="1006407" y="581978"/>
                </a:lnTo>
                <a:lnTo>
                  <a:pt x="1016874" y="575945"/>
                </a:lnTo>
                <a:lnTo>
                  <a:pt x="1027341" y="569595"/>
                </a:lnTo>
                <a:lnTo>
                  <a:pt x="1037808" y="562293"/>
                </a:lnTo>
                <a:lnTo>
                  <a:pt x="1047006" y="554990"/>
                </a:lnTo>
                <a:lnTo>
                  <a:pt x="1056522" y="547053"/>
                </a:lnTo>
                <a:lnTo>
                  <a:pt x="1065720" y="538798"/>
                </a:lnTo>
                <a:lnTo>
                  <a:pt x="1073966" y="529908"/>
                </a:lnTo>
                <a:lnTo>
                  <a:pt x="1082213" y="520700"/>
                </a:lnTo>
                <a:lnTo>
                  <a:pt x="1089825" y="511175"/>
                </a:lnTo>
                <a:lnTo>
                  <a:pt x="1097120" y="501333"/>
                </a:lnTo>
                <a:lnTo>
                  <a:pt x="1103781" y="491173"/>
                </a:lnTo>
                <a:lnTo>
                  <a:pt x="1109808" y="480695"/>
                </a:lnTo>
                <a:lnTo>
                  <a:pt x="1115517" y="469583"/>
                </a:lnTo>
                <a:lnTo>
                  <a:pt x="1120909" y="458788"/>
                </a:lnTo>
                <a:lnTo>
                  <a:pt x="1125349" y="447358"/>
                </a:lnTo>
                <a:lnTo>
                  <a:pt x="1129473" y="435610"/>
                </a:lnTo>
                <a:lnTo>
                  <a:pt x="1132962" y="423545"/>
                </a:lnTo>
                <a:lnTo>
                  <a:pt x="1135816" y="411480"/>
                </a:lnTo>
                <a:lnTo>
                  <a:pt x="1138036" y="398780"/>
                </a:lnTo>
                <a:lnTo>
                  <a:pt x="1139622" y="386398"/>
                </a:lnTo>
                <a:lnTo>
                  <a:pt x="1140891" y="373698"/>
                </a:lnTo>
                <a:lnTo>
                  <a:pt x="1140891" y="360680"/>
                </a:lnTo>
                <a:lnTo>
                  <a:pt x="1140891" y="347980"/>
                </a:lnTo>
                <a:lnTo>
                  <a:pt x="1139622" y="334963"/>
                </a:lnTo>
                <a:lnTo>
                  <a:pt x="1138036" y="322580"/>
                </a:lnTo>
                <a:lnTo>
                  <a:pt x="1135816" y="310198"/>
                </a:lnTo>
                <a:lnTo>
                  <a:pt x="1132962" y="298133"/>
                </a:lnTo>
                <a:lnTo>
                  <a:pt x="1129473" y="285750"/>
                </a:lnTo>
                <a:lnTo>
                  <a:pt x="1125349" y="274003"/>
                </a:lnTo>
                <a:lnTo>
                  <a:pt x="1120909" y="262890"/>
                </a:lnTo>
                <a:lnTo>
                  <a:pt x="1115517" y="251460"/>
                </a:lnTo>
                <a:lnTo>
                  <a:pt x="1109808" y="240983"/>
                </a:lnTo>
                <a:lnTo>
                  <a:pt x="1103781" y="230188"/>
                </a:lnTo>
                <a:lnTo>
                  <a:pt x="1097120" y="220028"/>
                </a:lnTo>
                <a:lnTo>
                  <a:pt x="1089825" y="210185"/>
                </a:lnTo>
                <a:lnTo>
                  <a:pt x="1082213" y="200660"/>
                </a:lnTo>
                <a:lnTo>
                  <a:pt x="1073966" y="191453"/>
                </a:lnTo>
                <a:lnTo>
                  <a:pt x="1065720" y="182563"/>
                </a:lnTo>
                <a:lnTo>
                  <a:pt x="1056522" y="174308"/>
                </a:lnTo>
                <a:lnTo>
                  <a:pt x="1047006" y="166370"/>
                </a:lnTo>
                <a:lnTo>
                  <a:pt x="1037808" y="159068"/>
                </a:lnTo>
                <a:lnTo>
                  <a:pt x="1027341" y="152083"/>
                </a:lnTo>
                <a:lnTo>
                  <a:pt x="1016874" y="145733"/>
                </a:lnTo>
                <a:lnTo>
                  <a:pt x="1006407" y="139700"/>
                </a:lnTo>
                <a:lnTo>
                  <a:pt x="994989" y="133985"/>
                </a:lnTo>
                <a:lnTo>
                  <a:pt x="983571" y="128905"/>
                </a:lnTo>
                <a:lnTo>
                  <a:pt x="971835" y="124460"/>
                </a:lnTo>
                <a:lnTo>
                  <a:pt x="960417" y="120333"/>
                </a:lnTo>
                <a:lnTo>
                  <a:pt x="947729" y="116840"/>
                </a:lnTo>
                <a:lnTo>
                  <a:pt x="935360" y="114300"/>
                </a:lnTo>
                <a:lnTo>
                  <a:pt x="922990" y="112078"/>
                </a:lnTo>
                <a:lnTo>
                  <a:pt x="909985" y="110490"/>
                </a:lnTo>
                <a:lnTo>
                  <a:pt x="896664" y="109220"/>
                </a:lnTo>
                <a:lnTo>
                  <a:pt x="883659" y="108903"/>
                </a:lnTo>
                <a:close/>
                <a:moveTo>
                  <a:pt x="883659" y="0"/>
                </a:moveTo>
                <a:lnTo>
                  <a:pt x="893175" y="0"/>
                </a:lnTo>
                <a:lnTo>
                  <a:pt x="902373" y="318"/>
                </a:lnTo>
                <a:lnTo>
                  <a:pt x="911888" y="1270"/>
                </a:lnTo>
                <a:lnTo>
                  <a:pt x="921404" y="1905"/>
                </a:lnTo>
                <a:lnTo>
                  <a:pt x="930919" y="3175"/>
                </a:lnTo>
                <a:lnTo>
                  <a:pt x="939800" y="4128"/>
                </a:lnTo>
                <a:lnTo>
                  <a:pt x="948998" y="5715"/>
                </a:lnTo>
                <a:lnTo>
                  <a:pt x="957879" y="7303"/>
                </a:lnTo>
                <a:lnTo>
                  <a:pt x="975641" y="11430"/>
                </a:lnTo>
                <a:lnTo>
                  <a:pt x="993086" y="16193"/>
                </a:lnTo>
                <a:lnTo>
                  <a:pt x="1010531" y="21908"/>
                </a:lnTo>
                <a:lnTo>
                  <a:pt x="1027024" y="28258"/>
                </a:lnTo>
                <a:lnTo>
                  <a:pt x="1043200" y="35560"/>
                </a:lnTo>
                <a:lnTo>
                  <a:pt x="1059694" y="43498"/>
                </a:lnTo>
                <a:lnTo>
                  <a:pt x="1074601" y="52070"/>
                </a:lnTo>
                <a:lnTo>
                  <a:pt x="1089825" y="61595"/>
                </a:lnTo>
                <a:lnTo>
                  <a:pt x="1104098" y="71438"/>
                </a:lnTo>
                <a:lnTo>
                  <a:pt x="1118054" y="82550"/>
                </a:lnTo>
                <a:lnTo>
                  <a:pt x="1131693" y="93663"/>
                </a:lnTo>
                <a:lnTo>
                  <a:pt x="1144697" y="105410"/>
                </a:lnTo>
                <a:lnTo>
                  <a:pt x="1156750" y="118110"/>
                </a:lnTo>
                <a:lnTo>
                  <a:pt x="1168486" y="131128"/>
                </a:lnTo>
                <a:lnTo>
                  <a:pt x="1179270" y="144780"/>
                </a:lnTo>
                <a:lnTo>
                  <a:pt x="1189420" y="158750"/>
                </a:lnTo>
                <a:lnTo>
                  <a:pt x="1198935" y="173673"/>
                </a:lnTo>
                <a:lnTo>
                  <a:pt x="1208133" y="188595"/>
                </a:lnTo>
                <a:lnTo>
                  <a:pt x="1216062" y="204153"/>
                </a:lnTo>
                <a:lnTo>
                  <a:pt x="1223358" y="220345"/>
                </a:lnTo>
                <a:lnTo>
                  <a:pt x="1230018" y="236855"/>
                </a:lnTo>
                <a:lnTo>
                  <a:pt x="1236045" y="253365"/>
                </a:lnTo>
                <a:lnTo>
                  <a:pt x="1240802" y="270510"/>
                </a:lnTo>
                <a:lnTo>
                  <a:pt x="1243023" y="279083"/>
                </a:lnTo>
                <a:lnTo>
                  <a:pt x="1244926" y="288290"/>
                </a:lnTo>
                <a:lnTo>
                  <a:pt x="1246512" y="296863"/>
                </a:lnTo>
                <a:lnTo>
                  <a:pt x="1248098" y="306070"/>
                </a:lnTo>
                <a:lnTo>
                  <a:pt x="1249683" y="314643"/>
                </a:lnTo>
                <a:lnTo>
                  <a:pt x="1250635" y="323533"/>
                </a:lnTo>
                <a:lnTo>
                  <a:pt x="1251269" y="333058"/>
                </a:lnTo>
                <a:lnTo>
                  <a:pt x="1251904" y="342265"/>
                </a:lnTo>
                <a:lnTo>
                  <a:pt x="1252221" y="351155"/>
                </a:lnTo>
                <a:lnTo>
                  <a:pt x="1252538" y="360680"/>
                </a:lnTo>
                <a:lnTo>
                  <a:pt x="1252221" y="373698"/>
                </a:lnTo>
                <a:lnTo>
                  <a:pt x="1251269" y="386080"/>
                </a:lnTo>
                <a:lnTo>
                  <a:pt x="1250318" y="398463"/>
                </a:lnTo>
                <a:lnTo>
                  <a:pt x="1248732" y="411163"/>
                </a:lnTo>
                <a:lnTo>
                  <a:pt x="1246829" y="423228"/>
                </a:lnTo>
                <a:lnTo>
                  <a:pt x="1244608" y="435293"/>
                </a:lnTo>
                <a:lnTo>
                  <a:pt x="1241754" y="447358"/>
                </a:lnTo>
                <a:lnTo>
                  <a:pt x="1238582" y="459105"/>
                </a:lnTo>
                <a:lnTo>
                  <a:pt x="1234776" y="470853"/>
                </a:lnTo>
                <a:lnTo>
                  <a:pt x="1230970" y="481965"/>
                </a:lnTo>
                <a:lnTo>
                  <a:pt x="1226529" y="493395"/>
                </a:lnTo>
                <a:lnTo>
                  <a:pt x="1222089" y="504825"/>
                </a:lnTo>
                <a:lnTo>
                  <a:pt x="1216697" y="515303"/>
                </a:lnTo>
                <a:lnTo>
                  <a:pt x="1211305" y="526415"/>
                </a:lnTo>
                <a:lnTo>
                  <a:pt x="1205278" y="536893"/>
                </a:lnTo>
                <a:lnTo>
                  <a:pt x="1199252" y="547053"/>
                </a:lnTo>
                <a:lnTo>
                  <a:pt x="1192908" y="557213"/>
                </a:lnTo>
                <a:lnTo>
                  <a:pt x="1185930" y="567055"/>
                </a:lnTo>
                <a:lnTo>
                  <a:pt x="1178953" y="576580"/>
                </a:lnTo>
                <a:lnTo>
                  <a:pt x="1171340" y="586105"/>
                </a:lnTo>
                <a:lnTo>
                  <a:pt x="1163728" y="595313"/>
                </a:lnTo>
                <a:lnTo>
                  <a:pt x="1155798" y="604203"/>
                </a:lnTo>
                <a:lnTo>
                  <a:pt x="1147552" y="612458"/>
                </a:lnTo>
                <a:lnTo>
                  <a:pt x="1138988" y="621030"/>
                </a:lnTo>
                <a:lnTo>
                  <a:pt x="1129790" y="629285"/>
                </a:lnTo>
                <a:lnTo>
                  <a:pt x="1120909" y="636905"/>
                </a:lnTo>
                <a:lnTo>
                  <a:pt x="1111394" y="644208"/>
                </a:lnTo>
                <a:lnTo>
                  <a:pt x="1101878" y="651510"/>
                </a:lnTo>
                <a:lnTo>
                  <a:pt x="1091728" y="658178"/>
                </a:lnTo>
                <a:lnTo>
                  <a:pt x="1081896" y="665163"/>
                </a:lnTo>
                <a:lnTo>
                  <a:pt x="1071429" y="671195"/>
                </a:lnTo>
                <a:lnTo>
                  <a:pt x="1060645" y="677228"/>
                </a:lnTo>
                <a:lnTo>
                  <a:pt x="1066354" y="677228"/>
                </a:lnTo>
                <a:lnTo>
                  <a:pt x="1073966" y="677228"/>
                </a:lnTo>
                <a:lnTo>
                  <a:pt x="1081579" y="677863"/>
                </a:lnTo>
                <a:lnTo>
                  <a:pt x="1088557" y="678815"/>
                </a:lnTo>
                <a:lnTo>
                  <a:pt x="1095852" y="679768"/>
                </a:lnTo>
                <a:lnTo>
                  <a:pt x="1103147" y="681673"/>
                </a:lnTo>
                <a:lnTo>
                  <a:pt x="1109808" y="683578"/>
                </a:lnTo>
                <a:lnTo>
                  <a:pt x="1116468" y="685800"/>
                </a:lnTo>
                <a:lnTo>
                  <a:pt x="1123129" y="688023"/>
                </a:lnTo>
                <a:lnTo>
                  <a:pt x="1129473" y="691198"/>
                </a:lnTo>
                <a:lnTo>
                  <a:pt x="1135816" y="694373"/>
                </a:lnTo>
                <a:lnTo>
                  <a:pt x="1141843" y="697548"/>
                </a:lnTo>
                <a:lnTo>
                  <a:pt x="1147869" y="701358"/>
                </a:lnTo>
                <a:lnTo>
                  <a:pt x="1153578" y="705485"/>
                </a:lnTo>
                <a:lnTo>
                  <a:pt x="1158970" y="709613"/>
                </a:lnTo>
                <a:lnTo>
                  <a:pt x="1164045" y="714375"/>
                </a:lnTo>
                <a:lnTo>
                  <a:pt x="1169437" y="718820"/>
                </a:lnTo>
                <a:lnTo>
                  <a:pt x="1173878" y="723583"/>
                </a:lnTo>
                <a:lnTo>
                  <a:pt x="1178953" y="728980"/>
                </a:lnTo>
                <a:lnTo>
                  <a:pt x="1183076" y="734378"/>
                </a:lnTo>
                <a:lnTo>
                  <a:pt x="1187199" y="740093"/>
                </a:lnTo>
                <a:lnTo>
                  <a:pt x="1191005" y="745808"/>
                </a:lnTo>
                <a:lnTo>
                  <a:pt x="1194494" y="751840"/>
                </a:lnTo>
                <a:lnTo>
                  <a:pt x="1197666" y="757873"/>
                </a:lnTo>
                <a:lnTo>
                  <a:pt x="1200521" y="764223"/>
                </a:lnTo>
                <a:lnTo>
                  <a:pt x="1203058" y="770573"/>
                </a:lnTo>
                <a:lnTo>
                  <a:pt x="1205278" y="776923"/>
                </a:lnTo>
                <a:lnTo>
                  <a:pt x="1207182" y="783908"/>
                </a:lnTo>
                <a:lnTo>
                  <a:pt x="1209084" y="790575"/>
                </a:lnTo>
                <a:lnTo>
                  <a:pt x="1210353" y="797878"/>
                </a:lnTo>
                <a:lnTo>
                  <a:pt x="1211305" y="804863"/>
                </a:lnTo>
                <a:lnTo>
                  <a:pt x="1211622" y="812165"/>
                </a:lnTo>
                <a:lnTo>
                  <a:pt x="1212256" y="819468"/>
                </a:lnTo>
                <a:lnTo>
                  <a:pt x="1212256" y="1278891"/>
                </a:lnTo>
                <a:lnTo>
                  <a:pt x="1211622" y="1285876"/>
                </a:lnTo>
                <a:lnTo>
                  <a:pt x="1211305" y="1293178"/>
                </a:lnTo>
                <a:lnTo>
                  <a:pt x="1210353" y="1300481"/>
                </a:lnTo>
                <a:lnTo>
                  <a:pt x="1209084" y="1307466"/>
                </a:lnTo>
                <a:lnTo>
                  <a:pt x="1207182" y="1314451"/>
                </a:lnTo>
                <a:lnTo>
                  <a:pt x="1205278" y="1321118"/>
                </a:lnTo>
                <a:lnTo>
                  <a:pt x="1203058" y="1327468"/>
                </a:lnTo>
                <a:lnTo>
                  <a:pt x="1200521" y="1334136"/>
                </a:lnTo>
                <a:lnTo>
                  <a:pt x="1197666" y="1340486"/>
                </a:lnTo>
                <a:lnTo>
                  <a:pt x="1194494" y="1346518"/>
                </a:lnTo>
                <a:lnTo>
                  <a:pt x="1191005" y="1352551"/>
                </a:lnTo>
                <a:lnTo>
                  <a:pt x="1187199" y="1358266"/>
                </a:lnTo>
                <a:lnTo>
                  <a:pt x="1183076" y="1363981"/>
                </a:lnTo>
                <a:lnTo>
                  <a:pt x="1178953" y="1369061"/>
                </a:lnTo>
                <a:lnTo>
                  <a:pt x="1173878" y="1374458"/>
                </a:lnTo>
                <a:lnTo>
                  <a:pt x="1169437" y="1379221"/>
                </a:lnTo>
                <a:lnTo>
                  <a:pt x="1164045" y="1384301"/>
                </a:lnTo>
                <a:lnTo>
                  <a:pt x="1158970" y="1388428"/>
                </a:lnTo>
                <a:lnTo>
                  <a:pt x="1153578" y="1392873"/>
                </a:lnTo>
                <a:lnTo>
                  <a:pt x="1147869" y="1396683"/>
                </a:lnTo>
                <a:lnTo>
                  <a:pt x="1141843" y="1400493"/>
                </a:lnTo>
                <a:lnTo>
                  <a:pt x="1135816" y="1403986"/>
                </a:lnTo>
                <a:lnTo>
                  <a:pt x="1129473" y="1406843"/>
                </a:lnTo>
                <a:lnTo>
                  <a:pt x="1123129" y="1410018"/>
                </a:lnTo>
                <a:lnTo>
                  <a:pt x="1116468" y="1412558"/>
                </a:lnTo>
                <a:lnTo>
                  <a:pt x="1109808" y="1414781"/>
                </a:lnTo>
                <a:lnTo>
                  <a:pt x="1103147" y="1416686"/>
                </a:lnTo>
                <a:lnTo>
                  <a:pt x="1095852" y="1418273"/>
                </a:lnTo>
                <a:lnTo>
                  <a:pt x="1088557" y="1419543"/>
                </a:lnTo>
                <a:lnTo>
                  <a:pt x="1081579" y="1420496"/>
                </a:lnTo>
                <a:lnTo>
                  <a:pt x="1073966" y="1420813"/>
                </a:lnTo>
                <a:lnTo>
                  <a:pt x="1066354" y="1420813"/>
                </a:lnTo>
                <a:lnTo>
                  <a:pt x="145585" y="1420813"/>
                </a:lnTo>
                <a:lnTo>
                  <a:pt x="138290" y="1420813"/>
                </a:lnTo>
                <a:lnTo>
                  <a:pt x="130678" y="1420496"/>
                </a:lnTo>
                <a:lnTo>
                  <a:pt x="123383" y="1419543"/>
                </a:lnTo>
                <a:lnTo>
                  <a:pt x="116405" y="1418273"/>
                </a:lnTo>
                <a:lnTo>
                  <a:pt x="109427" y="1416686"/>
                </a:lnTo>
                <a:lnTo>
                  <a:pt x="102449" y="1414781"/>
                </a:lnTo>
                <a:lnTo>
                  <a:pt x="95471" y="1412558"/>
                </a:lnTo>
                <a:lnTo>
                  <a:pt x="89127" y="1410018"/>
                </a:lnTo>
                <a:lnTo>
                  <a:pt x="82784" y="1406843"/>
                </a:lnTo>
                <a:lnTo>
                  <a:pt x="76123" y="1403986"/>
                </a:lnTo>
                <a:lnTo>
                  <a:pt x="70097" y="1400493"/>
                </a:lnTo>
                <a:lnTo>
                  <a:pt x="64070" y="1396683"/>
                </a:lnTo>
                <a:lnTo>
                  <a:pt x="58361" y="1392873"/>
                </a:lnTo>
                <a:lnTo>
                  <a:pt x="53286" y="1388428"/>
                </a:lnTo>
                <a:lnTo>
                  <a:pt x="47894" y="1384301"/>
                </a:lnTo>
                <a:lnTo>
                  <a:pt x="42502" y="1379221"/>
                </a:lnTo>
                <a:lnTo>
                  <a:pt x="38062" y="1374458"/>
                </a:lnTo>
                <a:lnTo>
                  <a:pt x="33304" y="1369061"/>
                </a:lnTo>
                <a:lnTo>
                  <a:pt x="29181" y="1363981"/>
                </a:lnTo>
                <a:lnTo>
                  <a:pt x="24740" y="1358266"/>
                </a:lnTo>
                <a:lnTo>
                  <a:pt x="21251" y="1352551"/>
                </a:lnTo>
                <a:lnTo>
                  <a:pt x="17762" y="1346518"/>
                </a:lnTo>
                <a:lnTo>
                  <a:pt x="14273" y="1340486"/>
                </a:lnTo>
                <a:lnTo>
                  <a:pt x="11736" y="1334136"/>
                </a:lnTo>
                <a:lnTo>
                  <a:pt x="8881" y="1327468"/>
                </a:lnTo>
                <a:lnTo>
                  <a:pt x="6661" y="1321118"/>
                </a:lnTo>
                <a:lnTo>
                  <a:pt x="4758" y="1314451"/>
                </a:lnTo>
                <a:lnTo>
                  <a:pt x="2855" y="1307466"/>
                </a:lnTo>
                <a:lnTo>
                  <a:pt x="1903" y="1300481"/>
                </a:lnTo>
                <a:lnTo>
                  <a:pt x="635" y="1293178"/>
                </a:lnTo>
                <a:lnTo>
                  <a:pt x="317" y="1285876"/>
                </a:lnTo>
                <a:lnTo>
                  <a:pt x="0" y="1278891"/>
                </a:lnTo>
                <a:lnTo>
                  <a:pt x="0" y="819468"/>
                </a:lnTo>
                <a:lnTo>
                  <a:pt x="317" y="812165"/>
                </a:lnTo>
                <a:lnTo>
                  <a:pt x="635" y="804863"/>
                </a:lnTo>
                <a:lnTo>
                  <a:pt x="1903" y="797878"/>
                </a:lnTo>
                <a:lnTo>
                  <a:pt x="2855" y="790575"/>
                </a:lnTo>
                <a:lnTo>
                  <a:pt x="4758" y="783908"/>
                </a:lnTo>
                <a:lnTo>
                  <a:pt x="6661" y="776923"/>
                </a:lnTo>
                <a:lnTo>
                  <a:pt x="8881" y="770573"/>
                </a:lnTo>
                <a:lnTo>
                  <a:pt x="11736" y="764223"/>
                </a:lnTo>
                <a:lnTo>
                  <a:pt x="14273" y="757873"/>
                </a:lnTo>
                <a:lnTo>
                  <a:pt x="17762" y="751840"/>
                </a:lnTo>
                <a:lnTo>
                  <a:pt x="21251" y="745808"/>
                </a:lnTo>
                <a:lnTo>
                  <a:pt x="24740" y="740093"/>
                </a:lnTo>
                <a:lnTo>
                  <a:pt x="29181" y="734378"/>
                </a:lnTo>
                <a:lnTo>
                  <a:pt x="33304" y="728980"/>
                </a:lnTo>
                <a:lnTo>
                  <a:pt x="38062" y="723583"/>
                </a:lnTo>
                <a:lnTo>
                  <a:pt x="42502" y="718820"/>
                </a:lnTo>
                <a:lnTo>
                  <a:pt x="47894" y="714375"/>
                </a:lnTo>
                <a:lnTo>
                  <a:pt x="53286" y="709613"/>
                </a:lnTo>
                <a:lnTo>
                  <a:pt x="58361" y="705485"/>
                </a:lnTo>
                <a:lnTo>
                  <a:pt x="64070" y="701358"/>
                </a:lnTo>
                <a:lnTo>
                  <a:pt x="70097" y="697548"/>
                </a:lnTo>
                <a:lnTo>
                  <a:pt x="76123" y="694373"/>
                </a:lnTo>
                <a:lnTo>
                  <a:pt x="82784" y="691198"/>
                </a:lnTo>
                <a:lnTo>
                  <a:pt x="89127" y="688023"/>
                </a:lnTo>
                <a:lnTo>
                  <a:pt x="95471" y="685800"/>
                </a:lnTo>
                <a:lnTo>
                  <a:pt x="102449" y="683578"/>
                </a:lnTo>
                <a:lnTo>
                  <a:pt x="109427" y="681673"/>
                </a:lnTo>
                <a:lnTo>
                  <a:pt x="116405" y="679768"/>
                </a:lnTo>
                <a:lnTo>
                  <a:pt x="123383" y="678815"/>
                </a:lnTo>
                <a:lnTo>
                  <a:pt x="130678" y="677863"/>
                </a:lnTo>
                <a:lnTo>
                  <a:pt x="138290" y="677228"/>
                </a:lnTo>
                <a:lnTo>
                  <a:pt x="145585" y="677228"/>
                </a:lnTo>
                <a:lnTo>
                  <a:pt x="151612" y="677228"/>
                </a:lnTo>
                <a:lnTo>
                  <a:pt x="145585" y="672783"/>
                </a:lnTo>
                <a:lnTo>
                  <a:pt x="139242" y="668020"/>
                </a:lnTo>
                <a:lnTo>
                  <a:pt x="133215" y="663258"/>
                </a:lnTo>
                <a:lnTo>
                  <a:pt x="127189" y="658178"/>
                </a:lnTo>
                <a:lnTo>
                  <a:pt x="121480" y="653415"/>
                </a:lnTo>
                <a:lnTo>
                  <a:pt x="115770" y="648018"/>
                </a:lnTo>
                <a:lnTo>
                  <a:pt x="110378" y="642938"/>
                </a:lnTo>
                <a:lnTo>
                  <a:pt x="104986" y="637223"/>
                </a:lnTo>
                <a:lnTo>
                  <a:pt x="99911" y="631508"/>
                </a:lnTo>
                <a:lnTo>
                  <a:pt x="95154" y="625475"/>
                </a:lnTo>
                <a:lnTo>
                  <a:pt x="90079" y="619443"/>
                </a:lnTo>
                <a:lnTo>
                  <a:pt x="85638" y="613410"/>
                </a:lnTo>
                <a:lnTo>
                  <a:pt x="81198" y="606743"/>
                </a:lnTo>
                <a:lnTo>
                  <a:pt x="77075" y="600393"/>
                </a:lnTo>
                <a:lnTo>
                  <a:pt x="72951" y="594043"/>
                </a:lnTo>
                <a:lnTo>
                  <a:pt x="69145" y="587375"/>
                </a:lnTo>
                <a:lnTo>
                  <a:pt x="65656" y="580390"/>
                </a:lnTo>
                <a:lnTo>
                  <a:pt x="61850" y="573723"/>
                </a:lnTo>
                <a:lnTo>
                  <a:pt x="58995" y="566420"/>
                </a:lnTo>
                <a:lnTo>
                  <a:pt x="55824" y="559118"/>
                </a:lnTo>
                <a:lnTo>
                  <a:pt x="53286" y="552133"/>
                </a:lnTo>
                <a:lnTo>
                  <a:pt x="50432" y="544830"/>
                </a:lnTo>
                <a:lnTo>
                  <a:pt x="48211" y="537210"/>
                </a:lnTo>
                <a:lnTo>
                  <a:pt x="45991" y="529908"/>
                </a:lnTo>
                <a:lnTo>
                  <a:pt x="44088" y="522288"/>
                </a:lnTo>
                <a:lnTo>
                  <a:pt x="42502" y="514350"/>
                </a:lnTo>
                <a:lnTo>
                  <a:pt x="41233" y="506413"/>
                </a:lnTo>
                <a:lnTo>
                  <a:pt x="39965" y="498793"/>
                </a:lnTo>
                <a:lnTo>
                  <a:pt x="39330" y="490538"/>
                </a:lnTo>
                <a:lnTo>
                  <a:pt x="38379" y="482600"/>
                </a:lnTo>
                <a:lnTo>
                  <a:pt x="38062" y="474663"/>
                </a:lnTo>
                <a:lnTo>
                  <a:pt x="37744" y="466090"/>
                </a:lnTo>
                <a:lnTo>
                  <a:pt x="38062" y="453073"/>
                </a:lnTo>
                <a:lnTo>
                  <a:pt x="39330" y="440055"/>
                </a:lnTo>
                <a:lnTo>
                  <a:pt x="40599" y="427355"/>
                </a:lnTo>
                <a:lnTo>
                  <a:pt x="43137" y="414655"/>
                </a:lnTo>
                <a:lnTo>
                  <a:pt x="45991" y="402273"/>
                </a:lnTo>
                <a:lnTo>
                  <a:pt x="49797" y="390208"/>
                </a:lnTo>
                <a:lnTo>
                  <a:pt x="53603" y="378460"/>
                </a:lnTo>
                <a:lnTo>
                  <a:pt x="58361" y="366713"/>
                </a:lnTo>
                <a:lnTo>
                  <a:pt x="63753" y="355600"/>
                </a:lnTo>
                <a:lnTo>
                  <a:pt x="69462" y="344488"/>
                </a:lnTo>
                <a:lnTo>
                  <a:pt x="75489" y="334010"/>
                </a:lnTo>
                <a:lnTo>
                  <a:pt x="82149" y="323215"/>
                </a:lnTo>
                <a:lnTo>
                  <a:pt x="89762" y="313373"/>
                </a:lnTo>
                <a:lnTo>
                  <a:pt x="97374" y="303530"/>
                </a:lnTo>
                <a:lnTo>
                  <a:pt x="105621" y="294640"/>
                </a:lnTo>
                <a:lnTo>
                  <a:pt x="114502" y="285750"/>
                </a:lnTo>
                <a:lnTo>
                  <a:pt x="123383" y="277178"/>
                </a:lnTo>
                <a:lnTo>
                  <a:pt x="132898" y="269240"/>
                </a:lnTo>
                <a:lnTo>
                  <a:pt x="142731" y="261620"/>
                </a:lnTo>
                <a:lnTo>
                  <a:pt x="152880" y="254635"/>
                </a:lnTo>
                <a:lnTo>
                  <a:pt x="163347" y="247968"/>
                </a:lnTo>
                <a:lnTo>
                  <a:pt x="174448" y="241618"/>
                </a:lnTo>
                <a:lnTo>
                  <a:pt x="185867" y="235903"/>
                </a:lnTo>
                <a:lnTo>
                  <a:pt x="196968" y="231140"/>
                </a:lnTo>
                <a:lnTo>
                  <a:pt x="209021" y="226378"/>
                </a:lnTo>
                <a:lnTo>
                  <a:pt x="221391" y="222250"/>
                </a:lnTo>
                <a:lnTo>
                  <a:pt x="233761" y="219075"/>
                </a:lnTo>
                <a:lnTo>
                  <a:pt x="246131" y="216218"/>
                </a:lnTo>
                <a:lnTo>
                  <a:pt x="259135" y="213995"/>
                </a:lnTo>
                <a:lnTo>
                  <a:pt x="272139" y="212090"/>
                </a:lnTo>
                <a:lnTo>
                  <a:pt x="285461" y="211455"/>
                </a:lnTo>
                <a:lnTo>
                  <a:pt x="298782" y="211138"/>
                </a:lnTo>
                <a:lnTo>
                  <a:pt x="307346" y="211138"/>
                </a:lnTo>
                <a:lnTo>
                  <a:pt x="315593" y="211455"/>
                </a:lnTo>
                <a:lnTo>
                  <a:pt x="323839" y="212090"/>
                </a:lnTo>
                <a:lnTo>
                  <a:pt x="332403" y="213043"/>
                </a:lnTo>
                <a:lnTo>
                  <a:pt x="340650" y="214313"/>
                </a:lnTo>
                <a:lnTo>
                  <a:pt x="348896" y="215583"/>
                </a:lnTo>
                <a:lnTo>
                  <a:pt x="356826" y="217488"/>
                </a:lnTo>
                <a:lnTo>
                  <a:pt x="364755" y="219393"/>
                </a:lnTo>
                <a:lnTo>
                  <a:pt x="372685" y="221298"/>
                </a:lnTo>
                <a:lnTo>
                  <a:pt x="380297" y="223838"/>
                </a:lnTo>
                <a:lnTo>
                  <a:pt x="388227" y="226378"/>
                </a:lnTo>
                <a:lnTo>
                  <a:pt x="395839" y="229235"/>
                </a:lnTo>
                <a:lnTo>
                  <a:pt x="402817" y="232093"/>
                </a:lnTo>
                <a:lnTo>
                  <a:pt x="410429" y="235585"/>
                </a:lnTo>
                <a:lnTo>
                  <a:pt x="417724" y="239078"/>
                </a:lnTo>
                <a:lnTo>
                  <a:pt x="424385" y="242888"/>
                </a:lnTo>
                <a:lnTo>
                  <a:pt x="431680" y="246698"/>
                </a:lnTo>
                <a:lnTo>
                  <a:pt x="438024" y="250825"/>
                </a:lnTo>
                <a:lnTo>
                  <a:pt x="444684" y="254953"/>
                </a:lnTo>
                <a:lnTo>
                  <a:pt x="451345" y="259398"/>
                </a:lnTo>
                <a:lnTo>
                  <a:pt x="457689" y="263843"/>
                </a:lnTo>
                <a:lnTo>
                  <a:pt x="464032" y="268923"/>
                </a:lnTo>
                <a:lnTo>
                  <a:pt x="470059" y="273685"/>
                </a:lnTo>
                <a:lnTo>
                  <a:pt x="475768" y="279083"/>
                </a:lnTo>
                <a:lnTo>
                  <a:pt x="481477" y="284480"/>
                </a:lnTo>
                <a:lnTo>
                  <a:pt x="487186" y="289878"/>
                </a:lnTo>
                <a:lnTo>
                  <a:pt x="492261" y="295593"/>
                </a:lnTo>
                <a:lnTo>
                  <a:pt x="497653" y="301308"/>
                </a:lnTo>
                <a:lnTo>
                  <a:pt x="502728" y="307340"/>
                </a:lnTo>
                <a:lnTo>
                  <a:pt x="507486" y="314008"/>
                </a:lnTo>
                <a:lnTo>
                  <a:pt x="512243" y="320040"/>
                </a:lnTo>
                <a:lnTo>
                  <a:pt x="516684" y="326390"/>
                </a:lnTo>
                <a:lnTo>
                  <a:pt x="518904" y="309245"/>
                </a:lnTo>
                <a:lnTo>
                  <a:pt x="521442" y="292735"/>
                </a:lnTo>
                <a:lnTo>
                  <a:pt x="525248" y="275908"/>
                </a:lnTo>
                <a:lnTo>
                  <a:pt x="529688" y="259715"/>
                </a:lnTo>
                <a:lnTo>
                  <a:pt x="534763" y="243840"/>
                </a:lnTo>
                <a:lnTo>
                  <a:pt x="540789" y="228283"/>
                </a:lnTo>
                <a:lnTo>
                  <a:pt x="547133" y="213043"/>
                </a:lnTo>
                <a:lnTo>
                  <a:pt x="554745" y="198120"/>
                </a:lnTo>
                <a:lnTo>
                  <a:pt x="562358" y="183833"/>
                </a:lnTo>
                <a:lnTo>
                  <a:pt x="570921" y="169545"/>
                </a:lnTo>
                <a:lnTo>
                  <a:pt x="580437" y="155893"/>
                </a:lnTo>
                <a:lnTo>
                  <a:pt x="589952" y="142558"/>
                </a:lnTo>
                <a:lnTo>
                  <a:pt x="600419" y="130175"/>
                </a:lnTo>
                <a:lnTo>
                  <a:pt x="611203" y="117475"/>
                </a:lnTo>
                <a:lnTo>
                  <a:pt x="622621" y="106045"/>
                </a:lnTo>
                <a:lnTo>
                  <a:pt x="634674" y="94615"/>
                </a:lnTo>
                <a:lnTo>
                  <a:pt x="647679" y="83820"/>
                </a:lnTo>
                <a:lnTo>
                  <a:pt x="660366" y="73660"/>
                </a:lnTo>
                <a:lnTo>
                  <a:pt x="674004" y="63818"/>
                </a:lnTo>
                <a:lnTo>
                  <a:pt x="687960" y="54928"/>
                </a:lnTo>
                <a:lnTo>
                  <a:pt x="702233" y="46673"/>
                </a:lnTo>
                <a:lnTo>
                  <a:pt x="717141" y="39053"/>
                </a:lnTo>
                <a:lnTo>
                  <a:pt x="732048" y="31750"/>
                </a:lnTo>
                <a:lnTo>
                  <a:pt x="747907" y="25400"/>
                </a:lnTo>
                <a:lnTo>
                  <a:pt x="763766" y="19368"/>
                </a:lnTo>
                <a:lnTo>
                  <a:pt x="780259" y="14288"/>
                </a:lnTo>
                <a:lnTo>
                  <a:pt x="796752" y="10160"/>
                </a:lnTo>
                <a:lnTo>
                  <a:pt x="813880" y="6350"/>
                </a:lnTo>
                <a:lnTo>
                  <a:pt x="830691" y="3810"/>
                </a:lnTo>
                <a:lnTo>
                  <a:pt x="848135" y="1588"/>
                </a:lnTo>
                <a:lnTo>
                  <a:pt x="865897" y="318"/>
                </a:lnTo>
                <a:lnTo>
                  <a:pt x="883659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46" name="调色盘">
            <a:extLst>
              <a:ext uri="{FF2B5EF4-FFF2-40B4-BE49-F238E27FC236}">
                <a16:creationId xmlns="" xmlns:a16="http://schemas.microsoft.com/office/drawing/2014/main" id="{3BBDC79C-FA73-44A2-8924-978173453B19}"/>
              </a:ext>
            </a:extLst>
          </p:cNvPr>
          <p:cNvSpPr/>
          <p:nvPr/>
        </p:nvSpPr>
        <p:spPr bwMode="auto">
          <a:xfrm>
            <a:off x="8674793" y="5831508"/>
            <a:ext cx="466725" cy="440690"/>
          </a:xfrm>
          <a:custGeom>
            <a:avLst/>
            <a:gdLst>
              <a:gd name="T0" fmla="*/ 1230708 w 3970"/>
              <a:gd name="T1" fmla="*/ 915562 h 4043"/>
              <a:gd name="T2" fmla="*/ 745546 w 3970"/>
              <a:gd name="T3" fmla="*/ 1273147 h 4043"/>
              <a:gd name="T4" fmla="*/ 1036643 w 3970"/>
              <a:gd name="T5" fmla="*/ 769945 h 4043"/>
              <a:gd name="T6" fmla="*/ 1163942 w 3970"/>
              <a:gd name="T7" fmla="*/ 484945 h 4043"/>
              <a:gd name="T8" fmla="*/ 709493 w 3970"/>
              <a:gd name="T9" fmla="*/ 218203 h 4043"/>
              <a:gd name="T10" fmla="*/ 515428 w 3970"/>
              <a:gd name="T11" fmla="*/ 1309663 h 4043"/>
              <a:gd name="T12" fmla="*/ 1473289 w 3970"/>
              <a:gd name="T13" fmla="*/ 739663 h 4043"/>
              <a:gd name="T14" fmla="*/ 1230708 w 3970"/>
              <a:gd name="T15" fmla="*/ 915562 h 4043"/>
              <a:gd name="T16" fmla="*/ 933825 w 3970"/>
              <a:gd name="T17" fmla="*/ 297023 h 4043"/>
              <a:gd name="T18" fmla="*/ 1047326 w 3970"/>
              <a:gd name="T19" fmla="*/ 410578 h 4043"/>
              <a:gd name="T20" fmla="*/ 933825 w 3970"/>
              <a:gd name="T21" fmla="*/ 524578 h 4043"/>
              <a:gd name="T22" fmla="*/ 819878 w 3970"/>
              <a:gd name="T23" fmla="*/ 410578 h 4043"/>
              <a:gd name="T24" fmla="*/ 933825 w 3970"/>
              <a:gd name="T25" fmla="*/ 297023 h 4043"/>
              <a:gd name="T26" fmla="*/ 569731 w 3970"/>
              <a:gd name="T27" fmla="*/ 1070085 h 4043"/>
              <a:gd name="T28" fmla="*/ 456230 w 3970"/>
              <a:gd name="T29" fmla="*/ 956530 h 4043"/>
              <a:gd name="T30" fmla="*/ 569731 w 3970"/>
              <a:gd name="T31" fmla="*/ 842976 h 4043"/>
              <a:gd name="T32" fmla="*/ 683677 w 3970"/>
              <a:gd name="T33" fmla="*/ 956530 h 4043"/>
              <a:gd name="T34" fmla="*/ 569731 w 3970"/>
              <a:gd name="T35" fmla="*/ 1070085 h 4043"/>
              <a:gd name="T36" fmla="*/ 660977 w 3970"/>
              <a:gd name="T37" fmla="*/ 736546 h 4043"/>
              <a:gd name="T38" fmla="*/ 547031 w 3970"/>
              <a:gd name="T39" fmla="*/ 622992 h 4043"/>
              <a:gd name="T40" fmla="*/ 660977 w 3970"/>
              <a:gd name="T41" fmla="*/ 509437 h 4043"/>
              <a:gd name="T42" fmla="*/ 774478 w 3970"/>
              <a:gd name="T43" fmla="*/ 622992 h 4043"/>
              <a:gd name="T44" fmla="*/ 660977 w 3970"/>
              <a:gd name="T45" fmla="*/ 736546 h 4043"/>
              <a:gd name="T46" fmla="*/ 1095397 w 3970"/>
              <a:gd name="T47" fmla="*/ 777070 h 4043"/>
              <a:gd name="T48" fmla="*/ 1095842 w 3970"/>
              <a:gd name="T49" fmla="*/ 774398 h 4043"/>
              <a:gd name="T50" fmla="*/ 1095397 w 3970"/>
              <a:gd name="T51" fmla="*/ 777070 h 4043"/>
              <a:gd name="T52" fmla="*/ 1211568 w 3970"/>
              <a:gd name="T53" fmla="*/ 858117 h 4043"/>
              <a:gd name="T54" fmla="*/ 1767056 w 3970"/>
              <a:gd name="T55" fmla="*/ 105094 h 4043"/>
              <a:gd name="T56" fmla="*/ 1731893 w 3970"/>
              <a:gd name="T57" fmla="*/ 74812 h 4043"/>
              <a:gd name="T58" fmla="*/ 1095842 w 3970"/>
              <a:gd name="T59" fmla="*/ 774398 h 4043"/>
              <a:gd name="T60" fmla="*/ 1211568 w 3970"/>
              <a:gd name="T61" fmla="*/ 858117 h 4043"/>
              <a:gd name="T62" fmla="*/ 918246 w 3970"/>
              <a:gd name="T63" fmla="*/ 867913 h 4043"/>
              <a:gd name="T64" fmla="*/ 812312 w 3970"/>
              <a:gd name="T65" fmla="*/ 1201452 h 4043"/>
              <a:gd name="T66" fmla="*/ 1125664 w 3970"/>
              <a:gd name="T67" fmla="*/ 1024663 h 4043"/>
              <a:gd name="T68" fmla="*/ 918246 w 3970"/>
              <a:gd name="T69" fmla="*/ 867913 h 404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970" h="4043">
                <a:moveTo>
                  <a:pt x="2765" y="2056"/>
                </a:moveTo>
                <a:cubicBezTo>
                  <a:pt x="2833" y="2655"/>
                  <a:pt x="1948" y="2832"/>
                  <a:pt x="1675" y="2859"/>
                </a:cubicBezTo>
                <a:cubicBezTo>
                  <a:pt x="1716" y="2437"/>
                  <a:pt x="1662" y="1729"/>
                  <a:pt x="2329" y="1729"/>
                </a:cubicBezTo>
                <a:cubicBezTo>
                  <a:pt x="2261" y="1688"/>
                  <a:pt x="2438" y="1293"/>
                  <a:pt x="2615" y="1089"/>
                </a:cubicBezTo>
                <a:cubicBezTo>
                  <a:pt x="2847" y="0"/>
                  <a:pt x="1975" y="340"/>
                  <a:pt x="1594" y="490"/>
                </a:cubicBezTo>
                <a:cubicBezTo>
                  <a:pt x="0" y="1661"/>
                  <a:pt x="1103" y="2873"/>
                  <a:pt x="1158" y="2941"/>
                </a:cubicBezTo>
                <a:cubicBezTo>
                  <a:pt x="2343" y="4043"/>
                  <a:pt x="3687" y="2235"/>
                  <a:pt x="3310" y="1661"/>
                </a:cubicBezTo>
                <a:cubicBezTo>
                  <a:pt x="3268" y="1686"/>
                  <a:pt x="2928" y="2042"/>
                  <a:pt x="2765" y="2056"/>
                </a:cubicBezTo>
                <a:close/>
                <a:moveTo>
                  <a:pt x="2098" y="667"/>
                </a:moveTo>
                <a:cubicBezTo>
                  <a:pt x="2239" y="667"/>
                  <a:pt x="2353" y="781"/>
                  <a:pt x="2353" y="922"/>
                </a:cubicBezTo>
                <a:cubicBezTo>
                  <a:pt x="2353" y="1063"/>
                  <a:pt x="2239" y="1178"/>
                  <a:pt x="2098" y="1178"/>
                </a:cubicBezTo>
                <a:cubicBezTo>
                  <a:pt x="1956" y="1178"/>
                  <a:pt x="1842" y="1063"/>
                  <a:pt x="1842" y="922"/>
                </a:cubicBezTo>
                <a:cubicBezTo>
                  <a:pt x="1842" y="781"/>
                  <a:pt x="1956" y="667"/>
                  <a:pt x="2098" y="667"/>
                </a:cubicBezTo>
                <a:close/>
                <a:moveTo>
                  <a:pt x="1280" y="2403"/>
                </a:moveTo>
                <a:cubicBezTo>
                  <a:pt x="1139" y="2403"/>
                  <a:pt x="1025" y="2289"/>
                  <a:pt x="1025" y="2148"/>
                </a:cubicBezTo>
                <a:cubicBezTo>
                  <a:pt x="1025" y="2007"/>
                  <a:pt x="1139" y="1893"/>
                  <a:pt x="1280" y="1893"/>
                </a:cubicBezTo>
                <a:cubicBezTo>
                  <a:pt x="1422" y="1893"/>
                  <a:pt x="1536" y="2007"/>
                  <a:pt x="1536" y="2148"/>
                </a:cubicBezTo>
                <a:cubicBezTo>
                  <a:pt x="1536" y="2289"/>
                  <a:pt x="1422" y="2403"/>
                  <a:pt x="1280" y="2403"/>
                </a:cubicBezTo>
                <a:close/>
                <a:moveTo>
                  <a:pt x="1485" y="1654"/>
                </a:moveTo>
                <a:cubicBezTo>
                  <a:pt x="1344" y="1654"/>
                  <a:pt x="1229" y="1540"/>
                  <a:pt x="1229" y="1399"/>
                </a:cubicBezTo>
                <a:cubicBezTo>
                  <a:pt x="1229" y="1258"/>
                  <a:pt x="1344" y="1144"/>
                  <a:pt x="1485" y="1144"/>
                </a:cubicBezTo>
                <a:cubicBezTo>
                  <a:pt x="1626" y="1144"/>
                  <a:pt x="1740" y="1258"/>
                  <a:pt x="1740" y="1399"/>
                </a:cubicBezTo>
                <a:cubicBezTo>
                  <a:pt x="1740" y="1540"/>
                  <a:pt x="1626" y="1654"/>
                  <a:pt x="1485" y="1654"/>
                </a:cubicBezTo>
                <a:close/>
                <a:moveTo>
                  <a:pt x="2461" y="1745"/>
                </a:moveTo>
                <a:cubicBezTo>
                  <a:pt x="2461" y="1743"/>
                  <a:pt x="2462" y="1741"/>
                  <a:pt x="2462" y="1739"/>
                </a:cubicBezTo>
                <a:cubicBezTo>
                  <a:pt x="2447" y="1728"/>
                  <a:pt x="2443" y="1728"/>
                  <a:pt x="2461" y="1745"/>
                </a:cubicBezTo>
                <a:close/>
                <a:moveTo>
                  <a:pt x="2722" y="1927"/>
                </a:moveTo>
                <a:cubicBezTo>
                  <a:pt x="3107" y="1768"/>
                  <a:pt x="3970" y="236"/>
                  <a:pt x="3970" y="236"/>
                </a:cubicBezTo>
                <a:cubicBezTo>
                  <a:pt x="3891" y="168"/>
                  <a:pt x="3891" y="168"/>
                  <a:pt x="3891" y="168"/>
                </a:cubicBezTo>
                <a:cubicBezTo>
                  <a:pt x="3891" y="168"/>
                  <a:pt x="2597" y="1292"/>
                  <a:pt x="2462" y="1739"/>
                </a:cubicBezTo>
                <a:cubicBezTo>
                  <a:pt x="2509" y="1771"/>
                  <a:pt x="2662" y="1893"/>
                  <a:pt x="2722" y="1927"/>
                </a:cubicBezTo>
                <a:close/>
                <a:moveTo>
                  <a:pt x="2063" y="1949"/>
                </a:moveTo>
                <a:cubicBezTo>
                  <a:pt x="1871" y="2097"/>
                  <a:pt x="1927" y="2539"/>
                  <a:pt x="1825" y="2698"/>
                </a:cubicBezTo>
                <a:cubicBezTo>
                  <a:pt x="2041" y="2539"/>
                  <a:pt x="2358" y="2585"/>
                  <a:pt x="2529" y="2301"/>
                </a:cubicBezTo>
                <a:cubicBezTo>
                  <a:pt x="2585" y="2142"/>
                  <a:pt x="2483" y="1745"/>
                  <a:pt x="2063" y="1949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49" name="Freeform 164">
            <a:extLst>
              <a:ext uri="{FF2B5EF4-FFF2-40B4-BE49-F238E27FC236}">
                <a16:creationId xmlns="" xmlns:a16="http://schemas.microsoft.com/office/drawing/2014/main" id="{19931170-4E22-4417-AFA4-A5161B8C8F3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62174" y="5831508"/>
            <a:ext cx="354965" cy="299720"/>
          </a:xfrm>
          <a:custGeom>
            <a:avLst/>
            <a:gdLst>
              <a:gd name="T0" fmla="*/ 21589323 w 4046"/>
              <a:gd name="T1" fmla="*/ 15799 h 3431"/>
              <a:gd name="T2" fmla="*/ 16031656 w 4046"/>
              <a:gd name="T3" fmla="*/ 1480979 h 3431"/>
              <a:gd name="T4" fmla="*/ 10442313 w 4046"/>
              <a:gd name="T5" fmla="*/ 0 h 3431"/>
              <a:gd name="T6" fmla="*/ 0 w 4046"/>
              <a:gd name="T7" fmla="*/ 1039862 h 3431"/>
              <a:gd name="T8" fmla="*/ 696688 w 4046"/>
              <a:gd name="T9" fmla="*/ 26634094 h 3431"/>
              <a:gd name="T10" fmla="*/ 15778339 w 4046"/>
              <a:gd name="T11" fmla="*/ 26980685 h 3431"/>
              <a:gd name="T12" fmla="*/ 15833772 w 4046"/>
              <a:gd name="T13" fmla="*/ 27004383 h 3431"/>
              <a:gd name="T14" fmla="*/ 15897034 w 4046"/>
              <a:gd name="T15" fmla="*/ 27020092 h 3431"/>
              <a:gd name="T16" fmla="*/ 15952467 w 4046"/>
              <a:gd name="T17" fmla="*/ 27027992 h 3431"/>
              <a:gd name="T18" fmla="*/ 16031656 w 4046"/>
              <a:gd name="T19" fmla="*/ 27027992 h 3431"/>
              <a:gd name="T20" fmla="*/ 16031656 w 4046"/>
              <a:gd name="T21" fmla="*/ 27027992 h 3431"/>
              <a:gd name="T22" fmla="*/ 16039575 w 4046"/>
              <a:gd name="T23" fmla="*/ 27027992 h 3431"/>
              <a:gd name="T24" fmla="*/ 16110845 w 4046"/>
              <a:gd name="T25" fmla="*/ 27027992 h 3431"/>
              <a:gd name="T26" fmla="*/ 16174197 w 4046"/>
              <a:gd name="T27" fmla="*/ 27020092 h 3431"/>
              <a:gd name="T28" fmla="*/ 16229540 w 4046"/>
              <a:gd name="T29" fmla="*/ 27004383 h 3431"/>
              <a:gd name="T30" fmla="*/ 16284973 w 4046"/>
              <a:gd name="T31" fmla="*/ 26980685 h 3431"/>
              <a:gd name="T32" fmla="*/ 31334948 w 4046"/>
              <a:gd name="T33" fmla="*/ 26649892 h 3431"/>
              <a:gd name="T34" fmla="*/ 32031636 w 4046"/>
              <a:gd name="T35" fmla="*/ 1055572 h 3431"/>
              <a:gd name="T36" fmla="*/ 1409214 w 4046"/>
              <a:gd name="T37" fmla="*/ 24908948 h 3431"/>
              <a:gd name="T38" fmla="*/ 1757558 w 4046"/>
              <a:gd name="T39" fmla="*/ 1764553 h 3431"/>
              <a:gd name="T40" fmla="*/ 10442313 w 4046"/>
              <a:gd name="T41" fmla="*/ 1402252 h 3431"/>
              <a:gd name="T42" fmla="*/ 15319130 w 4046"/>
              <a:gd name="T43" fmla="*/ 25365863 h 3431"/>
              <a:gd name="T44" fmla="*/ 12516540 w 4046"/>
              <a:gd name="T45" fmla="*/ 24908948 h 3431"/>
              <a:gd name="T46" fmla="*/ 12120682 w 4046"/>
              <a:gd name="T47" fmla="*/ 24908948 h 3431"/>
              <a:gd name="T48" fmla="*/ 1757558 w 4046"/>
              <a:gd name="T49" fmla="*/ 25255539 h 3431"/>
              <a:gd name="T50" fmla="*/ 30622422 w 4046"/>
              <a:gd name="T51" fmla="*/ 24916759 h 3431"/>
              <a:gd name="T52" fmla="*/ 20053406 w 4046"/>
              <a:gd name="T53" fmla="*/ 24940456 h 3431"/>
              <a:gd name="T54" fmla="*/ 19697143 w 4046"/>
              <a:gd name="T55" fmla="*/ 24924658 h 3431"/>
              <a:gd name="T56" fmla="*/ 19523015 w 4046"/>
              <a:gd name="T57" fmla="*/ 24932557 h 3431"/>
              <a:gd name="T58" fmla="*/ 16704587 w 4046"/>
              <a:gd name="T59" fmla="*/ 2694092 h 3431"/>
              <a:gd name="T60" fmla="*/ 21589323 w 4046"/>
              <a:gd name="T61" fmla="*/ 1433760 h 3431"/>
              <a:gd name="T62" fmla="*/ 30622422 w 4046"/>
              <a:gd name="T63" fmla="*/ 2126943 h 3431"/>
              <a:gd name="T64" fmla="*/ 3443846 w 4046"/>
              <a:gd name="T65" fmla="*/ 8578688 h 3431"/>
              <a:gd name="T66" fmla="*/ 8906485 w 4046"/>
              <a:gd name="T67" fmla="*/ 8358130 h 3431"/>
              <a:gd name="T68" fmla="*/ 12888641 w 4046"/>
              <a:gd name="T69" fmla="*/ 9571243 h 3431"/>
              <a:gd name="T70" fmla="*/ 13862402 w 4046"/>
              <a:gd name="T71" fmla="*/ 9405803 h 3431"/>
              <a:gd name="T72" fmla="*/ 9112289 w 4046"/>
              <a:gd name="T73" fmla="*/ 6979575 h 3431"/>
              <a:gd name="T74" fmla="*/ 3420089 w 4046"/>
              <a:gd name="T75" fmla="*/ 7192234 h 3431"/>
              <a:gd name="T76" fmla="*/ 3443846 w 4046"/>
              <a:gd name="T77" fmla="*/ 8578688 h 3431"/>
              <a:gd name="T78" fmla="*/ 12951992 w 4046"/>
              <a:gd name="T79" fmla="*/ 18724979 h 3431"/>
              <a:gd name="T80" fmla="*/ 13854483 w 4046"/>
              <a:gd name="T81" fmla="*/ 18338981 h 3431"/>
              <a:gd name="T82" fmla="*/ 9294424 w 4046"/>
              <a:gd name="T83" fmla="*/ 16653243 h 3431"/>
              <a:gd name="T84" fmla="*/ 8993594 w 4046"/>
              <a:gd name="T85" fmla="*/ 16653243 h 3431"/>
              <a:gd name="T86" fmla="*/ 2786752 w 4046"/>
              <a:gd name="T87" fmla="*/ 17598491 h 3431"/>
              <a:gd name="T88" fmla="*/ 3515116 w 4046"/>
              <a:gd name="T89" fmla="*/ 18260254 h 3431"/>
              <a:gd name="T90" fmla="*/ 9151883 w 4046"/>
              <a:gd name="T91" fmla="*/ 18023898 h 3431"/>
              <a:gd name="T92" fmla="*/ 28595709 w 4046"/>
              <a:gd name="T93" fmla="*/ 7263150 h 3431"/>
              <a:gd name="T94" fmla="*/ 22903510 w 4046"/>
              <a:gd name="T95" fmla="*/ 7050402 h 3431"/>
              <a:gd name="T96" fmla="*/ 18153396 w 4046"/>
              <a:gd name="T97" fmla="*/ 9468819 h 3431"/>
              <a:gd name="T98" fmla="*/ 19127158 w 4046"/>
              <a:gd name="T99" fmla="*/ 9642159 h 3431"/>
              <a:gd name="T100" fmla="*/ 23109313 w 4046"/>
              <a:gd name="T101" fmla="*/ 8429045 h 3431"/>
              <a:gd name="T102" fmla="*/ 28571953 w 4046"/>
              <a:gd name="T103" fmla="*/ 8641704 h 3431"/>
              <a:gd name="T104" fmla="*/ 28595709 w 4046"/>
              <a:gd name="T105" fmla="*/ 7263150 h 343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046" h="3431">
                <a:moveTo>
                  <a:pt x="3958" y="46"/>
                </a:moveTo>
                <a:cubicBezTo>
                  <a:pt x="2727" y="2"/>
                  <a:pt x="2727" y="2"/>
                  <a:pt x="2727" y="2"/>
                </a:cubicBezTo>
                <a:cubicBezTo>
                  <a:pt x="2727" y="4"/>
                  <a:pt x="2727" y="4"/>
                  <a:pt x="2727" y="4"/>
                </a:cubicBezTo>
                <a:cubicBezTo>
                  <a:pt x="2479" y="4"/>
                  <a:pt x="2238" y="67"/>
                  <a:pt x="2025" y="188"/>
                </a:cubicBezTo>
                <a:cubicBezTo>
                  <a:pt x="1810" y="66"/>
                  <a:pt x="1569" y="2"/>
                  <a:pt x="1319" y="2"/>
                </a:cubicBezTo>
                <a:cubicBezTo>
                  <a:pt x="1319" y="0"/>
                  <a:pt x="1319" y="0"/>
                  <a:pt x="1319" y="0"/>
                </a:cubicBezTo>
                <a:cubicBezTo>
                  <a:pt x="88" y="44"/>
                  <a:pt x="88" y="44"/>
                  <a:pt x="88" y="44"/>
                </a:cubicBezTo>
                <a:cubicBezTo>
                  <a:pt x="39" y="44"/>
                  <a:pt x="0" y="84"/>
                  <a:pt x="0" y="132"/>
                </a:cubicBezTo>
                <a:cubicBezTo>
                  <a:pt x="0" y="3294"/>
                  <a:pt x="0" y="3294"/>
                  <a:pt x="0" y="3294"/>
                </a:cubicBezTo>
                <a:cubicBezTo>
                  <a:pt x="0" y="3342"/>
                  <a:pt x="39" y="3381"/>
                  <a:pt x="88" y="3381"/>
                </a:cubicBezTo>
                <a:cubicBezTo>
                  <a:pt x="1557" y="3338"/>
                  <a:pt x="1557" y="3338"/>
                  <a:pt x="1557" y="3338"/>
                </a:cubicBezTo>
                <a:cubicBezTo>
                  <a:pt x="1707" y="3341"/>
                  <a:pt x="1854" y="3370"/>
                  <a:pt x="1993" y="3425"/>
                </a:cubicBezTo>
                <a:cubicBezTo>
                  <a:pt x="1993" y="3425"/>
                  <a:pt x="1993" y="3425"/>
                  <a:pt x="1993" y="3425"/>
                </a:cubicBezTo>
                <a:cubicBezTo>
                  <a:pt x="1996" y="3426"/>
                  <a:pt x="1998" y="3427"/>
                  <a:pt x="2000" y="3428"/>
                </a:cubicBezTo>
                <a:cubicBezTo>
                  <a:pt x="2001" y="3428"/>
                  <a:pt x="2002" y="3428"/>
                  <a:pt x="2003" y="3428"/>
                </a:cubicBezTo>
                <a:cubicBezTo>
                  <a:pt x="2004" y="3429"/>
                  <a:pt x="2006" y="3429"/>
                  <a:pt x="2008" y="3430"/>
                </a:cubicBezTo>
                <a:cubicBezTo>
                  <a:pt x="2009" y="3430"/>
                  <a:pt x="2010" y="3430"/>
                  <a:pt x="2011" y="3430"/>
                </a:cubicBezTo>
                <a:cubicBezTo>
                  <a:pt x="2012" y="3430"/>
                  <a:pt x="2014" y="3431"/>
                  <a:pt x="2015" y="3431"/>
                </a:cubicBezTo>
                <a:cubicBezTo>
                  <a:pt x="2016" y="3431"/>
                  <a:pt x="2017" y="3431"/>
                  <a:pt x="2018" y="3431"/>
                </a:cubicBezTo>
                <a:cubicBezTo>
                  <a:pt x="2020" y="3431"/>
                  <a:pt x="2023" y="3431"/>
                  <a:pt x="2025" y="3431"/>
                </a:cubicBezTo>
                <a:cubicBezTo>
                  <a:pt x="2025" y="3431"/>
                  <a:pt x="2025" y="3431"/>
                  <a:pt x="2025" y="3431"/>
                </a:cubicBezTo>
                <a:cubicBezTo>
                  <a:pt x="2025" y="3431"/>
                  <a:pt x="2025" y="3431"/>
                  <a:pt x="2025" y="3431"/>
                </a:cubicBezTo>
                <a:cubicBezTo>
                  <a:pt x="2025" y="3431"/>
                  <a:pt x="2025" y="3431"/>
                  <a:pt x="2025" y="3431"/>
                </a:cubicBezTo>
                <a:cubicBezTo>
                  <a:pt x="2025" y="3431"/>
                  <a:pt x="2026" y="3431"/>
                  <a:pt x="2026" y="3431"/>
                </a:cubicBezTo>
                <a:cubicBezTo>
                  <a:pt x="2028" y="3431"/>
                  <a:pt x="2030" y="3431"/>
                  <a:pt x="2033" y="3431"/>
                </a:cubicBezTo>
                <a:cubicBezTo>
                  <a:pt x="2034" y="3431"/>
                  <a:pt x="2034" y="3431"/>
                  <a:pt x="2035" y="3431"/>
                </a:cubicBezTo>
                <a:cubicBezTo>
                  <a:pt x="2037" y="3431"/>
                  <a:pt x="2038" y="3430"/>
                  <a:pt x="2040" y="3430"/>
                </a:cubicBezTo>
                <a:cubicBezTo>
                  <a:pt x="2041" y="3430"/>
                  <a:pt x="2042" y="3430"/>
                  <a:pt x="2043" y="3430"/>
                </a:cubicBezTo>
                <a:cubicBezTo>
                  <a:pt x="2044" y="3429"/>
                  <a:pt x="2046" y="3429"/>
                  <a:pt x="2048" y="3428"/>
                </a:cubicBezTo>
                <a:cubicBezTo>
                  <a:pt x="2049" y="3428"/>
                  <a:pt x="2049" y="3428"/>
                  <a:pt x="2050" y="3428"/>
                </a:cubicBezTo>
                <a:cubicBezTo>
                  <a:pt x="2053" y="3427"/>
                  <a:pt x="2055" y="3426"/>
                  <a:pt x="2057" y="3425"/>
                </a:cubicBezTo>
                <a:cubicBezTo>
                  <a:pt x="2057" y="3425"/>
                  <a:pt x="2057" y="3425"/>
                  <a:pt x="2057" y="3425"/>
                </a:cubicBezTo>
                <a:cubicBezTo>
                  <a:pt x="2195" y="3372"/>
                  <a:pt x="2340" y="3343"/>
                  <a:pt x="2489" y="3340"/>
                </a:cubicBezTo>
                <a:cubicBezTo>
                  <a:pt x="3958" y="3383"/>
                  <a:pt x="3958" y="3383"/>
                  <a:pt x="3958" y="3383"/>
                </a:cubicBezTo>
                <a:cubicBezTo>
                  <a:pt x="4007" y="3383"/>
                  <a:pt x="4046" y="3344"/>
                  <a:pt x="4046" y="3295"/>
                </a:cubicBezTo>
                <a:cubicBezTo>
                  <a:pt x="4046" y="134"/>
                  <a:pt x="4046" y="134"/>
                  <a:pt x="4046" y="134"/>
                </a:cubicBezTo>
                <a:cubicBezTo>
                  <a:pt x="4046" y="85"/>
                  <a:pt x="4007" y="46"/>
                  <a:pt x="3958" y="46"/>
                </a:cubicBezTo>
                <a:close/>
                <a:moveTo>
                  <a:pt x="178" y="3162"/>
                </a:moveTo>
                <a:cubicBezTo>
                  <a:pt x="178" y="268"/>
                  <a:pt x="178" y="268"/>
                  <a:pt x="178" y="268"/>
                </a:cubicBezTo>
                <a:cubicBezTo>
                  <a:pt x="178" y="244"/>
                  <a:pt x="198" y="224"/>
                  <a:pt x="222" y="224"/>
                </a:cubicBezTo>
                <a:cubicBezTo>
                  <a:pt x="1319" y="180"/>
                  <a:pt x="1319" y="180"/>
                  <a:pt x="1319" y="180"/>
                </a:cubicBezTo>
                <a:cubicBezTo>
                  <a:pt x="1319" y="178"/>
                  <a:pt x="1319" y="178"/>
                  <a:pt x="1319" y="178"/>
                </a:cubicBezTo>
                <a:cubicBezTo>
                  <a:pt x="1537" y="178"/>
                  <a:pt x="1747" y="234"/>
                  <a:pt x="1935" y="339"/>
                </a:cubicBezTo>
                <a:cubicBezTo>
                  <a:pt x="1935" y="3220"/>
                  <a:pt x="1935" y="3220"/>
                  <a:pt x="1935" y="3220"/>
                </a:cubicBezTo>
                <a:cubicBezTo>
                  <a:pt x="1820" y="3186"/>
                  <a:pt x="1701" y="3167"/>
                  <a:pt x="1581" y="3163"/>
                </a:cubicBezTo>
                <a:cubicBezTo>
                  <a:pt x="1581" y="3162"/>
                  <a:pt x="1581" y="3162"/>
                  <a:pt x="1581" y="3162"/>
                </a:cubicBezTo>
                <a:cubicBezTo>
                  <a:pt x="1558" y="3162"/>
                  <a:pt x="1558" y="3162"/>
                  <a:pt x="1558" y="3162"/>
                </a:cubicBezTo>
                <a:cubicBezTo>
                  <a:pt x="1549" y="3162"/>
                  <a:pt x="1540" y="3162"/>
                  <a:pt x="1531" y="3162"/>
                </a:cubicBezTo>
                <a:cubicBezTo>
                  <a:pt x="1525" y="3162"/>
                  <a:pt x="1519" y="3163"/>
                  <a:pt x="1514" y="3164"/>
                </a:cubicBezTo>
                <a:cubicBezTo>
                  <a:pt x="222" y="3206"/>
                  <a:pt x="222" y="3206"/>
                  <a:pt x="222" y="3206"/>
                </a:cubicBezTo>
                <a:cubicBezTo>
                  <a:pt x="198" y="3206"/>
                  <a:pt x="178" y="3186"/>
                  <a:pt x="178" y="3162"/>
                </a:cubicBezTo>
                <a:close/>
                <a:moveTo>
                  <a:pt x="3868" y="3163"/>
                </a:moveTo>
                <a:cubicBezTo>
                  <a:pt x="3868" y="3188"/>
                  <a:pt x="3848" y="3207"/>
                  <a:pt x="3824" y="3207"/>
                </a:cubicBezTo>
                <a:cubicBezTo>
                  <a:pt x="2533" y="3166"/>
                  <a:pt x="2533" y="3166"/>
                  <a:pt x="2533" y="3166"/>
                </a:cubicBezTo>
                <a:cubicBezTo>
                  <a:pt x="2527" y="3164"/>
                  <a:pt x="2521" y="3164"/>
                  <a:pt x="2515" y="3164"/>
                </a:cubicBezTo>
                <a:cubicBezTo>
                  <a:pt x="2506" y="3164"/>
                  <a:pt x="2497" y="3164"/>
                  <a:pt x="2488" y="3164"/>
                </a:cubicBezTo>
                <a:cubicBezTo>
                  <a:pt x="2466" y="3163"/>
                  <a:pt x="2466" y="3163"/>
                  <a:pt x="2466" y="3163"/>
                </a:cubicBezTo>
                <a:cubicBezTo>
                  <a:pt x="2466" y="3165"/>
                  <a:pt x="2466" y="3165"/>
                  <a:pt x="2466" y="3165"/>
                </a:cubicBezTo>
                <a:cubicBezTo>
                  <a:pt x="2344" y="3169"/>
                  <a:pt x="2226" y="3188"/>
                  <a:pt x="2110" y="3222"/>
                </a:cubicBezTo>
                <a:cubicBezTo>
                  <a:pt x="2110" y="342"/>
                  <a:pt x="2110" y="342"/>
                  <a:pt x="2110" y="342"/>
                </a:cubicBezTo>
                <a:cubicBezTo>
                  <a:pt x="2298" y="236"/>
                  <a:pt x="2509" y="180"/>
                  <a:pt x="2727" y="180"/>
                </a:cubicBezTo>
                <a:cubicBezTo>
                  <a:pt x="2727" y="182"/>
                  <a:pt x="2727" y="182"/>
                  <a:pt x="2727" y="182"/>
                </a:cubicBezTo>
                <a:cubicBezTo>
                  <a:pt x="3824" y="226"/>
                  <a:pt x="3824" y="226"/>
                  <a:pt x="3824" y="226"/>
                </a:cubicBezTo>
                <a:cubicBezTo>
                  <a:pt x="3848" y="226"/>
                  <a:pt x="3868" y="246"/>
                  <a:pt x="3868" y="270"/>
                </a:cubicBezTo>
                <a:cubicBezTo>
                  <a:pt x="3868" y="3163"/>
                  <a:pt x="3868" y="3163"/>
                  <a:pt x="3868" y="3163"/>
                </a:cubicBezTo>
                <a:close/>
                <a:moveTo>
                  <a:pt x="435" y="1089"/>
                </a:moveTo>
                <a:cubicBezTo>
                  <a:pt x="436" y="1089"/>
                  <a:pt x="438" y="1089"/>
                  <a:pt x="439" y="1089"/>
                </a:cubicBezTo>
                <a:cubicBezTo>
                  <a:pt x="1125" y="1061"/>
                  <a:pt x="1125" y="1061"/>
                  <a:pt x="1125" y="1061"/>
                </a:cubicBezTo>
                <a:cubicBezTo>
                  <a:pt x="1129" y="1062"/>
                  <a:pt x="1134" y="1062"/>
                  <a:pt x="1139" y="1062"/>
                </a:cubicBezTo>
                <a:cubicBezTo>
                  <a:pt x="1315" y="1062"/>
                  <a:pt x="1484" y="1115"/>
                  <a:pt x="1628" y="1215"/>
                </a:cubicBezTo>
                <a:cubicBezTo>
                  <a:pt x="1644" y="1226"/>
                  <a:pt x="1661" y="1231"/>
                  <a:pt x="1679" y="1231"/>
                </a:cubicBezTo>
                <a:cubicBezTo>
                  <a:pt x="1706" y="1231"/>
                  <a:pt x="1734" y="1218"/>
                  <a:pt x="1751" y="1194"/>
                </a:cubicBezTo>
                <a:cubicBezTo>
                  <a:pt x="1779" y="1154"/>
                  <a:pt x="1769" y="1099"/>
                  <a:pt x="1729" y="1071"/>
                </a:cubicBezTo>
                <a:cubicBezTo>
                  <a:pt x="1559" y="953"/>
                  <a:pt x="1359" y="889"/>
                  <a:pt x="1151" y="886"/>
                </a:cubicBezTo>
                <a:cubicBezTo>
                  <a:pt x="1145" y="885"/>
                  <a:pt x="1138" y="884"/>
                  <a:pt x="1131" y="885"/>
                </a:cubicBezTo>
                <a:cubicBezTo>
                  <a:pt x="432" y="913"/>
                  <a:pt x="432" y="913"/>
                  <a:pt x="432" y="913"/>
                </a:cubicBezTo>
                <a:cubicBezTo>
                  <a:pt x="383" y="915"/>
                  <a:pt x="345" y="956"/>
                  <a:pt x="347" y="1004"/>
                </a:cubicBezTo>
                <a:cubicBezTo>
                  <a:pt x="349" y="1052"/>
                  <a:pt x="388" y="1089"/>
                  <a:pt x="435" y="1089"/>
                </a:cubicBezTo>
                <a:close/>
                <a:moveTo>
                  <a:pt x="1174" y="2290"/>
                </a:moveTo>
                <a:cubicBezTo>
                  <a:pt x="1333" y="2290"/>
                  <a:pt x="1489" y="2319"/>
                  <a:pt x="1636" y="2377"/>
                </a:cubicBezTo>
                <a:cubicBezTo>
                  <a:pt x="1646" y="2381"/>
                  <a:pt x="1657" y="2383"/>
                  <a:pt x="1668" y="2383"/>
                </a:cubicBezTo>
                <a:cubicBezTo>
                  <a:pt x="1703" y="2383"/>
                  <a:pt x="1736" y="2362"/>
                  <a:pt x="1750" y="2328"/>
                </a:cubicBezTo>
                <a:cubicBezTo>
                  <a:pt x="1768" y="2282"/>
                  <a:pt x="1746" y="2231"/>
                  <a:pt x="1700" y="2214"/>
                </a:cubicBezTo>
                <a:cubicBezTo>
                  <a:pt x="1533" y="2147"/>
                  <a:pt x="1356" y="2114"/>
                  <a:pt x="1174" y="2114"/>
                </a:cubicBezTo>
                <a:cubicBezTo>
                  <a:pt x="1168" y="2114"/>
                  <a:pt x="1162" y="2114"/>
                  <a:pt x="1157" y="2116"/>
                </a:cubicBezTo>
                <a:cubicBezTo>
                  <a:pt x="1150" y="2114"/>
                  <a:pt x="1143" y="2114"/>
                  <a:pt x="1136" y="2114"/>
                </a:cubicBezTo>
                <a:cubicBezTo>
                  <a:pt x="437" y="2142"/>
                  <a:pt x="437" y="2142"/>
                  <a:pt x="437" y="2142"/>
                </a:cubicBezTo>
                <a:cubicBezTo>
                  <a:pt x="388" y="2144"/>
                  <a:pt x="351" y="2185"/>
                  <a:pt x="352" y="2234"/>
                </a:cubicBezTo>
                <a:cubicBezTo>
                  <a:pt x="354" y="2281"/>
                  <a:pt x="393" y="2318"/>
                  <a:pt x="440" y="2318"/>
                </a:cubicBezTo>
                <a:cubicBezTo>
                  <a:pt x="441" y="2318"/>
                  <a:pt x="443" y="2318"/>
                  <a:pt x="444" y="2318"/>
                </a:cubicBezTo>
                <a:cubicBezTo>
                  <a:pt x="1143" y="2290"/>
                  <a:pt x="1143" y="2290"/>
                  <a:pt x="1143" y="2290"/>
                </a:cubicBezTo>
                <a:cubicBezTo>
                  <a:pt x="1148" y="2289"/>
                  <a:pt x="1152" y="2289"/>
                  <a:pt x="1156" y="2288"/>
                </a:cubicBezTo>
                <a:cubicBezTo>
                  <a:pt x="1162" y="2289"/>
                  <a:pt x="1168" y="2290"/>
                  <a:pt x="1174" y="2290"/>
                </a:cubicBezTo>
                <a:close/>
                <a:moveTo>
                  <a:pt x="3612" y="922"/>
                </a:moveTo>
                <a:cubicBezTo>
                  <a:pt x="2913" y="893"/>
                  <a:pt x="2913" y="893"/>
                  <a:pt x="2913" y="893"/>
                </a:cubicBezTo>
                <a:cubicBezTo>
                  <a:pt x="2906" y="893"/>
                  <a:pt x="2899" y="894"/>
                  <a:pt x="2893" y="895"/>
                </a:cubicBezTo>
                <a:cubicBezTo>
                  <a:pt x="2685" y="898"/>
                  <a:pt x="2485" y="961"/>
                  <a:pt x="2315" y="1080"/>
                </a:cubicBezTo>
                <a:cubicBezTo>
                  <a:pt x="2275" y="1108"/>
                  <a:pt x="2266" y="1163"/>
                  <a:pt x="2293" y="1202"/>
                </a:cubicBezTo>
                <a:cubicBezTo>
                  <a:pt x="2310" y="1227"/>
                  <a:pt x="2338" y="1240"/>
                  <a:pt x="2366" y="1240"/>
                </a:cubicBezTo>
                <a:cubicBezTo>
                  <a:pt x="2383" y="1240"/>
                  <a:pt x="2400" y="1235"/>
                  <a:pt x="2416" y="1224"/>
                </a:cubicBezTo>
                <a:cubicBezTo>
                  <a:pt x="2560" y="1124"/>
                  <a:pt x="2729" y="1071"/>
                  <a:pt x="2905" y="1071"/>
                </a:cubicBezTo>
                <a:cubicBezTo>
                  <a:pt x="2910" y="1071"/>
                  <a:pt x="2915" y="1070"/>
                  <a:pt x="2919" y="1070"/>
                </a:cubicBezTo>
                <a:cubicBezTo>
                  <a:pt x="3605" y="1097"/>
                  <a:pt x="3605" y="1097"/>
                  <a:pt x="3605" y="1097"/>
                </a:cubicBezTo>
                <a:cubicBezTo>
                  <a:pt x="3607" y="1097"/>
                  <a:pt x="3608" y="1097"/>
                  <a:pt x="3609" y="1097"/>
                </a:cubicBezTo>
                <a:cubicBezTo>
                  <a:pt x="3656" y="1097"/>
                  <a:pt x="3695" y="1060"/>
                  <a:pt x="3697" y="1013"/>
                </a:cubicBezTo>
                <a:cubicBezTo>
                  <a:pt x="3699" y="964"/>
                  <a:pt x="3661" y="924"/>
                  <a:pt x="3612" y="922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73" name="文本框 143">
            <a:extLst>
              <a:ext uri="{FF2B5EF4-FFF2-40B4-BE49-F238E27FC236}">
                <a16:creationId xmlns="" xmlns:a16="http://schemas.microsoft.com/office/drawing/2014/main" id="{73DA7124-7E43-4576-9AC9-9A39A86EFF0E}"/>
              </a:ext>
            </a:extLst>
          </p:cNvPr>
          <p:cNvSpPr txBox="1"/>
          <p:nvPr/>
        </p:nvSpPr>
        <p:spPr>
          <a:xfrm>
            <a:off x="742192" y="4676330"/>
            <a:ext cx="687070" cy="49276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800" kern="100">
                <a:latin typeface="微软雅黑"/>
                <a:ea typeface="微软雅黑"/>
                <a:cs typeface="微软雅黑"/>
                <a:sym typeface="Times New Roman"/>
              </a:rPr>
              <a:t>其它</a:t>
            </a:r>
          </a:p>
        </p:txBody>
      </p:sp>
      <p:sp>
        <p:nvSpPr>
          <p:cNvPr id="74" name="日历">
            <a:extLst>
              <a:ext uri="{FF2B5EF4-FFF2-40B4-BE49-F238E27FC236}">
                <a16:creationId xmlns="" xmlns:a16="http://schemas.microsoft.com/office/drawing/2014/main" id="{6E1A71E6-4600-4B71-8874-30C410321A86}"/>
              </a:ext>
            </a:extLst>
          </p:cNvPr>
          <p:cNvSpPr/>
          <p:nvPr/>
        </p:nvSpPr>
        <p:spPr bwMode="auto">
          <a:xfrm>
            <a:off x="7542189" y="4708229"/>
            <a:ext cx="294005" cy="294640"/>
          </a:xfrm>
          <a:custGeom>
            <a:avLst/>
            <a:gdLst>
              <a:gd name="T0" fmla="*/ 999836 w 590"/>
              <a:gd name="T1" fmla="*/ 1587416 h 634"/>
              <a:gd name="T2" fmla="*/ 999836 w 590"/>
              <a:gd name="T3" fmla="*/ 1255166 h 634"/>
              <a:gd name="T4" fmla="*/ 844872 w 590"/>
              <a:gd name="T5" fmla="*/ 1462468 h 634"/>
              <a:gd name="T6" fmla="*/ 938275 w 590"/>
              <a:gd name="T7" fmla="*/ 1337519 h 634"/>
              <a:gd name="T8" fmla="*/ 938275 w 590"/>
              <a:gd name="T9" fmla="*/ 1462468 h 634"/>
              <a:gd name="T10" fmla="*/ 938275 w 590"/>
              <a:gd name="T11" fmla="*/ 1127378 h 634"/>
              <a:gd name="T12" fmla="*/ 1095362 w 590"/>
              <a:gd name="T13" fmla="*/ 920077 h 634"/>
              <a:gd name="T14" fmla="*/ 844872 w 590"/>
              <a:gd name="T15" fmla="*/ 920077 h 634"/>
              <a:gd name="T16" fmla="*/ 938275 w 590"/>
              <a:gd name="T17" fmla="*/ 920077 h 634"/>
              <a:gd name="T18" fmla="*/ 999836 w 590"/>
              <a:gd name="T19" fmla="*/ 1002429 h 634"/>
              <a:gd name="T20" fmla="*/ 1095362 w 590"/>
              <a:gd name="T21" fmla="*/ 124949 h 634"/>
              <a:gd name="T22" fmla="*/ 938275 w 590"/>
              <a:gd name="T23" fmla="*/ 82353 h 634"/>
              <a:gd name="T24" fmla="*/ 844872 w 590"/>
              <a:gd name="T25" fmla="*/ 124949 h 634"/>
              <a:gd name="T26" fmla="*/ 375735 w 590"/>
              <a:gd name="T27" fmla="*/ 0 h 634"/>
              <a:gd name="T28" fmla="*/ 188929 w 590"/>
              <a:gd name="T29" fmla="*/ 124949 h 634"/>
              <a:gd name="T30" fmla="*/ 188929 w 590"/>
              <a:gd name="T31" fmla="*/ 1797557 h 634"/>
              <a:gd name="T32" fmla="*/ 1250326 w 590"/>
              <a:gd name="T33" fmla="*/ 335090 h 634"/>
              <a:gd name="T34" fmla="*/ 1188765 w 590"/>
              <a:gd name="T35" fmla="*/ 1587416 h 634"/>
              <a:gd name="T36" fmla="*/ 93403 w 590"/>
              <a:gd name="T37" fmla="*/ 1587416 h 634"/>
              <a:gd name="T38" fmla="*/ 1188765 w 590"/>
              <a:gd name="T39" fmla="*/ 1587416 h 634"/>
              <a:gd name="T40" fmla="*/ 93403 w 590"/>
              <a:gd name="T41" fmla="*/ 460038 h 634"/>
              <a:gd name="T42" fmla="*/ 343893 w 590"/>
              <a:gd name="T43" fmla="*/ 249897 h 634"/>
              <a:gd name="T44" fmla="*/ 439419 w 590"/>
              <a:gd name="T45" fmla="*/ 292494 h 634"/>
              <a:gd name="T46" fmla="*/ 844872 w 590"/>
              <a:gd name="T47" fmla="*/ 292494 h 634"/>
              <a:gd name="T48" fmla="*/ 938275 w 590"/>
              <a:gd name="T49" fmla="*/ 249897 h 634"/>
              <a:gd name="T50" fmla="*/ 1188765 w 590"/>
              <a:gd name="T51" fmla="*/ 460038 h 634"/>
              <a:gd name="T52" fmla="*/ 343893 w 590"/>
              <a:gd name="T53" fmla="*/ 1127378 h 634"/>
              <a:gd name="T54" fmla="*/ 343893 w 590"/>
              <a:gd name="T55" fmla="*/ 795128 h 634"/>
              <a:gd name="T56" fmla="*/ 188929 w 590"/>
              <a:gd name="T57" fmla="*/ 1002429 h 634"/>
              <a:gd name="T58" fmla="*/ 250490 w 590"/>
              <a:gd name="T59" fmla="*/ 920077 h 634"/>
              <a:gd name="T60" fmla="*/ 250490 w 590"/>
              <a:gd name="T61" fmla="*/ 1002429 h 634"/>
              <a:gd name="T62" fmla="*/ 594383 w 590"/>
              <a:gd name="T63" fmla="*/ 1127378 h 634"/>
              <a:gd name="T64" fmla="*/ 751469 w 590"/>
              <a:gd name="T65" fmla="*/ 920077 h 634"/>
              <a:gd name="T66" fmla="*/ 500980 w 590"/>
              <a:gd name="T67" fmla="*/ 920077 h 634"/>
              <a:gd name="T68" fmla="*/ 594383 w 590"/>
              <a:gd name="T69" fmla="*/ 920077 h 634"/>
              <a:gd name="T70" fmla="*/ 687786 w 590"/>
              <a:gd name="T71" fmla="*/ 1002429 h 634"/>
              <a:gd name="T72" fmla="*/ 250490 w 590"/>
              <a:gd name="T73" fmla="*/ 1587416 h 634"/>
              <a:gd name="T74" fmla="*/ 439419 w 590"/>
              <a:gd name="T75" fmla="*/ 1462468 h 634"/>
              <a:gd name="T76" fmla="*/ 250490 w 590"/>
              <a:gd name="T77" fmla="*/ 1255166 h 634"/>
              <a:gd name="T78" fmla="*/ 250490 w 590"/>
              <a:gd name="T79" fmla="*/ 1587416 h 634"/>
              <a:gd name="T80" fmla="*/ 343893 w 590"/>
              <a:gd name="T81" fmla="*/ 1337519 h 634"/>
              <a:gd name="T82" fmla="*/ 250490 w 590"/>
              <a:gd name="T83" fmla="*/ 1337519 h 634"/>
              <a:gd name="T84" fmla="*/ 687786 w 590"/>
              <a:gd name="T85" fmla="*/ 1587416 h 634"/>
              <a:gd name="T86" fmla="*/ 687786 w 590"/>
              <a:gd name="T87" fmla="*/ 1255166 h 634"/>
              <a:gd name="T88" fmla="*/ 500980 w 590"/>
              <a:gd name="T89" fmla="*/ 1462468 h 634"/>
              <a:gd name="T90" fmla="*/ 594383 w 590"/>
              <a:gd name="T91" fmla="*/ 1337519 h 634"/>
              <a:gd name="T92" fmla="*/ 594383 w 590"/>
              <a:gd name="T93" fmla="*/ 1462468 h 63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90" h="634">
                <a:moveTo>
                  <a:pt x="442" y="559"/>
                </a:moveTo>
                <a:lnTo>
                  <a:pt x="442" y="559"/>
                </a:lnTo>
                <a:cubicBezTo>
                  <a:pt x="471" y="559"/>
                  <a:pt x="471" y="559"/>
                  <a:pt x="471" y="559"/>
                </a:cubicBezTo>
                <a:cubicBezTo>
                  <a:pt x="501" y="559"/>
                  <a:pt x="516" y="530"/>
                  <a:pt x="516" y="515"/>
                </a:cubicBezTo>
                <a:cubicBezTo>
                  <a:pt x="516" y="471"/>
                  <a:pt x="516" y="471"/>
                  <a:pt x="516" y="471"/>
                </a:cubicBezTo>
                <a:cubicBezTo>
                  <a:pt x="516" y="456"/>
                  <a:pt x="501" y="442"/>
                  <a:pt x="471" y="442"/>
                </a:cubicBezTo>
                <a:cubicBezTo>
                  <a:pt x="442" y="442"/>
                  <a:pt x="442" y="442"/>
                  <a:pt x="442" y="442"/>
                </a:cubicBezTo>
                <a:cubicBezTo>
                  <a:pt x="412" y="442"/>
                  <a:pt x="398" y="456"/>
                  <a:pt x="398" y="471"/>
                </a:cubicBezTo>
                <a:cubicBezTo>
                  <a:pt x="398" y="515"/>
                  <a:pt x="398" y="515"/>
                  <a:pt x="398" y="515"/>
                </a:cubicBezTo>
                <a:cubicBezTo>
                  <a:pt x="398" y="530"/>
                  <a:pt x="412" y="559"/>
                  <a:pt x="442" y="559"/>
                </a:cubicBezTo>
                <a:close/>
                <a:moveTo>
                  <a:pt x="442" y="471"/>
                </a:moveTo>
                <a:lnTo>
                  <a:pt x="442" y="471"/>
                </a:lnTo>
                <a:cubicBezTo>
                  <a:pt x="471" y="471"/>
                  <a:pt x="471" y="471"/>
                  <a:pt x="471" y="471"/>
                </a:cubicBezTo>
                <a:cubicBezTo>
                  <a:pt x="471" y="515"/>
                  <a:pt x="471" y="515"/>
                  <a:pt x="471" y="515"/>
                </a:cubicBezTo>
                <a:cubicBezTo>
                  <a:pt x="442" y="515"/>
                  <a:pt x="442" y="515"/>
                  <a:pt x="442" y="515"/>
                </a:cubicBezTo>
                <a:lnTo>
                  <a:pt x="442" y="471"/>
                </a:lnTo>
                <a:close/>
                <a:moveTo>
                  <a:pt x="442" y="397"/>
                </a:moveTo>
                <a:lnTo>
                  <a:pt x="442" y="397"/>
                </a:lnTo>
                <a:cubicBezTo>
                  <a:pt x="471" y="397"/>
                  <a:pt x="471" y="397"/>
                  <a:pt x="471" y="397"/>
                </a:cubicBezTo>
                <a:cubicBezTo>
                  <a:pt x="501" y="397"/>
                  <a:pt x="516" y="383"/>
                  <a:pt x="516" y="353"/>
                </a:cubicBezTo>
                <a:cubicBezTo>
                  <a:pt x="516" y="324"/>
                  <a:pt x="516" y="324"/>
                  <a:pt x="516" y="324"/>
                </a:cubicBezTo>
                <a:cubicBezTo>
                  <a:pt x="516" y="294"/>
                  <a:pt x="501" y="280"/>
                  <a:pt x="471" y="280"/>
                </a:cubicBezTo>
                <a:cubicBezTo>
                  <a:pt x="442" y="280"/>
                  <a:pt x="442" y="280"/>
                  <a:pt x="442" y="280"/>
                </a:cubicBezTo>
                <a:cubicBezTo>
                  <a:pt x="412" y="280"/>
                  <a:pt x="398" y="294"/>
                  <a:pt x="398" y="324"/>
                </a:cubicBezTo>
                <a:cubicBezTo>
                  <a:pt x="398" y="353"/>
                  <a:pt x="398" y="353"/>
                  <a:pt x="398" y="353"/>
                </a:cubicBezTo>
                <a:cubicBezTo>
                  <a:pt x="398" y="383"/>
                  <a:pt x="412" y="397"/>
                  <a:pt x="442" y="397"/>
                </a:cubicBezTo>
                <a:close/>
                <a:moveTo>
                  <a:pt x="442" y="324"/>
                </a:moveTo>
                <a:lnTo>
                  <a:pt x="442" y="324"/>
                </a:lnTo>
                <a:cubicBezTo>
                  <a:pt x="471" y="324"/>
                  <a:pt x="471" y="324"/>
                  <a:pt x="471" y="324"/>
                </a:cubicBezTo>
                <a:cubicBezTo>
                  <a:pt x="471" y="353"/>
                  <a:pt x="471" y="353"/>
                  <a:pt x="471" y="353"/>
                </a:cubicBezTo>
                <a:cubicBezTo>
                  <a:pt x="442" y="353"/>
                  <a:pt x="442" y="353"/>
                  <a:pt x="442" y="353"/>
                </a:cubicBezTo>
                <a:lnTo>
                  <a:pt x="442" y="324"/>
                </a:lnTo>
                <a:close/>
                <a:moveTo>
                  <a:pt x="516" y="44"/>
                </a:moveTo>
                <a:lnTo>
                  <a:pt x="516" y="44"/>
                </a:lnTo>
                <a:cubicBezTo>
                  <a:pt x="442" y="44"/>
                  <a:pt x="442" y="44"/>
                  <a:pt x="442" y="44"/>
                </a:cubicBezTo>
                <a:cubicBezTo>
                  <a:pt x="442" y="29"/>
                  <a:pt x="442" y="29"/>
                  <a:pt x="442" y="29"/>
                </a:cubicBezTo>
                <a:cubicBezTo>
                  <a:pt x="442" y="15"/>
                  <a:pt x="427" y="0"/>
                  <a:pt x="412" y="0"/>
                </a:cubicBezTo>
                <a:cubicBezTo>
                  <a:pt x="412" y="0"/>
                  <a:pt x="398" y="15"/>
                  <a:pt x="398" y="29"/>
                </a:cubicBezTo>
                <a:cubicBezTo>
                  <a:pt x="398" y="44"/>
                  <a:pt x="398" y="44"/>
                  <a:pt x="398" y="44"/>
                </a:cubicBezTo>
                <a:cubicBezTo>
                  <a:pt x="207" y="44"/>
                  <a:pt x="207" y="44"/>
                  <a:pt x="207" y="44"/>
                </a:cubicBezTo>
                <a:cubicBezTo>
                  <a:pt x="207" y="29"/>
                  <a:pt x="207" y="29"/>
                  <a:pt x="207" y="29"/>
                </a:cubicBezTo>
                <a:cubicBezTo>
                  <a:pt x="207" y="15"/>
                  <a:pt x="192" y="0"/>
                  <a:pt x="177" y="0"/>
                </a:cubicBezTo>
                <a:cubicBezTo>
                  <a:pt x="177" y="0"/>
                  <a:pt x="162" y="15"/>
                  <a:pt x="162" y="29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44" y="44"/>
                  <a:pt x="0" y="74"/>
                  <a:pt x="0" y="118"/>
                </a:cubicBezTo>
                <a:cubicBezTo>
                  <a:pt x="0" y="559"/>
                  <a:pt x="0" y="559"/>
                  <a:pt x="0" y="559"/>
                </a:cubicBezTo>
                <a:cubicBezTo>
                  <a:pt x="0" y="604"/>
                  <a:pt x="44" y="633"/>
                  <a:pt x="89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560" y="633"/>
                  <a:pt x="589" y="604"/>
                  <a:pt x="589" y="559"/>
                </a:cubicBezTo>
                <a:cubicBezTo>
                  <a:pt x="589" y="118"/>
                  <a:pt x="589" y="118"/>
                  <a:pt x="589" y="118"/>
                </a:cubicBezTo>
                <a:cubicBezTo>
                  <a:pt x="589" y="74"/>
                  <a:pt x="560" y="44"/>
                  <a:pt x="516" y="44"/>
                </a:cubicBezTo>
                <a:close/>
                <a:moveTo>
                  <a:pt x="560" y="559"/>
                </a:moveTo>
                <a:lnTo>
                  <a:pt x="560" y="559"/>
                </a:lnTo>
                <a:cubicBezTo>
                  <a:pt x="560" y="574"/>
                  <a:pt x="530" y="589"/>
                  <a:pt x="516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74"/>
                  <a:pt x="44" y="559"/>
                </a:cubicBezTo>
                <a:cubicBezTo>
                  <a:pt x="44" y="206"/>
                  <a:pt x="44" y="206"/>
                  <a:pt x="44" y="206"/>
                </a:cubicBezTo>
                <a:cubicBezTo>
                  <a:pt x="560" y="206"/>
                  <a:pt x="560" y="206"/>
                  <a:pt x="560" y="206"/>
                </a:cubicBezTo>
                <a:lnTo>
                  <a:pt x="560" y="559"/>
                </a:lnTo>
                <a:close/>
                <a:moveTo>
                  <a:pt x="560" y="162"/>
                </a:moveTo>
                <a:lnTo>
                  <a:pt x="560" y="162"/>
                </a:lnTo>
                <a:cubicBezTo>
                  <a:pt x="44" y="162"/>
                  <a:pt x="44" y="162"/>
                  <a:pt x="44" y="162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4" y="103"/>
                  <a:pt x="59" y="88"/>
                  <a:pt x="89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62" y="103"/>
                  <a:pt x="162" y="103"/>
                  <a:pt x="162" y="103"/>
                </a:cubicBezTo>
                <a:cubicBezTo>
                  <a:pt x="162" y="118"/>
                  <a:pt x="177" y="118"/>
                  <a:pt x="177" y="118"/>
                </a:cubicBezTo>
                <a:cubicBezTo>
                  <a:pt x="192" y="118"/>
                  <a:pt x="207" y="118"/>
                  <a:pt x="207" y="103"/>
                </a:cubicBezTo>
                <a:cubicBezTo>
                  <a:pt x="207" y="88"/>
                  <a:pt x="207" y="88"/>
                  <a:pt x="207" y="88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398" y="103"/>
                  <a:pt x="398" y="103"/>
                  <a:pt x="398" y="103"/>
                </a:cubicBezTo>
                <a:cubicBezTo>
                  <a:pt x="398" y="118"/>
                  <a:pt x="412" y="118"/>
                  <a:pt x="412" y="118"/>
                </a:cubicBezTo>
                <a:cubicBezTo>
                  <a:pt x="427" y="118"/>
                  <a:pt x="442" y="118"/>
                  <a:pt x="442" y="103"/>
                </a:cubicBezTo>
                <a:cubicBezTo>
                  <a:pt x="442" y="88"/>
                  <a:pt x="442" y="88"/>
                  <a:pt x="442" y="88"/>
                </a:cubicBezTo>
                <a:cubicBezTo>
                  <a:pt x="516" y="88"/>
                  <a:pt x="516" y="88"/>
                  <a:pt x="516" y="88"/>
                </a:cubicBezTo>
                <a:cubicBezTo>
                  <a:pt x="530" y="88"/>
                  <a:pt x="560" y="103"/>
                  <a:pt x="560" y="118"/>
                </a:cubicBezTo>
                <a:lnTo>
                  <a:pt x="560" y="162"/>
                </a:lnTo>
                <a:close/>
                <a:moveTo>
                  <a:pt x="118" y="397"/>
                </a:moveTo>
                <a:lnTo>
                  <a:pt x="118" y="397"/>
                </a:lnTo>
                <a:cubicBezTo>
                  <a:pt x="162" y="397"/>
                  <a:pt x="162" y="397"/>
                  <a:pt x="162" y="397"/>
                </a:cubicBezTo>
                <a:cubicBezTo>
                  <a:pt x="177" y="397"/>
                  <a:pt x="207" y="383"/>
                  <a:pt x="207" y="353"/>
                </a:cubicBezTo>
                <a:cubicBezTo>
                  <a:pt x="207" y="324"/>
                  <a:pt x="207" y="324"/>
                  <a:pt x="207" y="324"/>
                </a:cubicBezTo>
                <a:cubicBezTo>
                  <a:pt x="207" y="294"/>
                  <a:pt x="177" y="280"/>
                  <a:pt x="162" y="280"/>
                </a:cubicBezTo>
                <a:cubicBezTo>
                  <a:pt x="118" y="280"/>
                  <a:pt x="118" y="280"/>
                  <a:pt x="118" y="280"/>
                </a:cubicBezTo>
                <a:cubicBezTo>
                  <a:pt x="103" y="280"/>
                  <a:pt x="89" y="294"/>
                  <a:pt x="89" y="324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9" y="383"/>
                  <a:pt x="103" y="397"/>
                  <a:pt x="118" y="397"/>
                </a:cubicBezTo>
                <a:close/>
                <a:moveTo>
                  <a:pt x="118" y="324"/>
                </a:moveTo>
                <a:lnTo>
                  <a:pt x="118" y="324"/>
                </a:lnTo>
                <a:cubicBezTo>
                  <a:pt x="162" y="324"/>
                  <a:pt x="162" y="324"/>
                  <a:pt x="162" y="324"/>
                </a:cubicBezTo>
                <a:cubicBezTo>
                  <a:pt x="162" y="353"/>
                  <a:pt x="162" y="353"/>
                  <a:pt x="162" y="353"/>
                </a:cubicBezTo>
                <a:cubicBezTo>
                  <a:pt x="118" y="353"/>
                  <a:pt x="118" y="353"/>
                  <a:pt x="118" y="353"/>
                </a:cubicBezTo>
                <a:lnTo>
                  <a:pt x="118" y="324"/>
                </a:lnTo>
                <a:close/>
                <a:moveTo>
                  <a:pt x="280" y="397"/>
                </a:moveTo>
                <a:lnTo>
                  <a:pt x="280" y="397"/>
                </a:lnTo>
                <a:cubicBezTo>
                  <a:pt x="324" y="397"/>
                  <a:pt x="324" y="397"/>
                  <a:pt x="324" y="397"/>
                </a:cubicBezTo>
                <a:cubicBezTo>
                  <a:pt x="339" y="397"/>
                  <a:pt x="354" y="383"/>
                  <a:pt x="354" y="353"/>
                </a:cubicBezTo>
                <a:cubicBezTo>
                  <a:pt x="354" y="324"/>
                  <a:pt x="354" y="324"/>
                  <a:pt x="354" y="324"/>
                </a:cubicBezTo>
                <a:cubicBezTo>
                  <a:pt x="354" y="294"/>
                  <a:pt x="339" y="280"/>
                  <a:pt x="324" y="280"/>
                </a:cubicBezTo>
                <a:cubicBezTo>
                  <a:pt x="280" y="280"/>
                  <a:pt x="280" y="280"/>
                  <a:pt x="280" y="280"/>
                </a:cubicBezTo>
                <a:cubicBezTo>
                  <a:pt x="265" y="280"/>
                  <a:pt x="236" y="294"/>
                  <a:pt x="236" y="324"/>
                </a:cubicBezTo>
                <a:cubicBezTo>
                  <a:pt x="236" y="353"/>
                  <a:pt x="236" y="353"/>
                  <a:pt x="236" y="353"/>
                </a:cubicBezTo>
                <a:cubicBezTo>
                  <a:pt x="236" y="383"/>
                  <a:pt x="265" y="397"/>
                  <a:pt x="280" y="397"/>
                </a:cubicBezTo>
                <a:close/>
                <a:moveTo>
                  <a:pt x="280" y="324"/>
                </a:moveTo>
                <a:lnTo>
                  <a:pt x="280" y="324"/>
                </a:lnTo>
                <a:cubicBezTo>
                  <a:pt x="324" y="324"/>
                  <a:pt x="324" y="324"/>
                  <a:pt x="324" y="324"/>
                </a:cubicBezTo>
                <a:cubicBezTo>
                  <a:pt x="324" y="353"/>
                  <a:pt x="324" y="353"/>
                  <a:pt x="324" y="353"/>
                </a:cubicBezTo>
                <a:cubicBezTo>
                  <a:pt x="280" y="353"/>
                  <a:pt x="280" y="353"/>
                  <a:pt x="280" y="353"/>
                </a:cubicBezTo>
                <a:lnTo>
                  <a:pt x="280" y="324"/>
                </a:lnTo>
                <a:close/>
                <a:moveTo>
                  <a:pt x="118" y="559"/>
                </a:moveTo>
                <a:lnTo>
                  <a:pt x="118" y="559"/>
                </a:lnTo>
                <a:cubicBezTo>
                  <a:pt x="162" y="559"/>
                  <a:pt x="162" y="559"/>
                  <a:pt x="162" y="559"/>
                </a:cubicBezTo>
                <a:cubicBezTo>
                  <a:pt x="177" y="559"/>
                  <a:pt x="207" y="530"/>
                  <a:pt x="207" y="515"/>
                </a:cubicBezTo>
                <a:cubicBezTo>
                  <a:pt x="207" y="471"/>
                  <a:pt x="207" y="471"/>
                  <a:pt x="207" y="471"/>
                </a:cubicBezTo>
                <a:cubicBezTo>
                  <a:pt x="207" y="456"/>
                  <a:pt x="177" y="442"/>
                  <a:pt x="162" y="442"/>
                </a:cubicBezTo>
                <a:cubicBezTo>
                  <a:pt x="118" y="442"/>
                  <a:pt x="118" y="442"/>
                  <a:pt x="118" y="442"/>
                </a:cubicBezTo>
                <a:cubicBezTo>
                  <a:pt x="103" y="442"/>
                  <a:pt x="89" y="456"/>
                  <a:pt x="89" y="471"/>
                </a:cubicBezTo>
                <a:cubicBezTo>
                  <a:pt x="89" y="515"/>
                  <a:pt x="89" y="515"/>
                  <a:pt x="89" y="515"/>
                </a:cubicBezTo>
                <a:cubicBezTo>
                  <a:pt x="89" y="530"/>
                  <a:pt x="103" y="559"/>
                  <a:pt x="118" y="559"/>
                </a:cubicBezTo>
                <a:close/>
                <a:moveTo>
                  <a:pt x="118" y="471"/>
                </a:moveTo>
                <a:lnTo>
                  <a:pt x="118" y="471"/>
                </a:lnTo>
                <a:cubicBezTo>
                  <a:pt x="162" y="471"/>
                  <a:pt x="162" y="471"/>
                  <a:pt x="162" y="471"/>
                </a:cubicBezTo>
                <a:cubicBezTo>
                  <a:pt x="162" y="515"/>
                  <a:pt x="162" y="515"/>
                  <a:pt x="162" y="515"/>
                </a:cubicBezTo>
                <a:cubicBezTo>
                  <a:pt x="118" y="515"/>
                  <a:pt x="118" y="515"/>
                  <a:pt x="118" y="515"/>
                </a:cubicBezTo>
                <a:lnTo>
                  <a:pt x="118" y="471"/>
                </a:lnTo>
                <a:close/>
                <a:moveTo>
                  <a:pt x="280" y="559"/>
                </a:moveTo>
                <a:lnTo>
                  <a:pt x="280" y="559"/>
                </a:lnTo>
                <a:cubicBezTo>
                  <a:pt x="324" y="559"/>
                  <a:pt x="324" y="559"/>
                  <a:pt x="324" y="559"/>
                </a:cubicBezTo>
                <a:cubicBezTo>
                  <a:pt x="339" y="559"/>
                  <a:pt x="354" y="530"/>
                  <a:pt x="354" y="515"/>
                </a:cubicBezTo>
                <a:cubicBezTo>
                  <a:pt x="354" y="471"/>
                  <a:pt x="354" y="471"/>
                  <a:pt x="354" y="471"/>
                </a:cubicBezTo>
                <a:cubicBezTo>
                  <a:pt x="354" y="456"/>
                  <a:pt x="339" y="442"/>
                  <a:pt x="324" y="442"/>
                </a:cubicBezTo>
                <a:cubicBezTo>
                  <a:pt x="280" y="442"/>
                  <a:pt x="280" y="442"/>
                  <a:pt x="280" y="442"/>
                </a:cubicBezTo>
                <a:cubicBezTo>
                  <a:pt x="265" y="442"/>
                  <a:pt x="236" y="456"/>
                  <a:pt x="236" y="471"/>
                </a:cubicBezTo>
                <a:cubicBezTo>
                  <a:pt x="236" y="515"/>
                  <a:pt x="236" y="515"/>
                  <a:pt x="236" y="515"/>
                </a:cubicBezTo>
                <a:cubicBezTo>
                  <a:pt x="236" y="530"/>
                  <a:pt x="265" y="559"/>
                  <a:pt x="280" y="559"/>
                </a:cubicBezTo>
                <a:close/>
                <a:moveTo>
                  <a:pt x="280" y="471"/>
                </a:moveTo>
                <a:lnTo>
                  <a:pt x="280" y="471"/>
                </a:lnTo>
                <a:cubicBezTo>
                  <a:pt x="324" y="471"/>
                  <a:pt x="324" y="471"/>
                  <a:pt x="324" y="471"/>
                </a:cubicBezTo>
                <a:cubicBezTo>
                  <a:pt x="324" y="515"/>
                  <a:pt x="324" y="515"/>
                  <a:pt x="324" y="515"/>
                </a:cubicBezTo>
                <a:cubicBezTo>
                  <a:pt x="280" y="515"/>
                  <a:pt x="280" y="515"/>
                  <a:pt x="280" y="515"/>
                </a:cubicBezTo>
                <a:lnTo>
                  <a:pt x="280" y="471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75" name="任意多边形 129">
            <a:extLst>
              <a:ext uri="{FF2B5EF4-FFF2-40B4-BE49-F238E27FC236}">
                <a16:creationId xmlns="" xmlns:a16="http://schemas.microsoft.com/office/drawing/2014/main" id="{790172D1-14A5-49F3-863E-096DD8EF0A94}"/>
              </a:ext>
            </a:extLst>
          </p:cNvPr>
          <p:cNvSpPr/>
          <p:nvPr/>
        </p:nvSpPr>
        <p:spPr>
          <a:xfrm>
            <a:off x="4949943" y="4708229"/>
            <a:ext cx="323215" cy="334645"/>
          </a:xfrm>
          <a:custGeom>
            <a:avLst/>
            <a:gdLst>
              <a:gd name="connsiteX0" fmla="*/ 138 w 1296"/>
              <a:gd name="connsiteY0" fmla="*/ 662 h 1400"/>
              <a:gd name="connsiteX1" fmla="*/ 171 w 1296"/>
              <a:gd name="connsiteY1" fmla="*/ 500 h 1400"/>
              <a:gd name="connsiteX2" fmla="*/ 666 w 1296"/>
              <a:gd name="connsiteY2" fmla="*/ 0 h 1400"/>
              <a:gd name="connsiteX3" fmla="*/ 1137 w 1296"/>
              <a:gd name="connsiteY3" fmla="*/ 495 h 1400"/>
              <a:gd name="connsiteX4" fmla="*/ 1149 w 1296"/>
              <a:gd name="connsiteY4" fmla="*/ 681 h 1400"/>
              <a:gd name="connsiteX5" fmla="*/ 1278 w 1296"/>
              <a:gd name="connsiteY5" fmla="*/ 1046 h 1400"/>
              <a:gd name="connsiteX6" fmla="*/ 1170 w 1296"/>
              <a:gd name="connsiteY6" fmla="*/ 975 h 1400"/>
              <a:gd name="connsiteX7" fmla="*/ 1062 w 1296"/>
              <a:gd name="connsiteY7" fmla="*/ 1167 h 1400"/>
              <a:gd name="connsiteX8" fmla="*/ 1152 w 1296"/>
              <a:gd name="connsiteY8" fmla="*/ 1310 h 1400"/>
              <a:gd name="connsiteX9" fmla="*/ 723 w 1296"/>
              <a:gd name="connsiteY9" fmla="*/ 1337 h 1400"/>
              <a:gd name="connsiteX10" fmla="*/ 596 w 1296"/>
              <a:gd name="connsiteY10" fmla="*/ 1331 h 1400"/>
              <a:gd name="connsiteX11" fmla="*/ 159 w 1296"/>
              <a:gd name="connsiteY11" fmla="*/ 1344 h 1400"/>
              <a:gd name="connsiteX12" fmla="*/ 239 w 1296"/>
              <a:gd name="connsiteY12" fmla="*/ 1187 h 1400"/>
              <a:gd name="connsiteX13" fmla="*/ 122 w 1296"/>
              <a:gd name="connsiteY13" fmla="*/ 992 h 1400"/>
              <a:gd name="connsiteX14" fmla="*/ 26 w 1296"/>
              <a:gd name="connsiteY14" fmla="*/ 1042 h 1400"/>
              <a:gd name="connsiteX15" fmla="*/ 138 w 1296"/>
              <a:gd name="connsiteY15" fmla="*/ 662 h 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96" h="1401">
                <a:moveTo>
                  <a:pt x="138" y="662"/>
                </a:moveTo>
                <a:cubicBezTo>
                  <a:pt x="132" y="563"/>
                  <a:pt x="144" y="560"/>
                  <a:pt x="171" y="500"/>
                </a:cubicBezTo>
                <a:cubicBezTo>
                  <a:pt x="156" y="194"/>
                  <a:pt x="431" y="-2"/>
                  <a:pt x="666" y="0"/>
                </a:cubicBezTo>
                <a:cubicBezTo>
                  <a:pt x="901" y="2"/>
                  <a:pt x="1158" y="206"/>
                  <a:pt x="1137" y="495"/>
                </a:cubicBezTo>
                <a:cubicBezTo>
                  <a:pt x="1161" y="552"/>
                  <a:pt x="1164" y="603"/>
                  <a:pt x="1149" y="681"/>
                </a:cubicBezTo>
                <a:cubicBezTo>
                  <a:pt x="1227" y="746"/>
                  <a:pt x="1341" y="941"/>
                  <a:pt x="1278" y="1046"/>
                </a:cubicBezTo>
                <a:cubicBezTo>
                  <a:pt x="1200" y="1028"/>
                  <a:pt x="1203" y="1011"/>
                  <a:pt x="1170" y="975"/>
                </a:cubicBezTo>
                <a:cubicBezTo>
                  <a:pt x="1167" y="1035"/>
                  <a:pt x="1101" y="1119"/>
                  <a:pt x="1062" y="1167"/>
                </a:cubicBezTo>
                <a:cubicBezTo>
                  <a:pt x="1107" y="1191"/>
                  <a:pt x="1230" y="1235"/>
                  <a:pt x="1152" y="1310"/>
                </a:cubicBezTo>
                <a:cubicBezTo>
                  <a:pt x="1047" y="1435"/>
                  <a:pt x="816" y="1409"/>
                  <a:pt x="723" y="1337"/>
                </a:cubicBezTo>
                <a:cubicBezTo>
                  <a:pt x="685" y="1330"/>
                  <a:pt x="689" y="1328"/>
                  <a:pt x="596" y="1331"/>
                </a:cubicBezTo>
                <a:cubicBezTo>
                  <a:pt x="420" y="1454"/>
                  <a:pt x="228" y="1385"/>
                  <a:pt x="159" y="1344"/>
                </a:cubicBezTo>
                <a:cubicBezTo>
                  <a:pt x="89" y="1316"/>
                  <a:pt x="137" y="1217"/>
                  <a:pt x="239" y="1187"/>
                </a:cubicBezTo>
                <a:cubicBezTo>
                  <a:pt x="159" y="1131"/>
                  <a:pt x="137" y="1043"/>
                  <a:pt x="122" y="992"/>
                </a:cubicBezTo>
                <a:cubicBezTo>
                  <a:pt x="53" y="1025"/>
                  <a:pt x="81" y="1040"/>
                  <a:pt x="26" y="1042"/>
                </a:cubicBezTo>
                <a:cubicBezTo>
                  <a:pt x="-59" y="925"/>
                  <a:pt x="87" y="798"/>
                  <a:pt x="138" y="662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76" name="日历">
            <a:extLst>
              <a:ext uri="{FF2B5EF4-FFF2-40B4-BE49-F238E27FC236}">
                <a16:creationId xmlns="" xmlns:a16="http://schemas.microsoft.com/office/drawing/2014/main" id="{DA0BE0DC-3590-4348-A053-B0EAE63A54DC}"/>
              </a:ext>
            </a:extLst>
          </p:cNvPr>
          <p:cNvSpPr/>
          <p:nvPr/>
        </p:nvSpPr>
        <p:spPr bwMode="auto">
          <a:xfrm>
            <a:off x="6243911" y="4708229"/>
            <a:ext cx="279400" cy="338455"/>
          </a:xfrm>
          <a:custGeom>
            <a:avLst/>
            <a:gdLst>
              <a:gd name="T0" fmla="*/ 0 w 3951"/>
              <a:gd name="T1" fmla="*/ 1583116 h 3950"/>
              <a:gd name="T2" fmla="*/ 108452 w 3951"/>
              <a:gd name="T3" fmla="*/ 1477575 h 3950"/>
              <a:gd name="T4" fmla="*/ 1692401 w 3951"/>
              <a:gd name="T5" fmla="*/ 1477575 h 3950"/>
              <a:gd name="T6" fmla="*/ 1800397 w 3951"/>
              <a:gd name="T7" fmla="*/ 1583116 h 3950"/>
              <a:gd name="T8" fmla="*/ 756431 w 3951"/>
              <a:gd name="T9" fmla="*/ 771741 h 3950"/>
              <a:gd name="T10" fmla="*/ 1044422 w 3951"/>
              <a:gd name="T11" fmla="*/ 771741 h 3950"/>
              <a:gd name="T12" fmla="*/ 1512406 w 3951"/>
              <a:gd name="T13" fmla="*/ 771741 h 3950"/>
              <a:gd name="T14" fmla="*/ 1512406 w 3951"/>
              <a:gd name="T15" fmla="*/ 1547936 h 3950"/>
              <a:gd name="T16" fmla="*/ 1044422 w 3951"/>
              <a:gd name="T17" fmla="*/ 1547936 h 3950"/>
              <a:gd name="T18" fmla="*/ 756431 w 3951"/>
              <a:gd name="T19" fmla="*/ 1547936 h 3950"/>
              <a:gd name="T20" fmla="*/ 288446 w 3951"/>
              <a:gd name="T21" fmla="*/ 1547936 h 3950"/>
              <a:gd name="T22" fmla="*/ 288446 w 3951"/>
              <a:gd name="T23" fmla="*/ 771741 h 3950"/>
              <a:gd name="T24" fmla="*/ 1296413 w 3951"/>
              <a:gd name="T25" fmla="*/ 1512755 h 3950"/>
              <a:gd name="T26" fmla="*/ 1296413 w 3951"/>
              <a:gd name="T27" fmla="*/ 1301673 h 3950"/>
              <a:gd name="T28" fmla="*/ 1512406 w 3951"/>
              <a:gd name="T29" fmla="*/ 1266493 h 3950"/>
              <a:gd name="T30" fmla="*/ 1296413 w 3951"/>
              <a:gd name="T31" fmla="*/ 1266493 h 3950"/>
              <a:gd name="T32" fmla="*/ 1512406 w 3951"/>
              <a:gd name="T33" fmla="*/ 806922 h 3950"/>
              <a:gd name="T34" fmla="*/ 1044422 w 3951"/>
              <a:gd name="T35" fmla="*/ 1512755 h 3950"/>
              <a:gd name="T36" fmla="*/ 1044422 w 3951"/>
              <a:gd name="T37" fmla="*/ 1301673 h 3950"/>
              <a:gd name="T38" fmla="*/ 1260415 w 3951"/>
              <a:gd name="T39" fmla="*/ 1266493 h 3950"/>
              <a:gd name="T40" fmla="*/ 1044422 w 3951"/>
              <a:gd name="T41" fmla="*/ 1266493 h 3950"/>
              <a:gd name="T42" fmla="*/ 1260415 w 3951"/>
              <a:gd name="T43" fmla="*/ 806922 h 3950"/>
              <a:gd name="T44" fmla="*/ 792430 w 3951"/>
              <a:gd name="T45" fmla="*/ 1512755 h 3950"/>
              <a:gd name="T46" fmla="*/ 792430 w 3951"/>
              <a:gd name="T47" fmla="*/ 1301673 h 3950"/>
              <a:gd name="T48" fmla="*/ 1008423 w 3951"/>
              <a:gd name="T49" fmla="*/ 1266493 h 3950"/>
              <a:gd name="T50" fmla="*/ 792430 w 3951"/>
              <a:gd name="T51" fmla="*/ 1266493 h 3950"/>
              <a:gd name="T52" fmla="*/ 1008423 w 3951"/>
              <a:gd name="T53" fmla="*/ 806922 h 3950"/>
              <a:gd name="T54" fmla="*/ 540438 w 3951"/>
              <a:gd name="T55" fmla="*/ 1512755 h 3950"/>
              <a:gd name="T56" fmla="*/ 540438 w 3951"/>
              <a:gd name="T57" fmla="*/ 1301673 h 3950"/>
              <a:gd name="T58" fmla="*/ 756431 w 3951"/>
              <a:gd name="T59" fmla="*/ 1266493 h 3950"/>
              <a:gd name="T60" fmla="*/ 540438 w 3951"/>
              <a:gd name="T61" fmla="*/ 1266493 h 3950"/>
              <a:gd name="T62" fmla="*/ 756431 w 3951"/>
              <a:gd name="T63" fmla="*/ 806922 h 3950"/>
              <a:gd name="T64" fmla="*/ 288446 w 3951"/>
              <a:gd name="T65" fmla="*/ 1512755 h 3950"/>
              <a:gd name="T66" fmla="*/ 288446 w 3951"/>
              <a:gd name="T67" fmla="*/ 1301673 h 3950"/>
              <a:gd name="T68" fmla="*/ 504439 w 3951"/>
              <a:gd name="T69" fmla="*/ 1266493 h 3950"/>
              <a:gd name="T70" fmla="*/ 288446 w 3951"/>
              <a:gd name="T71" fmla="*/ 1266493 h 3950"/>
              <a:gd name="T72" fmla="*/ 504439 w 3951"/>
              <a:gd name="T73" fmla="*/ 806922 h 3950"/>
              <a:gd name="T74" fmla="*/ 0 w 3951"/>
              <a:gd name="T75" fmla="*/ 316623 h 3950"/>
              <a:gd name="T76" fmla="*/ 252447 w 3951"/>
              <a:gd name="T77" fmla="*/ 492525 h 3950"/>
              <a:gd name="T78" fmla="*/ 1260415 w 3951"/>
              <a:gd name="T79" fmla="*/ 140721 h 3950"/>
              <a:gd name="T80" fmla="*/ 1548405 w 3951"/>
              <a:gd name="T81" fmla="*/ 140721 h 3950"/>
              <a:gd name="T82" fmla="*/ 1800397 w 3951"/>
              <a:gd name="T83" fmla="*/ 703607 h 3950"/>
              <a:gd name="T84" fmla="*/ 1296413 w 3951"/>
              <a:gd name="T85" fmla="*/ 105541 h 3950"/>
              <a:gd name="T86" fmla="*/ 1512406 w 3951"/>
              <a:gd name="T87" fmla="*/ 457345 h 3950"/>
              <a:gd name="T88" fmla="*/ 288446 w 3951"/>
              <a:gd name="T89" fmla="*/ 105541 h 3950"/>
              <a:gd name="T90" fmla="*/ 504439 w 3951"/>
              <a:gd name="T91" fmla="*/ 457345 h 395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951" h="3950">
                <a:moveTo>
                  <a:pt x="3556" y="3950"/>
                </a:moveTo>
                <a:cubicBezTo>
                  <a:pt x="396" y="3950"/>
                  <a:pt x="396" y="3950"/>
                  <a:pt x="396" y="3950"/>
                </a:cubicBezTo>
                <a:cubicBezTo>
                  <a:pt x="177" y="3950"/>
                  <a:pt x="0" y="3773"/>
                  <a:pt x="0" y="3555"/>
                </a:cubicBezTo>
                <a:cubicBezTo>
                  <a:pt x="0" y="1738"/>
                  <a:pt x="0" y="1738"/>
                  <a:pt x="0" y="1738"/>
                </a:cubicBezTo>
                <a:cubicBezTo>
                  <a:pt x="244" y="1738"/>
                  <a:pt x="244" y="1738"/>
                  <a:pt x="244" y="1738"/>
                </a:cubicBezTo>
                <a:cubicBezTo>
                  <a:pt x="243" y="2424"/>
                  <a:pt x="238" y="3318"/>
                  <a:pt x="238" y="3318"/>
                </a:cubicBezTo>
                <a:cubicBezTo>
                  <a:pt x="238" y="3536"/>
                  <a:pt x="494" y="3713"/>
                  <a:pt x="712" y="3713"/>
                </a:cubicBezTo>
                <a:cubicBezTo>
                  <a:pt x="3240" y="3713"/>
                  <a:pt x="3240" y="3713"/>
                  <a:pt x="3240" y="3713"/>
                </a:cubicBezTo>
                <a:cubicBezTo>
                  <a:pt x="3458" y="3713"/>
                  <a:pt x="3714" y="3536"/>
                  <a:pt x="3714" y="3318"/>
                </a:cubicBezTo>
                <a:cubicBezTo>
                  <a:pt x="3714" y="3318"/>
                  <a:pt x="3709" y="2404"/>
                  <a:pt x="3707" y="1738"/>
                </a:cubicBezTo>
                <a:cubicBezTo>
                  <a:pt x="3951" y="1738"/>
                  <a:pt x="3951" y="1738"/>
                  <a:pt x="3951" y="1738"/>
                </a:cubicBezTo>
                <a:cubicBezTo>
                  <a:pt x="3951" y="3555"/>
                  <a:pt x="3951" y="3555"/>
                  <a:pt x="3951" y="3555"/>
                </a:cubicBezTo>
                <a:cubicBezTo>
                  <a:pt x="3951" y="3773"/>
                  <a:pt x="3774" y="3950"/>
                  <a:pt x="3556" y="3950"/>
                </a:cubicBezTo>
                <a:close/>
                <a:moveTo>
                  <a:pt x="1186" y="1733"/>
                </a:moveTo>
                <a:cubicBezTo>
                  <a:pt x="1660" y="1733"/>
                  <a:pt x="1660" y="1733"/>
                  <a:pt x="1660" y="1733"/>
                </a:cubicBezTo>
                <a:cubicBezTo>
                  <a:pt x="1739" y="1733"/>
                  <a:pt x="1739" y="1733"/>
                  <a:pt x="1739" y="1733"/>
                </a:cubicBezTo>
                <a:cubicBezTo>
                  <a:pt x="2213" y="1733"/>
                  <a:pt x="2213" y="1733"/>
                  <a:pt x="2213" y="1733"/>
                </a:cubicBezTo>
                <a:cubicBezTo>
                  <a:pt x="2292" y="1733"/>
                  <a:pt x="2292" y="1733"/>
                  <a:pt x="2292" y="1733"/>
                </a:cubicBezTo>
                <a:cubicBezTo>
                  <a:pt x="2766" y="1733"/>
                  <a:pt x="2766" y="1733"/>
                  <a:pt x="2766" y="1733"/>
                </a:cubicBezTo>
                <a:cubicBezTo>
                  <a:pt x="2845" y="1733"/>
                  <a:pt x="2845" y="1733"/>
                  <a:pt x="2845" y="1733"/>
                </a:cubicBezTo>
                <a:cubicBezTo>
                  <a:pt x="3319" y="1733"/>
                  <a:pt x="3319" y="1733"/>
                  <a:pt x="3319" y="1733"/>
                </a:cubicBezTo>
                <a:cubicBezTo>
                  <a:pt x="3398" y="1733"/>
                  <a:pt x="3398" y="1733"/>
                  <a:pt x="3398" y="1733"/>
                </a:cubicBezTo>
                <a:cubicBezTo>
                  <a:pt x="3398" y="3476"/>
                  <a:pt x="3398" y="3476"/>
                  <a:pt x="3398" y="3476"/>
                </a:cubicBezTo>
                <a:cubicBezTo>
                  <a:pt x="3319" y="3476"/>
                  <a:pt x="3319" y="3476"/>
                  <a:pt x="3319" y="3476"/>
                </a:cubicBezTo>
                <a:cubicBezTo>
                  <a:pt x="2845" y="3476"/>
                  <a:pt x="2845" y="3476"/>
                  <a:pt x="2845" y="3476"/>
                </a:cubicBezTo>
                <a:cubicBezTo>
                  <a:pt x="2766" y="3476"/>
                  <a:pt x="2766" y="3476"/>
                  <a:pt x="2766" y="3476"/>
                </a:cubicBezTo>
                <a:cubicBezTo>
                  <a:pt x="2292" y="3476"/>
                  <a:pt x="2292" y="3476"/>
                  <a:pt x="2292" y="3476"/>
                </a:cubicBezTo>
                <a:cubicBezTo>
                  <a:pt x="2213" y="3476"/>
                  <a:pt x="2213" y="3476"/>
                  <a:pt x="2213" y="3476"/>
                </a:cubicBezTo>
                <a:cubicBezTo>
                  <a:pt x="1739" y="3476"/>
                  <a:pt x="1739" y="3476"/>
                  <a:pt x="1739" y="3476"/>
                </a:cubicBezTo>
                <a:cubicBezTo>
                  <a:pt x="1660" y="3476"/>
                  <a:pt x="1660" y="3476"/>
                  <a:pt x="1660" y="3476"/>
                </a:cubicBezTo>
                <a:cubicBezTo>
                  <a:pt x="1186" y="3476"/>
                  <a:pt x="1186" y="3476"/>
                  <a:pt x="1186" y="3476"/>
                </a:cubicBezTo>
                <a:cubicBezTo>
                  <a:pt x="1107" y="3476"/>
                  <a:pt x="1107" y="3476"/>
                  <a:pt x="1107" y="3476"/>
                </a:cubicBezTo>
                <a:cubicBezTo>
                  <a:pt x="633" y="3476"/>
                  <a:pt x="633" y="3476"/>
                  <a:pt x="633" y="3476"/>
                </a:cubicBezTo>
                <a:cubicBezTo>
                  <a:pt x="554" y="3476"/>
                  <a:pt x="554" y="3476"/>
                  <a:pt x="554" y="3476"/>
                </a:cubicBezTo>
                <a:cubicBezTo>
                  <a:pt x="554" y="1733"/>
                  <a:pt x="554" y="1733"/>
                  <a:pt x="554" y="1733"/>
                </a:cubicBezTo>
                <a:cubicBezTo>
                  <a:pt x="633" y="1733"/>
                  <a:pt x="633" y="1733"/>
                  <a:pt x="633" y="1733"/>
                </a:cubicBezTo>
                <a:cubicBezTo>
                  <a:pt x="1107" y="1733"/>
                  <a:pt x="1107" y="1733"/>
                  <a:pt x="1107" y="1733"/>
                </a:cubicBezTo>
                <a:lnTo>
                  <a:pt x="1186" y="1733"/>
                </a:lnTo>
                <a:close/>
                <a:moveTo>
                  <a:pt x="2845" y="3397"/>
                </a:moveTo>
                <a:cubicBezTo>
                  <a:pt x="3319" y="3397"/>
                  <a:pt x="3319" y="3397"/>
                  <a:pt x="3319" y="3397"/>
                </a:cubicBezTo>
                <a:cubicBezTo>
                  <a:pt x="3319" y="2923"/>
                  <a:pt x="3319" y="2923"/>
                  <a:pt x="3319" y="2923"/>
                </a:cubicBezTo>
                <a:cubicBezTo>
                  <a:pt x="2845" y="2923"/>
                  <a:pt x="2845" y="2923"/>
                  <a:pt x="2845" y="2923"/>
                </a:cubicBezTo>
                <a:lnTo>
                  <a:pt x="2845" y="3397"/>
                </a:lnTo>
                <a:close/>
                <a:moveTo>
                  <a:pt x="2845" y="2844"/>
                </a:moveTo>
                <a:cubicBezTo>
                  <a:pt x="3319" y="2844"/>
                  <a:pt x="3319" y="2844"/>
                  <a:pt x="3319" y="2844"/>
                </a:cubicBezTo>
                <a:cubicBezTo>
                  <a:pt x="3319" y="2370"/>
                  <a:pt x="3319" y="2370"/>
                  <a:pt x="3319" y="2370"/>
                </a:cubicBezTo>
                <a:cubicBezTo>
                  <a:pt x="2845" y="2370"/>
                  <a:pt x="2845" y="2370"/>
                  <a:pt x="2845" y="2370"/>
                </a:cubicBezTo>
                <a:lnTo>
                  <a:pt x="2845" y="2844"/>
                </a:lnTo>
                <a:close/>
                <a:moveTo>
                  <a:pt x="2845" y="2291"/>
                </a:moveTo>
                <a:cubicBezTo>
                  <a:pt x="3319" y="2291"/>
                  <a:pt x="3319" y="2291"/>
                  <a:pt x="3319" y="2291"/>
                </a:cubicBezTo>
                <a:cubicBezTo>
                  <a:pt x="3319" y="1812"/>
                  <a:pt x="3319" y="1812"/>
                  <a:pt x="3319" y="1812"/>
                </a:cubicBezTo>
                <a:cubicBezTo>
                  <a:pt x="2845" y="1812"/>
                  <a:pt x="2845" y="1812"/>
                  <a:pt x="2845" y="1812"/>
                </a:cubicBezTo>
                <a:lnTo>
                  <a:pt x="2845" y="2291"/>
                </a:lnTo>
                <a:close/>
                <a:moveTo>
                  <a:pt x="2292" y="3397"/>
                </a:moveTo>
                <a:cubicBezTo>
                  <a:pt x="2766" y="3397"/>
                  <a:pt x="2766" y="3397"/>
                  <a:pt x="2766" y="3397"/>
                </a:cubicBezTo>
                <a:cubicBezTo>
                  <a:pt x="2766" y="2923"/>
                  <a:pt x="2766" y="2923"/>
                  <a:pt x="2766" y="2923"/>
                </a:cubicBezTo>
                <a:cubicBezTo>
                  <a:pt x="2292" y="2923"/>
                  <a:pt x="2292" y="2923"/>
                  <a:pt x="2292" y="2923"/>
                </a:cubicBezTo>
                <a:lnTo>
                  <a:pt x="2292" y="3397"/>
                </a:lnTo>
                <a:close/>
                <a:moveTo>
                  <a:pt x="2292" y="2844"/>
                </a:moveTo>
                <a:cubicBezTo>
                  <a:pt x="2766" y="2844"/>
                  <a:pt x="2766" y="2844"/>
                  <a:pt x="2766" y="2844"/>
                </a:cubicBezTo>
                <a:cubicBezTo>
                  <a:pt x="2766" y="2370"/>
                  <a:pt x="2766" y="2370"/>
                  <a:pt x="2766" y="2370"/>
                </a:cubicBezTo>
                <a:cubicBezTo>
                  <a:pt x="2292" y="2370"/>
                  <a:pt x="2292" y="2370"/>
                  <a:pt x="2292" y="2370"/>
                </a:cubicBezTo>
                <a:lnTo>
                  <a:pt x="2292" y="2844"/>
                </a:lnTo>
                <a:close/>
                <a:moveTo>
                  <a:pt x="2292" y="2291"/>
                </a:moveTo>
                <a:cubicBezTo>
                  <a:pt x="2766" y="2291"/>
                  <a:pt x="2766" y="2291"/>
                  <a:pt x="2766" y="2291"/>
                </a:cubicBezTo>
                <a:cubicBezTo>
                  <a:pt x="2766" y="1812"/>
                  <a:pt x="2766" y="1812"/>
                  <a:pt x="2766" y="1812"/>
                </a:cubicBezTo>
                <a:cubicBezTo>
                  <a:pt x="2292" y="1812"/>
                  <a:pt x="2292" y="1812"/>
                  <a:pt x="2292" y="1812"/>
                </a:cubicBezTo>
                <a:lnTo>
                  <a:pt x="2292" y="2291"/>
                </a:lnTo>
                <a:close/>
                <a:moveTo>
                  <a:pt x="1739" y="3397"/>
                </a:moveTo>
                <a:cubicBezTo>
                  <a:pt x="2213" y="3397"/>
                  <a:pt x="2213" y="3397"/>
                  <a:pt x="2213" y="3397"/>
                </a:cubicBezTo>
                <a:cubicBezTo>
                  <a:pt x="2213" y="2923"/>
                  <a:pt x="2213" y="2923"/>
                  <a:pt x="2213" y="2923"/>
                </a:cubicBezTo>
                <a:cubicBezTo>
                  <a:pt x="1739" y="2923"/>
                  <a:pt x="1739" y="2923"/>
                  <a:pt x="1739" y="2923"/>
                </a:cubicBezTo>
                <a:lnTo>
                  <a:pt x="1739" y="3397"/>
                </a:lnTo>
                <a:close/>
                <a:moveTo>
                  <a:pt x="1739" y="2844"/>
                </a:moveTo>
                <a:cubicBezTo>
                  <a:pt x="2213" y="2844"/>
                  <a:pt x="2213" y="2844"/>
                  <a:pt x="2213" y="2844"/>
                </a:cubicBezTo>
                <a:cubicBezTo>
                  <a:pt x="2213" y="2370"/>
                  <a:pt x="2213" y="2370"/>
                  <a:pt x="2213" y="2370"/>
                </a:cubicBezTo>
                <a:cubicBezTo>
                  <a:pt x="1739" y="2370"/>
                  <a:pt x="1739" y="2370"/>
                  <a:pt x="1739" y="2370"/>
                </a:cubicBezTo>
                <a:lnTo>
                  <a:pt x="1739" y="2844"/>
                </a:lnTo>
                <a:close/>
                <a:moveTo>
                  <a:pt x="1739" y="2291"/>
                </a:moveTo>
                <a:cubicBezTo>
                  <a:pt x="2213" y="2291"/>
                  <a:pt x="2213" y="2291"/>
                  <a:pt x="2213" y="2291"/>
                </a:cubicBezTo>
                <a:cubicBezTo>
                  <a:pt x="2213" y="1812"/>
                  <a:pt x="2213" y="1812"/>
                  <a:pt x="2213" y="1812"/>
                </a:cubicBezTo>
                <a:cubicBezTo>
                  <a:pt x="1739" y="1812"/>
                  <a:pt x="1739" y="1812"/>
                  <a:pt x="1739" y="1812"/>
                </a:cubicBezTo>
                <a:lnTo>
                  <a:pt x="1739" y="2291"/>
                </a:lnTo>
                <a:close/>
                <a:moveTo>
                  <a:pt x="1186" y="3397"/>
                </a:moveTo>
                <a:cubicBezTo>
                  <a:pt x="1660" y="3397"/>
                  <a:pt x="1660" y="3397"/>
                  <a:pt x="1660" y="3397"/>
                </a:cubicBezTo>
                <a:cubicBezTo>
                  <a:pt x="1660" y="2923"/>
                  <a:pt x="1660" y="2923"/>
                  <a:pt x="1660" y="2923"/>
                </a:cubicBezTo>
                <a:cubicBezTo>
                  <a:pt x="1186" y="2923"/>
                  <a:pt x="1186" y="2923"/>
                  <a:pt x="1186" y="2923"/>
                </a:cubicBezTo>
                <a:lnTo>
                  <a:pt x="1186" y="3397"/>
                </a:lnTo>
                <a:close/>
                <a:moveTo>
                  <a:pt x="1186" y="2844"/>
                </a:moveTo>
                <a:cubicBezTo>
                  <a:pt x="1660" y="2844"/>
                  <a:pt x="1660" y="2844"/>
                  <a:pt x="1660" y="2844"/>
                </a:cubicBezTo>
                <a:cubicBezTo>
                  <a:pt x="1660" y="2370"/>
                  <a:pt x="1660" y="2370"/>
                  <a:pt x="1660" y="2370"/>
                </a:cubicBezTo>
                <a:cubicBezTo>
                  <a:pt x="1186" y="2370"/>
                  <a:pt x="1186" y="2370"/>
                  <a:pt x="1186" y="2370"/>
                </a:cubicBezTo>
                <a:lnTo>
                  <a:pt x="1186" y="2844"/>
                </a:lnTo>
                <a:close/>
                <a:moveTo>
                  <a:pt x="1186" y="2291"/>
                </a:moveTo>
                <a:cubicBezTo>
                  <a:pt x="1660" y="2291"/>
                  <a:pt x="1660" y="2291"/>
                  <a:pt x="1660" y="2291"/>
                </a:cubicBezTo>
                <a:cubicBezTo>
                  <a:pt x="1660" y="1812"/>
                  <a:pt x="1660" y="1812"/>
                  <a:pt x="1660" y="1812"/>
                </a:cubicBezTo>
                <a:cubicBezTo>
                  <a:pt x="1186" y="1812"/>
                  <a:pt x="1186" y="1812"/>
                  <a:pt x="1186" y="1812"/>
                </a:cubicBezTo>
                <a:lnTo>
                  <a:pt x="1186" y="2291"/>
                </a:lnTo>
                <a:close/>
                <a:moveTo>
                  <a:pt x="633" y="3397"/>
                </a:moveTo>
                <a:cubicBezTo>
                  <a:pt x="1107" y="3397"/>
                  <a:pt x="1107" y="3397"/>
                  <a:pt x="1107" y="3397"/>
                </a:cubicBezTo>
                <a:cubicBezTo>
                  <a:pt x="1107" y="2923"/>
                  <a:pt x="1107" y="2923"/>
                  <a:pt x="1107" y="2923"/>
                </a:cubicBezTo>
                <a:cubicBezTo>
                  <a:pt x="633" y="2923"/>
                  <a:pt x="633" y="2923"/>
                  <a:pt x="633" y="2923"/>
                </a:cubicBezTo>
                <a:lnTo>
                  <a:pt x="633" y="3397"/>
                </a:lnTo>
                <a:close/>
                <a:moveTo>
                  <a:pt x="633" y="2844"/>
                </a:moveTo>
                <a:cubicBezTo>
                  <a:pt x="1107" y="2844"/>
                  <a:pt x="1107" y="2844"/>
                  <a:pt x="1107" y="2844"/>
                </a:cubicBezTo>
                <a:cubicBezTo>
                  <a:pt x="1107" y="2370"/>
                  <a:pt x="1107" y="2370"/>
                  <a:pt x="1107" y="2370"/>
                </a:cubicBezTo>
                <a:cubicBezTo>
                  <a:pt x="633" y="2370"/>
                  <a:pt x="633" y="2370"/>
                  <a:pt x="633" y="2370"/>
                </a:cubicBezTo>
                <a:lnTo>
                  <a:pt x="633" y="2844"/>
                </a:lnTo>
                <a:close/>
                <a:moveTo>
                  <a:pt x="633" y="2291"/>
                </a:moveTo>
                <a:cubicBezTo>
                  <a:pt x="1107" y="2291"/>
                  <a:pt x="1107" y="2291"/>
                  <a:pt x="1107" y="2291"/>
                </a:cubicBezTo>
                <a:cubicBezTo>
                  <a:pt x="1107" y="1812"/>
                  <a:pt x="1107" y="1812"/>
                  <a:pt x="1107" y="1812"/>
                </a:cubicBezTo>
                <a:cubicBezTo>
                  <a:pt x="633" y="1812"/>
                  <a:pt x="633" y="1812"/>
                  <a:pt x="633" y="1812"/>
                </a:cubicBezTo>
                <a:lnTo>
                  <a:pt x="633" y="2291"/>
                </a:lnTo>
                <a:close/>
                <a:moveTo>
                  <a:pt x="0" y="711"/>
                </a:moveTo>
                <a:cubicBezTo>
                  <a:pt x="0" y="493"/>
                  <a:pt x="177" y="316"/>
                  <a:pt x="396" y="316"/>
                </a:cubicBezTo>
                <a:cubicBezTo>
                  <a:pt x="554" y="316"/>
                  <a:pt x="554" y="316"/>
                  <a:pt x="554" y="316"/>
                </a:cubicBezTo>
                <a:cubicBezTo>
                  <a:pt x="554" y="1106"/>
                  <a:pt x="554" y="1106"/>
                  <a:pt x="554" y="1106"/>
                </a:cubicBezTo>
                <a:cubicBezTo>
                  <a:pt x="870" y="1106"/>
                  <a:pt x="858" y="1106"/>
                  <a:pt x="1186" y="1106"/>
                </a:cubicBezTo>
                <a:cubicBezTo>
                  <a:pt x="1186" y="316"/>
                  <a:pt x="1186" y="316"/>
                  <a:pt x="1186" y="316"/>
                </a:cubicBezTo>
                <a:cubicBezTo>
                  <a:pt x="2766" y="316"/>
                  <a:pt x="2766" y="316"/>
                  <a:pt x="2766" y="316"/>
                </a:cubicBezTo>
                <a:cubicBezTo>
                  <a:pt x="2766" y="1106"/>
                  <a:pt x="2766" y="1106"/>
                  <a:pt x="2766" y="1106"/>
                </a:cubicBezTo>
                <a:cubicBezTo>
                  <a:pt x="3070" y="1106"/>
                  <a:pt x="3070" y="1106"/>
                  <a:pt x="3398" y="1106"/>
                </a:cubicBezTo>
                <a:cubicBezTo>
                  <a:pt x="3398" y="316"/>
                  <a:pt x="3398" y="316"/>
                  <a:pt x="3398" y="316"/>
                </a:cubicBezTo>
                <a:cubicBezTo>
                  <a:pt x="3556" y="316"/>
                  <a:pt x="3556" y="316"/>
                  <a:pt x="3556" y="316"/>
                </a:cubicBezTo>
                <a:cubicBezTo>
                  <a:pt x="3774" y="316"/>
                  <a:pt x="3951" y="493"/>
                  <a:pt x="3951" y="711"/>
                </a:cubicBezTo>
                <a:cubicBezTo>
                  <a:pt x="3951" y="1580"/>
                  <a:pt x="3951" y="1580"/>
                  <a:pt x="3951" y="1580"/>
                </a:cubicBezTo>
                <a:cubicBezTo>
                  <a:pt x="2260" y="1580"/>
                  <a:pt x="1897" y="1580"/>
                  <a:pt x="0" y="1580"/>
                </a:cubicBezTo>
                <a:lnTo>
                  <a:pt x="0" y="711"/>
                </a:lnTo>
                <a:close/>
                <a:moveTo>
                  <a:pt x="2845" y="237"/>
                </a:moveTo>
                <a:cubicBezTo>
                  <a:pt x="2845" y="106"/>
                  <a:pt x="2951" y="0"/>
                  <a:pt x="3082" y="0"/>
                </a:cubicBezTo>
                <a:cubicBezTo>
                  <a:pt x="3213" y="0"/>
                  <a:pt x="3319" y="106"/>
                  <a:pt x="3319" y="237"/>
                </a:cubicBezTo>
                <a:cubicBezTo>
                  <a:pt x="3319" y="1027"/>
                  <a:pt x="3319" y="1027"/>
                  <a:pt x="3319" y="1027"/>
                </a:cubicBezTo>
                <a:cubicBezTo>
                  <a:pt x="3319" y="1027"/>
                  <a:pt x="3138" y="1027"/>
                  <a:pt x="2845" y="1027"/>
                </a:cubicBezTo>
                <a:cubicBezTo>
                  <a:pt x="2845" y="891"/>
                  <a:pt x="2845" y="237"/>
                  <a:pt x="2845" y="237"/>
                </a:cubicBezTo>
                <a:close/>
                <a:moveTo>
                  <a:pt x="633" y="237"/>
                </a:moveTo>
                <a:cubicBezTo>
                  <a:pt x="633" y="106"/>
                  <a:pt x="739" y="0"/>
                  <a:pt x="870" y="0"/>
                </a:cubicBezTo>
                <a:cubicBezTo>
                  <a:pt x="1001" y="0"/>
                  <a:pt x="1107" y="106"/>
                  <a:pt x="1107" y="237"/>
                </a:cubicBezTo>
                <a:cubicBezTo>
                  <a:pt x="1107" y="1027"/>
                  <a:pt x="1107" y="1027"/>
                  <a:pt x="1107" y="1027"/>
                </a:cubicBezTo>
                <a:cubicBezTo>
                  <a:pt x="1107" y="1027"/>
                  <a:pt x="847" y="1027"/>
                  <a:pt x="633" y="1027"/>
                </a:cubicBezTo>
                <a:cubicBezTo>
                  <a:pt x="633" y="1072"/>
                  <a:pt x="633" y="237"/>
                  <a:pt x="633" y="237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77" name="微信">
            <a:extLst>
              <a:ext uri="{FF2B5EF4-FFF2-40B4-BE49-F238E27FC236}">
                <a16:creationId xmlns="" xmlns:a16="http://schemas.microsoft.com/office/drawing/2014/main" id="{9A89D3DB-C7F0-428F-AE42-BD664485EB31}"/>
              </a:ext>
            </a:extLst>
          </p:cNvPr>
          <p:cNvSpPr/>
          <p:nvPr/>
        </p:nvSpPr>
        <p:spPr>
          <a:xfrm>
            <a:off x="2545147" y="4708229"/>
            <a:ext cx="366395" cy="329565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" name="电脑">
            <a:extLst>
              <a:ext uri="{FF2B5EF4-FFF2-40B4-BE49-F238E27FC236}">
                <a16:creationId xmlns="" xmlns:a16="http://schemas.microsoft.com/office/drawing/2014/main" id="{6DFDAC0C-3FB8-419F-BF51-4AAA2F5BFFAE}"/>
              </a:ext>
            </a:extLst>
          </p:cNvPr>
          <p:cNvSpPr/>
          <p:nvPr/>
        </p:nvSpPr>
        <p:spPr bwMode="auto">
          <a:xfrm>
            <a:off x="11060910" y="4708229"/>
            <a:ext cx="375920" cy="295275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79" name="礼物">
            <a:extLst>
              <a:ext uri="{FF2B5EF4-FFF2-40B4-BE49-F238E27FC236}">
                <a16:creationId xmlns="" xmlns:a16="http://schemas.microsoft.com/office/drawing/2014/main" id="{44E53AEF-6D11-467C-A761-87F5D3430EC4}"/>
              </a:ext>
            </a:extLst>
          </p:cNvPr>
          <p:cNvSpPr/>
          <p:nvPr/>
        </p:nvSpPr>
        <p:spPr bwMode="auto">
          <a:xfrm>
            <a:off x="8787701" y="4708229"/>
            <a:ext cx="308610" cy="323850"/>
          </a:xfrm>
          <a:custGeom>
            <a:avLst/>
            <a:gdLst>
              <a:gd name="T0" fmla="*/ 1660822 w 1166813"/>
              <a:gd name="T1" fmla="*/ 1807306 h 1333500"/>
              <a:gd name="T2" fmla="*/ 1630932 w 1166813"/>
              <a:gd name="T3" fmla="*/ 1859560 h 1333500"/>
              <a:gd name="T4" fmla="*/ 1582125 w 1166813"/>
              <a:gd name="T5" fmla="*/ 1894019 h 1333500"/>
              <a:gd name="T6" fmla="*/ 902607 w 1166813"/>
              <a:gd name="T7" fmla="*/ 1905000 h 1333500"/>
              <a:gd name="T8" fmla="*/ 110801 w 1166813"/>
              <a:gd name="T9" fmla="*/ 1902350 h 1333500"/>
              <a:gd name="T10" fmla="*/ 55969 w 1166813"/>
              <a:gd name="T11" fmla="*/ 1877357 h 1333500"/>
              <a:gd name="T12" fmla="*/ 17017 w 1166813"/>
              <a:gd name="T13" fmla="*/ 1832297 h 1333500"/>
              <a:gd name="T14" fmla="*/ 379 w 1166813"/>
              <a:gd name="T15" fmla="*/ 1772847 h 1333500"/>
              <a:gd name="T16" fmla="*/ 1133001 w 1166813"/>
              <a:gd name="T17" fmla="*/ 152044 h 1333500"/>
              <a:gd name="T18" fmla="*/ 1044880 w 1166813"/>
              <a:gd name="T19" fmla="*/ 202349 h 1333500"/>
              <a:gd name="T20" fmla="*/ 981720 w 1166813"/>
              <a:gd name="T21" fmla="*/ 275723 h 1333500"/>
              <a:gd name="T22" fmla="*/ 937092 w 1166813"/>
              <a:gd name="T23" fmla="*/ 375951 h 1333500"/>
              <a:gd name="T24" fmla="*/ 932554 w 1166813"/>
              <a:gd name="T25" fmla="*/ 436467 h 1333500"/>
              <a:gd name="T26" fmla="*/ 981342 w 1166813"/>
              <a:gd name="T27" fmla="*/ 442896 h 1333500"/>
              <a:gd name="T28" fmla="*/ 1122790 w 1166813"/>
              <a:gd name="T29" fmla="*/ 399023 h 1333500"/>
              <a:gd name="T30" fmla="*/ 1231712 w 1166813"/>
              <a:gd name="T31" fmla="*/ 314301 h 1333500"/>
              <a:gd name="T32" fmla="*/ 1272181 w 1166813"/>
              <a:gd name="T33" fmla="*/ 236010 h 1333500"/>
              <a:gd name="T34" fmla="*/ 1272559 w 1166813"/>
              <a:gd name="T35" fmla="*/ 184571 h 1333500"/>
              <a:gd name="T36" fmla="*/ 1246841 w 1166813"/>
              <a:gd name="T37" fmla="*/ 153557 h 1333500"/>
              <a:gd name="T38" fmla="*/ 470336 w 1166813"/>
              <a:gd name="T39" fmla="*/ 141454 h 1333500"/>
              <a:gd name="T40" fmla="*/ 413984 w 1166813"/>
              <a:gd name="T41" fmla="*/ 155827 h 1333500"/>
              <a:gd name="T42" fmla="*/ 391291 w 1166813"/>
              <a:gd name="T43" fmla="*/ 188354 h 1333500"/>
              <a:gd name="T44" fmla="*/ 394696 w 1166813"/>
              <a:gd name="T45" fmla="*/ 243953 h 1333500"/>
              <a:gd name="T46" fmla="*/ 440836 w 1166813"/>
              <a:gd name="T47" fmla="*/ 323379 h 1333500"/>
              <a:gd name="T48" fmla="*/ 557701 w 1166813"/>
              <a:gd name="T49" fmla="*/ 406966 h 1333500"/>
              <a:gd name="T50" fmla="*/ 690451 w 1166813"/>
              <a:gd name="T51" fmla="*/ 443274 h 1333500"/>
              <a:gd name="T52" fmla="*/ 733565 w 1166813"/>
              <a:gd name="T53" fmla="*/ 434954 h 1333500"/>
              <a:gd name="T54" fmla="*/ 723354 w 1166813"/>
              <a:gd name="T55" fmla="*/ 361201 h 1333500"/>
              <a:gd name="T56" fmla="*/ 677214 w 1166813"/>
              <a:gd name="T57" fmla="*/ 267780 h 1333500"/>
              <a:gd name="T58" fmla="*/ 610650 w 1166813"/>
              <a:gd name="T59" fmla="*/ 194784 h 1333500"/>
              <a:gd name="T60" fmla="*/ 521393 w 1166813"/>
              <a:gd name="T61" fmla="*/ 149019 h 1333500"/>
              <a:gd name="T62" fmla="*/ 502861 w 1166813"/>
              <a:gd name="T63" fmla="*/ 1513 h 1333500"/>
              <a:gd name="T64" fmla="*/ 649604 w 1166813"/>
              <a:gd name="T65" fmla="*/ 50681 h 1333500"/>
              <a:gd name="T66" fmla="*/ 770630 w 1166813"/>
              <a:gd name="T67" fmla="*/ 155827 h 1333500"/>
              <a:gd name="T68" fmla="*/ 846322 w 1166813"/>
              <a:gd name="T69" fmla="*/ 226554 h 1333500"/>
              <a:gd name="T70" fmla="*/ 939361 w 1166813"/>
              <a:gd name="T71" fmla="*/ 106280 h 1333500"/>
              <a:gd name="T72" fmla="*/ 1079297 w 1166813"/>
              <a:gd name="T73" fmla="*/ 20803 h 1333500"/>
              <a:gd name="T74" fmla="*/ 1216962 w 1166813"/>
              <a:gd name="T75" fmla="*/ 757 h 1333500"/>
              <a:gd name="T76" fmla="*/ 1311514 w 1166813"/>
              <a:gd name="T77" fmla="*/ 27231 h 1333500"/>
              <a:gd name="T78" fmla="*/ 1386777 w 1166813"/>
              <a:gd name="T79" fmla="*/ 96824 h 1333500"/>
              <a:gd name="T80" fmla="*/ 1417411 w 1166813"/>
              <a:gd name="T81" fmla="*/ 202726 h 1333500"/>
              <a:gd name="T82" fmla="*/ 1392449 w 1166813"/>
              <a:gd name="T83" fmla="*/ 320731 h 1333500"/>
              <a:gd name="T84" fmla="*/ 1314539 w 1166813"/>
              <a:gd name="T85" fmla="*/ 433819 h 1333500"/>
              <a:gd name="T86" fmla="*/ 1229065 w 1166813"/>
              <a:gd name="T87" fmla="*/ 501520 h 1333500"/>
              <a:gd name="T88" fmla="*/ 1562451 w 1166813"/>
              <a:gd name="T89" fmla="*/ 519346 h 1333500"/>
              <a:gd name="T90" fmla="*/ 1616176 w 1166813"/>
              <a:gd name="T91" fmla="*/ 546593 h 1333500"/>
              <a:gd name="T92" fmla="*/ 1653255 w 1166813"/>
              <a:gd name="T93" fmla="*/ 593897 h 1333500"/>
              <a:gd name="T94" fmla="*/ 1666875 w 1166813"/>
              <a:gd name="T95" fmla="*/ 654067 h 1333500"/>
              <a:gd name="T96" fmla="*/ 862208 w 1166813"/>
              <a:gd name="T97" fmla="*/ 561280 h 1333500"/>
              <a:gd name="T98" fmla="*/ 809207 w 1166813"/>
              <a:gd name="T99" fmla="*/ 557119 h 1333500"/>
              <a:gd name="T100" fmla="*/ 0 w 1166813"/>
              <a:gd name="T101" fmla="*/ 654067 h 1333500"/>
              <a:gd name="T102" fmla="*/ 13991 w 1166813"/>
              <a:gd name="T103" fmla="*/ 593897 h 1333500"/>
              <a:gd name="T104" fmla="*/ 50674 w 1166813"/>
              <a:gd name="T105" fmla="*/ 546593 h 1333500"/>
              <a:gd name="T106" fmla="*/ 104373 w 1166813"/>
              <a:gd name="T107" fmla="*/ 519346 h 1333500"/>
              <a:gd name="T108" fmla="*/ 435163 w 1166813"/>
              <a:gd name="T109" fmla="*/ 501520 h 1333500"/>
              <a:gd name="T110" fmla="*/ 349688 w 1166813"/>
              <a:gd name="T111" fmla="*/ 433819 h 1333500"/>
              <a:gd name="T112" fmla="*/ 272157 w 1166813"/>
              <a:gd name="T113" fmla="*/ 320731 h 1333500"/>
              <a:gd name="T114" fmla="*/ 247196 w 1166813"/>
              <a:gd name="T115" fmla="*/ 202726 h 1333500"/>
              <a:gd name="T116" fmla="*/ 277451 w 1166813"/>
              <a:gd name="T117" fmla="*/ 96824 h 1333500"/>
              <a:gd name="T118" fmla="*/ 352714 w 1166813"/>
              <a:gd name="T119" fmla="*/ 27231 h 1333500"/>
              <a:gd name="T120" fmla="*/ 447266 w 1166813"/>
              <a:gd name="T121" fmla="*/ 757 h 133350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166813" h="1333500">
                <a:moveTo>
                  <a:pt x="631825" y="895350"/>
                </a:moveTo>
                <a:lnTo>
                  <a:pt x="1166813" y="895350"/>
                </a:lnTo>
                <a:lnTo>
                  <a:pt x="1166813" y="1236222"/>
                </a:lnTo>
                <a:lnTo>
                  <a:pt x="1166813" y="1240993"/>
                </a:lnTo>
                <a:lnTo>
                  <a:pt x="1166283" y="1246294"/>
                </a:lnTo>
                <a:lnTo>
                  <a:pt x="1165754" y="1251065"/>
                </a:lnTo>
                <a:lnTo>
                  <a:pt x="1164959" y="1255571"/>
                </a:lnTo>
                <a:lnTo>
                  <a:pt x="1163900" y="1260343"/>
                </a:lnTo>
                <a:lnTo>
                  <a:pt x="1162576" y="1265114"/>
                </a:lnTo>
                <a:lnTo>
                  <a:pt x="1160987" y="1269620"/>
                </a:lnTo>
                <a:lnTo>
                  <a:pt x="1159397" y="1273861"/>
                </a:lnTo>
                <a:lnTo>
                  <a:pt x="1157279" y="1278102"/>
                </a:lnTo>
                <a:lnTo>
                  <a:pt x="1155160" y="1282608"/>
                </a:lnTo>
                <a:lnTo>
                  <a:pt x="1152776" y="1286584"/>
                </a:lnTo>
                <a:lnTo>
                  <a:pt x="1150128" y="1290560"/>
                </a:lnTo>
                <a:lnTo>
                  <a:pt x="1147479" y="1294271"/>
                </a:lnTo>
                <a:lnTo>
                  <a:pt x="1144566" y="1297982"/>
                </a:lnTo>
                <a:lnTo>
                  <a:pt x="1141653" y="1301692"/>
                </a:lnTo>
                <a:lnTo>
                  <a:pt x="1138475" y="1305138"/>
                </a:lnTo>
                <a:lnTo>
                  <a:pt x="1135032" y="1308319"/>
                </a:lnTo>
                <a:lnTo>
                  <a:pt x="1131324" y="1311235"/>
                </a:lnTo>
                <a:lnTo>
                  <a:pt x="1127616" y="1314150"/>
                </a:lnTo>
                <a:lnTo>
                  <a:pt x="1123908" y="1316801"/>
                </a:lnTo>
                <a:lnTo>
                  <a:pt x="1120200" y="1319452"/>
                </a:lnTo>
                <a:lnTo>
                  <a:pt x="1115698" y="1321837"/>
                </a:lnTo>
                <a:lnTo>
                  <a:pt x="1111725" y="1323958"/>
                </a:lnTo>
                <a:lnTo>
                  <a:pt x="1107488" y="1325813"/>
                </a:lnTo>
                <a:lnTo>
                  <a:pt x="1102985" y="1327669"/>
                </a:lnTo>
                <a:lnTo>
                  <a:pt x="1098483" y="1329259"/>
                </a:lnTo>
                <a:lnTo>
                  <a:pt x="1093716" y="1330319"/>
                </a:lnTo>
                <a:lnTo>
                  <a:pt x="1089213" y="1331645"/>
                </a:lnTo>
                <a:lnTo>
                  <a:pt x="1084446" y="1332440"/>
                </a:lnTo>
                <a:lnTo>
                  <a:pt x="1079679" y="1332970"/>
                </a:lnTo>
                <a:lnTo>
                  <a:pt x="1074647" y="1333235"/>
                </a:lnTo>
                <a:lnTo>
                  <a:pt x="1069615" y="1333500"/>
                </a:lnTo>
                <a:lnTo>
                  <a:pt x="631825" y="1333500"/>
                </a:lnTo>
                <a:lnTo>
                  <a:pt x="631825" y="895350"/>
                </a:lnTo>
                <a:close/>
                <a:moveTo>
                  <a:pt x="0" y="895350"/>
                </a:moveTo>
                <a:lnTo>
                  <a:pt x="534988" y="895350"/>
                </a:lnTo>
                <a:lnTo>
                  <a:pt x="534988" y="1333500"/>
                </a:lnTo>
                <a:lnTo>
                  <a:pt x="97150" y="1333500"/>
                </a:lnTo>
                <a:lnTo>
                  <a:pt x="92385" y="1333235"/>
                </a:lnTo>
                <a:lnTo>
                  <a:pt x="87356" y="1332970"/>
                </a:lnTo>
                <a:lnTo>
                  <a:pt x="82326" y="1332440"/>
                </a:lnTo>
                <a:lnTo>
                  <a:pt x="77561" y="1331645"/>
                </a:lnTo>
                <a:lnTo>
                  <a:pt x="73061" y="1330319"/>
                </a:lnTo>
                <a:lnTo>
                  <a:pt x="68561" y="1329259"/>
                </a:lnTo>
                <a:lnTo>
                  <a:pt x="63796" y="1327669"/>
                </a:lnTo>
                <a:lnTo>
                  <a:pt x="59561" y="1325813"/>
                </a:lnTo>
                <a:lnTo>
                  <a:pt x="55325" y="1323958"/>
                </a:lnTo>
                <a:lnTo>
                  <a:pt x="51090" y="1321837"/>
                </a:lnTo>
                <a:lnTo>
                  <a:pt x="47119" y="1319452"/>
                </a:lnTo>
                <a:lnTo>
                  <a:pt x="42884" y="1316801"/>
                </a:lnTo>
                <a:lnTo>
                  <a:pt x="39178" y="1314150"/>
                </a:lnTo>
                <a:lnTo>
                  <a:pt x="35472" y="1311235"/>
                </a:lnTo>
                <a:lnTo>
                  <a:pt x="32030" y="1308319"/>
                </a:lnTo>
                <a:lnTo>
                  <a:pt x="28589" y="1305138"/>
                </a:lnTo>
                <a:lnTo>
                  <a:pt x="25148" y="1301692"/>
                </a:lnTo>
                <a:lnTo>
                  <a:pt x="22236" y="1297982"/>
                </a:lnTo>
                <a:lnTo>
                  <a:pt x="19324" y="1294271"/>
                </a:lnTo>
                <a:lnTo>
                  <a:pt x="16677" y="1290560"/>
                </a:lnTo>
                <a:lnTo>
                  <a:pt x="14294" y="1286584"/>
                </a:lnTo>
                <a:lnTo>
                  <a:pt x="11912" y="1282608"/>
                </a:lnTo>
                <a:lnTo>
                  <a:pt x="9794" y="1278102"/>
                </a:lnTo>
                <a:lnTo>
                  <a:pt x="7677" y="1273861"/>
                </a:lnTo>
                <a:lnTo>
                  <a:pt x="5824" y="1269620"/>
                </a:lnTo>
                <a:lnTo>
                  <a:pt x="4235" y="1265114"/>
                </a:lnTo>
                <a:lnTo>
                  <a:pt x="3176" y="1260343"/>
                </a:lnTo>
                <a:lnTo>
                  <a:pt x="1853" y="1255571"/>
                </a:lnTo>
                <a:lnTo>
                  <a:pt x="1059" y="1251065"/>
                </a:lnTo>
                <a:lnTo>
                  <a:pt x="529" y="1246294"/>
                </a:lnTo>
                <a:lnTo>
                  <a:pt x="265" y="1240993"/>
                </a:lnTo>
                <a:lnTo>
                  <a:pt x="0" y="1236222"/>
                </a:lnTo>
                <a:lnTo>
                  <a:pt x="0" y="895350"/>
                </a:lnTo>
                <a:close/>
                <a:moveTo>
                  <a:pt x="835990" y="99018"/>
                </a:moveTo>
                <a:lnTo>
                  <a:pt x="828842" y="99283"/>
                </a:lnTo>
                <a:lnTo>
                  <a:pt x="821958" y="99812"/>
                </a:lnTo>
                <a:lnTo>
                  <a:pt x="814810" y="100871"/>
                </a:lnTo>
                <a:lnTo>
                  <a:pt x="807398" y="102460"/>
                </a:lnTo>
                <a:lnTo>
                  <a:pt x="800250" y="104313"/>
                </a:lnTo>
                <a:lnTo>
                  <a:pt x="793101" y="106431"/>
                </a:lnTo>
                <a:lnTo>
                  <a:pt x="785953" y="109079"/>
                </a:lnTo>
                <a:lnTo>
                  <a:pt x="778805" y="111991"/>
                </a:lnTo>
                <a:lnTo>
                  <a:pt x="771657" y="115168"/>
                </a:lnTo>
                <a:lnTo>
                  <a:pt x="764774" y="118610"/>
                </a:lnTo>
                <a:lnTo>
                  <a:pt x="757626" y="122846"/>
                </a:lnTo>
                <a:lnTo>
                  <a:pt x="751007" y="127082"/>
                </a:lnTo>
                <a:lnTo>
                  <a:pt x="744389" y="131583"/>
                </a:lnTo>
                <a:lnTo>
                  <a:pt x="737505" y="136349"/>
                </a:lnTo>
                <a:lnTo>
                  <a:pt x="731416" y="141644"/>
                </a:lnTo>
                <a:lnTo>
                  <a:pt x="725327" y="147204"/>
                </a:lnTo>
                <a:lnTo>
                  <a:pt x="719503" y="152499"/>
                </a:lnTo>
                <a:lnTo>
                  <a:pt x="714473" y="157794"/>
                </a:lnTo>
                <a:lnTo>
                  <a:pt x="709443" y="163618"/>
                </a:lnTo>
                <a:lnTo>
                  <a:pt x="704413" y="169178"/>
                </a:lnTo>
                <a:lnTo>
                  <a:pt x="699647" y="175003"/>
                </a:lnTo>
                <a:lnTo>
                  <a:pt x="695411" y="181092"/>
                </a:lnTo>
                <a:lnTo>
                  <a:pt x="691175" y="187181"/>
                </a:lnTo>
                <a:lnTo>
                  <a:pt x="687204" y="193006"/>
                </a:lnTo>
                <a:lnTo>
                  <a:pt x="683498" y="199360"/>
                </a:lnTo>
                <a:lnTo>
                  <a:pt x="679791" y="205449"/>
                </a:lnTo>
                <a:lnTo>
                  <a:pt x="676615" y="211274"/>
                </a:lnTo>
                <a:lnTo>
                  <a:pt x="673438" y="217628"/>
                </a:lnTo>
                <a:lnTo>
                  <a:pt x="670525" y="223453"/>
                </a:lnTo>
                <a:lnTo>
                  <a:pt x="667878" y="229277"/>
                </a:lnTo>
                <a:lnTo>
                  <a:pt x="663113" y="241191"/>
                </a:lnTo>
                <a:lnTo>
                  <a:pt x="659142" y="252576"/>
                </a:lnTo>
                <a:lnTo>
                  <a:pt x="655965" y="263166"/>
                </a:lnTo>
                <a:lnTo>
                  <a:pt x="653847" y="273227"/>
                </a:lnTo>
                <a:lnTo>
                  <a:pt x="652258" y="282228"/>
                </a:lnTo>
                <a:lnTo>
                  <a:pt x="651729" y="286464"/>
                </a:lnTo>
                <a:lnTo>
                  <a:pt x="651464" y="290436"/>
                </a:lnTo>
                <a:lnTo>
                  <a:pt x="651464" y="294142"/>
                </a:lnTo>
                <a:lnTo>
                  <a:pt x="651464" y="297584"/>
                </a:lnTo>
                <a:lnTo>
                  <a:pt x="651729" y="300496"/>
                </a:lnTo>
                <a:lnTo>
                  <a:pt x="652258" y="303144"/>
                </a:lnTo>
                <a:lnTo>
                  <a:pt x="652788" y="305527"/>
                </a:lnTo>
                <a:lnTo>
                  <a:pt x="653582" y="307645"/>
                </a:lnTo>
                <a:lnTo>
                  <a:pt x="655700" y="307909"/>
                </a:lnTo>
                <a:lnTo>
                  <a:pt x="659936" y="309233"/>
                </a:lnTo>
                <a:lnTo>
                  <a:pt x="663113" y="309498"/>
                </a:lnTo>
                <a:lnTo>
                  <a:pt x="667084" y="310027"/>
                </a:lnTo>
                <a:lnTo>
                  <a:pt x="671584" y="310292"/>
                </a:lnTo>
                <a:lnTo>
                  <a:pt x="676879" y="310557"/>
                </a:lnTo>
                <a:lnTo>
                  <a:pt x="681645" y="310292"/>
                </a:lnTo>
                <a:lnTo>
                  <a:pt x="686940" y="310027"/>
                </a:lnTo>
                <a:lnTo>
                  <a:pt x="697000" y="308968"/>
                </a:lnTo>
                <a:lnTo>
                  <a:pt x="707854" y="307115"/>
                </a:lnTo>
                <a:lnTo>
                  <a:pt x="718709" y="304732"/>
                </a:lnTo>
                <a:lnTo>
                  <a:pt x="729828" y="302085"/>
                </a:lnTo>
                <a:lnTo>
                  <a:pt x="741212" y="298378"/>
                </a:lnTo>
                <a:lnTo>
                  <a:pt x="752331" y="294407"/>
                </a:lnTo>
                <a:lnTo>
                  <a:pt x="763715" y="290171"/>
                </a:lnTo>
                <a:lnTo>
                  <a:pt x="774834" y="284876"/>
                </a:lnTo>
                <a:lnTo>
                  <a:pt x="785953" y="279316"/>
                </a:lnTo>
                <a:lnTo>
                  <a:pt x="796808" y="273756"/>
                </a:lnTo>
                <a:lnTo>
                  <a:pt x="807133" y="267137"/>
                </a:lnTo>
                <a:lnTo>
                  <a:pt x="817193" y="260783"/>
                </a:lnTo>
                <a:lnTo>
                  <a:pt x="826724" y="253900"/>
                </a:lnTo>
                <a:lnTo>
                  <a:pt x="835990" y="246486"/>
                </a:lnTo>
                <a:lnTo>
                  <a:pt x="844462" y="239073"/>
                </a:lnTo>
                <a:lnTo>
                  <a:pt x="850815" y="232454"/>
                </a:lnTo>
                <a:lnTo>
                  <a:pt x="856905" y="226365"/>
                </a:lnTo>
                <a:lnTo>
                  <a:pt x="862199" y="220011"/>
                </a:lnTo>
                <a:lnTo>
                  <a:pt x="866965" y="213392"/>
                </a:lnTo>
                <a:lnTo>
                  <a:pt x="871730" y="207303"/>
                </a:lnTo>
                <a:lnTo>
                  <a:pt x="875437" y="200949"/>
                </a:lnTo>
                <a:lnTo>
                  <a:pt x="878878" y="194595"/>
                </a:lnTo>
                <a:lnTo>
                  <a:pt x="882055" y="188505"/>
                </a:lnTo>
                <a:lnTo>
                  <a:pt x="884703" y="182416"/>
                </a:lnTo>
                <a:lnTo>
                  <a:pt x="886820" y="176326"/>
                </a:lnTo>
                <a:lnTo>
                  <a:pt x="888674" y="170767"/>
                </a:lnTo>
                <a:lnTo>
                  <a:pt x="890527" y="165207"/>
                </a:lnTo>
                <a:lnTo>
                  <a:pt x="891586" y="159912"/>
                </a:lnTo>
                <a:lnTo>
                  <a:pt x="892380" y="154617"/>
                </a:lnTo>
                <a:lnTo>
                  <a:pt x="892645" y="149851"/>
                </a:lnTo>
                <a:lnTo>
                  <a:pt x="892910" y="145350"/>
                </a:lnTo>
                <a:lnTo>
                  <a:pt x="892910" y="141644"/>
                </a:lnTo>
                <a:lnTo>
                  <a:pt x="892645" y="137937"/>
                </a:lnTo>
                <a:lnTo>
                  <a:pt x="892115" y="134760"/>
                </a:lnTo>
                <a:lnTo>
                  <a:pt x="891586" y="131848"/>
                </a:lnTo>
                <a:lnTo>
                  <a:pt x="890792" y="129200"/>
                </a:lnTo>
                <a:lnTo>
                  <a:pt x="889997" y="126817"/>
                </a:lnTo>
                <a:lnTo>
                  <a:pt x="887879" y="122581"/>
                </a:lnTo>
                <a:lnTo>
                  <a:pt x="885761" y="119140"/>
                </a:lnTo>
                <a:lnTo>
                  <a:pt x="883908" y="116492"/>
                </a:lnTo>
                <a:lnTo>
                  <a:pt x="882055" y="114639"/>
                </a:lnTo>
                <a:lnTo>
                  <a:pt x="880731" y="113315"/>
                </a:lnTo>
                <a:lnTo>
                  <a:pt x="878349" y="111197"/>
                </a:lnTo>
                <a:lnTo>
                  <a:pt x="875701" y="109079"/>
                </a:lnTo>
                <a:lnTo>
                  <a:pt x="872789" y="107490"/>
                </a:lnTo>
                <a:lnTo>
                  <a:pt x="869612" y="105902"/>
                </a:lnTo>
                <a:lnTo>
                  <a:pt x="866700" y="104578"/>
                </a:lnTo>
                <a:lnTo>
                  <a:pt x="863788" y="103519"/>
                </a:lnTo>
                <a:lnTo>
                  <a:pt x="857699" y="101401"/>
                </a:lnTo>
                <a:lnTo>
                  <a:pt x="851345" y="100342"/>
                </a:lnTo>
                <a:lnTo>
                  <a:pt x="845785" y="99548"/>
                </a:lnTo>
                <a:lnTo>
                  <a:pt x="840490" y="99283"/>
                </a:lnTo>
                <a:lnTo>
                  <a:pt x="835990" y="99018"/>
                </a:lnTo>
                <a:close/>
                <a:moveTo>
                  <a:pt x="329235" y="99018"/>
                </a:moveTo>
                <a:lnTo>
                  <a:pt x="324470" y="99283"/>
                </a:lnTo>
                <a:lnTo>
                  <a:pt x="319175" y="99548"/>
                </a:lnTo>
                <a:lnTo>
                  <a:pt x="313615" y="100342"/>
                </a:lnTo>
                <a:lnTo>
                  <a:pt x="307262" y="101401"/>
                </a:lnTo>
                <a:lnTo>
                  <a:pt x="301437" y="103519"/>
                </a:lnTo>
                <a:lnTo>
                  <a:pt x="298260" y="104578"/>
                </a:lnTo>
                <a:lnTo>
                  <a:pt x="295348" y="105902"/>
                </a:lnTo>
                <a:lnTo>
                  <a:pt x="292436" y="107490"/>
                </a:lnTo>
                <a:lnTo>
                  <a:pt x="289789" y="109079"/>
                </a:lnTo>
                <a:lnTo>
                  <a:pt x="286876" y="111197"/>
                </a:lnTo>
                <a:lnTo>
                  <a:pt x="284229" y="113315"/>
                </a:lnTo>
                <a:lnTo>
                  <a:pt x="282905" y="114639"/>
                </a:lnTo>
                <a:lnTo>
                  <a:pt x="281052" y="116492"/>
                </a:lnTo>
                <a:lnTo>
                  <a:pt x="279199" y="118875"/>
                </a:lnTo>
                <a:lnTo>
                  <a:pt x="277346" y="122581"/>
                </a:lnTo>
                <a:lnTo>
                  <a:pt x="275492" y="126817"/>
                </a:lnTo>
                <a:lnTo>
                  <a:pt x="274433" y="129200"/>
                </a:lnTo>
                <a:lnTo>
                  <a:pt x="273904" y="131848"/>
                </a:lnTo>
                <a:lnTo>
                  <a:pt x="273110" y="134760"/>
                </a:lnTo>
                <a:lnTo>
                  <a:pt x="272845" y="137937"/>
                </a:lnTo>
                <a:lnTo>
                  <a:pt x="272580" y="141644"/>
                </a:lnTo>
                <a:lnTo>
                  <a:pt x="272315" y="145350"/>
                </a:lnTo>
                <a:lnTo>
                  <a:pt x="272580" y="149851"/>
                </a:lnTo>
                <a:lnTo>
                  <a:pt x="273110" y="154617"/>
                </a:lnTo>
                <a:lnTo>
                  <a:pt x="273904" y="159912"/>
                </a:lnTo>
                <a:lnTo>
                  <a:pt x="274963" y="165207"/>
                </a:lnTo>
                <a:lnTo>
                  <a:pt x="276287" y="170767"/>
                </a:lnTo>
                <a:lnTo>
                  <a:pt x="278140" y="176326"/>
                </a:lnTo>
                <a:lnTo>
                  <a:pt x="280522" y="182416"/>
                </a:lnTo>
                <a:lnTo>
                  <a:pt x="283170" y="188505"/>
                </a:lnTo>
                <a:lnTo>
                  <a:pt x="286082" y="194595"/>
                </a:lnTo>
                <a:lnTo>
                  <a:pt x="289789" y="200949"/>
                </a:lnTo>
                <a:lnTo>
                  <a:pt x="293760" y="207303"/>
                </a:lnTo>
                <a:lnTo>
                  <a:pt x="297996" y="213392"/>
                </a:lnTo>
                <a:lnTo>
                  <a:pt x="303026" y="220011"/>
                </a:lnTo>
                <a:lnTo>
                  <a:pt x="308585" y="226365"/>
                </a:lnTo>
                <a:lnTo>
                  <a:pt x="314410" y="232454"/>
                </a:lnTo>
                <a:lnTo>
                  <a:pt x="320763" y="239073"/>
                </a:lnTo>
                <a:lnTo>
                  <a:pt x="329235" y="246486"/>
                </a:lnTo>
                <a:lnTo>
                  <a:pt x="338236" y="253900"/>
                </a:lnTo>
                <a:lnTo>
                  <a:pt x="348032" y="260783"/>
                </a:lnTo>
                <a:lnTo>
                  <a:pt x="358092" y="267137"/>
                </a:lnTo>
                <a:lnTo>
                  <a:pt x="368682" y="273756"/>
                </a:lnTo>
                <a:lnTo>
                  <a:pt x="379272" y="279316"/>
                </a:lnTo>
                <a:lnTo>
                  <a:pt x="390391" y="284876"/>
                </a:lnTo>
                <a:lnTo>
                  <a:pt x="401245" y="290171"/>
                </a:lnTo>
                <a:lnTo>
                  <a:pt x="412629" y="294407"/>
                </a:lnTo>
                <a:lnTo>
                  <a:pt x="424013" y="298378"/>
                </a:lnTo>
                <a:lnTo>
                  <a:pt x="435132" y="302085"/>
                </a:lnTo>
                <a:lnTo>
                  <a:pt x="446252" y="304732"/>
                </a:lnTo>
                <a:lnTo>
                  <a:pt x="457106" y="307115"/>
                </a:lnTo>
                <a:lnTo>
                  <a:pt x="467960" y="308968"/>
                </a:lnTo>
                <a:lnTo>
                  <a:pt x="478285" y="310027"/>
                </a:lnTo>
                <a:lnTo>
                  <a:pt x="483316" y="310292"/>
                </a:lnTo>
                <a:lnTo>
                  <a:pt x="488081" y="310557"/>
                </a:lnTo>
                <a:lnTo>
                  <a:pt x="494435" y="310292"/>
                </a:lnTo>
                <a:lnTo>
                  <a:pt x="499730" y="309763"/>
                </a:lnTo>
                <a:lnTo>
                  <a:pt x="503966" y="309233"/>
                </a:lnTo>
                <a:lnTo>
                  <a:pt x="507407" y="308174"/>
                </a:lnTo>
                <a:lnTo>
                  <a:pt x="509790" y="307380"/>
                </a:lnTo>
                <a:lnTo>
                  <a:pt x="511643" y="306850"/>
                </a:lnTo>
                <a:lnTo>
                  <a:pt x="512967" y="306056"/>
                </a:lnTo>
                <a:lnTo>
                  <a:pt x="513496" y="304468"/>
                </a:lnTo>
                <a:lnTo>
                  <a:pt x="514026" y="302350"/>
                </a:lnTo>
                <a:lnTo>
                  <a:pt x="514820" y="299702"/>
                </a:lnTo>
                <a:lnTo>
                  <a:pt x="514820" y="297054"/>
                </a:lnTo>
                <a:lnTo>
                  <a:pt x="514820" y="293877"/>
                </a:lnTo>
                <a:lnTo>
                  <a:pt x="514820" y="290171"/>
                </a:lnTo>
                <a:lnTo>
                  <a:pt x="513496" y="282228"/>
                </a:lnTo>
                <a:lnTo>
                  <a:pt x="511908" y="273491"/>
                </a:lnTo>
                <a:lnTo>
                  <a:pt x="509525" y="263431"/>
                </a:lnTo>
                <a:lnTo>
                  <a:pt x="506348" y="252841"/>
                </a:lnTo>
                <a:lnTo>
                  <a:pt x="502377" y="241721"/>
                </a:lnTo>
                <a:lnTo>
                  <a:pt x="497612" y="229807"/>
                </a:lnTo>
                <a:lnTo>
                  <a:pt x="494700" y="223982"/>
                </a:lnTo>
                <a:lnTo>
                  <a:pt x="491787" y="217893"/>
                </a:lnTo>
                <a:lnTo>
                  <a:pt x="488875" y="211804"/>
                </a:lnTo>
                <a:lnTo>
                  <a:pt x="485434" y="205714"/>
                </a:lnTo>
                <a:lnTo>
                  <a:pt x="481992" y="199625"/>
                </a:lnTo>
                <a:lnTo>
                  <a:pt x="478285" y="193271"/>
                </a:lnTo>
                <a:lnTo>
                  <a:pt x="474050" y="187446"/>
                </a:lnTo>
                <a:lnTo>
                  <a:pt x="469814" y="181357"/>
                </a:lnTo>
                <a:lnTo>
                  <a:pt x="465578" y="175267"/>
                </a:lnTo>
                <a:lnTo>
                  <a:pt x="460812" y="169443"/>
                </a:lnTo>
                <a:lnTo>
                  <a:pt x="455782" y="163618"/>
                </a:lnTo>
                <a:lnTo>
                  <a:pt x="450752" y="157794"/>
                </a:lnTo>
                <a:lnTo>
                  <a:pt x="445457" y="152499"/>
                </a:lnTo>
                <a:lnTo>
                  <a:pt x="439898" y="147204"/>
                </a:lnTo>
                <a:lnTo>
                  <a:pt x="433544" y="141644"/>
                </a:lnTo>
                <a:lnTo>
                  <a:pt x="427455" y="136349"/>
                </a:lnTo>
                <a:lnTo>
                  <a:pt x="421101" y="131583"/>
                </a:lnTo>
                <a:lnTo>
                  <a:pt x="414218" y="127082"/>
                </a:lnTo>
                <a:lnTo>
                  <a:pt x="407334" y="122846"/>
                </a:lnTo>
                <a:lnTo>
                  <a:pt x="400451" y="118610"/>
                </a:lnTo>
                <a:lnTo>
                  <a:pt x="393303" y="115168"/>
                </a:lnTo>
                <a:lnTo>
                  <a:pt x="386420" y="111991"/>
                </a:lnTo>
                <a:lnTo>
                  <a:pt x="379007" y="109079"/>
                </a:lnTo>
                <a:lnTo>
                  <a:pt x="372124" y="106431"/>
                </a:lnTo>
                <a:lnTo>
                  <a:pt x="364975" y="104313"/>
                </a:lnTo>
                <a:lnTo>
                  <a:pt x="357563" y="102460"/>
                </a:lnTo>
                <a:lnTo>
                  <a:pt x="350415" y="100871"/>
                </a:lnTo>
                <a:lnTo>
                  <a:pt x="343267" y="99812"/>
                </a:lnTo>
                <a:lnTo>
                  <a:pt x="336119" y="99283"/>
                </a:lnTo>
                <a:lnTo>
                  <a:pt x="329235" y="99018"/>
                </a:lnTo>
                <a:close/>
                <a:moveTo>
                  <a:pt x="321028" y="0"/>
                </a:moveTo>
                <a:lnTo>
                  <a:pt x="329235" y="0"/>
                </a:lnTo>
                <a:lnTo>
                  <a:pt x="340354" y="265"/>
                </a:lnTo>
                <a:lnTo>
                  <a:pt x="352003" y="1059"/>
                </a:lnTo>
                <a:lnTo>
                  <a:pt x="363122" y="2648"/>
                </a:lnTo>
                <a:lnTo>
                  <a:pt x="374771" y="4766"/>
                </a:lnTo>
                <a:lnTo>
                  <a:pt x="386420" y="7148"/>
                </a:lnTo>
                <a:lnTo>
                  <a:pt x="397804" y="10855"/>
                </a:lnTo>
                <a:lnTo>
                  <a:pt x="409452" y="14562"/>
                </a:lnTo>
                <a:lnTo>
                  <a:pt x="421101" y="18798"/>
                </a:lnTo>
                <a:lnTo>
                  <a:pt x="432485" y="23828"/>
                </a:lnTo>
                <a:lnTo>
                  <a:pt x="443869" y="29388"/>
                </a:lnTo>
                <a:lnTo>
                  <a:pt x="454723" y="35477"/>
                </a:lnTo>
                <a:lnTo>
                  <a:pt x="465843" y="42096"/>
                </a:lnTo>
                <a:lnTo>
                  <a:pt x="476432" y="49509"/>
                </a:lnTo>
                <a:lnTo>
                  <a:pt x="487287" y="57187"/>
                </a:lnTo>
                <a:lnTo>
                  <a:pt x="497612" y="65659"/>
                </a:lnTo>
                <a:lnTo>
                  <a:pt x="507407" y="74396"/>
                </a:lnTo>
                <a:lnTo>
                  <a:pt x="515879" y="82339"/>
                </a:lnTo>
                <a:lnTo>
                  <a:pt x="524086" y="91076"/>
                </a:lnTo>
                <a:lnTo>
                  <a:pt x="531764" y="99812"/>
                </a:lnTo>
                <a:lnTo>
                  <a:pt x="539441" y="109079"/>
                </a:lnTo>
                <a:lnTo>
                  <a:pt x="546589" y="118345"/>
                </a:lnTo>
                <a:lnTo>
                  <a:pt x="554002" y="128406"/>
                </a:lnTo>
                <a:lnTo>
                  <a:pt x="560356" y="138202"/>
                </a:lnTo>
                <a:lnTo>
                  <a:pt x="566710" y="148527"/>
                </a:lnTo>
                <a:lnTo>
                  <a:pt x="573064" y="158588"/>
                </a:lnTo>
                <a:lnTo>
                  <a:pt x="578623" y="169178"/>
                </a:lnTo>
                <a:lnTo>
                  <a:pt x="582510" y="177566"/>
                </a:lnTo>
                <a:lnTo>
                  <a:pt x="586602" y="169178"/>
                </a:lnTo>
                <a:lnTo>
                  <a:pt x="592426" y="158588"/>
                </a:lnTo>
                <a:lnTo>
                  <a:pt x="598251" y="148527"/>
                </a:lnTo>
                <a:lnTo>
                  <a:pt x="604604" y="138202"/>
                </a:lnTo>
                <a:lnTo>
                  <a:pt x="611488" y="128406"/>
                </a:lnTo>
                <a:lnTo>
                  <a:pt x="618371" y="118345"/>
                </a:lnTo>
                <a:lnTo>
                  <a:pt x="625519" y="109079"/>
                </a:lnTo>
                <a:lnTo>
                  <a:pt x="633197" y="99812"/>
                </a:lnTo>
                <a:lnTo>
                  <a:pt x="641139" y="91076"/>
                </a:lnTo>
                <a:lnTo>
                  <a:pt x="649346" y="82339"/>
                </a:lnTo>
                <a:lnTo>
                  <a:pt x="657553" y="74396"/>
                </a:lnTo>
                <a:lnTo>
                  <a:pt x="667613" y="65659"/>
                </a:lnTo>
                <a:lnTo>
                  <a:pt x="677938" y="57187"/>
                </a:lnTo>
                <a:lnTo>
                  <a:pt x="688528" y="49509"/>
                </a:lnTo>
                <a:lnTo>
                  <a:pt x="699118" y="42096"/>
                </a:lnTo>
                <a:lnTo>
                  <a:pt x="710237" y="35477"/>
                </a:lnTo>
                <a:lnTo>
                  <a:pt x="721356" y="29388"/>
                </a:lnTo>
                <a:lnTo>
                  <a:pt x="732475" y="23828"/>
                </a:lnTo>
                <a:lnTo>
                  <a:pt x="744124" y="18798"/>
                </a:lnTo>
                <a:lnTo>
                  <a:pt x="755508" y="14562"/>
                </a:lnTo>
                <a:lnTo>
                  <a:pt x="767157" y="10855"/>
                </a:lnTo>
                <a:lnTo>
                  <a:pt x="778805" y="7148"/>
                </a:lnTo>
                <a:lnTo>
                  <a:pt x="790189" y="4766"/>
                </a:lnTo>
                <a:lnTo>
                  <a:pt x="801838" y="2648"/>
                </a:lnTo>
                <a:lnTo>
                  <a:pt x="813222" y="1059"/>
                </a:lnTo>
                <a:lnTo>
                  <a:pt x="824606" y="265"/>
                </a:lnTo>
                <a:lnTo>
                  <a:pt x="835990" y="0"/>
                </a:lnTo>
                <a:lnTo>
                  <a:pt x="843932" y="0"/>
                </a:lnTo>
                <a:lnTo>
                  <a:pt x="851874" y="530"/>
                </a:lnTo>
                <a:lnTo>
                  <a:pt x="859817" y="1324"/>
                </a:lnTo>
                <a:lnTo>
                  <a:pt x="867494" y="2383"/>
                </a:lnTo>
                <a:lnTo>
                  <a:pt x="875437" y="3707"/>
                </a:lnTo>
                <a:lnTo>
                  <a:pt x="882585" y="5560"/>
                </a:lnTo>
                <a:lnTo>
                  <a:pt x="890262" y="7413"/>
                </a:lnTo>
                <a:lnTo>
                  <a:pt x="897410" y="10061"/>
                </a:lnTo>
                <a:lnTo>
                  <a:pt x="904293" y="12708"/>
                </a:lnTo>
                <a:lnTo>
                  <a:pt x="911442" y="15621"/>
                </a:lnTo>
                <a:lnTo>
                  <a:pt x="918060" y="19062"/>
                </a:lnTo>
                <a:lnTo>
                  <a:pt x="924414" y="22504"/>
                </a:lnTo>
                <a:lnTo>
                  <a:pt x="931033" y="26476"/>
                </a:lnTo>
                <a:lnTo>
                  <a:pt x="936857" y="30976"/>
                </a:lnTo>
                <a:lnTo>
                  <a:pt x="942681" y="35742"/>
                </a:lnTo>
                <a:lnTo>
                  <a:pt x="948506" y="40507"/>
                </a:lnTo>
                <a:lnTo>
                  <a:pt x="954859" y="47126"/>
                </a:lnTo>
                <a:lnTo>
                  <a:pt x="960419" y="53480"/>
                </a:lnTo>
                <a:lnTo>
                  <a:pt x="965979" y="60364"/>
                </a:lnTo>
                <a:lnTo>
                  <a:pt x="970744" y="67777"/>
                </a:lnTo>
                <a:lnTo>
                  <a:pt x="974980" y="74926"/>
                </a:lnTo>
                <a:lnTo>
                  <a:pt x="978951" y="82603"/>
                </a:lnTo>
                <a:lnTo>
                  <a:pt x="982128" y="90546"/>
                </a:lnTo>
                <a:lnTo>
                  <a:pt x="985305" y="98753"/>
                </a:lnTo>
                <a:lnTo>
                  <a:pt x="987423" y="107226"/>
                </a:lnTo>
                <a:lnTo>
                  <a:pt x="989276" y="115433"/>
                </a:lnTo>
                <a:lnTo>
                  <a:pt x="990864" y="124170"/>
                </a:lnTo>
                <a:lnTo>
                  <a:pt x="991659" y="132907"/>
                </a:lnTo>
                <a:lnTo>
                  <a:pt x="992188" y="141908"/>
                </a:lnTo>
                <a:lnTo>
                  <a:pt x="991923" y="150910"/>
                </a:lnTo>
                <a:lnTo>
                  <a:pt x="991394" y="160176"/>
                </a:lnTo>
                <a:lnTo>
                  <a:pt x="990600" y="169178"/>
                </a:lnTo>
                <a:lnTo>
                  <a:pt x="989011" y="178445"/>
                </a:lnTo>
                <a:lnTo>
                  <a:pt x="987158" y="187446"/>
                </a:lnTo>
                <a:lnTo>
                  <a:pt x="984775" y="196977"/>
                </a:lnTo>
                <a:lnTo>
                  <a:pt x="981598" y="206244"/>
                </a:lnTo>
                <a:lnTo>
                  <a:pt x="978422" y="215510"/>
                </a:lnTo>
                <a:lnTo>
                  <a:pt x="974715" y="224512"/>
                </a:lnTo>
                <a:lnTo>
                  <a:pt x="970479" y="234043"/>
                </a:lnTo>
                <a:lnTo>
                  <a:pt x="965979" y="243045"/>
                </a:lnTo>
                <a:lnTo>
                  <a:pt x="960419" y="251781"/>
                </a:lnTo>
                <a:lnTo>
                  <a:pt x="954859" y="261048"/>
                </a:lnTo>
                <a:lnTo>
                  <a:pt x="949035" y="269785"/>
                </a:lnTo>
                <a:lnTo>
                  <a:pt x="942416" y="278522"/>
                </a:lnTo>
                <a:lnTo>
                  <a:pt x="935533" y="286994"/>
                </a:lnTo>
                <a:lnTo>
                  <a:pt x="928385" y="295466"/>
                </a:lnTo>
                <a:lnTo>
                  <a:pt x="920178" y="303673"/>
                </a:lnTo>
                <a:lnTo>
                  <a:pt x="912236" y="311616"/>
                </a:lnTo>
                <a:lnTo>
                  <a:pt x="906147" y="316911"/>
                </a:lnTo>
                <a:lnTo>
                  <a:pt x="900058" y="321941"/>
                </a:lnTo>
                <a:lnTo>
                  <a:pt x="893969" y="326972"/>
                </a:lnTo>
                <a:lnTo>
                  <a:pt x="887350" y="332267"/>
                </a:lnTo>
                <a:lnTo>
                  <a:pt x="880996" y="337032"/>
                </a:lnTo>
                <a:lnTo>
                  <a:pt x="874378" y="341798"/>
                </a:lnTo>
                <a:lnTo>
                  <a:pt x="867229" y="346564"/>
                </a:lnTo>
                <a:lnTo>
                  <a:pt x="860346" y="351064"/>
                </a:lnTo>
                <a:lnTo>
                  <a:pt x="853463" y="355300"/>
                </a:lnTo>
                <a:lnTo>
                  <a:pt x="846050" y="359537"/>
                </a:lnTo>
                <a:lnTo>
                  <a:pt x="844507" y="360363"/>
                </a:lnTo>
                <a:lnTo>
                  <a:pt x="1069615" y="360363"/>
                </a:lnTo>
                <a:lnTo>
                  <a:pt x="1074647" y="360628"/>
                </a:lnTo>
                <a:lnTo>
                  <a:pt x="1079679" y="360893"/>
                </a:lnTo>
                <a:lnTo>
                  <a:pt x="1084446" y="361423"/>
                </a:lnTo>
                <a:lnTo>
                  <a:pt x="1089213" y="362217"/>
                </a:lnTo>
                <a:lnTo>
                  <a:pt x="1093716" y="363542"/>
                </a:lnTo>
                <a:lnTo>
                  <a:pt x="1098483" y="364866"/>
                </a:lnTo>
                <a:lnTo>
                  <a:pt x="1102985" y="366456"/>
                </a:lnTo>
                <a:lnTo>
                  <a:pt x="1107488" y="368310"/>
                </a:lnTo>
                <a:lnTo>
                  <a:pt x="1111725" y="370164"/>
                </a:lnTo>
                <a:lnTo>
                  <a:pt x="1115698" y="372284"/>
                </a:lnTo>
                <a:lnTo>
                  <a:pt x="1120200" y="374668"/>
                </a:lnTo>
                <a:lnTo>
                  <a:pt x="1123908" y="377052"/>
                </a:lnTo>
                <a:lnTo>
                  <a:pt x="1127616" y="379701"/>
                </a:lnTo>
                <a:lnTo>
                  <a:pt x="1131324" y="382615"/>
                </a:lnTo>
                <a:lnTo>
                  <a:pt x="1135032" y="385794"/>
                </a:lnTo>
                <a:lnTo>
                  <a:pt x="1138475" y="388973"/>
                </a:lnTo>
                <a:lnTo>
                  <a:pt x="1141653" y="392416"/>
                </a:lnTo>
                <a:lnTo>
                  <a:pt x="1144566" y="395860"/>
                </a:lnTo>
                <a:lnTo>
                  <a:pt x="1147479" y="399569"/>
                </a:lnTo>
                <a:lnTo>
                  <a:pt x="1150128" y="403542"/>
                </a:lnTo>
                <a:lnTo>
                  <a:pt x="1152776" y="407516"/>
                </a:lnTo>
                <a:lnTo>
                  <a:pt x="1155160" y="411489"/>
                </a:lnTo>
                <a:lnTo>
                  <a:pt x="1157279" y="415728"/>
                </a:lnTo>
                <a:lnTo>
                  <a:pt x="1159397" y="419966"/>
                </a:lnTo>
                <a:lnTo>
                  <a:pt x="1160987" y="424470"/>
                </a:lnTo>
                <a:lnTo>
                  <a:pt x="1162576" y="428973"/>
                </a:lnTo>
                <a:lnTo>
                  <a:pt x="1163900" y="433476"/>
                </a:lnTo>
                <a:lnTo>
                  <a:pt x="1164959" y="437980"/>
                </a:lnTo>
                <a:lnTo>
                  <a:pt x="1165754" y="443013"/>
                </a:lnTo>
                <a:lnTo>
                  <a:pt x="1166283" y="447781"/>
                </a:lnTo>
                <a:lnTo>
                  <a:pt x="1166813" y="452814"/>
                </a:lnTo>
                <a:lnTo>
                  <a:pt x="1166813" y="457847"/>
                </a:lnTo>
                <a:lnTo>
                  <a:pt x="1166813" y="798513"/>
                </a:lnTo>
                <a:lnTo>
                  <a:pt x="631825" y="798513"/>
                </a:lnTo>
                <a:lnTo>
                  <a:pt x="631825" y="404329"/>
                </a:lnTo>
                <a:lnTo>
                  <a:pt x="631608" y="404280"/>
                </a:lnTo>
                <a:lnTo>
                  <a:pt x="625519" y="402427"/>
                </a:lnTo>
                <a:lnTo>
                  <a:pt x="619695" y="400309"/>
                </a:lnTo>
                <a:lnTo>
                  <a:pt x="614135" y="398191"/>
                </a:lnTo>
                <a:lnTo>
                  <a:pt x="608840" y="395543"/>
                </a:lnTo>
                <a:lnTo>
                  <a:pt x="603546" y="392896"/>
                </a:lnTo>
                <a:lnTo>
                  <a:pt x="598515" y="389983"/>
                </a:lnTo>
                <a:lnTo>
                  <a:pt x="593750" y="386806"/>
                </a:lnTo>
                <a:lnTo>
                  <a:pt x="588985" y="383100"/>
                </a:lnTo>
                <a:lnTo>
                  <a:pt x="584749" y="379128"/>
                </a:lnTo>
                <a:lnTo>
                  <a:pt x="582480" y="377049"/>
                </a:lnTo>
                <a:lnTo>
                  <a:pt x="580212" y="379128"/>
                </a:lnTo>
                <a:lnTo>
                  <a:pt x="575976" y="383100"/>
                </a:lnTo>
                <a:lnTo>
                  <a:pt x="571475" y="386806"/>
                </a:lnTo>
                <a:lnTo>
                  <a:pt x="566445" y="389983"/>
                </a:lnTo>
                <a:lnTo>
                  <a:pt x="561415" y="392896"/>
                </a:lnTo>
                <a:lnTo>
                  <a:pt x="556385" y="395543"/>
                </a:lnTo>
                <a:lnTo>
                  <a:pt x="550825" y="398191"/>
                </a:lnTo>
                <a:lnTo>
                  <a:pt x="545265" y="400309"/>
                </a:lnTo>
                <a:lnTo>
                  <a:pt x="539706" y="402427"/>
                </a:lnTo>
                <a:lnTo>
                  <a:pt x="534988" y="403928"/>
                </a:lnTo>
                <a:lnTo>
                  <a:pt x="534988" y="798513"/>
                </a:lnTo>
                <a:lnTo>
                  <a:pt x="0" y="798513"/>
                </a:lnTo>
                <a:lnTo>
                  <a:pt x="0" y="457847"/>
                </a:lnTo>
                <a:lnTo>
                  <a:pt x="265" y="452814"/>
                </a:lnTo>
                <a:lnTo>
                  <a:pt x="529" y="447781"/>
                </a:lnTo>
                <a:lnTo>
                  <a:pt x="1059" y="443013"/>
                </a:lnTo>
                <a:lnTo>
                  <a:pt x="1853" y="437980"/>
                </a:lnTo>
                <a:lnTo>
                  <a:pt x="3176" y="433476"/>
                </a:lnTo>
                <a:lnTo>
                  <a:pt x="4235" y="428973"/>
                </a:lnTo>
                <a:lnTo>
                  <a:pt x="5824" y="424470"/>
                </a:lnTo>
                <a:lnTo>
                  <a:pt x="7677" y="419966"/>
                </a:lnTo>
                <a:lnTo>
                  <a:pt x="9794" y="415728"/>
                </a:lnTo>
                <a:lnTo>
                  <a:pt x="11912" y="411489"/>
                </a:lnTo>
                <a:lnTo>
                  <a:pt x="14294" y="407516"/>
                </a:lnTo>
                <a:lnTo>
                  <a:pt x="16677" y="403542"/>
                </a:lnTo>
                <a:lnTo>
                  <a:pt x="19324" y="399569"/>
                </a:lnTo>
                <a:lnTo>
                  <a:pt x="22236" y="395860"/>
                </a:lnTo>
                <a:lnTo>
                  <a:pt x="25148" y="392416"/>
                </a:lnTo>
                <a:lnTo>
                  <a:pt x="28589" y="388973"/>
                </a:lnTo>
                <a:lnTo>
                  <a:pt x="32030" y="385794"/>
                </a:lnTo>
                <a:lnTo>
                  <a:pt x="35472" y="382615"/>
                </a:lnTo>
                <a:lnTo>
                  <a:pt x="39178" y="379701"/>
                </a:lnTo>
                <a:lnTo>
                  <a:pt x="42884" y="377052"/>
                </a:lnTo>
                <a:lnTo>
                  <a:pt x="47119" y="374668"/>
                </a:lnTo>
                <a:lnTo>
                  <a:pt x="51090" y="372284"/>
                </a:lnTo>
                <a:lnTo>
                  <a:pt x="55325" y="370164"/>
                </a:lnTo>
                <a:lnTo>
                  <a:pt x="59561" y="368310"/>
                </a:lnTo>
                <a:lnTo>
                  <a:pt x="63796" y="366456"/>
                </a:lnTo>
                <a:lnTo>
                  <a:pt x="68561" y="364866"/>
                </a:lnTo>
                <a:lnTo>
                  <a:pt x="73061" y="363542"/>
                </a:lnTo>
                <a:lnTo>
                  <a:pt x="77561" y="362217"/>
                </a:lnTo>
                <a:lnTo>
                  <a:pt x="82326" y="361423"/>
                </a:lnTo>
                <a:lnTo>
                  <a:pt x="87356" y="360893"/>
                </a:lnTo>
                <a:lnTo>
                  <a:pt x="92385" y="360628"/>
                </a:lnTo>
                <a:lnTo>
                  <a:pt x="97150" y="360363"/>
                </a:lnTo>
                <a:lnTo>
                  <a:pt x="320663" y="360363"/>
                </a:lnTo>
                <a:lnTo>
                  <a:pt x="319175" y="359537"/>
                </a:lnTo>
                <a:lnTo>
                  <a:pt x="312027" y="355300"/>
                </a:lnTo>
                <a:lnTo>
                  <a:pt x="304614" y="351064"/>
                </a:lnTo>
                <a:lnTo>
                  <a:pt x="297731" y="346564"/>
                </a:lnTo>
                <a:lnTo>
                  <a:pt x="290847" y="341798"/>
                </a:lnTo>
                <a:lnTo>
                  <a:pt x="283964" y="337032"/>
                </a:lnTo>
                <a:lnTo>
                  <a:pt x="277610" y="332267"/>
                </a:lnTo>
                <a:lnTo>
                  <a:pt x="271256" y="326972"/>
                </a:lnTo>
                <a:lnTo>
                  <a:pt x="264903" y="321941"/>
                </a:lnTo>
                <a:lnTo>
                  <a:pt x="258814" y="316911"/>
                </a:lnTo>
                <a:lnTo>
                  <a:pt x="253254" y="311616"/>
                </a:lnTo>
                <a:lnTo>
                  <a:pt x="244782" y="303673"/>
                </a:lnTo>
                <a:lnTo>
                  <a:pt x="237105" y="295466"/>
                </a:lnTo>
                <a:lnTo>
                  <a:pt x="229427" y="286994"/>
                </a:lnTo>
                <a:lnTo>
                  <a:pt x="222809" y="278522"/>
                </a:lnTo>
                <a:lnTo>
                  <a:pt x="216190" y="269785"/>
                </a:lnTo>
                <a:lnTo>
                  <a:pt x="210101" y="261048"/>
                </a:lnTo>
                <a:lnTo>
                  <a:pt x="204541" y="251781"/>
                </a:lnTo>
                <a:lnTo>
                  <a:pt x="199511" y="243045"/>
                </a:lnTo>
                <a:lnTo>
                  <a:pt x="194481" y="234043"/>
                </a:lnTo>
                <a:lnTo>
                  <a:pt x="190510" y="224512"/>
                </a:lnTo>
                <a:lnTo>
                  <a:pt x="186539" y="215510"/>
                </a:lnTo>
                <a:lnTo>
                  <a:pt x="183362" y="206244"/>
                </a:lnTo>
                <a:lnTo>
                  <a:pt x="180450" y="196977"/>
                </a:lnTo>
                <a:lnTo>
                  <a:pt x="178067" y="187446"/>
                </a:lnTo>
                <a:lnTo>
                  <a:pt x="175949" y="178445"/>
                </a:lnTo>
                <a:lnTo>
                  <a:pt x="174625" y="169178"/>
                </a:lnTo>
                <a:lnTo>
                  <a:pt x="173566" y="160176"/>
                </a:lnTo>
                <a:lnTo>
                  <a:pt x="173037" y="150910"/>
                </a:lnTo>
                <a:lnTo>
                  <a:pt x="173037" y="141908"/>
                </a:lnTo>
                <a:lnTo>
                  <a:pt x="173302" y="132907"/>
                </a:lnTo>
                <a:lnTo>
                  <a:pt x="174361" y="124170"/>
                </a:lnTo>
                <a:lnTo>
                  <a:pt x="175684" y="115433"/>
                </a:lnTo>
                <a:lnTo>
                  <a:pt x="177802" y="107226"/>
                </a:lnTo>
                <a:lnTo>
                  <a:pt x="180185" y="98753"/>
                </a:lnTo>
                <a:lnTo>
                  <a:pt x="182832" y="90546"/>
                </a:lnTo>
                <a:lnTo>
                  <a:pt x="186274" y="82603"/>
                </a:lnTo>
                <a:lnTo>
                  <a:pt x="189980" y="74926"/>
                </a:lnTo>
                <a:lnTo>
                  <a:pt x="194216" y="67777"/>
                </a:lnTo>
                <a:lnTo>
                  <a:pt x="199246" y="60364"/>
                </a:lnTo>
                <a:lnTo>
                  <a:pt x="204541" y="53480"/>
                </a:lnTo>
                <a:lnTo>
                  <a:pt x="210101" y="47126"/>
                </a:lnTo>
                <a:lnTo>
                  <a:pt x="216719" y="40507"/>
                </a:lnTo>
                <a:lnTo>
                  <a:pt x="222279" y="35742"/>
                </a:lnTo>
                <a:lnTo>
                  <a:pt x="228103" y="30976"/>
                </a:lnTo>
                <a:lnTo>
                  <a:pt x="234457" y="26476"/>
                </a:lnTo>
                <a:lnTo>
                  <a:pt x="240546" y="22504"/>
                </a:lnTo>
                <a:lnTo>
                  <a:pt x="246900" y="19062"/>
                </a:lnTo>
                <a:lnTo>
                  <a:pt x="253783" y="15621"/>
                </a:lnTo>
                <a:lnTo>
                  <a:pt x="260667" y="12708"/>
                </a:lnTo>
                <a:lnTo>
                  <a:pt x="267550" y="10061"/>
                </a:lnTo>
                <a:lnTo>
                  <a:pt x="274963" y="7413"/>
                </a:lnTo>
                <a:lnTo>
                  <a:pt x="282376" y="5560"/>
                </a:lnTo>
                <a:lnTo>
                  <a:pt x="290053" y="3707"/>
                </a:lnTo>
                <a:lnTo>
                  <a:pt x="297466" y="2383"/>
                </a:lnTo>
                <a:lnTo>
                  <a:pt x="305144" y="1324"/>
                </a:lnTo>
                <a:lnTo>
                  <a:pt x="313086" y="530"/>
                </a:lnTo>
                <a:lnTo>
                  <a:pt x="321028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80" name="KSO_Shape">
            <a:extLst>
              <a:ext uri="{FF2B5EF4-FFF2-40B4-BE49-F238E27FC236}">
                <a16:creationId xmlns="" xmlns:a16="http://schemas.microsoft.com/office/drawing/2014/main" id="{AC5A4EB2-D70D-45ED-8E2F-7DD0CDECE8AF}"/>
              </a:ext>
            </a:extLst>
          </p:cNvPr>
          <p:cNvSpPr/>
          <p:nvPr/>
        </p:nvSpPr>
        <p:spPr>
          <a:xfrm>
            <a:off x="10086315" y="4708229"/>
            <a:ext cx="332105" cy="312420"/>
          </a:xfrm>
          <a:custGeom>
            <a:avLst/>
            <a:gdLst/>
            <a:ahLst/>
            <a:cxnLst>
              <a:cxn ang="0">
                <a:pos x="13019" y="102786"/>
              </a:cxn>
              <a:cxn ang="0">
                <a:pos x="90485" y="40267"/>
              </a:cxn>
              <a:cxn ang="0">
                <a:pos x="80516" y="79311"/>
              </a:cxn>
              <a:cxn ang="0">
                <a:pos x="76566" y="55720"/>
              </a:cxn>
              <a:cxn ang="0">
                <a:pos x="72032" y="49199"/>
              </a:cxn>
              <a:cxn ang="0">
                <a:pos x="75293" y="48484"/>
              </a:cxn>
              <a:cxn ang="0">
                <a:pos x="77945" y="47238"/>
              </a:cxn>
              <a:cxn ang="0">
                <a:pos x="80039" y="45541"/>
              </a:cxn>
              <a:cxn ang="0">
                <a:pos x="81550" y="43341"/>
              </a:cxn>
              <a:cxn ang="0">
                <a:pos x="82690" y="40267"/>
              </a:cxn>
              <a:cxn ang="0">
                <a:pos x="39694" y="86574"/>
              </a:cxn>
              <a:cxn ang="0">
                <a:pos x="46985" y="55296"/>
              </a:cxn>
              <a:cxn ang="0">
                <a:pos x="39694" y="56064"/>
              </a:cxn>
              <a:cxn ang="0">
                <a:pos x="42530" y="48775"/>
              </a:cxn>
              <a:cxn ang="0">
                <a:pos x="45367" y="47688"/>
              </a:cxn>
              <a:cxn ang="0">
                <a:pos x="47647" y="46151"/>
              </a:cxn>
              <a:cxn ang="0">
                <a:pos x="49344" y="44137"/>
              </a:cxn>
              <a:cxn ang="0">
                <a:pos x="50537" y="41645"/>
              </a:cxn>
              <a:cxn ang="0">
                <a:pos x="14980" y="18623"/>
              </a:cxn>
              <a:cxn ang="0">
                <a:pos x="11990" y="20663"/>
              </a:cxn>
              <a:cxn ang="0">
                <a:pos x="10560" y="24027"/>
              </a:cxn>
              <a:cxn ang="0">
                <a:pos x="11037" y="110601"/>
              </a:cxn>
              <a:cxn ang="0">
                <a:pos x="13313" y="113383"/>
              </a:cxn>
              <a:cxn ang="0">
                <a:pos x="16860" y="114469"/>
              </a:cxn>
              <a:cxn ang="0">
                <a:pos x="119079" y="113674"/>
              </a:cxn>
              <a:cxn ang="0">
                <a:pos x="121646" y="111158"/>
              </a:cxn>
              <a:cxn ang="0">
                <a:pos x="122414" y="24663"/>
              </a:cxn>
              <a:cxn ang="0">
                <a:pos x="121302" y="21140"/>
              </a:cxn>
              <a:cxn ang="0">
                <a:pos x="118523" y="18835"/>
              </a:cxn>
              <a:cxn ang="0">
                <a:pos x="107565" y="22623"/>
              </a:cxn>
              <a:cxn ang="0">
                <a:pos x="23318" y="18332"/>
              </a:cxn>
              <a:cxn ang="0">
                <a:pos x="93167" y="14384"/>
              </a:cxn>
              <a:cxn ang="0">
                <a:pos x="116088" y="7762"/>
              </a:cxn>
              <a:cxn ang="0">
                <a:pos x="121091" y="8530"/>
              </a:cxn>
              <a:cxn ang="0">
                <a:pos x="125511" y="10649"/>
              </a:cxn>
              <a:cxn ang="0">
                <a:pos x="129084" y="13934"/>
              </a:cxn>
              <a:cxn ang="0">
                <a:pos x="131625" y="18093"/>
              </a:cxn>
              <a:cxn ang="0">
                <a:pos x="132869" y="22968"/>
              </a:cxn>
              <a:cxn ang="0">
                <a:pos x="132763" y="110707"/>
              </a:cxn>
              <a:cxn ang="0">
                <a:pos x="131281" y="115449"/>
              </a:cxn>
              <a:cxn ang="0">
                <a:pos x="128555" y="119476"/>
              </a:cxn>
              <a:cxn ang="0">
                <a:pos x="124823" y="122576"/>
              </a:cxn>
              <a:cxn ang="0">
                <a:pos x="120297" y="124483"/>
              </a:cxn>
              <a:cxn ang="0">
                <a:pos x="16860" y="125039"/>
              </a:cxn>
              <a:cxn ang="0">
                <a:pos x="11857" y="124271"/>
              </a:cxn>
              <a:cxn ang="0">
                <a:pos x="7411" y="122125"/>
              </a:cxn>
              <a:cxn ang="0">
                <a:pos x="3837" y="118867"/>
              </a:cxn>
              <a:cxn ang="0">
                <a:pos x="1323" y="114708"/>
              </a:cxn>
              <a:cxn ang="0">
                <a:pos x="79" y="109860"/>
              </a:cxn>
              <a:cxn ang="0">
                <a:pos x="185" y="22093"/>
              </a:cxn>
              <a:cxn ang="0">
                <a:pos x="1641" y="17351"/>
              </a:cxn>
              <a:cxn ang="0">
                <a:pos x="4367" y="13298"/>
              </a:cxn>
              <a:cxn ang="0">
                <a:pos x="8125" y="10199"/>
              </a:cxn>
              <a:cxn ang="0">
                <a:pos x="12651" y="8291"/>
              </a:cxn>
              <a:cxn ang="0">
                <a:pos x="25382" y="7762"/>
              </a:cxn>
            </a:cxnLst>
            <a:rect l="0" t="0" r="0" b="0"/>
            <a:pathLst>
              <a:path w="1993900" h="1873250">
                <a:moveTo>
                  <a:pt x="195263" y="1631950"/>
                </a:moveTo>
                <a:lnTo>
                  <a:pt x="1766888" y="1631950"/>
                </a:lnTo>
                <a:lnTo>
                  <a:pt x="1766888" y="1663700"/>
                </a:lnTo>
                <a:lnTo>
                  <a:pt x="195263" y="1663700"/>
                </a:lnTo>
                <a:lnTo>
                  <a:pt x="195263" y="1631950"/>
                </a:lnTo>
                <a:close/>
                <a:moveTo>
                  <a:pt x="195263" y="1539875"/>
                </a:moveTo>
                <a:lnTo>
                  <a:pt x="1766888" y="1539875"/>
                </a:lnTo>
                <a:lnTo>
                  <a:pt x="1766888" y="1570038"/>
                </a:lnTo>
                <a:lnTo>
                  <a:pt x="195263" y="1570038"/>
                </a:lnTo>
                <a:lnTo>
                  <a:pt x="195263" y="1539875"/>
                </a:lnTo>
                <a:close/>
                <a:moveTo>
                  <a:pt x="1240155" y="603250"/>
                </a:moveTo>
                <a:lnTo>
                  <a:pt x="1357056" y="603250"/>
                </a:lnTo>
                <a:lnTo>
                  <a:pt x="1357056" y="1188182"/>
                </a:lnTo>
                <a:lnTo>
                  <a:pt x="1493838" y="1188182"/>
                </a:lnTo>
                <a:lnTo>
                  <a:pt x="1493838" y="1296988"/>
                </a:lnTo>
                <a:lnTo>
                  <a:pt x="1071563" y="1296988"/>
                </a:lnTo>
                <a:lnTo>
                  <a:pt x="1071563" y="1188182"/>
                </a:lnTo>
                <a:lnTo>
                  <a:pt x="1207550" y="1188182"/>
                </a:lnTo>
                <a:lnTo>
                  <a:pt x="1207550" y="820068"/>
                </a:lnTo>
                <a:lnTo>
                  <a:pt x="1201586" y="822053"/>
                </a:lnTo>
                <a:lnTo>
                  <a:pt x="1194826" y="824833"/>
                </a:lnTo>
                <a:lnTo>
                  <a:pt x="1180909" y="828407"/>
                </a:lnTo>
                <a:lnTo>
                  <a:pt x="1165402" y="831981"/>
                </a:lnTo>
                <a:lnTo>
                  <a:pt x="1148304" y="834760"/>
                </a:lnTo>
                <a:lnTo>
                  <a:pt x="1130809" y="837143"/>
                </a:lnTo>
                <a:lnTo>
                  <a:pt x="1111723" y="838732"/>
                </a:lnTo>
                <a:lnTo>
                  <a:pt x="1091842" y="839526"/>
                </a:lnTo>
                <a:lnTo>
                  <a:pt x="1071563" y="839923"/>
                </a:lnTo>
                <a:lnTo>
                  <a:pt x="1071563" y="738265"/>
                </a:lnTo>
                <a:lnTo>
                  <a:pt x="1080311" y="737073"/>
                </a:lnTo>
                <a:lnTo>
                  <a:pt x="1089456" y="735882"/>
                </a:lnTo>
                <a:lnTo>
                  <a:pt x="1097806" y="734294"/>
                </a:lnTo>
                <a:lnTo>
                  <a:pt x="1106156" y="732705"/>
                </a:lnTo>
                <a:lnTo>
                  <a:pt x="1114109" y="730720"/>
                </a:lnTo>
                <a:lnTo>
                  <a:pt x="1121664" y="728734"/>
                </a:lnTo>
                <a:lnTo>
                  <a:pt x="1129218" y="726352"/>
                </a:lnTo>
                <a:lnTo>
                  <a:pt x="1136376" y="723969"/>
                </a:lnTo>
                <a:lnTo>
                  <a:pt x="1143931" y="720792"/>
                </a:lnTo>
                <a:lnTo>
                  <a:pt x="1150690" y="718012"/>
                </a:lnTo>
                <a:lnTo>
                  <a:pt x="1156654" y="714438"/>
                </a:lnTo>
                <a:lnTo>
                  <a:pt x="1163016" y="711262"/>
                </a:lnTo>
                <a:lnTo>
                  <a:pt x="1168981" y="707688"/>
                </a:lnTo>
                <a:lnTo>
                  <a:pt x="1174945" y="704114"/>
                </a:lnTo>
                <a:lnTo>
                  <a:pt x="1180512" y="699746"/>
                </a:lnTo>
                <a:lnTo>
                  <a:pt x="1186079" y="695775"/>
                </a:lnTo>
                <a:lnTo>
                  <a:pt x="1191248" y="691407"/>
                </a:lnTo>
                <a:lnTo>
                  <a:pt x="1195621" y="686641"/>
                </a:lnTo>
                <a:lnTo>
                  <a:pt x="1200393" y="682273"/>
                </a:lnTo>
                <a:lnTo>
                  <a:pt x="1204767" y="677111"/>
                </a:lnTo>
                <a:lnTo>
                  <a:pt x="1208743" y="671551"/>
                </a:lnTo>
                <a:lnTo>
                  <a:pt x="1213117" y="666389"/>
                </a:lnTo>
                <a:lnTo>
                  <a:pt x="1216298" y="661227"/>
                </a:lnTo>
                <a:lnTo>
                  <a:pt x="1220274" y="655270"/>
                </a:lnTo>
                <a:lnTo>
                  <a:pt x="1223057" y="649314"/>
                </a:lnTo>
                <a:lnTo>
                  <a:pt x="1226636" y="643357"/>
                </a:lnTo>
                <a:lnTo>
                  <a:pt x="1229022" y="637003"/>
                </a:lnTo>
                <a:lnTo>
                  <a:pt x="1231407" y="630650"/>
                </a:lnTo>
                <a:lnTo>
                  <a:pt x="1234191" y="623899"/>
                </a:lnTo>
                <a:lnTo>
                  <a:pt x="1236179" y="617148"/>
                </a:lnTo>
                <a:lnTo>
                  <a:pt x="1240155" y="603250"/>
                </a:lnTo>
                <a:close/>
                <a:moveTo>
                  <a:pt x="763507" y="603250"/>
                </a:moveTo>
                <a:lnTo>
                  <a:pt x="880806" y="603250"/>
                </a:lnTo>
                <a:lnTo>
                  <a:pt x="880806" y="1188182"/>
                </a:lnTo>
                <a:lnTo>
                  <a:pt x="1017588" y="1188182"/>
                </a:lnTo>
                <a:lnTo>
                  <a:pt x="1017588" y="1296988"/>
                </a:lnTo>
                <a:lnTo>
                  <a:pt x="595313" y="1296988"/>
                </a:lnTo>
                <a:lnTo>
                  <a:pt x="595313" y="1188182"/>
                </a:lnTo>
                <a:lnTo>
                  <a:pt x="731300" y="1188182"/>
                </a:lnTo>
                <a:lnTo>
                  <a:pt x="731300" y="820068"/>
                </a:lnTo>
                <a:lnTo>
                  <a:pt x="725336" y="822053"/>
                </a:lnTo>
                <a:lnTo>
                  <a:pt x="718576" y="824833"/>
                </a:lnTo>
                <a:lnTo>
                  <a:pt x="704659" y="828407"/>
                </a:lnTo>
                <a:lnTo>
                  <a:pt x="688754" y="831981"/>
                </a:lnTo>
                <a:lnTo>
                  <a:pt x="672054" y="834760"/>
                </a:lnTo>
                <a:lnTo>
                  <a:pt x="654161" y="837143"/>
                </a:lnTo>
                <a:lnTo>
                  <a:pt x="635473" y="838732"/>
                </a:lnTo>
                <a:lnTo>
                  <a:pt x="615592" y="839526"/>
                </a:lnTo>
                <a:lnTo>
                  <a:pt x="595313" y="839923"/>
                </a:lnTo>
                <a:lnTo>
                  <a:pt x="595313" y="738265"/>
                </a:lnTo>
                <a:lnTo>
                  <a:pt x="604061" y="737073"/>
                </a:lnTo>
                <a:lnTo>
                  <a:pt x="612809" y="735882"/>
                </a:lnTo>
                <a:lnTo>
                  <a:pt x="621159" y="734294"/>
                </a:lnTo>
                <a:lnTo>
                  <a:pt x="629906" y="732705"/>
                </a:lnTo>
                <a:lnTo>
                  <a:pt x="637859" y="730720"/>
                </a:lnTo>
                <a:lnTo>
                  <a:pt x="645414" y="728734"/>
                </a:lnTo>
                <a:lnTo>
                  <a:pt x="652968" y="726352"/>
                </a:lnTo>
                <a:lnTo>
                  <a:pt x="660126" y="723969"/>
                </a:lnTo>
                <a:lnTo>
                  <a:pt x="667283" y="720792"/>
                </a:lnTo>
                <a:lnTo>
                  <a:pt x="674042" y="718012"/>
                </a:lnTo>
                <a:lnTo>
                  <a:pt x="680404" y="714438"/>
                </a:lnTo>
                <a:lnTo>
                  <a:pt x="686766" y="711262"/>
                </a:lnTo>
                <a:lnTo>
                  <a:pt x="692731" y="707688"/>
                </a:lnTo>
                <a:lnTo>
                  <a:pt x="698695" y="704114"/>
                </a:lnTo>
                <a:lnTo>
                  <a:pt x="704262" y="699746"/>
                </a:lnTo>
                <a:lnTo>
                  <a:pt x="709431" y="695775"/>
                </a:lnTo>
                <a:lnTo>
                  <a:pt x="714600" y="691407"/>
                </a:lnTo>
                <a:lnTo>
                  <a:pt x="719371" y="686641"/>
                </a:lnTo>
                <a:lnTo>
                  <a:pt x="724143" y="682273"/>
                </a:lnTo>
                <a:lnTo>
                  <a:pt x="728119" y="677111"/>
                </a:lnTo>
                <a:lnTo>
                  <a:pt x="732493" y="671551"/>
                </a:lnTo>
                <a:lnTo>
                  <a:pt x="736469" y="666389"/>
                </a:lnTo>
                <a:lnTo>
                  <a:pt x="740048" y="661227"/>
                </a:lnTo>
                <a:lnTo>
                  <a:pt x="744024" y="655270"/>
                </a:lnTo>
                <a:lnTo>
                  <a:pt x="746807" y="649314"/>
                </a:lnTo>
                <a:lnTo>
                  <a:pt x="749988" y="643357"/>
                </a:lnTo>
                <a:lnTo>
                  <a:pt x="752772" y="637003"/>
                </a:lnTo>
                <a:lnTo>
                  <a:pt x="755157" y="630650"/>
                </a:lnTo>
                <a:lnTo>
                  <a:pt x="757941" y="623899"/>
                </a:lnTo>
                <a:lnTo>
                  <a:pt x="759929" y="617148"/>
                </a:lnTo>
                <a:lnTo>
                  <a:pt x="763507" y="603250"/>
                </a:lnTo>
                <a:close/>
                <a:moveTo>
                  <a:pt x="252860" y="274637"/>
                </a:moveTo>
                <a:lnTo>
                  <a:pt x="243333" y="275431"/>
                </a:lnTo>
                <a:lnTo>
                  <a:pt x="233806" y="276622"/>
                </a:lnTo>
                <a:lnTo>
                  <a:pt x="224676" y="279003"/>
                </a:lnTo>
                <a:lnTo>
                  <a:pt x="216340" y="282178"/>
                </a:lnTo>
                <a:lnTo>
                  <a:pt x="207607" y="286147"/>
                </a:lnTo>
                <a:lnTo>
                  <a:pt x="199668" y="290909"/>
                </a:lnTo>
                <a:lnTo>
                  <a:pt x="192523" y="296465"/>
                </a:lnTo>
                <a:lnTo>
                  <a:pt x="185774" y="302815"/>
                </a:lnTo>
                <a:lnTo>
                  <a:pt x="179820" y="309562"/>
                </a:lnTo>
                <a:lnTo>
                  <a:pt x="174263" y="316706"/>
                </a:lnTo>
                <a:lnTo>
                  <a:pt x="169499" y="324644"/>
                </a:lnTo>
                <a:lnTo>
                  <a:pt x="165530" y="332581"/>
                </a:lnTo>
                <a:lnTo>
                  <a:pt x="162354" y="341312"/>
                </a:lnTo>
                <a:lnTo>
                  <a:pt x="159972" y="350837"/>
                </a:lnTo>
                <a:lnTo>
                  <a:pt x="158385" y="359965"/>
                </a:lnTo>
                <a:lnTo>
                  <a:pt x="157988" y="369490"/>
                </a:lnTo>
                <a:lnTo>
                  <a:pt x="157988" y="1619647"/>
                </a:lnTo>
                <a:lnTo>
                  <a:pt x="158385" y="1629569"/>
                </a:lnTo>
                <a:lnTo>
                  <a:pt x="159972" y="1639094"/>
                </a:lnTo>
                <a:lnTo>
                  <a:pt x="162354" y="1647825"/>
                </a:lnTo>
                <a:lnTo>
                  <a:pt x="165530" y="1656953"/>
                </a:lnTo>
                <a:lnTo>
                  <a:pt x="169499" y="1665288"/>
                </a:lnTo>
                <a:lnTo>
                  <a:pt x="174263" y="1672828"/>
                </a:lnTo>
                <a:lnTo>
                  <a:pt x="179820" y="1679972"/>
                </a:lnTo>
                <a:lnTo>
                  <a:pt x="185774" y="1686719"/>
                </a:lnTo>
                <a:lnTo>
                  <a:pt x="192523" y="1693069"/>
                </a:lnTo>
                <a:lnTo>
                  <a:pt x="199668" y="1698625"/>
                </a:lnTo>
                <a:lnTo>
                  <a:pt x="207607" y="1702991"/>
                </a:lnTo>
                <a:lnTo>
                  <a:pt x="216340" y="1707356"/>
                </a:lnTo>
                <a:lnTo>
                  <a:pt x="224676" y="1710531"/>
                </a:lnTo>
                <a:lnTo>
                  <a:pt x="233806" y="1712913"/>
                </a:lnTo>
                <a:lnTo>
                  <a:pt x="243333" y="1714103"/>
                </a:lnTo>
                <a:lnTo>
                  <a:pt x="252860" y="1714897"/>
                </a:lnTo>
                <a:lnTo>
                  <a:pt x="1741040" y="1714897"/>
                </a:lnTo>
                <a:lnTo>
                  <a:pt x="1750567" y="1714103"/>
                </a:lnTo>
                <a:lnTo>
                  <a:pt x="1759697" y="1712913"/>
                </a:lnTo>
                <a:lnTo>
                  <a:pt x="1769224" y="1710531"/>
                </a:lnTo>
                <a:lnTo>
                  <a:pt x="1777560" y="1707356"/>
                </a:lnTo>
                <a:lnTo>
                  <a:pt x="1785896" y="1702991"/>
                </a:lnTo>
                <a:lnTo>
                  <a:pt x="1794232" y="1698625"/>
                </a:lnTo>
                <a:lnTo>
                  <a:pt x="1801377" y="1693069"/>
                </a:lnTo>
                <a:lnTo>
                  <a:pt x="1808126" y="1686719"/>
                </a:lnTo>
                <a:lnTo>
                  <a:pt x="1813683" y="1679972"/>
                </a:lnTo>
                <a:lnTo>
                  <a:pt x="1819240" y="1672828"/>
                </a:lnTo>
                <a:lnTo>
                  <a:pt x="1824401" y="1665288"/>
                </a:lnTo>
                <a:lnTo>
                  <a:pt x="1828370" y="1656953"/>
                </a:lnTo>
                <a:lnTo>
                  <a:pt x="1831546" y="1647825"/>
                </a:lnTo>
                <a:lnTo>
                  <a:pt x="1833531" y="1639094"/>
                </a:lnTo>
                <a:lnTo>
                  <a:pt x="1835516" y="1629569"/>
                </a:lnTo>
                <a:lnTo>
                  <a:pt x="1835912" y="1619647"/>
                </a:lnTo>
                <a:lnTo>
                  <a:pt x="1835912" y="369490"/>
                </a:lnTo>
                <a:lnTo>
                  <a:pt x="1835516" y="359965"/>
                </a:lnTo>
                <a:lnTo>
                  <a:pt x="1833531" y="350837"/>
                </a:lnTo>
                <a:lnTo>
                  <a:pt x="1831546" y="341312"/>
                </a:lnTo>
                <a:lnTo>
                  <a:pt x="1828370" y="332581"/>
                </a:lnTo>
                <a:lnTo>
                  <a:pt x="1824401" y="324644"/>
                </a:lnTo>
                <a:lnTo>
                  <a:pt x="1819240" y="316706"/>
                </a:lnTo>
                <a:lnTo>
                  <a:pt x="1813683" y="309562"/>
                </a:lnTo>
                <a:lnTo>
                  <a:pt x="1808126" y="302815"/>
                </a:lnTo>
                <a:lnTo>
                  <a:pt x="1801377" y="296465"/>
                </a:lnTo>
                <a:lnTo>
                  <a:pt x="1794232" y="290909"/>
                </a:lnTo>
                <a:lnTo>
                  <a:pt x="1785896" y="286147"/>
                </a:lnTo>
                <a:lnTo>
                  <a:pt x="1777560" y="282178"/>
                </a:lnTo>
                <a:lnTo>
                  <a:pt x="1769224" y="279003"/>
                </a:lnTo>
                <a:lnTo>
                  <a:pt x="1759697" y="276622"/>
                </a:lnTo>
                <a:lnTo>
                  <a:pt x="1750567" y="275431"/>
                </a:lnTo>
                <a:lnTo>
                  <a:pt x="1741040" y="274637"/>
                </a:lnTo>
                <a:lnTo>
                  <a:pt x="1613221" y="274637"/>
                </a:lnTo>
                <a:lnTo>
                  <a:pt x="1613221" y="338931"/>
                </a:lnTo>
                <a:lnTo>
                  <a:pt x="1366316" y="338931"/>
                </a:lnTo>
                <a:lnTo>
                  <a:pt x="1366316" y="274637"/>
                </a:lnTo>
                <a:lnTo>
                  <a:pt x="596622" y="274637"/>
                </a:lnTo>
                <a:lnTo>
                  <a:pt x="596622" y="338931"/>
                </a:lnTo>
                <a:lnTo>
                  <a:pt x="349717" y="338931"/>
                </a:lnTo>
                <a:lnTo>
                  <a:pt x="349717" y="274637"/>
                </a:lnTo>
                <a:lnTo>
                  <a:pt x="252860" y="274637"/>
                </a:lnTo>
                <a:close/>
                <a:moveTo>
                  <a:pt x="442207" y="0"/>
                </a:moveTo>
                <a:lnTo>
                  <a:pt x="565660" y="0"/>
                </a:lnTo>
                <a:lnTo>
                  <a:pt x="565660" y="116284"/>
                </a:lnTo>
                <a:lnTo>
                  <a:pt x="1397278" y="116284"/>
                </a:lnTo>
                <a:lnTo>
                  <a:pt x="1397278" y="215503"/>
                </a:lnTo>
                <a:lnTo>
                  <a:pt x="1397278" y="307975"/>
                </a:lnTo>
                <a:lnTo>
                  <a:pt x="1461188" y="307975"/>
                </a:lnTo>
                <a:lnTo>
                  <a:pt x="1461188" y="0"/>
                </a:lnTo>
                <a:lnTo>
                  <a:pt x="1551296" y="0"/>
                </a:lnTo>
                <a:lnTo>
                  <a:pt x="1551296" y="116284"/>
                </a:lnTo>
                <a:lnTo>
                  <a:pt x="1741040" y="116284"/>
                </a:lnTo>
                <a:lnTo>
                  <a:pt x="1754140" y="116681"/>
                </a:lnTo>
                <a:lnTo>
                  <a:pt x="1766446" y="117475"/>
                </a:lnTo>
                <a:lnTo>
                  <a:pt x="1779148" y="119062"/>
                </a:lnTo>
                <a:lnTo>
                  <a:pt x="1791851" y="121840"/>
                </a:lnTo>
                <a:lnTo>
                  <a:pt x="1804156" y="124222"/>
                </a:lnTo>
                <a:lnTo>
                  <a:pt x="1816065" y="127794"/>
                </a:lnTo>
                <a:lnTo>
                  <a:pt x="1827973" y="131762"/>
                </a:lnTo>
                <a:lnTo>
                  <a:pt x="1839088" y="136525"/>
                </a:lnTo>
                <a:lnTo>
                  <a:pt x="1850600" y="141684"/>
                </a:lnTo>
                <a:lnTo>
                  <a:pt x="1861318" y="147240"/>
                </a:lnTo>
                <a:lnTo>
                  <a:pt x="1872035" y="152797"/>
                </a:lnTo>
                <a:lnTo>
                  <a:pt x="1882356" y="159544"/>
                </a:lnTo>
                <a:lnTo>
                  <a:pt x="1892280" y="167084"/>
                </a:lnTo>
                <a:lnTo>
                  <a:pt x="1901807" y="174228"/>
                </a:lnTo>
                <a:lnTo>
                  <a:pt x="1911334" y="182165"/>
                </a:lnTo>
                <a:lnTo>
                  <a:pt x="1919670" y="190500"/>
                </a:lnTo>
                <a:lnTo>
                  <a:pt x="1928006" y="199231"/>
                </a:lnTo>
                <a:lnTo>
                  <a:pt x="1935945" y="208756"/>
                </a:lnTo>
                <a:lnTo>
                  <a:pt x="1943884" y="218281"/>
                </a:lnTo>
                <a:lnTo>
                  <a:pt x="1951029" y="228203"/>
                </a:lnTo>
                <a:lnTo>
                  <a:pt x="1957380" y="238125"/>
                </a:lnTo>
                <a:lnTo>
                  <a:pt x="1963732" y="249237"/>
                </a:lnTo>
                <a:lnTo>
                  <a:pt x="1968892" y="259953"/>
                </a:lnTo>
                <a:lnTo>
                  <a:pt x="1974052" y="271065"/>
                </a:lnTo>
                <a:lnTo>
                  <a:pt x="1978816" y="282575"/>
                </a:lnTo>
                <a:lnTo>
                  <a:pt x="1982389" y="294084"/>
                </a:lnTo>
                <a:lnTo>
                  <a:pt x="1985961" y="306387"/>
                </a:lnTo>
                <a:lnTo>
                  <a:pt x="1988740" y="318690"/>
                </a:lnTo>
                <a:lnTo>
                  <a:pt x="1991122" y="330994"/>
                </a:lnTo>
                <a:lnTo>
                  <a:pt x="1992709" y="344090"/>
                </a:lnTo>
                <a:lnTo>
                  <a:pt x="1993503" y="356790"/>
                </a:lnTo>
                <a:lnTo>
                  <a:pt x="1993900" y="369490"/>
                </a:lnTo>
                <a:lnTo>
                  <a:pt x="1993900" y="1619647"/>
                </a:lnTo>
                <a:lnTo>
                  <a:pt x="1993503" y="1632744"/>
                </a:lnTo>
                <a:lnTo>
                  <a:pt x="1992709" y="1645841"/>
                </a:lnTo>
                <a:lnTo>
                  <a:pt x="1991122" y="1658541"/>
                </a:lnTo>
                <a:lnTo>
                  <a:pt x="1988740" y="1670844"/>
                </a:lnTo>
                <a:lnTo>
                  <a:pt x="1985961" y="1682750"/>
                </a:lnTo>
                <a:lnTo>
                  <a:pt x="1982389" y="1695053"/>
                </a:lnTo>
                <a:lnTo>
                  <a:pt x="1978816" y="1706960"/>
                </a:lnTo>
                <a:lnTo>
                  <a:pt x="1974052" y="1718469"/>
                </a:lnTo>
                <a:lnTo>
                  <a:pt x="1968892" y="1729581"/>
                </a:lnTo>
                <a:lnTo>
                  <a:pt x="1963732" y="1740694"/>
                </a:lnTo>
                <a:lnTo>
                  <a:pt x="1957380" y="1751410"/>
                </a:lnTo>
                <a:lnTo>
                  <a:pt x="1951029" y="1761331"/>
                </a:lnTo>
                <a:lnTo>
                  <a:pt x="1943884" y="1771650"/>
                </a:lnTo>
                <a:lnTo>
                  <a:pt x="1935945" y="1780778"/>
                </a:lnTo>
                <a:lnTo>
                  <a:pt x="1928006" y="1789906"/>
                </a:lnTo>
                <a:lnTo>
                  <a:pt x="1919670" y="1799035"/>
                </a:lnTo>
                <a:lnTo>
                  <a:pt x="1911334" y="1807369"/>
                </a:lnTo>
                <a:lnTo>
                  <a:pt x="1901807" y="1815306"/>
                </a:lnTo>
                <a:lnTo>
                  <a:pt x="1892280" y="1822847"/>
                </a:lnTo>
                <a:lnTo>
                  <a:pt x="1882356" y="1829594"/>
                </a:lnTo>
                <a:lnTo>
                  <a:pt x="1872035" y="1836341"/>
                </a:lnTo>
                <a:lnTo>
                  <a:pt x="1861318" y="1842294"/>
                </a:lnTo>
                <a:lnTo>
                  <a:pt x="1850600" y="1848247"/>
                </a:lnTo>
                <a:lnTo>
                  <a:pt x="1839088" y="1853406"/>
                </a:lnTo>
                <a:lnTo>
                  <a:pt x="1827973" y="1857375"/>
                </a:lnTo>
                <a:lnTo>
                  <a:pt x="1816065" y="1861741"/>
                </a:lnTo>
                <a:lnTo>
                  <a:pt x="1804156" y="1864916"/>
                </a:lnTo>
                <a:lnTo>
                  <a:pt x="1791851" y="1868091"/>
                </a:lnTo>
                <a:lnTo>
                  <a:pt x="1779148" y="1870075"/>
                </a:lnTo>
                <a:lnTo>
                  <a:pt x="1766446" y="1871663"/>
                </a:lnTo>
                <a:lnTo>
                  <a:pt x="1754140" y="1872456"/>
                </a:lnTo>
                <a:lnTo>
                  <a:pt x="1741040" y="1873250"/>
                </a:lnTo>
                <a:lnTo>
                  <a:pt x="252860" y="1873250"/>
                </a:lnTo>
                <a:lnTo>
                  <a:pt x="239760" y="1872456"/>
                </a:lnTo>
                <a:lnTo>
                  <a:pt x="227058" y="1871663"/>
                </a:lnTo>
                <a:lnTo>
                  <a:pt x="214355" y="1870075"/>
                </a:lnTo>
                <a:lnTo>
                  <a:pt x="201653" y="1868091"/>
                </a:lnTo>
                <a:lnTo>
                  <a:pt x="189744" y="1864916"/>
                </a:lnTo>
                <a:lnTo>
                  <a:pt x="177835" y="1861741"/>
                </a:lnTo>
                <a:lnTo>
                  <a:pt x="165927" y="1857375"/>
                </a:lnTo>
                <a:lnTo>
                  <a:pt x="154018" y="1853406"/>
                </a:lnTo>
                <a:lnTo>
                  <a:pt x="143300" y="1848247"/>
                </a:lnTo>
                <a:lnTo>
                  <a:pt x="132186" y="1842294"/>
                </a:lnTo>
                <a:lnTo>
                  <a:pt x="121865" y="1836341"/>
                </a:lnTo>
                <a:lnTo>
                  <a:pt x="111147" y="1829594"/>
                </a:lnTo>
                <a:lnTo>
                  <a:pt x="101620" y="1822847"/>
                </a:lnTo>
                <a:lnTo>
                  <a:pt x="91696" y="1815306"/>
                </a:lnTo>
                <a:lnTo>
                  <a:pt x="82566" y="1807369"/>
                </a:lnTo>
                <a:lnTo>
                  <a:pt x="74230" y="1799035"/>
                </a:lnTo>
                <a:lnTo>
                  <a:pt x="65497" y="1789906"/>
                </a:lnTo>
                <a:lnTo>
                  <a:pt x="57558" y="1780778"/>
                </a:lnTo>
                <a:lnTo>
                  <a:pt x="50016" y="1771650"/>
                </a:lnTo>
                <a:lnTo>
                  <a:pt x="42871" y="1761331"/>
                </a:lnTo>
                <a:lnTo>
                  <a:pt x="36520" y="1751410"/>
                </a:lnTo>
                <a:lnTo>
                  <a:pt x="30168" y="1740694"/>
                </a:lnTo>
                <a:lnTo>
                  <a:pt x="24611" y="1729581"/>
                </a:lnTo>
                <a:lnTo>
                  <a:pt x="19848" y="1718469"/>
                </a:lnTo>
                <a:lnTo>
                  <a:pt x="15084" y="1706960"/>
                </a:lnTo>
                <a:lnTo>
                  <a:pt x="11115" y="1695053"/>
                </a:lnTo>
                <a:lnTo>
                  <a:pt x="7939" y="1682750"/>
                </a:lnTo>
                <a:lnTo>
                  <a:pt x="4763" y="1670844"/>
                </a:lnTo>
                <a:lnTo>
                  <a:pt x="2779" y="1658541"/>
                </a:lnTo>
                <a:lnTo>
                  <a:pt x="1191" y="1645841"/>
                </a:lnTo>
                <a:lnTo>
                  <a:pt x="0" y="1632744"/>
                </a:lnTo>
                <a:lnTo>
                  <a:pt x="0" y="1619647"/>
                </a:lnTo>
                <a:lnTo>
                  <a:pt x="0" y="369490"/>
                </a:lnTo>
                <a:lnTo>
                  <a:pt x="0" y="356790"/>
                </a:lnTo>
                <a:lnTo>
                  <a:pt x="1191" y="344090"/>
                </a:lnTo>
                <a:lnTo>
                  <a:pt x="2779" y="330994"/>
                </a:lnTo>
                <a:lnTo>
                  <a:pt x="4763" y="318690"/>
                </a:lnTo>
                <a:lnTo>
                  <a:pt x="7939" y="306387"/>
                </a:lnTo>
                <a:lnTo>
                  <a:pt x="11115" y="294084"/>
                </a:lnTo>
                <a:lnTo>
                  <a:pt x="15084" y="282575"/>
                </a:lnTo>
                <a:lnTo>
                  <a:pt x="19848" y="271065"/>
                </a:lnTo>
                <a:lnTo>
                  <a:pt x="24611" y="259953"/>
                </a:lnTo>
                <a:lnTo>
                  <a:pt x="30168" y="249237"/>
                </a:lnTo>
                <a:lnTo>
                  <a:pt x="36520" y="238125"/>
                </a:lnTo>
                <a:lnTo>
                  <a:pt x="42871" y="228203"/>
                </a:lnTo>
                <a:lnTo>
                  <a:pt x="50016" y="218281"/>
                </a:lnTo>
                <a:lnTo>
                  <a:pt x="57558" y="208756"/>
                </a:lnTo>
                <a:lnTo>
                  <a:pt x="65497" y="199231"/>
                </a:lnTo>
                <a:lnTo>
                  <a:pt x="74230" y="190500"/>
                </a:lnTo>
                <a:lnTo>
                  <a:pt x="82566" y="182165"/>
                </a:lnTo>
                <a:lnTo>
                  <a:pt x="91696" y="174228"/>
                </a:lnTo>
                <a:lnTo>
                  <a:pt x="101620" y="167084"/>
                </a:lnTo>
                <a:lnTo>
                  <a:pt x="111147" y="159544"/>
                </a:lnTo>
                <a:lnTo>
                  <a:pt x="121865" y="152797"/>
                </a:lnTo>
                <a:lnTo>
                  <a:pt x="132186" y="147240"/>
                </a:lnTo>
                <a:lnTo>
                  <a:pt x="143300" y="141684"/>
                </a:lnTo>
                <a:lnTo>
                  <a:pt x="154018" y="136525"/>
                </a:lnTo>
                <a:lnTo>
                  <a:pt x="165927" y="131762"/>
                </a:lnTo>
                <a:lnTo>
                  <a:pt x="177835" y="127794"/>
                </a:lnTo>
                <a:lnTo>
                  <a:pt x="189744" y="124222"/>
                </a:lnTo>
                <a:lnTo>
                  <a:pt x="201653" y="121840"/>
                </a:lnTo>
                <a:lnTo>
                  <a:pt x="214355" y="119062"/>
                </a:lnTo>
                <a:lnTo>
                  <a:pt x="227058" y="117475"/>
                </a:lnTo>
                <a:lnTo>
                  <a:pt x="239760" y="116681"/>
                </a:lnTo>
                <a:lnTo>
                  <a:pt x="252860" y="116284"/>
                </a:lnTo>
                <a:lnTo>
                  <a:pt x="380679" y="116284"/>
                </a:lnTo>
                <a:lnTo>
                  <a:pt x="380679" y="215503"/>
                </a:lnTo>
                <a:lnTo>
                  <a:pt x="380679" y="307975"/>
                </a:lnTo>
                <a:lnTo>
                  <a:pt x="442207" y="307975"/>
                </a:lnTo>
                <a:lnTo>
                  <a:pt x="442207" y="0"/>
                </a:lnTo>
                <a:close/>
              </a:path>
            </a:pathLst>
          </a:custGeom>
          <a:solidFill>
            <a:srgbClr val="262636"/>
          </a:solidFill>
          <a:ln w="9525">
            <a:noFill/>
          </a:ln>
        </p:spPr>
      </p:sp>
      <p:sp>
        <p:nvSpPr>
          <p:cNvPr id="81" name="微博">
            <a:extLst>
              <a:ext uri="{FF2B5EF4-FFF2-40B4-BE49-F238E27FC236}">
                <a16:creationId xmlns="" xmlns:a16="http://schemas.microsoft.com/office/drawing/2014/main" id="{4A34319C-8369-4DBB-925E-E3FA0C178EEC}"/>
              </a:ext>
            </a:extLst>
          </p:cNvPr>
          <p:cNvSpPr/>
          <p:nvPr/>
        </p:nvSpPr>
        <p:spPr>
          <a:xfrm>
            <a:off x="3703695" y="4708229"/>
            <a:ext cx="366395" cy="305435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0" name="篮球">
            <a:extLst>
              <a:ext uri="{FF2B5EF4-FFF2-40B4-BE49-F238E27FC236}">
                <a16:creationId xmlns="" xmlns:a16="http://schemas.microsoft.com/office/drawing/2014/main" id="{80C41A96-A6FE-4EF1-9C3C-3620959E61EE}"/>
              </a:ext>
            </a:extLst>
          </p:cNvPr>
          <p:cNvSpPr/>
          <p:nvPr/>
        </p:nvSpPr>
        <p:spPr bwMode="auto">
          <a:xfrm>
            <a:off x="2548639" y="5295195"/>
            <a:ext cx="333375" cy="333375"/>
          </a:xfrm>
          <a:custGeom>
            <a:avLst/>
            <a:gdLst>
              <a:gd name="T0" fmla="*/ 1860613 w 1893888"/>
              <a:gd name="T1" fmla="*/ 1190181 h 1892300"/>
              <a:gd name="T2" fmla="*/ 1762384 w 1893888"/>
              <a:gd name="T3" fmla="*/ 1425225 h 1892300"/>
              <a:gd name="T4" fmla="*/ 1607647 w 1893888"/>
              <a:gd name="T5" fmla="*/ 1622419 h 1892300"/>
              <a:gd name="T6" fmla="*/ 1499648 w 1893888"/>
              <a:gd name="T7" fmla="*/ 1493250 h 1892300"/>
              <a:gd name="T8" fmla="*/ 1362602 w 1893888"/>
              <a:gd name="T9" fmla="*/ 1332319 h 1892300"/>
              <a:gd name="T10" fmla="*/ 1273087 w 1893888"/>
              <a:gd name="T11" fmla="*/ 1180123 h 1892300"/>
              <a:gd name="T12" fmla="*/ 1229253 w 1893888"/>
              <a:gd name="T13" fmla="*/ 988223 h 1892300"/>
              <a:gd name="T14" fmla="*/ 1180451 w 1893888"/>
              <a:gd name="T15" fmla="*/ 1066373 h 1892300"/>
              <a:gd name="T16" fmla="*/ 1243042 w 1893888"/>
              <a:gd name="T17" fmla="*/ 1250737 h 1892300"/>
              <a:gd name="T18" fmla="*/ 1345512 w 1893888"/>
              <a:gd name="T19" fmla="*/ 1403048 h 1892300"/>
              <a:gd name="T20" fmla="*/ 1487860 w 1893888"/>
              <a:gd name="T21" fmla="*/ 1576551 h 1892300"/>
              <a:gd name="T22" fmla="*/ 1485483 w 1893888"/>
              <a:gd name="T23" fmla="*/ 1723830 h 1892300"/>
              <a:gd name="T24" fmla="*/ 1299823 w 1893888"/>
              <a:gd name="T25" fmla="*/ 1824488 h 1892300"/>
              <a:gd name="T26" fmla="*/ 1091978 w 1893888"/>
              <a:gd name="T27" fmla="*/ 1881440 h 1892300"/>
              <a:gd name="T28" fmla="*/ 894028 w 1893888"/>
              <a:gd name="T29" fmla="*/ 1891505 h 1892300"/>
              <a:gd name="T30" fmla="*/ 678922 w 1893888"/>
              <a:gd name="T31" fmla="*/ 1854145 h 1892300"/>
              <a:gd name="T32" fmla="*/ 482865 w 1893888"/>
              <a:gd name="T33" fmla="*/ 1770680 h 1892300"/>
              <a:gd name="T34" fmla="*/ 361951 w 1893888"/>
              <a:gd name="T35" fmla="*/ 1634222 h 1892300"/>
              <a:gd name="T36" fmla="*/ 462228 w 1893888"/>
              <a:gd name="T37" fmla="*/ 1490876 h 1892300"/>
              <a:gd name="T38" fmla="*/ 597959 w 1893888"/>
              <a:gd name="T39" fmla="*/ 1326066 h 1892300"/>
              <a:gd name="T40" fmla="*/ 685801 w 1893888"/>
              <a:gd name="T41" fmla="*/ 1145889 h 1892300"/>
              <a:gd name="T42" fmla="*/ 713053 w 1893888"/>
              <a:gd name="T43" fmla="*/ 1000687 h 1892300"/>
              <a:gd name="T44" fmla="*/ 640564 w 1893888"/>
              <a:gd name="T45" fmla="*/ 1095063 h 1892300"/>
              <a:gd name="T46" fmla="*/ 567040 w 1893888"/>
              <a:gd name="T47" fmla="*/ 1268295 h 1892300"/>
              <a:gd name="T48" fmla="*/ 449612 w 1893888"/>
              <a:gd name="T49" fmla="*/ 1418518 h 1892300"/>
              <a:gd name="T50" fmla="*/ 333771 w 1893888"/>
              <a:gd name="T51" fmla="*/ 1567947 h 1892300"/>
              <a:gd name="T52" fmla="*/ 191747 w 1893888"/>
              <a:gd name="T53" fmla="*/ 1514523 h 1892300"/>
              <a:gd name="T54" fmla="*/ 69030 w 1893888"/>
              <a:gd name="T55" fmla="*/ 1297387 h 1892300"/>
              <a:gd name="T56" fmla="*/ 6613 w 1893888"/>
              <a:gd name="T57" fmla="*/ 1049309 h 1892300"/>
              <a:gd name="T58" fmla="*/ 355379 w 1893888"/>
              <a:gd name="T59" fmla="*/ 364290 h 1892300"/>
              <a:gd name="T60" fmla="*/ 494774 w 1893888"/>
              <a:gd name="T61" fmla="*/ 531968 h 1892300"/>
              <a:gd name="T62" fmla="*/ 590973 w 1893888"/>
              <a:gd name="T63" fmla="*/ 672670 h 1892300"/>
              <a:gd name="T64" fmla="*/ 651395 w 1893888"/>
              <a:gd name="T65" fmla="*/ 859920 h 1892300"/>
              <a:gd name="T66" fmla="*/ 14576 w 1893888"/>
              <a:gd name="T67" fmla="*/ 777668 h 1892300"/>
              <a:gd name="T68" fmla="*/ 93019 w 1893888"/>
              <a:gd name="T69" fmla="*/ 535142 h 1892300"/>
              <a:gd name="T70" fmla="*/ 230559 w 1893888"/>
              <a:gd name="T71" fmla="*/ 326205 h 1892300"/>
              <a:gd name="T72" fmla="*/ 1688307 w 1893888"/>
              <a:gd name="T73" fmla="*/ 356986 h 1892300"/>
              <a:gd name="T74" fmla="*/ 1818217 w 1893888"/>
              <a:gd name="T75" fmla="*/ 573778 h 1892300"/>
              <a:gd name="T76" fmla="*/ 1886480 w 1893888"/>
              <a:gd name="T77" fmla="*/ 823842 h 1892300"/>
              <a:gd name="T78" fmla="*/ 1241161 w 1893888"/>
              <a:gd name="T79" fmla="*/ 821993 h 1892300"/>
              <a:gd name="T80" fmla="*/ 1310482 w 1893888"/>
              <a:gd name="T81" fmla="*/ 644546 h 1892300"/>
              <a:gd name="T82" fmla="*/ 1418167 w 1893888"/>
              <a:gd name="T83" fmla="*/ 500634 h 1892300"/>
              <a:gd name="T84" fmla="*/ 1550459 w 1893888"/>
              <a:gd name="T85" fmla="*/ 334277 h 1892300"/>
              <a:gd name="T86" fmla="*/ 1072918 w 1893888"/>
              <a:gd name="T87" fmla="*/ 7924 h 1892300"/>
              <a:gd name="T88" fmla="*/ 1283573 w 1893888"/>
              <a:gd name="T89" fmla="*/ 61278 h 1892300"/>
              <a:gd name="T90" fmla="*/ 1472318 w 1893888"/>
              <a:gd name="T91" fmla="*/ 158741 h 1892300"/>
              <a:gd name="T92" fmla="*/ 1500300 w 1893888"/>
              <a:gd name="T93" fmla="*/ 304540 h 1892300"/>
              <a:gd name="T94" fmla="*/ 1355376 w 1893888"/>
              <a:gd name="T95" fmla="*/ 484939 h 1892300"/>
              <a:gd name="T96" fmla="*/ 1251368 w 1893888"/>
              <a:gd name="T97" fmla="*/ 632587 h 1892300"/>
              <a:gd name="T98" fmla="*/ 1182469 w 1893888"/>
              <a:gd name="T99" fmla="*/ 822230 h 1892300"/>
              <a:gd name="T100" fmla="*/ 971550 w 1893888"/>
              <a:gd name="T101" fmla="*/ 0 h 1892300"/>
              <a:gd name="T102" fmla="*/ 704851 w 1893888"/>
              <a:gd name="T103" fmla="*/ 832506 h 1892300"/>
              <a:gd name="T104" fmla="*/ 642409 w 1893888"/>
              <a:gd name="T105" fmla="*/ 648356 h 1892300"/>
              <a:gd name="T106" fmla="*/ 539486 w 1893888"/>
              <a:gd name="T107" fmla="*/ 496439 h 1892300"/>
              <a:gd name="T108" fmla="*/ 396876 w 1893888"/>
              <a:gd name="T109" fmla="*/ 322857 h 1892300"/>
              <a:gd name="T110" fmla="*/ 399257 w 1893888"/>
              <a:gd name="T111" fmla="*/ 174374 h 1892300"/>
              <a:gd name="T112" fmla="*/ 584995 w 1893888"/>
              <a:gd name="T113" fmla="*/ 71335 h 1892300"/>
              <a:gd name="T114" fmla="*/ 793222 w 1893888"/>
              <a:gd name="T115" fmla="*/ 11889 h 1892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93888" h="1892300">
                <a:moveTo>
                  <a:pt x="1228725" y="977900"/>
                </a:moveTo>
                <a:lnTo>
                  <a:pt x="1892300" y="977900"/>
                </a:lnTo>
                <a:lnTo>
                  <a:pt x="1891244" y="1002251"/>
                </a:lnTo>
                <a:lnTo>
                  <a:pt x="1889396" y="1026338"/>
                </a:lnTo>
                <a:lnTo>
                  <a:pt x="1887019" y="1050425"/>
                </a:lnTo>
                <a:lnTo>
                  <a:pt x="1884114" y="1074247"/>
                </a:lnTo>
                <a:lnTo>
                  <a:pt x="1880418" y="1097804"/>
                </a:lnTo>
                <a:lnTo>
                  <a:pt x="1876457" y="1121097"/>
                </a:lnTo>
                <a:lnTo>
                  <a:pt x="1871704" y="1144390"/>
                </a:lnTo>
                <a:lnTo>
                  <a:pt x="1866687" y="1167682"/>
                </a:lnTo>
                <a:lnTo>
                  <a:pt x="1860613" y="1190181"/>
                </a:lnTo>
                <a:lnTo>
                  <a:pt x="1854540" y="1212944"/>
                </a:lnTo>
                <a:lnTo>
                  <a:pt x="1847411" y="1235443"/>
                </a:lnTo>
                <a:lnTo>
                  <a:pt x="1840017" y="1257412"/>
                </a:lnTo>
                <a:lnTo>
                  <a:pt x="1832095" y="1279117"/>
                </a:lnTo>
                <a:lnTo>
                  <a:pt x="1823645" y="1301086"/>
                </a:lnTo>
                <a:lnTo>
                  <a:pt x="1814667" y="1322261"/>
                </a:lnTo>
                <a:lnTo>
                  <a:pt x="1804897" y="1343436"/>
                </a:lnTo>
                <a:lnTo>
                  <a:pt x="1795127" y="1364082"/>
                </a:lnTo>
                <a:lnTo>
                  <a:pt x="1784565" y="1384992"/>
                </a:lnTo>
                <a:lnTo>
                  <a:pt x="1773475" y="1405109"/>
                </a:lnTo>
                <a:lnTo>
                  <a:pt x="1762384" y="1425225"/>
                </a:lnTo>
                <a:lnTo>
                  <a:pt x="1750502" y="1444547"/>
                </a:lnTo>
                <a:lnTo>
                  <a:pt x="1738091" y="1463870"/>
                </a:lnTo>
                <a:lnTo>
                  <a:pt x="1725152" y="1482927"/>
                </a:lnTo>
                <a:lnTo>
                  <a:pt x="1711949" y="1501720"/>
                </a:lnTo>
                <a:lnTo>
                  <a:pt x="1698482" y="1519984"/>
                </a:lnTo>
                <a:lnTo>
                  <a:pt x="1684223" y="1537718"/>
                </a:lnTo>
                <a:lnTo>
                  <a:pt x="1669700" y="1555717"/>
                </a:lnTo>
                <a:lnTo>
                  <a:pt x="1654913" y="1572922"/>
                </a:lnTo>
                <a:lnTo>
                  <a:pt x="1639334" y="1589597"/>
                </a:lnTo>
                <a:lnTo>
                  <a:pt x="1623754" y="1606273"/>
                </a:lnTo>
                <a:lnTo>
                  <a:pt x="1607647" y="1622419"/>
                </a:lnTo>
                <a:lnTo>
                  <a:pt x="1591011" y="1638300"/>
                </a:lnTo>
                <a:lnTo>
                  <a:pt x="1580977" y="1619242"/>
                </a:lnTo>
                <a:lnTo>
                  <a:pt x="1568831" y="1597273"/>
                </a:lnTo>
                <a:lnTo>
                  <a:pt x="1561701" y="1585627"/>
                </a:lnTo>
                <a:lnTo>
                  <a:pt x="1554307" y="1573451"/>
                </a:lnTo>
                <a:lnTo>
                  <a:pt x="1546386" y="1560746"/>
                </a:lnTo>
                <a:lnTo>
                  <a:pt x="1538200" y="1547776"/>
                </a:lnTo>
                <a:lnTo>
                  <a:pt x="1529222" y="1534542"/>
                </a:lnTo>
                <a:lnTo>
                  <a:pt x="1519716" y="1521043"/>
                </a:lnTo>
                <a:lnTo>
                  <a:pt x="1509946" y="1507279"/>
                </a:lnTo>
                <a:lnTo>
                  <a:pt x="1499648" y="1493250"/>
                </a:lnTo>
                <a:lnTo>
                  <a:pt x="1488821" y="1479486"/>
                </a:lnTo>
                <a:lnTo>
                  <a:pt x="1477467" y="1465723"/>
                </a:lnTo>
                <a:lnTo>
                  <a:pt x="1465848" y="1451694"/>
                </a:lnTo>
                <a:lnTo>
                  <a:pt x="1453438" y="1438195"/>
                </a:lnTo>
                <a:lnTo>
                  <a:pt x="1436010" y="1418873"/>
                </a:lnTo>
                <a:lnTo>
                  <a:pt x="1417790" y="1398756"/>
                </a:lnTo>
                <a:lnTo>
                  <a:pt x="1399834" y="1377846"/>
                </a:lnTo>
                <a:lnTo>
                  <a:pt x="1390328" y="1366729"/>
                </a:lnTo>
                <a:lnTo>
                  <a:pt x="1381086" y="1355347"/>
                </a:lnTo>
                <a:lnTo>
                  <a:pt x="1372108" y="1343965"/>
                </a:lnTo>
                <a:lnTo>
                  <a:pt x="1362602" y="1332319"/>
                </a:lnTo>
                <a:lnTo>
                  <a:pt x="1353624" y="1320143"/>
                </a:lnTo>
                <a:lnTo>
                  <a:pt x="1344910" y="1307968"/>
                </a:lnTo>
                <a:lnTo>
                  <a:pt x="1335932" y="1294998"/>
                </a:lnTo>
                <a:lnTo>
                  <a:pt x="1327483" y="1281763"/>
                </a:lnTo>
                <a:lnTo>
                  <a:pt x="1319033" y="1268529"/>
                </a:lnTo>
                <a:lnTo>
                  <a:pt x="1310319" y="1254500"/>
                </a:lnTo>
                <a:lnTo>
                  <a:pt x="1302397" y="1240472"/>
                </a:lnTo>
                <a:lnTo>
                  <a:pt x="1294739" y="1225914"/>
                </a:lnTo>
                <a:lnTo>
                  <a:pt x="1287346" y="1211356"/>
                </a:lnTo>
                <a:lnTo>
                  <a:pt x="1279952" y="1196004"/>
                </a:lnTo>
                <a:lnTo>
                  <a:pt x="1273087" y="1180123"/>
                </a:lnTo>
                <a:lnTo>
                  <a:pt x="1267013" y="1163977"/>
                </a:lnTo>
                <a:lnTo>
                  <a:pt x="1260676" y="1147566"/>
                </a:lnTo>
                <a:lnTo>
                  <a:pt x="1255131" y="1130626"/>
                </a:lnTo>
                <a:lnTo>
                  <a:pt x="1249850" y="1112892"/>
                </a:lnTo>
                <a:lnTo>
                  <a:pt x="1245097" y="1095157"/>
                </a:lnTo>
                <a:lnTo>
                  <a:pt x="1241136" y="1076894"/>
                </a:lnTo>
                <a:lnTo>
                  <a:pt x="1237439" y="1058101"/>
                </a:lnTo>
                <a:lnTo>
                  <a:pt x="1234535" y="1038779"/>
                </a:lnTo>
                <a:lnTo>
                  <a:pt x="1231894" y="1018927"/>
                </a:lnTo>
                <a:lnTo>
                  <a:pt x="1229781" y="998810"/>
                </a:lnTo>
                <a:lnTo>
                  <a:pt x="1229253" y="988223"/>
                </a:lnTo>
                <a:lnTo>
                  <a:pt x="1228725" y="977900"/>
                </a:lnTo>
                <a:close/>
                <a:moveTo>
                  <a:pt x="971550" y="977900"/>
                </a:moveTo>
                <a:lnTo>
                  <a:pt x="1171208" y="977900"/>
                </a:lnTo>
                <a:lnTo>
                  <a:pt x="1171736" y="989555"/>
                </a:lnTo>
                <a:lnTo>
                  <a:pt x="1172264" y="1000681"/>
                </a:lnTo>
                <a:lnTo>
                  <a:pt x="1173584" y="1012071"/>
                </a:lnTo>
                <a:lnTo>
                  <a:pt x="1174641" y="1023196"/>
                </a:lnTo>
                <a:lnTo>
                  <a:pt x="1175697" y="1034057"/>
                </a:lnTo>
                <a:lnTo>
                  <a:pt x="1177018" y="1044917"/>
                </a:lnTo>
                <a:lnTo>
                  <a:pt x="1178866" y="1055513"/>
                </a:lnTo>
                <a:lnTo>
                  <a:pt x="1180451" y="1066373"/>
                </a:lnTo>
                <a:lnTo>
                  <a:pt x="1182564" y="1076439"/>
                </a:lnTo>
                <a:lnTo>
                  <a:pt x="1184412" y="1087035"/>
                </a:lnTo>
                <a:lnTo>
                  <a:pt x="1188902" y="1107166"/>
                </a:lnTo>
                <a:lnTo>
                  <a:pt x="1194184" y="1126768"/>
                </a:lnTo>
                <a:lnTo>
                  <a:pt x="1199730" y="1145840"/>
                </a:lnTo>
                <a:lnTo>
                  <a:pt x="1206068" y="1164647"/>
                </a:lnTo>
                <a:lnTo>
                  <a:pt x="1212671" y="1182660"/>
                </a:lnTo>
                <a:lnTo>
                  <a:pt x="1219537" y="1200408"/>
                </a:lnTo>
                <a:lnTo>
                  <a:pt x="1227196" y="1217625"/>
                </a:lnTo>
                <a:lnTo>
                  <a:pt x="1234855" y="1234578"/>
                </a:lnTo>
                <a:lnTo>
                  <a:pt x="1243042" y="1250737"/>
                </a:lnTo>
                <a:lnTo>
                  <a:pt x="1251493" y="1266630"/>
                </a:lnTo>
                <a:lnTo>
                  <a:pt x="1260208" y="1282259"/>
                </a:lnTo>
                <a:lnTo>
                  <a:pt x="1268923" y="1297357"/>
                </a:lnTo>
                <a:lnTo>
                  <a:pt x="1278431" y="1311661"/>
                </a:lnTo>
                <a:lnTo>
                  <a:pt x="1287674" y="1325965"/>
                </a:lnTo>
                <a:lnTo>
                  <a:pt x="1297182" y="1339740"/>
                </a:lnTo>
                <a:lnTo>
                  <a:pt x="1306689" y="1353249"/>
                </a:lnTo>
                <a:lnTo>
                  <a:pt x="1316461" y="1366229"/>
                </a:lnTo>
                <a:lnTo>
                  <a:pt x="1325968" y="1378943"/>
                </a:lnTo>
                <a:lnTo>
                  <a:pt x="1336004" y="1391128"/>
                </a:lnTo>
                <a:lnTo>
                  <a:pt x="1345512" y="1403048"/>
                </a:lnTo>
                <a:lnTo>
                  <a:pt x="1355547" y="1414704"/>
                </a:lnTo>
                <a:lnTo>
                  <a:pt x="1374298" y="1436689"/>
                </a:lnTo>
                <a:lnTo>
                  <a:pt x="1393049" y="1457351"/>
                </a:lnTo>
                <a:lnTo>
                  <a:pt x="1411008" y="1476953"/>
                </a:lnTo>
                <a:lnTo>
                  <a:pt x="1423684" y="1491257"/>
                </a:lnTo>
                <a:lnTo>
                  <a:pt x="1435569" y="1505296"/>
                </a:lnTo>
                <a:lnTo>
                  <a:pt x="1446925" y="1519865"/>
                </a:lnTo>
                <a:lnTo>
                  <a:pt x="1458017" y="1534434"/>
                </a:lnTo>
                <a:lnTo>
                  <a:pt x="1468581" y="1548473"/>
                </a:lnTo>
                <a:lnTo>
                  <a:pt x="1478352" y="1562777"/>
                </a:lnTo>
                <a:lnTo>
                  <a:pt x="1487860" y="1576551"/>
                </a:lnTo>
                <a:lnTo>
                  <a:pt x="1496575" y="1590061"/>
                </a:lnTo>
                <a:lnTo>
                  <a:pt x="1505026" y="1603305"/>
                </a:lnTo>
                <a:lnTo>
                  <a:pt x="1512685" y="1616020"/>
                </a:lnTo>
                <a:lnTo>
                  <a:pt x="1519816" y="1628205"/>
                </a:lnTo>
                <a:lnTo>
                  <a:pt x="1526154" y="1639595"/>
                </a:lnTo>
                <a:lnTo>
                  <a:pt x="1537510" y="1660521"/>
                </a:lnTo>
                <a:lnTo>
                  <a:pt x="1546225" y="1677739"/>
                </a:lnTo>
                <a:lnTo>
                  <a:pt x="1531436" y="1689659"/>
                </a:lnTo>
                <a:lnTo>
                  <a:pt x="1516382" y="1701579"/>
                </a:lnTo>
                <a:lnTo>
                  <a:pt x="1501065" y="1712970"/>
                </a:lnTo>
                <a:lnTo>
                  <a:pt x="1485483" y="1723830"/>
                </a:lnTo>
                <a:lnTo>
                  <a:pt x="1469637" y="1734691"/>
                </a:lnTo>
                <a:lnTo>
                  <a:pt x="1453527" y="1745286"/>
                </a:lnTo>
                <a:lnTo>
                  <a:pt x="1437153" y="1755352"/>
                </a:lnTo>
                <a:lnTo>
                  <a:pt x="1420779" y="1765153"/>
                </a:lnTo>
                <a:lnTo>
                  <a:pt x="1404141" y="1774689"/>
                </a:lnTo>
                <a:lnTo>
                  <a:pt x="1387239" y="1783695"/>
                </a:lnTo>
                <a:lnTo>
                  <a:pt x="1370073" y="1792437"/>
                </a:lnTo>
                <a:lnTo>
                  <a:pt x="1352642" y="1801178"/>
                </a:lnTo>
                <a:lnTo>
                  <a:pt x="1335212" y="1809389"/>
                </a:lnTo>
                <a:lnTo>
                  <a:pt x="1317517" y="1816806"/>
                </a:lnTo>
                <a:lnTo>
                  <a:pt x="1299823" y="1824488"/>
                </a:lnTo>
                <a:lnTo>
                  <a:pt x="1281600" y="1831640"/>
                </a:lnTo>
                <a:lnTo>
                  <a:pt x="1263377" y="1838263"/>
                </a:lnTo>
                <a:lnTo>
                  <a:pt x="1244891" y="1844620"/>
                </a:lnTo>
                <a:lnTo>
                  <a:pt x="1226404" y="1850712"/>
                </a:lnTo>
                <a:lnTo>
                  <a:pt x="1207653" y="1856010"/>
                </a:lnTo>
                <a:lnTo>
                  <a:pt x="1188638" y="1861573"/>
                </a:lnTo>
                <a:lnTo>
                  <a:pt x="1169887" y="1866341"/>
                </a:lnTo>
                <a:lnTo>
                  <a:pt x="1150608" y="1870579"/>
                </a:lnTo>
                <a:lnTo>
                  <a:pt x="1131065" y="1874817"/>
                </a:lnTo>
                <a:lnTo>
                  <a:pt x="1111522" y="1878261"/>
                </a:lnTo>
                <a:lnTo>
                  <a:pt x="1091978" y="1881440"/>
                </a:lnTo>
                <a:lnTo>
                  <a:pt x="1072171" y="1884353"/>
                </a:lnTo>
                <a:lnTo>
                  <a:pt x="1052100" y="1886737"/>
                </a:lnTo>
                <a:lnTo>
                  <a:pt x="1032557" y="1888857"/>
                </a:lnTo>
                <a:lnTo>
                  <a:pt x="1011957" y="1890446"/>
                </a:lnTo>
                <a:lnTo>
                  <a:pt x="992150" y="1891505"/>
                </a:lnTo>
                <a:lnTo>
                  <a:pt x="971550" y="1892300"/>
                </a:lnTo>
                <a:lnTo>
                  <a:pt x="971550" y="977900"/>
                </a:lnTo>
                <a:close/>
                <a:moveTo>
                  <a:pt x="714641" y="977900"/>
                </a:moveTo>
                <a:lnTo>
                  <a:pt x="914401" y="977900"/>
                </a:lnTo>
                <a:lnTo>
                  <a:pt x="914401" y="1892300"/>
                </a:lnTo>
                <a:lnTo>
                  <a:pt x="894028" y="1891505"/>
                </a:lnTo>
                <a:lnTo>
                  <a:pt x="873920" y="1890180"/>
                </a:lnTo>
                <a:lnTo>
                  <a:pt x="853812" y="1888326"/>
                </a:lnTo>
                <a:lnTo>
                  <a:pt x="833703" y="1886206"/>
                </a:lnTo>
                <a:lnTo>
                  <a:pt x="813859" y="1883556"/>
                </a:lnTo>
                <a:lnTo>
                  <a:pt x="794016" y="1880377"/>
                </a:lnTo>
                <a:lnTo>
                  <a:pt x="774701" y="1876932"/>
                </a:lnTo>
                <a:lnTo>
                  <a:pt x="755122" y="1873222"/>
                </a:lnTo>
                <a:lnTo>
                  <a:pt x="735807" y="1868983"/>
                </a:lnTo>
                <a:lnTo>
                  <a:pt x="716493" y="1864214"/>
                </a:lnTo>
                <a:lnTo>
                  <a:pt x="697707" y="1859444"/>
                </a:lnTo>
                <a:lnTo>
                  <a:pt x="678922" y="1854145"/>
                </a:lnTo>
                <a:lnTo>
                  <a:pt x="660136" y="1848316"/>
                </a:lnTo>
                <a:lnTo>
                  <a:pt x="641615" y="1842221"/>
                </a:lnTo>
                <a:lnTo>
                  <a:pt x="623095" y="1835597"/>
                </a:lnTo>
                <a:lnTo>
                  <a:pt x="605103" y="1828708"/>
                </a:lnTo>
                <a:lnTo>
                  <a:pt x="586847" y="1821554"/>
                </a:lnTo>
                <a:lnTo>
                  <a:pt x="569120" y="1814135"/>
                </a:lnTo>
                <a:lnTo>
                  <a:pt x="551392" y="1806186"/>
                </a:lnTo>
                <a:lnTo>
                  <a:pt x="534195" y="1797707"/>
                </a:lnTo>
                <a:lnTo>
                  <a:pt x="516997" y="1789228"/>
                </a:lnTo>
                <a:lnTo>
                  <a:pt x="499534" y="1779954"/>
                </a:lnTo>
                <a:lnTo>
                  <a:pt x="482865" y="1770680"/>
                </a:lnTo>
                <a:lnTo>
                  <a:pt x="466197" y="1761142"/>
                </a:lnTo>
                <a:lnTo>
                  <a:pt x="449792" y="1751073"/>
                </a:lnTo>
                <a:lnTo>
                  <a:pt x="433653" y="1741004"/>
                </a:lnTo>
                <a:lnTo>
                  <a:pt x="417778" y="1730405"/>
                </a:lnTo>
                <a:lnTo>
                  <a:pt x="401903" y="1719277"/>
                </a:lnTo>
                <a:lnTo>
                  <a:pt x="386292" y="1708413"/>
                </a:lnTo>
                <a:lnTo>
                  <a:pt x="371211" y="1696755"/>
                </a:lnTo>
                <a:lnTo>
                  <a:pt x="356130" y="1684831"/>
                </a:lnTo>
                <a:lnTo>
                  <a:pt x="341313" y="1672908"/>
                </a:lnTo>
                <a:lnTo>
                  <a:pt x="350838" y="1654890"/>
                </a:lnTo>
                <a:lnTo>
                  <a:pt x="361951" y="1634222"/>
                </a:lnTo>
                <a:lnTo>
                  <a:pt x="368565" y="1622829"/>
                </a:lnTo>
                <a:lnTo>
                  <a:pt x="375709" y="1610905"/>
                </a:lnTo>
                <a:lnTo>
                  <a:pt x="383382" y="1598452"/>
                </a:lnTo>
                <a:lnTo>
                  <a:pt x="391584" y="1585734"/>
                </a:lnTo>
                <a:lnTo>
                  <a:pt x="400051" y="1572750"/>
                </a:lnTo>
                <a:lnTo>
                  <a:pt x="409047" y="1559237"/>
                </a:lnTo>
                <a:lnTo>
                  <a:pt x="418572" y="1545724"/>
                </a:lnTo>
                <a:lnTo>
                  <a:pt x="428890" y="1531945"/>
                </a:lnTo>
                <a:lnTo>
                  <a:pt x="439738" y="1518432"/>
                </a:lnTo>
                <a:lnTo>
                  <a:pt x="450586" y="1504389"/>
                </a:lnTo>
                <a:lnTo>
                  <a:pt x="462228" y="1490876"/>
                </a:lnTo>
                <a:lnTo>
                  <a:pt x="474399" y="1477097"/>
                </a:lnTo>
                <a:lnTo>
                  <a:pt x="492390" y="1457490"/>
                </a:lnTo>
                <a:lnTo>
                  <a:pt x="510647" y="1436822"/>
                </a:lnTo>
                <a:lnTo>
                  <a:pt x="529961" y="1414830"/>
                </a:lnTo>
                <a:lnTo>
                  <a:pt x="539486" y="1403172"/>
                </a:lnTo>
                <a:lnTo>
                  <a:pt x="549540" y="1391248"/>
                </a:lnTo>
                <a:lnTo>
                  <a:pt x="559065" y="1379060"/>
                </a:lnTo>
                <a:lnTo>
                  <a:pt x="569120" y="1366341"/>
                </a:lnTo>
                <a:lnTo>
                  <a:pt x="578645" y="1353358"/>
                </a:lnTo>
                <a:lnTo>
                  <a:pt x="588170" y="1339845"/>
                </a:lnTo>
                <a:lnTo>
                  <a:pt x="597959" y="1326066"/>
                </a:lnTo>
                <a:lnTo>
                  <a:pt x="607220" y="1311758"/>
                </a:lnTo>
                <a:lnTo>
                  <a:pt x="616215" y="1297450"/>
                </a:lnTo>
                <a:lnTo>
                  <a:pt x="625476" y="1282347"/>
                </a:lnTo>
                <a:lnTo>
                  <a:pt x="634207" y="1266714"/>
                </a:lnTo>
                <a:lnTo>
                  <a:pt x="642409" y="1250816"/>
                </a:lnTo>
                <a:lnTo>
                  <a:pt x="650611" y="1234653"/>
                </a:lnTo>
                <a:lnTo>
                  <a:pt x="658549" y="1217695"/>
                </a:lnTo>
                <a:lnTo>
                  <a:pt x="665957" y="1200472"/>
                </a:lnTo>
                <a:lnTo>
                  <a:pt x="672836" y="1182719"/>
                </a:lnTo>
                <a:lnTo>
                  <a:pt x="679451" y="1164702"/>
                </a:lnTo>
                <a:lnTo>
                  <a:pt x="685801" y="1145889"/>
                </a:lnTo>
                <a:lnTo>
                  <a:pt x="691357" y="1126811"/>
                </a:lnTo>
                <a:lnTo>
                  <a:pt x="696384" y="1107204"/>
                </a:lnTo>
                <a:lnTo>
                  <a:pt x="700882" y="1087066"/>
                </a:lnTo>
                <a:lnTo>
                  <a:pt x="703263" y="1076468"/>
                </a:lnTo>
                <a:lnTo>
                  <a:pt x="704851" y="1066399"/>
                </a:lnTo>
                <a:lnTo>
                  <a:pt x="706968" y="1055535"/>
                </a:lnTo>
                <a:lnTo>
                  <a:pt x="708291" y="1044937"/>
                </a:lnTo>
                <a:lnTo>
                  <a:pt x="709878" y="1034073"/>
                </a:lnTo>
                <a:lnTo>
                  <a:pt x="711201" y="1023209"/>
                </a:lnTo>
                <a:lnTo>
                  <a:pt x="712259" y="1012081"/>
                </a:lnTo>
                <a:lnTo>
                  <a:pt x="713053" y="1000687"/>
                </a:lnTo>
                <a:lnTo>
                  <a:pt x="714111" y="989559"/>
                </a:lnTo>
                <a:lnTo>
                  <a:pt x="714641" y="977900"/>
                </a:lnTo>
                <a:close/>
                <a:moveTo>
                  <a:pt x="1588" y="977900"/>
                </a:moveTo>
                <a:lnTo>
                  <a:pt x="657226" y="977900"/>
                </a:lnTo>
                <a:lnTo>
                  <a:pt x="656433" y="988215"/>
                </a:lnTo>
                <a:lnTo>
                  <a:pt x="655904" y="998794"/>
                </a:lnTo>
                <a:lnTo>
                  <a:pt x="654052" y="1018894"/>
                </a:lnTo>
                <a:lnTo>
                  <a:pt x="651408" y="1038730"/>
                </a:lnTo>
                <a:lnTo>
                  <a:pt x="648234" y="1058036"/>
                </a:lnTo>
                <a:lnTo>
                  <a:pt x="644531" y="1076814"/>
                </a:lnTo>
                <a:lnTo>
                  <a:pt x="640564" y="1095063"/>
                </a:lnTo>
                <a:lnTo>
                  <a:pt x="635804" y="1112783"/>
                </a:lnTo>
                <a:lnTo>
                  <a:pt x="630778" y="1130503"/>
                </a:lnTo>
                <a:lnTo>
                  <a:pt x="625224" y="1147429"/>
                </a:lnTo>
                <a:lnTo>
                  <a:pt x="618877" y="1163827"/>
                </a:lnTo>
                <a:lnTo>
                  <a:pt x="612794" y="1179960"/>
                </a:lnTo>
                <a:lnTo>
                  <a:pt x="605918" y="1195829"/>
                </a:lnTo>
                <a:lnTo>
                  <a:pt x="598512" y="1211168"/>
                </a:lnTo>
                <a:lnTo>
                  <a:pt x="591107" y="1225714"/>
                </a:lnTo>
                <a:lnTo>
                  <a:pt x="583173" y="1240261"/>
                </a:lnTo>
                <a:lnTo>
                  <a:pt x="575238" y="1254278"/>
                </a:lnTo>
                <a:lnTo>
                  <a:pt x="567040" y="1268295"/>
                </a:lnTo>
                <a:lnTo>
                  <a:pt x="558312" y="1281519"/>
                </a:lnTo>
                <a:lnTo>
                  <a:pt x="549849" y="1294743"/>
                </a:lnTo>
                <a:lnTo>
                  <a:pt x="541121" y="1307702"/>
                </a:lnTo>
                <a:lnTo>
                  <a:pt x="532129" y="1319868"/>
                </a:lnTo>
                <a:lnTo>
                  <a:pt x="522872" y="1332034"/>
                </a:lnTo>
                <a:lnTo>
                  <a:pt x="513615" y="1343671"/>
                </a:lnTo>
                <a:lnTo>
                  <a:pt x="504623" y="1355043"/>
                </a:lnTo>
                <a:lnTo>
                  <a:pt x="495102" y="1366416"/>
                </a:lnTo>
                <a:lnTo>
                  <a:pt x="485845" y="1377524"/>
                </a:lnTo>
                <a:lnTo>
                  <a:pt x="467596" y="1398417"/>
                </a:lnTo>
                <a:lnTo>
                  <a:pt x="449612" y="1418518"/>
                </a:lnTo>
                <a:lnTo>
                  <a:pt x="432156" y="1437824"/>
                </a:lnTo>
                <a:lnTo>
                  <a:pt x="420255" y="1450784"/>
                </a:lnTo>
                <a:lnTo>
                  <a:pt x="408882" y="1464008"/>
                </a:lnTo>
                <a:lnTo>
                  <a:pt x="397774" y="1477496"/>
                </a:lnTo>
                <a:lnTo>
                  <a:pt x="387460" y="1490984"/>
                </a:lnTo>
                <a:lnTo>
                  <a:pt x="377410" y="1504208"/>
                </a:lnTo>
                <a:lnTo>
                  <a:pt x="367889" y="1517432"/>
                </a:lnTo>
                <a:lnTo>
                  <a:pt x="358632" y="1530391"/>
                </a:lnTo>
                <a:lnTo>
                  <a:pt x="349904" y="1543086"/>
                </a:lnTo>
                <a:lnTo>
                  <a:pt x="341705" y="1555781"/>
                </a:lnTo>
                <a:lnTo>
                  <a:pt x="333771" y="1567947"/>
                </a:lnTo>
                <a:lnTo>
                  <a:pt x="326895" y="1579848"/>
                </a:lnTo>
                <a:lnTo>
                  <a:pt x="319754" y="1591485"/>
                </a:lnTo>
                <a:lnTo>
                  <a:pt x="307588" y="1612643"/>
                </a:lnTo>
                <a:lnTo>
                  <a:pt x="297009" y="1631950"/>
                </a:lnTo>
                <a:lnTo>
                  <a:pt x="280876" y="1616346"/>
                </a:lnTo>
                <a:lnTo>
                  <a:pt x="265007" y="1600213"/>
                </a:lnTo>
                <a:lnTo>
                  <a:pt x="249932" y="1583815"/>
                </a:lnTo>
                <a:lnTo>
                  <a:pt x="234592" y="1566889"/>
                </a:lnTo>
                <a:lnTo>
                  <a:pt x="220046" y="1549962"/>
                </a:lnTo>
                <a:lnTo>
                  <a:pt x="205764" y="1532243"/>
                </a:lnTo>
                <a:lnTo>
                  <a:pt x="191747" y="1514523"/>
                </a:lnTo>
                <a:lnTo>
                  <a:pt x="178523" y="1496009"/>
                </a:lnTo>
                <a:lnTo>
                  <a:pt x="165564" y="1477760"/>
                </a:lnTo>
                <a:lnTo>
                  <a:pt x="153133" y="1458718"/>
                </a:lnTo>
                <a:lnTo>
                  <a:pt x="140967" y="1439411"/>
                </a:lnTo>
                <a:lnTo>
                  <a:pt x="129066" y="1420105"/>
                </a:lnTo>
                <a:lnTo>
                  <a:pt x="117958" y="1400533"/>
                </a:lnTo>
                <a:lnTo>
                  <a:pt x="107114" y="1380433"/>
                </a:lnTo>
                <a:lnTo>
                  <a:pt x="97064" y="1359804"/>
                </a:lnTo>
                <a:lnTo>
                  <a:pt x="87014" y="1339175"/>
                </a:lnTo>
                <a:lnTo>
                  <a:pt x="77757" y="1318281"/>
                </a:lnTo>
                <a:lnTo>
                  <a:pt x="69030" y="1297387"/>
                </a:lnTo>
                <a:lnTo>
                  <a:pt x="60831" y="1275965"/>
                </a:lnTo>
                <a:lnTo>
                  <a:pt x="52897" y="1254278"/>
                </a:lnTo>
                <a:lnTo>
                  <a:pt x="45491" y="1232326"/>
                </a:lnTo>
                <a:lnTo>
                  <a:pt x="38615" y="1210110"/>
                </a:lnTo>
                <a:lnTo>
                  <a:pt x="32532" y="1187894"/>
                </a:lnTo>
                <a:lnTo>
                  <a:pt x="26713" y="1165414"/>
                </a:lnTo>
                <a:lnTo>
                  <a:pt x="21688" y="1142669"/>
                </a:lnTo>
                <a:lnTo>
                  <a:pt x="17192" y="1119659"/>
                </a:lnTo>
                <a:lnTo>
                  <a:pt x="12961" y="1096385"/>
                </a:lnTo>
                <a:lnTo>
                  <a:pt x="9522" y="1073112"/>
                </a:lnTo>
                <a:lnTo>
                  <a:pt x="6613" y="1049309"/>
                </a:lnTo>
                <a:lnTo>
                  <a:pt x="4497" y="1026035"/>
                </a:lnTo>
                <a:lnTo>
                  <a:pt x="2646" y="1001967"/>
                </a:lnTo>
                <a:lnTo>
                  <a:pt x="1588" y="977900"/>
                </a:lnTo>
                <a:close/>
                <a:moveTo>
                  <a:pt x="293366" y="260350"/>
                </a:moveTo>
                <a:lnTo>
                  <a:pt x="303437" y="279657"/>
                </a:lnTo>
                <a:lnTo>
                  <a:pt x="315892" y="301344"/>
                </a:lnTo>
                <a:lnTo>
                  <a:pt x="322782" y="313246"/>
                </a:lnTo>
                <a:lnTo>
                  <a:pt x="330203" y="325411"/>
                </a:lnTo>
                <a:lnTo>
                  <a:pt x="338153" y="337842"/>
                </a:lnTo>
                <a:lnTo>
                  <a:pt x="346633" y="350801"/>
                </a:lnTo>
                <a:lnTo>
                  <a:pt x="355379" y="364290"/>
                </a:lnTo>
                <a:lnTo>
                  <a:pt x="364654" y="377778"/>
                </a:lnTo>
                <a:lnTo>
                  <a:pt x="374724" y="391266"/>
                </a:lnTo>
                <a:lnTo>
                  <a:pt x="385060" y="405284"/>
                </a:lnTo>
                <a:lnTo>
                  <a:pt x="395925" y="419036"/>
                </a:lnTo>
                <a:lnTo>
                  <a:pt x="407321" y="433318"/>
                </a:lnTo>
                <a:lnTo>
                  <a:pt x="419246" y="447071"/>
                </a:lnTo>
                <a:lnTo>
                  <a:pt x="431702" y="460824"/>
                </a:lnTo>
                <a:lnTo>
                  <a:pt x="449192" y="479866"/>
                </a:lnTo>
                <a:lnTo>
                  <a:pt x="467213" y="499967"/>
                </a:lnTo>
                <a:lnTo>
                  <a:pt x="485499" y="521389"/>
                </a:lnTo>
                <a:lnTo>
                  <a:pt x="494774" y="531968"/>
                </a:lnTo>
                <a:lnTo>
                  <a:pt x="504314" y="543341"/>
                </a:lnTo>
                <a:lnTo>
                  <a:pt x="513325" y="554713"/>
                </a:lnTo>
                <a:lnTo>
                  <a:pt x="522600" y="566615"/>
                </a:lnTo>
                <a:lnTo>
                  <a:pt x="531875" y="578781"/>
                </a:lnTo>
                <a:lnTo>
                  <a:pt x="540886" y="591211"/>
                </a:lnTo>
                <a:lnTo>
                  <a:pt x="549631" y="603906"/>
                </a:lnTo>
                <a:lnTo>
                  <a:pt x="558111" y="616866"/>
                </a:lnTo>
                <a:lnTo>
                  <a:pt x="566857" y="630354"/>
                </a:lnTo>
                <a:lnTo>
                  <a:pt x="575072" y="644107"/>
                </a:lnTo>
                <a:lnTo>
                  <a:pt x="583022" y="658389"/>
                </a:lnTo>
                <a:lnTo>
                  <a:pt x="590973" y="672670"/>
                </a:lnTo>
                <a:lnTo>
                  <a:pt x="598393" y="687746"/>
                </a:lnTo>
                <a:lnTo>
                  <a:pt x="605813" y="703085"/>
                </a:lnTo>
                <a:lnTo>
                  <a:pt x="612703" y="718689"/>
                </a:lnTo>
                <a:lnTo>
                  <a:pt x="618799" y="734822"/>
                </a:lnTo>
                <a:lnTo>
                  <a:pt x="625159" y="751220"/>
                </a:lnTo>
                <a:lnTo>
                  <a:pt x="630724" y="768147"/>
                </a:lnTo>
                <a:lnTo>
                  <a:pt x="635759" y="785602"/>
                </a:lnTo>
                <a:lnTo>
                  <a:pt x="640530" y="803587"/>
                </a:lnTo>
                <a:lnTo>
                  <a:pt x="644505" y="821835"/>
                </a:lnTo>
                <a:lnTo>
                  <a:pt x="648215" y="840613"/>
                </a:lnTo>
                <a:lnTo>
                  <a:pt x="651395" y="859920"/>
                </a:lnTo>
                <a:lnTo>
                  <a:pt x="654045" y="879492"/>
                </a:lnTo>
                <a:lnTo>
                  <a:pt x="655900" y="899592"/>
                </a:lnTo>
                <a:lnTo>
                  <a:pt x="656430" y="910171"/>
                </a:lnTo>
                <a:lnTo>
                  <a:pt x="657225" y="920750"/>
                </a:lnTo>
                <a:lnTo>
                  <a:pt x="0" y="920750"/>
                </a:lnTo>
                <a:lnTo>
                  <a:pt x="795" y="896418"/>
                </a:lnTo>
                <a:lnTo>
                  <a:pt x="2385" y="872351"/>
                </a:lnTo>
                <a:lnTo>
                  <a:pt x="4505" y="848548"/>
                </a:lnTo>
                <a:lnTo>
                  <a:pt x="7155" y="824745"/>
                </a:lnTo>
                <a:lnTo>
                  <a:pt x="10601" y="801206"/>
                </a:lnTo>
                <a:lnTo>
                  <a:pt x="14576" y="777668"/>
                </a:lnTo>
                <a:lnTo>
                  <a:pt x="18816" y="754394"/>
                </a:lnTo>
                <a:lnTo>
                  <a:pt x="23851" y="731649"/>
                </a:lnTo>
                <a:lnTo>
                  <a:pt x="29416" y="708904"/>
                </a:lnTo>
                <a:lnTo>
                  <a:pt x="35511" y="686423"/>
                </a:lnTo>
                <a:lnTo>
                  <a:pt x="42137" y="663943"/>
                </a:lnTo>
                <a:lnTo>
                  <a:pt x="49292" y="641726"/>
                </a:lnTo>
                <a:lnTo>
                  <a:pt x="56977" y="620039"/>
                </a:lnTo>
                <a:lnTo>
                  <a:pt x="65193" y="598617"/>
                </a:lnTo>
                <a:lnTo>
                  <a:pt x="73938" y="576929"/>
                </a:lnTo>
                <a:lnTo>
                  <a:pt x="83478" y="556036"/>
                </a:lnTo>
                <a:lnTo>
                  <a:pt x="93019" y="535142"/>
                </a:lnTo>
                <a:lnTo>
                  <a:pt x="103354" y="514777"/>
                </a:lnTo>
                <a:lnTo>
                  <a:pt x="113954" y="494413"/>
                </a:lnTo>
                <a:lnTo>
                  <a:pt x="125085" y="474577"/>
                </a:lnTo>
                <a:lnTo>
                  <a:pt x="136745" y="454741"/>
                </a:lnTo>
                <a:lnTo>
                  <a:pt x="148936" y="435434"/>
                </a:lnTo>
                <a:lnTo>
                  <a:pt x="161391" y="416656"/>
                </a:lnTo>
                <a:lnTo>
                  <a:pt x="174377" y="397878"/>
                </a:lnTo>
                <a:lnTo>
                  <a:pt x="187627" y="379365"/>
                </a:lnTo>
                <a:lnTo>
                  <a:pt x="201673" y="361380"/>
                </a:lnTo>
                <a:lnTo>
                  <a:pt x="215718" y="343660"/>
                </a:lnTo>
                <a:lnTo>
                  <a:pt x="230559" y="326205"/>
                </a:lnTo>
                <a:lnTo>
                  <a:pt x="245664" y="309278"/>
                </a:lnTo>
                <a:lnTo>
                  <a:pt x="261300" y="292616"/>
                </a:lnTo>
                <a:lnTo>
                  <a:pt x="277201" y="276483"/>
                </a:lnTo>
                <a:lnTo>
                  <a:pt x="293366" y="260350"/>
                </a:lnTo>
                <a:close/>
                <a:moveTo>
                  <a:pt x="1594909" y="255588"/>
                </a:moveTo>
                <a:lnTo>
                  <a:pt x="1611578" y="271696"/>
                </a:lnTo>
                <a:lnTo>
                  <a:pt x="1627717" y="287803"/>
                </a:lnTo>
                <a:lnTo>
                  <a:pt x="1643328" y="304703"/>
                </a:lnTo>
                <a:lnTo>
                  <a:pt x="1658938" y="321867"/>
                </a:lnTo>
                <a:lnTo>
                  <a:pt x="1673755" y="339031"/>
                </a:lnTo>
                <a:lnTo>
                  <a:pt x="1688307" y="356986"/>
                </a:lnTo>
                <a:lnTo>
                  <a:pt x="1702594" y="374942"/>
                </a:lnTo>
                <a:lnTo>
                  <a:pt x="1716088" y="393691"/>
                </a:lnTo>
                <a:lnTo>
                  <a:pt x="1729317" y="412175"/>
                </a:lnTo>
                <a:lnTo>
                  <a:pt x="1742017" y="431451"/>
                </a:lnTo>
                <a:lnTo>
                  <a:pt x="1754188" y="450991"/>
                </a:lnTo>
                <a:lnTo>
                  <a:pt x="1766094" y="470796"/>
                </a:lnTo>
                <a:lnTo>
                  <a:pt x="1777736" y="490864"/>
                </a:lnTo>
                <a:lnTo>
                  <a:pt x="1788584" y="511197"/>
                </a:lnTo>
                <a:lnTo>
                  <a:pt x="1799167" y="531793"/>
                </a:lnTo>
                <a:lnTo>
                  <a:pt x="1808957" y="552654"/>
                </a:lnTo>
                <a:lnTo>
                  <a:pt x="1818217" y="573778"/>
                </a:lnTo>
                <a:lnTo>
                  <a:pt x="1827478" y="595695"/>
                </a:lnTo>
                <a:lnTo>
                  <a:pt x="1835680" y="617348"/>
                </a:lnTo>
                <a:lnTo>
                  <a:pt x="1843617" y="639265"/>
                </a:lnTo>
                <a:lnTo>
                  <a:pt x="1850761" y="661446"/>
                </a:lnTo>
                <a:lnTo>
                  <a:pt x="1857640" y="684155"/>
                </a:lnTo>
                <a:lnTo>
                  <a:pt x="1863990" y="706600"/>
                </a:lnTo>
                <a:lnTo>
                  <a:pt x="1869547" y="729837"/>
                </a:lnTo>
                <a:lnTo>
                  <a:pt x="1874574" y="753074"/>
                </a:lnTo>
                <a:lnTo>
                  <a:pt x="1879072" y="776311"/>
                </a:lnTo>
                <a:lnTo>
                  <a:pt x="1883040" y="800076"/>
                </a:lnTo>
                <a:lnTo>
                  <a:pt x="1886480" y="823842"/>
                </a:lnTo>
                <a:lnTo>
                  <a:pt x="1889126" y="847871"/>
                </a:lnTo>
                <a:lnTo>
                  <a:pt x="1891242" y="871636"/>
                </a:lnTo>
                <a:lnTo>
                  <a:pt x="1892830" y="896194"/>
                </a:lnTo>
                <a:lnTo>
                  <a:pt x="1893888" y="920751"/>
                </a:lnTo>
                <a:lnTo>
                  <a:pt x="1228725" y="920751"/>
                </a:lnTo>
                <a:lnTo>
                  <a:pt x="1229254" y="910189"/>
                </a:lnTo>
                <a:lnTo>
                  <a:pt x="1229784" y="899626"/>
                </a:lnTo>
                <a:lnTo>
                  <a:pt x="1231900" y="879558"/>
                </a:lnTo>
                <a:lnTo>
                  <a:pt x="1234546" y="860018"/>
                </a:lnTo>
                <a:lnTo>
                  <a:pt x="1237457" y="840741"/>
                </a:lnTo>
                <a:lnTo>
                  <a:pt x="1241161" y="821993"/>
                </a:lnTo>
                <a:lnTo>
                  <a:pt x="1245129" y="803773"/>
                </a:lnTo>
                <a:lnTo>
                  <a:pt x="1249892" y="785817"/>
                </a:lnTo>
                <a:lnTo>
                  <a:pt x="1255184" y="768389"/>
                </a:lnTo>
                <a:lnTo>
                  <a:pt x="1260740" y="751490"/>
                </a:lnTo>
                <a:lnTo>
                  <a:pt x="1267090" y="735118"/>
                </a:lnTo>
                <a:lnTo>
                  <a:pt x="1273175" y="719010"/>
                </a:lnTo>
                <a:lnTo>
                  <a:pt x="1280054" y="703431"/>
                </a:lnTo>
                <a:lnTo>
                  <a:pt x="1287463" y="688116"/>
                </a:lnTo>
                <a:lnTo>
                  <a:pt x="1294871" y="673064"/>
                </a:lnTo>
                <a:lnTo>
                  <a:pt x="1302544" y="658805"/>
                </a:lnTo>
                <a:lnTo>
                  <a:pt x="1310482" y="644546"/>
                </a:lnTo>
                <a:lnTo>
                  <a:pt x="1319213" y="630815"/>
                </a:lnTo>
                <a:lnTo>
                  <a:pt x="1327679" y="617348"/>
                </a:lnTo>
                <a:lnTo>
                  <a:pt x="1336146" y="604409"/>
                </a:lnTo>
                <a:lnTo>
                  <a:pt x="1345142" y="591734"/>
                </a:lnTo>
                <a:lnTo>
                  <a:pt x="1353873" y="579324"/>
                </a:lnTo>
                <a:lnTo>
                  <a:pt x="1362869" y="567177"/>
                </a:lnTo>
                <a:lnTo>
                  <a:pt x="1372394" y="555294"/>
                </a:lnTo>
                <a:lnTo>
                  <a:pt x="1381390" y="543940"/>
                </a:lnTo>
                <a:lnTo>
                  <a:pt x="1390650" y="532585"/>
                </a:lnTo>
                <a:lnTo>
                  <a:pt x="1400175" y="522023"/>
                </a:lnTo>
                <a:lnTo>
                  <a:pt x="1418167" y="500634"/>
                </a:lnTo>
                <a:lnTo>
                  <a:pt x="1436423" y="480566"/>
                </a:lnTo>
                <a:lnTo>
                  <a:pt x="1453886" y="461554"/>
                </a:lnTo>
                <a:lnTo>
                  <a:pt x="1466586" y="447294"/>
                </a:lnTo>
                <a:lnTo>
                  <a:pt x="1479021" y="432771"/>
                </a:lnTo>
                <a:lnTo>
                  <a:pt x="1490663" y="418248"/>
                </a:lnTo>
                <a:lnTo>
                  <a:pt x="1502040" y="403725"/>
                </a:lnTo>
                <a:lnTo>
                  <a:pt x="1512888" y="389466"/>
                </a:lnTo>
                <a:lnTo>
                  <a:pt x="1522942" y="375207"/>
                </a:lnTo>
                <a:lnTo>
                  <a:pt x="1532467" y="361211"/>
                </a:lnTo>
                <a:lnTo>
                  <a:pt x="1541728" y="347480"/>
                </a:lnTo>
                <a:lnTo>
                  <a:pt x="1550459" y="334277"/>
                </a:lnTo>
                <a:lnTo>
                  <a:pt x="1558396" y="321339"/>
                </a:lnTo>
                <a:lnTo>
                  <a:pt x="1565805" y="308664"/>
                </a:lnTo>
                <a:lnTo>
                  <a:pt x="1572684" y="296781"/>
                </a:lnTo>
                <a:lnTo>
                  <a:pt x="1584855" y="274864"/>
                </a:lnTo>
                <a:lnTo>
                  <a:pt x="1594909" y="255588"/>
                </a:lnTo>
                <a:close/>
                <a:moveTo>
                  <a:pt x="971550" y="0"/>
                </a:moveTo>
                <a:lnTo>
                  <a:pt x="992141" y="528"/>
                </a:lnTo>
                <a:lnTo>
                  <a:pt x="1012467" y="1585"/>
                </a:lnTo>
                <a:lnTo>
                  <a:pt x="1032793" y="3434"/>
                </a:lnTo>
                <a:lnTo>
                  <a:pt x="1052856" y="5282"/>
                </a:lnTo>
                <a:lnTo>
                  <a:pt x="1072918" y="7924"/>
                </a:lnTo>
                <a:lnTo>
                  <a:pt x="1092981" y="10829"/>
                </a:lnTo>
                <a:lnTo>
                  <a:pt x="1112251" y="14263"/>
                </a:lnTo>
                <a:lnTo>
                  <a:pt x="1132049" y="17697"/>
                </a:lnTo>
                <a:lnTo>
                  <a:pt x="1151584" y="21658"/>
                </a:lnTo>
                <a:lnTo>
                  <a:pt x="1170854" y="26413"/>
                </a:lnTo>
                <a:lnTo>
                  <a:pt x="1190125" y="31167"/>
                </a:lnTo>
                <a:lnTo>
                  <a:pt x="1208867" y="36450"/>
                </a:lnTo>
                <a:lnTo>
                  <a:pt x="1227874" y="41996"/>
                </a:lnTo>
                <a:lnTo>
                  <a:pt x="1246616" y="48071"/>
                </a:lnTo>
                <a:lnTo>
                  <a:pt x="1265095" y="54674"/>
                </a:lnTo>
                <a:lnTo>
                  <a:pt x="1283573" y="61278"/>
                </a:lnTo>
                <a:lnTo>
                  <a:pt x="1301524" y="68409"/>
                </a:lnTo>
                <a:lnTo>
                  <a:pt x="1319475" y="75805"/>
                </a:lnTo>
                <a:lnTo>
                  <a:pt x="1337161" y="83728"/>
                </a:lnTo>
                <a:lnTo>
                  <a:pt x="1355112" y="91916"/>
                </a:lnTo>
                <a:lnTo>
                  <a:pt x="1372270" y="100369"/>
                </a:lnTo>
                <a:lnTo>
                  <a:pt x="1389429" y="109349"/>
                </a:lnTo>
                <a:lnTo>
                  <a:pt x="1406324" y="118593"/>
                </a:lnTo>
                <a:lnTo>
                  <a:pt x="1423482" y="128102"/>
                </a:lnTo>
                <a:lnTo>
                  <a:pt x="1439849" y="137875"/>
                </a:lnTo>
                <a:lnTo>
                  <a:pt x="1456216" y="148440"/>
                </a:lnTo>
                <a:lnTo>
                  <a:pt x="1472318" y="158741"/>
                </a:lnTo>
                <a:lnTo>
                  <a:pt x="1488157" y="169834"/>
                </a:lnTo>
                <a:lnTo>
                  <a:pt x="1503996" y="180928"/>
                </a:lnTo>
                <a:lnTo>
                  <a:pt x="1519043" y="192549"/>
                </a:lnTo>
                <a:lnTo>
                  <a:pt x="1534353" y="204435"/>
                </a:lnTo>
                <a:lnTo>
                  <a:pt x="1549400" y="216321"/>
                </a:lnTo>
                <a:lnTo>
                  <a:pt x="1540953" y="232961"/>
                </a:lnTo>
                <a:lnTo>
                  <a:pt x="1529866" y="253563"/>
                </a:lnTo>
                <a:lnTo>
                  <a:pt x="1523530" y="265185"/>
                </a:lnTo>
                <a:lnTo>
                  <a:pt x="1516403" y="277599"/>
                </a:lnTo>
                <a:lnTo>
                  <a:pt x="1508483" y="290541"/>
                </a:lnTo>
                <a:lnTo>
                  <a:pt x="1500300" y="304540"/>
                </a:lnTo>
                <a:lnTo>
                  <a:pt x="1491325" y="318274"/>
                </a:lnTo>
                <a:lnTo>
                  <a:pt x="1481294" y="333065"/>
                </a:lnTo>
                <a:lnTo>
                  <a:pt x="1471262" y="347592"/>
                </a:lnTo>
                <a:lnTo>
                  <a:pt x="1460175" y="362648"/>
                </a:lnTo>
                <a:lnTo>
                  <a:pt x="1448824" y="377967"/>
                </a:lnTo>
                <a:lnTo>
                  <a:pt x="1436681" y="393022"/>
                </a:lnTo>
                <a:lnTo>
                  <a:pt x="1424010" y="407814"/>
                </a:lnTo>
                <a:lnTo>
                  <a:pt x="1410811" y="422869"/>
                </a:lnTo>
                <a:lnTo>
                  <a:pt x="1392861" y="442414"/>
                </a:lnTo>
                <a:lnTo>
                  <a:pt x="1374118" y="463016"/>
                </a:lnTo>
                <a:lnTo>
                  <a:pt x="1355376" y="484939"/>
                </a:lnTo>
                <a:lnTo>
                  <a:pt x="1345344" y="496561"/>
                </a:lnTo>
                <a:lnTo>
                  <a:pt x="1335841" y="508446"/>
                </a:lnTo>
                <a:lnTo>
                  <a:pt x="1325810" y="520596"/>
                </a:lnTo>
                <a:lnTo>
                  <a:pt x="1316307" y="533274"/>
                </a:lnTo>
                <a:lnTo>
                  <a:pt x="1306540" y="546481"/>
                </a:lnTo>
                <a:lnTo>
                  <a:pt x="1297036" y="559687"/>
                </a:lnTo>
                <a:lnTo>
                  <a:pt x="1287533" y="573422"/>
                </a:lnTo>
                <a:lnTo>
                  <a:pt x="1278294" y="587685"/>
                </a:lnTo>
                <a:lnTo>
                  <a:pt x="1268791" y="602212"/>
                </a:lnTo>
                <a:lnTo>
                  <a:pt x="1260079" y="617003"/>
                </a:lnTo>
                <a:lnTo>
                  <a:pt x="1251368" y="632587"/>
                </a:lnTo>
                <a:lnTo>
                  <a:pt x="1242921" y="648434"/>
                </a:lnTo>
                <a:lnTo>
                  <a:pt x="1234737" y="664546"/>
                </a:lnTo>
                <a:lnTo>
                  <a:pt x="1227082" y="681450"/>
                </a:lnTo>
                <a:lnTo>
                  <a:pt x="1219427" y="698354"/>
                </a:lnTo>
                <a:lnTo>
                  <a:pt x="1212563" y="716315"/>
                </a:lnTo>
                <a:lnTo>
                  <a:pt x="1205964" y="734276"/>
                </a:lnTo>
                <a:lnTo>
                  <a:pt x="1199628" y="753029"/>
                </a:lnTo>
                <a:lnTo>
                  <a:pt x="1194085" y="772310"/>
                </a:lnTo>
                <a:lnTo>
                  <a:pt x="1188805" y="791856"/>
                </a:lnTo>
                <a:lnTo>
                  <a:pt x="1184317" y="811929"/>
                </a:lnTo>
                <a:lnTo>
                  <a:pt x="1182469" y="822230"/>
                </a:lnTo>
                <a:lnTo>
                  <a:pt x="1180358" y="832531"/>
                </a:lnTo>
                <a:lnTo>
                  <a:pt x="1178774" y="843096"/>
                </a:lnTo>
                <a:lnTo>
                  <a:pt x="1176926" y="853662"/>
                </a:lnTo>
                <a:lnTo>
                  <a:pt x="1175606" y="864755"/>
                </a:lnTo>
                <a:lnTo>
                  <a:pt x="1174550" y="875320"/>
                </a:lnTo>
                <a:lnTo>
                  <a:pt x="1173494" y="886413"/>
                </a:lnTo>
                <a:lnTo>
                  <a:pt x="1172174" y="897771"/>
                </a:lnTo>
                <a:lnTo>
                  <a:pt x="1171646" y="909129"/>
                </a:lnTo>
                <a:lnTo>
                  <a:pt x="1171118" y="920750"/>
                </a:lnTo>
                <a:lnTo>
                  <a:pt x="971550" y="920750"/>
                </a:lnTo>
                <a:lnTo>
                  <a:pt x="971550" y="0"/>
                </a:lnTo>
                <a:close/>
                <a:moveTo>
                  <a:pt x="914401" y="0"/>
                </a:moveTo>
                <a:lnTo>
                  <a:pt x="914401" y="920750"/>
                </a:lnTo>
                <a:lnTo>
                  <a:pt x="714641" y="920750"/>
                </a:lnTo>
                <a:lnTo>
                  <a:pt x="714111" y="909125"/>
                </a:lnTo>
                <a:lnTo>
                  <a:pt x="713053" y="897764"/>
                </a:lnTo>
                <a:lnTo>
                  <a:pt x="712259" y="886404"/>
                </a:lnTo>
                <a:lnTo>
                  <a:pt x="711201" y="875307"/>
                </a:lnTo>
                <a:lnTo>
                  <a:pt x="709878" y="864739"/>
                </a:lnTo>
                <a:lnTo>
                  <a:pt x="708291" y="853642"/>
                </a:lnTo>
                <a:lnTo>
                  <a:pt x="706968" y="843074"/>
                </a:lnTo>
                <a:lnTo>
                  <a:pt x="704851" y="832506"/>
                </a:lnTo>
                <a:lnTo>
                  <a:pt x="703263" y="822202"/>
                </a:lnTo>
                <a:lnTo>
                  <a:pt x="700882" y="811898"/>
                </a:lnTo>
                <a:lnTo>
                  <a:pt x="696384" y="791819"/>
                </a:lnTo>
                <a:lnTo>
                  <a:pt x="691357" y="772268"/>
                </a:lnTo>
                <a:lnTo>
                  <a:pt x="685801" y="752981"/>
                </a:lnTo>
                <a:lnTo>
                  <a:pt x="679451" y="734222"/>
                </a:lnTo>
                <a:lnTo>
                  <a:pt x="672836" y="716256"/>
                </a:lnTo>
                <a:lnTo>
                  <a:pt x="665957" y="698291"/>
                </a:lnTo>
                <a:lnTo>
                  <a:pt x="658549" y="681382"/>
                </a:lnTo>
                <a:lnTo>
                  <a:pt x="650611" y="664472"/>
                </a:lnTo>
                <a:lnTo>
                  <a:pt x="642409" y="648356"/>
                </a:lnTo>
                <a:lnTo>
                  <a:pt x="634207" y="632504"/>
                </a:lnTo>
                <a:lnTo>
                  <a:pt x="625476" y="616916"/>
                </a:lnTo>
                <a:lnTo>
                  <a:pt x="616215" y="602120"/>
                </a:lnTo>
                <a:lnTo>
                  <a:pt x="607220" y="587589"/>
                </a:lnTo>
                <a:lnTo>
                  <a:pt x="597959" y="573322"/>
                </a:lnTo>
                <a:lnTo>
                  <a:pt x="588170" y="559584"/>
                </a:lnTo>
                <a:lnTo>
                  <a:pt x="578645" y="546373"/>
                </a:lnTo>
                <a:lnTo>
                  <a:pt x="569120" y="533163"/>
                </a:lnTo>
                <a:lnTo>
                  <a:pt x="559065" y="520481"/>
                </a:lnTo>
                <a:lnTo>
                  <a:pt x="549540" y="508328"/>
                </a:lnTo>
                <a:lnTo>
                  <a:pt x="539486" y="496439"/>
                </a:lnTo>
                <a:lnTo>
                  <a:pt x="529961" y="484814"/>
                </a:lnTo>
                <a:lnTo>
                  <a:pt x="510647" y="462885"/>
                </a:lnTo>
                <a:lnTo>
                  <a:pt x="492390" y="442277"/>
                </a:lnTo>
                <a:lnTo>
                  <a:pt x="474399" y="422726"/>
                </a:lnTo>
                <a:lnTo>
                  <a:pt x="461699" y="408723"/>
                </a:lnTo>
                <a:lnTo>
                  <a:pt x="449528" y="394192"/>
                </a:lnTo>
                <a:lnTo>
                  <a:pt x="437886" y="379661"/>
                </a:lnTo>
                <a:lnTo>
                  <a:pt x="426774" y="365394"/>
                </a:lnTo>
                <a:lnTo>
                  <a:pt x="416190" y="350863"/>
                </a:lnTo>
                <a:lnTo>
                  <a:pt x="406136" y="336860"/>
                </a:lnTo>
                <a:lnTo>
                  <a:pt x="396876" y="322857"/>
                </a:lnTo>
                <a:lnTo>
                  <a:pt x="388144" y="309118"/>
                </a:lnTo>
                <a:lnTo>
                  <a:pt x="379678" y="296172"/>
                </a:lnTo>
                <a:lnTo>
                  <a:pt x="372005" y="283226"/>
                </a:lnTo>
                <a:lnTo>
                  <a:pt x="364861" y="271073"/>
                </a:lnTo>
                <a:lnTo>
                  <a:pt x="358246" y="259712"/>
                </a:lnTo>
                <a:lnTo>
                  <a:pt x="347134" y="238840"/>
                </a:lnTo>
                <a:lnTo>
                  <a:pt x="338138" y="221667"/>
                </a:lnTo>
                <a:lnTo>
                  <a:pt x="352955" y="209249"/>
                </a:lnTo>
                <a:lnTo>
                  <a:pt x="368301" y="197360"/>
                </a:lnTo>
                <a:lnTo>
                  <a:pt x="383646" y="185735"/>
                </a:lnTo>
                <a:lnTo>
                  <a:pt x="399257" y="174374"/>
                </a:lnTo>
                <a:lnTo>
                  <a:pt x="414867" y="163542"/>
                </a:lnTo>
                <a:lnTo>
                  <a:pt x="430742" y="152710"/>
                </a:lnTo>
                <a:lnTo>
                  <a:pt x="447147" y="142142"/>
                </a:lnTo>
                <a:lnTo>
                  <a:pt x="463815" y="132366"/>
                </a:lnTo>
                <a:lnTo>
                  <a:pt x="480484" y="122326"/>
                </a:lnTo>
                <a:lnTo>
                  <a:pt x="497417" y="113079"/>
                </a:lnTo>
                <a:lnTo>
                  <a:pt x="514351" y="104096"/>
                </a:lnTo>
                <a:lnTo>
                  <a:pt x="531549" y="95377"/>
                </a:lnTo>
                <a:lnTo>
                  <a:pt x="549276" y="87187"/>
                </a:lnTo>
                <a:lnTo>
                  <a:pt x="567003" y="78997"/>
                </a:lnTo>
                <a:lnTo>
                  <a:pt x="584995" y="71335"/>
                </a:lnTo>
                <a:lnTo>
                  <a:pt x="602986" y="63937"/>
                </a:lnTo>
                <a:lnTo>
                  <a:pt x="621507" y="57068"/>
                </a:lnTo>
                <a:lnTo>
                  <a:pt x="639763" y="50727"/>
                </a:lnTo>
                <a:lnTo>
                  <a:pt x="658549" y="44386"/>
                </a:lnTo>
                <a:lnTo>
                  <a:pt x="677070" y="38574"/>
                </a:lnTo>
                <a:lnTo>
                  <a:pt x="696120" y="33025"/>
                </a:lnTo>
                <a:lnTo>
                  <a:pt x="715434" y="28006"/>
                </a:lnTo>
                <a:lnTo>
                  <a:pt x="734749" y="23514"/>
                </a:lnTo>
                <a:lnTo>
                  <a:pt x="754328" y="19287"/>
                </a:lnTo>
                <a:lnTo>
                  <a:pt x="773643" y="15324"/>
                </a:lnTo>
                <a:lnTo>
                  <a:pt x="793222" y="11889"/>
                </a:lnTo>
                <a:lnTo>
                  <a:pt x="813330" y="8719"/>
                </a:lnTo>
                <a:lnTo>
                  <a:pt x="833174" y="6341"/>
                </a:lnTo>
                <a:lnTo>
                  <a:pt x="853282" y="3963"/>
                </a:lnTo>
                <a:lnTo>
                  <a:pt x="873655" y="2378"/>
                </a:lnTo>
                <a:lnTo>
                  <a:pt x="894028" y="793"/>
                </a:lnTo>
                <a:lnTo>
                  <a:pt x="914401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grpSp>
        <p:nvGrpSpPr>
          <p:cNvPr id="247" name="Group 51">
            <a:extLst>
              <a:ext uri="{FF2B5EF4-FFF2-40B4-BE49-F238E27FC236}">
                <a16:creationId xmlns="" xmlns:a16="http://schemas.microsoft.com/office/drawing/2014/main" id="{FDE28AD5-E4CD-4EC4-8793-9E5C07FB7898}"/>
              </a:ext>
            </a:extLst>
          </p:cNvPr>
          <p:cNvGrpSpPr>
            <a:grpSpLocks noChangeAspect="1"/>
          </p:cNvGrpSpPr>
          <p:nvPr/>
        </p:nvGrpSpPr>
        <p:grpSpPr>
          <a:xfrm>
            <a:off x="4967743" y="5295195"/>
            <a:ext cx="345228" cy="410210"/>
            <a:chOff x="675845" y="2803133"/>
            <a:chExt cx="408" cy="484"/>
          </a:xfrm>
          <a:solidFill>
            <a:srgbClr val="262636"/>
          </a:solidFill>
        </p:grpSpPr>
        <p:sp>
          <p:nvSpPr>
            <p:cNvPr id="255" name="Freeform 52">
              <a:extLst>
                <a:ext uri="{FF2B5EF4-FFF2-40B4-BE49-F238E27FC236}">
                  <a16:creationId xmlns="" xmlns:a16="http://schemas.microsoft.com/office/drawing/2014/main" id="{7AE21453-1334-43AA-A36B-212C8DE5A491}"/>
                </a:ext>
              </a:extLst>
            </p:cNvPr>
            <p:cNvSpPr/>
            <p:nvPr/>
          </p:nvSpPr>
          <p:spPr bwMode="auto">
            <a:xfrm>
              <a:off x="675859" y="2803232"/>
              <a:ext cx="394" cy="385"/>
            </a:xfrm>
            <a:custGeom>
              <a:avLst/>
              <a:gdLst>
                <a:gd name="T0" fmla="*/ 43 w 3257"/>
                <a:gd name="T1" fmla="*/ 3 h 3183"/>
                <a:gd name="T2" fmla="*/ 22 w 3257"/>
                <a:gd name="T3" fmla="*/ 29 h 3183"/>
                <a:gd name="T4" fmla="*/ 43 w 3257"/>
                <a:gd name="T5" fmla="*/ 3 h 31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7" h="3183">
                  <a:moveTo>
                    <a:pt x="2949" y="228"/>
                  </a:moveTo>
                  <a:cubicBezTo>
                    <a:pt x="2439" y="0"/>
                    <a:pt x="0" y="3183"/>
                    <a:pt x="1529" y="1958"/>
                  </a:cubicBezTo>
                  <a:cubicBezTo>
                    <a:pt x="2580" y="1116"/>
                    <a:pt x="3257" y="365"/>
                    <a:pt x="2949" y="2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6" name="Freeform 53">
              <a:extLst>
                <a:ext uri="{FF2B5EF4-FFF2-40B4-BE49-F238E27FC236}">
                  <a16:creationId xmlns="" xmlns:a16="http://schemas.microsoft.com/office/drawing/2014/main" id="{D3C730B9-8B8C-4EE0-BD2B-74672BD303D1}"/>
                </a:ext>
              </a:extLst>
            </p:cNvPr>
            <p:cNvSpPr/>
            <p:nvPr/>
          </p:nvSpPr>
          <p:spPr bwMode="auto">
            <a:xfrm>
              <a:off x="675875" y="2803190"/>
              <a:ext cx="246" cy="385"/>
            </a:xfrm>
            <a:custGeom>
              <a:avLst/>
              <a:gdLst>
                <a:gd name="T0" fmla="*/ 25 w 2038"/>
                <a:gd name="T1" fmla="*/ 1 h 3188"/>
                <a:gd name="T2" fmla="*/ 13 w 2038"/>
                <a:gd name="T3" fmla="*/ 31 h 3188"/>
                <a:gd name="T4" fmla="*/ 25 w 2038"/>
                <a:gd name="T5" fmla="*/ 1 h 31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38" h="3188">
                  <a:moveTo>
                    <a:pt x="1702" y="55"/>
                  </a:moveTo>
                  <a:cubicBezTo>
                    <a:pt x="1146" y="0"/>
                    <a:pt x="0" y="3188"/>
                    <a:pt x="902" y="2146"/>
                  </a:cubicBezTo>
                  <a:cubicBezTo>
                    <a:pt x="1784" y="1128"/>
                    <a:pt x="2038" y="88"/>
                    <a:pt x="1702" y="5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7" name="Freeform 54">
              <a:extLst>
                <a:ext uri="{FF2B5EF4-FFF2-40B4-BE49-F238E27FC236}">
                  <a16:creationId xmlns="" xmlns:a16="http://schemas.microsoft.com/office/drawing/2014/main" id="{8DDEEB36-A903-4AD1-B3D0-8C4D1A07D276}"/>
                </a:ext>
              </a:extLst>
            </p:cNvPr>
            <p:cNvSpPr/>
            <p:nvPr/>
          </p:nvSpPr>
          <p:spPr bwMode="auto">
            <a:xfrm>
              <a:off x="675861" y="2803133"/>
              <a:ext cx="152" cy="477"/>
            </a:xfrm>
            <a:custGeom>
              <a:avLst/>
              <a:gdLst>
                <a:gd name="T0" fmla="*/ 14 w 1255"/>
                <a:gd name="T1" fmla="*/ 0 h 3948"/>
                <a:gd name="T2" fmla="*/ 8 w 1255"/>
                <a:gd name="T3" fmla="*/ 33 h 3948"/>
                <a:gd name="T4" fmla="*/ 14 w 1255"/>
                <a:gd name="T5" fmla="*/ 0 h 39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55" h="3948">
                  <a:moveTo>
                    <a:pt x="921" y="37"/>
                  </a:moveTo>
                  <a:cubicBezTo>
                    <a:pt x="365" y="100"/>
                    <a:pt x="0" y="3948"/>
                    <a:pt x="575" y="2249"/>
                  </a:cubicBezTo>
                  <a:cubicBezTo>
                    <a:pt x="1006" y="973"/>
                    <a:pt x="1255" y="0"/>
                    <a:pt x="921" y="3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8" name="Freeform 55">
              <a:extLst>
                <a:ext uri="{FF2B5EF4-FFF2-40B4-BE49-F238E27FC236}">
                  <a16:creationId xmlns="" xmlns:a16="http://schemas.microsoft.com/office/drawing/2014/main" id="{E0A3F99B-D911-4619-AEA9-7F8C1CA6AFD5}"/>
                </a:ext>
              </a:extLst>
            </p:cNvPr>
            <p:cNvSpPr/>
            <p:nvPr/>
          </p:nvSpPr>
          <p:spPr bwMode="auto">
            <a:xfrm>
              <a:off x="675845" y="2803453"/>
              <a:ext cx="152" cy="138"/>
            </a:xfrm>
            <a:custGeom>
              <a:avLst/>
              <a:gdLst>
                <a:gd name="T0" fmla="*/ 17 w 1253"/>
                <a:gd name="T1" fmla="*/ 10 h 1149"/>
                <a:gd name="T2" fmla="*/ 8 w 1253"/>
                <a:gd name="T3" fmla="*/ 16 h 1149"/>
                <a:gd name="T4" fmla="*/ 1 w 1253"/>
                <a:gd name="T5" fmla="*/ 8 h 1149"/>
                <a:gd name="T6" fmla="*/ 9 w 1253"/>
                <a:gd name="T7" fmla="*/ 2 h 1149"/>
                <a:gd name="T8" fmla="*/ 17 w 1253"/>
                <a:gd name="T9" fmla="*/ 10 h 1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53" h="1149">
                  <a:moveTo>
                    <a:pt x="1136" y="720"/>
                  </a:moveTo>
                  <a:cubicBezTo>
                    <a:pt x="1038" y="1007"/>
                    <a:pt x="945" y="1149"/>
                    <a:pt x="578" y="1127"/>
                  </a:cubicBezTo>
                  <a:cubicBezTo>
                    <a:pt x="275" y="1109"/>
                    <a:pt x="0" y="831"/>
                    <a:pt x="52" y="532"/>
                  </a:cubicBezTo>
                  <a:cubicBezTo>
                    <a:pt x="104" y="233"/>
                    <a:pt x="206" y="0"/>
                    <a:pt x="593" y="123"/>
                  </a:cubicBezTo>
                  <a:cubicBezTo>
                    <a:pt x="883" y="215"/>
                    <a:pt x="1253" y="372"/>
                    <a:pt x="1136" y="72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248" name="游泳">
            <a:extLst>
              <a:ext uri="{FF2B5EF4-FFF2-40B4-BE49-F238E27FC236}">
                <a16:creationId xmlns="" xmlns:a16="http://schemas.microsoft.com/office/drawing/2014/main" id="{A596DC46-C5D5-4F49-9093-49404868740C}"/>
              </a:ext>
            </a:extLst>
          </p:cNvPr>
          <p:cNvSpPr/>
          <p:nvPr/>
        </p:nvSpPr>
        <p:spPr bwMode="auto">
          <a:xfrm>
            <a:off x="7477377" y="5295195"/>
            <a:ext cx="394335" cy="308610"/>
          </a:xfrm>
          <a:custGeom>
            <a:avLst/>
            <a:gdLst>
              <a:gd name="T0" fmla="*/ 344645 w 1466850"/>
              <a:gd name="T1" fmla="*/ 1149578 h 1022351"/>
              <a:gd name="T2" fmla="*/ 460444 w 1466850"/>
              <a:gd name="T3" fmla="*/ 1176025 h 1022351"/>
              <a:gd name="T4" fmla="*/ 580022 w 1466850"/>
              <a:gd name="T5" fmla="*/ 1159196 h 1022351"/>
              <a:gd name="T6" fmla="*/ 698569 w 1466850"/>
              <a:gd name="T7" fmla="*/ 1131718 h 1022351"/>
              <a:gd name="T8" fmla="*/ 821239 w 1466850"/>
              <a:gd name="T9" fmla="*/ 1149578 h 1022351"/>
              <a:gd name="T10" fmla="*/ 937038 w 1466850"/>
              <a:gd name="T11" fmla="*/ 1176025 h 1022351"/>
              <a:gd name="T12" fmla="*/ 1055929 w 1466850"/>
              <a:gd name="T13" fmla="*/ 1159196 h 1022351"/>
              <a:gd name="T14" fmla="*/ 1174475 w 1466850"/>
              <a:gd name="T15" fmla="*/ 1131718 h 1022351"/>
              <a:gd name="T16" fmla="*/ 1297490 w 1466850"/>
              <a:gd name="T17" fmla="*/ 1149578 h 1022351"/>
              <a:gd name="T18" fmla="*/ 1413287 w 1466850"/>
              <a:gd name="T19" fmla="*/ 1176025 h 1022351"/>
              <a:gd name="T20" fmla="*/ 1532178 w 1466850"/>
              <a:gd name="T21" fmla="*/ 1159196 h 1022351"/>
              <a:gd name="T22" fmla="*/ 1650725 w 1466850"/>
              <a:gd name="T23" fmla="*/ 1131718 h 1022351"/>
              <a:gd name="T24" fmla="*/ 1773739 w 1466850"/>
              <a:gd name="T25" fmla="*/ 1149578 h 1022351"/>
              <a:gd name="T26" fmla="*/ 1889538 w 1466850"/>
              <a:gd name="T27" fmla="*/ 1176025 h 1022351"/>
              <a:gd name="T28" fmla="*/ 1815317 w 1466850"/>
              <a:gd name="T29" fmla="*/ 1314443 h 1022351"/>
              <a:gd name="T30" fmla="*/ 1698831 w 1466850"/>
              <a:gd name="T31" fmla="*/ 1284217 h 1022351"/>
              <a:gd name="T32" fmla="*/ 1574099 w 1466850"/>
              <a:gd name="T33" fmla="*/ 1295551 h 1022351"/>
              <a:gd name="T34" fmla="*/ 1459675 w 1466850"/>
              <a:gd name="T35" fmla="*/ 1325777 h 1022351"/>
              <a:gd name="T36" fmla="*/ 1339066 w 1466850"/>
              <a:gd name="T37" fmla="*/ 1314443 h 1022351"/>
              <a:gd name="T38" fmla="*/ 1222238 w 1466850"/>
              <a:gd name="T39" fmla="*/ 1284217 h 1022351"/>
              <a:gd name="T40" fmla="*/ 1097849 w 1466850"/>
              <a:gd name="T41" fmla="*/ 1295551 h 1022351"/>
              <a:gd name="T42" fmla="*/ 983082 w 1466850"/>
              <a:gd name="T43" fmla="*/ 1325777 h 1022351"/>
              <a:gd name="T44" fmla="*/ 862817 w 1466850"/>
              <a:gd name="T45" fmla="*/ 1314443 h 1022351"/>
              <a:gd name="T46" fmla="*/ 745987 w 1466850"/>
              <a:gd name="T47" fmla="*/ 1284217 h 1022351"/>
              <a:gd name="T48" fmla="*/ 621943 w 1466850"/>
              <a:gd name="T49" fmla="*/ 1295551 h 1022351"/>
              <a:gd name="T50" fmla="*/ 506831 w 1466850"/>
              <a:gd name="T51" fmla="*/ 1325777 h 1022351"/>
              <a:gd name="T52" fmla="*/ 386223 w 1466850"/>
              <a:gd name="T53" fmla="*/ 1314443 h 1022351"/>
              <a:gd name="T54" fmla="*/ 269738 w 1466850"/>
              <a:gd name="T55" fmla="*/ 1284217 h 1022351"/>
              <a:gd name="T56" fmla="*/ 145692 w 1466850"/>
              <a:gd name="T57" fmla="*/ 1295551 h 1022351"/>
              <a:gd name="T58" fmla="*/ 30582 w 1466850"/>
              <a:gd name="T59" fmla="*/ 1325777 h 1022351"/>
              <a:gd name="T60" fmla="*/ 75252 w 1466850"/>
              <a:gd name="T61" fmla="*/ 1167439 h 1022351"/>
              <a:gd name="T62" fmla="*/ 190362 w 1466850"/>
              <a:gd name="T63" fmla="*/ 1134809 h 1022351"/>
              <a:gd name="T64" fmla="*/ 1674642 w 1466850"/>
              <a:gd name="T65" fmla="*/ 412863 h 1022351"/>
              <a:gd name="T66" fmla="*/ 1755452 w 1466850"/>
              <a:gd name="T67" fmla="*/ 447340 h 1022351"/>
              <a:gd name="T68" fmla="*/ 1816661 w 1466850"/>
              <a:gd name="T69" fmla="*/ 508708 h 1022351"/>
              <a:gd name="T70" fmla="*/ 1850705 w 1466850"/>
              <a:gd name="T71" fmla="*/ 589729 h 1022351"/>
              <a:gd name="T72" fmla="*/ 1850705 w 1466850"/>
              <a:gd name="T73" fmla="*/ 681781 h 1022351"/>
              <a:gd name="T74" fmla="*/ 1816661 w 1466850"/>
              <a:gd name="T75" fmla="*/ 763145 h 1022351"/>
              <a:gd name="T76" fmla="*/ 1755452 w 1466850"/>
              <a:gd name="T77" fmla="*/ 824513 h 1022351"/>
              <a:gd name="T78" fmla="*/ 1674642 w 1466850"/>
              <a:gd name="T79" fmla="*/ 858990 h 1022351"/>
              <a:gd name="T80" fmla="*/ 1580419 w 1466850"/>
              <a:gd name="T81" fmla="*/ 858990 h 1022351"/>
              <a:gd name="T82" fmla="*/ 1497890 w 1466850"/>
              <a:gd name="T83" fmla="*/ 824513 h 1022351"/>
              <a:gd name="T84" fmla="*/ 1438055 w 1466850"/>
              <a:gd name="T85" fmla="*/ 763145 h 1022351"/>
              <a:gd name="T86" fmla="*/ 1406074 w 1466850"/>
              <a:gd name="T87" fmla="*/ 681781 h 1022351"/>
              <a:gd name="T88" fmla="*/ 1406418 w 1466850"/>
              <a:gd name="T89" fmla="*/ 589729 h 1022351"/>
              <a:gd name="T90" fmla="*/ 1440806 w 1466850"/>
              <a:gd name="T91" fmla="*/ 508708 h 1022351"/>
              <a:gd name="T92" fmla="*/ 1502016 w 1466850"/>
              <a:gd name="T93" fmla="*/ 447340 h 1022351"/>
              <a:gd name="T94" fmla="*/ 1582826 w 1466850"/>
              <a:gd name="T95" fmla="*/ 412863 h 1022351"/>
              <a:gd name="T96" fmla="*/ 1572094 w 1466850"/>
              <a:gd name="T97" fmla="*/ 687 h 1022351"/>
              <a:gd name="T98" fmla="*/ 1620519 w 1466850"/>
              <a:gd name="T99" fmla="*/ 15456 h 1022351"/>
              <a:gd name="T100" fmla="*/ 1658642 w 1466850"/>
              <a:gd name="T101" fmla="*/ 46711 h 1022351"/>
              <a:gd name="T102" fmla="*/ 1682683 w 1466850"/>
              <a:gd name="T103" fmla="*/ 90332 h 1022351"/>
              <a:gd name="T104" fmla="*/ 1687835 w 1466850"/>
              <a:gd name="T105" fmla="*/ 140820 h 1022351"/>
              <a:gd name="T106" fmla="*/ 1675471 w 1466850"/>
              <a:gd name="T107" fmla="*/ 184784 h 1022351"/>
              <a:gd name="T108" fmla="*/ 1649026 w 1466850"/>
              <a:gd name="T109" fmla="*/ 220505 h 1022351"/>
              <a:gd name="T110" fmla="*/ 1610903 w 1466850"/>
              <a:gd name="T111" fmla="*/ 246264 h 1022351"/>
              <a:gd name="T112" fmla="*/ 1549426 w 1466850"/>
              <a:gd name="T113" fmla="*/ 1067489 h 1022351"/>
              <a:gd name="T114" fmla="*/ 782851 w 1466850"/>
              <a:gd name="T115" fmla="*/ 267216 h 1022351"/>
              <a:gd name="T116" fmla="*/ 783538 w 1466850"/>
              <a:gd name="T117" fmla="*/ 209858 h 1022351"/>
              <a:gd name="T118" fmla="*/ 806891 w 1466850"/>
              <a:gd name="T119" fmla="*/ 163832 h 1022351"/>
              <a:gd name="T120" fmla="*/ 842266 w 1466850"/>
              <a:gd name="T121" fmla="*/ 133265 h 102235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466850" h="1022351">
                <a:moveTo>
                  <a:pt x="183092" y="871538"/>
                </a:moveTo>
                <a:lnTo>
                  <a:pt x="195527" y="871803"/>
                </a:lnTo>
                <a:lnTo>
                  <a:pt x="207698" y="872597"/>
                </a:lnTo>
                <a:lnTo>
                  <a:pt x="219869" y="874184"/>
                </a:lnTo>
                <a:lnTo>
                  <a:pt x="231510" y="876036"/>
                </a:lnTo>
                <a:lnTo>
                  <a:pt x="243152" y="878682"/>
                </a:lnTo>
                <a:lnTo>
                  <a:pt x="254265" y="881857"/>
                </a:lnTo>
                <a:lnTo>
                  <a:pt x="265377" y="885561"/>
                </a:lnTo>
                <a:lnTo>
                  <a:pt x="276225" y="889530"/>
                </a:lnTo>
                <a:lnTo>
                  <a:pt x="286544" y="892970"/>
                </a:lnTo>
                <a:lnTo>
                  <a:pt x="297392" y="896409"/>
                </a:lnTo>
                <a:lnTo>
                  <a:pt x="308504" y="899320"/>
                </a:lnTo>
                <a:lnTo>
                  <a:pt x="319617" y="901436"/>
                </a:lnTo>
                <a:lnTo>
                  <a:pt x="331258" y="903553"/>
                </a:lnTo>
                <a:lnTo>
                  <a:pt x="342900" y="904876"/>
                </a:lnTo>
                <a:lnTo>
                  <a:pt x="354542" y="905934"/>
                </a:lnTo>
                <a:lnTo>
                  <a:pt x="366448" y="906199"/>
                </a:lnTo>
                <a:lnTo>
                  <a:pt x="378619" y="905934"/>
                </a:lnTo>
                <a:lnTo>
                  <a:pt x="390260" y="904876"/>
                </a:lnTo>
                <a:lnTo>
                  <a:pt x="401902" y="903553"/>
                </a:lnTo>
                <a:lnTo>
                  <a:pt x="413279" y="901436"/>
                </a:lnTo>
                <a:lnTo>
                  <a:pt x="424921" y="899320"/>
                </a:lnTo>
                <a:lnTo>
                  <a:pt x="435769" y="896409"/>
                </a:lnTo>
                <a:lnTo>
                  <a:pt x="446617" y="892970"/>
                </a:lnTo>
                <a:lnTo>
                  <a:pt x="456671" y="889530"/>
                </a:lnTo>
                <a:lnTo>
                  <a:pt x="467519" y="885561"/>
                </a:lnTo>
                <a:lnTo>
                  <a:pt x="478896" y="881857"/>
                </a:lnTo>
                <a:lnTo>
                  <a:pt x="490008" y="878682"/>
                </a:lnTo>
                <a:lnTo>
                  <a:pt x="501650" y="876036"/>
                </a:lnTo>
                <a:lnTo>
                  <a:pt x="513292" y="874184"/>
                </a:lnTo>
                <a:lnTo>
                  <a:pt x="525727" y="872597"/>
                </a:lnTo>
                <a:lnTo>
                  <a:pt x="537898" y="871803"/>
                </a:lnTo>
                <a:lnTo>
                  <a:pt x="550069" y="871538"/>
                </a:lnTo>
                <a:lnTo>
                  <a:pt x="562504" y="871803"/>
                </a:lnTo>
                <a:lnTo>
                  <a:pt x="574410" y="872597"/>
                </a:lnTo>
                <a:lnTo>
                  <a:pt x="586317" y="874184"/>
                </a:lnTo>
                <a:lnTo>
                  <a:pt x="598223" y="876036"/>
                </a:lnTo>
                <a:lnTo>
                  <a:pt x="609865" y="878682"/>
                </a:lnTo>
                <a:lnTo>
                  <a:pt x="621242" y="881857"/>
                </a:lnTo>
                <a:lnTo>
                  <a:pt x="632354" y="885561"/>
                </a:lnTo>
                <a:lnTo>
                  <a:pt x="642937" y="889530"/>
                </a:lnTo>
                <a:lnTo>
                  <a:pt x="653521" y="892970"/>
                </a:lnTo>
                <a:lnTo>
                  <a:pt x="664369" y="896409"/>
                </a:lnTo>
                <a:lnTo>
                  <a:pt x="675217" y="899320"/>
                </a:lnTo>
                <a:lnTo>
                  <a:pt x="686594" y="901436"/>
                </a:lnTo>
                <a:lnTo>
                  <a:pt x="697971" y="903553"/>
                </a:lnTo>
                <a:lnTo>
                  <a:pt x="709613" y="904876"/>
                </a:lnTo>
                <a:lnTo>
                  <a:pt x="721519" y="905934"/>
                </a:lnTo>
                <a:lnTo>
                  <a:pt x="733425" y="906199"/>
                </a:lnTo>
                <a:lnTo>
                  <a:pt x="745331" y="905934"/>
                </a:lnTo>
                <a:lnTo>
                  <a:pt x="757237" y="904876"/>
                </a:lnTo>
                <a:lnTo>
                  <a:pt x="768615" y="903553"/>
                </a:lnTo>
                <a:lnTo>
                  <a:pt x="779992" y="901436"/>
                </a:lnTo>
                <a:lnTo>
                  <a:pt x="791369" y="899320"/>
                </a:lnTo>
                <a:lnTo>
                  <a:pt x="802217" y="896409"/>
                </a:lnTo>
                <a:lnTo>
                  <a:pt x="813065" y="892970"/>
                </a:lnTo>
                <a:lnTo>
                  <a:pt x="823383" y="889530"/>
                </a:lnTo>
                <a:lnTo>
                  <a:pt x="834231" y="885561"/>
                </a:lnTo>
                <a:lnTo>
                  <a:pt x="845344" y="881857"/>
                </a:lnTo>
                <a:lnTo>
                  <a:pt x="856456" y="878682"/>
                </a:lnTo>
                <a:lnTo>
                  <a:pt x="868363" y="876036"/>
                </a:lnTo>
                <a:lnTo>
                  <a:pt x="880004" y="874184"/>
                </a:lnTo>
                <a:lnTo>
                  <a:pt x="892175" y="872597"/>
                </a:lnTo>
                <a:lnTo>
                  <a:pt x="904346" y="871803"/>
                </a:lnTo>
                <a:lnTo>
                  <a:pt x="916781" y="871538"/>
                </a:lnTo>
                <a:lnTo>
                  <a:pt x="929217" y="871803"/>
                </a:lnTo>
                <a:lnTo>
                  <a:pt x="941123" y="872597"/>
                </a:lnTo>
                <a:lnTo>
                  <a:pt x="953029" y="874184"/>
                </a:lnTo>
                <a:lnTo>
                  <a:pt x="965200" y="876036"/>
                </a:lnTo>
                <a:lnTo>
                  <a:pt x="976577" y="878682"/>
                </a:lnTo>
                <a:lnTo>
                  <a:pt x="987954" y="881857"/>
                </a:lnTo>
                <a:lnTo>
                  <a:pt x="999067" y="885561"/>
                </a:lnTo>
                <a:lnTo>
                  <a:pt x="1009915" y="889530"/>
                </a:lnTo>
                <a:lnTo>
                  <a:pt x="1020498" y="892970"/>
                </a:lnTo>
                <a:lnTo>
                  <a:pt x="1031081" y="896409"/>
                </a:lnTo>
                <a:lnTo>
                  <a:pt x="1042194" y="899320"/>
                </a:lnTo>
                <a:lnTo>
                  <a:pt x="1053306" y="901436"/>
                </a:lnTo>
                <a:lnTo>
                  <a:pt x="1064683" y="903553"/>
                </a:lnTo>
                <a:lnTo>
                  <a:pt x="1076590" y="904876"/>
                </a:lnTo>
                <a:lnTo>
                  <a:pt x="1088231" y="905934"/>
                </a:lnTo>
                <a:lnTo>
                  <a:pt x="1100137" y="906199"/>
                </a:lnTo>
                <a:lnTo>
                  <a:pt x="1112044" y="905934"/>
                </a:lnTo>
                <a:lnTo>
                  <a:pt x="1123950" y="904876"/>
                </a:lnTo>
                <a:lnTo>
                  <a:pt x="1135592" y="903553"/>
                </a:lnTo>
                <a:lnTo>
                  <a:pt x="1146969" y="901436"/>
                </a:lnTo>
                <a:lnTo>
                  <a:pt x="1158081" y="899320"/>
                </a:lnTo>
                <a:lnTo>
                  <a:pt x="1169194" y="896409"/>
                </a:lnTo>
                <a:lnTo>
                  <a:pt x="1179777" y="892970"/>
                </a:lnTo>
                <a:lnTo>
                  <a:pt x="1190096" y="889530"/>
                </a:lnTo>
                <a:lnTo>
                  <a:pt x="1200944" y="885561"/>
                </a:lnTo>
                <a:lnTo>
                  <a:pt x="1212056" y="881857"/>
                </a:lnTo>
                <a:lnTo>
                  <a:pt x="1223169" y="878682"/>
                </a:lnTo>
                <a:lnTo>
                  <a:pt x="1235075" y="876036"/>
                </a:lnTo>
                <a:lnTo>
                  <a:pt x="1246981" y="874184"/>
                </a:lnTo>
                <a:lnTo>
                  <a:pt x="1258887" y="872597"/>
                </a:lnTo>
                <a:lnTo>
                  <a:pt x="1271058" y="871803"/>
                </a:lnTo>
                <a:lnTo>
                  <a:pt x="1283494" y="871538"/>
                </a:lnTo>
                <a:lnTo>
                  <a:pt x="1295665" y="871803"/>
                </a:lnTo>
                <a:lnTo>
                  <a:pt x="1308100" y="872597"/>
                </a:lnTo>
                <a:lnTo>
                  <a:pt x="1320006" y="874184"/>
                </a:lnTo>
                <a:lnTo>
                  <a:pt x="1332177" y="876036"/>
                </a:lnTo>
                <a:lnTo>
                  <a:pt x="1343554" y="878682"/>
                </a:lnTo>
                <a:lnTo>
                  <a:pt x="1354931" y="881857"/>
                </a:lnTo>
                <a:lnTo>
                  <a:pt x="1365779" y="885561"/>
                </a:lnTo>
                <a:lnTo>
                  <a:pt x="1376627" y="889530"/>
                </a:lnTo>
                <a:lnTo>
                  <a:pt x="1386946" y="892970"/>
                </a:lnTo>
                <a:lnTo>
                  <a:pt x="1397794" y="896409"/>
                </a:lnTo>
                <a:lnTo>
                  <a:pt x="1408642" y="899320"/>
                </a:lnTo>
                <a:lnTo>
                  <a:pt x="1420019" y="901436"/>
                </a:lnTo>
                <a:lnTo>
                  <a:pt x="1431396" y="903553"/>
                </a:lnTo>
                <a:lnTo>
                  <a:pt x="1442773" y="904876"/>
                </a:lnTo>
                <a:lnTo>
                  <a:pt x="1454944" y="905934"/>
                </a:lnTo>
                <a:lnTo>
                  <a:pt x="1466850" y="906199"/>
                </a:lnTo>
                <a:lnTo>
                  <a:pt x="1466850" y="1022351"/>
                </a:lnTo>
                <a:lnTo>
                  <a:pt x="1454944" y="1022087"/>
                </a:lnTo>
                <a:lnTo>
                  <a:pt x="1442773" y="1021293"/>
                </a:lnTo>
                <a:lnTo>
                  <a:pt x="1431396" y="1019705"/>
                </a:lnTo>
                <a:lnTo>
                  <a:pt x="1420019" y="1018118"/>
                </a:lnTo>
                <a:lnTo>
                  <a:pt x="1408642" y="1015472"/>
                </a:lnTo>
                <a:lnTo>
                  <a:pt x="1397794" y="1012562"/>
                </a:lnTo>
                <a:lnTo>
                  <a:pt x="1386946" y="1009122"/>
                </a:lnTo>
                <a:lnTo>
                  <a:pt x="1376627" y="1005418"/>
                </a:lnTo>
                <a:lnTo>
                  <a:pt x="1365779" y="1001449"/>
                </a:lnTo>
                <a:lnTo>
                  <a:pt x="1354931" y="998009"/>
                </a:lnTo>
                <a:lnTo>
                  <a:pt x="1343554" y="995099"/>
                </a:lnTo>
                <a:lnTo>
                  <a:pt x="1332177" y="992718"/>
                </a:lnTo>
                <a:lnTo>
                  <a:pt x="1320006" y="990601"/>
                </a:lnTo>
                <a:lnTo>
                  <a:pt x="1308100" y="989278"/>
                </a:lnTo>
                <a:lnTo>
                  <a:pt x="1295665" y="987955"/>
                </a:lnTo>
                <a:lnTo>
                  <a:pt x="1283494" y="987691"/>
                </a:lnTo>
                <a:lnTo>
                  <a:pt x="1271058" y="987955"/>
                </a:lnTo>
                <a:lnTo>
                  <a:pt x="1258887" y="989278"/>
                </a:lnTo>
                <a:lnTo>
                  <a:pt x="1246981" y="990601"/>
                </a:lnTo>
                <a:lnTo>
                  <a:pt x="1235075" y="992718"/>
                </a:lnTo>
                <a:lnTo>
                  <a:pt x="1223169" y="995099"/>
                </a:lnTo>
                <a:lnTo>
                  <a:pt x="1212056" y="998009"/>
                </a:lnTo>
                <a:lnTo>
                  <a:pt x="1200944" y="1001449"/>
                </a:lnTo>
                <a:lnTo>
                  <a:pt x="1190096" y="1005418"/>
                </a:lnTo>
                <a:lnTo>
                  <a:pt x="1179777" y="1009122"/>
                </a:lnTo>
                <a:lnTo>
                  <a:pt x="1168929" y="1012562"/>
                </a:lnTo>
                <a:lnTo>
                  <a:pt x="1158081" y="1015472"/>
                </a:lnTo>
                <a:lnTo>
                  <a:pt x="1146969" y="1018118"/>
                </a:lnTo>
                <a:lnTo>
                  <a:pt x="1135592" y="1019705"/>
                </a:lnTo>
                <a:lnTo>
                  <a:pt x="1123950" y="1021293"/>
                </a:lnTo>
                <a:lnTo>
                  <a:pt x="1112044" y="1022087"/>
                </a:lnTo>
                <a:lnTo>
                  <a:pt x="1100137" y="1022351"/>
                </a:lnTo>
                <a:lnTo>
                  <a:pt x="1088231" y="1022087"/>
                </a:lnTo>
                <a:lnTo>
                  <a:pt x="1076590" y="1021293"/>
                </a:lnTo>
                <a:lnTo>
                  <a:pt x="1064683" y="1019705"/>
                </a:lnTo>
                <a:lnTo>
                  <a:pt x="1053306" y="1018118"/>
                </a:lnTo>
                <a:lnTo>
                  <a:pt x="1041929" y="1015472"/>
                </a:lnTo>
                <a:lnTo>
                  <a:pt x="1031081" y="1012562"/>
                </a:lnTo>
                <a:lnTo>
                  <a:pt x="1020498" y="1009122"/>
                </a:lnTo>
                <a:lnTo>
                  <a:pt x="1009915" y="1005418"/>
                </a:lnTo>
                <a:lnTo>
                  <a:pt x="999067" y="1001449"/>
                </a:lnTo>
                <a:lnTo>
                  <a:pt x="987954" y="998009"/>
                </a:lnTo>
                <a:lnTo>
                  <a:pt x="976577" y="995099"/>
                </a:lnTo>
                <a:lnTo>
                  <a:pt x="965200" y="992718"/>
                </a:lnTo>
                <a:lnTo>
                  <a:pt x="953029" y="990601"/>
                </a:lnTo>
                <a:lnTo>
                  <a:pt x="941123" y="989278"/>
                </a:lnTo>
                <a:lnTo>
                  <a:pt x="929217" y="987955"/>
                </a:lnTo>
                <a:lnTo>
                  <a:pt x="916781" y="987691"/>
                </a:lnTo>
                <a:lnTo>
                  <a:pt x="904346" y="987955"/>
                </a:lnTo>
                <a:lnTo>
                  <a:pt x="892175" y="989278"/>
                </a:lnTo>
                <a:lnTo>
                  <a:pt x="880004" y="990601"/>
                </a:lnTo>
                <a:lnTo>
                  <a:pt x="868363" y="992718"/>
                </a:lnTo>
                <a:lnTo>
                  <a:pt x="856456" y="995099"/>
                </a:lnTo>
                <a:lnTo>
                  <a:pt x="845344" y="998009"/>
                </a:lnTo>
                <a:lnTo>
                  <a:pt x="834231" y="1001449"/>
                </a:lnTo>
                <a:lnTo>
                  <a:pt x="823383" y="1005418"/>
                </a:lnTo>
                <a:lnTo>
                  <a:pt x="813065" y="1009122"/>
                </a:lnTo>
                <a:lnTo>
                  <a:pt x="802217" y="1012562"/>
                </a:lnTo>
                <a:lnTo>
                  <a:pt x="791369" y="1015472"/>
                </a:lnTo>
                <a:lnTo>
                  <a:pt x="779992" y="1018118"/>
                </a:lnTo>
                <a:lnTo>
                  <a:pt x="768615" y="1019705"/>
                </a:lnTo>
                <a:lnTo>
                  <a:pt x="756973" y="1021293"/>
                </a:lnTo>
                <a:lnTo>
                  <a:pt x="745331" y="1022087"/>
                </a:lnTo>
                <a:lnTo>
                  <a:pt x="733425" y="1022351"/>
                </a:lnTo>
                <a:lnTo>
                  <a:pt x="721519" y="1022087"/>
                </a:lnTo>
                <a:lnTo>
                  <a:pt x="709613" y="1021293"/>
                </a:lnTo>
                <a:lnTo>
                  <a:pt x="697971" y="1019705"/>
                </a:lnTo>
                <a:lnTo>
                  <a:pt x="686594" y="1018118"/>
                </a:lnTo>
                <a:lnTo>
                  <a:pt x="675217" y="1015472"/>
                </a:lnTo>
                <a:lnTo>
                  <a:pt x="664369" y="1012562"/>
                </a:lnTo>
                <a:lnTo>
                  <a:pt x="653521" y="1009122"/>
                </a:lnTo>
                <a:lnTo>
                  <a:pt x="642937" y="1005418"/>
                </a:lnTo>
                <a:lnTo>
                  <a:pt x="632354" y="1001449"/>
                </a:lnTo>
                <a:lnTo>
                  <a:pt x="621242" y="998009"/>
                </a:lnTo>
                <a:lnTo>
                  <a:pt x="609865" y="995099"/>
                </a:lnTo>
                <a:lnTo>
                  <a:pt x="598223" y="992718"/>
                </a:lnTo>
                <a:lnTo>
                  <a:pt x="586317" y="990601"/>
                </a:lnTo>
                <a:lnTo>
                  <a:pt x="574410" y="989278"/>
                </a:lnTo>
                <a:lnTo>
                  <a:pt x="562504" y="987955"/>
                </a:lnTo>
                <a:lnTo>
                  <a:pt x="550069" y="987691"/>
                </a:lnTo>
                <a:lnTo>
                  <a:pt x="537898" y="987955"/>
                </a:lnTo>
                <a:lnTo>
                  <a:pt x="525727" y="989278"/>
                </a:lnTo>
                <a:lnTo>
                  <a:pt x="513292" y="990601"/>
                </a:lnTo>
                <a:lnTo>
                  <a:pt x="501650" y="992718"/>
                </a:lnTo>
                <a:lnTo>
                  <a:pt x="490008" y="995099"/>
                </a:lnTo>
                <a:lnTo>
                  <a:pt x="478896" y="998009"/>
                </a:lnTo>
                <a:lnTo>
                  <a:pt x="467519" y="1001449"/>
                </a:lnTo>
                <a:lnTo>
                  <a:pt x="456671" y="1005418"/>
                </a:lnTo>
                <a:lnTo>
                  <a:pt x="446617" y="1009122"/>
                </a:lnTo>
                <a:lnTo>
                  <a:pt x="435769" y="1012562"/>
                </a:lnTo>
                <a:lnTo>
                  <a:pt x="424921" y="1015472"/>
                </a:lnTo>
                <a:lnTo>
                  <a:pt x="413279" y="1018118"/>
                </a:lnTo>
                <a:lnTo>
                  <a:pt x="401902" y="1019705"/>
                </a:lnTo>
                <a:lnTo>
                  <a:pt x="390260" y="1021293"/>
                </a:lnTo>
                <a:lnTo>
                  <a:pt x="378619" y="1022087"/>
                </a:lnTo>
                <a:lnTo>
                  <a:pt x="366448" y="1022351"/>
                </a:lnTo>
                <a:lnTo>
                  <a:pt x="354542" y="1022087"/>
                </a:lnTo>
                <a:lnTo>
                  <a:pt x="342900" y="1021293"/>
                </a:lnTo>
                <a:lnTo>
                  <a:pt x="331258" y="1019705"/>
                </a:lnTo>
                <a:lnTo>
                  <a:pt x="319617" y="1018118"/>
                </a:lnTo>
                <a:lnTo>
                  <a:pt x="308504" y="1015472"/>
                </a:lnTo>
                <a:lnTo>
                  <a:pt x="297392" y="1012562"/>
                </a:lnTo>
                <a:lnTo>
                  <a:pt x="286544" y="1009122"/>
                </a:lnTo>
                <a:lnTo>
                  <a:pt x="276225" y="1005418"/>
                </a:lnTo>
                <a:lnTo>
                  <a:pt x="265377" y="1001449"/>
                </a:lnTo>
                <a:lnTo>
                  <a:pt x="254265" y="998009"/>
                </a:lnTo>
                <a:lnTo>
                  <a:pt x="243152" y="995099"/>
                </a:lnTo>
                <a:lnTo>
                  <a:pt x="231510" y="992718"/>
                </a:lnTo>
                <a:lnTo>
                  <a:pt x="219869" y="990601"/>
                </a:lnTo>
                <a:lnTo>
                  <a:pt x="207698" y="989278"/>
                </a:lnTo>
                <a:lnTo>
                  <a:pt x="195527" y="987955"/>
                </a:lnTo>
                <a:lnTo>
                  <a:pt x="183092" y="987691"/>
                </a:lnTo>
                <a:lnTo>
                  <a:pt x="170921" y="987955"/>
                </a:lnTo>
                <a:lnTo>
                  <a:pt x="158750" y="989278"/>
                </a:lnTo>
                <a:lnTo>
                  <a:pt x="146579" y="990601"/>
                </a:lnTo>
                <a:lnTo>
                  <a:pt x="134937" y="992718"/>
                </a:lnTo>
                <a:lnTo>
                  <a:pt x="123560" y="995099"/>
                </a:lnTo>
                <a:lnTo>
                  <a:pt x="112183" y="998009"/>
                </a:lnTo>
                <a:lnTo>
                  <a:pt x="101335" y="1001449"/>
                </a:lnTo>
                <a:lnTo>
                  <a:pt x="90487" y="1005418"/>
                </a:lnTo>
                <a:lnTo>
                  <a:pt x="79904" y="1009122"/>
                </a:lnTo>
                <a:lnTo>
                  <a:pt x="69056" y="1012562"/>
                </a:lnTo>
                <a:lnTo>
                  <a:pt x="57944" y="1015472"/>
                </a:lnTo>
                <a:lnTo>
                  <a:pt x="46831" y="1018118"/>
                </a:lnTo>
                <a:lnTo>
                  <a:pt x="35190" y="1019705"/>
                </a:lnTo>
                <a:lnTo>
                  <a:pt x="23548" y="1021293"/>
                </a:lnTo>
                <a:lnTo>
                  <a:pt x="11642" y="1022087"/>
                </a:lnTo>
                <a:lnTo>
                  <a:pt x="0" y="1022351"/>
                </a:lnTo>
                <a:lnTo>
                  <a:pt x="0" y="906199"/>
                </a:lnTo>
                <a:lnTo>
                  <a:pt x="11642" y="905934"/>
                </a:lnTo>
                <a:lnTo>
                  <a:pt x="23548" y="904876"/>
                </a:lnTo>
                <a:lnTo>
                  <a:pt x="35190" y="903553"/>
                </a:lnTo>
                <a:lnTo>
                  <a:pt x="46831" y="901436"/>
                </a:lnTo>
                <a:lnTo>
                  <a:pt x="57944" y="899320"/>
                </a:lnTo>
                <a:lnTo>
                  <a:pt x="69056" y="896409"/>
                </a:lnTo>
                <a:lnTo>
                  <a:pt x="79904" y="892970"/>
                </a:lnTo>
                <a:lnTo>
                  <a:pt x="90487" y="889530"/>
                </a:lnTo>
                <a:lnTo>
                  <a:pt x="101335" y="885561"/>
                </a:lnTo>
                <a:lnTo>
                  <a:pt x="112183" y="881857"/>
                </a:lnTo>
                <a:lnTo>
                  <a:pt x="123560" y="878682"/>
                </a:lnTo>
                <a:lnTo>
                  <a:pt x="134937" y="876036"/>
                </a:lnTo>
                <a:lnTo>
                  <a:pt x="146579" y="874184"/>
                </a:lnTo>
                <a:lnTo>
                  <a:pt x="158750" y="872597"/>
                </a:lnTo>
                <a:lnTo>
                  <a:pt x="170921" y="871803"/>
                </a:lnTo>
                <a:lnTo>
                  <a:pt x="183092" y="871538"/>
                </a:lnTo>
                <a:close/>
                <a:moveTo>
                  <a:pt x="1254257" y="314325"/>
                </a:moveTo>
                <a:lnTo>
                  <a:pt x="1262995" y="314591"/>
                </a:lnTo>
                <a:lnTo>
                  <a:pt x="1271998" y="315388"/>
                </a:lnTo>
                <a:lnTo>
                  <a:pt x="1280736" y="316450"/>
                </a:lnTo>
                <a:lnTo>
                  <a:pt x="1289474" y="318043"/>
                </a:lnTo>
                <a:lnTo>
                  <a:pt x="1297682" y="319903"/>
                </a:lnTo>
                <a:lnTo>
                  <a:pt x="1305890" y="322558"/>
                </a:lnTo>
                <a:lnTo>
                  <a:pt x="1314363" y="324949"/>
                </a:lnTo>
                <a:lnTo>
                  <a:pt x="1322042" y="328136"/>
                </a:lnTo>
                <a:lnTo>
                  <a:pt x="1329986" y="331588"/>
                </a:lnTo>
                <a:lnTo>
                  <a:pt x="1337400" y="335572"/>
                </a:lnTo>
                <a:lnTo>
                  <a:pt x="1344549" y="339821"/>
                </a:lnTo>
                <a:lnTo>
                  <a:pt x="1351698" y="344602"/>
                </a:lnTo>
                <a:lnTo>
                  <a:pt x="1358582" y="349382"/>
                </a:lnTo>
                <a:lnTo>
                  <a:pt x="1365202" y="354429"/>
                </a:lnTo>
                <a:lnTo>
                  <a:pt x="1371821" y="360006"/>
                </a:lnTo>
                <a:lnTo>
                  <a:pt x="1377647" y="365849"/>
                </a:lnTo>
                <a:lnTo>
                  <a:pt x="1383472" y="371692"/>
                </a:lnTo>
                <a:lnTo>
                  <a:pt x="1388768" y="378331"/>
                </a:lnTo>
                <a:lnTo>
                  <a:pt x="1394063" y="384971"/>
                </a:lnTo>
                <a:lnTo>
                  <a:pt x="1398829" y="391876"/>
                </a:lnTo>
                <a:lnTo>
                  <a:pt x="1403331" y="399047"/>
                </a:lnTo>
                <a:lnTo>
                  <a:pt x="1407832" y="406218"/>
                </a:lnTo>
                <a:lnTo>
                  <a:pt x="1411804" y="413920"/>
                </a:lnTo>
                <a:lnTo>
                  <a:pt x="1415246" y="421622"/>
                </a:lnTo>
                <a:lnTo>
                  <a:pt x="1418159" y="429324"/>
                </a:lnTo>
                <a:lnTo>
                  <a:pt x="1420806" y="437557"/>
                </a:lnTo>
                <a:lnTo>
                  <a:pt x="1423454" y="446055"/>
                </a:lnTo>
                <a:lnTo>
                  <a:pt x="1425043" y="454289"/>
                </a:lnTo>
                <a:lnTo>
                  <a:pt x="1426897" y="463053"/>
                </a:lnTo>
                <a:lnTo>
                  <a:pt x="1427956" y="471817"/>
                </a:lnTo>
                <a:lnTo>
                  <a:pt x="1428485" y="480582"/>
                </a:lnTo>
                <a:lnTo>
                  <a:pt x="1428750" y="489877"/>
                </a:lnTo>
                <a:lnTo>
                  <a:pt x="1428485" y="498641"/>
                </a:lnTo>
                <a:lnTo>
                  <a:pt x="1427956" y="507671"/>
                </a:lnTo>
                <a:lnTo>
                  <a:pt x="1426897" y="516436"/>
                </a:lnTo>
                <a:lnTo>
                  <a:pt x="1425043" y="525200"/>
                </a:lnTo>
                <a:lnTo>
                  <a:pt x="1423454" y="533699"/>
                </a:lnTo>
                <a:lnTo>
                  <a:pt x="1420806" y="541932"/>
                </a:lnTo>
                <a:lnTo>
                  <a:pt x="1418159" y="550165"/>
                </a:lnTo>
                <a:lnTo>
                  <a:pt x="1415246" y="558132"/>
                </a:lnTo>
                <a:lnTo>
                  <a:pt x="1411804" y="565834"/>
                </a:lnTo>
                <a:lnTo>
                  <a:pt x="1407832" y="573271"/>
                </a:lnTo>
                <a:lnTo>
                  <a:pt x="1403331" y="580707"/>
                </a:lnTo>
                <a:lnTo>
                  <a:pt x="1398829" y="587878"/>
                </a:lnTo>
                <a:lnTo>
                  <a:pt x="1394063" y="594783"/>
                </a:lnTo>
                <a:lnTo>
                  <a:pt x="1388768" y="601423"/>
                </a:lnTo>
                <a:lnTo>
                  <a:pt x="1383472" y="607531"/>
                </a:lnTo>
                <a:lnTo>
                  <a:pt x="1377647" y="613905"/>
                </a:lnTo>
                <a:lnTo>
                  <a:pt x="1371821" y="619748"/>
                </a:lnTo>
                <a:lnTo>
                  <a:pt x="1365202" y="625060"/>
                </a:lnTo>
                <a:lnTo>
                  <a:pt x="1358582" y="630372"/>
                </a:lnTo>
                <a:lnTo>
                  <a:pt x="1351698" y="635152"/>
                </a:lnTo>
                <a:lnTo>
                  <a:pt x="1344813" y="639667"/>
                </a:lnTo>
                <a:lnTo>
                  <a:pt x="1337400" y="644182"/>
                </a:lnTo>
                <a:lnTo>
                  <a:pt x="1329986" y="648166"/>
                </a:lnTo>
                <a:lnTo>
                  <a:pt x="1322307" y="651618"/>
                </a:lnTo>
                <a:lnTo>
                  <a:pt x="1314363" y="654540"/>
                </a:lnTo>
                <a:lnTo>
                  <a:pt x="1305890" y="657461"/>
                </a:lnTo>
                <a:lnTo>
                  <a:pt x="1297682" y="659852"/>
                </a:lnTo>
                <a:lnTo>
                  <a:pt x="1289474" y="661711"/>
                </a:lnTo>
                <a:lnTo>
                  <a:pt x="1280736" y="663304"/>
                </a:lnTo>
                <a:lnTo>
                  <a:pt x="1271998" y="664366"/>
                </a:lnTo>
                <a:lnTo>
                  <a:pt x="1262995" y="664898"/>
                </a:lnTo>
                <a:lnTo>
                  <a:pt x="1254257" y="665163"/>
                </a:lnTo>
                <a:lnTo>
                  <a:pt x="1244460" y="664898"/>
                </a:lnTo>
                <a:lnTo>
                  <a:pt x="1235193" y="664366"/>
                </a:lnTo>
                <a:lnTo>
                  <a:pt x="1225926" y="663304"/>
                </a:lnTo>
                <a:lnTo>
                  <a:pt x="1216923" y="661711"/>
                </a:lnTo>
                <a:lnTo>
                  <a:pt x="1208185" y="659852"/>
                </a:lnTo>
                <a:lnTo>
                  <a:pt x="1199712" y="657461"/>
                </a:lnTo>
                <a:lnTo>
                  <a:pt x="1191239" y="654540"/>
                </a:lnTo>
                <a:lnTo>
                  <a:pt x="1183031" y="651618"/>
                </a:lnTo>
                <a:lnTo>
                  <a:pt x="1175352" y="648166"/>
                </a:lnTo>
                <a:lnTo>
                  <a:pt x="1167673" y="644182"/>
                </a:lnTo>
                <a:lnTo>
                  <a:pt x="1160524" y="639667"/>
                </a:lnTo>
                <a:lnTo>
                  <a:pt x="1153375" y="635152"/>
                </a:lnTo>
                <a:lnTo>
                  <a:pt x="1146490" y="630372"/>
                </a:lnTo>
                <a:lnTo>
                  <a:pt x="1140136" y="625060"/>
                </a:lnTo>
                <a:lnTo>
                  <a:pt x="1134045" y="619748"/>
                </a:lnTo>
                <a:lnTo>
                  <a:pt x="1127955" y="613905"/>
                </a:lnTo>
                <a:lnTo>
                  <a:pt x="1122395" y="607531"/>
                </a:lnTo>
                <a:lnTo>
                  <a:pt x="1117099" y="601423"/>
                </a:lnTo>
                <a:lnTo>
                  <a:pt x="1112333" y="594783"/>
                </a:lnTo>
                <a:lnTo>
                  <a:pt x="1107302" y="587878"/>
                </a:lnTo>
                <a:lnTo>
                  <a:pt x="1103066" y="580707"/>
                </a:lnTo>
                <a:lnTo>
                  <a:pt x="1099094" y="573271"/>
                </a:lnTo>
                <a:lnTo>
                  <a:pt x="1095652" y="565834"/>
                </a:lnTo>
                <a:lnTo>
                  <a:pt x="1092210" y="558132"/>
                </a:lnTo>
                <a:lnTo>
                  <a:pt x="1089297" y="550165"/>
                </a:lnTo>
                <a:lnTo>
                  <a:pt x="1086649" y="541932"/>
                </a:lnTo>
                <a:lnTo>
                  <a:pt x="1084531" y="533699"/>
                </a:lnTo>
                <a:lnTo>
                  <a:pt x="1082677" y="525200"/>
                </a:lnTo>
                <a:lnTo>
                  <a:pt x="1081353" y="516436"/>
                </a:lnTo>
                <a:lnTo>
                  <a:pt x="1080294" y="507671"/>
                </a:lnTo>
                <a:lnTo>
                  <a:pt x="1079500" y="498641"/>
                </a:lnTo>
                <a:lnTo>
                  <a:pt x="1079500" y="489877"/>
                </a:lnTo>
                <a:lnTo>
                  <a:pt x="1079500" y="480582"/>
                </a:lnTo>
                <a:lnTo>
                  <a:pt x="1080559" y="471817"/>
                </a:lnTo>
                <a:lnTo>
                  <a:pt x="1081618" y="463053"/>
                </a:lnTo>
                <a:lnTo>
                  <a:pt x="1082942" y="454289"/>
                </a:lnTo>
                <a:lnTo>
                  <a:pt x="1085060" y="446055"/>
                </a:lnTo>
                <a:lnTo>
                  <a:pt x="1087444" y="437557"/>
                </a:lnTo>
                <a:lnTo>
                  <a:pt x="1090091" y="429324"/>
                </a:lnTo>
                <a:lnTo>
                  <a:pt x="1093269" y="421622"/>
                </a:lnTo>
                <a:lnTo>
                  <a:pt x="1096711" y="413920"/>
                </a:lnTo>
                <a:lnTo>
                  <a:pt x="1100418" y="406218"/>
                </a:lnTo>
                <a:lnTo>
                  <a:pt x="1104654" y="399047"/>
                </a:lnTo>
                <a:lnTo>
                  <a:pt x="1109421" y="391876"/>
                </a:lnTo>
                <a:lnTo>
                  <a:pt x="1114187" y="384971"/>
                </a:lnTo>
                <a:lnTo>
                  <a:pt x="1119482" y="378331"/>
                </a:lnTo>
                <a:lnTo>
                  <a:pt x="1124778" y="371692"/>
                </a:lnTo>
                <a:lnTo>
                  <a:pt x="1130603" y="365849"/>
                </a:lnTo>
                <a:lnTo>
                  <a:pt x="1136693" y="360006"/>
                </a:lnTo>
                <a:lnTo>
                  <a:pt x="1143048" y="354429"/>
                </a:lnTo>
                <a:lnTo>
                  <a:pt x="1149668" y="349382"/>
                </a:lnTo>
                <a:lnTo>
                  <a:pt x="1156552" y="344602"/>
                </a:lnTo>
                <a:lnTo>
                  <a:pt x="1163701" y="339821"/>
                </a:lnTo>
                <a:lnTo>
                  <a:pt x="1170850" y="335572"/>
                </a:lnTo>
                <a:lnTo>
                  <a:pt x="1178529" y="331588"/>
                </a:lnTo>
                <a:lnTo>
                  <a:pt x="1186208" y="328136"/>
                </a:lnTo>
                <a:lnTo>
                  <a:pt x="1193887" y="324949"/>
                </a:lnTo>
                <a:lnTo>
                  <a:pt x="1202360" y="322558"/>
                </a:lnTo>
                <a:lnTo>
                  <a:pt x="1210568" y="319903"/>
                </a:lnTo>
                <a:lnTo>
                  <a:pt x="1218776" y="318043"/>
                </a:lnTo>
                <a:lnTo>
                  <a:pt x="1227249" y="316450"/>
                </a:lnTo>
                <a:lnTo>
                  <a:pt x="1236252" y="315388"/>
                </a:lnTo>
                <a:lnTo>
                  <a:pt x="1244990" y="314591"/>
                </a:lnTo>
                <a:lnTo>
                  <a:pt x="1254257" y="314325"/>
                </a:lnTo>
                <a:close/>
                <a:moveTo>
                  <a:pt x="1194380" y="0"/>
                </a:moveTo>
                <a:lnTo>
                  <a:pt x="1200463" y="0"/>
                </a:lnTo>
                <a:lnTo>
                  <a:pt x="1205223" y="0"/>
                </a:lnTo>
                <a:lnTo>
                  <a:pt x="1210512" y="529"/>
                </a:lnTo>
                <a:lnTo>
                  <a:pt x="1215536" y="1058"/>
                </a:lnTo>
                <a:lnTo>
                  <a:pt x="1220561" y="1852"/>
                </a:lnTo>
                <a:lnTo>
                  <a:pt x="1225321" y="3175"/>
                </a:lnTo>
                <a:lnTo>
                  <a:pt x="1229817" y="4498"/>
                </a:lnTo>
                <a:lnTo>
                  <a:pt x="1234577" y="6086"/>
                </a:lnTo>
                <a:lnTo>
                  <a:pt x="1239073" y="7673"/>
                </a:lnTo>
                <a:lnTo>
                  <a:pt x="1243569" y="9790"/>
                </a:lnTo>
                <a:lnTo>
                  <a:pt x="1247800" y="11906"/>
                </a:lnTo>
                <a:lnTo>
                  <a:pt x="1251767" y="14288"/>
                </a:lnTo>
                <a:lnTo>
                  <a:pt x="1255734" y="16933"/>
                </a:lnTo>
                <a:lnTo>
                  <a:pt x="1259965" y="19579"/>
                </a:lnTo>
                <a:lnTo>
                  <a:pt x="1263667" y="22490"/>
                </a:lnTo>
                <a:lnTo>
                  <a:pt x="1267370" y="25665"/>
                </a:lnTo>
                <a:lnTo>
                  <a:pt x="1270807" y="28840"/>
                </a:lnTo>
                <a:lnTo>
                  <a:pt x="1274245" y="32279"/>
                </a:lnTo>
                <a:lnTo>
                  <a:pt x="1277154" y="35983"/>
                </a:lnTo>
                <a:lnTo>
                  <a:pt x="1280063" y="39688"/>
                </a:lnTo>
                <a:lnTo>
                  <a:pt x="1282972" y="43656"/>
                </a:lnTo>
                <a:lnTo>
                  <a:pt x="1285617" y="47625"/>
                </a:lnTo>
                <a:lnTo>
                  <a:pt x="1287733" y="51594"/>
                </a:lnTo>
                <a:lnTo>
                  <a:pt x="1290113" y="55827"/>
                </a:lnTo>
                <a:lnTo>
                  <a:pt x="1292228" y="60590"/>
                </a:lnTo>
                <a:lnTo>
                  <a:pt x="1293815" y="65088"/>
                </a:lnTo>
                <a:lnTo>
                  <a:pt x="1295666" y="69586"/>
                </a:lnTo>
                <a:lnTo>
                  <a:pt x="1296989" y="74348"/>
                </a:lnTo>
                <a:lnTo>
                  <a:pt x="1298046" y="79111"/>
                </a:lnTo>
                <a:lnTo>
                  <a:pt x="1298840" y="83873"/>
                </a:lnTo>
                <a:lnTo>
                  <a:pt x="1299633" y="89165"/>
                </a:lnTo>
                <a:lnTo>
                  <a:pt x="1299897" y="93927"/>
                </a:lnTo>
                <a:lnTo>
                  <a:pt x="1300162" y="98954"/>
                </a:lnTo>
                <a:lnTo>
                  <a:pt x="1299897" y="103981"/>
                </a:lnTo>
                <a:lnTo>
                  <a:pt x="1299633" y="108479"/>
                </a:lnTo>
                <a:lnTo>
                  <a:pt x="1298840" y="112977"/>
                </a:lnTo>
                <a:lnTo>
                  <a:pt x="1298311" y="117211"/>
                </a:lnTo>
                <a:lnTo>
                  <a:pt x="1297517" y="121709"/>
                </a:lnTo>
                <a:lnTo>
                  <a:pt x="1296460" y="126206"/>
                </a:lnTo>
                <a:lnTo>
                  <a:pt x="1294873" y="130175"/>
                </a:lnTo>
                <a:lnTo>
                  <a:pt x="1293551" y="134409"/>
                </a:lnTo>
                <a:lnTo>
                  <a:pt x="1291699" y="138377"/>
                </a:lnTo>
                <a:lnTo>
                  <a:pt x="1290113" y="142346"/>
                </a:lnTo>
                <a:lnTo>
                  <a:pt x="1287997" y="146050"/>
                </a:lnTo>
                <a:lnTo>
                  <a:pt x="1285881" y="150019"/>
                </a:lnTo>
                <a:lnTo>
                  <a:pt x="1283501" y="153723"/>
                </a:lnTo>
                <a:lnTo>
                  <a:pt x="1281386" y="157163"/>
                </a:lnTo>
                <a:lnTo>
                  <a:pt x="1278477" y="160338"/>
                </a:lnTo>
                <a:lnTo>
                  <a:pt x="1275832" y="163777"/>
                </a:lnTo>
                <a:lnTo>
                  <a:pt x="1272659" y="166952"/>
                </a:lnTo>
                <a:lnTo>
                  <a:pt x="1269750" y="169863"/>
                </a:lnTo>
                <a:lnTo>
                  <a:pt x="1266312" y="173038"/>
                </a:lnTo>
                <a:lnTo>
                  <a:pt x="1263403" y="175684"/>
                </a:lnTo>
                <a:lnTo>
                  <a:pt x="1259700" y="178329"/>
                </a:lnTo>
                <a:lnTo>
                  <a:pt x="1256263" y="180711"/>
                </a:lnTo>
                <a:lnTo>
                  <a:pt x="1252560" y="183356"/>
                </a:lnTo>
                <a:lnTo>
                  <a:pt x="1248329" y="185473"/>
                </a:lnTo>
                <a:lnTo>
                  <a:pt x="1244627" y="187590"/>
                </a:lnTo>
                <a:lnTo>
                  <a:pt x="1240395" y="189706"/>
                </a:lnTo>
                <a:lnTo>
                  <a:pt x="1236428" y="191294"/>
                </a:lnTo>
                <a:lnTo>
                  <a:pt x="1232197" y="193146"/>
                </a:lnTo>
                <a:lnTo>
                  <a:pt x="1227966" y="194469"/>
                </a:lnTo>
                <a:lnTo>
                  <a:pt x="1223206" y="195792"/>
                </a:lnTo>
                <a:lnTo>
                  <a:pt x="1218710" y="197115"/>
                </a:lnTo>
                <a:lnTo>
                  <a:pt x="1214214" y="197909"/>
                </a:lnTo>
                <a:lnTo>
                  <a:pt x="875976" y="259556"/>
                </a:lnTo>
                <a:lnTo>
                  <a:pt x="1193058" y="822325"/>
                </a:lnTo>
                <a:lnTo>
                  <a:pt x="211137" y="822325"/>
                </a:lnTo>
                <a:lnTo>
                  <a:pt x="749567" y="481277"/>
                </a:lnTo>
                <a:lnTo>
                  <a:pt x="612844" y="234421"/>
                </a:lnTo>
                <a:lnTo>
                  <a:pt x="610728" y="229394"/>
                </a:lnTo>
                <a:lnTo>
                  <a:pt x="608613" y="224102"/>
                </a:lnTo>
                <a:lnTo>
                  <a:pt x="606233" y="217752"/>
                </a:lnTo>
                <a:lnTo>
                  <a:pt x="604117" y="211931"/>
                </a:lnTo>
                <a:lnTo>
                  <a:pt x="602795" y="205846"/>
                </a:lnTo>
                <a:lnTo>
                  <a:pt x="601737" y="199761"/>
                </a:lnTo>
                <a:lnTo>
                  <a:pt x="600943" y="194204"/>
                </a:lnTo>
                <a:lnTo>
                  <a:pt x="600415" y="188384"/>
                </a:lnTo>
                <a:lnTo>
                  <a:pt x="600415" y="182827"/>
                </a:lnTo>
                <a:lnTo>
                  <a:pt x="600943" y="177271"/>
                </a:lnTo>
                <a:lnTo>
                  <a:pt x="601472" y="171979"/>
                </a:lnTo>
                <a:lnTo>
                  <a:pt x="602266" y="166688"/>
                </a:lnTo>
                <a:lnTo>
                  <a:pt x="603324" y="161661"/>
                </a:lnTo>
                <a:lnTo>
                  <a:pt x="605175" y="156369"/>
                </a:lnTo>
                <a:lnTo>
                  <a:pt x="606761" y="151606"/>
                </a:lnTo>
                <a:lnTo>
                  <a:pt x="608877" y="147109"/>
                </a:lnTo>
                <a:lnTo>
                  <a:pt x="610728" y="142346"/>
                </a:lnTo>
                <a:lnTo>
                  <a:pt x="613373" y="138113"/>
                </a:lnTo>
                <a:lnTo>
                  <a:pt x="616017" y="133879"/>
                </a:lnTo>
                <a:lnTo>
                  <a:pt x="618397" y="129911"/>
                </a:lnTo>
                <a:lnTo>
                  <a:pt x="621306" y="126206"/>
                </a:lnTo>
                <a:lnTo>
                  <a:pt x="624480" y="122502"/>
                </a:lnTo>
                <a:lnTo>
                  <a:pt x="627653" y="119063"/>
                </a:lnTo>
                <a:lnTo>
                  <a:pt x="631091" y="115888"/>
                </a:lnTo>
                <a:lnTo>
                  <a:pt x="634529" y="112713"/>
                </a:lnTo>
                <a:lnTo>
                  <a:pt x="637967" y="109802"/>
                </a:lnTo>
                <a:lnTo>
                  <a:pt x="641405" y="107421"/>
                </a:lnTo>
                <a:lnTo>
                  <a:pt x="645107" y="105040"/>
                </a:lnTo>
                <a:lnTo>
                  <a:pt x="648545" y="102659"/>
                </a:lnTo>
                <a:lnTo>
                  <a:pt x="652248" y="100806"/>
                </a:lnTo>
                <a:lnTo>
                  <a:pt x="655686" y="98954"/>
                </a:lnTo>
                <a:lnTo>
                  <a:pt x="659388" y="97631"/>
                </a:lnTo>
                <a:lnTo>
                  <a:pt x="662826" y="96573"/>
                </a:lnTo>
                <a:lnTo>
                  <a:pt x="666528" y="95515"/>
                </a:lnTo>
                <a:lnTo>
                  <a:pt x="1189091" y="265"/>
                </a:lnTo>
                <a:lnTo>
                  <a:pt x="1194380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50" name="Freeform 293">
            <a:extLst>
              <a:ext uri="{FF2B5EF4-FFF2-40B4-BE49-F238E27FC236}">
                <a16:creationId xmlns="" xmlns:a16="http://schemas.microsoft.com/office/drawing/2014/main" id="{0090C404-06C8-400D-93AE-47B9E54246F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19666" y="5295195"/>
            <a:ext cx="352425" cy="352425"/>
          </a:xfrm>
          <a:custGeom>
            <a:avLst/>
            <a:gdLst>
              <a:gd name="T0" fmla="*/ 30877804 w 3582"/>
              <a:gd name="T1" fmla="*/ 5292764 h 3582"/>
              <a:gd name="T2" fmla="*/ 18090402 w 3582"/>
              <a:gd name="T3" fmla="*/ 0 h 3582"/>
              <a:gd name="T4" fmla="*/ 5302900 w 3582"/>
              <a:gd name="T5" fmla="*/ 5292764 h 3582"/>
              <a:gd name="T6" fmla="*/ 0 w 3582"/>
              <a:gd name="T7" fmla="*/ 18090452 h 3582"/>
              <a:gd name="T8" fmla="*/ 5302900 w 3582"/>
              <a:gd name="T9" fmla="*/ 30877990 h 3582"/>
              <a:gd name="T10" fmla="*/ 18090402 w 3582"/>
              <a:gd name="T11" fmla="*/ 36180905 h 3582"/>
              <a:gd name="T12" fmla="*/ 30877804 w 3582"/>
              <a:gd name="T13" fmla="*/ 30877990 h 3582"/>
              <a:gd name="T14" fmla="*/ 36180704 w 3582"/>
              <a:gd name="T15" fmla="*/ 18090452 h 3582"/>
              <a:gd name="T16" fmla="*/ 33615083 w 3582"/>
              <a:gd name="T17" fmla="*/ 18090452 h 3582"/>
              <a:gd name="T18" fmla="*/ 28938513 w 3582"/>
              <a:gd name="T19" fmla="*/ 16615779 h 3582"/>
              <a:gd name="T20" fmla="*/ 33261616 w 3582"/>
              <a:gd name="T21" fmla="*/ 17908643 h 3582"/>
              <a:gd name="T22" fmla="*/ 33615083 w 3582"/>
              <a:gd name="T23" fmla="*/ 18090452 h 3582"/>
              <a:gd name="T24" fmla="*/ 28766754 w 3582"/>
              <a:gd name="T25" fmla="*/ 11767337 h 3582"/>
              <a:gd name="T26" fmla="*/ 33372671 w 3582"/>
              <a:gd name="T27" fmla="*/ 15332965 h 3582"/>
              <a:gd name="T28" fmla="*/ 29362733 w 3582"/>
              <a:gd name="T29" fmla="*/ 7424020 h 3582"/>
              <a:gd name="T30" fmla="*/ 26645655 w 3582"/>
              <a:gd name="T31" fmla="*/ 11080503 h 3582"/>
              <a:gd name="T32" fmla="*/ 25867868 w 3582"/>
              <a:gd name="T33" fmla="*/ 12555276 h 3582"/>
              <a:gd name="T34" fmla="*/ 20120547 w 3582"/>
              <a:gd name="T35" fmla="*/ 5424121 h 3582"/>
              <a:gd name="T36" fmla="*/ 29362733 w 3582"/>
              <a:gd name="T37" fmla="*/ 7424020 h 3582"/>
              <a:gd name="T38" fmla="*/ 18029699 w 3582"/>
              <a:gd name="T39" fmla="*/ 6211960 h 3582"/>
              <a:gd name="T40" fmla="*/ 16918646 w 3582"/>
              <a:gd name="T41" fmla="*/ 12252261 h 3582"/>
              <a:gd name="T42" fmla="*/ 12949110 w 3582"/>
              <a:gd name="T43" fmla="*/ 12191658 h 3582"/>
              <a:gd name="T44" fmla="*/ 7232141 w 3582"/>
              <a:gd name="T45" fmla="*/ 6999799 h 3582"/>
              <a:gd name="T46" fmla="*/ 5393754 w 3582"/>
              <a:gd name="T47" fmla="*/ 9161407 h 3582"/>
              <a:gd name="T48" fmla="*/ 10939065 w 3582"/>
              <a:gd name="T49" fmla="*/ 13231960 h 3582"/>
              <a:gd name="T50" fmla="*/ 5393754 w 3582"/>
              <a:gd name="T51" fmla="*/ 9161407 h 3582"/>
              <a:gd name="T52" fmla="*/ 2828233 w 3582"/>
              <a:gd name="T53" fmla="*/ 17938894 h 3582"/>
              <a:gd name="T54" fmla="*/ 4666520 w 3582"/>
              <a:gd name="T55" fmla="*/ 25878090 h 3582"/>
              <a:gd name="T56" fmla="*/ 2565621 w 3582"/>
              <a:gd name="T57" fmla="*/ 17999497 h 3582"/>
              <a:gd name="T58" fmla="*/ 13514736 w 3582"/>
              <a:gd name="T59" fmla="*/ 14989548 h 3582"/>
              <a:gd name="T60" fmla="*/ 16272216 w 3582"/>
              <a:gd name="T61" fmla="*/ 33504221 h 3582"/>
              <a:gd name="T62" fmla="*/ 18656029 w 3582"/>
              <a:gd name="T63" fmla="*/ 33605226 h 3582"/>
              <a:gd name="T64" fmla="*/ 21736724 w 3582"/>
              <a:gd name="T65" fmla="*/ 14322915 h 3582"/>
              <a:gd name="T66" fmla="*/ 26817312 w 3582"/>
              <a:gd name="T67" fmla="*/ 17332864 h 3582"/>
              <a:gd name="T68" fmla="*/ 32110162 w 3582"/>
              <a:gd name="T69" fmla="*/ 24767035 h 35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582" h="3582">
                <a:moveTo>
                  <a:pt x="3441" y="1093"/>
                </a:moveTo>
                <a:cubicBezTo>
                  <a:pt x="3351" y="880"/>
                  <a:pt x="3222" y="689"/>
                  <a:pt x="3057" y="524"/>
                </a:cubicBezTo>
                <a:cubicBezTo>
                  <a:pt x="2893" y="360"/>
                  <a:pt x="2702" y="231"/>
                  <a:pt x="2488" y="140"/>
                </a:cubicBezTo>
                <a:cubicBezTo>
                  <a:pt x="2267" y="47"/>
                  <a:pt x="2033" y="0"/>
                  <a:pt x="1791" y="0"/>
                </a:cubicBezTo>
                <a:cubicBezTo>
                  <a:pt x="1549" y="0"/>
                  <a:pt x="1315" y="47"/>
                  <a:pt x="1094" y="140"/>
                </a:cubicBezTo>
                <a:cubicBezTo>
                  <a:pt x="881" y="231"/>
                  <a:pt x="689" y="360"/>
                  <a:pt x="525" y="524"/>
                </a:cubicBezTo>
                <a:cubicBezTo>
                  <a:pt x="360" y="689"/>
                  <a:pt x="231" y="880"/>
                  <a:pt x="141" y="1093"/>
                </a:cubicBezTo>
                <a:cubicBezTo>
                  <a:pt x="48" y="1314"/>
                  <a:pt x="0" y="1549"/>
                  <a:pt x="0" y="1791"/>
                </a:cubicBezTo>
                <a:cubicBezTo>
                  <a:pt x="0" y="2032"/>
                  <a:pt x="48" y="2267"/>
                  <a:pt x="141" y="2488"/>
                </a:cubicBezTo>
                <a:cubicBezTo>
                  <a:pt x="231" y="2701"/>
                  <a:pt x="360" y="2893"/>
                  <a:pt x="525" y="3057"/>
                </a:cubicBezTo>
                <a:cubicBezTo>
                  <a:pt x="689" y="3221"/>
                  <a:pt x="881" y="3351"/>
                  <a:pt x="1094" y="3441"/>
                </a:cubicBezTo>
                <a:cubicBezTo>
                  <a:pt x="1315" y="3534"/>
                  <a:pt x="1549" y="3582"/>
                  <a:pt x="1791" y="3582"/>
                </a:cubicBezTo>
                <a:cubicBezTo>
                  <a:pt x="2033" y="3582"/>
                  <a:pt x="2267" y="3534"/>
                  <a:pt x="2488" y="3441"/>
                </a:cubicBezTo>
                <a:cubicBezTo>
                  <a:pt x="2702" y="3351"/>
                  <a:pt x="2893" y="3221"/>
                  <a:pt x="3057" y="3057"/>
                </a:cubicBezTo>
                <a:cubicBezTo>
                  <a:pt x="3222" y="2893"/>
                  <a:pt x="3351" y="2701"/>
                  <a:pt x="3441" y="2488"/>
                </a:cubicBezTo>
                <a:cubicBezTo>
                  <a:pt x="3535" y="2267"/>
                  <a:pt x="3582" y="2032"/>
                  <a:pt x="3582" y="1791"/>
                </a:cubicBezTo>
                <a:cubicBezTo>
                  <a:pt x="3582" y="1549"/>
                  <a:pt x="3535" y="1314"/>
                  <a:pt x="3441" y="1093"/>
                </a:cubicBezTo>
                <a:close/>
                <a:moveTo>
                  <a:pt x="3328" y="1791"/>
                </a:moveTo>
                <a:cubicBezTo>
                  <a:pt x="3328" y="1944"/>
                  <a:pt x="3306" y="2092"/>
                  <a:pt x="3264" y="2231"/>
                </a:cubicBezTo>
                <a:cubicBezTo>
                  <a:pt x="3066" y="2042"/>
                  <a:pt x="2932" y="1845"/>
                  <a:pt x="2865" y="1645"/>
                </a:cubicBezTo>
                <a:cubicBezTo>
                  <a:pt x="2853" y="1610"/>
                  <a:pt x="2843" y="1575"/>
                  <a:pt x="2836" y="1542"/>
                </a:cubicBezTo>
                <a:cubicBezTo>
                  <a:pt x="2994" y="1598"/>
                  <a:pt x="3147" y="1673"/>
                  <a:pt x="3293" y="1773"/>
                </a:cubicBezTo>
                <a:cubicBezTo>
                  <a:pt x="3304" y="1780"/>
                  <a:pt x="3316" y="1786"/>
                  <a:pt x="3328" y="1789"/>
                </a:cubicBezTo>
                <a:cubicBezTo>
                  <a:pt x="3328" y="1789"/>
                  <a:pt x="3328" y="1790"/>
                  <a:pt x="3328" y="1791"/>
                </a:cubicBezTo>
                <a:close/>
                <a:moveTo>
                  <a:pt x="2820" y="1306"/>
                </a:moveTo>
                <a:cubicBezTo>
                  <a:pt x="2825" y="1250"/>
                  <a:pt x="2836" y="1203"/>
                  <a:pt x="2848" y="1165"/>
                </a:cubicBezTo>
                <a:cubicBezTo>
                  <a:pt x="2893" y="1025"/>
                  <a:pt x="2979" y="937"/>
                  <a:pt x="3051" y="911"/>
                </a:cubicBezTo>
                <a:cubicBezTo>
                  <a:pt x="3176" y="1089"/>
                  <a:pt x="3264" y="1295"/>
                  <a:pt x="3304" y="1518"/>
                </a:cubicBezTo>
                <a:cubicBezTo>
                  <a:pt x="3154" y="1429"/>
                  <a:pt x="2992" y="1359"/>
                  <a:pt x="2820" y="1306"/>
                </a:cubicBezTo>
                <a:close/>
                <a:moveTo>
                  <a:pt x="2907" y="735"/>
                </a:moveTo>
                <a:cubicBezTo>
                  <a:pt x="2871" y="756"/>
                  <a:pt x="2836" y="783"/>
                  <a:pt x="2804" y="816"/>
                </a:cubicBezTo>
                <a:cubicBezTo>
                  <a:pt x="2731" y="889"/>
                  <a:pt x="2673" y="987"/>
                  <a:pt x="2638" y="1097"/>
                </a:cubicBezTo>
                <a:cubicBezTo>
                  <a:pt x="2624" y="1140"/>
                  <a:pt x="2611" y="1192"/>
                  <a:pt x="2603" y="1252"/>
                </a:cubicBezTo>
                <a:cubicBezTo>
                  <a:pt x="2589" y="1249"/>
                  <a:pt x="2575" y="1246"/>
                  <a:pt x="2561" y="1243"/>
                </a:cubicBezTo>
                <a:cubicBezTo>
                  <a:pt x="2426" y="1218"/>
                  <a:pt x="2283" y="1203"/>
                  <a:pt x="2135" y="1198"/>
                </a:cubicBezTo>
                <a:cubicBezTo>
                  <a:pt x="2109" y="947"/>
                  <a:pt x="2061" y="721"/>
                  <a:pt x="1992" y="537"/>
                </a:cubicBezTo>
                <a:cubicBezTo>
                  <a:pt x="1950" y="426"/>
                  <a:pt x="1902" y="331"/>
                  <a:pt x="1847" y="254"/>
                </a:cubicBezTo>
                <a:cubicBezTo>
                  <a:pt x="2264" y="269"/>
                  <a:pt x="2639" y="451"/>
                  <a:pt x="2907" y="735"/>
                </a:cubicBezTo>
                <a:close/>
                <a:moveTo>
                  <a:pt x="1559" y="271"/>
                </a:moveTo>
                <a:cubicBezTo>
                  <a:pt x="1645" y="331"/>
                  <a:pt x="1722" y="448"/>
                  <a:pt x="1785" y="615"/>
                </a:cubicBezTo>
                <a:cubicBezTo>
                  <a:pt x="1845" y="774"/>
                  <a:pt x="1889" y="974"/>
                  <a:pt x="1913" y="1198"/>
                </a:cubicBezTo>
                <a:cubicBezTo>
                  <a:pt x="1835" y="1201"/>
                  <a:pt x="1756" y="1206"/>
                  <a:pt x="1675" y="1213"/>
                </a:cubicBezTo>
                <a:cubicBezTo>
                  <a:pt x="1548" y="1226"/>
                  <a:pt x="1423" y="1243"/>
                  <a:pt x="1301" y="1266"/>
                </a:cubicBezTo>
                <a:cubicBezTo>
                  <a:pt x="1295" y="1246"/>
                  <a:pt x="1289" y="1226"/>
                  <a:pt x="1282" y="1207"/>
                </a:cubicBezTo>
                <a:cubicBezTo>
                  <a:pt x="1221" y="1037"/>
                  <a:pt x="1117" y="897"/>
                  <a:pt x="983" y="804"/>
                </a:cubicBezTo>
                <a:cubicBezTo>
                  <a:pt x="901" y="748"/>
                  <a:pt x="811" y="710"/>
                  <a:pt x="716" y="693"/>
                </a:cubicBezTo>
                <a:cubicBezTo>
                  <a:pt x="941" y="473"/>
                  <a:pt x="1233" y="321"/>
                  <a:pt x="1559" y="271"/>
                </a:cubicBezTo>
                <a:close/>
                <a:moveTo>
                  <a:pt x="534" y="907"/>
                </a:moveTo>
                <a:cubicBezTo>
                  <a:pt x="771" y="880"/>
                  <a:pt x="982" y="1025"/>
                  <a:pt x="1074" y="1281"/>
                </a:cubicBezTo>
                <a:cubicBezTo>
                  <a:pt x="1077" y="1291"/>
                  <a:pt x="1080" y="1300"/>
                  <a:pt x="1083" y="1310"/>
                </a:cubicBezTo>
                <a:cubicBezTo>
                  <a:pt x="792" y="1375"/>
                  <a:pt x="520" y="1461"/>
                  <a:pt x="274" y="1545"/>
                </a:cubicBezTo>
                <a:cubicBezTo>
                  <a:pt x="311" y="1310"/>
                  <a:pt x="403" y="1093"/>
                  <a:pt x="534" y="907"/>
                </a:cubicBezTo>
                <a:close/>
                <a:moveTo>
                  <a:pt x="254" y="1782"/>
                </a:moveTo>
                <a:cubicBezTo>
                  <a:pt x="263" y="1781"/>
                  <a:pt x="272" y="1779"/>
                  <a:pt x="280" y="1776"/>
                </a:cubicBezTo>
                <a:cubicBezTo>
                  <a:pt x="544" y="1685"/>
                  <a:pt x="828" y="1596"/>
                  <a:pt x="1119" y="1529"/>
                </a:cubicBezTo>
                <a:cubicBezTo>
                  <a:pt x="1129" y="1866"/>
                  <a:pt x="942" y="2266"/>
                  <a:pt x="462" y="2562"/>
                </a:cubicBezTo>
                <a:cubicBezTo>
                  <a:pt x="330" y="2335"/>
                  <a:pt x="254" y="2072"/>
                  <a:pt x="254" y="1791"/>
                </a:cubicBezTo>
                <a:cubicBezTo>
                  <a:pt x="254" y="1788"/>
                  <a:pt x="254" y="1785"/>
                  <a:pt x="254" y="1782"/>
                </a:cubicBezTo>
                <a:close/>
                <a:moveTo>
                  <a:pt x="587" y="2745"/>
                </a:moveTo>
                <a:cubicBezTo>
                  <a:pt x="1156" y="2390"/>
                  <a:pt x="1365" y="1898"/>
                  <a:pt x="1338" y="1484"/>
                </a:cubicBezTo>
                <a:cubicBezTo>
                  <a:pt x="1535" y="1448"/>
                  <a:pt x="1733" y="1423"/>
                  <a:pt x="1931" y="1417"/>
                </a:cubicBezTo>
                <a:cubicBezTo>
                  <a:pt x="1961" y="2009"/>
                  <a:pt x="1869" y="2722"/>
                  <a:pt x="1611" y="3317"/>
                </a:cubicBezTo>
                <a:cubicBezTo>
                  <a:pt x="1197" y="3269"/>
                  <a:pt x="833" y="3055"/>
                  <a:pt x="587" y="2745"/>
                </a:cubicBezTo>
                <a:close/>
                <a:moveTo>
                  <a:pt x="1847" y="3327"/>
                </a:moveTo>
                <a:cubicBezTo>
                  <a:pt x="2011" y="2918"/>
                  <a:pt x="2117" y="2431"/>
                  <a:pt x="2148" y="1932"/>
                </a:cubicBezTo>
                <a:cubicBezTo>
                  <a:pt x="2159" y="1756"/>
                  <a:pt x="2160" y="1583"/>
                  <a:pt x="2152" y="1418"/>
                </a:cubicBezTo>
                <a:cubicBezTo>
                  <a:pt x="2304" y="1424"/>
                  <a:pt x="2454" y="1442"/>
                  <a:pt x="2602" y="1475"/>
                </a:cubicBezTo>
                <a:cubicBezTo>
                  <a:pt x="2609" y="1549"/>
                  <a:pt x="2626" y="1630"/>
                  <a:pt x="2655" y="1716"/>
                </a:cubicBezTo>
                <a:cubicBezTo>
                  <a:pt x="2740" y="1968"/>
                  <a:pt x="2912" y="2213"/>
                  <a:pt x="3167" y="2443"/>
                </a:cubicBezTo>
                <a:cubicBezTo>
                  <a:pt x="3170" y="2446"/>
                  <a:pt x="3174" y="2449"/>
                  <a:pt x="3179" y="2452"/>
                </a:cubicBezTo>
                <a:cubicBezTo>
                  <a:pt x="2939" y="2954"/>
                  <a:pt x="2434" y="3306"/>
                  <a:pt x="1847" y="3327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51" name="人">
            <a:extLst>
              <a:ext uri="{FF2B5EF4-FFF2-40B4-BE49-F238E27FC236}">
                <a16:creationId xmlns="" xmlns:a16="http://schemas.microsoft.com/office/drawing/2014/main" id="{5459E305-08E8-4991-B464-EE822BC13B1B}"/>
              </a:ext>
            </a:extLst>
          </p:cNvPr>
          <p:cNvSpPr/>
          <p:nvPr/>
        </p:nvSpPr>
        <p:spPr bwMode="auto">
          <a:xfrm>
            <a:off x="11050750" y="5295195"/>
            <a:ext cx="363855" cy="407035"/>
          </a:xfrm>
          <a:custGeom>
            <a:avLst/>
            <a:gdLst>
              <a:gd name="T0" fmla="*/ 1516226 w 900113"/>
              <a:gd name="T1" fmla="*/ 397797 h 839788"/>
              <a:gd name="T2" fmla="*/ 1842604 w 900113"/>
              <a:gd name="T3" fmla="*/ 646339 h 839788"/>
              <a:gd name="T4" fmla="*/ 1880522 w 900113"/>
              <a:gd name="T5" fmla="*/ 670376 h 839788"/>
              <a:gd name="T6" fmla="*/ 1904041 w 900113"/>
              <a:gd name="T7" fmla="*/ 714123 h 839788"/>
              <a:gd name="T8" fmla="*/ 1898761 w 900113"/>
              <a:gd name="T9" fmla="*/ 762199 h 839788"/>
              <a:gd name="T10" fmla="*/ 1868522 w 900113"/>
              <a:gd name="T11" fmla="*/ 799694 h 839788"/>
              <a:gd name="T12" fmla="*/ 1829165 w 900113"/>
              <a:gd name="T13" fmla="*/ 814117 h 839788"/>
              <a:gd name="T14" fmla="*/ 1428871 w 900113"/>
              <a:gd name="T15" fmla="*/ 808349 h 839788"/>
              <a:gd name="T16" fmla="*/ 1394793 w 900113"/>
              <a:gd name="T17" fmla="*/ 789119 h 839788"/>
              <a:gd name="T18" fmla="*/ 1371273 w 900113"/>
              <a:gd name="T19" fmla="*/ 752102 h 839788"/>
              <a:gd name="T20" fmla="*/ 1367434 w 900113"/>
              <a:gd name="T21" fmla="*/ 581921 h 839788"/>
              <a:gd name="T22" fmla="*/ 1360715 w 900113"/>
              <a:gd name="T23" fmla="*/ 1029489 h 839788"/>
              <a:gd name="T24" fmla="*/ 1375593 w 900113"/>
              <a:gd name="T25" fmla="*/ 1084293 h 839788"/>
              <a:gd name="T26" fmla="*/ 1367434 w 900113"/>
              <a:gd name="T27" fmla="*/ 1141021 h 839788"/>
              <a:gd name="T28" fmla="*/ 1225362 w 900113"/>
              <a:gd name="T29" fmla="*/ 1734733 h 839788"/>
              <a:gd name="T30" fmla="*/ 1185045 w 900113"/>
              <a:gd name="T31" fmla="*/ 1768386 h 839788"/>
              <a:gd name="T32" fmla="*/ 1129369 w 900113"/>
              <a:gd name="T33" fmla="*/ 1777519 h 839788"/>
              <a:gd name="T34" fmla="*/ 1073693 w 900113"/>
              <a:gd name="T35" fmla="*/ 1754444 h 839788"/>
              <a:gd name="T36" fmla="*/ 1039614 w 900113"/>
              <a:gd name="T37" fmla="*/ 1704446 h 839788"/>
              <a:gd name="T38" fmla="*/ 1037214 w 900113"/>
              <a:gd name="T39" fmla="*/ 1653009 h 839788"/>
              <a:gd name="T40" fmla="*/ 666199 w 900113"/>
              <a:gd name="T41" fmla="*/ 1195825 h 839788"/>
              <a:gd name="T42" fmla="*/ 626362 w 900113"/>
              <a:gd name="T43" fmla="*/ 1217939 h 839788"/>
              <a:gd name="T44" fmla="*/ 545727 w 900113"/>
              <a:gd name="T45" fmla="*/ 1229476 h 839788"/>
              <a:gd name="T46" fmla="*/ 63837 w 900113"/>
              <a:gd name="T47" fmla="*/ 1221303 h 839788"/>
              <a:gd name="T48" fmla="*/ 22078 w 900113"/>
              <a:gd name="T49" fmla="*/ 1189094 h 839788"/>
              <a:gd name="T50" fmla="*/ 961 w 900113"/>
              <a:gd name="T51" fmla="*/ 1137174 h 839788"/>
              <a:gd name="T52" fmla="*/ 11039 w 900113"/>
              <a:gd name="T53" fmla="*/ 1077562 h 839788"/>
              <a:gd name="T54" fmla="*/ 52317 w 900113"/>
              <a:gd name="T55" fmla="*/ 1033817 h 839788"/>
              <a:gd name="T56" fmla="*/ 101274 w 900113"/>
              <a:gd name="T57" fmla="*/ 1019875 h 839788"/>
              <a:gd name="T58" fmla="*/ 637401 w 900113"/>
              <a:gd name="T59" fmla="*/ 672781 h 839788"/>
              <a:gd name="T60" fmla="*/ 589883 w 900113"/>
              <a:gd name="T61" fmla="*/ 695376 h 839788"/>
              <a:gd name="T62" fmla="*/ 541407 w 900113"/>
              <a:gd name="T63" fmla="*/ 686240 h 839788"/>
              <a:gd name="T64" fmla="*/ 508288 w 900113"/>
              <a:gd name="T65" fmla="*/ 653550 h 839788"/>
              <a:gd name="T66" fmla="*/ 499170 w 900113"/>
              <a:gd name="T67" fmla="*/ 605477 h 839788"/>
              <a:gd name="T68" fmla="*/ 519807 w 900113"/>
              <a:gd name="T69" fmla="*/ 558846 h 839788"/>
              <a:gd name="T70" fmla="*/ 826029 w 900113"/>
              <a:gd name="T71" fmla="*/ 217039 h 839788"/>
              <a:gd name="T72" fmla="*/ 1503745 w 900113"/>
              <a:gd name="T73" fmla="*/ 0 h 839788"/>
              <a:gd name="T74" fmla="*/ 1552221 w 900113"/>
              <a:gd name="T75" fmla="*/ 7203 h 839788"/>
              <a:gd name="T76" fmla="*/ 1594939 w 900113"/>
              <a:gd name="T77" fmla="*/ 27848 h 839788"/>
              <a:gd name="T78" fmla="*/ 1629017 w 900113"/>
              <a:gd name="T79" fmla="*/ 59059 h 839788"/>
              <a:gd name="T80" fmla="*/ 1653976 w 900113"/>
              <a:gd name="T81" fmla="*/ 99870 h 839788"/>
              <a:gd name="T82" fmla="*/ 1665495 w 900113"/>
              <a:gd name="T83" fmla="*/ 145966 h 839788"/>
              <a:gd name="T84" fmla="*/ 1663576 w 900113"/>
              <a:gd name="T85" fmla="*/ 195902 h 839788"/>
              <a:gd name="T86" fmla="*/ 1647256 w 900113"/>
              <a:gd name="T87" fmla="*/ 240556 h 839788"/>
              <a:gd name="T88" fmla="*/ 1618458 w 900113"/>
              <a:gd name="T89" fmla="*/ 278008 h 839788"/>
              <a:gd name="T90" fmla="*/ 1581019 w 900113"/>
              <a:gd name="T91" fmla="*/ 306338 h 839788"/>
              <a:gd name="T92" fmla="*/ 1536382 w 900113"/>
              <a:gd name="T93" fmla="*/ 323142 h 839788"/>
              <a:gd name="T94" fmla="*/ 1486945 w 900113"/>
              <a:gd name="T95" fmla="*/ 325064 h 839788"/>
              <a:gd name="T96" fmla="*/ 1440389 w 900113"/>
              <a:gd name="T97" fmla="*/ 313541 h 839788"/>
              <a:gd name="T98" fmla="*/ 1399591 w 900113"/>
              <a:gd name="T99" fmla="*/ 288572 h 839788"/>
              <a:gd name="T100" fmla="*/ 1368393 w 900113"/>
              <a:gd name="T101" fmla="*/ 254481 h 839788"/>
              <a:gd name="T102" fmla="*/ 1348234 w 900113"/>
              <a:gd name="T103" fmla="*/ 211748 h 839788"/>
              <a:gd name="T104" fmla="*/ 1340554 w 900113"/>
              <a:gd name="T105" fmla="*/ 163251 h 839788"/>
              <a:gd name="T106" fmla="*/ 1348234 w 900113"/>
              <a:gd name="T107" fmla="*/ 114276 h 839788"/>
              <a:gd name="T108" fmla="*/ 1368393 w 900113"/>
              <a:gd name="T109" fmla="*/ 71542 h 839788"/>
              <a:gd name="T110" fmla="*/ 1399591 w 900113"/>
              <a:gd name="T111" fmla="*/ 37451 h 839788"/>
              <a:gd name="T112" fmla="*/ 1440389 w 900113"/>
              <a:gd name="T113" fmla="*/ 12483 h 839788"/>
              <a:gd name="T114" fmla="*/ 1486945 w 900113"/>
              <a:gd name="T115" fmla="*/ 959 h 83978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00113" h="839788">
                <a:moveTo>
                  <a:pt x="407081" y="98425"/>
                </a:moveTo>
                <a:lnTo>
                  <a:pt x="593726" y="98425"/>
                </a:lnTo>
                <a:lnTo>
                  <a:pt x="613002" y="112276"/>
                </a:lnTo>
                <a:lnTo>
                  <a:pt x="655865" y="143157"/>
                </a:lnTo>
                <a:lnTo>
                  <a:pt x="700542" y="175627"/>
                </a:lnTo>
                <a:lnTo>
                  <a:pt x="716417" y="187888"/>
                </a:lnTo>
                <a:lnTo>
                  <a:pt x="721633" y="191748"/>
                </a:lnTo>
                <a:lnTo>
                  <a:pt x="724581" y="194246"/>
                </a:lnTo>
                <a:lnTo>
                  <a:pt x="724581" y="304145"/>
                </a:lnTo>
                <a:lnTo>
                  <a:pt x="864054" y="304145"/>
                </a:lnTo>
                <a:lnTo>
                  <a:pt x="867456" y="304599"/>
                </a:lnTo>
                <a:lnTo>
                  <a:pt x="870631" y="305280"/>
                </a:lnTo>
                <a:lnTo>
                  <a:pt x="874033" y="306643"/>
                </a:lnTo>
                <a:lnTo>
                  <a:pt x="877208" y="308005"/>
                </a:lnTo>
                <a:lnTo>
                  <a:pt x="880156" y="309821"/>
                </a:lnTo>
                <a:lnTo>
                  <a:pt x="883104" y="311865"/>
                </a:lnTo>
                <a:lnTo>
                  <a:pt x="885826" y="314136"/>
                </a:lnTo>
                <a:lnTo>
                  <a:pt x="888547" y="316633"/>
                </a:lnTo>
                <a:lnTo>
                  <a:pt x="891495" y="319585"/>
                </a:lnTo>
                <a:lnTo>
                  <a:pt x="893536" y="322764"/>
                </a:lnTo>
                <a:lnTo>
                  <a:pt x="895578" y="326397"/>
                </a:lnTo>
                <a:lnTo>
                  <a:pt x="897392" y="329803"/>
                </a:lnTo>
                <a:lnTo>
                  <a:pt x="898526" y="333436"/>
                </a:lnTo>
                <a:lnTo>
                  <a:pt x="899660" y="337296"/>
                </a:lnTo>
                <a:lnTo>
                  <a:pt x="900113" y="340929"/>
                </a:lnTo>
                <a:lnTo>
                  <a:pt x="900113" y="345016"/>
                </a:lnTo>
                <a:lnTo>
                  <a:pt x="900113" y="348876"/>
                </a:lnTo>
                <a:lnTo>
                  <a:pt x="899433" y="352509"/>
                </a:lnTo>
                <a:lnTo>
                  <a:pt x="898526" y="356142"/>
                </a:lnTo>
                <a:lnTo>
                  <a:pt x="897165" y="360003"/>
                </a:lnTo>
                <a:lnTo>
                  <a:pt x="895578" y="363408"/>
                </a:lnTo>
                <a:lnTo>
                  <a:pt x="893536" y="367042"/>
                </a:lnTo>
                <a:lnTo>
                  <a:pt x="891042" y="369993"/>
                </a:lnTo>
                <a:lnTo>
                  <a:pt x="888320" y="373172"/>
                </a:lnTo>
                <a:lnTo>
                  <a:pt x="885599" y="375443"/>
                </a:lnTo>
                <a:lnTo>
                  <a:pt x="882877" y="377713"/>
                </a:lnTo>
                <a:lnTo>
                  <a:pt x="879929" y="379530"/>
                </a:lnTo>
                <a:lnTo>
                  <a:pt x="876981" y="381119"/>
                </a:lnTo>
                <a:lnTo>
                  <a:pt x="874033" y="382482"/>
                </a:lnTo>
                <a:lnTo>
                  <a:pt x="870631" y="383390"/>
                </a:lnTo>
                <a:lnTo>
                  <a:pt x="867456" y="384298"/>
                </a:lnTo>
                <a:lnTo>
                  <a:pt x="864281" y="384525"/>
                </a:lnTo>
                <a:lnTo>
                  <a:pt x="695552" y="384525"/>
                </a:lnTo>
                <a:lnTo>
                  <a:pt x="690790" y="384525"/>
                </a:lnTo>
                <a:lnTo>
                  <a:pt x="686481" y="383844"/>
                </a:lnTo>
                <a:lnTo>
                  <a:pt x="682172" y="383390"/>
                </a:lnTo>
                <a:lnTo>
                  <a:pt x="678543" y="382709"/>
                </a:lnTo>
                <a:lnTo>
                  <a:pt x="675142" y="381801"/>
                </a:lnTo>
                <a:lnTo>
                  <a:pt x="671740" y="380438"/>
                </a:lnTo>
                <a:lnTo>
                  <a:pt x="668792" y="379303"/>
                </a:lnTo>
                <a:lnTo>
                  <a:pt x="666070" y="377713"/>
                </a:lnTo>
                <a:lnTo>
                  <a:pt x="663576" y="376124"/>
                </a:lnTo>
                <a:lnTo>
                  <a:pt x="661308" y="374535"/>
                </a:lnTo>
                <a:lnTo>
                  <a:pt x="659040" y="372718"/>
                </a:lnTo>
                <a:lnTo>
                  <a:pt x="657226" y="370902"/>
                </a:lnTo>
                <a:lnTo>
                  <a:pt x="655638" y="369085"/>
                </a:lnTo>
                <a:lnTo>
                  <a:pt x="653824" y="367042"/>
                </a:lnTo>
                <a:lnTo>
                  <a:pt x="651329" y="362954"/>
                </a:lnTo>
                <a:lnTo>
                  <a:pt x="649288" y="359321"/>
                </a:lnTo>
                <a:lnTo>
                  <a:pt x="647927" y="355234"/>
                </a:lnTo>
                <a:lnTo>
                  <a:pt x="646793" y="351828"/>
                </a:lnTo>
                <a:lnTo>
                  <a:pt x="646340" y="348422"/>
                </a:lnTo>
                <a:lnTo>
                  <a:pt x="645886" y="345698"/>
                </a:lnTo>
                <a:lnTo>
                  <a:pt x="645660" y="343881"/>
                </a:lnTo>
                <a:lnTo>
                  <a:pt x="645660" y="341837"/>
                </a:lnTo>
                <a:lnTo>
                  <a:pt x="646113" y="274854"/>
                </a:lnTo>
                <a:lnTo>
                  <a:pt x="547008" y="387931"/>
                </a:lnTo>
                <a:lnTo>
                  <a:pt x="636588" y="477849"/>
                </a:lnTo>
                <a:lnTo>
                  <a:pt x="637722" y="478757"/>
                </a:lnTo>
                <a:lnTo>
                  <a:pt x="639990" y="481482"/>
                </a:lnTo>
                <a:lnTo>
                  <a:pt x="641351" y="483752"/>
                </a:lnTo>
                <a:lnTo>
                  <a:pt x="642938" y="486250"/>
                </a:lnTo>
                <a:lnTo>
                  <a:pt x="644299" y="489429"/>
                </a:lnTo>
                <a:lnTo>
                  <a:pt x="646113" y="493062"/>
                </a:lnTo>
                <a:lnTo>
                  <a:pt x="647474" y="497149"/>
                </a:lnTo>
                <a:lnTo>
                  <a:pt x="648608" y="501690"/>
                </a:lnTo>
                <a:lnTo>
                  <a:pt x="649288" y="506686"/>
                </a:lnTo>
                <a:lnTo>
                  <a:pt x="649968" y="512135"/>
                </a:lnTo>
                <a:lnTo>
                  <a:pt x="649968" y="518266"/>
                </a:lnTo>
                <a:lnTo>
                  <a:pt x="649061" y="524624"/>
                </a:lnTo>
                <a:lnTo>
                  <a:pt x="648608" y="528030"/>
                </a:lnTo>
                <a:lnTo>
                  <a:pt x="647927" y="531663"/>
                </a:lnTo>
                <a:lnTo>
                  <a:pt x="647020" y="535296"/>
                </a:lnTo>
                <a:lnTo>
                  <a:pt x="646113" y="538929"/>
                </a:lnTo>
                <a:lnTo>
                  <a:pt x="587602" y="800279"/>
                </a:lnTo>
                <a:lnTo>
                  <a:pt x="586468" y="804366"/>
                </a:lnTo>
                <a:lnTo>
                  <a:pt x="585108" y="808453"/>
                </a:lnTo>
                <a:lnTo>
                  <a:pt x="583293" y="812086"/>
                </a:lnTo>
                <a:lnTo>
                  <a:pt x="581252" y="815946"/>
                </a:lnTo>
                <a:lnTo>
                  <a:pt x="578984" y="819352"/>
                </a:lnTo>
                <a:lnTo>
                  <a:pt x="576263" y="822758"/>
                </a:lnTo>
                <a:lnTo>
                  <a:pt x="573542" y="825710"/>
                </a:lnTo>
                <a:lnTo>
                  <a:pt x="570367" y="828662"/>
                </a:lnTo>
                <a:lnTo>
                  <a:pt x="567192" y="831160"/>
                </a:lnTo>
                <a:lnTo>
                  <a:pt x="563563" y="833430"/>
                </a:lnTo>
                <a:lnTo>
                  <a:pt x="559934" y="835247"/>
                </a:lnTo>
                <a:lnTo>
                  <a:pt x="555852" y="836836"/>
                </a:lnTo>
                <a:lnTo>
                  <a:pt x="551997" y="838199"/>
                </a:lnTo>
                <a:lnTo>
                  <a:pt x="547688" y="839107"/>
                </a:lnTo>
                <a:lnTo>
                  <a:pt x="543152" y="839561"/>
                </a:lnTo>
                <a:lnTo>
                  <a:pt x="538843" y="839788"/>
                </a:lnTo>
                <a:lnTo>
                  <a:pt x="533627" y="839561"/>
                </a:lnTo>
                <a:lnTo>
                  <a:pt x="528638" y="838880"/>
                </a:lnTo>
                <a:lnTo>
                  <a:pt x="523876" y="837745"/>
                </a:lnTo>
                <a:lnTo>
                  <a:pt x="519567" y="835928"/>
                </a:lnTo>
                <a:lnTo>
                  <a:pt x="515258" y="833884"/>
                </a:lnTo>
                <a:lnTo>
                  <a:pt x="510949" y="831387"/>
                </a:lnTo>
                <a:lnTo>
                  <a:pt x="507320" y="828662"/>
                </a:lnTo>
                <a:lnTo>
                  <a:pt x="503692" y="825483"/>
                </a:lnTo>
                <a:lnTo>
                  <a:pt x="500517" y="821850"/>
                </a:lnTo>
                <a:lnTo>
                  <a:pt x="497568" y="817990"/>
                </a:lnTo>
                <a:lnTo>
                  <a:pt x="495074" y="813903"/>
                </a:lnTo>
                <a:lnTo>
                  <a:pt x="493033" y="809362"/>
                </a:lnTo>
                <a:lnTo>
                  <a:pt x="491218" y="805047"/>
                </a:lnTo>
                <a:lnTo>
                  <a:pt x="490084" y="800279"/>
                </a:lnTo>
                <a:lnTo>
                  <a:pt x="489404" y="795284"/>
                </a:lnTo>
                <a:lnTo>
                  <a:pt x="489177" y="790288"/>
                </a:lnTo>
                <a:lnTo>
                  <a:pt x="489177" y="786882"/>
                </a:lnTo>
                <a:lnTo>
                  <a:pt x="489631" y="783703"/>
                </a:lnTo>
                <a:lnTo>
                  <a:pt x="490084" y="780752"/>
                </a:lnTo>
                <a:lnTo>
                  <a:pt x="490538" y="777800"/>
                </a:lnTo>
                <a:lnTo>
                  <a:pt x="538843" y="563225"/>
                </a:lnTo>
                <a:lnTo>
                  <a:pt x="420234" y="447876"/>
                </a:lnTo>
                <a:lnTo>
                  <a:pt x="318181" y="561635"/>
                </a:lnTo>
                <a:lnTo>
                  <a:pt x="317274" y="562543"/>
                </a:lnTo>
                <a:lnTo>
                  <a:pt x="314779" y="564814"/>
                </a:lnTo>
                <a:lnTo>
                  <a:pt x="312738" y="566403"/>
                </a:lnTo>
                <a:lnTo>
                  <a:pt x="310697" y="568220"/>
                </a:lnTo>
                <a:lnTo>
                  <a:pt x="307522" y="569809"/>
                </a:lnTo>
                <a:lnTo>
                  <a:pt x="304347" y="571853"/>
                </a:lnTo>
                <a:lnTo>
                  <a:pt x="300491" y="573669"/>
                </a:lnTo>
                <a:lnTo>
                  <a:pt x="295956" y="575259"/>
                </a:lnTo>
                <a:lnTo>
                  <a:pt x="291193" y="576848"/>
                </a:lnTo>
                <a:lnTo>
                  <a:pt x="285750" y="578438"/>
                </a:lnTo>
                <a:lnTo>
                  <a:pt x="279400" y="579346"/>
                </a:lnTo>
                <a:lnTo>
                  <a:pt x="272824" y="580027"/>
                </a:lnTo>
                <a:lnTo>
                  <a:pt x="265566" y="580708"/>
                </a:lnTo>
                <a:lnTo>
                  <a:pt x="257856" y="580708"/>
                </a:lnTo>
                <a:lnTo>
                  <a:pt x="50573" y="580936"/>
                </a:lnTo>
                <a:lnTo>
                  <a:pt x="46491" y="580936"/>
                </a:lnTo>
                <a:lnTo>
                  <a:pt x="42182" y="580254"/>
                </a:lnTo>
                <a:lnTo>
                  <a:pt x="37873" y="579573"/>
                </a:lnTo>
                <a:lnTo>
                  <a:pt x="34018" y="578438"/>
                </a:lnTo>
                <a:lnTo>
                  <a:pt x="30163" y="576848"/>
                </a:lnTo>
                <a:lnTo>
                  <a:pt x="26081" y="575032"/>
                </a:lnTo>
                <a:lnTo>
                  <a:pt x="22679" y="572761"/>
                </a:lnTo>
                <a:lnTo>
                  <a:pt x="19277" y="570264"/>
                </a:lnTo>
                <a:lnTo>
                  <a:pt x="16329" y="567993"/>
                </a:lnTo>
                <a:lnTo>
                  <a:pt x="13154" y="564814"/>
                </a:lnTo>
                <a:lnTo>
                  <a:pt x="10432" y="561635"/>
                </a:lnTo>
                <a:lnTo>
                  <a:pt x="7938" y="558229"/>
                </a:lnTo>
                <a:lnTo>
                  <a:pt x="5670" y="554369"/>
                </a:lnTo>
                <a:lnTo>
                  <a:pt x="4082" y="550736"/>
                </a:lnTo>
                <a:lnTo>
                  <a:pt x="2495" y="546422"/>
                </a:lnTo>
                <a:lnTo>
                  <a:pt x="1361" y="542108"/>
                </a:lnTo>
                <a:lnTo>
                  <a:pt x="454" y="537112"/>
                </a:lnTo>
                <a:lnTo>
                  <a:pt x="0" y="532117"/>
                </a:lnTo>
                <a:lnTo>
                  <a:pt x="227" y="527121"/>
                </a:lnTo>
                <a:lnTo>
                  <a:pt x="681" y="522353"/>
                </a:lnTo>
                <a:lnTo>
                  <a:pt x="1815" y="517812"/>
                </a:lnTo>
                <a:lnTo>
                  <a:pt x="3175" y="513271"/>
                </a:lnTo>
                <a:lnTo>
                  <a:pt x="5216" y="508956"/>
                </a:lnTo>
                <a:lnTo>
                  <a:pt x="7484" y="504642"/>
                </a:lnTo>
                <a:lnTo>
                  <a:pt x="10206" y="500782"/>
                </a:lnTo>
                <a:lnTo>
                  <a:pt x="13381" y="497149"/>
                </a:lnTo>
                <a:lnTo>
                  <a:pt x="16782" y="493970"/>
                </a:lnTo>
                <a:lnTo>
                  <a:pt x="20411" y="491018"/>
                </a:lnTo>
                <a:lnTo>
                  <a:pt x="24720" y="488294"/>
                </a:lnTo>
                <a:lnTo>
                  <a:pt x="29029" y="486250"/>
                </a:lnTo>
                <a:lnTo>
                  <a:pt x="33565" y="484206"/>
                </a:lnTo>
                <a:lnTo>
                  <a:pt x="38554" y="483071"/>
                </a:lnTo>
                <a:lnTo>
                  <a:pt x="41729" y="482617"/>
                </a:lnTo>
                <a:lnTo>
                  <a:pt x="44904" y="481936"/>
                </a:lnTo>
                <a:lnTo>
                  <a:pt x="47852" y="481709"/>
                </a:lnTo>
                <a:lnTo>
                  <a:pt x="50800" y="481936"/>
                </a:lnTo>
                <a:lnTo>
                  <a:pt x="229054" y="482390"/>
                </a:lnTo>
                <a:lnTo>
                  <a:pt x="492352" y="176762"/>
                </a:lnTo>
                <a:lnTo>
                  <a:pt x="423409" y="176308"/>
                </a:lnTo>
                <a:lnTo>
                  <a:pt x="304120" y="314590"/>
                </a:lnTo>
                <a:lnTo>
                  <a:pt x="301172" y="317769"/>
                </a:lnTo>
                <a:lnTo>
                  <a:pt x="298224" y="320493"/>
                </a:lnTo>
                <a:lnTo>
                  <a:pt x="294595" y="322991"/>
                </a:lnTo>
                <a:lnTo>
                  <a:pt x="290966" y="325035"/>
                </a:lnTo>
                <a:lnTo>
                  <a:pt x="286884" y="326624"/>
                </a:lnTo>
                <a:lnTo>
                  <a:pt x="283029" y="327759"/>
                </a:lnTo>
                <a:lnTo>
                  <a:pt x="278720" y="328441"/>
                </a:lnTo>
                <a:lnTo>
                  <a:pt x="274184" y="328895"/>
                </a:lnTo>
                <a:lnTo>
                  <a:pt x="270329" y="328441"/>
                </a:lnTo>
                <a:lnTo>
                  <a:pt x="266247" y="327987"/>
                </a:lnTo>
                <a:lnTo>
                  <a:pt x="262391" y="327078"/>
                </a:lnTo>
                <a:lnTo>
                  <a:pt x="258990" y="325716"/>
                </a:lnTo>
                <a:lnTo>
                  <a:pt x="255815" y="324126"/>
                </a:lnTo>
                <a:lnTo>
                  <a:pt x="252413" y="322310"/>
                </a:lnTo>
                <a:lnTo>
                  <a:pt x="249465" y="320039"/>
                </a:lnTo>
                <a:lnTo>
                  <a:pt x="246743" y="317542"/>
                </a:lnTo>
                <a:lnTo>
                  <a:pt x="244249" y="314817"/>
                </a:lnTo>
                <a:lnTo>
                  <a:pt x="241981" y="311865"/>
                </a:lnTo>
                <a:lnTo>
                  <a:pt x="240166" y="308686"/>
                </a:lnTo>
                <a:lnTo>
                  <a:pt x="238579" y="305053"/>
                </a:lnTo>
                <a:lnTo>
                  <a:pt x="237218" y="301647"/>
                </a:lnTo>
                <a:lnTo>
                  <a:pt x="236311" y="297787"/>
                </a:lnTo>
                <a:lnTo>
                  <a:pt x="235631" y="294154"/>
                </a:lnTo>
                <a:lnTo>
                  <a:pt x="235631" y="290067"/>
                </a:lnTo>
                <a:lnTo>
                  <a:pt x="235858" y="285980"/>
                </a:lnTo>
                <a:lnTo>
                  <a:pt x="236311" y="281666"/>
                </a:lnTo>
                <a:lnTo>
                  <a:pt x="237672" y="277578"/>
                </a:lnTo>
                <a:lnTo>
                  <a:pt x="239033" y="273945"/>
                </a:lnTo>
                <a:lnTo>
                  <a:pt x="240847" y="270312"/>
                </a:lnTo>
                <a:lnTo>
                  <a:pt x="243115" y="266906"/>
                </a:lnTo>
                <a:lnTo>
                  <a:pt x="245609" y="263955"/>
                </a:lnTo>
                <a:lnTo>
                  <a:pt x="248558" y="261230"/>
                </a:lnTo>
                <a:lnTo>
                  <a:pt x="377372" y="112503"/>
                </a:lnTo>
                <a:lnTo>
                  <a:pt x="380093" y="109324"/>
                </a:lnTo>
                <a:lnTo>
                  <a:pt x="383495" y="106599"/>
                </a:lnTo>
                <a:lnTo>
                  <a:pt x="386897" y="104556"/>
                </a:lnTo>
                <a:lnTo>
                  <a:pt x="390299" y="102512"/>
                </a:lnTo>
                <a:lnTo>
                  <a:pt x="394381" y="100696"/>
                </a:lnTo>
                <a:lnTo>
                  <a:pt x="398236" y="99560"/>
                </a:lnTo>
                <a:lnTo>
                  <a:pt x="402772" y="98652"/>
                </a:lnTo>
                <a:lnTo>
                  <a:pt x="407081" y="98425"/>
                </a:lnTo>
                <a:close/>
                <a:moveTo>
                  <a:pt x="706437" y="0"/>
                </a:moveTo>
                <a:lnTo>
                  <a:pt x="710520" y="0"/>
                </a:lnTo>
                <a:lnTo>
                  <a:pt x="714375" y="0"/>
                </a:lnTo>
                <a:lnTo>
                  <a:pt x="718230" y="453"/>
                </a:lnTo>
                <a:lnTo>
                  <a:pt x="722086" y="907"/>
                </a:lnTo>
                <a:lnTo>
                  <a:pt x="725941" y="1361"/>
                </a:lnTo>
                <a:lnTo>
                  <a:pt x="729570" y="2495"/>
                </a:lnTo>
                <a:lnTo>
                  <a:pt x="733425" y="3402"/>
                </a:lnTo>
                <a:lnTo>
                  <a:pt x="736827" y="4762"/>
                </a:lnTo>
                <a:lnTo>
                  <a:pt x="740455" y="5896"/>
                </a:lnTo>
                <a:lnTo>
                  <a:pt x="743857" y="7711"/>
                </a:lnTo>
                <a:lnTo>
                  <a:pt x="747032" y="9298"/>
                </a:lnTo>
                <a:lnTo>
                  <a:pt x="750434" y="11112"/>
                </a:lnTo>
                <a:lnTo>
                  <a:pt x="753609" y="13153"/>
                </a:lnTo>
                <a:lnTo>
                  <a:pt x="756557" y="15195"/>
                </a:lnTo>
                <a:lnTo>
                  <a:pt x="759279" y="17689"/>
                </a:lnTo>
                <a:lnTo>
                  <a:pt x="762227" y="19957"/>
                </a:lnTo>
                <a:lnTo>
                  <a:pt x="764722" y="22679"/>
                </a:lnTo>
                <a:lnTo>
                  <a:pt x="767670" y="25173"/>
                </a:lnTo>
                <a:lnTo>
                  <a:pt x="769711" y="27895"/>
                </a:lnTo>
                <a:lnTo>
                  <a:pt x="771979" y="30843"/>
                </a:lnTo>
                <a:lnTo>
                  <a:pt x="774247" y="33791"/>
                </a:lnTo>
                <a:lnTo>
                  <a:pt x="776288" y="37193"/>
                </a:lnTo>
                <a:lnTo>
                  <a:pt x="778329" y="40368"/>
                </a:lnTo>
                <a:lnTo>
                  <a:pt x="779690" y="43543"/>
                </a:lnTo>
                <a:lnTo>
                  <a:pt x="781504" y="47171"/>
                </a:lnTo>
                <a:lnTo>
                  <a:pt x="782865" y="50573"/>
                </a:lnTo>
                <a:lnTo>
                  <a:pt x="783998" y="53975"/>
                </a:lnTo>
                <a:lnTo>
                  <a:pt x="784906" y="57830"/>
                </a:lnTo>
                <a:lnTo>
                  <a:pt x="786040" y="61459"/>
                </a:lnTo>
                <a:lnTo>
                  <a:pt x="786493" y="65314"/>
                </a:lnTo>
                <a:lnTo>
                  <a:pt x="786947" y="68943"/>
                </a:lnTo>
                <a:lnTo>
                  <a:pt x="787400" y="73025"/>
                </a:lnTo>
                <a:lnTo>
                  <a:pt x="787400" y="77107"/>
                </a:lnTo>
                <a:lnTo>
                  <a:pt x="787400" y="80963"/>
                </a:lnTo>
                <a:lnTo>
                  <a:pt x="786947" y="84818"/>
                </a:lnTo>
                <a:lnTo>
                  <a:pt x="786493" y="88673"/>
                </a:lnTo>
                <a:lnTo>
                  <a:pt x="786040" y="92529"/>
                </a:lnTo>
                <a:lnTo>
                  <a:pt x="784906" y="96157"/>
                </a:lnTo>
                <a:lnTo>
                  <a:pt x="783998" y="100013"/>
                </a:lnTo>
                <a:lnTo>
                  <a:pt x="782865" y="103415"/>
                </a:lnTo>
                <a:lnTo>
                  <a:pt x="781504" y="106817"/>
                </a:lnTo>
                <a:lnTo>
                  <a:pt x="779690" y="110445"/>
                </a:lnTo>
                <a:lnTo>
                  <a:pt x="778329" y="113620"/>
                </a:lnTo>
                <a:lnTo>
                  <a:pt x="776288" y="116795"/>
                </a:lnTo>
                <a:lnTo>
                  <a:pt x="774247" y="120197"/>
                </a:lnTo>
                <a:lnTo>
                  <a:pt x="772206" y="123145"/>
                </a:lnTo>
                <a:lnTo>
                  <a:pt x="769711" y="125867"/>
                </a:lnTo>
                <a:lnTo>
                  <a:pt x="767670" y="128815"/>
                </a:lnTo>
                <a:lnTo>
                  <a:pt x="764722" y="131309"/>
                </a:lnTo>
                <a:lnTo>
                  <a:pt x="762227" y="134031"/>
                </a:lnTo>
                <a:lnTo>
                  <a:pt x="759279" y="136299"/>
                </a:lnTo>
                <a:lnTo>
                  <a:pt x="756557" y="138567"/>
                </a:lnTo>
                <a:lnTo>
                  <a:pt x="753609" y="140835"/>
                </a:lnTo>
                <a:lnTo>
                  <a:pt x="750434" y="142876"/>
                </a:lnTo>
                <a:lnTo>
                  <a:pt x="747032" y="144690"/>
                </a:lnTo>
                <a:lnTo>
                  <a:pt x="743857" y="146277"/>
                </a:lnTo>
                <a:lnTo>
                  <a:pt x="740455" y="148092"/>
                </a:lnTo>
                <a:lnTo>
                  <a:pt x="736827" y="149226"/>
                </a:lnTo>
                <a:lnTo>
                  <a:pt x="733425" y="150586"/>
                </a:lnTo>
                <a:lnTo>
                  <a:pt x="729570" y="151493"/>
                </a:lnTo>
                <a:lnTo>
                  <a:pt x="725941" y="152627"/>
                </a:lnTo>
                <a:lnTo>
                  <a:pt x="722086" y="153081"/>
                </a:lnTo>
                <a:lnTo>
                  <a:pt x="718230" y="153535"/>
                </a:lnTo>
                <a:lnTo>
                  <a:pt x="714375" y="153988"/>
                </a:lnTo>
                <a:lnTo>
                  <a:pt x="710520" y="153988"/>
                </a:lnTo>
                <a:lnTo>
                  <a:pt x="706437" y="153988"/>
                </a:lnTo>
                <a:lnTo>
                  <a:pt x="702582" y="153535"/>
                </a:lnTo>
                <a:lnTo>
                  <a:pt x="698727" y="153081"/>
                </a:lnTo>
                <a:lnTo>
                  <a:pt x="695098" y="152627"/>
                </a:lnTo>
                <a:lnTo>
                  <a:pt x="691243" y="151493"/>
                </a:lnTo>
                <a:lnTo>
                  <a:pt x="687614" y="150586"/>
                </a:lnTo>
                <a:lnTo>
                  <a:pt x="683986" y="149226"/>
                </a:lnTo>
                <a:lnTo>
                  <a:pt x="680584" y="148092"/>
                </a:lnTo>
                <a:lnTo>
                  <a:pt x="677182" y="146277"/>
                </a:lnTo>
                <a:lnTo>
                  <a:pt x="673553" y="144690"/>
                </a:lnTo>
                <a:lnTo>
                  <a:pt x="670605" y="142876"/>
                </a:lnTo>
                <a:lnTo>
                  <a:pt x="667430" y="140835"/>
                </a:lnTo>
                <a:lnTo>
                  <a:pt x="664255" y="138567"/>
                </a:lnTo>
                <a:lnTo>
                  <a:pt x="661307" y="136299"/>
                </a:lnTo>
                <a:lnTo>
                  <a:pt x="658586" y="134031"/>
                </a:lnTo>
                <a:lnTo>
                  <a:pt x="655864" y="131309"/>
                </a:lnTo>
                <a:lnTo>
                  <a:pt x="653369" y="128815"/>
                </a:lnTo>
                <a:lnTo>
                  <a:pt x="650875" y="125867"/>
                </a:lnTo>
                <a:lnTo>
                  <a:pt x="648607" y="123145"/>
                </a:lnTo>
                <a:lnTo>
                  <a:pt x="646566" y="120197"/>
                </a:lnTo>
                <a:lnTo>
                  <a:pt x="644752" y="116795"/>
                </a:lnTo>
                <a:lnTo>
                  <a:pt x="642710" y="113620"/>
                </a:lnTo>
                <a:lnTo>
                  <a:pt x="640896" y="110445"/>
                </a:lnTo>
                <a:lnTo>
                  <a:pt x="639535" y="106817"/>
                </a:lnTo>
                <a:lnTo>
                  <a:pt x="638175" y="103415"/>
                </a:lnTo>
                <a:lnTo>
                  <a:pt x="637041" y="100013"/>
                </a:lnTo>
                <a:lnTo>
                  <a:pt x="635907" y="96157"/>
                </a:lnTo>
                <a:lnTo>
                  <a:pt x="635000" y="92529"/>
                </a:lnTo>
                <a:lnTo>
                  <a:pt x="634546" y="88673"/>
                </a:lnTo>
                <a:lnTo>
                  <a:pt x="633866" y="84818"/>
                </a:lnTo>
                <a:lnTo>
                  <a:pt x="633412" y="80963"/>
                </a:lnTo>
                <a:lnTo>
                  <a:pt x="633412" y="77107"/>
                </a:lnTo>
                <a:lnTo>
                  <a:pt x="633412" y="73025"/>
                </a:lnTo>
                <a:lnTo>
                  <a:pt x="633866" y="68943"/>
                </a:lnTo>
                <a:lnTo>
                  <a:pt x="634546" y="65314"/>
                </a:lnTo>
                <a:lnTo>
                  <a:pt x="635000" y="61232"/>
                </a:lnTo>
                <a:lnTo>
                  <a:pt x="635907" y="57830"/>
                </a:lnTo>
                <a:lnTo>
                  <a:pt x="637041" y="53975"/>
                </a:lnTo>
                <a:lnTo>
                  <a:pt x="638175" y="50573"/>
                </a:lnTo>
                <a:lnTo>
                  <a:pt x="639535" y="47171"/>
                </a:lnTo>
                <a:lnTo>
                  <a:pt x="640896" y="43543"/>
                </a:lnTo>
                <a:lnTo>
                  <a:pt x="642710" y="40368"/>
                </a:lnTo>
                <a:lnTo>
                  <a:pt x="644752" y="37193"/>
                </a:lnTo>
                <a:lnTo>
                  <a:pt x="646566" y="33791"/>
                </a:lnTo>
                <a:lnTo>
                  <a:pt x="648607" y="30843"/>
                </a:lnTo>
                <a:lnTo>
                  <a:pt x="650875" y="27895"/>
                </a:lnTo>
                <a:lnTo>
                  <a:pt x="653369" y="25173"/>
                </a:lnTo>
                <a:lnTo>
                  <a:pt x="655864" y="22452"/>
                </a:lnTo>
                <a:lnTo>
                  <a:pt x="658586" y="19957"/>
                </a:lnTo>
                <a:lnTo>
                  <a:pt x="661307" y="17689"/>
                </a:lnTo>
                <a:lnTo>
                  <a:pt x="664255" y="15195"/>
                </a:lnTo>
                <a:lnTo>
                  <a:pt x="667430" y="13153"/>
                </a:lnTo>
                <a:lnTo>
                  <a:pt x="670605" y="11112"/>
                </a:lnTo>
                <a:lnTo>
                  <a:pt x="673553" y="9298"/>
                </a:lnTo>
                <a:lnTo>
                  <a:pt x="677182" y="7484"/>
                </a:lnTo>
                <a:lnTo>
                  <a:pt x="680584" y="5896"/>
                </a:lnTo>
                <a:lnTo>
                  <a:pt x="683986" y="4762"/>
                </a:lnTo>
                <a:lnTo>
                  <a:pt x="687614" y="3402"/>
                </a:lnTo>
                <a:lnTo>
                  <a:pt x="691243" y="2495"/>
                </a:lnTo>
                <a:lnTo>
                  <a:pt x="695098" y="1361"/>
                </a:lnTo>
                <a:lnTo>
                  <a:pt x="698727" y="907"/>
                </a:lnTo>
                <a:lnTo>
                  <a:pt x="702582" y="453"/>
                </a:lnTo>
                <a:lnTo>
                  <a:pt x="706437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52" name="骑自行车">
            <a:extLst>
              <a:ext uri="{FF2B5EF4-FFF2-40B4-BE49-F238E27FC236}">
                <a16:creationId xmlns="" xmlns:a16="http://schemas.microsoft.com/office/drawing/2014/main" id="{ED4FA00E-884F-4CE3-99DC-10C23A482B48}"/>
              </a:ext>
            </a:extLst>
          </p:cNvPr>
          <p:cNvSpPr/>
          <p:nvPr/>
        </p:nvSpPr>
        <p:spPr bwMode="auto">
          <a:xfrm>
            <a:off x="8699996" y="5295195"/>
            <a:ext cx="455295" cy="363855"/>
          </a:xfrm>
          <a:custGeom>
            <a:avLst/>
            <a:gdLst>
              <a:gd name="T0" fmla="*/ 1312088 w 1466850"/>
              <a:gd name="T1" fmla="*/ 987779 h 1217612"/>
              <a:gd name="T2" fmla="*/ 1228861 w 1466850"/>
              <a:gd name="T3" fmla="*/ 1203926 h 1217612"/>
              <a:gd name="T4" fmla="*/ 1332035 w 1466850"/>
              <a:gd name="T5" fmla="*/ 1409059 h 1217612"/>
              <a:gd name="T6" fmla="*/ 1556613 w 1466850"/>
              <a:gd name="T7" fmla="*/ 1471012 h 1217612"/>
              <a:gd name="T8" fmla="*/ 1749206 w 1466850"/>
              <a:gd name="T9" fmla="*/ 1348483 h 1217612"/>
              <a:gd name="T10" fmla="*/ 1789100 w 1466850"/>
              <a:gd name="T11" fmla="*/ 1117880 h 1217612"/>
              <a:gd name="T12" fmla="*/ 1648783 w 1466850"/>
              <a:gd name="T13" fmla="*/ 938905 h 1217612"/>
              <a:gd name="T14" fmla="*/ 306101 w 1466850"/>
              <a:gd name="T15" fmla="*/ 917222 h 1217612"/>
              <a:gd name="T16" fmla="*/ 134519 w 1466850"/>
              <a:gd name="T17" fmla="*/ 1065909 h 1217612"/>
              <a:gd name="T18" fmla="*/ 129030 w 1466850"/>
              <a:gd name="T19" fmla="*/ 1300297 h 1217612"/>
              <a:gd name="T20" fmla="*/ 292718 w 1466850"/>
              <a:gd name="T21" fmla="*/ 1456901 h 1217612"/>
              <a:gd name="T22" fmla="*/ 526068 w 1466850"/>
              <a:gd name="T23" fmla="*/ 1440035 h 1217612"/>
              <a:gd name="T24" fmla="*/ 666078 w 1466850"/>
              <a:gd name="T25" fmla="*/ 1260372 h 1217612"/>
              <a:gd name="T26" fmla="*/ 625929 w 1466850"/>
              <a:gd name="T27" fmla="*/ 1030114 h 1217612"/>
              <a:gd name="T28" fmla="*/ 433757 w 1466850"/>
              <a:gd name="T29" fmla="*/ 907585 h 1217612"/>
              <a:gd name="T30" fmla="*/ 1629868 w 1466850"/>
              <a:gd name="T31" fmla="*/ 815000 h 1217612"/>
              <a:gd name="T32" fmla="*/ 1769497 w 1466850"/>
              <a:gd name="T33" fmla="*/ 892785 h 1217612"/>
              <a:gd name="T34" fmla="*/ 1866138 w 1466850"/>
              <a:gd name="T35" fmla="*/ 1019443 h 1217612"/>
              <a:gd name="T36" fmla="*/ 1904656 w 1466850"/>
              <a:gd name="T37" fmla="*/ 1179145 h 1217612"/>
              <a:gd name="T38" fmla="*/ 1874048 w 1466850"/>
              <a:gd name="T39" fmla="*/ 1341944 h 1217612"/>
              <a:gd name="T40" fmla="*/ 1783597 w 1466850"/>
              <a:gd name="T41" fmla="*/ 1473077 h 1217612"/>
              <a:gd name="T42" fmla="*/ 1648095 w 1466850"/>
              <a:gd name="T43" fmla="*/ 1557402 h 1217612"/>
              <a:gd name="T44" fmla="*/ 1483358 w 1466850"/>
              <a:gd name="T45" fmla="*/ 1580118 h 1217612"/>
              <a:gd name="T46" fmla="*/ 1326877 w 1466850"/>
              <a:gd name="T47" fmla="*/ 1533998 h 1217612"/>
              <a:gd name="T48" fmla="*/ 1205130 w 1466850"/>
              <a:gd name="T49" fmla="*/ 1431430 h 1217612"/>
              <a:gd name="T50" fmla="*/ 1133940 w 1466850"/>
              <a:gd name="T51" fmla="*/ 1287218 h 1217612"/>
              <a:gd name="T52" fmla="*/ 1128094 w 1466850"/>
              <a:gd name="T53" fmla="*/ 1119601 h 1217612"/>
              <a:gd name="T54" fmla="*/ 1188966 w 1466850"/>
              <a:gd name="T55" fmla="*/ 969881 h 1217612"/>
              <a:gd name="T56" fmla="*/ 1302458 w 1466850"/>
              <a:gd name="T57" fmla="*/ 859399 h 1217612"/>
              <a:gd name="T58" fmla="*/ 1453782 w 1466850"/>
              <a:gd name="T59" fmla="*/ 802265 h 1217612"/>
              <a:gd name="T60" fmla="*/ 487977 w 1466850"/>
              <a:gd name="T61" fmla="*/ 809837 h 1217612"/>
              <a:gd name="T62" fmla="*/ 631762 w 1466850"/>
              <a:gd name="T63" fmla="*/ 880738 h 1217612"/>
              <a:gd name="T64" fmla="*/ 734368 w 1466850"/>
              <a:gd name="T65" fmla="*/ 1002235 h 1217612"/>
              <a:gd name="T66" fmla="*/ 780008 w 1466850"/>
              <a:gd name="T67" fmla="*/ 1159182 h 1217612"/>
              <a:gd name="T68" fmla="*/ 757703 w 1466850"/>
              <a:gd name="T69" fmla="*/ 1324046 h 1217612"/>
              <a:gd name="T70" fmla="*/ 673627 w 1466850"/>
              <a:gd name="T71" fmla="*/ 1459654 h 1217612"/>
              <a:gd name="T72" fmla="*/ 542883 w 1466850"/>
              <a:gd name="T73" fmla="*/ 1550174 h 1217612"/>
              <a:gd name="T74" fmla="*/ 380225 w 1466850"/>
              <a:gd name="T75" fmla="*/ 1581150 h 1217612"/>
              <a:gd name="T76" fmla="*/ 221340 w 1466850"/>
              <a:gd name="T77" fmla="*/ 1542602 h 1217612"/>
              <a:gd name="T78" fmla="*/ 95400 w 1466850"/>
              <a:gd name="T79" fmla="*/ 1445886 h 1217612"/>
              <a:gd name="T80" fmla="*/ 17501 w 1466850"/>
              <a:gd name="T81" fmla="*/ 1305805 h 1217612"/>
              <a:gd name="T82" fmla="*/ 3088 w 1466850"/>
              <a:gd name="T83" fmla="*/ 1139563 h 1217612"/>
              <a:gd name="T84" fmla="*/ 56279 w 1466850"/>
              <a:gd name="T85" fmla="*/ 986059 h 1217612"/>
              <a:gd name="T86" fmla="*/ 164718 w 1466850"/>
              <a:gd name="T87" fmla="*/ 869724 h 1217612"/>
              <a:gd name="T88" fmla="*/ 311935 w 1466850"/>
              <a:gd name="T89" fmla="*/ 805362 h 1217612"/>
              <a:gd name="T90" fmla="*/ 947210 w 1466850"/>
              <a:gd name="T91" fmla="*/ 225731 h 1217612"/>
              <a:gd name="T92" fmla="*/ 1429482 w 1466850"/>
              <a:gd name="T93" fmla="*/ 525331 h 1217612"/>
              <a:gd name="T94" fmla="*/ 1468270 w 1466850"/>
              <a:gd name="T95" fmla="*/ 599544 h 1217612"/>
              <a:gd name="T96" fmla="*/ 1115061 w 1466850"/>
              <a:gd name="T97" fmla="*/ 633216 h 1217612"/>
              <a:gd name="T98" fmla="*/ 976730 w 1466850"/>
              <a:gd name="T99" fmla="*/ 744536 h 1217612"/>
              <a:gd name="T100" fmla="*/ 1026845 w 1466850"/>
              <a:gd name="T101" fmla="*/ 826652 h 1217612"/>
              <a:gd name="T102" fmla="*/ 968492 w 1466850"/>
              <a:gd name="T103" fmla="*/ 1319688 h 1217612"/>
              <a:gd name="T104" fmla="*/ 862770 w 1466850"/>
              <a:gd name="T105" fmla="*/ 1257499 h 1217612"/>
              <a:gd name="T106" fmla="*/ 493429 w 1466850"/>
              <a:gd name="T107" fmla="*/ 665511 h 1217612"/>
              <a:gd name="T108" fmla="*/ 514366 w 1466850"/>
              <a:gd name="T109" fmla="*/ 568623 h 1217612"/>
              <a:gd name="T110" fmla="*/ 1117110 w 1466850"/>
              <a:gd name="T111" fmla="*/ 0 h 1217612"/>
              <a:gd name="T112" fmla="*/ 1226118 w 1466850"/>
              <a:gd name="T113" fmla="*/ 41916 h 1217612"/>
              <a:gd name="T114" fmla="*/ 1267939 w 1466850"/>
              <a:gd name="T115" fmla="*/ 150831 h 1217612"/>
              <a:gd name="T116" fmla="*/ 1215835 w 1466850"/>
              <a:gd name="T117" fmla="*/ 253905 h 1217612"/>
              <a:gd name="T118" fmla="*/ 1102713 w 1466850"/>
              <a:gd name="T119" fmla="*/ 284828 h 1217612"/>
              <a:gd name="T120" fmla="*/ 1006388 w 1466850"/>
              <a:gd name="T121" fmla="*/ 223670 h 1217612"/>
              <a:gd name="T122" fmla="*/ 985821 w 1466850"/>
              <a:gd name="T123" fmla="*/ 107541 h 1217612"/>
              <a:gd name="T124" fmla="*/ 1056436 w 1466850"/>
              <a:gd name="T125" fmla="*/ 17179 h 12176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466850" h="1217612">
                <a:moveTo>
                  <a:pt x="1165225" y="696262"/>
                </a:moveTo>
                <a:lnTo>
                  <a:pt x="1153838" y="696527"/>
                </a:lnTo>
                <a:lnTo>
                  <a:pt x="1142981" y="697587"/>
                </a:lnTo>
                <a:lnTo>
                  <a:pt x="1131858" y="698913"/>
                </a:lnTo>
                <a:lnTo>
                  <a:pt x="1121001" y="701033"/>
                </a:lnTo>
                <a:lnTo>
                  <a:pt x="1110408" y="703153"/>
                </a:lnTo>
                <a:lnTo>
                  <a:pt x="1100081" y="706334"/>
                </a:lnTo>
                <a:lnTo>
                  <a:pt x="1089753" y="709780"/>
                </a:lnTo>
                <a:lnTo>
                  <a:pt x="1079690" y="713755"/>
                </a:lnTo>
                <a:lnTo>
                  <a:pt x="1070421" y="717996"/>
                </a:lnTo>
                <a:lnTo>
                  <a:pt x="1060623" y="723032"/>
                </a:lnTo>
                <a:lnTo>
                  <a:pt x="1051355" y="728068"/>
                </a:lnTo>
                <a:lnTo>
                  <a:pt x="1042616" y="733899"/>
                </a:lnTo>
                <a:lnTo>
                  <a:pt x="1034142" y="739995"/>
                </a:lnTo>
                <a:lnTo>
                  <a:pt x="1025667" y="746356"/>
                </a:lnTo>
                <a:lnTo>
                  <a:pt x="1017723" y="753248"/>
                </a:lnTo>
                <a:lnTo>
                  <a:pt x="1010308" y="760669"/>
                </a:lnTo>
                <a:lnTo>
                  <a:pt x="1002893" y="768355"/>
                </a:lnTo>
                <a:lnTo>
                  <a:pt x="996008" y="776042"/>
                </a:lnTo>
                <a:lnTo>
                  <a:pt x="989388" y="784523"/>
                </a:lnTo>
                <a:lnTo>
                  <a:pt x="983562" y="793005"/>
                </a:lnTo>
                <a:lnTo>
                  <a:pt x="977736" y="802016"/>
                </a:lnTo>
                <a:lnTo>
                  <a:pt x="972704" y="811293"/>
                </a:lnTo>
                <a:lnTo>
                  <a:pt x="967673" y="820835"/>
                </a:lnTo>
                <a:lnTo>
                  <a:pt x="963171" y="830642"/>
                </a:lnTo>
                <a:lnTo>
                  <a:pt x="959464" y="840183"/>
                </a:lnTo>
                <a:lnTo>
                  <a:pt x="955756" y="850520"/>
                </a:lnTo>
                <a:lnTo>
                  <a:pt x="952843" y="860857"/>
                </a:lnTo>
                <a:lnTo>
                  <a:pt x="950460" y="871724"/>
                </a:lnTo>
                <a:lnTo>
                  <a:pt x="948606" y="882326"/>
                </a:lnTo>
                <a:lnTo>
                  <a:pt x="947282" y="893458"/>
                </a:lnTo>
                <a:lnTo>
                  <a:pt x="946223" y="904590"/>
                </a:lnTo>
                <a:lnTo>
                  <a:pt x="945958" y="915722"/>
                </a:lnTo>
                <a:lnTo>
                  <a:pt x="946223" y="927119"/>
                </a:lnTo>
                <a:lnTo>
                  <a:pt x="947282" y="938251"/>
                </a:lnTo>
                <a:lnTo>
                  <a:pt x="948606" y="949118"/>
                </a:lnTo>
                <a:lnTo>
                  <a:pt x="950460" y="959985"/>
                </a:lnTo>
                <a:lnTo>
                  <a:pt x="952843" y="970587"/>
                </a:lnTo>
                <a:lnTo>
                  <a:pt x="955756" y="980924"/>
                </a:lnTo>
                <a:lnTo>
                  <a:pt x="959464" y="991261"/>
                </a:lnTo>
                <a:lnTo>
                  <a:pt x="963171" y="1001333"/>
                </a:lnTo>
                <a:lnTo>
                  <a:pt x="967673" y="1011140"/>
                </a:lnTo>
                <a:lnTo>
                  <a:pt x="972704" y="1020416"/>
                </a:lnTo>
                <a:lnTo>
                  <a:pt x="977736" y="1029693"/>
                </a:lnTo>
                <a:lnTo>
                  <a:pt x="983562" y="1038440"/>
                </a:lnTo>
                <a:lnTo>
                  <a:pt x="989388" y="1047186"/>
                </a:lnTo>
                <a:lnTo>
                  <a:pt x="996008" y="1055403"/>
                </a:lnTo>
                <a:lnTo>
                  <a:pt x="1002893" y="1063354"/>
                </a:lnTo>
                <a:lnTo>
                  <a:pt x="1010308" y="1071041"/>
                </a:lnTo>
                <a:lnTo>
                  <a:pt x="1017723" y="1078197"/>
                </a:lnTo>
                <a:lnTo>
                  <a:pt x="1025667" y="1085088"/>
                </a:lnTo>
                <a:lnTo>
                  <a:pt x="1034142" y="1091714"/>
                </a:lnTo>
                <a:lnTo>
                  <a:pt x="1042616" y="1098075"/>
                </a:lnTo>
                <a:lnTo>
                  <a:pt x="1051355" y="1103641"/>
                </a:lnTo>
                <a:lnTo>
                  <a:pt x="1060623" y="1108942"/>
                </a:lnTo>
                <a:lnTo>
                  <a:pt x="1070421" y="1113713"/>
                </a:lnTo>
                <a:lnTo>
                  <a:pt x="1079690" y="1117954"/>
                </a:lnTo>
                <a:lnTo>
                  <a:pt x="1089753" y="1121930"/>
                </a:lnTo>
                <a:lnTo>
                  <a:pt x="1100081" y="1125375"/>
                </a:lnTo>
                <a:lnTo>
                  <a:pt x="1110408" y="1128291"/>
                </a:lnTo>
                <a:lnTo>
                  <a:pt x="1121001" y="1130941"/>
                </a:lnTo>
                <a:lnTo>
                  <a:pt x="1131858" y="1132797"/>
                </a:lnTo>
                <a:lnTo>
                  <a:pt x="1142981" y="1134387"/>
                </a:lnTo>
                <a:lnTo>
                  <a:pt x="1153838" y="1135182"/>
                </a:lnTo>
                <a:lnTo>
                  <a:pt x="1165225" y="1135447"/>
                </a:lnTo>
                <a:lnTo>
                  <a:pt x="1176347" y="1135182"/>
                </a:lnTo>
                <a:lnTo>
                  <a:pt x="1187470" y="1134387"/>
                </a:lnTo>
                <a:lnTo>
                  <a:pt x="1198592" y="1132797"/>
                </a:lnTo>
                <a:lnTo>
                  <a:pt x="1209185" y="1130941"/>
                </a:lnTo>
                <a:lnTo>
                  <a:pt x="1219777" y="1128291"/>
                </a:lnTo>
                <a:lnTo>
                  <a:pt x="1230370" y="1125375"/>
                </a:lnTo>
                <a:lnTo>
                  <a:pt x="1240433" y="1121930"/>
                </a:lnTo>
                <a:lnTo>
                  <a:pt x="1250496" y="1117954"/>
                </a:lnTo>
                <a:lnTo>
                  <a:pt x="1260029" y="1113713"/>
                </a:lnTo>
                <a:lnTo>
                  <a:pt x="1269563" y="1108942"/>
                </a:lnTo>
                <a:lnTo>
                  <a:pt x="1278831" y="1103641"/>
                </a:lnTo>
                <a:lnTo>
                  <a:pt x="1287835" y="1098075"/>
                </a:lnTo>
                <a:lnTo>
                  <a:pt x="1296309" y="1091714"/>
                </a:lnTo>
                <a:lnTo>
                  <a:pt x="1304783" y="1085088"/>
                </a:lnTo>
                <a:lnTo>
                  <a:pt x="1312463" y="1078197"/>
                </a:lnTo>
                <a:lnTo>
                  <a:pt x="1320142" y="1071041"/>
                </a:lnTo>
                <a:lnTo>
                  <a:pt x="1327557" y="1063354"/>
                </a:lnTo>
                <a:lnTo>
                  <a:pt x="1334442" y="1055403"/>
                </a:lnTo>
                <a:lnTo>
                  <a:pt x="1341063" y="1047186"/>
                </a:lnTo>
                <a:lnTo>
                  <a:pt x="1346889" y="1038440"/>
                </a:lnTo>
                <a:lnTo>
                  <a:pt x="1352715" y="1029693"/>
                </a:lnTo>
                <a:lnTo>
                  <a:pt x="1357746" y="1020416"/>
                </a:lnTo>
                <a:lnTo>
                  <a:pt x="1362778" y="1011140"/>
                </a:lnTo>
                <a:lnTo>
                  <a:pt x="1367280" y="1001333"/>
                </a:lnTo>
                <a:lnTo>
                  <a:pt x="1371252" y="991261"/>
                </a:lnTo>
                <a:lnTo>
                  <a:pt x="1374694" y="980924"/>
                </a:lnTo>
                <a:lnTo>
                  <a:pt x="1377607" y="970587"/>
                </a:lnTo>
                <a:lnTo>
                  <a:pt x="1380256" y="959985"/>
                </a:lnTo>
                <a:lnTo>
                  <a:pt x="1381844" y="949118"/>
                </a:lnTo>
                <a:lnTo>
                  <a:pt x="1383433" y="938251"/>
                </a:lnTo>
                <a:lnTo>
                  <a:pt x="1384228" y="927119"/>
                </a:lnTo>
                <a:lnTo>
                  <a:pt x="1384493" y="915722"/>
                </a:lnTo>
                <a:lnTo>
                  <a:pt x="1384228" y="904590"/>
                </a:lnTo>
                <a:lnTo>
                  <a:pt x="1383433" y="893458"/>
                </a:lnTo>
                <a:lnTo>
                  <a:pt x="1381844" y="882326"/>
                </a:lnTo>
                <a:lnTo>
                  <a:pt x="1380256" y="871724"/>
                </a:lnTo>
                <a:lnTo>
                  <a:pt x="1377607" y="860857"/>
                </a:lnTo>
                <a:lnTo>
                  <a:pt x="1374694" y="850520"/>
                </a:lnTo>
                <a:lnTo>
                  <a:pt x="1371252" y="840183"/>
                </a:lnTo>
                <a:lnTo>
                  <a:pt x="1367280" y="830642"/>
                </a:lnTo>
                <a:lnTo>
                  <a:pt x="1362778" y="820835"/>
                </a:lnTo>
                <a:lnTo>
                  <a:pt x="1357746" y="811293"/>
                </a:lnTo>
                <a:lnTo>
                  <a:pt x="1352715" y="802016"/>
                </a:lnTo>
                <a:lnTo>
                  <a:pt x="1346889" y="793005"/>
                </a:lnTo>
                <a:lnTo>
                  <a:pt x="1341063" y="784523"/>
                </a:lnTo>
                <a:lnTo>
                  <a:pt x="1334442" y="776042"/>
                </a:lnTo>
                <a:lnTo>
                  <a:pt x="1327557" y="768355"/>
                </a:lnTo>
                <a:lnTo>
                  <a:pt x="1320142" y="760669"/>
                </a:lnTo>
                <a:lnTo>
                  <a:pt x="1312463" y="753248"/>
                </a:lnTo>
                <a:lnTo>
                  <a:pt x="1304783" y="746356"/>
                </a:lnTo>
                <a:lnTo>
                  <a:pt x="1296309" y="739995"/>
                </a:lnTo>
                <a:lnTo>
                  <a:pt x="1287835" y="733899"/>
                </a:lnTo>
                <a:lnTo>
                  <a:pt x="1278831" y="728068"/>
                </a:lnTo>
                <a:lnTo>
                  <a:pt x="1269563" y="723032"/>
                </a:lnTo>
                <a:lnTo>
                  <a:pt x="1260029" y="717996"/>
                </a:lnTo>
                <a:lnTo>
                  <a:pt x="1250496" y="713755"/>
                </a:lnTo>
                <a:lnTo>
                  <a:pt x="1240433" y="709780"/>
                </a:lnTo>
                <a:lnTo>
                  <a:pt x="1230370" y="706334"/>
                </a:lnTo>
                <a:lnTo>
                  <a:pt x="1219777" y="703153"/>
                </a:lnTo>
                <a:lnTo>
                  <a:pt x="1209185" y="701033"/>
                </a:lnTo>
                <a:lnTo>
                  <a:pt x="1198592" y="698913"/>
                </a:lnTo>
                <a:lnTo>
                  <a:pt x="1187470" y="697587"/>
                </a:lnTo>
                <a:lnTo>
                  <a:pt x="1176347" y="696527"/>
                </a:lnTo>
                <a:lnTo>
                  <a:pt x="1165225" y="696262"/>
                </a:lnTo>
                <a:close/>
                <a:moveTo>
                  <a:pt x="300700" y="696262"/>
                </a:moveTo>
                <a:lnTo>
                  <a:pt x="289338" y="696527"/>
                </a:lnTo>
                <a:lnTo>
                  <a:pt x="278504" y="697587"/>
                </a:lnTo>
                <a:lnTo>
                  <a:pt x="267406" y="698913"/>
                </a:lnTo>
                <a:lnTo>
                  <a:pt x="256572" y="701033"/>
                </a:lnTo>
                <a:lnTo>
                  <a:pt x="246003" y="703418"/>
                </a:lnTo>
                <a:lnTo>
                  <a:pt x="235698" y="706334"/>
                </a:lnTo>
                <a:lnTo>
                  <a:pt x="225393" y="709780"/>
                </a:lnTo>
                <a:lnTo>
                  <a:pt x="215616" y="713755"/>
                </a:lnTo>
                <a:lnTo>
                  <a:pt x="206104" y="717996"/>
                </a:lnTo>
                <a:lnTo>
                  <a:pt x="196591" y="723032"/>
                </a:lnTo>
                <a:lnTo>
                  <a:pt x="187343" y="728068"/>
                </a:lnTo>
                <a:lnTo>
                  <a:pt x="178623" y="733899"/>
                </a:lnTo>
                <a:lnTo>
                  <a:pt x="169903" y="739995"/>
                </a:lnTo>
                <a:lnTo>
                  <a:pt x="161448" y="746621"/>
                </a:lnTo>
                <a:lnTo>
                  <a:pt x="153785" y="753513"/>
                </a:lnTo>
                <a:lnTo>
                  <a:pt x="146122" y="760669"/>
                </a:lnTo>
                <a:lnTo>
                  <a:pt x="138988" y="768355"/>
                </a:lnTo>
                <a:lnTo>
                  <a:pt x="132118" y="776572"/>
                </a:lnTo>
                <a:lnTo>
                  <a:pt x="125512" y="784523"/>
                </a:lnTo>
                <a:lnTo>
                  <a:pt x="119170" y="793270"/>
                </a:lnTo>
                <a:lnTo>
                  <a:pt x="113621" y="802282"/>
                </a:lnTo>
                <a:lnTo>
                  <a:pt x="108337" y="811293"/>
                </a:lnTo>
                <a:lnTo>
                  <a:pt x="103580" y="820835"/>
                </a:lnTo>
                <a:lnTo>
                  <a:pt x="99353" y="830642"/>
                </a:lnTo>
                <a:lnTo>
                  <a:pt x="95389" y="840448"/>
                </a:lnTo>
                <a:lnTo>
                  <a:pt x="91954" y="850520"/>
                </a:lnTo>
                <a:lnTo>
                  <a:pt x="89047" y="861122"/>
                </a:lnTo>
                <a:lnTo>
                  <a:pt x="86405" y="871724"/>
                </a:lnTo>
                <a:lnTo>
                  <a:pt x="84555" y="882326"/>
                </a:lnTo>
                <a:lnTo>
                  <a:pt x="82970" y="893458"/>
                </a:lnTo>
                <a:lnTo>
                  <a:pt x="82177" y="904590"/>
                </a:lnTo>
                <a:lnTo>
                  <a:pt x="81913" y="915722"/>
                </a:lnTo>
                <a:lnTo>
                  <a:pt x="82177" y="927119"/>
                </a:lnTo>
                <a:lnTo>
                  <a:pt x="82970" y="938251"/>
                </a:lnTo>
                <a:lnTo>
                  <a:pt x="84555" y="949118"/>
                </a:lnTo>
                <a:lnTo>
                  <a:pt x="86405" y="959985"/>
                </a:lnTo>
                <a:lnTo>
                  <a:pt x="89047" y="970587"/>
                </a:lnTo>
                <a:lnTo>
                  <a:pt x="91954" y="980924"/>
                </a:lnTo>
                <a:lnTo>
                  <a:pt x="95389" y="991261"/>
                </a:lnTo>
                <a:lnTo>
                  <a:pt x="99353" y="1001333"/>
                </a:lnTo>
                <a:lnTo>
                  <a:pt x="103580" y="1011140"/>
                </a:lnTo>
                <a:lnTo>
                  <a:pt x="108337" y="1020416"/>
                </a:lnTo>
                <a:lnTo>
                  <a:pt x="113621" y="1029693"/>
                </a:lnTo>
                <a:lnTo>
                  <a:pt x="119170" y="1038440"/>
                </a:lnTo>
                <a:lnTo>
                  <a:pt x="125512" y="1047186"/>
                </a:lnTo>
                <a:lnTo>
                  <a:pt x="132118" y="1055403"/>
                </a:lnTo>
                <a:lnTo>
                  <a:pt x="138988" y="1063354"/>
                </a:lnTo>
                <a:lnTo>
                  <a:pt x="146122" y="1071041"/>
                </a:lnTo>
                <a:lnTo>
                  <a:pt x="153785" y="1078197"/>
                </a:lnTo>
                <a:lnTo>
                  <a:pt x="161448" y="1085088"/>
                </a:lnTo>
                <a:lnTo>
                  <a:pt x="169903" y="1091714"/>
                </a:lnTo>
                <a:lnTo>
                  <a:pt x="178359" y="1097810"/>
                </a:lnTo>
                <a:lnTo>
                  <a:pt x="187343" y="1103376"/>
                </a:lnTo>
                <a:lnTo>
                  <a:pt x="196591" y="1108942"/>
                </a:lnTo>
                <a:lnTo>
                  <a:pt x="206104" y="1113713"/>
                </a:lnTo>
                <a:lnTo>
                  <a:pt x="215616" y="1117954"/>
                </a:lnTo>
                <a:lnTo>
                  <a:pt x="225393" y="1121930"/>
                </a:lnTo>
                <a:lnTo>
                  <a:pt x="235698" y="1125375"/>
                </a:lnTo>
                <a:lnTo>
                  <a:pt x="246003" y="1128291"/>
                </a:lnTo>
                <a:lnTo>
                  <a:pt x="256572" y="1130941"/>
                </a:lnTo>
                <a:lnTo>
                  <a:pt x="267406" y="1132797"/>
                </a:lnTo>
                <a:lnTo>
                  <a:pt x="278504" y="1134387"/>
                </a:lnTo>
                <a:lnTo>
                  <a:pt x="289338" y="1135182"/>
                </a:lnTo>
                <a:lnTo>
                  <a:pt x="300700" y="1135447"/>
                </a:lnTo>
                <a:lnTo>
                  <a:pt x="311797" y="1135182"/>
                </a:lnTo>
                <a:lnTo>
                  <a:pt x="322895" y="1134387"/>
                </a:lnTo>
                <a:lnTo>
                  <a:pt x="333993" y="1132797"/>
                </a:lnTo>
                <a:lnTo>
                  <a:pt x="344827" y="1130941"/>
                </a:lnTo>
                <a:lnTo>
                  <a:pt x="355396" y="1128291"/>
                </a:lnTo>
                <a:lnTo>
                  <a:pt x="365701" y="1125375"/>
                </a:lnTo>
                <a:lnTo>
                  <a:pt x="376007" y="1121930"/>
                </a:lnTo>
                <a:lnTo>
                  <a:pt x="386048" y="1117954"/>
                </a:lnTo>
                <a:lnTo>
                  <a:pt x="395560" y="1113713"/>
                </a:lnTo>
                <a:lnTo>
                  <a:pt x="405072" y="1108942"/>
                </a:lnTo>
                <a:lnTo>
                  <a:pt x="414056" y="1103376"/>
                </a:lnTo>
                <a:lnTo>
                  <a:pt x="423040" y="1097810"/>
                </a:lnTo>
                <a:lnTo>
                  <a:pt x="431496" y="1091714"/>
                </a:lnTo>
                <a:lnTo>
                  <a:pt x="439951" y="1085088"/>
                </a:lnTo>
                <a:lnTo>
                  <a:pt x="447878" y="1078197"/>
                </a:lnTo>
                <a:lnTo>
                  <a:pt x="455541" y="1071041"/>
                </a:lnTo>
                <a:lnTo>
                  <a:pt x="462676" y="1063354"/>
                </a:lnTo>
                <a:lnTo>
                  <a:pt x="469546" y="1055403"/>
                </a:lnTo>
                <a:lnTo>
                  <a:pt x="476152" y="1047186"/>
                </a:lnTo>
                <a:lnTo>
                  <a:pt x="482229" y="1038440"/>
                </a:lnTo>
                <a:lnTo>
                  <a:pt x="488042" y="1029693"/>
                </a:lnTo>
                <a:lnTo>
                  <a:pt x="493063" y="1020416"/>
                </a:lnTo>
                <a:lnTo>
                  <a:pt x="498083" y="1011140"/>
                </a:lnTo>
                <a:lnTo>
                  <a:pt x="502311" y="1001333"/>
                </a:lnTo>
                <a:lnTo>
                  <a:pt x="506274" y="991261"/>
                </a:lnTo>
                <a:lnTo>
                  <a:pt x="509709" y="980924"/>
                </a:lnTo>
                <a:lnTo>
                  <a:pt x="512880" y="970587"/>
                </a:lnTo>
                <a:lnTo>
                  <a:pt x="515258" y="959985"/>
                </a:lnTo>
                <a:lnTo>
                  <a:pt x="517108" y="949118"/>
                </a:lnTo>
                <a:lnTo>
                  <a:pt x="518693" y="938251"/>
                </a:lnTo>
                <a:lnTo>
                  <a:pt x="519486" y="927119"/>
                </a:lnTo>
                <a:lnTo>
                  <a:pt x="519750" y="915722"/>
                </a:lnTo>
                <a:lnTo>
                  <a:pt x="519486" y="904590"/>
                </a:lnTo>
                <a:lnTo>
                  <a:pt x="518693" y="893458"/>
                </a:lnTo>
                <a:lnTo>
                  <a:pt x="517108" y="882326"/>
                </a:lnTo>
                <a:lnTo>
                  <a:pt x="515258" y="871724"/>
                </a:lnTo>
                <a:lnTo>
                  <a:pt x="512880" y="861122"/>
                </a:lnTo>
                <a:lnTo>
                  <a:pt x="509709" y="850520"/>
                </a:lnTo>
                <a:lnTo>
                  <a:pt x="506274" y="840448"/>
                </a:lnTo>
                <a:lnTo>
                  <a:pt x="502311" y="830642"/>
                </a:lnTo>
                <a:lnTo>
                  <a:pt x="498083" y="820835"/>
                </a:lnTo>
                <a:lnTo>
                  <a:pt x="493063" y="811293"/>
                </a:lnTo>
                <a:lnTo>
                  <a:pt x="487778" y="802282"/>
                </a:lnTo>
                <a:lnTo>
                  <a:pt x="481965" y="793270"/>
                </a:lnTo>
                <a:lnTo>
                  <a:pt x="476152" y="784523"/>
                </a:lnTo>
                <a:lnTo>
                  <a:pt x="469546" y="776572"/>
                </a:lnTo>
                <a:lnTo>
                  <a:pt x="462676" y="768355"/>
                </a:lnTo>
                <a:lnTo>
                  <a:pt x="455541" y="760669"/>
                </a:lnTo>
                <a:lnTo>
                  <a:pt x="447878" y="753513"/>
                </a:lnTo>
                <a:lnTo>
                  <a:pt x="439951" y="746621"/>
                </a:lnTo>
                <a:lnTo>
                  <a:pt x="431496" y="739995"/>
                </a:lnTo>
                <a:lnTo>
                  <a:pt x="423040" y="733899"/>
                </a:lnTo>
                <a:lnTo>
                  <a:pt x="414056" y="728068"/>
                </a:lnTo>
                <a:lnTo>
                  <a:pt x="405072" y="723032"/>
                </a:lnTo>
                <a:lnTo>
                  <a:pt x="395560" y="717996"/>
                </a:lnTo>
                <a:lnTo>
                  <a:pt x="386048" y="713755"/>
                </a:lnTo>
                <a:lnTo>
                  <a:pt x="376007" y="709780"/>
                </a:lnTo>
                <a:lnTo>
                  <a:pt x="365701" y="706334"/>
                </a:lnTo>
                <a:lnTo>
                  <a:pt x="355396" y="703418"/>
                </a:lnTo>
                <a:lnTo>
                  <a:pt x="344563" y="701033"/>
                </a:lnTo>
                <a:lnTo>
                  <a:pt x="333993" y="698913"/>
                </a:lnTo>
                <a:lnTo>
                  <a:pt x="322895" y="697587"/>
                </a:lnTo>
                <a:lnTo>
                  <a:pt x="311797" y="696527"/>
                </a:lnTo>
                <a:lnTo>
                  <a:pt x="300700" y="696262"/>
                </a:lnTo>
                <a:close/>
                <a:moveTo>
                  <a:pt x="1157546" y="614362"/>
                </a:moveTo>
                <a:lnTo>
                  <a:pt x="1165490" y="614362"/>
                </a:lnTo>
                <a:lnTo>
                  <a:pt x="1173170" y="614362"/>
                </a:lnTo>
                <a:lnTo>
                  <a:pt x="1180849" y="614627"/>
                </a:lnTo>
                <a:lnTo>
                  <a:pt x="1188794" y="615157"/>
                </a:lnTo>
                <a:lnTo>
                  <a:pt x="1196209" y="615687"/>
                </a:lnTo>
                <a:lnTo>
                  <a:pt x="1203888" y="616483"/>
                </a:lnTo>
                <a:lnTo>
                  <a:pt x="1211303" y="617808"/>
                </a:lnTo>
                <a:lnTo>
                  <a:pt x="1218718" y="618868"/>
                </a:lnTo>
                <a:lnTo>
                  <a:pt x="1226133" y="620193"/>
                </a:lnTo>
                <a:lnTo>
                  <a:pt x="1233283" y="622049"/>
                </a:lnTo>
                <a:lnTo>
                  <a:pt x="1240698" y="623639"/>
                </a:lnTo>
                <a:lnTo>
                  <a:pt x="1247848" y="625759"/>
                </a:lnTo>
                <a:lnTo>
                  <a:pt x="1254998" y="627615"/>
                </a:lnTo>
                <a:lnTo>
                  <a:pt x="1261883" y="630000"/>
                </a:lnTo>
                <a:lnTo>
                  <a:pt x="1269033" y="632386"/>
                </a:lnTo>
                <a:lnTo>
                  <a:pt x="1275918" y="635036"/>
                </a:lnTo>
                <a:lnTo>
                  <a:pt x="1282803" y="637687"/>
                </a:lnTo>
                <a:lnTo>
                  <a:pt x="1289159" y="640867"/>
                </a:lnTo>
                <a:lnTo>
                  <a:pt x="1295779" y="643783"/>
                </a:lnTo>
                <a:lnTo>
                  <a:pt x="1302400" y="647228"/>
                </a:lnTo>
                <a:lnTo>
                  <a:pt x="1309020" y="650674"/>
                </a:lnTo>
                <a:lnTo>
                  <a:pt x="1315376" y="654119"/>
                </a:lnTo>
                <a:lnTo>
                  <a:pt x="1321466" y="657830"/>
                </a:lnTo>
                <a:lnTo>
                  <a:pt x="1327557" y="661806"/>
                </a:lnTo>
                <a:lnTo>
                  <a:pt x="1333913" y="665517"/>
                </a:lnTo>
                <a:lnTo>
                  <a:pt x="1339474" y="669757"/>
                </a:lnTo>
                <a:lnTo>
                  <a:pt x="1345565" y="673998"/>
                </a:lnTo>
                <a:lnTo>
                  <a:pt x="1351391" y="678239"/>
                </a:lnTo>
                <a:lnTo>
                  <a:pt x="1356952" y="683010"/>
                </a:lnTo>
                <a:lnTo>
                  <a:pt x="1362513" y="687516"/>
                </a:lnTo>
                <a:lnTo>
                  <a:pt x="1367809" y="692286"/>
                </a:lnTo>
                <a:lnTo>
                  <a:pt x="1373370" y="697587"/>
                </a:lnTo>
                <a:lnTo>
                  <a:pt x="1378402" y="702358"/>
                </a:lnTo>
                <a:lnTo>
                  <a:pt x="1383433" y="707394"/>
                </a:lnTo>
                <a:lnTo>
                  <a:pt x="1388465" y="712960"/>
                </a:lnTo>
                <a:lnTo>
                  <a:pt x="1392967" y="718261"/>
                </a:lnTo>
                <a:lnTo>
                  <a:pt x="1397998" y="723827"/>
                </a:lnTo>
                <a:lnTo>
                  <a:pt x="1402500" y="729658"/>
                </a:lnTo>
                <a:lnTo>
                  <a:pt x="1406737" y="735224"/>
                </a:lnTo>
                <a:lnTo>
                  <a:pt x="1410974" y="741055"/>
                </a:lnTo>
                <a:lnTo>
                  <a:pt x="1414946" y="746886"/>
                </a:lnTo>
                <a:lnTo>
                  <a:pt x="1418919" y="752983"/>
                </a:lnTo>
                <a:lnTo>
                  <a:pt x="1423156" y="759344"/>
                </a:lnTo>
                <a:lnTo>
                  <a:pt x="1426863" y="765705"/>
                </a:lnTo>
                <a:lnTo>
                  <a:pt x="1430306" y="771801"/>
                </a:lnTo>
                <a:lnTo>
                  <a:pt x="1433483" y="778427"/>
                </a:lnTo>
                <a:lnTo>
                  <a:pt x="1436926" y="785053"/>
                </a:lnTo>
                <a:lnTo>
                  <a:pt x="1439839" y="791680"/>
                </a:lnTo>
                <a:lnTo>
                  <a:pt x="1443017" y="798306"/>
                </a:lnTo>
                <a:lnTo>
                  <a:pt x="1445665" y="804932"/>
                </a:lnTo>
                <a:lnTo>
                  <a:pt x="1448578" y="811823"/>
                </a:lnTo>
                <a:lnTo>
                  <a:pt x="1450696" y="818980"/>
                </a:lnTo>
                <a:lnTo>
                  <a:pt x="1453080" y="825871"/>
                </a:lnTo>
                <a:lnTo>
                  <a:pt x="1455463" y="833027"/>
                </a:lnTo>
                <a:lnTo>
                  <a:pt x="1457052" y="840183"/>
                </a:lnTo>
                <a:lnTo>
                  <a:pt x="1459171" y="847605"/>
                </a:lnTo>
                <a:lnTo>
                  <a:pt x="1460495" y="854761"/>
                </a:lnTo>
                <a:lnTo>
                  <a:pt x="1461819" y="862182"/>
                </a:lnTo>
                <a:lnTo>
                  <a:pt x="1463143" y="869604"/>
                </a:lnTo>
                <a:lnTo>
                  <a:pt x="1464202" y="877555"/>
                </a:lnTo>
                <a:lnTo>
                  <a:pt x="1464997" y="884977"/>
                </a:lnTo>
                <a:lnTo>
                  <a:pt x="1465791" y="892663"/>
                </a:lnTo>
                <a:lnTo>
                  <a:pt x="1466321" y="900349"/>
                </a:lnTo>
                <a:lnTo>
                  <a:pt x="1466585" y="908036"/>
                </a:lnTo>
                <a:lnTo>
                  <a:pt x="1466850" y="915722"/>
                </a:lnTo>
                <a:lnTo>
                  <a:pt x="1466585" y="923674"/>
                </a:lnTo>
                <a:lnTo>
                  <a:pt x="1466321" y="931625"/>
                </a:lnTo>
                <a:lnTo>
                  <a:pt x="1465791" y="939046"/>
                </a:lnTo>
                <a:lnTo>
                  <a:pt x="1464997" y="946733"/>
                </a:lnTo>
                <a:lnTo>
                  <a:pt x="1464202" y="954419"/>
                </a:lnTo>
                <a:lnTo>
                  <a:pt x="1463143" y="961841"/>
                </a:lnTo>
                <a:lnTo>
                  <a:pt x="1461819" y="969262"/>
                </a:lnTo>
                <a:lnTo>
                  <a:pt x="1460495" y="976683"/>
                </a:lnTo>
                <a:lnTo>
                  <a:pt x="1459171" y="984105"/>
                </a:lnTo>
                <a:lnTo>
                  <a:pt x="1457052" y="991261"/>
                </a:lnTo>
                <a:lnTo>
                  <a:pt x="1455463" y="998417"/>
                </a:lnTo>
                <a:lnTo>
                  <a:pt x="1453080" y="1005574"/>
                </a:lnTo>
                <a:lnTo>
                  <a:pt x="1450696" y="1012730"/>
                </a:lnTo>
                <a:lnTo>
                  <a:pt x="1448578" y="1019621"/>
                </a:lnTo>
                <a:lnTo>
                  <a:pt x="1445665" y="1026512"/>
                </a:lnTo>
                <a:lnTo>
                  <a:pt x="1443017" y="1033404"/>
                </a:lnTo>
                <a:lnTo>
                  <a:pt x="1439839" y="1040295"/>
                </a:lnTo>
                <a:lnTo>
                  <a:pt x="1436926" y="1046921"/>
                </a:lnTo>
                <a:lnTo>
                  <a:pt x="1433483" y="1053282"/>
                </a:lnTo>
                <a:lnTo>
                  <a:pt x="1430306" y="1059643"/>
                </a:lnTo>
                <a:lnTo>
                  <a:pt x="1426863" y="1066270"/>
                </a:lnTo>
                <a:lnTo>
                  <a:pt x="1423156" y="1072631"/>
                </a:lnTo>
                <a:lnTo>
                  <a:pt x="1418919" y="1078462"/>
                </a:lnTo>
                <a:lnTo>
                  <a:pt x="1414946" y="1084558"/>
                </a:lnTo>
                <a:lnTo>
                  <a:pt x="1410974" y="1090654"/>
                </a:lnTo>
                <a:lnTo>
                  <a:pt x="1406737" y="1096485"/>
                </a:lnTo>
                <a:lnTo>
                  <a:pt x="1402500" y="1102316"/>
                </a:lnTo>
                <a:lnTo>
                  <a:pt x="1397998" y="1107882"/>
                </a:lnTo>
                <a:lnTo>
                  <a:pt x="1392967" y="1113448"/>
                </a:lnTo>
                <a:lnTo>
                  <a:pt x="1388465" y="1118749"/>
                </a:lnTo>
                <a:lnTo>
                  <a:pt x="1383433" y="1124050"/>
                </a:lnTo>
                <a:lnTo>
                  <a:pt x="1378402" y="1129086"/>
                </a:lnTo>
                <a:lnTo>
                  <a:pt x="1373370" y="1134387"/>
                </a:lnTo>
                <a:lnTo>
                  <a:pt x="1367809" y="1139158"/>
                </a:lnTo>
                <a:lnTo>
                  <a:pt x="1362513" y="1143929"/>
                </a:lnTo>
                <a:lnTo>
                  <a:pt x="1356952" y="1148965"/>
                </a:lnTo>
                <a:lnTo>
                  <a:pt x="1351391" y="1153205"/>
                </a:lnTo>
                <a:lnTo>
                  <a:pt x="1345565" y="1157711"/>
                </a:lnTo>
                <a:lnTo>
                  <a:pt x="1339474" y="1161952"/>
                </a:lnTo>
                <a:lnTo>
                  <a:pt x="1333913" y="1166193"/>
                </a:lnTo>
                <a:lnTo>
                  <a:pt x="1327557" y="1170169"/>
                </a:lnTo>
                <a:lnTo>
                  <a:pt x="1321466" y="1174144"/>
                </a:lnTo>
                <a:lnTo>
                  <a:pt x="1315376" y="1177855"/>
                </a:lnTo>
                <a:lnTo>
                  <a:pt x="1309020" y="1181301"/>
                </a:lnTo>
                <a:lnTo>
                  <a:pt x="1302400" y="1184746"/>
                </a:lnTo>
                <a:lnTo>
                  <a:pt x="1295779" y="1187927"/>
                </a:lnTo>
                <a:lnTo>
                  <a:pt x="1289159" y="1190842"/>
                </a:lnTo>
                <a:lnTo>
                  <a:pt x="1282803" y="1193758"/>
                </a:lnTo>
                <a:lnTo>
                  <a:pt x="1275918" y="1196673"/>
                </a:lnTo>
                <a:lnTo>
                  <a:pt x="1269033" y="1199324"/>
                </a:lnTo>
                <a:lnTo>
                  <a:pt x="1261883" y="1201974"/>
                </a:lnTo>
                <a:lnTo>
                  <a:pt x="1254998" y="1204095"/>
                </a:lnTo>
                <a:lnTo>
                  <a:pt x="1247848" y="1206215"/>
                </a:lnTo>
                <a:lnTo>
                  <a:pt x="1240698" y="1208070"/>
                </a:lnTo>
                <a:lnTo>
                  <a:pt x="1233283" y="1209926"/>
                </a:lnTo>
                <a:lnTo>
                  <a:pt x="1226133" y="1211516"/>
                </a:lnTo>
                <a:lnTo>
                  <a:pt x="1218718" y="1213106"/>
                </a:lnTo>
                <a:lnTo>
                  <a:pt x="1211303" y="1214167"/>
                </a:lnTo>
                <a:lnTo>
                  <a:pt x="1203888" y="1215227"/>
                </a:lnTo>
                <a:lnTo>
                  <a:pt x="1196209" y="1216022"/>
                </a:lnTo>
                <a:lnTo>
                  <a:pt x="1188794" y="1216817"/>
                </a:lnTo>
                <a:lnTo>
                  <a:pt x="1180849" y="1217347"/>
                </a:lnTo>
                <a:lnTo>
                  <a:pt x="1173170" y="1217612"/>
                </a:lnTo>
                <a:lnTo>
                  <a:pt x="1165490" y="1217612"/>
                </a:lnTo>
                <a:lnTo>
                  <a:pt x="1157546" y="1217612"/>
                </a:lnTo>
                <a:lnTo>
                  <a:pt x="1149866" y="1217347"/>
                </a:lnTo>
                <a:lnTo>
                  <a:pt x="1142186" y="1216817"/>
                </a:lnTo>
                <a:lnTo>
                  <a:pt x="1134771" y="1216022"/>
                </a:lnTo>
                <a:lnTo>
                  <a:pt x="1126827" y="1215227"/>
                </a:lnTo>
                <a:lnTo>
                  <a:pt x="1119412" y="1214167"/>
                </a:lnTo>
                <a:lnTo>
                  <a:pt x="1111997" y="1213106"/>
                </a:lnTo>
                <a:lnTo>
                  <a:pt x="1104582" y="1211516"/>
                </a:lnTo>
                <a:lnTo>
                  <a:pt x="1097168" y="1209926"/>
                </a:lnTo>
                <a:lnTo>
                  <a:pt x="1090018" y="1208070"/>
                </a:lnTo>
                <a:lnTo>
                  <a:pt x="1082868" y="1206215"/>
                </a:lnTo>
                <a:lnTo>
                  <a:pt x="1075718" y="1204095"/>
                </a:lnTo>
                <a:lnTo>
                  <a:pt x="1068568" y="1201974"/>
                </a:lnTo>
                <a:lnTo>
                  <a:pt x="1061682" y="1199324"/>
                </a:lnTo>
                <a:lnTo>
                  <a:pt x="1054797" y="1196673"/>
                </a:lnTo>
                <a:lnTo>
                  <a:pt x="1048177" y="1193758"/>
                </a:lnTo>
                <a:lnTo>
                  <a:pt x="1041292" y="1190842"/>
                </a:lnTo>
                <a:lnTo>
                  <a:pt x="1034671" y="1187927"/>
                </a:lnTo>
                <a:lnTo>
                  <a:pt x="1028051" y="1184746"/>
                </a:lnTo>
                <a:lnTo>
                  <a:pt x="1021695" y="1181301"/>
                </a:lnTo>
                <a:lnTo>
                  <a:pt x="1015075" y="1177855"/>
                </a:lnTo>
                <a:lnTo>
                  <a:pt x="1009249" y="1174144"/>
                </a:lnTo>
                <a:lnTo>
                  <a:pt x="1002893" y="1170169"/>
                </a:lnTo>
                <a:lnTo>
                  <a:pt x="996803" y="1166193"/>
                </a:lnTo>
                <a:lnTo>
                  <a:pt x="990977" y="1161952"/>
                </a:lnTo>
                <a:lnTo>
                  <a:pt x="984886" y="1157711"/>
                </a:lnTo>
                <a:lnTo>
                  <a:pt x="979060" y="1153205"/>
                </a:lnTo>
                <a:lnTo>
                  <a:pt x="973499" y="1148965"/>
                </a:lnTo>
                <a:lnTo>
                  <a:pt x="967938" y="1143929"/>
                </a:lnTo>
                <a:lnTo>
                  <a:pt x="962641" y="1139158"/>
                </a:lnTo>
                <a:lnTo>
                  <a:pt x="957345" y="1134387"/>
                </a:lnTo>
                <a:lnTo>
                  <a:pt x="952049" y="1129351"/>
                </a:lnTo>
                <a:lnTo>
                  <a:pt x="947282" y="1124050"/>
                </a:lnTo>
                <a:lnTo>
                  <a:pt x="941986" y="1118749"/>
                </a:lnTo>
                <a:lnTo>
                  <a:pt x="937484" y="1113448"/>
                </a:lnTo>
                <a:lnTo>
                  <a:pt x="932452" y="1107882"/>
                </a:lnTo>
                <a:lnTo>
                  <a:pt x="927950" y="1102316"/>
                </a:lnTo>
                <a:lnTo>
                  <a:pt x="923713" y="1096485"/>
                </a:lnTo>
                <a:lnTo>
                  <a:pt x="919476" y="1090654"/>
                </a:lnTo>
                <a:lnTo>
                  <a:pt x="915504" y="1084558"/>
                </a:lnTo>
                <a:lnTo>
                  <a:pt x="911532" y="1078462"/>
                </a:lnTo>
                <a:lnTo>
                  <a:pt x="907560" y="1072631"/>
                </a:lnTo>
                <a:lnTo>
                  <a:pt x="903587" y="1066270"/>
                </a:lnTo>
                <a:lnTo>
                  <a:pt x="900410" y="1059643"/>
                </a:lnTo>
                <a:lnTo>
                  <a:pt x="896967" y="1053282"/>
                </a:lnTo>
                <a:lnTo>
                  <a:pt x="893524" y="1046921"/>
                </a:lnTo>
                <a:lnTo>
                  <a:pt x="890347" y="1040295"/>
                </a:lnTo>
                <a:lnTo>
                  <a:pt x="887434" y="1033404"/>
                </a:lnTo>
                <a:lnTo>
                  <a:pt x="884521" y="1026512"/>
                </a:lnTo>
                <a:lnTo>
                  <a:pt x="881873" y="1019621"/>
                </a:lnTo>
                <a:lnTo>
                  <a:pt x="879754" y="1012730"/>
                </a:lnTo>
                <a:lnTo>
                  <a:pt x="877371" y="1005574"/>
                </a:lnTo>
                <a:lnTo>
                  <a:pt x="875252" y="998417"/>
                </a:lnTo>
                <a:lnTo>
                  <a:pt x="873134" y="991261"/>
                </a:lnTo>
                <a:lnTo>
                  <a:pt x="871545" y="984105"/>
                </a:lnTo>
                <a:lnTo>
                  <a:pt x="869956" y="976683"/>
                </a:lnTo>
                <a:lnTo>
                  <a:pt x="868632" y="969262"/>
                </a:lnTo>
                <a:lnTo>
                  <a:pt x="867043" y="961841"/>
                </a:lnTo>
                <a:lnTo>
                  <a:pt x="866248" y="954419"/>
                </a:lnTo>
                <a:lnTo>
                  <a:pt x="865454" y="946733"/>
                </a:lnTo>
                <a:lnTo>
                  <a:pt x="864660" y="939311"/>
                </a:lnTo>
                <a:lnTo>
                  <a:pt x="864395" y="931625"/>
                </a:lnTo>
                <a:lnTo>
                  <a:pt x="863600" y="923674"/>
                </a:lnTo>
                <a:lnTo>
                  <a:pt x="863600" y="915722"/>
                </a:lnTo>
                <a:lnTo>
                  <a:pt x="863600" y="908036"/>
                </a:lnTo>
                <a:lnTo>
                  <a:pt x="864395" y="900349"/>
                </a:lnTo>
                <a:lnTo>
                  <a:pt x="864660" y="892663"/>
                </a:lnTo>
                <a:lnTo>
                  <a:pt x="865454" y="884977"/>
                </a:lnTo>
                <a:lnTo>
                  <a:pt x="866248" y="877555"/>
                </a:lnTo>
                <a:lnTo>
                  <a:pt x="867043" y="869604"/>
                </a:lnTo>
                <a:lnTo>
                  <a:pt x="868632" y="862182"/>
                </a:lnTo>
                <a:lnTo>
                  <a:pt x="869956" y="854761"/>
                </a:lnTo>
                <a:lnTo>
                  <a:pt x="871545" y="847605"/>
                </a:lnTo>
                <a:lnTo>
                  <a:pt x="873134" y="840183"/>
                </a:lnTo>
                <a:lnTo>
                  <a:pt x="875252" y="833027"/>
                </a:lnTo>
                <a:lnTo>
                  <a:pt x="877371" y="825871"/>
                </a:lnTo>
                <a:lnTo>
                  <a:pt x="879754" y="818980"/>
                </a:lnTo>
                <a:lnTo>
                  <a:pt x="881873" y="811823"/>
                </a:lnTo>
                <a:lnTo>
                  <a:pt x="884521" y="804932"/>
                </a:lnTo>
                <a:lnTo>
                  <a:pt x="887434" y="798306"/>
                </a:lnTo>
                <a:lnTo>
                  <a:pt x="890347" y="791680"/>
                </a:lnTo>
                <a:lnTo>
                  <a:pt x="893524" y="785053"/>
                </a:lnTo>
                <a:lnTo>
                  <a:pt x="896967" y="778427"/>
                </a:lnTo>
                <a:lnTo>
                  <a:pt x="900410" y="771801"/>
                </a:lnTo>
                <a:lnTo>
                  <a:pt x="903587" y="765705"/>
                </a:lnTo>
                <a:lnTo>
                  <a:pt x="907560" y="759344"/>
                </a:lnTo>
                <a:lnTo>
                  <a:pt x="911532" y="752983"/>
                </a:lnTo>
                <a:lnTo>
                  <a:pt x="915504" y="746886"/>
                </a:lnTo>
                <a:lnTo>
                  <a:pt x="919476" y="741055"/>
                </a:lnTo>
                <a:lnTo>
                  <a:pt x="923713" y="735224"/>
                </a:lnTo>
                <a:lnTo>
                  <a:pt x="927950" y="729658"/>
                </a:lnTo>
                <a:lnTo>
                  <a:pt x="932452" y="723827"/>
                </a:lnTo>
                <a:lnTo>
                  <a:pt x="937484" y="718261"/>
                </a:lnTo>
                <a:lnTo>
                  <a:pt x="941986" y="712960"/>
                </a:lnTo>
                <a:lnTo>
                  <a:pt x="947282" y="707394"/>
                </a:lnTo>
                <a:lnTo>
                  <a:pt x="952049" y="702358"/>
                </a:lnTo>
                <a:lnTo>
                  <a:pt x="957345" y="697587"/>
                </a:lnTo>
                <a:lnTo>
                  <a:pt x="962641" y="692286"/>
                </a:lnTo>
                <a:lnTo>
                  <a:pt x="967938" y="687781"/>
                </a:lnTo>
                <a:lnTo>
                  <a:pt x="973499" y="683010"/>
                </a:lnTo>
                <a:lnTo>
                  <a:pt x="979060" y="678239"/>
                </a:lnTo>
                <a:lnTo>
                  <a:pt x="984886" y="673998"/>
                </a:lnTo>
                <a:lnTo>
                  <a:pt x="990977" y="669757"/>
                </a:lnTo>
                <a:lnTo>
                  <a:pt x="996803" y="665782"/>
                </a:lnTo>
                <a:lnTo>
                  <a:pt x="1002893" y="661806"/>
                </a:lnTo>
                <a:lnTo>
                  <a:pt x="1009249" y="657830"/>
                </a:lnTo>
                <a:lnTo>
                  <a:pt x="1015075" y="654119"/>
                </a:lnTo>
                <a:lnTo>
                  <a:pt x="1021695" y="650674"/>
                </a:lnTo>
                <a:lnTo>
                  <a:pt x="1028051" y="647228"/>
                </a:lnTo>
                <a:lnTo>
                  <a:pt x="1034671" y="643783"/>
                </a:lnTo>
                <a:lnTo>
                  <a:pt x="1041292" y="640867"/>
                </a:lnTo>
                <a:lnTo>
                  <a:pt x="1048177" y="637687"/>
                </a:lnTo>
                <a:lnTo>
                  <a:pt x="1054797" y="635036"/>
                </a:lnTo>
                <a:lnTo>
                  <a:pt x="1061682" y="632386"/>
                </a:lnTo>
                <a:lnTo>
                  <a:pt x="1068568" y="630000"/>
                </a:lnTo>
                <a:lnTo>
                  <a:pt x="1075718" y="627615"/>
                </a:lnTo>
                <a:lnTo>
                  <a:pt x="1082868" y="625759"/>
                </a:lnTo>
                <a:lnTo>
                  <a:pt x="1090018" y="623639"/>
                </a:lnTo>
                <a:lnTo>
                  <a:pt x="1097168" y="622049"/>
                </a:lnTo>
                <a:lnTo>
                  <a:pt x="1104582" y="620193"/>
                </a:lnTo>
                <a:lnTo>
                  <a:pt x="1111997" y="618868"/>
                </a:lnTo>
                <a:lnTo>
                  <a:pt x="1119412" y="617808"/>
                </a:lnTo>
                <a:lnTo>
                  <a:pt x="1126827" y="616483"/>
                </a:lnTo>
                <a:lnTo>
                  <a:pt x="1134771" y="615687"/>
                </a:lnTo>
                <a:lnTo>
                  <a:pt x="1142186" y="615157"/>
                </a:lnTo>
                <a:lnTo>
                  <a:pt x="1149866" y="614627"/>
                </a:lnTo>
                <a:lnTo>
                  <a:pt x="1157546" y="614362"/>
                </a:lnTo>
                <a:close/>
                <a:moveTo>
                  <a:pt x="292773" y="614362"/>
                </a:moveTo>
                <a:lnTo>
                  <a:pt x="300700" y="614362"/>
                </a:lnTo>
                <a:lnTo>
                  <a:pt x="308362" y="614362"/>
                </a:lnTo>
                <a:lnTo>
                  <a:pt x="316025" y="614627"/>
                </a:lnTo>
                <a:lnTo>
                  <a:pt x="323688" y="615157"/>
                </a:lnTo>
                <a:lnTo>
                  <a:pt x="331351" y="615687"/>
                </a:lnTo>
                <a:lnTo>
                  <a:pt x="339014" y="616483"/>
                </a:lnTo>
                <a:lnTo>
                  <a:pt x="346412" y="617808"/>
                </a:lnTo>
                <a:lnTo>
                  <a:pt x="354075" y="618868"/>
                </a:lnTo>
                <a:lnTo>
                  <a:pt x="361209" y="620193"/>
                </a:lnTo>
                <a:lnTo>
                  <a:pt x="368608" y="622049"/>
                </a:lnTo>
                <a:lnTo>
                  <a:pt x="375742" y="623639"/>
                </a:lnTo>
                <a:lnTo>
                  <a:pt x="383141" y="625759"/>
                </a:lnTo>
                <a:lnTo>
                  <a:pt x="390275" y="627615"/>
                </a:lnTo>
                <a:lnTo>
                  <a:pt x="397145" y="630000"/>
                </a:lnTo>
                <a:lnTo>
                  <a:pt x="404280" y="632386"/>
                </a:lnTo>
                <a:lnTo>
                  <a:pt x="411150" y="635036"/>
                </a:lnTo>
                <a:lnTo>
                  <a:pt x="418020" y="637687"/>
                </a:lnTo>
                <a:lnTo>
                  <a:pt x="424362" y="640867"/>
                </a:lnTo>
                <a:lnTo>
                  <a:pt x="430967" y="643783"/>
                </a:lnTo>
                <a:lnTo>
                  <a:pt x="437573" y="647228"/>
                </a:lnTo>
                <a:lnTo>
                  <a:pt x="444179" y="650674"/>
                </a:lnTo>
                <a:lnTo>
                  <a:pt x="450521" y="654119"/>
                </a:lnTo>
                <a:lnTo>
                  <a:pt x="456598" y="657830"/>
                </a:lnTo>
                <a:lnTo>
                  <a:pt x="462940" y="661806"/>
                </a:lnTo>
                <a:lnTo>
                  <a:pt x="469017" y="665782"/>
                </a:lnTo>
                <a:lnTo>
                  <a:pt x="474830" y="669757"/>
                </a:lnTo>
                <a:lnTo>
                  <a:pt x="480644" y="673998"/>
                </a:lnTo>
                <a:lnTo>
                  <a:pt x="486457" y="678239"/>
                </a:lnTo>
                <a:lnTo>
                  <a:pt x="492006" y="683010"/>
                </a:lnTo>
                <a:lnTo>
                  <a:pt x="497555" y="687781"/>
                </a:lnTo>
                <a:lnTo>
                  <a:pt x="502839" y="692286"/>
                </a:lnTo>
                <a:lnTo>
                  <a:pt x="508388" y="697587"/>
                </a:lnTo>
                <a:lnTo>
                  <a:pt x="513409" y="702358"/>
                </a:lnTo>
                <a:lnTo>
                  <a:pt x="518693" y="707394"/>
                </a:lnTo>
                <a:lnTo>
                  <a:pt x="523450" y="712960"/>
                </a:lnTo>
                <a:lnTo>
                  <a:pt x="528206" y="718261"/>
                </a:lnTo>
                <a:lnTo>
                  <a:pt x="532698" y="723827"/>
                </a:lnTo>
                <a:lnTo>
                  <a:pt x="537454" y="729658"/>
                </a:lnTo>
                <a:lnTo>
                  <a:pt x="541682" y="735224"/>
                </a:lnTo>
                <a:lnTo>
                  <a:pt x="545910" y="741055"/>
                </a:lnTo>
                <a:lnTo>
                  <a:pt x="550137" y="746886"/>
                </a:lnTo>
                <a:lnTo>
                  <a:pt x="554101" y="753248"/>
                </a:lnTo>
                <a:lnTo>
                  <a:pt x="557800" y="759344"/>
                </a:lnTo>
                <a:lnTo>
                  <a:pt x="561500" y="765705"/>
                </a:lnTo>
                <a:lnTo>
                  <a:pt x="565463" y="771801"/>
                </a:lnTo>
                <a:lnTo>
                  <a:pt x="568634" y="778427"/>
                </a:lnTo>
                <a:lnTo>
                  <a:pt x="571805" y="785053"/>
                </a:lnTo>
                <a:lnTo>
                  <a:pt x="574975" y="791680"/>
                </a:lnTo>
                <a:lnTo>
                  <a:pt x="577882" y="798306"/>
                </a:lnTo>
                <a:lnTo>
                  <a:pt x="580789" y="804932"/>
                </a:lnTo>
                <a:lnTo>
                  <a:pt x="583431" y="811823"/>
                </a:lnTo>
                <a:lnTo>
                  <a:pt x="585809" y="818980"/>
                </a:lnTo>
                <a:lnTo>
                  <a:pt x="588187" y="825871"/>
                </a:lnTo>
                <a:lnTo>
                  <a:pt x="590037" y="833027"/>
                </a:lnTo>
                <a:lnTo>
                  <a:pt x="592151" y="840183"/>
                </a:lnTo>
                <a:lnTo>
                  <a:pt x="593736" y="847605"/>
                </a:lnTo>
                <a:lnTo>
                  <a:pt x="595586" y="855026"/>
                </a:lnTo>
                <a:lnTo>
                  <a:pt x="596907" y="862182"/>
                </a:lnTo>
                <a:lnTo>
                  <a:pt x="598228" y="869604"/>
                </a:lnTo>
                <a:lnTo>
                  <a:pt x="599285" y="877555"/>
                </a:lnTo>
                <a:lnTo>
                  <a:pt x="600078" y="884977"/>
                </a:lnTo>
                <a:lnTo>
                  <a:pt x="600606" y="892663"/>
                </a:lnTo>
                <a:lnTo>
                  <a:pt x="601135" y="900349"/>
                </a:lnTo>
                <a:lnTo>
                  <a:pt x="601663" y="908036"/>
                </a:lnTo>
                <a:lnTo>
                  <a:pt x="601663" y="915722"/>
                </a:lnTo>
                <a:lnTo>
                  <a:pt x="601663" y="923409"/>
                </a:lnTo>
                <a:lnTo>
                  <a:pt x="601135" y="931625"/>
                </a:lnTo>
                <a:lnTo>
                  <a:pt x="600606" y="939046"/>
                </a:lnTo>
                <a:lnTo>
                  <a:pt x="600078" y="946733"/>
                </a:lnTo>
                <a:lnTo>
                  <a:pt x="599285" y="954419"/>
                </a:lnTo>
                <a:lnTo>
                  <a:pt x="598228" y="961841"/>
                </a:lnTo>
                <a:lnTo>
                  <a:pt x="596907" y="969262"/>
                </a:lnTo>
                <a:lnTo>
                  <a:pt x="595586" y="976683"/>
                </a:lnTo>
                <a:lnTo>
                  <a:pt x="593736" y="984105"/>
                </a:lnTo>
                <a:lnTo>
                  <a:pt x="592151" y="991261"/>
                </a:lnTo>
                <a:lnTo>
                  <a:pt x="590037" y="998417"/>
                </a:lnTo>
                <a:lnTo>
                  <a:pt x="588187" y="1005574"/>
                </a:lnTo>
                <a:lnTo>
                  <a:pt x="585809" y="1012730"/>
                </a:lnTo>
                <a:lnTo>
                  <a:pt x="583431" y="1019621"/>
                </a:lnTo>
                <a:lnTo>
                  <a:pt x="580789" y="1026512"/>
                </a:lnTo>
                <a:lnTo>
                  <a:pt x="577882" y="1033404"/>
                </a:lnTo>
                <a:lnTo>
                  <a:pt x="574975" y="1040295"/>
                </a:lnTo>
                <a:lnTo>
                  <a:pt x="571805" y="1046921"/>
                </a:lnTo>
                <a:lnTo>
                  <a:pt x="568634" y="1053282"/>
                </a:lnTo>
                <a:lnTo>
                  <a:pt x="565463" y="1059643"/>
                </a:lnTo>
                <a:lnTo>
                  <a:pt x="561500" y="1066270"/>
                </a:lnTo>
                <a:lnTo>
                  <a:pt x="557800" y="1072631"/>
                </a:lnTo>
                <a:lnTo>
                  <a:pt x="554101" y="1078462"/>
                </a:lnTo>
                <a:lnTo>
                  <a:pt x="550137" y="1084558"/>
                </a:lnTo>
                <a:lnTo>
                  <a:pt x="545910" y="1090654"/>
                </a:lnTo>
                <a:lnTo>
                  <a:pt x="541682" y="1096485"/>
                </a:lnTo>
                <a:lnTo>
                  <a:pt x="537454" y="1102316"/>
                </a:lnTo>
                <a:lnTo>
                  <a:pt x="532698" y="1107882"/>
                </a:lnTo>
                <a:lnTo>
                  <a:pt x="528206" y="1113448"/>
                </a:lnTo>
                <a:lnTo>
                  <a:pt x="523450" y="1118749"/>
                </a:lnTo>
                <a:lnTo>
                  <a:pt x="518693" y="1124050"/>
                </a:lnTo>
                <a:lnTo>
                  <a:pt x="513409" y="1129086"/>
                </a:lnTo>
                <a:lnTo>
                  <a:pt x="508388" y="1134387"/>
                </a:lnTo>
                <a:lnTo>
                  <a:pt x="502839" y="1139158"/>
                </a:lnTo>
                <a:lnTo>
                  <a:pt x="497555" y="1143929"/>
                </a:lnTo>
                <a:lnTo>
                  <a:pt x="492006" y="1148965"/>
                </a:lnTo>
                <a:lnTo>
                  <a:pt x="486457" y="1153205"/>
                </a:lnTo>
                <a:lnTo>
                  <a:pt x="480644" y="1157711"/>
                </a:lnTo>
                <a:lnTo>
                  <a:pt x="474830" y="1161952"/>
                </a:lnTo>
                <a:lnTo>
                  <a:pt x="469017" y="1166193"/>
                </a:lnTo>
                <a:lnTo>
                  <a:pt x="462940" y="1170169"/>
                </a:lnTo>
                <a:lnTo>
                  <a:pt x="456598" y="1174144"/>
                </a:lnTo>
                <a:lnTo>
                  <a:pt x="450521" y="1177855"/>
                </a:lnTo>
                <a:lnTo>
                  <a:pt x="444179" y="1181301"/>
                </a:lnTo>
                <a:lnTo>
                  <a:pt x="437573" y="1184746"/>
                </a:lnTo>
                <a:lnTo>
                  <a:pt x="430967" y="1187927"/>
                </a:lnTo>
                <a:lnTo>
                  <a:pt x="424362" y="1190842"/>
                </a:lnTo>
                <a:lnTo>
                  <a:pt x="418020" y="1193758"/>
                </a:lnTo>
                <a:lnTo>
                  <a:pt x="411150" y="1196673"/>
                </a:lnTo>
                <a:lnTo>
                  <a:pt x="404280" y="1199324"/>
                </a:lnTo>
                <a:lnTo>
                  <a:pt x="397145" y="1201974"/>
                </a:lnTo>
                <a:lnTo>
                  <a:pt x="390275" y="1204095"/>
                </a:lnTo>
                <a:lnTo>
                  <a:pt x="383141" y="1206215"/>
                </a:lnTo>
                <a:lnTo>
                  <a:pt x="375742" y="1208070"/>
                </a:lnTo>
                <a:lnTo>
                  <a:pt x="368608" y="1209926"/>
                </a:lnTo>
                <a:lnTo>
                  <a:pt x="361209" y="1211516"/>
                </a:lnTo>
                <a:lnTo>
                  <a:pt x="354075" y="1213106"/>
                </a:lnTo>
                <a:lnTo>
                  <a:pt x="346412" y="1214167"/>
                </a:lnTo>
                <a:lnTo>
                  <a:pt x="339014" y="1215227"/>
                </a:lnTo>
                <a:lnTo>
                  <a:pt x="331351" y="1216022"/>
                </a:lnTo>
                <a:lnTo>
                  <a:pt x="323688" y="1216817"/>
                </a:lnTo>
                <a:lnTo>
                  <a:pt x="316025" y="1217347"/>
                </a:lnTo>
                <a:lnTo>
                  <a:pt x="308362" y="1217612"/>
                </a:lnTo>
                <a:lnTo>
                  <a:pt x="300700" y="1217612"/>
                </a:lnTo>
                <a:lnTo>
                  <a:pt x="292773" y="1217612"/>
                </a:lnTo>
                <a:lnTo>
                  <a:pt x="285110" y="1217347"/>
                </a:lnTo>
                <a:lnTo>
                  <a:pt x="277447" y="1216817"/>
                </a:lnTo>
                <a:lnTo>
                  <a:pt x="269784" y="1216022"/>
                </a:lnTo>
                <a:lnTo>
                  <a:pt x="262386" y="1215227"/>
                </a:lnTo>
                <a:lnTo>
                  <a:pt x="254723" y="1214167"/>
                </a:lnTo>
                <a:lnTo>
                  <a:pt x="247324" y="1213106"/>
                </a:lnTo>
                <a:lnTo>
                  <a:pt x="240190" y="1211516"/>
                </a:lnTo>
                <a:lnTo>
                  <a:pt x="232791" y="1209926"/>
                </a:lnTo>
                <a:lnTo>
                  <a:pt x="225657" y="1208070"/>
                </a:lnTo>
                <a:lnTo>
                  <a:pt x="218258" y="1206215"/>
                </a:lnTo>
                <a:lnTo>
                  <a:pt x="211388" y="1204095"/>
                </a:lnTo>
                <a:lnTo>
                  <a:pt x="204254" y="1201974"/>
                </a:lnTo>
                <a:lnTo>
                  <a:pt x="197384" y="1199324"/>
                </a:lnTo>
                <a:lnTo>
                  <a:pt x="190514" y="1196673"/>
                </a:lnTo>
                <a:lnTo>
                  <a:pt x="183644" y="1193758"/>
                </a:lnTo>
                <a:lnTo>
                  <a:pt x="177038" y="1190842"/>
                </a:lnTo>
                <a:lnTo>
                  <a:pt x="170432" y="1187927"/>
                </a:lnTo>
                <a:lnTo>
                  <a:pt x="163826" y="1184746"/>
                </a:lnTo>
                <a:lnTo>
                  <a:pt x="157484" y="1181301"/>
                </a:lnTo>
                <a:lnTo>
                  <a:pt x="150878" y="1177855"/>
                </a:lnTo>
                <a:lnTo>
                  <a:pt x="145065" y="1174144"/>
                </a:lnTo>
                <a:lnTo>
                  <a:pt x="138724" y="1170169"/>
                </a:lnTo>
                <a:lnTo>
                  <a:pt x="132646" y="1166193"/>
                </a:lnTo>
                <a:lnTo>
                  <a:pt x="126833" y="1161952"/>
                </a:lnTo>
                <a:lnTo>
                  <a:pt x="120756" y="1157711"/>
                </a:lnTo>
                <a:lnTo>
                  <a:pt x="114942" y="1153205"/>
                </a:lnTo>
                <a:lnTo>
                  <a:pt x="109658" y="1148965"/>
                </a:lnTo>
                <a:lnTo>
                  <a:pt x="103845" y="1143929"/>
                </a:lnTo>
                <a:lnTo>
                  <a:pt x="98560" y="1139158"/>
                </a:lnTo>
                <a:lnTo>
                  <a:pt x="93275" y="1134387"/>
                </a:lnTo>
                <a:lnTo>
                  <a:pt x="88255" y="1129086"/>
                </a:lnTo>
                <a:lnTo>
                  <a:pt x="82970" y="1124050"/>
                </a:lnTo>
                <a:lnTo>
                  <a:pt x="78214" y="1118749"/>
                </a:lnTo>
                <a:lnTo>
                  <a:pt x="73458" y="1113448"/>
                </a:lnTo>
                <a:lnTo>
                  <a:pt x="68701" y="1107882"/>
                </a:lnTo>
                <a:lnTo>
                  <a:pt x="64209" y="1102316"/>
                </a:lnTo>
                <a:lnTo>
                  <a:pt x="59717" y="1096485"/>
                </a:lnTo>
                <a:lnTo>
                  <a:pt x="55490" y="1090654"/>
                </a:lnTo>
                <a:lnTo>
                  <a:pt x="51526" y="1084558"/>
                </a:lnTo>
                <a:lnTo>
                  <a:pt x="47563" y="1078462"/>
                </a:lnTo>
                <a:lnTo>
                  <a:pt x="43335" y="1072631"/>
                </a:lnTo>
                <a:lnTo>
                  <a:pt x="39635" y="1066270"/>
                </a:lnTo>
                <a:lnTo>
                  <a:pt x="36200" y="1059643"/>
                </a:lnTo>
                <a:lnTo>
                  <a:pt x="32765" y="1053282"/>
                </a:lnTo>
                <a:lnTo>
                  <a:pt x="29859" y="1046921"/>
                </a:lnTo>
                <a:lnTo>
                  <a:pt x="26688" y="1040295"/>
                </a:lnTo>
                <a:lnTo>
                  <a:pt x="23781" y="1033404"/>
                </a:lnTo>
                <a:lnTo>
                  <a:pt x="20875" y="1026512"/>
                </a:lnTo>
                <a:lnTo>
                  <a:pt x="18232" y="1019621"/>
                </a:lnTo>
                <a:lnTo>
                  <a:pt x="15854" y="1012730"/>
                </a:lnTo>
                <a:lnTo>
                  <a:pt x="13476" y="1005574"/>
                </a:lnTo>
                <a:lnTo>
                  <a:pt x="11627" y="998417"/>
                </a:lnTo>
                <a:lnTo>
                  <a:pt x="9513" y="991261"/>
                </a:lnTo>
                <a:lnTo>
                  <a:pt x="7663" y="984105"/>
                </a:lnTo>
                <a:lnTo>
                  <a:pt x="6078" y="976683"/>
                </a:lnTo>
                <a:lnTo>
                  <a:pt x="4756" y="969262"/>
                </a:lnTo>
                <a:lnTo>
                  <a:pt x="3435" y="961841"/>
                </a:lnTo>
                <a:lnTo>
                  <a:pt x="2378" y="954419"/>
                </a:lnTo>
                <a:lnTo>
                  <a:pt x="1586" y="946733"/>
                </a:lnTo>
                <a:lnTo>
                  <a:pt x="1057" y="939046"/>
                </a:lnTo>
                <a:lnTo>
                  <a:pt x="264" y="931625"/>
                </a:lnTo>
                <a:lnTo>
                  <a:pt x="0" y="923409"/>
                </a:lnTo>
                <a:lnTo>
                  <a:pt x="0" y="915722"/>
                </a:lnTo>
                <a:lnTo>
                  <a:pt x="0" y="908036"/>
                </a:lnTo>
                <a:lnTo>
                  <a:pt x="264" y="900349"/>
                </a:lnTo>
                <a:lnTo>
                  <a:pt x="1057" y="892663"/>
                </a:lnTo>
                <a:lnTo>
                  <a:pt x="1586" y="884977"/>
                </a:lnTo>
                <a:lnTo>
                  <a:pt x="2378" y="877555"/>
                </a:lnTo>
                <a:lnTo>
                  <a:pt x="3435" y="869869"/>
                </a:lnTo>
                <a:lnTo>
                  <a:pt x="4756" y="862182"/>
                </a:lnTo>
                <a:lnTo>
                  <a:pt x="6078" y="855026"/>
                </a:lnTo>
                <a:lnTo>
                  <a:pt x="7663" y="847605"/>
                </a:lnTo>
                <a:lnTo>
                  <a:pt x="9513" y="840448"/>
                </a:lnTo>
                <a:lnTo>
                  <a:pt x="11627" y="833027"/>
                </a:lnTo>
                <a:lnTo>
                  <a:pt x="13476" y="825871"/>
                </a:lnTo>
                <a:lnTo>
                  <a:pt x="15854" y="818980"/>
                </a:lnTo>
                <a:lnTo>
                  <a:pt x="18232" y="811823"/>
                </a:lnTo>
                <a:lnTo>
                  <a:pt x="20875" y="804932"/>
                </a:lnTo>
                <a:lnTo>
                  <a:pt x="23781" y="798571"/>
                </a:lnTo>
                <a:lnTo>
                  <a:pt x="26688" y="791680"/>
                </a:lnTo>
                <a:lnTo>
                  <a:pt x="29859" y="785053"/>
                </a:lnTo>
                <a:lnTo>
                  <a:pt x="32765" y="778427"/>
                </a:lnTo>
                <a:lnTo>
                  <a:pt x="36200" y="771801"/>
                </a:lnTo>
                <a:lnTo>
                  <a:pt x="39635" y="765705"/>
                </a:lnTo>
                <a:lnTo>
                  <a:pt x="43335" y="759344"/>
                </a:lnTo>
                <a:lnTo>
                  <a:pt x="47563" y="753248"/>
                </a:lnTo>
                <a:lnTo>
                  <a:pt x="51526" y="746886"/>
                </a:lnTo>
                <a:lnTo>
                  <a:pt x="55490" y="741055"/>
                </a:lnTo>
                <a:lnTo>
                  <a:pt x="59717" y="735224"/>
                </a:lnTo>
                <a:lnTo>
                  <a:pt x="64209" y="729658"/>
                </a:lnTo>
                <a:lnTo>
                  <a:pt x="68701" y="723827"/>
                </a:lnTo>
                <a:lnTo>
                  <a:pt x="73458" y="718261"/>
                </a:lnTo>
                <a:lnTo>
                  <a:pt x="78214" y="712960"/>
                </a:lnTo>
                <a:lnTo>
                  <a:pt x="82970" y="707394"/>
                </a:lnTo>
                <a:lnTo>
                  <a:pt x="88255" y="702358"/>
                </a:lnTo>
                <a:lnTo>
                  <a:pt x="93275" y="697587"/>
                </a:lnTo>
                <a:lnTo>
                  <a:pt x="98560" y="692286"/>
                </a:lnTo>
                <a:lnTo>
                  <a:pt x="103845" y="687781"/>
                </a:lnTo>
                <a:lnTo>
                  <a:pt x="109658" y="683010"/>
                </a:lnTo>
                <a:lnTo>
                  <a:pt x="114942" y="678239"/>
                </a:lnTo>
                <a:lnTo>
                  <a:pt x="120756" y="673998"/>
                </a:lnTo>
                <a:lnTo>
                  <a:pt x="126833" y="669757"/>
                </a:lnTo>
                <a:lnTo>
                  <a:pt x="132646" y="665782"/>
                </a:lnTo>
                <a:lnTo>
                  <a:pt x="138724" y="661806"/>
                </a:lnTo>
                <a:lnTo>
                  <a:pt x="145065" y="657830"/>
                </a:lnTo>
                <a:lnTo>
                  <a:pt x="150878" y="654119"/>
                </a:lnTo>
                <a:lnTo>
                  <a:pt x="157484" y="650674"/>
                </a:lnTo>
                <a:lnTo>
                  <a:pt x="163826" y="647228"/>
                </a:lnTo>
                <a:lnTo>
                  <a:pt x="170432" y="643783"/>
                </a:lnTo>
                <a:lnTo>
                  <a:pt x="177038" y="640867"/>
                </a:lnTo>
                <a:lnTo>
                  <a:pt x="183644" y="637687"/>
                </a:lnTo>
                <a:lnTo>
                  <a:pt x="190514" y="635036"/>
                </a:lnTo>
                <a:lnTo>
                  <a:pt x="197384" y="632651"/>
                </a:lnTo>
                <a:lnTo>
                  <a:pt x="204254" y="630000"/>
                </a:lnTo>
                <a:lnTo>
                  <a:pt x="211388" y="627615"/>
                </a:lnTo>
                <a:lnTo>
                  <a:pt x="218258" y="625759"/>
                </a:lnTo>
                <a:lnTo>
                  <a:pt x="225657" y="623639"/>
                </a:lnTo>
                <a:lnTo>
                  <a:pt x="232791" y="622049"/>
                </a:lnTo>
                <a:lnTo>
                  <a:pt x="240190" y="620193"/>
                </a:lnTo>
                <a:lnTo>
                  <a:pt x="247324" y="618868"/>
                </a:lnTo>
                <a:lnTo>
                  <a:pt x="254723" y="617808"/>
                </a:lnTo>
                <a:lnTo>
                  <a:pt x="262386" y="616483"/>
                </a:lnTo>
                <a:lnTo>
                  <a:pt x="269784" y="615687"/>
                </a:lnTo>
                <a:lnTo>
                  <a:pt x="277447" y="615157"/>
                </a:lnTo>
                <a:lnTo>
                  <a:pt x="285110" y="614627"/>
                </a:lnTo>
                <a:lnTo>
                  <a:pt x="292773" y="614362"/>
                </a:lnTo>
                <a:close/>
                <a:moveTo>
                  <a:pt x="693935" y="169862"/>
                </a:moveTo>
                <a:lnTo>
                  <a:pt x="697371" y="169862"/>
                </a:lnTo>
                <a:lnTo>
                  <a:pt x="702657" y="169862"/>
                </a:lnTo>
                <a:lnTo>
                  <a:pt x="704243" y="170126"/>
                </a:lnTo>
                <a:lnTo>
                  <a:pt x="708736" y="170126"/>
                </a:lnTo>
                <a:lnTo>
                  <a:pt x="713229" y="170391"/>
                </a:lnTo>
                <a:lnTo>
                  <a:pt x="717458" y="170920"/>
                </a:lnTo>
                <a:lnTo>
                  <a:pt x="721423" y="171979"/>
                </a:lnTo>
                <a:lnTo>
                  <a:pt x="725387" y="172772"/>
                </a:lnTo>
                <a:lnTo>
                  <a:pt x="729352" y="173831"/>
                </a:lnTo>
                <a:lnTo>
                  <a:pt x="732788" y="175154"/>
                </a:lnTo>
                <a:lnTo>
                  <a:pt x="736488" y="176741"/>
                </a:lnTo>
                <a:lnTo>
                  <a:pt x="743096" y="179916"/>
                </a:lnTo>
                <a:lnTo>
                  <a:pt x="749439" y="183620"/>
                </a:lnTo>
                <a:lnTo>
                  <a:pt x="754725" y="187324"/>
                </a:lnTo>
                <a:lnTo>
                  <a:pt x="760011" y="191293"/>
                </a:lnTo>
                <a:lnTo>
                  <a:pt x="764240" y="195262"/>
                </a:lnTo>
                <a:lnTo>
                  <a:pt x="768205" y="199231"/>
                </a:lnTo>
                <a:lnTo>
                  <a:pt x="771376" y="202670"/>
                </a:lnTo>
                <a:lnTo>
                  <a:pt x="773755" y="206110"/>
                </a:lnTo>
                <a:lnTo>
                  <a:pt x="777720" y="210872"/>
                </a:lnTo>
                <a:lnTo>
                  <a:pt x="778777" y="212724"/>
                </a:lnTo>
                <a:lnTo>
                  <a:pt x="900093" y="402960"/>
                </a:lnTo>
                <a:lnTo>
                  <a:pt x="1084050" y="402695"/>
                </a:lnTo>
                <a:lnTo>
                  <a:pt x="1089865" y="402960"/>
                </a:lnTo>
                <a:lnTo>
                  <a:pt x="1095680" y="403489"/>
                </a:lnTo>
                <a:lnTo>
                  <a:pt x="1100701" y="404547"/>
                </a:lnTo>
                <a:lnTo>
                  <a:pt x="1105723" y="406400"/>
                </a:lnTo>
                <a:lnTo>
                  <a:pt x="1110216" y="408252"/>
                </a:lnTo>
                <a:lnTo>
                  <a:pt x="1114181" y="410633"/>
                </a:lnTo>
                <a:lnTo>
                  <a:pt x="1117881" y="413279"/>
                </a:lnTo>
                <a:lnTo>
                  <a:pt x="1121317" y="415925"/>
                </a:lnTo>
                <a:lnTo>
                  <a:pt x="1124225" y="419100"/>
                </a:lnTo>
                <a:lnTo>
                  <a:pt x="1126868" y="422539"/>
                </a:lnTo>
                <a:lnTo>
                  <a:pt x="1128718" y="425979"/>
                </a:lnTo>
                <a:lnTo>
                  <a:pt x="1130568" y="429947"/>
                </a:lnTo>
                <a:lnTo>
                  <a:pt x="1131889" y="433652"/>
                </a:lnTo>
                <a:lnTo>
                  <a:pt x="1132682" y="437620"/>
                </a:lnTo>
                <a:lnTo>
                  <a:pt x="1133211" y="441589"/>
                </a:lnTo>
                <a:lnTo>
                  <a:pt x="1133475" y="445822"/>
                </a:lnTo>
                <a:lnTo>
                  <a:pt x="1133211" y="449791"/>
                </a:lnTo>
                <a:lnTo>
                  <a:pt x="1132682" y="453760"/>
                </a:lnTo>
                <a:lnTo>
                  <a:pt x="1131889" y="457729"/>
                </a:lnTo>
                <a:lnTo>
                  <a:pt x="1130568" y="461697"/>
                </a:lnTo>
                <a:lnTo>
                  <a:pt x="1128718" y="465402"/>
                </a:lnTo>
                <a:lnTo>
                  <a:pt x="1126868" y="468841"/>
                </a:lnTo>
                <a:lnTo>
                  <a:pt x="1124225" y="472281"/>
                </a:lnTo>
                <a:lnTo>
                  <a:pt x="1121317" y="475456"/>
                </a:lnTo>
                <a:lnTo>
                  <a:pt x="1117881" y="478366"/>
                </a:lnTo>
                <a:lnTo>
                  <a:pt x="1114181" y="480747"/>
                </a:lnTo>
                <a:lnTo>
                  <a:pt x="1110216" y="483393"/>
                </a:lnTo>
                <a:lnTo>
                  <a:pt x="1105723" y="485245"/>
                </a:lnTo>
                <a:lnTo>
                  <a:pt x="1100701" y="486833"/>
                </a:lnTo>
                <a:lnTo>
                  <a:pt x="1095680" y="487891"/>
                </a:lnTo>
                <a:lnTo>
                  <a:pt x="1089865" y="488950"/>
                </a:lnTo>
                <a:lnTo>
                  <a:pt x="1084050" y="488950"/>
                </a:lnTo>
                <a:lnTo>
                  <a:pt x="870755" y="488950"/>
                </a:lnTo>
                <a:lnTo>
                  <a:pt x="867848" y="488950"/>
                </a:lnTo>
                <a:lnTo>
                  <a:pt x="864676" y="488950"/>
                </a:lnTo>
                <a:lnTo>
                  <a:pt x="861769" y="488156"/>
                </a:lnTo>
                <a:lnTo>
                  <a:pt x="858597" y="487627"/>
                </a:lnTo>
                <a:lnTo>
                  <a:pt x="855426" y="486833"/>
                </a:lnTo>
                <a:lnTo>
                  <a:pt x="852518" y="485775"/>
                </a:lnTo>
                <a:lnTo>
                  <a:pt x="849347" y="484187"/>
                </a:lnTo>
                <a:lnTo>
                  <a:pt x="846704" y="482864"/>
                </a:lnTo>
                <a:lnTo>
                  <a:pt x="843532" y="481012"/>
                </a:lnTo>
                <a:lnTo>
                  <a:pt x="840625" y="478895"/>
                </a:lnTo>
                <a:lnTo>
                  <a:pt x="837717" y="476514"/>
                </a:lnTo>
                <a:lnTo>
                  <a:pt x="834810" y="474397"/>
                </a:lnTo>
                <a:lnTo>
                  <a:pt x="832431" y="471487"/>
                </a:lnTo>
                <a:lnTo>
                  <a:pt x="829788" y="468312"/>
                </a:lnTo>
                <a:lnTo>
                  <a:pt x="827145" y="464872"/>
                </a:lnTo>
                <a:lnTo>
                  <a:pt x="825030" y="461433"/>
                </a:lnTo>
                <a:lnTo>
                  <a:pt x="753139" y="348985"/>
                </a:lnTo>
                <a:lnTo>
                  <a:pt x="605392" y="495564"/>
                </a:lnTo>
                <a:lnTo>
                  <a:pt x="742567" y="568060"/>
                </a:lnTo>
                <a:lnTo>
                  <a:pt x="747325" y="570441"/>
                </a:lnTo>
                <a:lnTo>
                  <a:pt x="752082" y="573352"/>
                </a:lnTo>
                <a:lnTo>
                  <a:pt x="756575" y="575997"/>
                </a:lnTo>
                <a:lnTo>
                  <a:pt x="760804" y="579172"/>
                </a:lnTo>
                <a:lnTo>
                  <a:pt x="764504" y="581818"/>
                </a:lnTo>
                <a:lnTo>
                  <a:pt x="767940" y="584993"/>
                </a:lnTo>
                <a:lnTo>
                  <a:pt x="770848" y="588168"/>
                </a:lnTo>
                <a:lnTo>
                  <a:pt x="773491" y="591343"/>
                </a:lnTo>
                <a:lnTo>
                  <a:pt x="776134" y="594518"/>
                </a:lnTo>
                <a:lnTo>
                  <a:pt x="778513" y="597693"/>
                </a:lnTo>
                <a:lnTo>
                  <a:pt x="780363" y="600868"/>
                </a:lnTo>
                <a:lnTo>
                  <a:pt x="782477" y="604043"/>
                </a:lnTo>
                <a:lnTo>
                  <a:pt x="783799" y="607483"/>
                </a:lnTo>
                <a:lnTo>
                  <a:pt x="785385" y="610129"/>
                </a:lnTo>
                <a:lnTo>
                  <a:pt x="787499" y="616479"/>
                </a:lnTo>
                <a:lnTo>
                  <a:pt x="789085" y="622300"/>
                </a:lnTo>
                <a:lnTo>
                  <a:pt x="790142" y="627327"/>
                </a:lnTo>
                <a:lnTo>
                  <a:pt x="790671" y="632090"/>
                </a:lnTo>
                <a:lnTo>
                  <a:pt x="790671" y="636588"/>
                </a:lnTo>
                <a:lnTo>
                  <a:pt x="790671" y="640027"/>
                </a:lnTo>
                <a:lnTo>
                  <a:pt x="790671" y="642408"/>
                </a:lnTo>
                <a:lnTo>
                  <a:pt x="790406" y="644525"/>
                </a:lnTo>
                <a:lnTo>
                  <a:pt x="790406" y="955411"/>
                </a:lnTo>
                <a:lnTo>
                  <a:pt x="790142" y="962025"/>
                </a:lnTo>
                <a:lnTo>
                  <a:pt x="789085" y="968375"/>
                </a:lnTo>
                <a:lnTo>
                  <a:pt x="787499" y="974196"/>
                </a:lnTo>
                <a:lnTo>
                  <a:pt x="785385" y="980281"/>
                </a:lnTo>
                <a:lnTo>
                  <a:pt x="782742" y="985838"/>
                </a:lnTo>
                <a:lnTo>
                  <a:pt x="779570" y="991129"/>
                </a:lnTo>
                <a:lnTo>
                  <a:pt x="775870" y="995892"/>
                </a:lnTo>
                <a:lnTo>
                  <a:pt x="771641" y="1000654"/>
                </a:lnTo>
                <a:lnTo>
                  <a:pt x="767148" y="1004623"/>
                </a:lnTo>
                <a:lnTo>
                  <a:pt x="762126" y="1008327"/>
                </a:lnTo>
                <a:lnTo>
                  <a:pt x="757104" y="1011502"/>
                </a:lnTo>
                <a:lnTo>
                  <a:pt x="751289" y="1014413"/>
                </a:lnTo>
                <a:lnTo>
                  <a:pt x="745739" y="1016265"/>
                </a:lnTo>
                <a:lnTo>
                  <a:pt x="739395" y="1018117"/>
                </a:lnTo>
                <a:lnTo>
                  <a:pt x="733052" y="1018911"/>
                </a:lnTo>
                <a:lnTo>
                  <a:pt x="726444" y="1019175"/>
                </a:lnTo>
                <a:lnTo>
                  <a:pt x="720365" y="1018911"/>
                </a:lnTo>
                <a:lnTo>
                  <a:pt x="714022" y="1018117"/>
                </a:lnTo>
                <a:lnTo>
                  <a:pt x="707679" y="1016265"/>
                </a:lnTo>
                <a:lnTo>
                  <a:pt x="701864" y="1014413"/>
                </a:lnTo>
                <a:lnTo>
                  <a:pt x="696314" y="1011502"/>
                </a:lnTo>
                <a:lnTo>
                  <a:pt x="691027" y="1008327"/>
                </a:lnTo>
                <a:lnTo>
                  <a:pt x="686270" y="1004623"/>
                </a:lnTo>
                <a:lnTo>
                  <a:pt x="681777" y="1000654"/>
                </a:lnTo>
                <a:lnTo>
                  <a:pt x="677548" y="995892"/>
                </a:lnTo>
                <a:lnTo>
                  <a:pt x="674112" y="991129"/>
                </a:lnTo>
                <a:lnTo>
                  <a:pt x="670940" y="985838"/>
                </a:lnTo>
                <a:lnTo>
                  <a:pt x="668033" y="980281"/>
                </a:lnTo>
                <a:lnTo>
                  <a:pt x="665918" y="974196"/>
                </a:lnTo>
                <a:lnTo>
                  <a:pt x="664333" y="968375"/>
                </a:lnTo>
                <a:lnTo>
                  <a:pt x="663540" y="962025"/>
                </a:lnTo>
                <a:lnTo>
                  <a:pt x="663275" y="955411"/>
                </a:lnTo>
                <a:lnTo>
                  <a:pt x="663275" y="706438"/>
                </a:lnTo>
                <a:lnTo>
                  <a:pt x="425665" y="574145"/>
                </a:lnTo>
                <a:lnTo>
                  <a:pt x="420114" y="570970"/>
                </a:lnTo>
                <a:lnTo>
                  <a:pt x="415357" y="567531"/>
                </a:lnTo>
                <a:lnTo>
                  <a:pt x="410335" y="563827"/>
                </a:lnTo>
                <a:lnTo>
                  <a:pt x="405842" y="559858"/>
                </a:lnTo>
                <a:lnTo>
                  <a:pt x="401877" y="555624"/>
                </a:lnTo>
                <a:lnTo>
                  <a:pt x="397912" y="550862"/>
                </a:lnTo>
                <a:lnTo>
                  <a:pt x="394212" y="545835"/>
                </a:lnTo>
                <a:lnTo>
                  <a:pt x="391041" y="541072"/>
                </a:lnTo>
                <a:lnTo>
                  <a:pt x="387869" y="535781"/>
                </a:lnTo>
                <a:lnTo>
                  <a:pt x="385226" y="530225"/>
                </a:lnTo>
                <a:lnTo>
                  <a:pt x="383111" y="524404"/>
                </a:lnTo>
                <a:lnTo>
                  <a:pt x="381261" y="518583"/>
                </a:lnTo>
                <a:lnTo>
                  <a:pt x="379940" y="512497"/>
                </a:lnTo>
                <a:lnTo>
                  <a:pt x="378882" y="506147"/>
                </a:lnTo>
                <a:lnTo>
                  <a:pt x="378090" y="500062"/>
                </a:lnTo>
                <a:lnTo>
                  <a:pt x="377825" y="493712"/>
                </a:lnTo>
                <a:lnTo>
                  <a:pt x="377825" y="489214"/>
                </a:lnTo>
                <a:lnTo>
                  <a:pt x="378090" y="484716"/>
                </a:lnTo>
                <a:lnTo>
                  <a:pt x="378882" y="480218"/>
                </a:lnTo>
                <a:lnTo>
                  <a:pt x="379411" y="475985"/>
                </a:lnTo>
                <a:lnTo>
                  <a:pt x="380204" y="472016"/>
                </a:lnTo>
                <a:lnTo>
                  <a:pt x="381261" y="467783"/>
                </a:lnTo>
                <a:lnTo>
                  <a:pt x="382583" y="463814"/>
                </a:lnTo>
                <a:lnTo>
                  <a:pt x="383904" y="459581"/>
                </a:lnTo>
                <a:lnTo>
                  <a:pt x="385754" y="455877"/>
                </a:lnTo>
                <a:lnTo>
                  <a:pt x="387340" y="451908"/>
                </a:lnTo>
                <a:lnTo>
                  <a:pt x="389455" y="448204"/>
                </a:lnTo>
                <a:lnTo>
                  <a:pt x="391569" y="444764"/>
                </a:lnTo>
                <a:lnTo>
                  <a:pt x="393684" y="441325"/>
                </a:lnTo>
                <a:lnTo>
                  <a:pt x="396062" y="437885"/>
                </a:lnTo>
                <a:lnTo>
                  <a:pt x="398705" y="434975"/>
                </a:lnTo>
                <a:lnTo>
                  <a:pt x="401613" y="431800"/>
                </a:lnTo>
                <a:lnTo>
                  <a:pt x="634995" y="197643"/>
                </a:lnTo>
                <a:lnTo>
                  <a:pt x="637638" y="194733"/>
                </a:lnTo>
                <a:lnTo>
                  <a:pt x="640281" y="191822"/>
                </a:lnTo>
                <a:lnTo>
                  <a:pt x="643188" y="189176"/>
                </a:lnTo>
                <a:lnTo>
                  <a:pt x="646096" y="187060"/>
                </a:lnTo>
                <a:lnTo>
                  <a:pt x="652175" y="183091"/>
                </a:lnTo>
                <a:lnTo>
                  <a:pt x="657725" y="179651"/>
                </a:lnTo>
                <a:lnTo>
                  <a:pt x="663804" y="176741"/>
                </a:lnTo>
                <a:lnTo>
                  <a:pt x="669354" y="174360"/>
                </a:lnTo>
                <a:lnTo>
                  <a:pt x="675169" y="172772"/>
                </a:lnTo>
                <a:lnTo>
                  <a:pt x="680191" y="171449"/>
                </a:lnTo>
                <a:lnTo>
                  <a:pt x="685477" y="170656"/>
                </a:lnTo>
                <a:lnTo>
                  <a:pt x="689970" y="170126"/>
                </a:lnTo>
                <a:lnTo>
                  <a:pt x="693935" y="169862"/>
                </a:lnTo>
                <a:close/>
                <a:moveTo>
                  <a:pt x="860175" y="0"/>
                </a:moveTo>
                <a:lnTo>
                  <a:pt x="865982" y="0"/>
                </a:lnTo>
                <a:lnTo>
                  <a:pt x="871789" y="0"/>
                </a:lnTo>
                <a:lnTo>
                  <a:pt x="877332" y="529"/>
                </a:lnTo>
                <a:lnTo>
                  <a:pt x="882875" y="1058"/>
                </a:lnTo>
                <a:lnTo>
                  <a:pt x="888154" y="1852"/>
                </a:lnTo>
                <a:lnTo>
                  <a:pt x="893697" y="3439"/>
                </a:lnTo>
                <a:lnTo>
                  <a:pt x="898712" y="4762"/>
                </a:lnTo>
                <a:lnTo>
                  <a:pt x="903991" y="6614"/>
                </a:lnTo>
                <a:lnTo>
                  <a:pt x="909006" y="8467"/>
                </a:lnTo>
                <a:lnTo>
                  <a:pt x="913757" y="10848"/>
                </a:lnTo>
                <a:lnTo>
                  <a:pt x="918772" y="13229"/>
                </a:lnTo>
                <a:lnTo>
                  <a:pt x="923259" y="15875"/>
                </a:lnTo>
                <a:lnTo>
                  <a:pt x="927746" y="18785"/>
                </a:lnTo>
                <a:lnTo>
                  <a:pt x="931969" y="21960"/>
                </a:lnTo>
                <a:lnTo>
                  <a:pt x="936193" y="25135"/>
                </a:lnTo>
                <a:lnTo>
                  <a:pt x="940152" y="28575"/>
                </a:lnTo>
                <a:lnTo>
                  <a:pt x="944111" y="32279"/>
                </a:lnTo>
                <a:lnTo>
                  <a:pt x="947807" y="35983"/>
                </a:lnTo>
                <a:lnTo>
                  <a:pt x="951238" y="40217"/>
                </a:lnTo>
                <a:lnTo>
                  <a:pt x="954405" y="44185"/>
                </a:lnTo>
                <a:lnTo>
                  <a:pt x="957573" y="48419"/>
                </a:lnTo>
                <a:lnTo>
                  <a:pt x="960212" y="53181"/>
                </a:lnTo>
                <a:lnTo>
                  <a:pt x="963116" y="57679"/>
                </a:lnTo>
                <a:lnTo>
                  <a:pt x="965491" y="62442"/>
                </a:lnTo>
                <a:lnTo>
                  <a:pt x="967603" y="67469"/>
                </a:lnTo>
                <a:lnTo>
                  <a:pt x="969714" y="72496"/>
                </a:lnTo>
                <a:lnTo>
                  <a:pt x="971298" y="77523"/>
                </a:lnTo>
                <a:lnTo>
                  <a:pt x="972882" y="82815"/>
                </a:lnTo>
                <a:lnTo>
                  <a:pt x="973938" y="88106"/>
                </a:lnTo>
                <a:lnTo>
                  <a:pt x="974993" y="93663"/>
                </a:lnTo>
                <a:lnTo>
                  <a:pt x="975785" y="98954"/>
                </a:lnTo>
                <a:lnTo>
                  <a:pt x="976313" y="104775"/>
                </a:lnTo>
                <a:lnTo>
                  <a:pt x="976313" y="110596"/>
                </a:lnTo>
                <a:lnTo>
                  <a:pt x="976313" y="116152"/>
                </a:lnTo>
                <a:lnTo>
                  <a:pt x="975785" y="121708"/>
                </a:lnTo>
                <a:lnTo>
                  <a:pt x="974993" y="127265"/>
                </a:lnTo>
                <a:lnTo>
                  <a:pt x="973938" y="132821"/>
                </a:lnTo>
                <a:lnTo>
                  <a:pt x="972882" y="137848"/>
                </a:lnTo>
                <a:lnTo>
                  <a:pt x="971298" y="143404"/>
                </a:lnTo>
                <a:lnTo>
                  <a:pt x="969714" y="148431"/>
                </a:lnTo>
                <a:lnTo>
                  <a:pt x="967603" y="153194"/>
                </a:lnTo>
                <a:lnTo>
                  <a:pt x="965491" y="158221"/>
                </a:lnTo>
                <a:lnTo>
                  <a:pt x="963116" y="162984"/>
                </a:lnTo>
                <a:lnTo>
                  <a:pt x="960212" y="167481"/>
                </a:lnTo>
                <a:lnTo>
                  <a:pt x="957573" y="172244"/>
                </a:lnTo>
                <a:lnTo>
                  <a:pt x="954405" y="176477"/>
                </a:lnTo>
                <a:lnTo>
                  <a:pt x="951238" y="180446"/>
                </a:lnTo>
                <a:lnTo>
                  <a:pt x="947807" y="184415"/>
                </a:lnTo>
                <a:lnTo>
                  <a:pt x="944111" y="188384"/>
                </a:lnTo>
                <a:lnTo>
                  <a:pt x="940152" y="192088"/>
                </a:lnTo>
                <a:lnTo>
                  <a:pt x="936193" y="195527"/>
                </a:lnTo>
                <a:lnTo>
                  <a:pt x="931969" y="198702"/>
                </a:lnTo>
                <a:lnTo>
                  <a:pt x="927746" y="201877"/>
                </a:lnTo>
                <a:lnTo>
                  <a:pt x="923259" y="204788"/>
                </a:lnTo>
                <a:lnTo>
                  <a:pt x="918772" y="207169"/>
                </a:lnTo>
                <a:lnTo>
                  <a:pt x="913757" y="209815"/>
                </a:lnTo>
                <a:lnTo>
                  <a:pt x="909006" y="211932"/>
                </a:lnTo>
                <a:lnTo>
                  <a:pt x="903991" y="213784"/>
                </a:lnTo>
                <a:lnTo>
                  <a:pt x="898712" y="215636"/>
                </a:lnTo>
                <a:lnTo>
                  <a:pt x="893697" y="217223"/>
                </a:lnTo>
                <a:lnTo>
                  <a:pt x="888154" y="218546"/>
                </a:lnTo>
                <a:lnTo>
                  <a:pt x="882875" y="219340"/>
                </a:lnTo>
                <a:lnTo>
                  <a:pt x="877332" y="220134"/>
                </a:lnTo>
                <a:lnTo>
                  <a:pt x="871789" y="220398"/>
                </a:lnTo>
                <a:lnTo>
                  <a:pt x="865982" y="220663"/>
                </a:lnTo>
                <a:lnTo>
                  <a:pt x="860175" y="220398"/>
                </a:lnTo>
                <a:lnTo>
                  <a:pt x="854896" y="220134"/>
                </a:lnTo>
                <a:lnTo>
                  <a:pt x="849089" y="219340"/>
                </a:lnTo>
                <a:lnTo>
                  <a:pt x="843810" y="218546"/>
                </a:lnTo>
                <a:lnTo>
                  <a:pt x="838531" y="217223"/>
                </a:lnTo>
                <a:lnTo>
                  <a:pt x="833252" y="215636"/>
                </a:lnTo>
                <a:lnTo>
                  <a:pt x="828237" y="213784"/>
                </a:lnTo>
                <a:lnTo>
                  <a:pt x="823222" y="211932"/>
                </a:lnTo>
                <a:lnTo>
                  <a:pt x="818471" y="209815"/>
                </a:lnTo>
                <a:lnTo>
                  <a:pt x="813456" y="207169"/>
                </a:lnTo>
                <a:lnTo>
                  <a:pt x="808968" y="204788"/>
                </a:lnTo>
                <a:lnTo>
                  <a:pt x="804481" y="201877"/>
                </a:lnTo>
                <a:lnTo>
                  <a:pt x="800258" y="198702"/>
                </a:lnTo>
                <a:lnTo>
                  <a:pt x="796035" y="195527"/>
                </a:lnTo>
                <a:lnTo>
                  <a:pt x="791812" y="192088"/>
                </a:lnTo>
                <a:lnTo>
                  <a:pt x="788116" y="188384"/>
                </a:lnTo>
                <a:lnTo>
                  <a:pt x="784421" y="184415"/>
                </a:lnTo>
                <a:lnTo>
                  <a:pt x="780990" y="180446"/>
                </a:lnTo>
                <a:lnTo>
                  <a:pt x="777822" y="176477"/>
                </a:lnTo>
                <a:lnTo>
                  <a:pt x="774919" y="172244"/>
                </a:lnTo>
                <a:lnTo>
                  <a:pt x="771751" y="167481"/>
                </a:lnTo>
                <a:lnTo>
                  <a:pt x="769112" y="162984"/>
                </a:lnTo>
                <a:lnTo>
                  <a:pt x="766736" y="158221"/>
                </a:lnTo>
                <a:lnTo>
                  <a:pt x="764625" y="153194"/>
                </a:lnTo>
                <a:lnTo>
                  <a:pt x="762513" y="148431"/>
                </a:lnTo>
                <a:lnTo>
                  <a:pt x="760929" y="143404"/>
                </a:lnTo>
                <a:lnTo>
                  <a:pt x="759346" y="137848"/>
                </a:lnTo>
                <a:lnTo>
                  <a:pt x="758026" y="132821"/>
                </a:lnTo>
                <a:lnTo>
                  <a:pt x="757234" y="127265"/>
                </a:lnTo>
                <a:lnTo>
                  <a:pt x="756442" y="121708"/>
                </a:lnTo>
                <a:lnTo>
                  <a:pt x="755914" y="116152"/>
                </a:lnTo>
                <a:lnTo>
                  <a:pt x="755650" y="110596"/>
                </a:lnTo>
                <a:lnTo>
                  <a:pt x="755914" y="104775"/>
                </a:lnTo>
                <a:lnTo>
                  <a:pt x="756442" y="98954"/>
                </a:lnTo>
                <a:lnTo>
                  <a:pt x="757234" y="93663"/>
                </a:lnTo>
                <a:lnTo>
                  <a:pt x="758026" y="88106"/>
                </a:lnTo>
                <a:lnTo>
                  <a:pt x="759082" y="82815"/>
                </a:lnTo>
                <a:lnTo>
                  <a:pt x="760929" y="77523"/>
                </a:lnTo>
                <a:lnTo>
                  <a:pt x="762513" y="72496"/>
                </a:lnTo>
                <a:lnTo>
                  <a:pt x="764625" y="67469"/>
                </a:lnTo>
                <a:lnTo>
                  <a:pt x="766472" y="62442"/>
                </a:lnTo>
                <a:lnTo>
                  <a:pt x="769112" y="57679"/>
                </a:lnTo>
                <a:lnTo>
                  <a:pt x="771751" y="53181"/>
                </a:lnTo>
                <a:lnTo>
                  <a:pt x="774655" y="48419"/>
                </a:lnTo>
                <a:lnTo>
                  <a:pt x="777822" y="44185"/>
                </a:lnTo>
                <a:lnTo>
                  <a:pt x="780990" y="40217"/>
                </a:lnTo>
                <a:lnTo>
                  <a:pt x="784421" y="36248"/>
                </a:lnTo>
                <a:lnTo>
                  <a:pt x="788116" y="32279"/>
                </a:lnTo>
                <a:lnTo>
                  <a:pt x="791812" y="28575"/>
                </a:lnTo>
                <a:lnTo>
                  <a:pt x="796035" y="25135"/>
                </a:lnTo>
                <a:lnTo>
                  <a:pt x="800258" y="21960"/>
                </a:lnTo>
                <a:lnTo>
                  <a:pt x="804481" y="18785"/>
                </a:lnTo>
                <a:lnTo>
                  <a:pt x="808968" y="15875"/>
                </a:lnTo>
                <a:lnTo>
                  <a:pt x="813456" y="13229"/>
                </a:lnTo>
                <a:lnTo>
                  <a:pt x="818471" y="10848"/>
                </a:lnTo>
                <a:lnTo>
                  <a:pt x="823222" y="8467"/>
                </a:lnTo>
                <a:lnTo>
                  <a:pt x="828237" y="6614"/>
                </a:lnTo>
                <a:lnTo>
                  <a:pt x="833252" y="4762"/>
                </a:lnTo>
                <a:lnTo>
                  <a:pt x="838531" y="3439"/>
                </a:lnTo>
                <a:lnTo>
                  <a:pt x="843810" y="1852"/>
                </a:lnTo>
                <a:lnTo>
                  <a:pt x="849089" y="1058"/>
                </a:lnTo>
                <a:lnTo>
                  <a:pt x="854896" y="529"/>
                </a:lnTo>
                <a:lnTo>
                  <a:pt x="860175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53" name="Freeform 160">
            <a:extLst>
              <a:ext uri="{FF2B5EF4-FFF2-40B4-BE49-F238E27FC236}">
                <a16:creationId xmlns="" xmlns:a16="http://schemas.microsoft.com/office/drawing/2014/main" id="{07C48C7B-199E-4613-AEF1-3F8D35B8F34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50952" y="5295195"/>
            <a:ext cx="374650" cy="384175"/>
          </a:xfrm>
          <a:custGeom>
            <a:avLst/>
            <a:gdLst>
              <a:gd name="T0" fmla="*/ 40147306 w 3513"/>
              <a:gd name="T1" fmla="*/ 5270400 h 3600"/>
              <a:gd name="T2" fmla="*/ 45431073 w 3513"/>
              <a:gd name="T3" fmla="*/ 0 h 3600"/>
              <a:gd name="T4" fmla="*/ 50714720 w 3513"/>
              <a:gd name="T5" fmla="*/ 5270400 h 3600"/>
              <a:gd name="T6" fmla="*/ 45431073 w 3513"/>
              <a:gd name="T7" fmla="*/ 10540800 h 3600"/>
              <a:gd name="T8" fmla="*/ 40147306 w 3513"/>
              <a:gd name="T9" fmla="*/ 5270400 h 3600"/>
              <a:gd name="T10" fmla="*/ 49920761 w 3513"/>
              <a:gd name="T11" fmla="*/ 47246400 h 3600"/>
              <a:gd name="T12" fmla="*/ 48693658 w 3513"/>
              <a:gd name="T13" fmla="*/ 47577600 h 3600"/>
              <a:gd name="T14" fmla="*/ 43410011 w 3513"/>
              <a:gd name="T15" fmla="*/ 49982400 h 3600"/>
              <a:gd name="T16" fmla="*/ 39815329 w 3513"/>
              <a:gd name="T17" fmla="*/ 48859200 h 3600"/>
              <a:gd name="T18" fmla="*/ 26129752 w 3513"/>
              <a:gd name="T19" fmla="*/ 41356800 h 3600"/>
              <a:gd name="T20" fmla="*/ 34156329 w 3513"/>
              <a:gd name="T21" fmla="*/ 32083200 h 3600"/>
              <a:gd name="T22" fmla="*/ 33867606 w 3513"/>
              <a:gd name="T23" fmla="*/ 24868800 h 3600"/>
              <a:gd name="T24" fmla="*/ 27587786 w 3513"/>
              <a:gd name="T25" fmla="*/ 19929600 h 3600"/>
              <a:gd name="T26" fmla="*/ 29377918 w 3513"/>
              <a:gd name="T27" fmla="*/ 18691200 h 3600"/>
              <a:gd name="T28" fmla="*/ 35758665 w 3513"/>
              <a:gd name="T29" fmla="*/ 22824000 h 3600"/>
              <a:gd name="T30" fmla="*/ 39194508 w 3513"/>
              <a:gd name="T31" fmla="*/ 25156800 h 3600"/>
              <a:gd name="T32" fmla="*/ 45185605 w 3513"/>
              <a:gd name="T33" fmla="*/ 24494400 h 3600"/>
              <a:gd name="T34" fmla="*/ 38559389 w 3513"/>
              <a:gd name="T35" fmla="*/ 19108800 h 3600"/>
              <a:gd name="T36" fmla="*/ 38905784 w 3513"/>
              <a:gd name="T37" fmla="*/ 12715200 h 3600"/>
              <a:gd name="T38" fmla="*/ 34156329 w 3513"/>
              <a:gd name="T39" fmla="*/ 5500800 h 3600"/>
              <a:gd name="T40" fmla="*/ 21870994 w 3513"/>
              <a:gd name="T41" fmla="*/ 11203200 h 3600"/>
              <a:gd name="T42" fmla="*/ 21611107 w 3513"/>
              <a:gd name="T43" fmla="*/ 11520000 h 3600"/>
              <a:gd name="T44" fmla="*/ 10841719 w 3513"/>
              <a:gd name="T45" fmla="*/ 4564800 h 3600"/>
              <a:gd name="T46" fmla="*/ 9600197 w 3513"/>
              <a:gd name="T47" fmla="*/ 4824000 h 3600"/>
              <a:gd name="T48" fmla="*/ 9859964 w 3513"/>
              <a:gd name="T49" fmla="*/ 6076800 h 3600"/>
              <a:gd name="T50" fmla="*/ 20542843 w 3513"/>
              <a:gd name="T51" fmla="*/ 12988800 h 3600"/>
              <a:gd name="T52" fmla="*/ 19301321 w 3513"/>
              <a:gd name="T53" fmla="*/ 21355200 h 3600"/>
              <a:gd name="T54" fmla="*/ 27775462 w 3513"/>
              <a:gd name="T55" fmla="*/ 29520000 h 3600"/>
              <a:gd name="T56" fmla="*/ 21134708 w 3513"/>
              <a:gd name="T57" fmla="*/ 38620800 h 3600"/>
              <a:gd name="T58" fmla="*/ 1472452 w 3513"/>
              <a:gd name="T59" fmla="*/ 27878400 h 3600"/>
              <a:gd name="T60" fmla="*/ 245469 w 3513"/>
              <a:gd name="T61" fmla="*/ 28238400 h 3600"/>
              <a:gd name="T62" fmla="*/ 606283 w 3513"/>
              <a:gd name="T63" fmla="*/ 29462400 h 3600"/>
              <a:gd name="T64" fmla="*/ 38949159 w 3513"/>
              <a:gd name="T65" fmla="*/ 50428800 h 3600"/>
              <a:gd name="T66" fmla="*/ 43135706 w 3513"/>
              <a:gd name="T67" fmla="*/ 51753600 h 3600"/>
              <a:gd name="T68" fmla="*/ 44362689 w 3513"/>
              <a:gd name="T69" fmla="*/ 51840000 h 3600"/>
              <a:gd name="T70" fmla="*/ 50252739 w 3513"/>
              <a:gd name="T71" fmla="*/ 48484800 h 3600"/>
              <a:gd name="T72" fmla="*/ 49920761 w 3513"/>
              <a:gd name="T73" fmla="*/ 47246400 h 3600"/>
              <a:gd name="T74" fmla="*/ 32813760 w 3513"/>
              <a:gd name="T75" fmla="*/ 16329600 h 3600"/>
              <a:gd name="T76" fmla="*/ 32986898 w 3513"/>
              <a:gd name="T77" fmla="*/ 18878400 h 3600"/>
              <a:gd name="T78" fmla="*/ 30994792 w 3513"/>
              <a:gd name="T79" fmla="*/ 17582400 h 3600"/>
              <a:gd name="T80" fmla="*/ 32813760 w 3513"/>
              <a:gd name="T81" fmla="*/ 16329600 h 36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513" h="3600">
                <a:moveTo>
                  <a:pt x="2781" y="366"/>
                </a:moveTo>
                <a:cubicBezTo>
                  <a:pt x="2781" y="164"/>
                  <a:pt x="2945" y="0"/>
                  <a:pt x="3147" y="0"/>
                </a:cubicBezTo>
                <a:cubicBezTo>
                  <a:pt x="3349" y="0"/>
                  <a:pt x="3513" y="164"/>
                  <a:pt x="3513" y="366"/>
                </a:cubicBezTo>
                <a:cubicBezTo>
                  <a:pt x="3513" y="568"/>
                  <a:pt x="3349" y="732"/>
                  <a:pt x="3147" y="732"/>
                </a:cubicBezTo>
                <a:cubicBezTo>
                  <a:pt x="2945" y="732"/>
                  <a:pt x="2781" y="568"/>
                  <a:pt x="2781" y="366"/>
                </a:cubicBezTo>
                <a:close/>
                <a:moveTo>
                  <a:pt x="3458" y="3281"/>
                </a:moveTo>
                <a:cubicBezTo>
                  <a:pt x="3428" y="3264"/>
                  <a:pt x="3390" y="3274"/>
                  <a:pt x="3373" y="3304"/>
                </a:cubicBezTo>
                <a:cubicBezTo>
                  <a:pt x="3297" y="3435"/>
                  <a:pt x="3174" y="3491"/>
                  <a:pt x="3007" y="3471"/>
                </a:cubicBezTo>
                <a:cubicBezTo>
                  <a:pt x="2873" y="3454"/>
                  <a:pt x="2759" y="3393"/>
                  <a:pt x="2758" y="3393"/>
                </a:cubicBezTo>
                <a:cubicBezTo>
                  <a:pt x="1810" y="2872"/>
                  <a:pt x="1810" y="2872"/>
                  <a:pt x="1810" y="2872"/>
                </a:cubicBezTo>
                <a:cubicBezTo>
                  <a:pt x="1937" y="2733"/>
                  <a:pt x="2301" y="2331"/>
                  <a:pt x="2366" y="2228"/>
                </a:cubicBezTo>
                <a:cubicBezTo>
                  <a:pt x="2445" y="2103"/>
                  <a:pt x="2577" y="1925"/>
                  <a:pt x="2346" y="1727"/>
                </a:cubicBezTo>
                <a:cubicBezTo>
                  <a:pt x="2115" y="1529"/>
                  <a:pt x="1911" y="1384"/>
                  <a:pt x="1911" y="1384"/>
                </a:cubicBezTo>
                <a:cubicBezTo>
                  <a:pt x="2035" y="1298"/>
                  <a:pt x="2035" y="1298"/>
                  <a:pt x="2035" y="1298"/>
                </a:cubicBezTo>
                <a:cubicBezTo>
                  <a:pt x="2477" y="1585"/>
                  <a:pt x="2477" y="1585"/>
                  <a:pt x="2477" y="1585"/>
                </a:cubicBezTo>
                <a:cubicBezTo>
                  <a:pt x="2548" y="1637"/>
                  <a:pt x="2633" y="1696"/>
                  <a:pt x="2715" y="1747"/>
                </a:cubicBezTo>
                <a:cubicBezTo>
                  <a:pt x="2919" y="1872"/>
                  <a:pt x="3058" y="1865"/>
                  <a:pt x="3130" y="1701"/>
                </a:cubicBezTo>
                <a:cubicBezTo>
                  <a:pt x="3203" y="1536"/>
                  <a:pt x="2671" y="1327"/>
                  <a:pt x="2671" y="1327"/>
                </a:cubicBezTo>
                <a:cubicBezTo>
                  <a:pt x="2671" y="1327"/>
                  <a:pt x="2656" y="1147"/>
                  <a:pt x="2695" y="883"/>
                </a:cubicBezTo>
                <a:cubicBezTo>
                  <a:pt x="2735" y="620"/>
                  <a:pt x="2636" y="402"/>
                  <a:pt x="2366" y="382"/>
                </a:cubicBezTo>
                <a:cubicBezTo>
                  <a:pt x="2096" y="363"/>
                  <a:pt x="1707" y="547"/>
                  <a:pt x="1515" y="778"/>
                </a:cubicBezTo>
                <a:cubicBezTo>
                  <a:pt x="1509" y="785"/>
                  <a:pt x="1503" y="793"/>
                  <a:pt x="1497" y="800"/>
                </a:cubicBezTo>
                <a:cubicBezTo>
                  <a:pt x="751" y="317"/>
                  <a:pt x="751" y="317"/>
                  <a:pt x="751" y="317"/>
                </a:cubicBezTo>
                <a:cubicBezTo>
                  <a:pt x="722" y="298"/>
                  <a:pt x="684" y="306"/>
                  <a:pt x="665" y="335"/>
                </a:cubicBezTo>
                <a:cubicBezTo>
                  <a:pt x="646" y="364"/>
                  <a:pt x="654" y="403"/>
                  <a:pt x="683" y="422"/>
                </a:cubicBezTo>
                <a:cubicBezTo>
                  <a:pt x="1423" y="902"/>
                  <a:pt x="1423" y="902"/>
                  <a:pt x="1423" y="902"/>
                </a:cubicBezTo>
                <a:cubicBezTo>
                  <a:pt x="1294" y="1098"/>
                  <a:pt x="1240" y="1304"/>
                  <a:pt x="1337" y="1483"/>
                </a:cubicBezTo>
                <a:cubicBezTo>
                  <a:pt x="1456" y="1701"/>
                  <a:pt x="1983" y="1859"/>
                  <a:pt x="1924" y="2050"/>
                </a:cubicBezTo>
                <a:cubicBezTo>
                  <a:pt x="1875" y="2209"/>
                  <a:pt x="1567" y="2566"/>
                  <a:pt x="1464" y="2682"/>
                </a:cubicBezTo>
                <a:cubicBezTo>
                  <a:pt x="102" y="1936"/>
                  <a:pt x="102" y="1936"/>
                  <a:pt x="102" y="1936"/>
                </a:cubicBezTo>
                <a:cubicBezTo>
                  <a:pt x="72" y="1919"/>
                  <a:pt x="34" y="1930"/>
                  <a:pt x="17" y="1961"/>
                </a:cubicBezTo>
                <a:cubicBezTo>
                  <a:pt x="0" y="1991"/>
                  <a:pt x="11" y="2029"/>
                  <a:pt x="42" y="2046"/>
                </a:cubicBezTo>
                <a:cubicBezTo>
                  <a:pt x="2698" y="3502"/>
                  <a:pt x="2698" y="3502"/>
                  <a:pt x="2698" y="3502"/>
                </a:cubicBezTo>
                <a:cubicBezTo>
                  <a:pt x="2704" y="3505"/>
                  <a:pt x="2831" y="3574"/>
                  <a:pt x="2988" y="3594"/>
                </a:cubicBezTo>
                <a:cubicBezTo>
                  <a:pt x="3017" y="3598"/>
                  <a:pt x="3046" y="3600"/>
                  <a:pt x="3073" y="3600"/>
                </a:cubicBezTo>
                <a:cubicBezTo>
                  <a:pt x="3252" y="3600"/>
                  <a:pt x="3392" y="3520"/>
                  <a:pt x="3481" y="3367"/>
                </a:cubicBezTo>
                <a:cubicBezTo>
                  <a:pt x="3499" y="3337"/>
                  <a:pt x="3488" y="3299"/>
                  <a:pt x="3458" y="3281"/>
                </a:cubicBezTo>
                <a:close/>
                <a:moveTo>
                  <a:pt x="2273" y="1134"/>
                </a:moveTo>
                <a:cubicBezTo>
                  <a:pt x="2285" y="1311"/>
                  <a:pt x="2285" y="1311"/>
                  <a:pt x="2285" y="1311"/>
                </a:cubicBezTo>
                <a:cubicBezTo>
                  <a:pt x="2147" y="1221"/>
                  <a:pt x="2147" y="1221"/>
                  <a:pt x="2147" y="1221"/>
                </a:cubicBezTo>
                <a:cubicBezTo>
                  <a:pt x="2273" y="1134"/>
                  <a:pt x="2273" y="1134"/>
                  <a:pt x="2273" y="1134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54" name="足球">
            <a:extLst>
              <a:ext uri="{FF2B5EF4-FFF2-40B4-BE49-F238E27FC236}">
                <a16:creationId xmlns="" xmlns:a16="http://schemas.microsoft.com/office/drawing/2014/main" id="{59CA0586-3D5C-4365-B5E1-1622B206306E}"/>
              </a:ext>
            </a:extLst>
          </p:cNvPr>
          <p:cNvSpPr/>
          <p:nvPr/>
        </p:nvSpPr>
        <p:spPr bwMode="auto">
          <a:xfrm>
            <a:off x="3716848" y="5295195"/>
            <a:ext cx="349250" cy="344805"/>
          </a:xfrm>
          <a:custGeom>
            <a:avLst/>
            <a:gdLst>
              <a:gd name="T0" fmla="*/ 2147483646 w 3261"/>
              <a:gd name="T1" fmla="*/ 2147483646 h 3261"/>
              <a:gd name="T2" fmla="*/ 2147483646 w 3261"/>
              <a:gd name="T3" fmla="*/ 2147483646 h 3261"/>
              <a:gd name="T4" fmla="*/ 2147483646 w 3261"/>
              <a:gd name="T5" fmla="*/ 2147483646 h 3261"/>
              <a:gd name="T6" fmla="*/ 2147483646 w 3261"/>
              <a:gd name="T7" fmla="*/ 2147483646 h 3261"/>
              <a:gd name="T8" fmla="*/ 2147483646 w 3261"/>
              <a:gd name="T9" fmla="*/ 2147483646 h 3261"/>
              <a:gd name="T10" fmla="*/ 2147483646 w 3261"/>
              <a:gd name="T11" fmla="*/ 2147483646 h 3261"/>
              <a:gd name="T12" fmla="*/ 2147483646 w 3261"/>
              <a:gd name="T13" fmla="*/ 2147483646 h 3261"/>
              <a:gd name="T14" fmla="*/ 2147483646 w 3261"/>
              <a:gd name="T15" fmla="*/ 2147483646 h 3261"/>
              <a:gd name="T16" fmla="*/ 2147483646 w 3261"/>
              <a:gd name="T17" fmla="*/ 2147483646 h 3261"/>
              <a:gd name="T18" fmla="*/ 2147483646 w 3261"/>
              <a:gd name="T19" fmla="*/ 2147483646 h 3261"/>
              <a:gd name="T20" fmla="*/ 2147483646 w 3261"/>
              <a:gd name="T21" fmla="*/ 2147483646 h 3261"/>
              <a:gd name="T22" fmla="*/ 2147483646 w 3261"/>
              <a:gd name="T23" fmla="*/ 2147483646 h 3261"/>
              <a:gd name="T24" fmla="*/ 199297116 w 3261"/>
              <a:gd name="T25" fmla="*/ 2147483646 h 3261"/>
              <a:gd name="T26" fmla="*/ 2147483646 w 3261"/>
              <a:gd name="T27" fmla="*/ 2147483646 h 3261"/>
              <a:gd name="T28" fmla="*/ 2147483646 w 3261"/>
              <a:gd name="T29" fmla="*/ 2147483646 h 3261"/>
              <a:gd name="T30" fmla="*/ 2147483646 w 3261"/>
              <a:gd name="T31" fmla="*/ 2147483646 h 3261"/>
              <a:gd name="T32" fmla="*/ 2147483646 w 3261"/>
              <a:gd name="T33" fmla="*/ 2147483646 h 3261"/>
              <a:gd name="T34" fmla="*/ 2147483646 w 3261"/>
              <a:gd name="T35" fmla="*/ 2147483646 h 3261"/>
              <a:gd name="T36" fmla="*/ 2147483646 w 3261"/>
              <a:gd name="T37" fmla="*/ 2147483646 h 3261"/>
              <a:gd name="T38" fmla="*/ 2147483646 w 3261"/>
              <a:gd name="T39" fmla="*/ 2147483646 h 3261"/>
              <a:gd name="T40" fmla="*/ 2147483646 w 3261"/>
              <a:gd name="T41" fmla="*/ 2147483646 h 3261"/>
              <a:gd name="T42" fmla="*/ 2147483646 w 3261"/>
              <a:gd name="T43" fmla="*/ 2147483646 h 3261"/>
              <a:gd name="T44" fmla="*/ 2147483646 w 3261"/>
              <a:gd name="T45" fmla="*/ 2147483646 h 3261"/>
              <a:gd name="T46" fmla="*/ 2147483646 w 3261"/>
              <a:gd name="T47" fmla="*/ 2147483646 h 3261"/>
              <a:gd name="T48" fmla="*/ 2147483646 w 3261"/>
              <a:gd name="T49" fmla="*/ 2147483646 h 3261"/>
              <a:gd name="T50" fmla="*/ 2147483646 w 3261"/>
              <a:gd name="T51" fmla="*/ 2147483646 h 3261"/>
              <a:gd name="T52" fmla="*/ 2147483646 w 3261"/>
              <a:gd name="T53" fmla="*/ 2147483646 h 3261"/>
              <a:gd name="T54" fmla="*/ 2147483646 w 3261"/>
              <a:gd name="T55" fmla="*/ 2147483646 h 3261"/>
              <a:gd name="T56" fmla="*/ 2147483646 w 3261"/>
              <a:gd name="T57" fmla="*/ 2147483646 h 3261"/>
              <a:gd name="T58" fmla="*/ 2147483646 w 3261"/>
              <a:gd name="T59" fmla="*/ 2147483646 h 3261"/>
              <a:gd name="T60" fmla="*/ 2147483646 w 3261"/>
              <a:gd name="T61" fmla="*/ 2147483646 h 3261"/>
              <a:gd name="T62" fmla="*/ 2147483646 w 3261"/>
              <a:gd name="T63" fmla="*/ 2147483646 h 3261"/>
              <a:gd name="T64" fmla="*/ 2147483646 w 3261"/>
              <a:gd name="T65" fmla="*/ 2147483646 h 3261"/>
              <a:gd name="T66" fmla="*/ 2147483646 w 3261"/>
              <a:gd name="T67" fmla="*/ 2147483646 h 3261"/>
              <a:gd name="T68" fmla="*/ 2147483646 w 3261"/>
              <a:gd name="T69" fmla="*/ 2147483646 h 3261"/>
              <a:gd name="T70" fmla="*/ 2147483646 w 3261"/>
              <a:gd name="T71" fmla="*/ 2147483646 h 3261"/>
              <a:gd name="T72" fmla="*/ 2147483646 w 3261"/>
              <a:gd name="T73" fmla="*/ 2147483646 h 3261"/>
              <a:gd name="T74" fmla="*/ 2147483646 w 3261"/>
              <a:gd name="T75" fmla="*/ 2147483646 h 3261"/>
              <a:gd name="T76" fmla="*/ 2147483646 w 3261"/>
              <a:gd name="T77" fmla="*/ 2147483646 h 3261"/>
              <a:gd name="T78" fmla="*/ 2147483646 w 3261"/>
              <a:gd name="T79" fmla="*/ 2147483646 h 3261"/>
              <a:gd name="T80" fmla="*/ 2147483646 w 3261"/>
              <a:gd name="T81" fmla="*/ 2147483646 h 3261"/>
              <a:gd name="T82" fmla="*/ 2147483646 w 3261"/>
              <a:gd name="T83" fmla="*/ 2147483646 h 3261"/>
              <a:gd name="T84" fmla="*/ 2147483646 w 3261"/>
              <a:gd name="T85" fmla="*/ 2147483646 h 3261"/>
              <a:gd name="T86" fmla="*/ 2147483646 w 3261"/>
              <a:gd name="T87" fmla="*/ 2147483646 h 3261"/>
              <a:gd name="T88" fmla="*/ 2147483646 w 3261"/>
              <a:gd name="T89" fmla="*/ 2147483646 h 3261"/>
              <a:gd name="T90" fmla="*/ 2147483646 w 3261"/>
              <a:gd name="T91" fmla="*/ 2147483646 h 3261"/>
              <a:gd name="T92" fmla="*/ 2147483646 w 3261"/>
              <a:gd name="T93" fmla="*/ 2147483646 h 3261"/>
              <a:gd name="T94" fmla="*/ 2147483646 w 3261"/>
              <a:gd name="T95" fmla="*/ 2147483646 h 3261"/>
              <a:gd name="T96" fmla="*/ 2147483646 w 3261"/>
              <a:gd name="T97" fmla="*/ 2147483646 h 3261"/>
              <a:gd name="T98" fmla="*/ 2147483646 w 3261"/>
              <a:gd name="T99" fmla="*/ 2147483646 h 3261"/>
              <a:gd name="T100" fmla="*/ 2147483646 w 3261"/>
              <a:gd name="T101" fmla="*/ 2147483646 h 3261"/>
              <a:gd name="T102" fmla="*/ 2147483646 w 3261"/>
              <a:gd name="T103" fmla="*/ 2147483646 h 3261"/>
              <a:gd name="T104" fmla="*/ 2147483646 w 3261"/>
              <a:gd name="T105" fmla="*/ 2147483646 h 3261"/>
              <a:gd name="T106" fmla="*/ 2147483646 w 3261"/>
              <a:gd name="T107" fmla="*/ 2147483646 h 3261"/>
              <a:gd name="T108" fmla="*/ 2147483646 w 3261"/>
              <a:gd name="T109" fmla="*/ 2147483646 h 3261"/>
              <a:gd name="T110" fmla="*/ 2147483646 w 3261"/>
              <a:gd name="T111" fmla="*/ 2147483646 h 3261"/>
              <a:gd name="T112" fmla="*/ 2147483646 w 3261"/>
              <a:gd name="T113" fmla="*/ 2147483646 h 3261"/>
              <a:gd name="T114" fmla="*/ 2147483646 w 3261"/>
              <a:gd name="T115" fmla="*/ 2147483646 h 3261"/>
              <a:gd name="T116" fmla="*/ 2147483646 w 3261"/>
              <a:gd name="T117" fmla="*/ 2147483646 h 3261"/>
              <a:gd name="T118" fmla="*/ 2147483646 w 3261"/>
              <a:gd name="T119" fmla="*/ 2147483646 h 326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261" h="3261">
                <a:moveTo>
                  <a:pt x="1631" y="0"/>
                </a:moveTo>
                <a:lnTo>
                  <a:pt x="1631" y="0"/>
                </a:lnTo>
                <a:lnTo>
                  <a:pt x="1673" y="0"/>
                </a:lnTo>
                <a:lnTo>
                  <a:pt x="1714" y="3"/>
                </a:lnTo>
                <a:lnTo>
                  <a:pt x="1756" y="5"/>
                </a:lnTo>
                <a:lnTo>
                  <a:pt x="1797" y="8"/>
                </a:lnTo>
                <a:lnTo>
                  <a:pt x="1837" y="13"/>
                </a:lnTo>
                <a:lnTo>
                  <a:pt x="1878" y="19"/>
                </a:lnTo>
                <a:lnTo>
                  <a:pt x="1918" y="26"/>
                </a:lnTo>
                <a:lnTo>
                  <a:pt x="1958" y="34"/>
                </a:lnTo>
                <a:lnTo>
                  <a:pt x="1998" y="42"/>
                </a:lnTo>
                <a:lnTo>
                  <a:pt x="2037" y="51"/>
                </a:lnTo>
                <a:lnTo>
                  <a:pt x="2076" y="62"/>
                </a:lnTo>
                <a:lnTo>
                  <a:pt x="2114" y="73"/>
                </a:lnTo>
                <a:lnTo>
                  <a:pt x="2153" y="86"/>
                </a:lnTo>
                <a:lnTo>
                  <a:pt x="2190" y="99"/>
                </a:lnTo>
                <a:lnTo>
                  <a:pt x="2227" y="114"/>
                </a:lnTo>
                <a:lnTo>
                  <a:pt x="2264" y="129"/>
                </a:lnTo>
                <a:lnTo>
                  <a:pt x="2300" y="144"/>
                </a:lnTo>
                <a:lnTo>
                  <a:pt x="2336" y="161"/>
                </a:lnTo>
                <a:lnTo>
                  <a:pt x="2372" y="179"/>
                </a:lnTo>
                <a:lnTo>
                  <a:pt x="2406" y="197"/>
                </a:lnTo>
                <a:lnTo>
                  <a:pt x="2441" y="217"/>
                </a:lnTo>
                <a:lnTo>
                  <a:pt x="2475" y="237"/>
                </a:lnTo>
                <a:lnTo>
                  <a:pt x="2508" y="258"/>
                </a:lnTo>
                <a:lnTo>
                  <a:pt x="2541" y="280"/>
                </a:lnTo>
                <a:lnTo>
                  <a:pt x="2573" y="302"/>
                </a:lnTo>
                <a:lnTo>
                  <a:pt x="2605" y="325"/>
                </a:lnTo>
                <a:lnTo>
                  <a:pt x="2636" y="349"/>
                </a:lnTo>
                <a:lnTo>
                  <a:pt x="2666" y="374"/>
                </a:lnTo>
                <a:lnTo>
                  <a:pt x="2696" y="399"/>
                </a:lnTo>
                <a:lnTo>
                  <a:pt x="2725" y="425"/>
                </a:lnTo>
                <a:lnTo>
                  <a:pt x="2754" y="451"/>
                </a:lnTo>
                <a:lnTo>
                  <a:pt x="2782" y="479"/>
                </a:lnTo>
                <a:lnTo>
                  <a:pt x="2810" y="507"/>
                </a:lnTo>
                <a:lnTo>
                  <a:pt x="2836" y="536"/>
                </a:lnTo>
                <a:lnTo>
                  <a:pt x="2862" y="565"/>
                </a:lnTo>
                <a:lnTo>
                  <a:pt x="2887" y="595"/>
                </a:lnTo>
                <a:lnTo>
                  <a:pt x="2912" y="625"/>
                </a:lnTo>
                <a:lnTo>
                  <a:pt x="2936" y="656"/>
                </a:lnTo>
                <a:lnTo>
                  <a:pt x="2959" y="688"/>
                </a:lnTo>
                <a:lnTo>
                  <a:pt x="2981" y="720"/>
                </a:lnTo>
                <a:lnTo>
                  <a:pt x="3003" y="753"/>
                </a:lnTo>
                <a:lnTo>
                  <a:pt x="3024" y="786"/>
                </a:lnTo>
                <a:lnTo>
                  <a:pt x="3044" y="820"/>
                </a:lnTo>
                <a:lnTo>
                  <a:pt x="3064" y="855"/>
                </a:lnTo>
                <a:lnTo>
                  <a:pt x="3082" y="889"/>
                </a:lnTo>
                <a:lnTo>
                  <a:pt x="3100" y="925"/>
                </a:lnTo>
                <a:lnTo>
                  <a:pt x="3116" y="961"/>
                </a:lnTo>
                <a:lnTo>
                  <a:pt x="3132" y="997"/>
                </a:lnTo>
                <a:lnTo>
                  <a:pt x="3147" y="1034"/>
                </a:lnTo>
                <a:lnTo>
                  <a:pt x="3161" y="1071"/>
                </a:lnTo>
                <a:lnTo>
                  <a:pt x="3175" y="1108"/>
                </a:lnTo>
                <a:lnTo>
                  <a:pt x="3188" y="1147"/>
                </a:lnTo>
                <a:lnTo>
                  <a:pt x="3199" y="1185"/>
                </a:lnTo>
                <a:lnTo>
                  <a:pt x="3210" y="1224"/>
                </a:lnTo>
                <a:lnTo>
                  <a:pt x="3219" y="1263"/>
                </a:lnTo>
                <a:lnTo>
                  <a:pt x="3227" y="1303"/>
                </a:lnTo>
                <a:lnTo>
                  <a:pt x="3235" y="1342"/>
                </a:lnTo>
                <a:lnTo>
                  <a:pt x="3242" y="1383"/>
                </a:lnTo>
                <a:lnTo>
                  <a:pt x="3248" y="1424"/>
                </a:lnTo>
                <a:lnTo>
                  <a:pt x="3253" y="1464"/>
                </a:lnTo>
                <a:lnTo>
                  <a:pt x="3256" y="1506"/>
                </a:lnTo>
                <a:lnTo>
                  <a:pt x="3258" y="1546"/>
                </a:lnTo>
                <a:lnTo>
                  <a:pt x="3261" y="1588"/>
                </a:lnTo>
                <a:lnTo>
                  <a:pt x="3261" y="1631"/>
                </a:lnTo>
                <a:lnTo>
                  <a:pt x="3261" y="1673"/>
                </a:lnTo>
                <a:lnTo>
                  <a:pt x="3258" y="1715"/>
                </a:lnTo>
                <a:lnTo>
                  <a:pt x="3256" y="1755"/>
                </a:lnTo>
                <a:lnTo>
                  <a:pt x="3253" y="1797"/>
                </a:lnTo>
                <a:lnTo>
                  <a:pt x="3248" y="1837"/>
                </a:lnTo>
                <a:lnTo>
                  <a:pt x="3242" y="1878"/>
                </a:lnTo>
                <a:lnTo>
                  <a:pt x="3235" y="1919"/>
                </a:lnTo>
                <a:lnTo>
                  <a:pt x="3227" y="1958"/>
                </a:lnTo>
                <a:lnTo>
                  <a:pt x="3219" y="1997"/>
                </a:lnTo>
                <a:lnTo>
                  <a:pt x="3210" y="2037"/>
                </a:lnTo>
                <a:lnTo>
                  <a:pt x="3199" y="2076"/>
                </a:lnTo>
                <a:lnTo>
                  <a:pt x="3188" y="2114"/>
                </a:lnTo>
                <a:lnTo>
                  <a:pt x="3175" y="2153"/>
                </a:lnTo>
                <a:lnTo>
                  <a:pt x="3161" y="2190"/>
                </a:lnTo>
                <a:lnTo>
                  <a:pt x="3147" y="2227"/>
                </a:lnTo>
                <a:lnTo>
                  <a:pt x="3132" y="2264"/>
                </a:lnTo>
                <a:lnTo>
                  <a:pt x="3116" y="2300"/>
                </a:lnTo>
                <a:lnTo>
                  <a:pt x="3100" y="2336"/>
                </a:lnTo>
                <a:lnTo>
                  <a:pt x="3082" y="2372"/>
                </a:lnTo>
                <a:lnTo>
                  <a:pt x="3064" y="2406"/>
                </a:lnTo>
                <a:lnTo>
                  <a:pt x="3044" y="2441"/>
                </a:lnTo>
                <a:lnTo>
                  <a:pt x="3024" y="2475"/>
                </a:lnTo>
                <a:lnTo>
                  <a:pt x="3003" y="2508"/>
                </a:lnTo>
                <a:lnTo>
                  <a:pt x="2981" y="2541"/>
                </a:lnTo>
                <a:lnTo>
                  <a:pt x="2959" y="2573"/>
                </a:lnTo>
                <a:lnTo>
                  <a:pt x="2936" y="2605"/>
                </a:lnTo>
                <a:lnTo>
                  <a:pt x="2912" y="2636"/>
                </a:lnTo>
                <a:lnTo>
                  <a:pt x="2887" y="2666"/>
                </a:lnTo>
                <a:lnTo>
                  <a:pt x="2862" y="2696"/>
                </a:lnTo>
                <a:lnTo>
                  <a:pt x="2836" y="2725"/>
                </a:lnTo>
                <a:lnTo>
                  <a:pt x="2810" y="2754"/>
                </a:lnTo>
                <a:lnTo>
                  <a:pt x="2782" y="2782"/>
                </a:lnTo>
                <a:lnTo>
                  <a:pt x="2754" y="2810"/>
                </a:lnTo>
                <a:lnTo>
                  <a:pt x="2725" y="2837"/>
                </a:lnTo>
                <a:lnTo>
                  <a:pt x="2696" y="2862"/>
                </a:lnTo>
                <a:lnTo>
                  <a:pt x="2666" y="2887"/>
                </a:lnTo>
                <a:lnTo>
                  <a:pt x="2636" y="2912"/>
                </a:lnTo>
                <a:lnTo>
                  <a:pt x="2605" y="2936"/>
                </a:lnTo>
                <a:lnTo>
                  <a:pt x="2573" y="2959"/>
                </a:lnTo>
                <a:lnTo>
                  <a:pt x="2541" y="2981"/>
                </a:lnTo>
                <a:lnTo>
                  <a:pt x="2508" y="3003"/>
                </a:lnTo>
                <a:lnTo>
                  <a:pt x="2475" y="3024"/>
                </a:lnTo>
                <a:lnTo>
                  <a:pt x="2441" y="3044"/>
                </a:lnTo>
                <a:lnTo>
                  <a:pt x="2406" y="3064"/>
                </a:lnTo>
                <a:lnTo>
                  <a:pt x="2372" y="3081"/>
                </a:lnTo>
                <a:lnTo>
                  <a:pt x="2336" y="3100"/>
                </a:lnTo>
                <a:lnTo>
                  <a:pt x="2300" y="3116"/>
                </a:lnTo>
                <a:lnTo>
                  <a:pt x="2264" y="3132"/>
                </a:lnTo>
                <a:lnTo>
                  <a:pt x="2227" y="3147"/>
                </a:lnTo>
                <a:lnTo>
                  <a:pt x="2190" y="3161"/>
                </a:lnTo>
                <a:lnTo>
                  <a:pt x="2153" y="3175"/>
                </a:lnTo>
                <a:lnTo>
                  <a:pt x="2114" y="3187"/>
                </a:lnTo>
                <a:lnTo>
                  <a:pt x="2076" y="3198"/>
                </a:lnTo>
                <a:lnTo>
                  <a:pt x="2037" y="3209"/>
                </a:lnTo>
                <a:lnTo>
                  <a:pt x="1998" y="3219"/>
                </a:lnTo>
                <a:lnTo>
                  <a:pt x="1958" y="3227"/>
                </a:lnTo>
                <a:lnTo>
                  <a:pt x="1918" y="3235"/>
                </a:lnTo>
                <a:lnTo>
                  <a:pt x="1878" y="3241"/>
                </a:lnTo>
                <a:lnTo>
                  <a:pt x="1837" y="3247"/>
                </a:lnTo>
                <a:lnTo>
                  <a:pt x="1797" y="3251"/>
                </a:lnTo>
                <a:lnTo>
                  <a:pt x="1756" y="3256"/>
                </a:lnTo>
                <a:lnTo>
                  <a:pt x="1714" y="3258"/>
                </a:lnTo>
                <a:lnTo>
                  <a:pt x="1673" y="3260"/>
                </a:lnTo>
                <a:lnTo>
                  <a:pt x="1631" y="3261"/>
                </a:lnTo>
                <a:lnTo>
                  <a:pt x="1588" y="3260"/>
                </a:lnTo>
                <a:lnTo>
                  <a:pt x="1546" y="3258"/>
                </a:lnTo>
                <a:lnTo>
                  <a:pt x="1506" y="3256"/>
                </a:lnTo>
                <a:lnTo>
                  <a:pt x="1464" y="3251"/>
                </a:lnTo>
                <a:lnTo>
                  <a:pt x="1424" y="3247"/>
                </a:lnTo>
                <a:lnTo>
                  <a:pt x="1383" y="3241"/>
                </a:lnTo>
                <a:lnTo>
                  <a:pt x="1342" y="3235"/>
                </a:lnTo>
                <a:lnTo>
                  <a:pt x="1303" y="3227"/>
                </a:lnTo>
                <a:lnTo>
                  <a:pt x="1264" y="3219"/>
                </a:lnTo>
                <a:lnTo>
                  <a:pt x="1224" y="3209"/>
                </a:lnTo>
                <a:lnTo>
                  <a:pt x="1185" y="3198"/>
                </a:lnTo>
                <a:lnTo>
                  <a:pt x="1147" y="3187"/>
                </a:lnTo>
                <a:lnTo>
                  <a:pt x="1108" y="3175"/>
                </a:lnTo>
                <a:lnTo>
                  <a:pt x="1071" y="3161"/>
                </a:lnTo>
                <a:lnTo>
                  <a:pt x="1034" y="3147"/>
                </a:lnTo>
                <a:lnTo>
                  <a:pt x="997" y="3132"/>
                </a:lnTo>
                <a:lnTo>
                  <a:pt x="961" y="3116"/>
                </a:lnTo>
                <a:lnTo>
                  <a:pt x="925" y="3100"/>
                </a:lnTo>
                <a:lnTo>
                  <a:pt x="889" y="3081"/>
                </a:lnTo>
                <a:lnTo>
                  <a:pt x="854" y="3064"/>
                </a:lnTo>
                <a:lnTo>
                  <a:pt x="821" y="3044"/>
                </a:lnTo>
                <a:lnTo>
                  <a:pt x="786" y="3024"/>
                </a:lnTo>
                <a:lnTo>
                  <a:pt x="754" y="3003"/>
                </a:lnTo>
                <a:lnTo>
                  <a:pt x="720" y="2981"/>
                </a:lnTo>
                <a:lnTo>
                  <a:pt x="688" y="2959"/>
                </a:lnTo>
                <a:lnTo>
                  <a:pt x="656" y="2936"/>
                </a:lnTo>
                <a:lnTo>
                  <a:pt x="625" y="2912"/>
                </a:lnTo>
                <a:lnTo>
                  <a:pt x="595" y="2887"/>
                </a:lnTo>
                <a:lnTo>
                  <a:pt x="565" y="2862"/>
                </a:lnTo>
                <a:lnTo>
                  <a:pt x="536" y="2837"/>
                </a:lnTo>
                <a:lnTo>
                  <a:pt x="507" y="2810"/>
                </a:lnTo>
                <a:lnTo>
                  <a:pt x="479" y="2782"/>
                </a:lnTo>
                <a:lnTo>
                  <a:pt x="451" y="2754"/>
                </a:lnTo>
                <a:lnTo>
                  <a:pt x="424" y="2725"/>
                </a:lnTo>
                <a:lnTo>
                  <a:pt x="399" y="2696"/>
                </a:lnTo>
                <a:lnTo>
                  <a:pt x="373" y="2666"/>
                </a:lnTo>
                <a:lnTo>
                  <a:pt x="349" y="2636"/>
                </a:lnTo>
                <a:lnTo>
                  <a:pt x="325" y="2605"/>
                </a:lnTo>
                <a:lnTo>
                  <a:pt x="302" y="2573"/>
                </a:lnTo>
                <a:lnTo>
                  <a:pt x="280" y="2541"/>
                </a:lnTo>
                <a:lnTo>
                  <a:pt x="258" y="2508"/>
                </a:lnTo>
                <a:lnTo>
                  <a:pt x="237" y="2475"/>
                </a:lnTo>
                <a:lnTo>
                  <a:pt x="217" y="2441"/>
                </a:lnTo>
                <a:lnTo>
                  <a:pt x="197" y="2406"/>
                </a:lnTo>
                <a:lnTo>
                  <a:pt x="180" y="2372"/>
                </a:lnTo>
                <a:lnTo>
                  <a:pt x="161" y="2336"/>
                </a:lnTo>
                <a:lnTo>
                  <a:pt x="145" y="2300"/>
                </a:lnTo>
                <a:lnTo>
                  <a:pt x="129" y="2264"/>
                </a:lnTo>
                <a:lnTo>
                  <a:pt x="114" y="2227"/>
                </a:lnTo>
                <a:lnTo>
                  <a:pt x="100" y="2190"/>
                </a:lnTo>
                <a:lnTo>
                  <a:pt x="86" y="2153"/>
                </a:lnTo>
                <a:lnTo>
                  <a:pt x="74" y="2114"/>
                </a:lnTo>
                <a:lnTo>
                  <a:pt x="63" y="2076"/>
                </a:lnTo>
                <a:lnTo>
                  <a:pt x="52" y="2037"/>
                </a:lnTo>
                <a:lnTo>
                  <a:pt x="42" y="1997"/>
                </a:lnTo>
                <a:lnTo>
                  <a:pt x="34" y="1958"/>
                </a:lnTo>
                <a:lnTo>
                  <a:pt x="26" y="1919"/>
                </a:lnTo>
                <a:lnTo>
                  <a:pt x="19" y="1878"/>
                </a:lnTo>
                <a:lnTo>
                  <a:pt x="14" y="1837"/>
                </a:lnTo>
                <a:lnTo>
                  <a:pt x="9" y="1797"/>
                </a:lnTo>
                <a:lnTo>
                  <a:pt x="5" y="1755"/>
                </a:lnTo>
                <a:lnTo>
                  <a:pt x="3" y="1715"/>
                </a:lnTo>
                <a:lnTo>
                  <a:pt x="1" y="1673"/>
                </a:lnTo>
                <a:lnTo>
                  <a:pt x="0" y="1631"/>
                </a:lnTo>
                <a:lnTo>
                  <a:pt x="1" y="1588"/>
                </a:lnTo>
                <a:lnTo>
                  <a:pt x="3" y="1546"/>
                </a:lnTo>
                <a:lnTo>
                  <a:pt x="5" y="1506"/>
                </a:lnTo>
                <a:lnTo>
                  <a:pt x="9" y="1464"/>
                </a:lnTo>
                <a:lnTo>
                  <a:pt x="14" y="1424"/>
                </a:lnTo>
                <a:lnTo>
                  <a:pt x="19" y="1383"/>
                </a:lnTo>
                <a:lnTo>
                  <a:pt x="26" y="1342"/>
                </a:lnTo>
                <a:lnTo>
                  <a:pt x="34" y="1303"/>
                </a:lnTo>
                <a:lnTo>
                  <a:pt x="42" y="1263"/>
                </a:lnTo>
                <a:lnTo>
                  <a:pt x="52" y="1224"/>
                </a:lnTo>
                <a:lnTo>
                  <a:pt x="63" y="1185"/>
                </a:lnTo>
                <a:lnTo>
                  <a:pt x="74" y="1147"/>
                </a:lnTo>
                <a:lnTo>
                  <a:pt x="86" y="1108"/>
                </a:lnTo>
                <a:lnTo>
                  <a:pt x="100" y="1071"/>
                </a:lnTo>
                <a:lnTo>
                  <a:pt x="114" y="1034"/>
                </a:lnTo>
                <a:lnTo>
                  <a:pt x="129" y="997"/>
                </a:lnTo>
                <a:lnTo>
                  <a:pt x="145" y="961"/>
                </a:lnTo>
                <a:lnTo>
                  <a:pt x="161" y="925"/>
                </a:lnTo>
                <a:lnTo>
                  <a:pt x="180" y="889"/>
                </a:lnTo>
                <a:lnTo>
                  <a:pt x="197" y="855"/>
                </a:lnTo>
                <a:lnTo>
                  <a:pt x="217" y="820"/>
                </a:lnTo>
                <a:lnTo>
                  <a:pt x="237" y="786"/>
                </a:lnTo>
                <a:lnTo>
                  <a:pt x="258" y="753"/>
                </a:lnTo>
                <a:lnTo>
                  <a:pt x="280" y="720"/>
                </a:lnTo>
                <a:lnTo>
                  <a:pt x="302" y="688"/>
                </a:lnTo>
                <a:lnTo>
                  <a:pt x="325" y="656"/>
                </a:lnTo>
                <a:lnTo>
                  <a:pt x="349" y="625"/>
                </a:lnTo>
                <a:lnTo>
                  <a:pt x="373" y="595"/>
                </a:lnTo>
                <a:lnTo>
                  <a:pt x="399" y="565"/>
                </a:lnTo>
                <a:lnTo>
                  <a:pt x="424" y="536"/>
                </a:lnTo>
                <a:lnTo>
                  <a:pt x="451" y="507"/>
                </a:lnTo>
                <a:lnTo>
                  <a:pt x="479" y="479"/>
                </a:lnTo>
                <a:lnTo>
                  <a:pt x="507" y="451"/>
                </a:lnTo>
                <a:lnTo>
                  <a:pt x="536" y="425"/>
                </a:lnTo>
                <a:lnTo>
                  <a:pt x="565" y="399"/>
                </a:lnTo>
                <a:lnTo>
                  <a:pt x="595" y="374"/>
                </a:lnTo>
                <a:lnTo>
                  <a:pt x="625" y="349"/>
                </a:lnTo>
                <a:lnTo>
                  <a:pt x="656" y="325"/>
                </a:lnTo>
                <a:lnTo>
                  <a:pt x="688" y="302"/>
                </a:lnTo>
                <a:lnTo>
                  <a:pt x="720" y="280"/>
                </a:lnTo>
                <a:lnTo>
                  <a:pt x="754" y="258"/>
                </a:lnTo>
                <a:lnTo>
                  <a:pt x="786" y="237"/>
                </a:lnTo>
                <a:lnTo>
                  <a:pt x="821" y="217"/>
                </a:lnTo>
                <a:lnTo>
                  <a:pt x="854" y="197"/>
                </a:lnTo>
                <a:lnTo>
                  <a:pt x="889" y="179"/>
                </a:lnTo>
                <a:lnTo>
                  <a:pt x="925" y="161"/>
                </a:lnTo>
                <a:lnTo>
                  <a:pt x="961" y="144"/>
                </a:lnTo>
                <a:lnTo>
                  <a:pt x="997" y="129"/>
                </a:lnTo>
                <a:lnTo>
                  <a:pt x="1034" y="114"/>
                </a:lnTo>
                <a:lnTo>
                  <a:pt x="1071" y="99"/>
                </a:lnTo>
                <a:lnTo>
                  <a:pt x="1108" y="86"/>
                </a:lnTo>
                <a:lnTo>
                  <a:pt x="1147" y="73"/>
                </a:lnTo>
                <a:lnTo>
                  <a:pt x="1185" y="62"/>
                </a:lnTo>
                <a:lnTo>
                  <a:pt x="1224" y="51"/>
                </a:lnTo>
                <a:lnTo>
                  <a:pt x="1264" y="42"/>
                </a:lnTo>
                <a:lnTo>
                  <a:pt x="1303" y="34"/>
                </a:lnTo>
                <a:lnTo>
                  <a:pt x="1342" y="26"/>
                </a:lnTo>
                <a:lnTo>
                  <a:pt x="1383" y="19"/>
                </a:lnTo>
                <a:lnTo>
                  <a:pt x="1424" y="13"/>
                </a:lnTo>
                <a:lnTo>
                  <a:pt x="1464" y="8"/>
                </a:lnTo>
                <a:lnTo>
                  <a:pt x="1506" y="5"/>
                </a:lnTo>
                <a:lnTo>
                  <a:pt x="1546" y="3"/>
                </a:lnTo>
                <a:lnTo>
                  <a:pt x="1588" y="0"/>
                </a:lnTo>
                <a:lnTo>
                  <a:pt x="1631" y="0"/>
                </a:lnTo>
                <a:close/>
                <a:moveTo>
                  <a:pt x="587" y="530"/>
                </a:moveTo>
                <a:lnTo>
                  <a:pt x="587" y="530"/>
                </a:lnTo>
                <a:lnTo>
                  <a:pt x="588" y="566"/>
                </a:lnTo>
                <a:lnTo>
                  <a:pt x="589" y="602"/>
                </a:lnTo>
                <a:lnTo>
                  <a:pt x="591" y="620"/>
                </a:lnTo>
                <a:lnTo>
                  <a:pt x="594" y="638"/>
                </a:lnTo>
                <a:lnTo>
                  <a:pt x="597" y="655"/>
                </a:lnTo>
                <a:lnTo>
                  <a:pt x="602" y="673"/>
                </a:lnTo>
                <a:lnTo>
                  <a:pt x="608" y="689"/>
                </a:lnTo>
                <a:lnTo>
                  <a:pt x="613" y="704"/>
                </a:lnTo>
                <a:lnTo>
                  <a:pt x="620" y="718"/>
                </a:lnTo>
                <a:lnTo>
                  <a:pt x="628" y="730"/>
                </a:lnTo>
                <a:lnTo>
                  <a:pt x="639" y="742"/>
                </a:lnTo>
                <a:lnTo>
                  <a:pt x="649" y="753"/>
                </a:lnTo>
                <a:lnTo>
                  <a:pt x="662" y="761"/>
                </a:lnTo>
                <a:lnTo>
                  <a:pt x="676" y="768"/>
                </a:lnTo>
                <a:lnTo>
                  <a:pt x="683" y="769"/>
                </a:lnTo>
                <a:lnTo>
                  <a:pt x="690" y="769"/>
                </a:lnTo>
                <a:lnTo>
                  <a:pt x="698" y="768"/>
                </a:lnTo>
                <a:lnTo>
                  <a:pt x="707" y="766"/>
                </a:lnTo>
                <a:lnTo>
                  <a:pt x="725" y="762"/>
                </a:lnTo>
                <a:lnTo>
                  <a:pt x="734" y="761"/>
                </a:lnTo>
                <a:lnTo>
                  <a:pt x="742" y="759"/>
                </a:lnTo>
                <a:lnTo>
                  <a:pt x="766" y="749"/>
                </a:lnTo>
                <a:lnTo>
                  <a:pt x="790" y="739"/>
                </a:lnTo>
                <a:lnTo>
                  <a:pt x="814" y="730"/>
                </a:lnTo>
                <a:lnTo>
                  <a:pt x="838" y="722"/>
                </a:lnTo>
                <a:lnTo>
                  <a:pt x="863" y="715"/>
                </a:lnTo>
                <a:lnTo>
                  <a:pt x="888" y="708"/>
                </a:lnTo>
                <a:lnTo>
                  <a:pt x="915" y="703"/>
                </a:lnTo>
                <a:lnTo>
                  <a:pt x="941" y="698"/>
                </a:lnTo>
                <a:lnTo>
                  <a:pt x="1002" y="689"/>
                </a:lnTo>
                <a:lnTo>
                  <a:pt x="1068" y="682"/>
                </a:lnTo>
                <a:lnTo>
                  <a:pt x="1144" y="675"/>
                </a:lnTo>
                <a:lnTo>
                  <a:pt x="1231" y="668"/>
                </a:lnTo>
                <a:lnTo>
                  <a:pt x="1630" y="427"/>
                </a:lnTo>
                <a:lnTo>
                  <a:pt x="1630" y="396"/>
                </a:lnTo>
                <a:lnTo>
                  <a:pt x="1628" y="356"/>
                </a:lnTo>
                <a:lnTo>
                  <a:pt x="1625" y="311"/>
                </a:lnTo>
                <a:lnTo>
                  <a:pt x="1621" y="266"/>
                </a:lnTo>
                <a:lnTo>
                  <a:pt x="1616" y="221"/>
                </a:lnTo>
                <a:lnTo>
                  <a:pt x="1609" y="180"/>
                </a:lnTo>
                <a:lnTo>
                  <a:pt x="1604" y="163"/>
                </a:lnTo>
                <a:lnTo>
                  <a:pt x="1601" y="147"/>
                </a:lnTo>
                <a:lnTo>
                  <a:pt x="1596" y="134"/>
                </a:lnTo>
                <a:lnTo>
                  <a:pt x="1592" y="124"/>
                </a:lnTo>
                <a:lnTo>
                  <a:pt x="1563" y="121"/>
                </a:lnTo>
                <a:lnTo>
                  <a:pt x="1534" y="119"/>
                </a:lnTo>
                <a:lnTo>
                  <a:pt x="1505" y="117"/>
                </a:lnTo>
                <a:lnTo>
                  <a:pt x="1473" y="117"/>
                </a:lnTo>
                <a:lnTo>
                  <a:pt x="1442" y="119"/>
                </a:lnTo>
                <a:lnTo>
                  <a:pt x="1411" y="122"/>
                </a:lnTo>
                <a:lnTo>
                  <a:pt x="1378" y="125"/>
                </a:lnTo>
                <a:lnTo>
                  <a:pt x="1345" y="130"/>
                </a:lnTo>
                <a:lnTo>
                  <a:pt x="1311" y="137"/>
                </a:lnTo>
                <a:lnTo>
                  <a:pt x="1278" y="144"/>
                </a:lnTo>
                <a:lnTo>
                  <a:pt x="1244" y="152"/>
                </a:lnTo>
                <a:lnTo>
                  <a:pt x="1209" y="161"/>
                </a:lnTo>
                <a:lnTo>
                  <a:pt x="1176" y="172"/>
                </a:lnTo>
                <a:lnTo>
                  <a:pt x="1141" y="183"/>
                </a:lnTo>
                <a:lnTo>
                  <a:pt x="1106" y="195"/>
                </a:lnTo>
                <a:lnTo>
                  <a:pt x="1071" y="209"/>
                </a:lnTo>
                <a:lnTo>
                  <a:pt x="1038" y="223"/>
                </a:lnTo>
                <a:lnTo>
                  <a:pt x="1003" y="238"/>
                </a:lnTo>
                <a:lnTo>
                  <a:pt x="969" y="254"/>
                </a:lnTo>
                <a:lnTo>
                  <a:pt x="936" y="270"/>
                </a:lnTo>
                <a:lnTo>
                  <a:pt x="903" y="289"/>
                </a:lnTo>
                <a:lnTo>
                  <a:pt x="871" y="306"/>
                </a:lnTo>
                <a:lnTo>
                  <a:pt x="838" y="326"/>
                </a:lnTo>
                <a:lnTo>
                  <a:pt x="807" y="346"/>
                </a:lnTo>
                <a:lnTo>
                  <a:pt x="776" y="367"/>
                </a:lnTo>
                <a:lnTo>
                  <a:pt x="747" y="389"/>
                </a:lnTo>
                <a:lnTo>
                  <a:pt x="717" y="411"/>
                </a:lnTo>
                <a:lnTo>
                  <a:pt x="689" y="433"/>
                </a:lnTo>
                <a:lnTo>
                  <a:pt x="662" y="456"/>
                </a:lnTo>
                <a:lnTo>
                  <a:pt x="635" y="480"/>
                </a:lnTo>
                <a:lnTo>
                  <a:pt x="611" y="504"/>
                </a:lnTo>
                <a:lnTo>
                  <a:pt x="587" y="530"/>
                </a:lnTo>
                <a:close/>
                <a:moveTo>
                  <a:pt x="1718" y="107"/>
                </a:moveTo>
                <a:lnTo>
                  <a:pt x="1718" y="107"/>
                </a:lnTo>
                <a:lnTo>
                  <a:pt x="1712" y="122"/>
                </a:lnTo>
                <a:lnTo>
                  <a:pt x="1708" y="139"/>
                </a:lnTo>
                <a:lnTo>
                  <a:pt x="1705" y="158"/>
                </a:lnTo>
                <a:lnTo>
                  <a:pt x="1703" y="176"/>
                </a:lnTo>
                <a:lnTo>
                  <a:pt x="1703" y="197"/>
                </a:lnTo>
                <a:lnTo>
                  <a:pt x="1703" y="218"/>
                </a:lnTo>
                <a:lnTo>
                  <a:pt x="1704" y="240"/>
                </a:lnTo>
                <a:lnTo>
                  <a:pt x="1706" y="262"/>
                </a:lnTo>
                <a:lnTo>
                  <a:pt x="1713" y="310"/>
                </a:lnTo>
                <a:lnTo>
                  <a:pt x="1721" y="358"/>
                </a:lnTo>
                <a:lnTo>
                  <a:pt x="1740" y="459"/>
                </a:lnTo>
                <a:lnTo>
                  <a:pt x="1799" y="477"/>
                </a:lnTo>
                <a:lnTo>
                  <a:pt x="1858" y="496"/>
                </a:lnTo>
                <a:lnTo>
                  <a:pt x="1917" y="518"/>
                </a:lnTo>
                <a:lnTo>
                  <a:pt x="1973" y="542"/>
                </a:lnTo>
                <a:lnTo>
                  <a:pt x="2027" y="568"/>
                </a:lnTo>
                <a:lnTo>
                  <a:pt x="2053" y="581"/>
                </a:lnTo>
                <a:lnTo>
                  <a:pt x="2078" y="595"/>
                </a:lnTo>
                <a:lnTo>
                  <a:pt x="2102" y="610"/>
                </a:lnTo>
                <a:lnTo>
                  <a:pt x="2125" y="624"/>
                </a:lnTo>
                <a:lnTo>
                  <a:pt x="2147" y="639"/>
                </a:lnTo>
                <a:lnTo>
                  <a:pt x="2167" y="654"/>
                </a:lnTo>
                <a:lnTo>
                  <a:pt x="2214" y="654"/>
                </a:lnTo>
                <a:lnTo>
                  <a:pt x="2263" y="656"/>
                </a:lnTo>
                <a:lnTo>
                  <a:pt x="2310" y="659"/>
                </a:lnTo>
                <a:lnTo>
                  <a:pt x="2358" y="662"/>
                </a:lnTo>
                <a:lnTo>
                  <a:pt x="2405" y="668"/>
                </a:lnTo>
                <a:lnTo>
                  <a:pt x="2453" y="675"/>
                </a:lnTo>
                <a:lnTo>
                  <a:pt x="2502" y="683"/>
                </a:lnTo>
                <a:lnTo>
                  <a:pt x="2549" y="692"/>
                </a:lnTo>
                <a:lnTo>
                  <a:pt x="2558" y="662"/>
                </a:lnTo>
                <a:lnTo>
                  <a:pt x="2565" y="630"/>
                </a:lnTo>
                <a:lnTo>
                  <a:pt x="2571" y="594"/>
                </a:lnTo>
                <a:lnTo>
                  <a:pt x="2576" y="558"/>
                </a:lnTo>
                <a:lnTo>
                  <a:pt x="2579" y="523"/>
                </a:lnTo>
                <a:lnTo>
                  <a:pt x="2580" y="493"/>
                </a:lnTo>
                <a:lnTo>
                  <a:pt x="2580" y="469"/>
                </a:lnTo>
                <a:lnTo>
                  <a:pt x="2579" y="452"/>
                </a:lnTo>
                <a:lnTo>
                  <a:pt x="2559" y="434"/>
                </a:lnTo>
                <a:lnTo>
                  <a:pt x="2539" y="415"/>
                </a:lnTo>
                <a:lnTo>
                  <a:pt x="2518" y="398"/>
                </a:lnTo>
                <a:lnTo>
                  <a:pt x="2496" y="380"/>
                </a:lnTo>
                <a:lnTo>
                  <a:pt x="2452" y="347"/>
                </a:lnTo>
                <a:lnTo>
                  <a:pt x="2404" y="316"/>
                </a:lnTo>
                <a:lnTo>
                  <a:pt x="2355" y="285"/>
                </a:lnTo>
                <a:lnTo>
                  <a:pt x="2304" y="258"/>
                </a:lnTo>
                <a:lnTo>
                  <a:pt x="2252" y="232"/>
                </a:lnTo>
                <a:lnTo>
                  <a:pt x="2198" y="209"/>
                </a:lnTo>
                <a:lnTo>
                  <a:pt x="2142" y="187"/>
                </a:lnTo>
                <a:lnTo>
                  <a:pt x="2084" y="168"/>
                </a:lnTo>
                <a:lnTo>
                  <a:pt x="2026" y="151"/>
                </a:lnTo>
                <a:lnTo>
                  <a:pt x="1966" y="137"/>
                </a:lnTo>
                <a:lnTo>
                  <a:pt x="1906" y="125"/>
                </a:lnTo>
                <a:lnTo>
                  <a:pt x="1874" y="121"/>
                </a:lnTo>
                <a:lnTo>
                  <a:pt x="1843" y="116"/>
                </a:lnTo>
                <a:lnTo>
                  <a:pt x="1813" y="113"/>
                </a:lnTo>
                <a:lnTo>
                  <a:pt x="1782" y="110"/>
                </a:lnTo>
                <a:lnTo>
                  <a:pt x="1749" y="108"/>
                </a:lnTo>
                <a:lnTo>
                  <a:pt x="1718" y="107"/>
                </a:lnTo>
                <a:close/>
                <a:moveTo>
                  <a:pt x="2274" y="2460"/>
                </a:moveTo>
                <a:lnTo>
                  <a:pt x="2274" y="2460"/>
                </a:lnTo>
                <a:lnTo>
                  <a:pt x="2252" y="2507"/>
                </a:lnTo>
                <a:lnTo>
                  <a:pt x="2226" y="2558"/>
                </a:lnTo>
                <a:lnTo>
                  <a:pt x="2196" y="2613"/>
                </a:lnTo>
                <a:lnTo>
                  <a:pt x="2161" y="2670"/>
                </a:lnTo>
                <a:lnTo>
                  <a:pt x="2141" y="2700"/>
                </a:lnTo>
                <a:lnTo>
                  <a:pt x="2120" y="2730"/>
                </a:lnTo>
                <a:lnTo>
                  <a:pt x="2099" y="2761"/>
                </a:lnTo>
                <a:lnTo>
                  <a:pt x="2075" y="2792"/>
                </a:lnTo>
                <a:lnTo>
                  <a:pt x="2051" y="2824"/>
                </a:lnTo>
                <a:lnTo>
                  <a:pt x="2025" y="2856"/>
                </a:lnTo>
                <a:lnTo>
                  <a:pt x="1997" y="2889"/>
                </a:lnTo>
                <a:lnTo>
                  <a:pt x="1967" y="2921"/>
                </a:lnTo>
                <a:lnTo>
                  <a:pt x="1987" y="2949"/>
                </a:lnTo>
                <a:lnTo>
                  <a:pt x="2005" y="2974"/>
                </a:lnTo>
                <a:lnTo>
                  <a:pt x="2024" y="2999"/>
                </a:lnTo>
                <a:lnTo>
                  <a:pt x="2043" y="3021"/>
                </a:lnTo>
                <a:lnTo>
                  <a:pt x="2061" y="3042"/>
                </a:lnTo>
                <a:lnTo>
                  <a:pt x="2080" y="3060"/>
                </a:lnTo>
                <a:lnTo>
                  <a:pt x="2098" y="3075"/>
                </a:lnTo>
                <a:lnTo>
                  <a:pt x="2118" y="3089"/>
                </a:lnTo>
                <a:lnTo>
                  <a:pt x="2179" y="3058"/>
                </a:lnTo>
                <a:lnTo>
                  <a:pt x="2241" y="3027"/>
                </a:lnTo>
                <a:lnTo>
                  <a:pt x="2299" y="2994"/>
                </a:lnTo>
                <a:lnTo>
                  <a:pt x="2357" y="2962"/>
                </a:lnTo>
                <a:lnTo>
                  <a:pt x="2412" y="2928"/>
                </a:lnTo>
                <a:lnTo>
                  <a:pt x="2466" y="2893"/>
                </a:lnTo>
                <a:lnTo>
                  <a:pt x="2517" y="2859"/>
                </a:lnTo>
                <a:lnTo>
                  <a:pt x="2566" y="2821"/>
                </a:lnTo>
                <a:lnTo>
                  <a:pt x="2613" y="2784"/>
                </a:lnTo>
                <a:lnTo>
                  <a:pt x="2658" y="2745"/>
                </a:lnTo>
                <a:lnTo>
                  <a:pt x="2680" y="2725"/>
                </a:lnTo>
                <a:lnTo>
                  <a:pt x="2701" y="2706"/>
                </a:lnTo>
                <a:lnTo>
                  <a:pt x="2721" y="2685"/>
                </a:lnTo>
                <a:lnTo>
                  <a:pt x="2740" y="2663"/>
                </a:lnTo>
                <a:lnTo>
                  <a:pt x="2759" y="2641"/>
                </a:lnTo>
                <a:lnTo>
                  <a:pt x="2777" y="2619"/>
                </a:lnTo>
                <a:lnTo>
                  <a:pt x="2795" y="2597"/>
                </a:lnTo>
                <a:lnTo>
                  <a:pt x="2812" y="2573"/>
                </a:lnTo>
                <a:lnTo>
                  <a:pt x="2828" y="2549"/>
                </a:lnTo>
                <a:lnTo>
                  <a:pt x="2845" y="2526"/>
                </a:lnTo>
                <a:lnTo>
                  <a:pt x="2858" y="2500"/>
                </a:lnTo>
                <a:lnTo>
                  <a:pt x="2874" y="2475"/>
                </a:lnTo>
                <a:lnTo>
                  <a:pt x="2865" y="2457"/>
                </a:lnTo>
                <a:lnTo>
                  <a:pt x="2856" y="2441"/>
                </a:lnTo>
                <a:lnTo>
                  <a:pt x="2848" y="2424"/>
                </a:lnTo>
                <a:lnTo>
                  <a:pt x="2838" y="2409"/>
                </a:lnTo>
                <a:lnTo>
                  <a:pt x="2817" y="2378"/>
                </a:lnTo>
                <a:lnTo>
                  <a:pt x="2795" y="2349"/>
                </a:lnTo>
                <a:lnTo>
                  <a:pt x="2769" y="2321"/>
                </a:lnTo>
                <a:lnTo>
                  <a:pt x="2743" y="2295"/>
                </a:lnTo>
                <a:lnTo>
                  <a:pt x="2715" y="2271"/>
                </a:lnTo>
                <a:lnTo>
                  <a:pt x="2685" y="2248"/>
                </a:lnTo>
                <a:lnTo>
                  <a:pt x="2636" y="2278"/>
                </a:lnTo>
                <a:lnTo>
                  <a:pt x="2586" y="2308"/>
                </a:lnTo>
                <a:lnTo>
                  <a:pt x="2535" y="2337"/>
                </a:lnTo>
                <a:lnTo>
                  <a:pt x="2483" y="2365"/>
                </a:lnTo>
                <a:lnTo>
                  <a:pt x="2431" y="2390"/>
                </a:lnTo>
                <a:lnTo>
                  <a:pt x="2379" y="2416"/>
                </a:lnTo>
                <a:lnTo>
                  <a:pt x="2326" y="2439"/>
                </a:lnTo>
                <a:lnTo>
                  <a:pt x="2274" y="2460"/>
                </a:lnTo>
                <a:close/>
                <a:moveTo>
                  <a:pt x="601" y="2375"/>
                </a:moveTo>
                <a:lnTo>
                  <a:pt x="415" y="2508"/>
                </a:lnTo>
                <a:lnTo>
                  <a:pt x="451" y="2564"/>
                </a:lnTo>
                <a:lnTo>
                  <a:pt x="489" y="2617"/>
                </a:lnTo>
                <a:lnTo>
                  <a:pt x="509" y="2643"/>
                </a:lnTo>
                <a:lnTo>
                  <a:pt x="529" y="2667"/>
                </a:lnTo>
                <a:lnTo>
                  <a:pt x="548" y="2692"/>
                </a:lnTo>
                <a:lnTo>
                  <a:pt x="569" y="2716"/>
                </a:lnTo>
                <a:lnTo>
                  <a:pt x="590" y="2738"/>
                </a:lnTo>
                <a:lnTo>
                  <a:pt x="612" y="2761"/>
                </a:lnTo>
                <a:lnTo>
                  <a:pt x="634" y="2782"/>
                </a:lnTo>
                <a:lnTo>
                  <a:pt x="657" y="2803"/>
                </a:lnTo>
                <a:lnTo>
                  <a:pt x="681" y="2824"/>
                </a:lnTo>
                <a:lnTo>
                  <a:pt x="704" y="2843"/>
                </a:lnTo>
                <a:lnTo>
                  <a:pt x="728" y="2862"/>
                </a:lnTo>
                <a:lnTo>
                  <a:pt x="754" y="2881"/>
                </a:lnTo>
                <a:lnTo>
                  <a:pt x="779" y="2898"/>
                </a:lnTo>
                <a:lnTo>
                  <a:pt x="805" y="2915"/>
                </a:lnTo>
                <a:lnTo>
                  <a:pt x="832" y="2932"/>
                </a:lnTo>
                <a:lnTo>
                  <a:pt x="860" y="2948"/>
                </a:lnTo>
                <a:lnTo>
                  <a:pt x="888" y="2963"/>
                </a:lnTo>
                <a:lnTo>
                  <a:pt x="917" y="2977"/>
                </a:lnTo>
                <a:lnTo>
                  <a:pt x="947" y="2991"/>
                </a:lnTo>
                <a:lnTo>
                  <a:pt x="978" y="3005"/>
                </a:lnTo>
                <a:lnTo>
                  <a:pt x="1010" y="3017"/>
                </a:lnTo>
                <a:lnTo>
                  <a:pt x="1042" y="3029"/>
                </a:lnTo>
                <a:lnTo>
                  <a:pt x="1075" y="3040"/>
                </a:lnTo>
                <a:lnTo>
                  <a:pt x="1109" y="3051"/>
                </a:lnTo>
                <a:lnTo>
                  <a:pt x="1144" y="3061"/>
                </a:lnTo>
                <a:lnTo>
                  <a:pt x="1180" y="3071"/>
                </a:lnTo>
                <a:lnTo>
                  <a:pt x="1217" y="3080"/>
                </a:lnTo>
                <a:lnTo>
                  <a:pt x="1255" y="3088"/>
                </a:lnTo>
                <a:lnTo>
                  <a:pt x="1329" y="2962"/>
                </a:lnTo>
                <a:lnTo>
                  <a:pt x="1077" y="2539"/>
                </a:lnTo>
                <a:lnTo>
                  <a:pt x="1020" y="2529"/>
                </a:lnTo>
                <a:lnTo>
                  <a:pt x="963" y="2519"/>
                </a:lnTo>
                <a:lnTo>
                  <a:pt x="934" y="2512"/>
                </a:lnTo>
                <a:lnTo>
                  <a:pt x="905" y="2504"/>
                </a:lnTo>
                <a:lnTo>
                  <a:pt x="875" y="2496"/>
                </a:lnTo>
                <a:lnTo>
                  <a:pt x="846" y="2486"/>
                </a:lnTo>
                <a:lnTo>
                  <a:pt x="816" y="2476"/>
                </a:lnTo>
                <a:lnTo>
                  <a:pt x="786" y="2464"/>
                </a:lnTo>
                <a:lnTo>
                  <a:pt x="756" y="2453"/>
                </a:lnTo>
                <a:lnTo>
                  <a:pt x="726" y="2439"/>
                </a:lnTo>
                <a:lnTo>
                  <a:pt x="694" y="2425"/>
                </a:lnTo>
                <a:lnTo>
                  <a:pt x="664" y="2410"/>
                </a:lnTo>
                <a:lnTo>
                  <a:pt x="633" y="2393"/>
                </a:lnTo>
                <a:lnTo>
                  <a:pt x="601" y="2375"/>
                </a:lnTo>
                <a:close/>
                <a:moveTo>
                  <a:pt x="1404" y="2167"/>
                </a:moveTo>
                <a:lnTo>
                  <a:pt x="1198" y="2495"/>
                </a:lnTo>
                <a:lnTo>
                  <a:pt x="1214" y="2550"/>
                </a:lnTo>
                <a:lnTo>
                  <a:pt x="1233" y="2606"/>
                </a:lnTo>
                <a:lnTo>
                  <a:pt x="1257" y="2661"/>
                </a:lnTo>
                <a:lnTo>
                  <a:pt x="1282" y="2717"/>
                </a:lnTo>
                <a:lnTo>
                  <a:pt x="1310" y="2773"/>
                </a:lnTo>
                <a:lnTo>
                  <a:pt x="1341" y="2828"/>
                </a:lnTo>
                <a:lnTo>
                  <a:pt x="1375" y="2884"/>
                </a:lnTo>
                <a:lnTo>
                  <a:pt x="1411" y="2940"/>
                </a:lnTo>
                <a:lnTo>
                  <a:pt x="1477" y="2935"/>
                </a:lnTo>
                <a:lnTo>
                  <a:pt x="1541" y="2933"/>
                </a:lnTo>
                <a:lnTo>
                  <a:pt x="1601" y="2930"/>
                </a:lnTo>
                <a:lnTo>
                  <a:pt x="1660" y="2929"/>
                </a:lnTo>
                <a:lnTo>
                  <a:pt x="1718" y="2928"/>
                </a:lnTo>
                <a:lnTo>
                  <a:pt x="1772" y="2929"/>
                </a:lnTo>
                <a:lnTo>
                  <a:pt x="1827" y="2930"/>
                </a:lnTo>
                <a:lnTo>
                  <a:pt x="1879" y="2933"/>
                </a:lnTo>
                <a:lnTo>
                  <a:pt x="1910" y="2877"/>
                </a:lnTo>
                <a:lnTo>
                  <a:pt x="1942" y="2823"/>
                </a:lnTo>
                <a:lnTo>
                  <a:pt x="1976" y="2768"/>
                </a:lnTo>
                <a:lnTo>
                  <a:pt x="2014" y="2712"/>
                </a:lnTo>
                <a:lnTo>
                  <a:pt x="2053" y="2658"/>
                </a:lnTo>
                <a:lnTo>
                  <a:pt x="2096" y="2604"/>
                </a:lnTo>
                <a:lnTo>
                  <a:pt x="2142" y="2549"/>
                </a:lnTo>
                <a:lnTo>
                  <a:pt x="2192" y="2493"/>
                </a:lnTo>
                <a:lnTo>
                  <a:pt x="2165" y="2454"/>
                </a:lnTo>
                <a:lnTo>
                  <a:pt x="2140" y="2413"/>
                </a:lnTo>
                <a:lnTo>
                  <a:pt x="2117" y="2374"/>
                </a:lnTo>
                <a:lnTo>
                  <a:pt x="2096" y="2333"/>
                </a:lnTo>
                <a:lnTo>
                  <a:pt x="2076" y="2294"/>
                </a:lnTo>
                <a:lnTo>
                  <a:pt x="2058" y="2253"/>
                </a:lnTo>
                <a:lnTo>
                  <a:pt x="2043" y="2214"/>
                </a:lnTo>
                <a:lnTo>
                  <a:pt x="2029" y="2175"/>
                </a:lnTo>
                <a:lnTo>
                  <a:pt x="1990" y="2182"/>
                </a:lnTo>
                <a:lnTo>
                  <a:pt x="1953" y="2187"/>
                </a:lnTo>
                <a:lnTo>
                  <a:pt x="1915" y="2193"/>
                </a:lnTo>
                <a:lnTo>
                  <a:pt x="1877" y="2199"/>
                </a:lnTo>
                <a:lnTo>
                  <a:pt x="1840" y="2202"/>
                </a:lnTo>
                <a:lnTo>
                  <a:pt x="1800" y="2205"/>
                </a:lnTo>
                <a:lnTo>
                  <a:pt x="1762" y="2207"/>
                </a:lnTo>
                <a:lnTo>
                  <a:pt x="1724" y="2208"/>
                </a:lnTo>
                <a:lnTo>
                  <a:pt x="1684" y="2207"/>
                </a:lnTo>
                <a:lnTo>
                  <a:pt x="1645" y="2206"/>
                </a:lnTo>
                <a:lnTo>
                  <a:pt x="1606" y="2202"/>
                </a:lnTo>
                <a:lnTo>
                  <a:pt x="1566" y="2198"/>
                </a:lnTo>
                <a:lnTo>
                  <a:pt x="1526" y="2192"/>
                </a:lnTo>
                <a:lnTo>
                  <a:pt x="1485" y="2185"/>
                </a:lnTo>
                <a:lnTo>
                  <a:pt x="1444" y="2177"/>
                </a:lnTo>
                <a:lnTo>
                  <a:pt x="1404" y="2167"/>
                </a:lnTo>
                <a:close/>
                <a:moveTo>
                  <a:pt x="117" y="1415"/>
                </a:moveTo>
                <a:lnTo>
                  <a:pt x="117" y="1415"/>
                </a:lnTo>
                <a:lnTo>
                  <a:pt x="120" y="1535"/>
                </a:lnTo>
                <a:lnTo>
                  <a:pt x="123" y="1645"/>
                </a:lnTo>
                <a:lnTo>
                  <a:pt x="129" y="1745"/>
                </a:lnTo>
                <a:lnTo>
                  <a:pt x="136" y="1836"/>
                </a:lnTo>
                <a:lnTo>
                  <a:pt x="145" y="1920"/>
                </a:lnTo>
                <a:lnTo>
                  <a:pt x="151" y="1958"/>
                </a:lnTo>
                <a:lnTo>
                  <a:pt x="157" y="1994"/>
                </a:lnTo>
                <a:lnTo>
                  <a:pt x="162" y="2029"/>
                </a:lnTo>
                <a:lnTo>
                  <a:pt x="169" y="2062"/>
                </a:lnTo>
                <a:lnTo>
                  <a:pt x="176" y="2094"/>
                </a:lnTo>
                <a:lnTo>
                  <a:pt x="184" y="2123"/>
                </a:lnTo>
                <a:lnTo>
                  <a:pt x="193" y="2150"/>
                </a:lnTo>
                <a:lnTo>
                  <a:pt x="201" y="2177"/>
                </a:lnTo>
                <a:lnTo>
                  <a:pt x="210" y="2201"/>
                </a:lnTo>
                <a:lnTo>
                  <a:pt x="219" y="2226"/>
                </a:lnTo>
                <a:lnTo>
                  <a:pt x="229" y="2248"/>
                </a:lnTo>
                <a:lnTo>
                  <a:pt x="239" y="2269"/>
                </a:lnTo>
                <a:lnTo>
                  <a:pt x="249" y="2287"/>
                </a:lnTo>
                <a:lnTo>
                  <a:pt x="260" y="2306"/>
                </a:lnTo>
                <a:lnTo>
                  <a:pt x="271" y="2323"/>
                </a:lnTo>
                <a:lnTo>
                  <a:pt x="283" y="2339"/>
                </a:lnTo>
                <a:lnTo>
                  <a:pt x="296" y="2354"/>
                </a:lnTo>
                <a:lnTo>
                  <a:pt x="309" y="2368"/>
                </a:lnTo>
                <a:lnTo>
                  <a:pt x="321" y="2382"/>
                </a:lnTo>
                <a:lnTo>
                  <a:pt x="334" y="2394"/>
                </a:lnTo>
                <a:lnTo>
                  <a:pt x="348" y="2405"/>
                </a:lnTo>
                <a:lnTo>
                  <a:pt x="362" y="2417"/>
                </a:lnTo>
                <a:lnTo>
                  <a:pt x="557" y="2330"/>
                </a:lnTo>
                <a:lnTo>
                  <a:pt x="552" y="2263"/>
                </a:lnTo>
                <a:lnTo>
                  <a:pt x="547" y="2196"/>
                </a:lnTo>
                <a:lnTo>
                  <a:pt x="544" y="2127"/>
                </a:lnTo>
                <a:lnTo>
                  <a:pt x="541" y="2060"/>
                </a:lnTo>
                <a:lnTo>
                  <a:pt x="539" y="1992"/>
                </a:lnTo>
                <a:lnTo>
                  <a:pt x="539" y="1924"/>
                </a:lnTo>
                <a:lnTo>
                  <a:pt x="539" y="1857"/>
                </a:lnTo>
                <a:lnTo>
                  <a:pt x="541" y="1789"/>
                </a:lnTo>
                <a:lnTo>
                  <a:pt x="509" y="1732"/>
                </a:lnTo>
                <a:lnTo>
                  <a:pt x="480" y="1675"/>
                </a:lnTo>
                <a:lnTo>
                  <a:pt x="453" y="1618"/>
                </a:lnTo>
                <a:lnTo>
                  <a:pt x="429" y="1562"/>
                </a:lnTo>
                <a:lnTo>
                  <a:pt x="408" y="1505"/>
                </a:lnTo>
                <a:lnTo>
                  <a:pt x="391" y="1448"/>
                </a:lnTo>
                <a:lnTo>
                  <a:pt x="376" y="1391"/>
                </a:lnTo>
                <a:lnTo>
                  <a:pt x="363" y="1334"/>
                </a:lnTo>
                <a:lnTo>
                  <a:pt x="346" y="1334"/>
                </a:lnTo>
                <a:lnTo>
                  <a:pt x="329" y="1334"/>
                </a:lnTo>
                <a:lnTo>
                  <a:pt x="312" y="1336"/>
                </a:lnTo>
                <a:lnTo>
                  <a:pt x="296" y="1338"/>
                </a:lnTo>
                <a:lnTo>
                  <a:pt x="280" y="1340"/>
                </a:lnTo>
                <a:lnTo>
                  <a:pt x="264" y="1344"/>
                </a:lnTo>
                <a:lnTo>
                  <a:pt x="248" y="1348"/>
                </a:lnTo>
                <a:lnTo>
                  <a:pt x="233" y="1353"/>
                </a:lnTo>
                <a:lnTo>
                  <a:pt x="218" y="1359"/>
                </a:lnTo>
                <a:lnTo>
                  <a:pt x="203" y="1364"/>
                </a:lnTo>
                <a:lnTo>
                  <a:pt x="188" y="1371"/>
                </a:lnTo>
                <a:lnTo>
                  <a:pt x="173" y="1378"/>
                </a:lnTo>
                <a:lnTo>
                  <a:pt x="159" y="1387"/>
                </a:lnTo>
                <a:lnTo>
                  <a:pt x="145" y="1396"/>
                </a:lnTo>
                <a:lnTo>
                  <a:pt x="131" y="1405"/>
                </a:lnTo>
                <a:lnTo>
                  <a:pt x="117" y="1415"/>
                </a:lnTo>
                <a:close/>
                <a:moveTo>
                  <a:pt x="3136" y="1356"/>
                </a:moveTo>
                <a:lnTo>
                  <a:pt x="3136" y="1356"/>
                </a:lnTo>
                <a:lnTo>
                  <a:pt x="3123" y="1347"/>
                </a:lnTo>
                <a:lnTo>
                  <a:pt x="3109" y="1340"/>
                </a:lnTo>
                <a:lnTo>
                  <a:pt x="3094" y="1333"/>
                </a:lnTo>
                <a:lnTo>
                  <a:pt x="3080" y="1329"/>
                </a:lnTo>
                <a:lnTo>
                  <a:pt x="3065" y="1325"/>
                </a:lnTo>
                <a:lnTo>
                  <a:pt x="3050" y="1322"/>
                </a:lnTo>
                <a:lnTo>
                  <a:pt x="3035" y="1319"/>
                </a:lnTo>
                <a:lnTo>
                  <a:pt x="3018" y="1317"/>
                </a:lnTo>
                <a:lnTo>
                  <a:pt x="2987" y="1316"/>
                </a:lnTo>
                <a:lnTo>
                  <a:pt x="2956" y="1315"/>
                </a:lnTo>
                <a:lnTo>
                  <a:pt x="2923" y="1313"/>
                </a:lnTo>
                <a:lnTo>
                  <a:pt x="2891" y="1312"/>
                </a:lnTo>
                <a:lnTo>
                  <a:pt x="2884" y="1345"/>
                </a:lnTo>
                <a:lnTo>
                  <a:pt x="2874" y="1378"/>
                </a:lnTo>
                <a:lnTo>
                  <a:pt x="2862" y="1412"/>
                </a:lnTo>
                <a:lnTo>
                  <a:pt x="2848" y="1446"/>
                </a:lnTo>
                <a:lnTo>
                  <a:pt x="2832" y="1479"/>
                </a:lnTo>
                <a:lnTo>
                  <a:pt x="2814" y="1513"/>
                </a:lnTo>
                <a:lnTo>
                  <a:pt x="2796" y="1546"/>
                </a:lnTo>
                <a:lnTo>
                  <a:pt x="2775" y="1580"/>
                </a:lnTo>
                <a:lnTo>
                  <a:pt x="2728" y="2189"/>
                </a:lnTo>
                <a:lnTo>
                  <a:pt x="2747" y="2199"/>
                </a:lnTo>
                <a:lnTo>
                  <a:pt x="2766" y="2211"/>
                </a:lnTo>
                <a:lnTo>
                  <a:pt x="2783" y="2222"/>
                </a:lnTo>
                <a:lnTo>
                  <a:pt x="2798" y="2234"/>
                </a:lnTo>
                <a:lnTo>
                  <a:pt x="2813" y="2245"/>
                </a:lnTo>
                <a:lnTo>
                  <a:pt x="2827" y="2258"/>
                </a:lnTo>
                <a:lnTo>
                  <a:pt x="2853" y="2285"/>
                </a:lnTo>
                <a:lnTo>
                  <a:pt x="2876" y="2311"/>
                </a:lnTo>
                <a:lnTo>
                  <a:pt x="2900" y="2340"/>
                </a:lnTo>
                <a:lnTo>
                  <a:pt x="2923" y="2368"/>
                </a:lnTo>
                <a:lnTo>
                  <a:pt x="2950" y="2397"/>
                </a:lnTo>
                <a:lnTo>
                  <a:pt x="2977" y="2337"/>
                </a:lnTo>
                <a:lnTo>
                  <a:pt x="3001" y="2278"/>
                </a:lnTo>
                <a:lnTo>
                  <a:pt x="3024" y="2218"/>
                </a:lnTo>
                <a:lnTo>
                  <a:pt x="3045" y="2156"/>
                </a:lnTo>
                <a:lnTo>
                  <a:pt x="3065" y="2095"/>
                </a:lnTo>
                <a:lnTo>
                  <a:pt x="3082" y="2033"/>
                </a:lnTo>
                <a:lnTo>
                  <a:pt x="3097" y="1970"/>
                </a:lnTo>
                <a:lnTo>
                  <a:pt x="3110" y="1907"/>
                </a:lnTo>
                <a:lnTo>
                  <a:pt x="3122" y="1842"/>
                </a:lnTo>
                <a:lnTo>
                  <a:pt x="3130" y="1776"/>
                </a:lnTo>
                <a:lnTo>
                  <a:pt x="3137" y="1710"/>
                </a:lnTo>
                <a:lnTo>
                  <a:pt x="3141" y="1642"/>
                </a:lnTo>
                <a:lnTo>
                  <a:pt x="3144" y="1573"/>
                </a:lnTo>
                <a:lnTo>
                  <a:pt x="3144" y="1502"/>
                </a:lnTo>
                <a:lnTo>
                  <a:pt x="3141" y="1431"/>
                </a:lnTo>
                <a:lnTo>
                  <a:pt x="3136" y="1356"/>
                </a:lnTo>
                <a:close/>
                <a:moveTo>
                  <a:pt x="2197" y="763"/>
                </a:moveTo>
                <a:lnTo>
                  <a:pt x="2085" y="1045"/>
                </a:lnTo>
                <a:lnTo>
                  <a:pt x="2113" y="1075"/>
                </a:lnTo>
                <a:lnTo>
                  <a:pt x="2140" y="1105"/>
                </a:lnTo>
                <a:lnTo>
                  <a:pt x="2164" y="1136"/>
                </a:lnTo>
                <a:lnTo>
                  <a:pt x="2187" y="1169"/>
                </a:lnTo>
                <a:lnTo>
                  <a:pt x="2208" y="1201"/>
                </a:lnTo>
                <a:lnTo>
                  <a:pt x="2229" y="1234"/>
                </a:lnTo>
                <a:lnTo>
                  <a:pt x="2247" y="1267"/>
                </a:lnTo>
                <a:lnTo>
                  <a:pt x="2264" y="1301"/>
                </a:lnTo>
                <a:lnTo>
                  <a:pt x="2279" y="1336"/>
                </a:lnTo>
                <a:lnTo>
                  <a:pt x="2293" y="1370"/>
                </a:lnTo>
                <a:lnTo>
                  <a:pt x="2306" y="1406"/>
                </a:lnTo>
                <a:lnTo>
                  <a:pt x="2317" y="1441"/>
                </a:lnTo>
                <a:lnTo>
                  <a:pt x="2328" y="1477"/>
                </a:lnTo>
                <a:lnTo>
                  <a:pt x="2337" y="1514"/>
                </a:lnTo>
                <a:lnTo>
                  <a:pt x="2345" y="1551"/>
                </a:lnTo>
                <a:lnTo>
                  <a:pt x="2353" y="1588"/>
                </a:lnTo>
                <a:lnTo>
                  <a:pt x="2715" y="1573"/>
                </a:lnTo>
                <a:lnTo>
                  <a:pt x="2722" y="1527"/>
                </a:lnTo>
                <a:lnTo>
                  <a:pt x="2732" y="1480"/>
                </a:lnTo>
                <a:lnTo>
                  <a:pt x="2745" y="1434"/>
                </a:lnTo>
                <a:lnTo>
                  <a:pt x="2760" y="1388"/>
                </a:lnTo>
                <a:lnTo>
                  <a:pt x="2779" y="1341"/>
                </a:lnTo>
                <a:lnTo>
                  <a:pt x="2801" y="1296"/>
                </a:lnTo>
                <a:lnTo>
                  <a:pt x="2824" y="1250"/>
                </a:lnTo>
                <a:lnTo>
                  <a:pt x="2850" y="1203"/>
                </a:lnTo>
                <a:lnTo>
                  <a:pt x="2648" y="800"/>
                </a:lnTo>
                <a:lnTo>
                  <a:pt x="2594" y="792"/>
                </a:lnTo>
                <a:lnTo>
                  <a:pt x="2541" y="785"/>
                </a:lnTo>
                <a:lnTo>
                  <a:pt x="2485" y="779"/>
                </a:lnTo>
                <a:lnTo>
                  <a:pt x="2430" y="775"/>
                </a:lnTo>
                <a:lnTo>
                  <a:pt x="2373" y="770"/>
                </a:lnTo>
                <a:lnTo>
                  <a:pt x="2315" y="766"/>
                </a:lnTo>
                <a:lnTo>
                  <a:pt x="2256" y="764"/>
                </a:lnTo>
                <a:lnTo>
                  <a:pt x="2197" y="763"/>
                </a:lnTo>
                <a:close/>
                <a:moveTo>
                  <a:pt x="1470" y="1090"/>
                </a:moveTo>
                <a:lnTo>
                  <a:pt x="1470" y="1090"/>
                </a:lnTo>
                <a:lnTo>
                  <a:pt x="1446" y="1122"/>
                </a:lnTo>
                <a:lnTo>
                  <a:pt x="1424" y="1156"/>
                </a:lnTo>
                <a:lnTo>
                  <a:pt x="1402" y="1189"/>
                </a:lnTo>
                <a:lnTo>
                  <a:pt x="1382" y="1224"/>
                </a:lnTo>
                <a:lnTo>
                  <a:pt x="1362" y="1259"/>
                </a:lnTo>
                <a:lnTo>
                  <a:pt x="1344" y="1296"/>
                </a:lnTo>
                <a:lnTo>
                  <a:pt x="1327" y="1333"/>
                </a:lnTo>
                <a:lnTo>
                  <a:pt x="1311" y="1370"/>
                </a:lnTo>
                <a:lnTo>
                  <a:pt x="1296" y="1410"/>
                </a:lnTo>
                <a:lnTo>
                  <a:pt x="1282" y="1449"/>
                </a:lnTo>
                <a:lnTo>
                  <a:pt x="1268" y="1489"/>
                </a:lnTo>
                <a:lnTo>
                  <a:pt x="1257" y="1530"/>
                </a:lnTo>
                <a:lnTo>
                  <a:pt x="1245" y="1572"/>
                </a:lnTo>
                <a:lnTo>
                  <a:pt x="1235" y="1615"/>
                </a:lnTo>
                <a:lnTo>
                  <a:pt x="1224" y="1658"/>
                </a:lnTo>
                <a:lnTo>
                  <a:pt x="1215" y="1702"/>
                </a:lnTo>
                <a:lnTo>
                  <a:pt x="1225" y="1728"/>
                </a:lnTo>
                <a:lnTo>
                  <a:pt x="1236" y="1755"/>
                </a:lnTo>
                <a:lnTo>
                  <a:pt x="1246" y="1781"/>
                </a:lnTo>
                <a:lnTo>
                  <a:pt x="1259" y="1807"/>
                </a:lnTo>
                <a:lnTo>
                  <a:pt x="1272" y="1833"/>
                </a:lnTo>
                <a:lnTo>
                  <a:pt x="1284" y="1858"/>
                </a:lnTo>
                <a:lnTo>
                  <a:pt x="1313" y="1908"/>
                </a:lnTo>
                <a:lnTo>
                  <a:pt x="1345" y="1958"/>
                </a:lnTo>
                <a:lnTo>
                  <a:pt x="1378" y="2005"/>
                </a:lnTo>
                <a:lnTo>
                  <a:pt x="1413" y="2054"/>
                </a:lnTo>
                <a:lnTo>
                  <a:pt x="1450" y="2100"/>
                </a:lnTo>
                <a:lnTo>
                  <a:pt x="1519" y="2106"/>
                </a:lnTo>
                <a:lnTo>
                  <a:pt x="1586" y="2110"/>
                </a:lnTo>
                <a:lnTo>
                  <a:pt x="1655" y="2113"/>
                </a:lnTo>
                <a:lnTo>
                  <a:pt x="1724" y="2114"/>
                </a:lnTo>
                <a:lnTo>
                  <a:pt x="1793" y="2113"/>
                </a:lnTo>
                <a:lnTo>
                  <a:pt x="1863" y="2111"/>
                </a:lnTo>
                <a:lnTo>
                  <a:pt x="1932" y="2107"/>
                </a:lnTo>
                <a:lnTo>
                  <a:pt x="2003" y="2100"/>
                </a:lnTo>
                <a:lnTo>
                  <a:pt x="2041" y="2054"/>
                </a:lnTo>
                <a:lnTo>
                  <a:pt x="2078" y="2005"/>
                </a:lnTo>
                <a:lnTo>
                  <a:pt x="2096" y="1980"/>
                </a:lnTo>
                <a:lnTo>
                  <a:pt x="2113" y="1953"/>
                </a:lnTo>
                <a:lnTo>
                  <a:pt x="2131" y="1927"/>
                </a:lnTo>
                <a:lnTo>
                  <a:pt x="2148" y="1899"/>
                </a:lnTo>
                <a:lnTo>
                  <a:pt x="2164" y="1870"/>
                </a:lnTo>
                <a:lnTo>
                  <a:pt x="2180" y="1840"/>
                </a:lnTo>
                <a:lnTo>
                  <a:pt x="2196" y="1808"/>
                </a:lnTo>
                <a:lnTo>
                  <a:pt x="2211" y="1777"/>
                </a:lnTo>
                <a:lnTo>
                  <a:pt x="2226" y="1744"/>
                </a:lnTo>
                <a:lnTo>
                  <a:pt x="2240" y="1710"/>
                </a:lnTo>
                <a:lnTo>
                  <a:pt x="2253" y="1675"/>
                </a:lnTo>
                <a:lnTo>
                  <a:pt x="2266" y="1638"/>
                </a:lnTo>
                <a:lnTo>
                  <a:pt x="2258" y="1601"/>
                </a:lnTo>
                <a:lnTo>
                  <a:pt x="2249" y="1564"/>
                </a:lnTo>
                <a:lnTo>
                  <a:pt x="2238" y="1527"/>
                </a:lnTo>
                <a:lnTo>
                  <a:pt x="2228" y="1491"/>
                </a:lnTo>
                <a:lnTo>
                  <a:pt x="2216" y="1455"/>
                </a:lnTo>
                <a:lnTo>
                  <a:pt x="2204" y="1420"/>
                </a:lnTo>
                <a:lnTo>
                  <a:pt x="2191" y="1385"/>
                </a:lnTo>
                <a:lnTo>
                  <a:pt x="2177" y="1351"/>
                </a:lnTo>
                <a:lnTo>
                  <a:pt x="2162" y="1317"/>
                </a:lnTo>
                <a:lnTo>
                  <a:pt x="2146" y="1282"/>
                </a:lnTo>
                <a:lnTo>
                  <a:pt x="2129" y="1250"/>
                </a:lnTo>
                <a:lnTo>
                  <a:pt x="2112" y="1216"/>
                </a:lnTo>
                <a:lnTo>
                  <a:pt x="2095" y="1184"/>
                </a:lnTo>
                <a:lnTo>
                  <a:pt x="2075" y="1151"/>
                </a:lnTo>
                <a:lnTo>
                  <a:pt x="2056" y="1120"/>
                </a:lnTo>
                <a:lnTo>
                  <a:pt x="2036" y="1089"/>
                </a:lnTo>
                <a:lnTo>
                  <a:pt x="1732" y="1083"/>
                </a:lnTo>
                <a:lnTo>
                  <a:pt x="1470" y="1090"/>
                </a:lnTo>
                <a:close/>
                <a:moveTo>
                  <a:pt x="1257" y="754"/>
                </a:moveTo>
                <a:lnTo>
                  <a:pt x="1257" y="754"/>
                </a:lnTo>
                <a:lnTo>
                  <a:pt x="1214" y="754"/>
                </a:lnTo>
                <a:lnTo>
                  <a:pt x="1170" y="755"/>
                </a:lnTo>
                <a:lnTo>
                  <a:pt x="1125" y="758"/>
                </a:lnTo>
                <a:lnTo>
                  <a:pt x="1078" y="762"/>
                </a:lnTo>
                <a:lnTo>
                  <a:pt x="1032" y="766"/>
                </a:lnTo>
                <a:lnTo>
                  <a:pt x="984" y="772"/>
                </a:lnTo>
                <a:lnTo>
                  <a:pt x="939" y="779"/>
                </a:lnTo>
                <a:lnTo>
                  <a:pt x="894" y="786"/>
                </a:lnTo>
                <a:lnTo>
                  <a:pt x="851" y="795"/>
                </a:lnTo>
                <a:lnTo>
                  <a:pt x="809" y="805"/>
                </a:lnTo>
                <a:lnTo>
                  <a:pt x="771" y="815"/>
                </a:lnTo>
                <a:lnTo>
                  <a:pt x="735" y="827"/>
                </a:lnTo>
                <a:lnTo>
                  <a:pt x="704" y="838"/>
                </a:lnTo>
                <a:lnTo>
                  <a:pt x="676" y="851"/>
                </a:lnTo>
                <a:lnTo>
                  <a:pt x="663" y="857"/>
                </a:lnTo>
                <a:lnTo>
                  <a:pt x="652" y="864"/>
                </a:lnTo>
                <a:lnTo>
                  <a:pt x="642" y="871"/>
                </a:lnTo>
                <a:lnTo>
                  <a:pt x="634" y="878"/>
                </a:lnTo>
                <a:lnTo>
                  <a:pt x="618" y="893"/>
                </a:lnTo>
                <a:lnTo>
                  <a:pt x="603" y="910"/>
                </a:lnTo>
                <a:lnTo>
                  <a:pt x="588" y="930"/>
                </a:lnTo>
                <a:lnTo>
                  <a:pt x="574" y="951"/>
                </a:lnTo>
                <a:lnTo>
                  <a:pt x="559" y="974"/>
                </a:lnTo>
                <a:lnTo>
                  <a:pt x="545" y="998"/>
                </a:lnTo>
                <a:lnTo>
                  <a:pt x="532" y="1024"/>
                </a:lnTo>
                <a:lnTo>
                  <a:pt x="518" y="1050"/>
                </a:lnTo>
                <a:lnTo>
                  <a:pt x="494" y="1106"/>
                </a:lnTo>
                <a:lnTo>
                  <a:pt x="470" y="1165"/>
                </a:lnTo>
                <a:lnTo>
                  <a:pt x="448" y="1223"/>
                </a:lnTo>
                <a:lnTo>
                  <a:pt x="428" y="1281"/>
                </a:lnTo>
                <a:lnTo>
                  <a:pt x="449" y="1348"/>
                </a:lnTo>
                <a:lnTo>
                  <a:pt x="472" y="1413"/>
                </a:lnTo>
                <a:lnTo>
                  <a:pt x="496" y="1477"/>
                </a:lnTo>
                <a:lnTo>
                  <a:pt x="522" y="1537"/>
                </a:lnTo>
                <a:lnTo>
                  <a:pt x="550" y="1596"/>
                </a:lnTo>
                <a:lnTo>
                  <a:pt x="565" y="1624"/>
                </a:lnTo>
                <a:lnTo>
                  <a:pt x="580" y="1652"/>
                </a:lnTo>
                <a:lnTo>
                  <a:pt x="596" y="1680"/>
                </a:lnTo>
                <a:lnTo>
                  <a:pt x="612" y="1706"/>
                </a:lnTo>
                <a:lnTo>
                  <a:pt x="628" y="1733"/>
                </a:lnTo>
                <a:lnTo>
                  <a:pt x="646" y="1759"/>
                </a:lnTo>
                <a:lnTo>
                  <a:pt x="674" y="1745"/>
                </a:lnTo>
                <a:lnTo>
                  <a:pt x="701" y="1733"/>
                </a:lnTo>
                <a:lnTo>
                  <a:pt x="730" y="1721"/>
                </a:lnTo>
                <a:lnTo>
                  <a:pt x="759" y="1711"/>
                </a:lnTo>
                <a:lnTo>
                  <a:pt x="790" y="1701"/>
                </a:lnTo>
                <a:lnTo>
                  <a:pt x="820" y="1691"/>
                </a:lnTo>
                <a:lnTo>
                  <a:pt x="851" y="1682"/>
                </a:lnTo>
                <a:lnTo>
                  <a:pt x="882" y="1674"/>
                </a:lnTo>
                <a:lnTo>
                  <a:pt x="947" y="1660"/>
                </a:lnTo>
                <a:lnTo>
                  <a:pt x="1013" y="1647"/>
                </a:lnTo>
                <a:lnTo>
                  <a:pt x="1080" y="1636"/>
                </a:lnTo>
                <a:lnTo>
                  <a:pt x="1148" y="1626"/>
                </a:lnTo>
                <a:lnTo>
                  <a:pt x="1157" y="1586"/>
                </a:lnTo>
                <a:lnTo>
                  <a:pt x="1166" y="1545"/>
                </a:lnTo>
                <a:lnTo>
                  <a:pt x="1176" y="1506"/>
                </a:lnTo>
                <a:lnTo>
                  <a:pt x="1186" y="1468"/>
                </a:lnTo>
                <a:lnTo>
                  <a:pt x="1198" y="1429"/>
                </a:lnTo>
                <a:lnTo>
                  <a:pt x="1209" y="1392"/>
                </a:lnTo>
                <a:lnTo>
                  <a:pt x="1222" y="1355"/>
                </a:lnTo>
                <a:lnTo>
                  <a:pt x="1236" y="1319"/>
                </a:lnTo>
                <a:lnTo>
                  <a:pt x="1250" y="1283"/>
                </a:lnTo>
                <a:lnTo>
                  <a:pt x="1265" y="1249"/>
                </a:lnTo>
                <a:lnTo>
                  <a:pt x="1280" y="1214"/>
                </a:lnTo>
                <a:lnTo>
                  <a:pt x="1296" y="1180"/>
                </a:lnTo>
                <a:lnTo>
                  <a:pt x="1329" y="1113"/>
                </a:lnTo>
                <a:lnTo>
                  <a:pt x="1364" y="1048"/>
                </a:lnTo>
                <a:lnTo>
                  <a:pt x="1354" y="1010"/>
                </a:lnTo>
                <a:lnTo>
                  <a:pt x="1344" y="973"/>
                </a:lnTo>
                <a:lnTo>
                  <a:pt x="1332" y="936"/>
                </a:lnTo>
                <a:lnTo>
                  <a:pt x="1319" y="899"/>
                </a:lnTo>
                <a:lnTo>
                  <a:pt x="1304" y="861"/>
                </a:lnTo>
                <a:lnTo>
                  <a:pt x="1289" y="826"/>
                </a:lnTo>
                <a:lnTo>
                  <a:pt x="1273" y="790"/>
                </a:lnTo>
                <a:lnTo>
                  <a:pt x="1257" y="754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67558685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AE87BDB-48A8-4A27-82F5-D70045545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图标素材使用说明</a:t>
            </a:r>
          </a:p>
        </p:txBody>
      </p:sp>
      <p:sp>
        <p:nvSpPr>
          <p:cNvPr id="3" name="学士帽">
            <a:extLst>
              <a:ext uri="{FF2B5EF4-FFF2-40B4-BE49-F238E27FC236}">
                <a16:creationId xmlns="" xmlns:a16="http://schemas.microsoft.com/office/drawing/2014/main" id="{952AFFB7-587A-4587-9FBF-07DF78E6901B}"/>
              </a:ext>
            </a:extLst>
          </p:cNvPr>
          <p:cNvSpPr/>
          <p:nvPr/>
        </p:nvSpPr>
        <p:spPr bwMode="auto">
          <a:xfrm>
            <a:off x="2443868" y="1367026"/>
            <a:ext cx="498475" cy="277495"/>
          </a:xfrm>
          <a:custGeom>
            <a:avLst/>
            <a:gdLst>
              <a:gd name="T0" fmla="*/ 1395067 w 3931"/>
              <a:gd name="T1" fmla="*/ 589725 h 2392"/>
              <a:gd name="T2" fmla="*/ 928365 w 3931"/>
              <a:gd name="T3" fmla="*/ 389484 h 2392"/>
              <a:gd name="T4" fmla="*/ 403040 w 3931"/>
              <a:gd name="T5" fmla="*/ 589725 h 2392"/>
              <a:gd name="T6" fmla="*/ 256480 w 3931"/>
              <a:gd name="T7" fmla="*/ 528782 h 2392"/>
              <a:gd name="T8" fmla="*/ 256480 w 3931"/>
              <a:gd name="T9" fmla="*/ 708403 h 2392"/>
              <a:gd name="T10" fmla="*/ 296326 w 3931"/>
              <a:gd name="T11" fmla="*/ 763389 h 2392"/>
              <a:gd name="T12" fmla="*/ 255564 w 3931"/>
              <a:gd name="T13" fmla="*/ 818375 h 2392"/>
              <a:gd name="T14" fmla="*/ 299074 w 3931"/>
              <a:gd name="T15" fmla="*/ 1011742 h 2392"/>
              <a:gd name="T16" fmla="*/ 170834 w 3931"/>
              <a:gd name="T17" fmla="*/ 1011742 h 2392"/>
              <a:gd name="T18" fmla="*/ 214802 w 3931"/>
              <a:gd name="T19" fmla="*/ 817458 h 2392"/>
              <a:gd name="T20" fmla="*/ 179078 w 3931"/>
              <a:gd name="T21" fmla="*/ 763389 h 2392"/>
              <a:gd name="T22" fmla="*/ 213428 w 3931"/>
              <a:gd name="T23" fmla="*/ 709777 h 2392"/>
              <a:gd name="T24" fmla="*/ 213428 w 3931"/>
              <a:gd name="T25" fmla="*/ 510911 h 2392"/>
              <a:gd name="T26" fmla="*/ 0 w 3931"/>
              <a:gd name="T27" fmla="*/ 421559 h 2392"/>
              <a:gd name="T28" fmla="*/ 938899 w 3931"/>
              <a:gd name="T29" fmla="*/ 0 h 2392"/>
              <a:gd name="T30" fmla="*/ 1800397 w 3931"/>
              <a:gd name="T31" fmla="*/ 427058 h 2392"/>
              <a:gd name="T32" fmla="*/ 1395067 w 3931"/>
              <a:gd name="T33" fmla="*/ 589725 h 2392"/>
              <a:gd name="T34" fmla="*/ 917831 w 3931"/>
              <a:gd name="T35" fmla="*/ 491208 h 2392"/>
              <a:gd name="T36" fmla="*/ 1341481 w 3931"/>
              <a:gd name="T37" fmla="*/ 635088 h 2392"/>
              <a:gd name="T38" fmla="*/ 1341481 w 3931"/>
              <a:gd name="T39" fmla="*/ 983791 h 2392"/>
              <a:gd name="T40" fmla="*/ 896306 w 3931"/>
              <a:gd name="T41" fmla="*/ 1096054 h 2392"/>
              <a:gd name="T42" fmla="*/ 503342 w 3931"/>
              <a:gd name="T43" fmla="*/ 983791 h 2392"/>
              <a:gd name="T44" fmla="*/ 503342 w 3931"/>
              <a:gd name="T45" fmla="*/ 635088 h 2392"/>
              <a:gd name="T46" fmla="*/ 917831 w 3931"/>
              <a:gd name="T47" fmla="*/ 491208 h 2392"/>
              <a:gd name="T48" fmla="*/ 912335 w 3931"/>
              <a:gd name="T49" fmla="*/ 1031904 h 2392"/>
              <a:gd name="T50" fmla="*/ 1254003 w 3931"/>
              <a:gd name="T51" fmla="*/ 946675 h 2392"/>
              <a:gd name="T52" fmla="*/ 912335 w 3931"/>
              <a:gd name="T53" fmla="*/ 860989 h 2392"/>
              <a:gd name="T54" fmla="*/ 571126 w 3931"/>
              <a:gd name="T55" fmla="*/ 946675 h 2392"/>
              <a:gd name="T56" fmla="*/ 912335 w 3931"/>
              <a:gd name="T57" fmla="*/ 1031904 h 239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931" h="2392">
                <a:moveTo>
                  <a:pt x="3046" y="1287"/>
                </a:moveTo>
                <a:cubicBezTo>
                  <a:pt x="3046" y="1287"/>
                  <a:pt x="2618" y="850"/>
                  <a:pt x="2027" y="850"/>
                </a:cubicBezTo>
                <a:cubicBezTo>
                  <a:pt x="1450" y="850"/>
                  <a:pt x="880" y="1287"/>
                  <a:pt x="880" y="1287"/>
                </a:cubicBezTo>
                <a:cubicBezTo>
                  <a:pt x="560" y="1154"/>
                  <a:pt x="560" y="1154"/>
                  <a:pt x="560" y="1154"/>
                </a:cubicBezTo>
                <a:cubicBezTo>
                  <a:pt x="560" y="1546"/>
                  <a:pt x="560" y="1546"/>
                  <a:pt x="560" y="1546"/>
                </a:cubicBezTo>
                <a:cubicBezTo>
                  <a:pt x="610" y="1563"/>
                  <a:pt x="647" y="1610"/>
                  <a:pt x="647" y="1666"/>
                </a:cubicBezTo>
                <a:cubicBezTo>
                  <a:pt x="647" y="1723"/>
                  <a:pt x="609" y="1769"/>
                  <a:pt x="558" y="1786"/>
                </a:cubicBezTo>
                <a:cubicBezTo>
                  <a:pt x="653" y="2208"/>
                  <a:pt x="653" y="2208"/>
                  <a:pt x="653" y="2208"/>
                </a:cubicBezTo>
                <a:cubicBezTo>
                  <a:pt x="373" y="2208"/>
                  <a:pt x="373" y="2208"/>
                  <a:pt x="373" y="2208"/>
                </a:cubicBezTo>
                <a:cubicBezTo>
                  <a:pt x="469" y="1784"/>
                  <a:pt x="469" y="1784"/>
                  <a:pt x="469" y="1784"/>
                </a:cubicBezTo>
                <a:cubicBezTo>
                  <a:pt x="423" y="1764"/>
                  <a:pt x="391" y="1719"/>
                  <a:pt x="391" y="1666"/>
                </a:cubicBezTo>
                <a:cubicBezTo>
                  <a:pt x="391" y="1614"/>
                  <a:pt x="422" y="1570"/>
                  <a:pt x="466" y="1549"/>
                </a:cubicBezTo>
                <a:cubicBezTo>
                  <a:pt x="466" y="1115"/>
                  <a:pt x="466" y="1115"/>
                  <a:pt x="466" y="1115"/>
                </a:cubicBezTo>
                <a:cubicBezTo>
                  <a:pt x="0" y="920"/>
                  <a:pt x="0" y="920"/>
                  <a:pt x="0" y="920"/>
                </a:cubicBezTo>
                <a:cubicBezTo>
                  <a:pt x="2050" y="0"/>
                  <a:pt x="2050" y="0"/>
                  <a:pt x="2050" y="0"/>
                </a:cubicBezTo>
                <a:cubicBezTo>
                  <a:pt x="3931" y="932"/>
                  <a:pt x="3931" y="932"/>
                  <a:pt x="3931" y="932"/>
                </a:cubicBezTo>
                <a:lnTo>
                  <a:pt x="3046" y="1287"/>
                </a:lnTo>
                <a:close/>
                <a:moveTo>
                  <a:pt x="2004" y="1072"/>
                </a:moveTo>
                <a:cubicBezTo>
                  <a:pt x="2598" y="1072"/>
                  <a:pt x="2929" y="1386"/>
                  <a:pt x="2929" y="1386"/>
                </a:cubicBezTo>
                <a:cubicBezTo>
                  <a:pt x="2929" y="2147"/>
                  <a:pt x="2929" y="2147"/>
                  <a:pt x="2929" y="2147"/>
                </a:cubicBezTo>
                <a:cubicBezTo>
                  <a:pt x="2929" y="2147"/>
                  <a:pt x="2586" y="2392"/>
                  <a:pt x="1957" y="2392"/>
                </a:cubicBezTo>
                <a:cubicBezTo>
                  <a:pt x="1328" y="2392"/>
                  <a:pt x="1099" y="2147"/>
                  <a:pt x="1099" y="2147"/>
                </a:cubicBezTo>
                <a:cubicBezTo>
                  <a:pt x="1099" y="1386"/>
                  <a:pt x="1099" y="1386"/>
                  <a:pt x="1099" y="1386"/>
                </a:cubicBezTo>
                <a:cubicBezTo>
                  <a:pt x="1099" y="1386"/>
                  <a:pt x="1410" y="1072"/>
                  <a:pt x="2004" y="1072"/>
                </a:cubicBezTo>
                <a:close/>
                <a:moveTo>
                  <a:pt x="1992" y="2252"/>
                </a:moveTo>
                <a:cubicBezTo>
                  <a:pt x="2404" y="2252"/>
                  <a:pt x="2738" y="2168"/>
                  <a:pt x="2738" y="2066"/>
                </a:cubicBezTo>
                <a:cubicBezTo>
                  <a:pt x="2738" y="1963"/>
                  <a:pt x="2404" y="1879"/>
                  <a:pt x="1992" y="1879"/>
                </a:cubicBezTo>
                <a:cubicBezTo>
                  <a:pt x="1581" y="1879"/>
                  <a:pt x="1247" y="1963"/>
                  <a:pt x="1247" y="2066"/>
                </a:cubicBezTo>
                <a:cubicBezTo>
                  <a:pt x="1247" y="2168"/>
                  <a:pt x="1581" y="2252"/>
                  <a:pt x="1992" y="2252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4" name="Freeform 139">
            <a:extLst>
              <a:ext uri="{FF2B5EF4-FFF2-40B4-BE49-F238E27FC236}">
                <a16:creationId xmlns="" xmlns:a16="http://schemas.microsoft.com/office/drawing/2014/main" id="{6113C4D0-F347-44CD-8886-DA64D1B2DDE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473530" y="1367026"/>
            <a:ext cx="365760" cy="324485"/>
          </a:xfrm>
          <a:custGeom>
            <a:avLst/>
            <a:gdLst>
              <a:gd name="T0" fmla="*/ 182 w 189"/>
              <a:gd name="T1" fmla="*/ 66 h 168"/>
              <a:gd name="T2" fmla="*/ 189 w 189"/>
              <a:gd name="T3" fmla="*/ 56 h 168"/>
              <a:gd name="T4" fmla="*/ 182 w 189"/>
              <a:gd name="T5" fmla="*/ 46 h 168"/>
              <a:gd name="T6" fmla="*/ 105 w 189"/>
              <a:gd name="T7" fmla="*/ 2 h 168"/>
              <a:gd name="T8" fmla="*/ 95 w 189"/>
              <a:gd name="T9" fmla="*/ 0 h 168"/>
              <a:gd name="T10" fmla="*/ 84 w 189"/>
              <a:gd name="T11" fmla="*/ 2 h 168"/>
              <a:gd name="T12" fmla="*/ 7 w 189"/>
              <a:gd name="T13" fmla="*/ 46 h 168"/>
              <a:gd name="T14" fmla="*/ 0 w 189"/>
              <a:gd name="T15" fmla="*/ 56 h 168"/>
              <a:gd name="T16" fmla="*/ 7 w 189"/>
              <a:gd name="T17" fmla="*/ 66 h 168"/>
              <a:gd name="T18" fmla="*/ 28 w 189"/>
              <a:gd name="T19" fmla="*/ 79 h 168"/>
              <a:gd name="T20" fmla="*/ 28 w 189"/>
              <a:gd name="T21" fmla="*/ 79 h 168"/>
              <a:gd name="T22" fmla="*/ 28 w 189"/>
              <a:gd name="T23" fmla="*/ 137 h 168"/>
              <a:gd name="T24" fmla="*/ 29 w 189"/>
              <a:gd name="T25" fmla="*/ 138 h 168"/>
              <a:gd name="T26" fmla="*/ 36 w 189"/>
              <a:gd name="T27" fmla="*/ 152 h 168"/>
              <a:gd name="T28" fmla="*/ 51 w 189"/>
              <a:gd name="T29" fmla="*/ 161 h 168"/>
              <a:gd name="T30" fmla="*/ 95 w 189"/>
              <a:gd name="T31" fmla="*/ 168 h 168"/>
              <a:gd name="T32" fmla="*/ 139 w 189"/>
              <a:gd name="T33" fmla="*/ 161 h 168"/>
              <a:gd name="T34" fmla="*/ 154 w 189"/>
              <a:gd name="T35" fmla="*/ 152 h 168"/>
              <a:gd name="T36" fmla="*/ 161 w 189"/>
              <a:gd name="T37" fmla="*/ 138 h 168"/>
              <a:gd name="T38" fmla="*/ 161 w 189"/>
              <a:gd name="T39" fmla="*/ 137 h 168"/>
              <a:gd name="T40" fmla="*/ 161 w 189"/>
              <a:gd name="T41" fmla="*/ 79 h 168"/>
              <a:gd name="T42" fmla="*/ 161 w 189"/>
              <a:gd name="T43" fmla="*/ 79 h 168"/>
              <a:gd name="T44" fmla="*/ 182 w 189"/>
              <a:gd name="T45" fmla="*/ 66 h 168"/>
              <a:gd name="T46" fmla="*/ 92 w 189"/>
              <a:gd name="T47" fmla="*/ 16 h 168"/>
              <a:gd name="T48" fmla="*/ 95 w 189"/>
              <a:gd name="T49" fmla="*/ 15 h 168"/>
              <a:gd name="T50" fmla="*/ 97 w 189"/>
              <a:gd name="T51" fmla="*/ 16 h 168"/>
              <a:gd name="T52" fmla="*/ 170 w 189"/>
              <a:gd name="T53" fmla="*/ 56 h 168"/>
              <a:gd name="T54" fmla="*/ 97 w 189"/>
              <a:gd name="T55" fmla="*/ 97 h 168"/>
              <a:gd name="T56" fmla="*/ 95 w 189"/>
              <a:gd name="T57" fmla="*/ 97 h 168"/>
              <a:gd name="T58" fmla="*/ 92 w 189"/>
              <a:gd name="T59" fmla="*/ 97 h 168"/>
              <a:gd name="T60" fmla="*/ 20 w 189"/>
              <a:gd name="T61" fmla="*/ 56 h 168"/>
              <a:gd name="T62" fmla="*/ 92 w 189"/>
              <a:gd name="T63" fmla="*/ 16 h 168"/>
              <a:gd name="T64" fmla="*/ 146 w 189"/>
              <a:gd name="T65" fmla="*/ 137 h 168"/>
              <a:gd name="T66" fmla="*/ 146 w 189"/>
              <a:gd name="T67" fmla="*/ 137 h 168"/>
              <a:gd name="T68" fmla="*/ 133 w 189"/>
              <a:gd name="T69" fmla="*/ 147 h 168"/>
              <a:gd name="T70" fmla="*/ 95 w 189"/>
              <a:gd name="T71" fmla="*/ 153 h 168"/>
              <a:gd name="T72" fmla="*/ 56 w 189"/>
              <a:gd name="T73" fmla="*/ 147 h 168"/>
              <a:gd name="T74" fmla="*/ 44 w 189"/>
              <a:gd name="T75" fmla="*/ 137 h 168"/>
              <a:gd name="T76" fmla="*/ 44 w 189"/>
              <a:gd name="T77" fmla="*/ 136 h 168"/>
              <a:gd name="T78" fmla="*/ 44 w 189"/>
              <a:gd name="T79" fmla="*/ 87 h 168"/>
              <a:gd name="T80" fmla="*/ 84 w 189"/>
              <a:gd name="T81" fmla="*/ 110 h 168"/>
              <a:gd name="T82" fmla="*/ 95 w 189"/>
              <a:gd name="T83" fmla="*/ 113 h 168"/>
              <a:gd name="T84" fmla="*/ 105 w 189"/>
              <a:gd name="T85" fmla="*/ 110 h 168"/>
              <a:gd name="T86" fmla="*/ 146 w 189"/>
              <a:gd name="T87" fmla="*/ 87 h 168"/>
              <a:gd name="T88" fmla="*/ 146 w 189"/>
              <a:gd name="T89" fmla="*/ 137 h 168"/>
              <a:gd name="T90" fmla="*/ 180 w 189"/>
              <a:gd name="T91" fmla="*/ 73 h 168"/>
              <a:gd name="T92" fmla="*/ 173 w 189"/>
              <a:gd name="T93" fmla="*/ 80 h 168"/>
              <a:gd name="T94" fmla="*/ 173 w 189"/>
              <a:gd name="T95" fmla="*/ 141 h 168"/>
              <a:gd name="T96" fmla="*/ 180 w 189"/>
              <a:gd name="T97" fmla="*/ 148 h 168"/>
              <a:gd name="T98" fmla="*/ 188 w 189"/>
              <a:gd name="T99" fmla="*/ 141 h 168"/>
              <a:gd name="T100" fmla="*/ 188 w 189"/>
              <a:gd name="T101" fmla="*/ 80 h 168"/>
              <a:gd name="T102" fmla="*/ 180 w 189"/>
              <a:gd name="T103" fmla="*/ 73 h 168"/>
              <a:gd name="T104" fmla="*/ 180 w 189"/>
              <a:gd name="T105" fmla="*/ 73 h 168"/>
              <a:gd name="T106" fmla="*/ 180 w 189"/>
              <a:gd name="T107" fmla="*/ 73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9" h="168">
                <a:moveTo>
                  <a:pt x="182" y="66"/>
                </a:moveTo>
                <a:cubicBezTo>
                  <a:pt x="187" y="64"/>
                  <a:pt x="189" y="60"/>
                  <a:pt x="189" y="56"/>
                </a:cubicBezTo>
                <a:cubicBezTo>
                  <a:pt x="189" y="52"/>
                  <a:pt x="187" y="48"/>
                  <a:pt x="182" y="46"/>
                </a:cubicBezTo>
                <a:cubicBezTo>
                  <a:pt x="105" y="2"/>
                  <a:pt x="105" y="2"/>
                  <a:pt x="105" y="2"/>
                </a:cubicBezTo>
                <a:cubicBezTo>
                  <a:pt x="102" y="1"/>
                  <a:pt x="98" y="0"/>
                  <a:pt x="95" y="0"/>
                </a:cubicBezTo>
                <a:cubicBezTo>
                  <a:pt x="91" y="0"/>
                  <a:pt x="87" y="1"/>
                  <a:pt x="84" y="2"/>
                </a:cubicBezTo>
                <a:cubicBezTo>
                  <a:pt x="7" y="46"/>
                  <a:pt x="7" y="46"/>
                  <a:pt x="7" y="46"/>
                </a:cubicBezTo>
                <a:cubicBezTo>
                  <a:pt x="3" y="48"/>
                  <a:pt x="0" y="52"/>
                  <a:pt x="0" y="56"/>
                </a:cubicBezTo>
                <a:cubicBezTo>
                  <a:pt x="0" y="60"/>
                  <a:pt x="3" y="64"/>
                  <a:pt x="7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8"/>
                  <a:pt x="29" y="138"/>
                  <a:pt x="29" y="138"/>
                </a:cubicBezTo>
                <a:cubicBezTo>
                  <a:pt x="29" y="142"/>
                  <a:pt x="30" y="147"/>
                  <a:pt x="36" y="152"/>
                </a:cubicBezTo>
                <a:cubicBezTo>
                  <a:pt x="39" y="155"/>
                  <a:pt x="44" y="158"/>
                  <a:pt x="51" y="161"/>
                </a:cubicBezTo>
                <a:cubicBezTo>
                  <a:pt x="62" y="166"/>
                  <a:pt x="78" y="168"/>
                  <a:pt x="95" y="168"/>
                </a:cubicBezTo>
                <a:cubicBezTo>
                  <a:pt x="111" y="168"/>
                  <a:pt x="127" y="166"/>
                  <a:pt x="139" y="161"/>
                </a:cubicBezTo>
                <a:cubicBezTo>
                  <a:pt x="145" y="158"/>
                  <a:pt x="150" y="155"/>
                  <a:pt x="154" y="152"/>
                </a:cubicBezTo>
                <a:cubicBezTo>
                  <a:pt x="159" y="147"/>
                  <a:pt x="161" y="141"/>
                  <a:pt x="161" y="138"/>
                </a:cubicBezTo>
                <a:cubicBezTo>
                  <a:pt x="161" y="137"/>
                  <a:pt x="161" y="137"/>
                  <a:pt x="161" y="137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82" y="66"/>
                  <a:pt x="182" y="66"/>
                  <a:pt x="182" y="66"/>
                </a:cubicBezTo>
                <a:close/>
                <a:moveTo>
                  <a:pt x="92" y="16"/>
                </a:moveTo>
                <a:cubicBezTo>
                  <a:pt x="92" y="15"/>
                  <a:pt x="93" y="15"/>
                  <a:pt x="95" y="15"/>
                </a:cubicBezTo>
                <a:cubicBezTo>
                  <a:pt x="96" y="15"/>
                  <a:pt x="97" y="15"/>
                  <a:pt x="97" y="16"/>
                </a:cubicBezTo>
                <a:cubicBezTo>
                  <a:pt x="170" y="56"/>
                  <a:pt x="170" y="56"/>
                  <a:pt x="170" y="5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6" y="97"/>
                  <a:pt x="95" y="97"/>
                </a:cubicBezTo>
                <a:cubicBezTo>
                  <a:pt x="93" y="97"/>
                  <a:pt x="92" y="97"/>
                  <a:pt x="92" y="97"/>
                </a:cubicBezTo>
                <a:cubicBezTo>
                  <a:pt x="20" y="56"/>
                  <a:pt x="20" y="56"/>
                  <a:pt x="20" y="56"/>
                </a:cubicBezTo>
                <a:cubicBezTo>
                  <a:pt x="92" y="16"/>
                  <a:pt x="92" y="16"/>
                  <a:pt x="92" y="16"/>
                </a:cubicBezTo>
                <a:close/>
                <a:moveTo>
                  <a:pt x="146" y="137"/>
                </a:moveTo>
                <a:cubicBezTo>
                  <a:pt x="146" y="137"/>
                  <a:pt x="146" y="137"/>
                  <a:pt x="146" y="137"/>
                </a:cubicBezTo>
                <a:cubicBezTo>
                  <a:pt x="146" y="139"/>
                  <a:pt x="142" y="143"/>
                  <a:pt x="133" y="147"/>
                </a:cubicBezTo>
                <a:cubicBezTo>
                  <a:pt x="123" y="151"/>
                  <a:pt x="109" y="153"/>
                  <a:pt x="95" y="153"/>
                </a:cubicBezTo>
                <a:cubicBezTo>
                  <a:pt x="80" y="153"/>
                  <a:pt x="66" y="151"/>
                  <a:pt x="56" y="147"/>
                </a:cubicBezTo>
                <a:cubicBezTo>
                  <a:pt x="48" y="143"/>
                  <a:pt x="44" y="139"/>
                  <a:pt x="44" y="137"/>
                </a:cubicBezTo>
                <a:cubicBezTo>
                  <a:pt x="44" y="137"/>
                  <a:pt x="44" y="136"/>
                  <a:pt x="44" y="136"/>
                </a:cubicBezTo>
                <a:cubicBezTo>
                  <a:pt x="44" y="87"/>
                  <a:pt x="44" y="87"/>
                  <a:pt x="44" y="87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87" y="112"/>
                  <a:pt x="91" y="113"/>
                  <a:pt x="95" y="113"/>
                </a:cubicBezTo>
                <a:cubicBezTo>
                  <a:pt x="98" y="113"/>
                  <a:pt x="102" y="112"/>
                  <a:pt x="105" y="110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6" y="137"/>
                  <a:pt x="146" y="137"/>
                  <a:pt x="146" y="137"/>
                </a:cubicBezTo>
                <a:close/>
                <a:moveTo>
                  <a:pt x="180" y="73"/>
                </a:moveTo>
                <a:cubicBezTo>
                  <a:pt x="176" y="73"/>
                  <a:pt x="173" y="76"/>
                  <a:pt x="173" y="80"/>
                </a:cubicBezTo>
                <a:cubicBezTo>
                  <a:pt x="173" y="141"/>
                  <a:pt x="173" y="141"/>
                  <a:pt x="173" y="141"/>
                </a:cubicBezTo>
                <a:cubicBezTo>
                  <a:pt x="173" y="145"/>
                  <a:pt x="176" y="148"/>
                  <a:pt x="180" y="148"/>
                </a:cubicBezTo>
                <a:cubicBezTo>
                  <a:pt x="185" y="148"/>
                  <a:pt x="188" y="145"/>
                  <a:pt x="188" y="141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88" y="76"/>
                  <a:pt x="185" y="73"/>
                  <a:pt x="180" y="73"/>
                </a:cubicBezTo>
                <a:close/>
                <a:moveTo>
                  <a:pt x="180" y="73"/>
                </a:moveTo>
                <a:cubicBezTo>
                  <a:pt x="180" y="73"/>
                  <a:pt x="180" y="73"/>
                  <a:pt x="180" y="73"/>
                </a:cubicBez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5" name="Freeform 142">
            <a:extLst>
              <a:ext uri="{FF2B5EF4-FFF2-40B4-BE49-F238E27FC236}">
                <a16:creationId xmlns="" xmlns:a16="http://schemas.microsoft.com/office/drawing/2014/main" id="{76F27D54-A905-4487-8C0E-C00E0B004B2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73559" y="1367026"/>
            <a:ext cx="466725" cy="327660"/>
          </a:xfrm>
          <a:custGeom>
            <a:avLst/>
            <a:gdLst>
              <a:gd name="T0" fmla="*/ 255 w 263"/>
              <a:gd name="T1" fmla="*/ 42 h 184"/>
              <a:gd name="T2" fmla="*/ 140 w 263"/>
              <a:gd name="T3" fmla="*/ 2 h 184"/>
              <a:gd name="T4" fmla="*/ 127 w 263"/>
              <a:gd name="T5" fmla="*/ 2 h 184"/>
              <a:gd name="T6" fmla="*/ 11 w 263"/>
              <a:gd name="T7" fmla="*/ 42 h 184"/>
              <a:gd name="T8" fmla="*/ 11 w 263"/>
              <a:gd name="T9" fmla="*/ 51 h 184"/>
              <a:gd name="T10" fmla="*/ 38 w 263"/>
              <a:gd name="T11" fmla="*/ 61 h 184"/>
              <a:gd name="T12" fmla="*/ 25 w 263"/>
              <a:gd name="T13" fmla="*/ 99 h 184"/>
              <a:gd name="T14" fmla="*/ 17 w 263"/>
              <a:gd name="T15" fmla="*/ 111 h 184"/>
              <a:gd name="T16" fmla="*/ 24 w 263"/>
              <a:gd name="T17" fmla="*/ 122 h 184"/>
              <a:gd name="T18" fmla="*/ 0 w 263"/>
              <a:gd name="T19" fmla="*/ 173 h 184"/>
              <a:gd name="T20" fmla="*/ 19 w 263"/>
              <a:gd name="T21" fmla="*/ 184 h 184"/>
              <a:gd name="T22" fmla="*/ 37 w 263"/>
              <a:gd name="T23" fmla="*/ 121 h 184"/>
              <a:gd name="T24" fmla="*/ 42 w 263"/>
              <a:gd name="T25" fmla="*/ 111 h 184"/>
              <a:gd name="T26" fmla="*/ 36 w 263"/>
              <a:gd name="T27" fmla="*/ 100 h 184"/>
              <a:gd name="T28" fmla="*/ 50 w 263"/>
              <a:gd name="T29" fmla="*/ 66 h 184"/>
              <a:gd name="T30" fmla="*/ 51 w 263"/>
              <a:gd name="T31" fmla="*/ 65 h 184"/>
              <a:gd name="T32" fmla="*/ 131 w 263"/>
              <a:gd name="T33" fmla="*/ 33 h 184"/>
              <a:gd name="T34" fmla="*/ 138 w 263"/>
              <a:gd name="T35" fmla="*/ 36 h 184"/>
              <a:gd name="T36" fmla="*/ 138 w 263"/>
              <a:gd name="T37" fmla="*/ 36 h 184"/>
              <a:gd name="T38" fmla="*/ 135 w 263"/>
              <a:gd name="T39" fmla="*/ 44 h 184"/>
              <a:gd name="T40" fmla="*/ 68 w 263"/>
              <a:gd name="T41" fmla="*/ 71 h 184"/>
              <a:gd name="T42" fmla="*/ 128 w 263"/>
              <a:gd name="T43" fmla="*/ 91 h 184"/>
              <a:gd name="T44" fmla="*/ 141 w 263"/>
              <a:gd name="T45" fmla="*/ 91 h 184"/>
              <a:gd name="T46" fmla="*/ 256 w 263"/>
              <a:gd name="T47" fmla="*/ 52 h 184"/>
              <a:gd name="T48" fmla="*/ 255 w 263"/>
              <a:gd name="T49" fmla="*/ 42 h 184"/>
              <a:gd name="T50" fmla="*/ 255 w 263"/>
              <a:gd name="T51" fmla="*/ 42 h 184"/>
              <a:gd name="T52" fmla="*/ 128 w 263"/>
              <a:gd name="T53" fmla="*/ 106 h 184"/>
              <a:gd name="T54" fmla="*/ 55 w 263"/>
              <a:gd name="T55" fmla="*/ 82 h 184"/>
              <a:gd name="T56" fmla="*/ 55 w 263"/>
              <a:gd name="T57" fmla="*/ 100 h 184"/>
              <a:gd name="T58" fmla="*/ 61 w 263"/>
              <a:gd name="T59" fmla="*/ 114 h 184"/>
              <a:gd name="T60" fmla="*/ 56 w 263"/>
              <a:gd name="T61" fmla="*/ 127 h 184"/>
              <a:gd name="T62" fmla="*/ 61 w 263"/>
              <a:gd name="T63" fmla="*/ 134 h 184"/>
              <a:gd name="T64" fmla="*/ 209 w 263"/>
              <a:gd name="T65" fmla="*/ 131 h 184"/>
              <a:gd name="T66" fmla="*/ 215 w 263"/>
              <a:gd name="T67" fmla="*/ 121 h 184"/>
              <a:gd name="T68" fmla="*/ 215 w 263"/>
              <a:gd name="T69" fmla="*/ 81 h 184"/>
              <a:gd name="T70" fmla="*/ 141 w 263"/>
              <a:gd name="T71" fmla="*/ 106 h 184"/>
              <a:gd name="T72" fmla="*/ 128 w 263"/>
              <a:gd name="T73" fmla="*/ 106 h 184"/>
              <a:gd name="T74" fmla="*/ 128 w 263"/>
              <a:gd name="T75" fmla="*/ 106 h 184"/>
              <a:gd name="T76" fmla="*/ 128 w 263"/>
              <a:gd name="T77" fmla="*/ 106 h 184"/>
              <a:gd name="T78" fmla="*/ 128 w 263"/>
              <a:gd name="T79" fmla="*/ 10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3" h="184">
                <a:moveTo>
                  <a:pt x="255" y="42"/>
                </a:moveTo>
                <a:cubicBezTo>
                  <a:pt x="140" y="2"/>
                  <a:pt x="140" y="2"/>
                  <a:pt x="140" y="2"/>
                </a:cubicBezTo>
                <a:cubicBezTo>
                  <a:pt x="133" y="0"/>
                  <a:pt x="134" y="0"/>
                  <a:pt x="127" y="2"/>
                </a:cubicBezTo>
                <a:cubicBezTo>
                  <a:pt x="11" y="42"/>
                  <a:pt x="11" y="42"/>
                  <a:pt x="11" y="42"/>
                </a:cubicBezTo>
                <a:cubicBezTo>
                  <a:pt x="3" y="44"/>
                  <a:pt x="3" y="49"/>
                  <a:pt x="11" y="51"/>
                </a:cubicBezTo>
                <a:cubicBezTo>
                  <a:pt x="38" y="61"/>
                  <a:pt x="38" y="61"/>
                  <a:pt x="38" y="61"/>
                </a:cubicBezTo>
                <a:cubicBezTo>
                  <a:pt x="26" y="73"/>
                  <a:pt x="25" y="85"/>
                  <a:pt x="25" y="99"/>
                </a:cubicBezTo>
                <a:cubicBezTo>
                  <a:pt x="20" y="101"/>
                  <a:pt x="17" y="106"/>
                  <a:pt x="17" y="111"/>
                </a:cubicBezTo>
                <a:cubicBezTo>
                  <a:pt x="17" y="116"/>
                  <a:pt x="20" y="120"/>
                  <a:pt x="24" y="122"/>
                </a:cubicBezTo>
                <a:cubicBezTo>
                  <a:pt x="22" y="137"/>
                  <a:pt x="16" y="153"/>
                  <a:pt x="0" y="173"/>
                </a:cubicBezTo>
                <a:cubicBezTo>
                  <a:pt x="8" y="179"/>
                  <a:pt x="12" y="181"/>
                  <a:pt x="19" y="184"/>
                </a:cubicBezTo>
                <a:cubicBezTo>
                  <a:pt x="42" y="174"/>
                  <a:pt x="39" y="147"/>
                  <a:pt x="37" y="121"/>
                </a:cubicBezTo>
                <a:cubicBezTo>
                  <a:pt x="40" y="119"/>
                  <a:pt x="42" y="115"/>
                  <a:pt x="42" y="111"/>
                </a:cubicBezTo>
                <a:cubicBezTo>
                  <a:pt x="42" y="106"/>
                  <a:pt x="40" y="102"/>
                  <a:pt x="36" y="100"/>
                </a:cubicBezTo>
                <a:cubicBezTo>
                  <a:pt x="37" y="86"/>
                  <a:pt x="40" y="74"/>
                  <a:pt x="50" y="66"/>
                </a:cubicBezTo>
                <a:cubicBezTo>
                  <a:pt x="50" y="65"/>
                  <a:pt x="51" y="65"/>
                  <a:pt x="51" y="65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34" y="32"/>
                  <a:pt x="137" y="33"/>
                  <a:pt x="138" y="36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39" y="39"/>
                  <a:pt x="138" y="43"/>
                  <a:pt x="135" y="44"/>
                </a:cubicBezTo>
                <a:cubicBezTo>
                  <a:pt x="68" y="71"/>
                  <a:pt x="68" y="71"/>
                  <a:pt x="68" y="71"/>
                </a:cubicBezTo>
                <a:cubicBezTo>
                  <a:pt x="128" y="91"/>
                  <a:pt x="128" y="91"/>
                  <a:pt x="128" y="91"/>
                </a:cubicBezTo>
                <a:cubicBezTo>
                  <a:pt x="135" y="94"/>
                  <a:pt x="134" y="94"/>
                  <a:pt x="141" y="91"/>
                </a:cubicBezTo>
                <a:cubicBezTo>
                  <a:pt x="256" y="52"/>
                  <a:pt x="256" y="52"/>
                  <a:pt x="256" y="52"/>
                </a:cubicBezTo>
                <a:cubicBezTo>
                  <a:pt x="263" y="49"/>
                  <a:pt x="263" y="45"/>
                  <a:pt x="255" y="42"/>
                </a:cubicBezTo>
                <a:cubicBezTo>
                  <a:pt x="255" y="42"/>
                  <a:pt x="255" y="42"/>
                  <a:pt x="255" y="42"/>
                </a:cubicBezTo>
                <a:close/>
                <a:moveTo>
                  <a:pt x="128" y="106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9" y="104"/>
                  <a:pt x="61" y="109"/>
                  <a:pt x="61" y="114"/>
                </a:cubicBezTo>
                <a:cubicBezTo>
                  <a:pt x="61" y="119"/>
                  <a:pt x="59" y="124"/>
                  <a:pt x="56" y="127"/>
                </a:cubicBezTo>
                <a:cubicBezTo>
                  <a:pt x="57" y="130"/>
                  <a:pt x="59" y="133"/>
                  <a:pt x="61" y="134"/>
                </a:cubicBezTo>
                <a:cubicBezTo>
                  <a:pt x="104" y="157"/>
                  <a:pt x="162" y="157"/>
                  <a:pt x="209" y="131"/>
                </a:cubicBezTo>
                <a:cubicBezTo>
                  <a:pt x="213" y="129"/>
                  <a:pt x="215" y="125"/>
                  <a:pt x="215" y="121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141" y="106"/>
                  <a:pt x="141" y="106"/>
                  <a:pt x="141" y="106"/>
                </a:cubicBezTo>
                <a:cubicBezTo>
                  <a:pt x="133" y="109"/>
                  <a:pt x="135" y="109"/>
                  <a:pt x="128" y="106"/>
                </a:cubicBezTo>
                <a:cubicBezTo>
                  <a:pt x="128" y="106"/>
                  <a:pt x="128" y="106"/>
                  <a:pt x="128" y="106"/>
                </a:cubicBezTo>
                <a:close/>
                <a:moveTo>
                  <a:pt x="128" y="106"/>
                </a:moveTo>
                <a:cubicBezTo>
                  <a:pt x="128" y="106"/>
                  <a:pt x="128" y="106"/>
                  <a:pt x="128" y="106"/>
                </a:cubicBezTo>
              </a:path>
            </a:pathLst>
          </a:custGeom>
          <a:solidFill>
            <a:srgbClr val="262636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Freeform 140">
            <a:extLst>
              <a:ext uri="{FF2B5EF4-FFF2-40B4-BE49-F238E27FC236}">
                <a16:creationId xmlns="" xmlns:a16="http://schemas.microsoft.com/office/drawing/2014/main" id="{38C928BE-D889-4A44-86B3-43787F093FF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162952" y="1367026"/>
            <a:ext cx="432435" cy="306705"/>
          </a:xfrm>
          <a:custGeom>
            <a:avLst/>
            <a:gdLst>
              <a:gd name="T0" fmla="*/ 217 w 236"/>
              <a:gd name="T1" fmla="*/ 55 h 167"/>
              <a:gd name="T2" fmla="*/ 217 w 236"/>
              <a:gd name="T3" fmla="*/ 91 h 167"/>
              <a:gd name="T4" fmla="*/ 225 w 236"/>
              <a:gd name="T5" fmla="*/ 99 h 167"/>
              <a:gd name="T6" fmla="*/ 209 w 236"/>
              <a:gd name="T7" fmla="*/ 116 h 167"/>
              <a:gd name="T8" fmla="*/ 192 w 236"/>
              <a:gd name="T9" fmla="*/ 100 h 167"/>
              <a:gd name="T10" fmla="*/ 204 w 236"/>
              <a:gd name="T11" fmla="*/ 90 h 167"/>
              <a:gd name="T12" fmla="*/ 204 w 236"/>
              <a:gd name="T13" fmla="*/ 61 h 167"/>
              <a:gd name="T14" fmla="*/ 130 w 236"/>
              <a:gd name="T15" fmla="*/ 91 h 167"/>
              <a:gd name="T16" fmla="*/ 102 w 236"/>
              <a:gd name="T17" fmla="*/ 92 h 167"/>
              <a:gd name="T18" fmla="*/ 17 w 236"/>
              <a:gd name="T19" fmla="*/ 58 h 167"/>
              <a:gd name="T20" fmla="*/ 17 w 236"/>
              <a:gd name="T21" fmla="*/ 38 h 167"/>
              <a:gd name="T22" fmla="*/ 99 w 236"/>
              <a:gd name="T23" fmla="*/ 8 h 167"/>
              <a:gd name="T24" fmla="*/ 129 w 236"/>
              <a:gd name="T25" fmla="*/ 6 h 167"/>
              <a:gd name="T26" fmla="*/ 216 w 236"/>
              <a:gd name="T27" fmla="*/ 40 h 167"/>
              <a:gd name="T28" fmla="*/ 217 w 236"/>
              <a:gd name="T29" fmla="*/ 55 h 167"/>
              <a:gd name="T30" fmla="*/ 133 w 236"/>
              <a:gd name="T31" fmla="*/ 105 h 167"/>
              <a:gd name="T32" fmla="*/ 176 w 236"/>
              <a:gd name="T33" fmla="*/ 86 h 167"/>
              <a:gd name="T34" fmla="*/ 176 w 236"/>
              <a:gd name="T35" fmla="*/ 144 h 167"/>
              <a:gd name="T36" fmla="*/ 116 w 236"/>
              <a:gd name="T37" fmla="*/ 167 h 167"/>
              <a:gd name="T38" fmla="*/ 53 w 236"/>
              <a:gd name="T39" fmla="*/ 144 h 167"/>
              <a:gd name="T40" fmla="*/ 53 w 236"/>
              <a:gd name="T41" fmla="*/ 90 h 167"/>
              <a:gd name="T42" fmla="*/ 98 w 236"/>
              <a:gd name="T43" fmla="*/ 105 h 167"/>
              <a:gd name="T44" fmla="*/ 133 w 236"/>
              <a:gd name="T45" fmla="*/ 105 h 167"/>
              <a:gd name="T46" fmla="*/ 133 w 236"/>
              <a:gd name="T47" fmla="*/ 105 h 167"/>
              <a:gd name="T48" fmla="*/ 133 w 236"/>
              <a:gd name="T49" fmla="*/ 10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167">
                <a:moveTo>
                  <a:pt x="217" y="55"/>
                </a:moveTo>
                <a:cubicBezTo>
                  <a:pt x="217" y="91"/>
                  <a:pt x="217" y="91"/>
                  <a:pt x="217" y="91"/>
                </a:cubicBezTo>
                <a:cubicBezTo>
                  <a:pt x="225" y="99"/>
                  <a:pt x="225" y="99"/>
                  <a:pt x="225" y="99"/>
                </a:cubicBezTo>
                <a:cubicBezTo>
                  <a:pt x="209" y="116"/>
                  <a:pt x="209" y="116"/>
                  <a:pt x="209" y="116"/>
                </a:cubicBezTo>
                <a:cubicBezTo>
                  <a:pt x="192" y="100"/>
                  <a:pt x="192" y="100"/>
                  <a:pt x="192" y="100"/>
                </a:cubicBezTo>
                <a:cubicBezTo>
                  <a:pt x="204" y="90"/>
                  <a:pt x="204" y="90"/>
                  <a:pt x="204" y="90"/>
                </a:cubicBezTo>
                <a:cubicBezTo>
                  <a:pt x="204" y="61"/>
                  <a:pt x="204" y="61"/>
                  <a:pt x="204" y="61"/>
                </a:cubicBezTo>
                <a:cubicBezTo>
                  <a:pt x="156" y="80"/>
                  <a:pt x="141" y="86"/>
                  <a:pt x="130" y="91"/>
                </a:cubicBezTo>
                <a:cubicBezTo>
                  <a:pt x="120" y="96"/>
                  <a:pt x="112" y="96"/>
                  <a:pt x="102" y="92"/>
                </a:cubicBezTo>
                <a:cubicBezTo>
                  <a:pt x="91" y="88"/>
                  <a:pt x="42" y="70"/>
                  <a:pt x="17" y="58"/>
                </a:cubicBezTo>
                <a:cubicBezTo>
                  <a:pt x="1" y="50"/>
                  <a:pt x="0" y="45"/>
                  <a:pt x="17" y="38"/>
                </a:cubicBezTo>
                <a:cubicBezTo>
                  <a:pt x="41" y="29"/>
                  <a:pt x="79" y="15"/>
                  <a:pt x="99" y="8"/>
                </a:cubicBezTo>
                <a:cubicBezTo>
                  <a:pt x="111" y="3"/>
                  <a:pt x="118" y="0"/>
                  <a:pt x="129" y="6"/>
                </a:cubicBezTo>
                <a:cubicBezTo>
                  <a:pt x="149" y="14"/>
                  <a:pt x="194" y="31"/>
                  <a:pt x="216" y="40"/>
                </a:cubicBezTo>
                <a:cubicBezTo>
                  <a:pt x="236" y="49"/>
                  <a:pt x="223" y="51"/>
                  <a:pt x="217" y="55"/>
                </a:cubicBezTo>
                <a:close/>
                <a:moveTo>
                  <a:pt x="133" y="105"/>
                </a:moveTo>
                <a:cubicBezTo>
                  <a:pt x="144" y="101"/>
                  <a:pt x="160" y="93"/>
                  <a:pt x="176" y="86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176" y="144"/>
                  <a:pt x="155" y="167"/>
                  <a:pt x="116" y="167"/>
                </a:cubicBezTo>
                <a:cubicBezTo>
                  <a:pt x="75" y="167"/>
                  <a:pt x="53" y="144"/>
                  <a:pt x="53" y="144"/>
                </a:cubicBezTo>
                <a:cubicBezTo>
                  <a:pt x="53" y="90"/>
                  <a:pt x="53" y="90"/>
                  <a:pt x="53" y="90"/>
                </a:cubicBezTo>
                <a:cubicBezTo>
                  <a:pt x="66" y="95"/>
                  <a:pt x="80" y="99"/>
                  <a:pt x="98" y="105"/>
                </a:cubicBezTo>
                <a:cubicBezTo>
                  <a:pt x="109" y="109"/>
                  <a:pt x="123" y="111"/>
                  <a:pt x="133" y="105"/>
                </a:cubicBezTo>
                <a:close/>
                <a:moveTo>
                  <a:pt x="133" y="105"/>
                </a:moveTo>
                <a:cubicBezTo>
                  <a:pt x="133" y="105"/>
                  <a:pt x="133" y="105"/>
                  <a:pt x="133" y="105"/>
                </a:cubicBez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7" name="文本框 25">
            <a:extLst>
              <a:ext uri="{FF2B5EF4-FFF2-40B4-BE49-F238E27FC236}">
                <a16:creationId xmlns="" xmlns:a16="http://schemas.microsoft.com/office/drawing/2014/main" id="{210EF795-4300-436E-AA5F-437C2A368673}"/>
              </a:ext>
            </a:extLst>
          </p:cNvPr>
          <p:cNvSpPr txBox="1"/>
          <p:nvPr/>
        </p:nvSpPr>
        <p:spPr>
          <a:xfrm>
            <a:off x="748348" y="1309558"/>
            <a:ext cx="1110615" cy="45847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800" kern="100" dirty="0" err="1">
                <a:latin typeface="微软雅黑"/>
                <a:ea typeface="微软雅黑"/>
                <a:cs typeface="微软雅黑"/>
                <a:sym typeface="Times New Roman"/>
              </a:rPr>
              <a:t>教育背景</a:t>
            </a:r>
            <a:endParaRPr lang="en-US" altLang="zh-CN" sz="1800" kern="100" dirty="0">
              <a:latin typeface="微软雅黑"/>
              <a:ea typeface="微软雅黑"/>
              <a:cs typeface="微软雅黑"/>
              <a:sym typeface="Times New Roman"/>
            </a:endParaRPr>
          </a:p>
        </p:txBody>
      </p:sp>
      <p:sp>
        <p:nvSpPr>
          <p:cNvPr id="8" name="任意形状 63">
            <a:extLst>
              <a:ext uri="{FF2B5EF4-FFF2-40B4-BE49-F238E27FC236}">
                <a16:creationId xmlns="" xmlns:a16="http://schemas.microsoft.com/office/drawing/2014/main" id="{90C9B76E-8BE9-4FBA-AFD8-60A3C09FA6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0674" y="1367026"/>
            <a:ext cx="440055" cy="295275"/>
          </a:xfrm>
          <a:custGeom>
            <a:avLst/>
            <a:gdLst>
              <a:gd name="T0" fmla="*/ 53 w 71"/>
              <a:gd name="T1" fmla="*/ 18 h 48"/>
              <a:gd name="T2" fmla="*/ 53 w 71"/>
              <a:gd name="T3" fmla="*/ 35 h 48"/>
              <a:gd name="T4" fmla="*/ 17 w 71"/>
              <a:gd name="T5" fmla="*/ 35 h 48"/>
              <a:gd name="T6" fmla="*/ 17 w 71"/>
              <a:gd name="T7" fmla="*/ 17 h 48"/>
              <a:gd name="T8" fmla="*/ 34 w 71"/>
              <a:gd name="T9" fmla="*/ 24 h 48"/>
              <a:gd name="T10" fmla="*/ 53 w 71"/>
              <a:gd name="T11" fmla="*/ 18 h 48"/>
              <a:gd name="T12" fmla="*/ 7 w 71"/>
              <a:gd name="T13" fmla="*/ 21 h 48"/>
              <a:gd name="T14" fmla="*/ 5 w 71"/>
              <a:gd name="T15" fmla="*/ 30 h 48"/>
              <a:gd name="T16" fmla="*/ 12 w 71"/>
              <a:gd name="T17" fmla="*/ 30 h 48"/>
              <a:gd name="T18" fmla="*/ 10 w 71"/>
              <a:gd name="T19" fmla="*/ 21 h 48"/>
              <a:gd name="T20" fmla="*/ 11 w 71"/>
              <a:gd name="T21" fmla="*/ 19 h 48"/>
              <a:gd name="T22" fmla="*/ 10 w 71"/>
              <a:gd name="T23" fmla="*/ 18 h 48"/>
              <a:gd name="T24" fmla="*/ 10 w 71"/>
              <a:gd name="T25" fmla="*/ 15 h 48"/>
              <a:gd name="T26" fmla="*/ 14 w 71"/>
              <a:gd name="T27" fmla="*/ 16 h 48"/>
              <a:gd name="T28" fmla="*/ 14 w 71"/>
              <a:gd name="T29" fmla="*/ 36 h 48"/>
              <a:gd name="T30" fmla="*/ 14 w 71"/>
              <a:gd name="T31" fmla="*/ 37 h 48"/>
              <a:gd name="T32" fmla="*/ 15 w 71"/>
              <a:gd name="T33" fmla="*/ 38 h 48"/>
              <a:gd name="T34" fmla="*/ 56 w 71"/>
              <a:gd name="T35" fmla="*/ 38 h 48"/>
              <a:gd name="T36" fmla="*/ 56 w 71"/>
              <a:gd name="T37" fmla="*/ 36 h 48"/>
              <a:gd name="T38" fmla="*/ 57 w 71"/>
              <a:gd name="T39" fmla="*/ 17 h 48"/>
              <a:gd name="T40" fmla="*/ 70 w 71"/>
              <a:gd name="T41" fmla="*/ 13 h 48"/>
              <a:gd name="T42" fmla="*/ 71 w 71"/>
              <a:gd name="T43" fmla="*/ 10 h 48"/>
              <a:gd name="T44" fmla="*/ 36 w 71"/>
              <a:gd name="T45" fmla="*/ 0 h 48"/>
              <a:gd name="T46" fmla="*/ 0 w 71"/>
              <a:gd name="T47" fmla="*/ 9 h 48"/>
              <a:gd name="T48" fmla="*/ 0 w 71"/>
              <a:gd name="T49" fmla="*/ 11 h 48"/>
              <a:gd name="T50" fmla="*/ 7 w 71"/>
              <a:gd name="T51" fmla="*/ 14 h 48"/>
              <a:gd name="T52" fmla="*/ 7 w 71"/>
              <a:gd name="T53" fmla="*/ 18 h 48"/>
              <a:gd name="T54" fmla="*/ 7 w 71"/>
              <a:gd name="T55" fmla="*/ 19 h 48"/>
              <a:gd name="T56" fmla="*/ 7 w 71"/>
              <a:gd name="T57" fmla="*/ 21 h 48"/>
              <a:gd name="T58" fmla="*/ 13 w 71"/>
              <a:gd name="T59" fmla="*/ 13 h 48"/>
              <a:gd name="T60" fmla="*/ 8 w 71"/>
              <a:gd name="T61" fmla="*/ 11 h 48"/>
              <a:gd name="T62" fmla="*/ 31 w 71"/>
              <a:gd name="T63" fmla="*/ 6 h 48"/>
              <a:gd name="T64" fmla="*/ 35 w 71"/>
              <a:gd name="T65" fmla="*/ 5 h 48"/>
              <a:gd name="T66" fmla="*/ 40 w 71"/>
              <a:gd name="T67" fmla="*/ 7 h 48"/>
              <a:gd name="T68" fmla="*/ 35 w 71"/>
              <a:gd name="T69" fmla="*/ 10 h 48"/>
              <a:gd name="T70" fmla="*/ 32 w 71"/>
              <a:gd name="T71" fmla="*/ 9 h 48"/>
              <a:gd name="T72" fmla="*/ 13 w 71"/>
              <a:gd name="T73" fmla="*/ 13 h 48"/>
              <a:gd name="T74" fmla="*/ 0 w 71"/>
              <a:gd name="T75" fmla="*/ 0 h 48"/>
              <a:gd name="T76" fmla="*/ 1623072 w 71"/>
              <a:gd name="T77" fmla="*/ 108204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71" h="48">
                <a:moveTo>
                  <a:pt x="53" y="18"/>
                </a:moveTo>
                <a:cubicBezTo>
                  <a:pt x="53" y="35"/>
                  <a:pt x="53" y="35"/>
                  <a:pt x="53" y="35"/>
                </a:cubicBezTo>
                <a:cubicBezTo>
                  <a:pt x="43" y="40"/>
                  <a:pt x="31" y="43"/>
                  <a:pt x="17" y="35"/>
                </a:cubicBezTo>
                <a:cubicBezTo>
                  <a:pt x="17" y="17"/>
                  <a:pt x="17" y="17"/>
                  <a:pt x="17" y="17"/>
                </a:cubicBezTo>
                <a:cubicBezTo>
                  <a:pt x="34" y="24"/>
                  <a:pt x="34" y="24"/>
                  <a:pt x="34" y="24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7" y="21"/>
                </a:move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9" y="32"/>
                  <a:pt x="12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0"/>
                  <a:pt x="11" y="19"/>
                </a:cubicBezTo>
                <a:cubicBezTo>
                  <a:pt x="11" y="19"/>
                  <a:pt x="10" y="18"/>
                  <a:pt x="10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30" y="48"/>
                  <a:pt x="46" y="43"/>
                  <a:pt x="56" y="38"/>
                </a:cubicBezTo>
                <a:cubicBezTo>
                  <a:pt x="56" y="36"/>
                  <a:pt x="56" y="36"/>
                  <a:pt x="56" y="36"/>
                </a:cubicBezTo>
                <a:cubicBezTo>
                  <a:pt x="57" y="17"/>
                  <a:pt x="57" y="17"/>
                  <a:pt x="57" y="17"/>
                </a:cubicBezTo>
                <a:cubicBezTo>
                  <a:pt x="70" y="13"/>
                  <a:pt x="70" y="13"/>
                  <a:pt x="70" y="13"/>
                </a:cubicBezTo>
                <a:cubicBezTo>
                  <a:pt x="71" y="10"/>
                  <a:pt x="71" y="10"/>
                  <a:pt x="71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20"/>
                  <a:pt x="7" y="20"/>
                  <a:pt x="7" y="21"/>
                </a:cubicBezTo>
                <a:close/>
                <a:moveTo>
                  <a:pt x="13" y="13"/>
                </a:moveTo>
                <a:cubicBezTo>
                  <a:pt x="8" y="11"/>
                  <a:pt x="8" y="11"/>
                  <a:pt x="8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4" y="5"/>
                  <a:pt x="35" y="5"/>
                </a:cubicBezTo>
                <a:cubicBezTo>
                  <a:pt x="38" y="5"/>
                  <a:pt x="40" y="6"/>
                  <a:pt x="40" y="7"/>
                </a:cubicBezTo>
                <a:cubicBezTo>
                  <a:pt x="40" y="9"/>
                  <a:pt x="38" y="10"/>
                  <a:pt x="35" y="10"/>
                </a:cubicBezTo>
                <a:cubicBezTo>
                  <a:pt x="34" y="10"/>
                  <a:pt x="32" y="9"/>
                  <a:pt x="32" y="9"/>
                </a:cubicBezTo>
                <a:lnTo>
                  <a:pt x="13" y="13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9" name="Freeform 148">
            <a:extLst>
              <a:ext uri="{FF2B5EF4-FFF2-40B4-BE49-F238E27FC236}">
                <a16:creationId xmlns="" xmlns:a16="http://schemas.microsoft.com/office/drawing/2014/main" id="{9DB001DE-A393-40A6-BF1A-8588F94517B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707808" y="1367026"/>
            <a:ext cx="409575" cy="332105"/>
          </a:xfrm>
          <a:custGeom>
            <a:avLst/>
            <a:gdLst>
              <a:gd name="T0" fmla="*/ 209 w 228"/>
              <a:gd name="T1" fmla="*/ 121 h 185"/>
              <a:gd name="T2" fmla="*/ 213 w 228"/>
              <a:gd name="T3" fmla="*/ 89 h 185"/>
              <a:gd name="T4" fmla="*/ 224 w 228"/>
              <a:gd name="T5" fmla="*/ 89 h 185"/>
              <a:gd name="T6" fmla="*/ 228 w 228"/>
              <a:gd name="T7" fmla="*/ 121 h 185"/>
              <a:gd name="T8" fmla="*/ 209 w 228"/>
              <a:gd name="T9" fmla="*/ 121 h 185"/>
              <a:gd name="T10" fmla="*/ 213 w 228"/>
              <a:gd name="T11" fmla="*/ 72 h 185"/>
              <a:gd name="T12" fmla="*/ 216 w 228"/>
              <a:gd name="T13" fmla="*/ 72 h 185"/>
              <a:gd name="T14" fmla="*/ 216 w 228"/>
              <a:gd name="T15" fmla="*/ 33 h 185"/>
              <a:gd name="T16" fmla="*/ 124 w 228"/>
              <a:gd name="T17" fmla="*/ 47 h 185"/>
              <a:gd name="T18" fmla="*/ 27 w 228"/>
              <a:gd name="T19" fmla="*/ 32 h 185"/>
              <a:gd name="T20" fmla="*/ 27 w 228"/>
              <a:gd name="T21" fmla="*/ 12 h 185"/>
              <a:gd name="T22" fmla="*/ 119 w 228"/>
              <a:gd name="T23" fmla="*/ 0 h 185"/>
              <a:gd name="T24" fmla="*/ 219 w 228"/>
              <a:gd name="T25" fmla="*/ 15 h 185"/>
              <a:gd name="T26" fmla="*/ 221 w 228"/>
              <a:gd name="T27" fmla="*/ 15 h 185"/>
              <a:gd name="T28" fmla="*/ 221 w 228"/>
              <a:gd name="T29" fmla="*/ 72 h 185"/>
              <a:gd name="T30" fmla="*/ 224 w 228"/>
              <a:gd name="T31" fmla="*/ 72 h 185"/>
              <a:gd name="T32" fmla="*/ 224 w 228"/>
              <a:gd name="T33" fmla="*/ 84 h 185"/>
              <a:gd name="T34" fmla="*/ 213 w 228"/>
              <a:gd name="T35" fmla="*/ 84 h 185"/>
              <a:gd name="T36" fmla="*/ 213 w 228"/>
              <a:gd name="T37" fmla="*/ 72 h 185"/>
              <a:gd name="T38" fmla="*/ 49 w 228"/>
              <a:gd name="T39" fmla="*/ 146 h 185"/>
              <a:gd name="T40" fmla="*/ 7 w 228"/>
              <a:gd name="T41" fmla="*/ 129 h 185"/>
              <a:gd name="T42" fmla="*/ 22 w 228"/>
              <a:gd name="T43" fmla="*/ 96 h 185"/>
              <a:gd name="T44" fmla="*/ 59 w 228"/>
              <a:gd name="T45" fmla="*/ 119 h 185"/>
              <a:gd name="T46" fmla="*/ 49 w 228"/>
              <a:gd name="T47" fmla="*/ 146 h 185"/>
              <a:gd name="T48" fmla="*/ 64 w 228"/>
              <a:gd name="T49" fmla="*/ 156 h 185"/>
              <a:gd name="T50" fmla="*/ 44 w 228"/>
              <a:gd name="T51" fmla="*/ 166 h 185"/>
              <a:gd name="T52" fmla="*/ 44 w 228"/>
              <a:gd name="T53" fmla="*/ 156 h 185"/>
              <a:gd name="T54" fmla="*/ 34 w 228"/>
              <a:gd name="T55" fmla="*/ 156 h 185"/>
              <a:gd name="T56" fmla="*/ 47 w 228"/>
              <a:gd name="T57" fmla="*/ 148 h 185"/>
              <a:gd name="T58" fmla="*/ 64 w 228"/>
              <a:gd name="T59" fmla="*/ 156 h 185"/>
              <a:gd name="T60" fmla="*/ 77 w 228"/>
              <a:gd name="T61" fmla="*/ 126 h 185"/>
              <a:gd name="T62" fmla="*/ 131 w 228"/>
              <a:gd name="T63" fmla="*/ 138 h 185"/>
              <a:gd name="T64" fmla="*/ 121 w 228"/>
              <a:gd name="T65" fmla="*/ 185 h 185"/>
              <a:gd name="T66" fmla="*/ 67 w 228"/>
              <a:gd name="T67" fmla="*/ 151 h 185"/>
              <a:gd name="T68" fmla="*/ 77 w 228"/>
              <a:gd name="T69" fmla="*/ 126 h 185"/>
              <a:gd name="T70" fmla="*/ 54 w 228"/>
              <a:gd name="T71" fmla="*/ 99 h 185"/>
              <a:gd name="T72" fmla="*/ 54 w 228"/>
              <a:gd name="T73" fmla="*/ 44 h 185"/>
              <a:gd name="T74" fmla="*/ 119 w 228"/>
              <a:gd name="T75" fmla="*/ 57 h 185"/>
              <a:gd name="T76" fmla="*/ 194 w 228"/>
              <a:gd name="T77" fmla="*/ 44 h 185"/>
              <a:gd name="T78" fmla="*/ 194 w 228"/>
              <a:gd name="T79" fmla="*/ 111 h 185"/>
              <a:gd name="T80" fmla="*/ 129 w 228"/>
              <a:gd name="T81" fmla="*/ 129 h 185"/>
              <a:gd name="T82" fmla="*/ 54 w 228"/>
              <a:gd name="T83" fmla="*/ 99 h 185"/>
              <a:gd name="T84" fmla="*/ 138 w 228"/>
              <a:gd name="T85" fmla="*/ 146 h 185"/>
              <a:gd name="T86" fmla="*/ 153 w 228"/>
              <a:gd name="T87" fmla="*/ 166 h 185"/>
              <a:gd name="T88" fmla="*/ 134 w 228"/>
              <a:gd name="T89" fmla="*/ 183 h 185"/>
              <a:gd name="T90" fmla="*/ 119 w 228"/>
              <a:gd name="T91" fmla="*/ 166 h 185"/>
              <a:gd name="T92" fmla="*/ 138 w 228"/>
              <a:gd name="T93" fmla="*/ 146 h 185"/>
              <a:gd name="T94" fmla="*/ 138 w 228"/>
              <a:gd name="T95" fmla="*/ 146 h 185"/>
              <a:gd name="T96" fmla="*/ 138 w 228"/>
              <a:gd name="T97" fmla="*/ 14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8" h="185">
                <a:moveTo>
                  <a:pt x="209" y="121"/>
                </a:moveTo>
                <a:cubicBezTo>
                  <a:pt x="213" y="89"/>
                  <a:pt x="213" y="89"/>
                  <a:pt x="213" y="89"/>
                </a:cubicBezTo>
                <a:cubicBezTo>
                  <a:pt x="224" y="89"/>
                  <a:pt x="224" y="89"/>
                  <a:pt x="224" y="89"/>
                </a:cubicBezTo>
                <a:cubicBezTo>
                  <a:pt x="228" y="121"/>
                  <a:pt x="228" y="121"/>
                  <a:pt x="228" y="121"/>
                </a:cubicBezTo>
                <a:cubicBezTo>
                  <a:pt x="209" y="121"/>
                  <a:pt x="209" y="121"/>
                  <a:pt x="209" y="121"/>
                </a:cubicBezTo>
                <a:close/>
                <a:moveTo>
                  <a:pt x="213" y="72"/>
                </a:moveTo>
                <a:cubicBezTo>
                  <a:pt x="216" y="72"/>
                  <a:pt x="216" y="72"/>
                  <a:pt x="216" y="72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124" y="47"/>
                  <a:pt x="124" y="47"/>
                  <a:pt x="124" y="47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12"/>
                  <a:pt x="27" y="12"/>
                  <a:pt x="27" y="12"/>
                </a:cubicBezTo>
                <a:cubicBezTo>
                  <a:pt x="119" y="0"/>
                  <a:pt x="119" y="0"/>
                  <a:pt x="119" y="0"/>
                </a:cubicBezTo>
                <a:cubicBezTo>
                  <a:pt x="219" y="15"/>
                  <a:pt x="219" y="15"/>
                  <a:pt x="219" y="15"/>
                </a:cubicBezTo>
                <a:cubicBezTo>
                  <a:pt x="221" y="15"/>
                  <a:pt x="221" y="15"/>
                  <a:pt x="221" y="15"/>
                </a:cubicBezTo>
                <a:cubicBezTo>
                  <a:pt x="221" y="72"/>
                  <a:pt x="221" y="72"/>
                  <a:pt x="221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84"/>
                  <a:pt x="224" y="84"/>
                  <a:pt x="224" y="84"/>
                </a:cubicBezTo>
                <a:cubicBezTo>
                  <a:pt x="213" y="84"/>
                  <a:pt x="213" y="84"/>
                  <a:pt x="213" y="84"/>
                </a:cubicBezTo>
                <a:cubicBezTo>
                  <a:pt x="213" y="72"/>
                  <a:pt x="213" y="72"/>
                  <a:pt x="213" y="72"/>
                </a:cubicBezTo>
                <a:close/>
                <a:moveTo>
                  <a:pt x="49" y="146"/>
                </a:moveTo>
                <a:cubicBezTo>
                  <a:pt x="49" y="146"/>
                  <a:pt x="30" y="133"/>
                  <a:pt x="7" y="129"/>
                </a:cubicBezTo>
                <a:cubicBezTo>
                  <a:pt x="7" y="129"/>
                  <a:pt x="0" y="108"/>
                  <a:pt x="22" y="96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59" y="119"/>
                  <a:pt x="46" y="121"/>
                  <a:pt x="49" y="146"/>
                </a:cubicBezTo>
                <a:close/>
                <a:moveTo>
                  <a:pt x="64" y="156"/>
                </a:moveTo>
                <a:cubicBezTo>
                  <a:pt x="44" y="166"/>
                  <a:pt x="44" y="166"/>
                  <a:pt x="44" y="166"/>
                </a:cubicBezTo>
                <a:cubicBezTo>
                  <a:pt x="44" y="156"/>
                  <a:pt x="44" y="156"/>
                  <a:pt x="44" y="156"/>
                </a:cubicBezTo>
                <a:cubicBezTo>
                  <a:pt x="34" y="156"/>
                  <a:pt x="34" y="156"/>
                  <a:pt x="34" y="156"/>
                </a:cubicBezTo>
                <a:cubicBezTo>
                  <a:pt x="47" y="148"/>
                  <a:pt x="47" y="148"/>
                  <a:pt x="47" y="148"/>
                </a:cubicBezTo>
                <a:cubicBezTo>
                  <a:pt x="64" y="156"/>
                  <a:pt x="64" y="156"/>
                  <a:pt x="64" y="156"/>
                </a:cubicBezTo>
                <a:close/>
                <a:moveTo>
                  <a:pt x="77" y="126"/>
                </a:moveTo>
                <a:cubicBezTo>
                  <a:pt x="77" y="126"/>
                  <a:pt x="127" y="138"/>
                  <a:pt x="131" y="138"/>
                </a:cubicBezTo>
                <a:cubicBezTo>
                  <a:pt x="131" y="138"/>
                  <a:pt x="99" y="156"/>
                  <a:pt x="121" y="185"/>
                </a:cubicBezTo>
                <a:cubicBezTo>
                  <a:pt x="67" y="151"/>
                  <a:pt x="67" y="151"/>
                  <a:pt x="67" y="151"/>
                </a:cubicBezTo>
                <a:cubicBezTo>
                  <a:pt x="67" y="151"/>
                  <a:pt x="63" y="133"/>
                  <a:pt x="77" y="126"/>
                </a:cubicBezTo>
                <a:close/>
                <a:moveTo>
                  <a:pt x="54" y="99"/>
                </a:moveTo>
                <a:cubicBezTo>
                  <a:pt x="54" y="44"/>
                  <a:pt x="54" y="44"/>
                  <a:pt x="54" y="44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4" y="111"/>
                  <a:pt x="194" y="111"/>
                  <a:pt x="194" y="111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54" y="99"/>
                  <a:pt x="54" y="99"/>
                  <a:pt x="54" y="99"/>
                </a:cubicBezTo>
                <a:close/>
                <a:moveTo>
                  <a:pt x="138" y="146"/>
                </a:moveTo>
                <a:cubicBezTo>
                  <a:pt x="148" y="146"/>
                  <a:pt x="155" y="155"/>
                  <a:pt x="153" y="166"/>
                </a:cubicBezTo>
                <a:cubicBezTo>
                  <a:pt x="151" y="175"/>
                  <a:pt x="143" y="183"/>
                  <a:pt x="134" y="183"/>
                </a:cubicBezTo>
                <a:cubicBezTo>
                  <a:pt x="126" y="183"/>
                  <a:pt x="119" y="175"/>
                  <a:pt x="119" y="166"/>
                </a:cubicBezTo>
                <a:cubicBezTo>
                  <a:pt x="119" y="155"/>
                  <a:pt x="127" y="146"/>
                  <a:pt x="138" y="146"/>
                </a:cubicBezTo>
                <a:close/>
                <a:moveTo>
                  <a:pt x="138" y="146"/>
                </a:moveTo>
                <a:cubicBezTo>
                  <a:pt x="138" y="146"/>
                  <a:pt x="138" y="146"/>
                  <a:pt x="138" y="146"/>
                </a:cubicBez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10" name="Freeform 9">
            <a:extLst>
              <a:ext uri="{FF2B5EF4-FFF2-40B4-BE49-F238E27FC236}">
                <a16:creationId xmlns="" xmlns:a16="http://schemas.microsoft.com/office/drawing/2014/main" id="{BF8AE03A-2CB1-411D-9130-C77840FE166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24406" y="1367026"/>
            <a:ext cx="432435" cy="343535"/>
          </a:xfrm>
          <a:custGeom>
            <a:avLst/>
            <a:gdLst>
              <a:gd name="T0" fmla="*/ 2756 w 3580"/>
              <a:gd name="T1" fmla="*/ 1300 h 2820"/>
              <a:gd name="T2" fmla="*/ 1865 w 3580"/>
              <a:gd name="T3" fmla="*/ 1632 h 2820"/>
              <a:gd name="T4" fmla="*/ 1790 w 3580"/>
              <a:gd name="T5" fmla="*/ 1645 h 2820"/>
              <a:gd name="T6" fmla="*/ 1715 w 3580"/>
              <a:gd name="T7" fmla="*/ 1632 h 2820"/>
              <a:gd name="T8" fmla="*/ 824 w 3580"/>
              <a:gd name="T9" fmla="*/ 1300 h 2820"/>
              <a:gd name="T10" fmla="*/ 796 w 3580"/>
              <a:gd name="T11" fmla="*/ 1880 h 2820"/>
              <a:gd name="T12" fmla="*/ 1790 w 3580"/>
              <a:gd name="T13" fmla="*/ 2350 h 2820"/>
              <a:gd name="T14" fmla="*/ 2784 w 3580"/>
              <a:gd name="T15" fmla="*/ 1880 h 2820"/>
              <a:gd name="T16" fmla="*/ 2756 w 3580"/>
              <a:gd name="T17" fmla="*/ 1300 h 2820"/>
              <a:gd name="T18" fmla="*/ 3580 w 3580"/>
              <a:gd name="T19" fmla="*/ 705 h 2820"/>
              <a:gd name="T20" fmla="*/ 3545 w 3580"/>
              <a:gd name="T21" fmla="*/ 648 h 2820"/>
              <a:gd name="T22" fmla="*/ 1806 w 3580"/>
              <a:gd name="T23" fmla="*/ 1 h 2820"/>
              <a:gd name="T24" fmla="*/ 1790 w 3580"/>
              <a:gd name="T25" fmla="*/ 0 h 2820"/>
              <a:gd name="T26" fmla="*/ 1774 w 3580"/>
              <a:gd name="T27" fmla="*/ 1 h 2820"/>
              <a:gd name="T28" fmla="*/ 35 w 3580"/>
              <a:gd name="T29" fmla="*/ 648 h 2820"/>
              <a:gd name="T30" fmla="*/ 0 w 3580"/>
              <a:gd name="T31" fmla="*/ 705 h 2820"/>
              <a:gd name="T32" fmla="*/ 35 w 3580"/>
              <a:gd name="T33" fmla="*/ 762 h 2820"/>
              <a:gd name="T34" fmla="*/ 552 w 3580"/>
              <a:gd name="T35" fmla="*/ 953 h 2820"/>
              <a:gd name="T36" fmla="*/ 400 w 3580"/>
              <a:gd name="T37" fmla="*/ 1559 h 2820"/>
              <a:gd name="T38" fmla="*/ 299 w 3580"/>
              <a:gd name="T39" fmla="*/ 1763 h 2820"/>
              <a:gd name="T40" fmla="*/ 389 w 3580"/>
              <a:gd name="T41" fmla="*/ 1959 h 2820"/>
              <a:gd name="T42" fmla="*/ 299 w 3580"/>
              <a:gd name="T43" fmla="*/ 2754 h 2820"/>
              <a:gd name="T44" fmla="*/ 311 w 3580"/>
              <a:gd name="T45" fmla="*/ 2800 h 2820"/>
              <a:gd name="T46" fmla="*/ 348 w 3580"/>
              <a:gd name="T47" fmla="*/ 2820 h 2820"/>
              <a:gd name="T48" fmla="*/ 647 w 3580"/>
              <a:gd name="T49" fmla="*/ 2820 h 2820"/>
              <a:gd name="T50" fmla="*/ 684 w 3580"/>
              <a:gd name="T51" fmla="*/ 2800 h 2820"/>
              <a:gd name="T52" fmla="*/ 696 w 3580"/>
              <a:gd name="T53" fmla="*/ 2754 h 2820"/>
              <a:gd name="T54" fmla="*/ 606 w 3580"/>
              <a:gd name="T55" fmla="*/ 1959 h 2820"/>
              <a:gd name="T56" fmla="*/ 696 w 3580"/>
              <a:gd name="T57" fmla="*/ 1763 h 2820"/>
              <a:gd name="T58" fmla="*/ 598 w 3580"/>
              <a:gd name="T59" fmla="*/ 1562 h 2820"/>
              <a:gd name="T60" fmla="*/ 762 w 3580"/>
              <a:gd name="T61" fmla="*/ 1030 h 2820"/>
              <a:gd name="T62" fmla="*/ 1774 w 3580"/>
              <a:gd name="T63" fmla="*/ 1408 h 2820"/>
              <a:gd name="T64" fmla="*/ 1790 w 3580"/>
              <a:gd name="T65" fmla="*/ 1410 h 2820"/>
              <a:gd name="T66" fmla="*/ 1806 w 3580"/>
              <a:gd name="T67" fmla="*/ 1408 h 2820"/>
              <a:gd name="T68" fmla="*/ 3545 w 3580"/>
              <a:gd name="T69" fmla="*/ 762 h 2820"/>
              <a:gd name="T70" fmla="*/ 3580 w 3580"/>
              <a:gd name="T71" fmla="*/ 705 h 2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80" h="2820">
                <a:moveTo>
                  <a:pt x="2756" y="1300"/>
                </a:moveTo>
                <a:cubicBezTo>
                  <a:pt x="1865" y="1632"/>
                  <a:pt x="1865" y="1632"/>
                  <a:pt x="1865" y="1632"/>
                </a:cubicBezTo>
                <a:cubicBezTo>
                  <a:pt x="1840" y="1641"/>
                  <a:pt x="1815" y="1645"/>
                  <a:pt x="1790" y="1645"/>
                </a:cubicBezTo>
                <a:cubicBezTo>
                  <a:pt x="1765" y="1645"/>
                  <a:pt x="1740" y="1641"/>
                  <a:pt x="1715" y="1632"/>
                </a:cubicBezTo>
                <a:cubicBezTo>
                  <a:pt x="824" y="1300"/>
                  <a:pt x="824" y="1300"/>
                  <a:pt x="824" y="1300"/>
                </a:cubicBezTo>
                <a:cubicBezTo>
                  <a:pt x="796" y="1880"/>
                  <a:pt x="796" y="1880"/>
                  <a:pt x="796" y="1880"/>
                </a:cubicBezTo>
                <a:cubicBezTo>
                  <a:pt x="783" y="2139"/>
                  <a:pt x="1242" y="2350"/>
                  <a:pt x="1790" y="2350"/>
                </a:cubicBezTo>
                <a:cubicBezTo>
                  <a:pt x="2338" y="2350"/>
                  <a:pt x="2797" y="2139"/>
                  <a:pt x="2784" y="1880"/>
                </a:cubicBezTo>
                <a:lnTo>
                  <a:pt x="2756" y="1300"/>
                </a:lnTo>
                <a:close/>
                <a:moveTo>
                  <a:pt x="3580" y="705"/>
                </a:moveTo>
                <a:cubicBezTo>
                  <a:pt x="3580" y="679"/>
                  <a:pt x="3566" y="657"/>
                  <a:pt x="3545" y="648"/>
                </a:cubicBezTo>
                <a:cubicBezTo>
                  <a:pt x="1806" y="1"/>
                  <a:pt x="1806" y="1"/>
                  <a:pt x="1806" y="1"/>
                </a:cubicBezTo>
                <a:cubicBezTo>
                  <a:pt x="1799" y="0"/>
                  <a:pt x="1795" y="0"/>
                  <a:pt x="1790" y="0"/>
                </a:cubicBezTo>
                <a:cubicBezTo>
                  <a:pt x="1785" y="0"/>
                  <a:pt x="1781" y="0"/>
                  <a:pt x="1774" y="1"/>
                </a:cubicBezTo>
                <a:cubicBezTo>
                  <a:pt x="35" y="648"/>
                  <a:pt x="35" y="648"/>
                  <a:pt x="35" y="648"/>
                </a:cubicBezTo>
                <a:cubicBezTo>
                  <a:pt x="14" y="657"/>
                  <a:pt x="0" y="679"/>
                  <a:pt x="0" y="705"/>
                </a:cubicBezTo>
                <a:cubicBezTo>
                  <a:pt x="0" y="730"/>
                  <a:pt x="14" y="753"/>
                  <a:pt x="35" y="762"/>
                </a:cubicBezTo>
                <a:cubicBezTo>
                  <a:pt x="552" y="953"/>
                  <a:pt x="552" y="953"/>
                  <a:pt x="552" y="953"/>
                </a:cubicBezTo>
                <a:cubicBezTo>
                  <a:pt x="456" y="1112"/>
                  <a:pt x="409" y="1344"/>
                  <a:pt x="400" y="1559"/>
                </a:cubicBezTo>
                <a:cubicBezTo>
                  <a:pt x="341" y="1599"/>
                  <a:pt x="299" y="1674"/>
                  <a:pt x="299" y="1763"/>
                </a:cubicBezTo>
                <a:cubicBezTo>
                  <a:pt x="299" y="1845"/>
                  <a:pt x="334" y="1917"/>
                  <a:pt x="389" y="1959"/>
                </a:cubicBezTo>
                <a:cubicBezTo>
                  <a:pt x="299" y="2754"/>
                  <a:pt x="299" y="2754"/>
                  <a:pt x="299" y="2754"/>
                </a:cubicBezTo>
                <a:cubicBezTo>
                  <a:pt x="297" y="2771"/>
                  <a:pt x="302" y="2787"/>
                  <a:pt x="311" y="2800"/>
                </a:cubicBezTo>
                <a:cubicBezTo>
                  <a:pt x="320" y="2813"/>
                  <a:pt x="334" y="2820"/>
                  <a:pt x="348" y="2820"/>
                </a:cubicBezTo>
                <a:cubicBezTo>
                  <a:pt x="647" y="2820"/>
                  <a:pt x="647" y="2820"/>
                  <a:pt x="647" y="2820"/>
                </a:cubicBezTo>
                <a:cubicBezTo>
                  <a:pt x="661" y="2820"/>
                  <a:pt x="675" y="2813"/>
                  <a:pt x="684" y="2800"/>
                </a:cubicBezTo>
                <a:cubicBezTo>
                  <a:pt x="693" y="2787"/>
                  <a:pt x="698" y="2771"/>
                  <a:pt x="696" y="2754"/>
                </a:cubicBezTo>
                <a:cubicBezTo>
                  <a:pt x="606" y="1959"/>
                  <a:pt x="606" y="1959"/>
                  <a:pt x="606" y="1959"/>
                </a:cubicBezTo>
                <a:cubicBezTo>
                  <a:pt x="661" y="1917"/>
                  <a:pt x="696" y="1845"/>
                  <a:pt x="696" y="1763"/>
                </a:cubicBezTo>
                <a:cubicBezTo>
                  <a:pt x="696" y="1676"/>
                  <a:pt x="657" y="1603"/>
                  <a:pt x="598" y="1562"/>
                </a:cubicBezTo>
                <a:cubicBezTo>
                  <a:pt x="611" y="1314"/>
                  <a:pt x="673" y="1112"/>
                  <a:pt x="762" y="1030"/>
                </a:cubicBezTo>
                <a:cubicBezTo>
                  <a:pt x="1774" y="1408"/>
                  <a:pt x="1774" y="1408"/>
                  <a:pt x="1774" y="1408"/>
                </a:cubicBezTo>
                <a:cubicBezTo>
                  <a:pt x="1781" y="1410"/>
                  <a:pt x="1785" y="1410"/>
                  <a:pt x="1790" y="1410"/>
                </a:cubicBezTo>
                <a:cubicBezTo>
                  <a:pt x="1795" y="1410"/>
                  <a:pt x="1799" y="1410"/>
                  <a:pt x="1806" y="1408"/>
                </a:cubicBezTo>
                <a:cubicBezTo>
                  <a:pt x="3545" y="762"/>
                  <a:pt x="3545" y="762"/>
                  <a:pt x="3545" y="762"/>
                </a:cubicBezTo>
                <a:cubicBezTo>
                  <a:pt x="3566" y="753"/>
                  <a:pt x="3580" y="730"/>
                  <a:pt x="3580" y="705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  <a:effectLst/>
        </p:spPr>
      </p:sp>
      <p:sp>
        <p:nvSpPr>
          <p:cNvPr id="11" name="学士帽">
            <a:extLst>
              <a:ext uri="{FF2B5EF4-FFF2-40B4-BE49-F238E27FC236}">
                <a16:creationId xmlns="" xmlns:a16="http://schemas.microsoft.com/office/drawing/2014/main" id="{B9BE03F9-00CE-40A3-B179-F9DDB546A20E}"/>
              </a:ext>
            </a:extLst>
          </p:cNvPr>
          <p:cNvSpPr/>
          <p:nvPr/>
        </p:nvSpPr>
        <p:spPr bwMode="auto">
          <a:xfrm>
            <a:off x="3641886" y="1367026"/>
            <a:ext cx="468630" cy="309880"/>
          </a:xfrm>
          <a:custGeom>
            <a:avLst/>
            <a:gdLst>
              <a:gd name="T0" fmla="*/ 1905000 w 6649"/>
              <a:gd name="T1" fmla="*/ 302090 h 3908"/>
              <a:gd name="T2" fmla="*/ 952357 w 6649"/>
              <a:gd name="T3" fmla="*/ 0 h 3908"/>
              <a:gd name="T4" fmla="*/ 0 w 6649"/>
              <a:gd name="T5" fmla="*/ 302090 h 3908"/>
              <a:gd name="T6" fmla="*/ 488785 w 6649"/>
              <a:gd name="T7" fmla="*/ 456861 h 3908"/>
              <a:gd name="T8" fmla="*/ 400540 w 6649"/>
              <a:gd name="T9" fmla="*/ 923753 h 3908"/>
              <a:gd name="T10" fmla="*/ 952357 w 6649"/>
              <a:gd name="T11" fmla="*/ 1120083 h 3908"/>
              <a:gd name="T12" fmla="*/ 1504460 w 6649"/>
              <a:gd name="T13" fmla="*/ 923753 h 3908"/>
              <a:gd name="T14" fmla="*/ 1416215 w 6649"/>
              <a:gd name="T15" fmla="*/ 456861 h 3908"/>
              <a:gd name="T16" fmla="*/ 1905000 w 6649"/>
              <a:gd name="T17" fmla="*/ 302090 h 39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9" h="3908">
                <a:moveTo>
                  <a:pt x="6649" y="1054"/>
                </a:moveTo>
                <a:lnTo>
                  <a:pt x="3324" y="0"/>
                </a:lnTo>
                <a:lnTo>
                  <a:pt x="0" y="1054"/>
                </a:lnTo>
                <a:lnTo>
                  <a:pt x="1706" y="1594"/>
                </a:lnTo>
                <a:lnTo>
                  <a:pt x="1398" y="3223"/>
                </a:lnTo>
                <a:lnTo>
                  <a:pt x="3324" y="3908"/>
                </a:lnTo>
                <a:lnTo>
                  <a:pt x="5251" y="3223"/>
                </a:lnTo>
                <a:lnTo>
                  <a:pt x="4943" y="1594"/>
                </a:lnTo>
                <a:lnTo>
                  <a:pt x="6649" y="1054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3" name="文本框 20">
            <a:extLst>
              <a:ext uri="{FF2B5EF4-FFF2-40B4-BE49-F238E27FC236}">
                <a16:creationId xmlns="" xmlns:a16="http://schemas.microsoft.com/office/drawing/2014/main" id="{EA22F692-98CB-4AA2-8734-1DA5E5B58192}"/>
              </a:ext>
            </a:extLst>
          </p:cNvPr>
          <p:cNvSpPr txBox="1"/>
          <p:nvPr/>
        </p:nvSpPr>
        <p:spPr>
          <a:xfrm>
            <a:off x="746629" y="1984921"/>
            <a:ext cx="1141730" cy="49657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800" kern="100" dirty="0" err="1">
                <a:latin typeface="微软雅黑"/>
                <a:ea typeface="微软雅黑"/>
                <a:cs typeface="微软雅黑"/>
                <a:sym typeface="Times New Roman"/>
              </a:rPr>
              <a:t>获奖荣誉</a:t>
            </a:r>
            <a:endParaRPr lang="en-US" altLang="zh-CN" sz="1800" kern="100" dirty="0">
              <a:latin typeface="微软雅黑"/>
              <a:ea typeface="微软雅黑"/>
              <a:cs typeface="微软雅黑"/>
              <a:sym typeface="Times New Roman"/>
            </a:endParaRPr>
          </a:p>
        </p:txBody>
      </p:sp>
      <p:sp>
        <p:nvSpPr>
          <p:cNvPr id="24" name="奖杯">
            <a:extLst>
              <a:ext uri="{FF2B5EF4-FFF2-40B4-BE49-F238E27FC236}">
                <a16:creationId xmlns="" xmlns:a16="http://schemas.microsoft.com/office/drawing/2014/main" id="{3E2BFC59-62D7-432B-AAC5-DBC172513404}"/>
              </a:ext>
            </a:extLst>
          </p:cNvPr>
          <p:cNvSpPr/>
          <p:nvPr/>
        </p:nvSpPr>
        <p:spPr bwMode="auto">
          <a:xfrm>
            <a:off x="4943157" y="1945551"/>
            <a:ext cx="364490" cy="413385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5" name="勋章">
            <a:extLst>
              <a:ext uri="{FF2B5EF4-FFF2-40B4-BE49-F238E27FC236}">
                <a16:creationId xmlns="" xmlns:a16="http://schemas.microsoft.com/office/drawing/2014/main" id="{C7106A97-D8D7-4ABD-B00F-F5967C6BA9AD}"/>
              </a:ext>
            </a:extLst>
          </p:cNvPr>
          <p:cNvSpPr/>
          <p:nvPr/>
        </p:nvSpPr>
        <p:spPr bwMode="auto">
          <a:xfrm>
            <a:off x="7497191" y="1936661"/>
            <a:ext cx="370840" cy="422275"/>
          </a:xfrm>
          <a:custGeom>
            <a:avLst/>
            <a:gdLst>
              <a:gd name="T0" fmla="*/ 1379976 w 3177"/>
              <a:gd name="T1" fmla="*/ 481089 h 3907"/>
              <a:gd name="T2" fmla="*/ 1463834 w 3177"/>
              <a:gd name="T3" fmla="*/ 622559 h 3907"/>
              <a:gd name="T4" fmla="*/ 1104902 w 3177"/>
              <a:gd name="T5" fmla="*/ 1244196 h 3907"/>
              <a:gd name="T6" fmla="*/ 1082325 w 3177"/>
              <a:gd name="T7" fmla="*/ 1244196 h 3907"/>
              <a:gd name="T8" fmla="*/ 1113196 w 3177"/>
              <a:gd name="T9" fmla="*/ 1399029 h 3907"/>
              <a:gd name="T10" fmla="*/ 711874 w 3177"/>
              <a:gd name="T11" fmla="*/ 1800397 h 3907"/>
              <a:gd name="T12" fmla="*/ 310552 w 3177"/>
              <a:gd name="T13" fmla="*/ 1399029 h 3907"/>
              <a:gd name="T14" fmla="*/ 349256 w 3177"/>
              <a:gd name="T15" fmla="*/ 1227145 h 3907"/>
              <a:gd name="T16" fmla="*/ 0 w 3177"/>
              <a:gd name="T17" fmla="*/ 622559 h 3907"/>
              <a:gd name="T18" fmla="*/ 84319 w 3177"/>
              <a:gd name="T19" fmla="*/ 481089 h 3907"/>
              <a:gd name="T20" fmla="*/ 442790 w 3177"/>
              <a:gd name="T21" fmla="*/ 1101804 h 3907"/>
              <a:gd name="T22" fmla="*/ 564892 w 3177"/>
              <a:gd name="T23" fmla="*/ 1025770 h 3907"/>
              <a:gd name="T24" fmla="*/ 221165 w 3177"/>
              <a:gd name="T25" fmla="*/ 430860 h 3907"/>
              <a:gd name="T26" fmla="*/ 102749 w 3177"/>
              <a:gd name="T27" fmla="*/ 430860 h 3907"/>
              <a:gd name="T28" fmla="*/ 183382 w 3177"/>
              <a:gd name="T29" fmla="*/ 287087 h 3907"/>
              <a:gd name="T30" fmla="*/ 1222396 w 3177"/>
              <a:gd name="T31" fmla="*/ 287087 h 3907"/>
              <a:gd name="T32" fmla="*/ 1303029 w 3177"/>
              <a:gd name="T33" fmla="*/ 430860 h 3907"/>
              <a:gd name="T34" fmla="*/ 1242669 w 3177"/>
              <a:gd name="T35" fmla="*/ 430860 h 3907"/>
              <a:gd name="T36" fmla="*/ 891110 w 3177"/>
              <a:gd name="T37" fmla="*/ 1040055 h 3907"/>
              <a:gd name="T38" fmla="*/ 1006760 w 3177"/>
              <a:gd name="T39" fmla="*/ 1127149 h 3907"/>
              <a:gd name="T40" fmla="*/ 1379976 w 3177"/>
              <a:gd name="T41" fmla="*/ 481089 h 3907"/>
              <a:gd name="T42" fmla="*/ 570421 w 3177"/>
              <a:gd name="T43" fmla="*/ 1322534 h 3907"/>
              <a:gd name="T44" fmla="*/ 665337 w 3177"/>
              <a:gd name="T45" fmla="*/ 1322534 h 3907"/>
              <a:gd name="T46" fmla="*/ 665337 w 3177"/>
              <a:gd name="T47" fmla="*/ 1650633 h 3907"/>
              <a:gd name="T48" fmla="*/ 806330 w 3177"/>
              <a:gd name="T49" fmla="*/ 1650633 h 3907"/>
              <a:gd name="T50" fmla="*/ 806330 w 3177"/>
              <a:gd name="T51" fmla="*/ 1148807 h 3907"/>
              <a:gd name="T52" fmla="*/ 702198 w 3177"/>
              <a:gd name="T53" fmla="*/ 1148807 h 3907"/>
              <a:gd name="T54" fmla="*/ 660730 w 3177"/>
              <a:gd name="T55" fmla="*/ 1223459 h 3907"/>
              <a:gd name="T56" fmla="*/ 570421 w 3177"/>
              <a:gd name="T57" fmla="*/ 1240048 h 3907"/>
              <a:gd name="T58" fmla="*/ 570421 w 3177"/>
              <a:gd name="T59" fmla="*/ 1322534 h 3907"/>
              <a:gd name="T60" fmla="*/ 1077256 w 3177"/>
              <a:gd name="T61" fmla="*/ 430860 h 3907"/>
              <a:gd name="T62" fmla="*/ 387038 w 3177"/>
              <a:gd name="T63" fmla="*/ 430860 h 3907"/>
              <a:gd name="T64" fmla="*/ 714178 w 3177"/>
              <a:gd name="T65" fmla="*/ 997660 h 3907"/>
              <a:gd name="T66" fmla="*/ 748735 w 3177"/>
              <a:gd name="T67" fmla="*/ 999504 h 3907"/>
              <a:gd name="T68" fmla="*/ 1077256 w 3177"/>
              <a:gd name="T69" fmla="*/ 430860 h 3907"/>
              <a:gd name="T70" fmla="*/ 343727 w 3177"/>
              <a:gd name="T71" fmla="*/ 0 h 3907"/>
              <a:gd name="T72" fmla="*/ 1062051 w 3177"/>
              <a:gd name="T73" fmla="*/ 0 h 3907"/>
              <a:gd name="T74" fmla="*/ 1142224 w 3177"/>
              <a:gd name="T75" fmla="*/ 143313 h 3907"/>
              <a:gd name="T76" fmla="*/ 263555 w 3177"/>
              <a:gd name="T77" fmla="*/ 143313 h 3907"/>
              <a:gd name="T78" fmla="*/ 343727 w 3177"/>
              <a:gd name="T79" fmla="*/ 0 h 390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177" h="3907">
                <a:moveTo>
                  <a:pt x="2995" y="1044"/>
                </a:moveTo>
                <a:cubicBezTo>
                  <a:pt x="3177" y="1351"/>
                  <a:pt x="3177" y="1351"/>
                  <a:pt x="3177" y="1351"/>
                </a:cubicBezTo>
                <a:cubicBezTo>
                  <a:pt x="2398" y="2700"/>
                  <a:pt x="2398" y="2700"/>
                  <a:pt x="2398" y="2700"/>
                </a:cubicBezTo>
                <a:cubicBezTo>
                  <a:pt x="2349" y="2700"/>
                  <a:pt x="2349" y="2700"/>
                  <a:pt x="2349" y="2700"/>
                </a:cubicBezTo>
                <a:cubicBezTo>
                  <a:pt x="2392" y="2803"/>
                  <a:pt x="2416" y="2917"/>
                  <a:pt x="2416" y="3036"/>
                </a:cubicBezTo>
                <a:cubicBezTo>
                  <a:pt x="2416" y="3517"/>
                  <a:pt x="2026" y="3907"/>
                  <a:pt x="1545" y="3907"/>
                </a:cubicBezTo>
                <a:cubicBezTo>
                  <a:pt x="1064" y="3907"/>
                  <a:pt x="674" y="3517"/>
                  <a:pt x="674" y="3036"/>
                </a:cubicBezTo>
                <a:cubicBezTo>
                  <a:pt x="674" y="2902"/>
                  <a:pt x="705" y="2776"/>
                  <a:pt x="758" y="2663"/>
                </a:cubicBezTo>
                <a:cubicBezTo>
                  <a:pt x="0" y="1351"/>
                  <a:pt x="0" y="1351"/>
                  <a:pt x="0" y="1351"/>
                </a:cubicBezTo>
                <a:cubicBezTo>
                  <a:pt x="183" y="1044"/>
                  <a:pt x="183" y="1044"/>
                  <a:pt x="183" y="1044"/>
                </a:cubicBezTo>
                <a:cubicBezTo>
                  <a:pt x="961" y="2391"/>
                  <a:pt x="961" y="2391"/>
                  <a:pt x="961" y="2391"/>
                </a:cubicBezTo>
                <a:cubicBezTo>
                  <a:pt x="1038" y="2321"/>
                  <a:pt x="1127" y="2265"/>
                  <a:pt x="1226" y="2226"/>
                </a:cubicBezTo>
                <a:cubicBezTo>
                  <a:pt x="480" y="935"/>
                  <a:pt x="480" y="935"/>
                  <a:pt x="480" y="935"/>
                </a:cubicBezTo>
                <a:cubicBezTo>
                  <a:pt x="223" y="935"/>
                  <a:pt x="223" y="935"/>
                  <a:pt x="223" y="935"/>
                </a:cubicBezTo>
                <a:cubicBezTo>
                  <a:pt x="398" y="623"/>
                  <a:pt x="398" y="623"/>
                  <a:pt x="398" y="623"/>
                </a:cubicBezTo>
                <a:cubicBezTo>
                  <a:pt x="2653" y="623"/>
                  <a:pt x="2653" y="623"/>
                  <a:pt x="2653" y="623"/>
                </a:cubicBezTo>
                <a:cubicBezTo>
                  <a:pt x="2828" y="935"/>
                  <a:pt x="2828" y="935"/>
                  <a:pt x="2828" y="935"/>
                </a:cubicBezTo>
                <a:cubicBezTo>
                  <a:pt x="2697" y="935"/>
                  <a:pt x="2697" y="935"/>
                  <a:pt x="2697" y="935"/>
                </a:cubicBezTo>
                <a:cubicBezTo>
                  <a:pt x="1934" y="2257"/>
                  <a:pt x="1934" y="2257"/>
                  <a:pt x="1934" y="2257"/>
                </a:cubicBezTo>
                <a:cubicBezTo>
                  <a:pt x="2029" y="2305"/>
                  <a:pt x="2114" y="2369"/>
                  <a:pt x="2185" y="2446"/>
                </a:cubicBezTo>
                <a:lnTo>
                  <a:pt x="2995" y="1044"/>
                </a:lnTo>
                <a:close/>
                <a:moveTo>
                  <a:pt x="1238" y="2870"/>
                </a:moveTo>
                <a:cubicBezTo>
                  <a:pt x="1444" y="2870"/>
                  <a:pt x="1444" y="2870"/>
                  <a:pt x="1444" y="2870"/>
                </a:cubicBezTo>
                <a:cubicBezTo>
                  <a:pt x="1444" y="3582"/>
                  <a:pt x="1444" y="3582"/>
                  <a:pt x="1444" y="3582"/>
                </a:cubicBezTo>
                <a:cubicBezTo>
                  <a:pt x="1750" y="3582"/>
                  <a:pt x="1750" y="3582"/>
                  <a:pt x="1750" y="3582"/>
                </a:cubicBezTo>
                <a:cubicBezTo>
                  <a:pt x="1750" y="2493"/>
                  <a:pt x="1750" y="2493"/>
                  <a:pt x="1750" y="2493"/>
                </a:cubicBezTo>
                <a:cubicBezTo>
                  <a:pt x="1524" y="2493"/>
                  <a:pt x="1524" y="2493"/>
                  <a:pt x="1524" y="2493"/>
                </a:cubicBezTo>
                <a:cubicBezTo>
                  <a:pt x="1506" y="2557"/>
                  <a:pt x="1475" y="2631"/>
                  <a:pt x="1434" y="2655"/>
                </a:cubicBezTo>
                <a:cubicBezTo>
                  <a:pt x="1392" y="2678"/>
                  <a:pt x="1327" y="2691"/>
                  <a:pt x="1238" y="2691"/>
                </a:cubicBezTo>
                <a:lnTo>
                  <a:pt x="1238" y="2870"/>
                </a:lnTo>
                <a:close/>
                <a:moveTo>
                  <a:pt x="2338" y="935"/>
                </a:moveTo>
                <a:cubicBezTo>
                  <a:pt x="840" y="935"/>
                  <a:pt x="840" y="935"/>
                  <a:pt x="840" y="935"/>
                </a:cubicBezTo>
                <a:cubicBezTo>
                  <a:pt x="1550" y="2165"/>
                  <a:pt x="1550" y="2165"/>
                  <a:pt x="1550" y="2165"/>
                </a:cubicBezTo>
                <a:cubicBezTo>
                  <a:pt x="1576" y="2165"/>
                  <a:pt x="1600" y="2167"/>
                  <a:pt x="1625" y="2169"/>
                </a:cubicBezTo>
                <a:lnTo>
                  <a:pt x="2338" y="935"/>
                </a:lnTo>
                <a:close/>
                <a:moveTo>
                  <a:pt x="746" y="0"/>
                </a:moveTo>
                <a:cubicBezTo>
                  <a:pt x="2305" y="0"/>
                  <a:pt x="2305" y="0"/>
                  <a:pt x="2305" y="0"/>
                </a:cubicBezTo>
                <a:cubicBezTo>
                  <a:pt x="2479" y="311"/>
                  <a:pt x="2479" y="311"/>
                  <a:pt x="2479" y="311"/>
                </a:cubicBezTo>
                <a:cubicBezTo>
                  <a:pt x="572" y="311"/>
                  <a:pt x="572" y="311"/>
                  <a:pt x="572" y="311"/>
                </a:cubicBezTo>
                <a:lnTo>
                  <a:pt x="746" y="0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6" name="奖杯">
            <a:extLst>
              <a:ext uri="{FF2B5EF4-FFF2-40B4-BE49-F238E27FC236}">
                <a16:creationId xmlns="" xmlns:a16="http://schemas.microsoft.com/office/drawing/2014/main" id="{AD663BA6-5D3E-4CC8-8FE2-740F7BF8466D}"/>
              </a:ext>
            </a:extLst>
          </p:cNvPr>
          <p:cNvSpPr/>
          <p:nvPr/>
        </p:nvSpPr>
        <p:spPr bwMode="auto">
          <a:xfrm>
            <a:off x="6214744" y="1937931"/>
            <a:ext cx="346075" cy="421005"/>
          </a:xfrm>
          <a:custGeom>
            <a:avLst/>
            <a:gdLst>
              <a:gd name="T0" fmla="*/ 2147483646 w 4409"/>
              <a:gd name="T1" fmla="*/ 2147483646 h 4408"/>
              <a:gd name="T2" fmla="*/ 2147483646 w 4409"/>
              <a:gd name="T3" fmla="*/ 2147483646 h 4408"/>
              <a:gd name="T4" fmla="*/ 2147483646 w 4409"/>
              <a:gd name="T5" fmla="*/ 2147483646 h 4408"/>
              <a:gd name="T6" fmla="*/ 2147483646 w 4409"/>
              <a:gd name="T7" fmla="*/ 2147483646 h 4408"/>
              <a:gd name="T8" fmla="*/ 2147483646 w 4409"/>
              <a:gd name="T9" fmla="*/ 2147483646 h 4408"/>
              <a:gd name="T10" fmla="*/ 2147483646 w 4409"/>
              <a:gd name="T11" fmla="*/ 2147483646 h 4408"/>
              <a:gd name="T12" fmla="*/ 2147483646 w 4409"/>
              <a:gd name="T13" fmla="*/ 2147483646 h 4408"/>
              <a:gd name="T14" fmla="*/ 2147483646 w 4409"/>
              <a:gd name="T15" fmla="*/ 2147483646 h 4408"/>
              <a:gd name="T16" fmla="*/ 481718167 w 4409"/>
              <a:gd name="T17" fmla="*/ 2147483646 h 4408"/>
              <a:gd name="T18" fmla="*/ 321145301 w 4409"/>
              <a:gd name="T19" fmla="*/ 2147483646 h 4408"/>
              <a:gd name="T20" fmla="*/ 2147483646 w 4409"/>
              <a:gd name="T21" fmla="*/ 2147483646 h 4408"/>
              <a:gd name="T22" fmla="*/ 2147483646 w 4409"/>
              <a:gd name="T23" fmla="*/ 2147483646 h 4408"/>
              <a:gd name="T24" fmla="*/ 2147483646 w 4409"/>
              <a:gd name="T25" fmla="*/ 2147483646 h 4408"/>
              <a:gd name="T26" fmla="*/ 2147483646 w 4409"/>
              <a:gd name="T27" fmla="*/ 2147483646 h 4408"/>
              <a:gd name="T28" fmla="*/ 2147483646 w 4409"/>
              <a:gd name="T29" fmla="*/ 2147483646 h 4408"/>
              <a:gd name="T30" fmla="*/ 2147483646 w 4409"/>
              <a:gd name="T31" fmla="*/ 2147483646 h 4408"/>
              <a:gd name="T32" fmla="*/ 2147483646 w 4409"/>
              <a:gd name="T33" fmla="*/ 2147483646 h 4408"/>
              <a:gd name="T34" fmla="*/ 2147483646 w 4409"/>
              <a:gd name="T35" fmla="*/ 2147483646 h 4408"/>
              <a:gd name="T36" fmla="*/ 2147483646 w 4409"/>
              <a:gd name="T37" fmla="*/ 2147483646 h 4408"/>
              <a:gd name="T38" fmla="*/ 2147483646 w 4409"/>
              <a:gd name="T39" fmla="*/ 2147483646 h 4408"/>
              <a:gd name="T40" fmla="*/ 2147483646 w 4409"/>
              <a:gd name="T41" fmla="*/ 2147483646 h 4408"/>
              <a:gd name="T42" fmla="*/ 2147483646 w 4409"/>
              <a:gd name="T43" fmla="*/ 2147483646 h 4408"/>
              <a:gd name="T44" fmla="*/ 2147483646 w 4409"/>
              <a:gd name="T45" fmla="*/ 2147483646 h 4408"/>
              <a:gd name="T46" fmla="*/ 2147483646 w 4409"/>
              <a:gd name="T47" fmla="*/ 2147483646 h 4408"/>
              <a:gd name="T48" fmla="*/ 2147483646 w 4409"/>
              <a:gd name="T49" fmla="*/ 2147483646 h 4408"/>
              <a:gd name="T50" fmla="*/ 2147483646 w 4409"/>
              <a:gd name="T51" fmla="*/ 2147483646 h 4408"/>
              <a:gd name="T52" fmla="*/ 2147483646 w 4409"/>
              <a:gd name="T53" fmla="*/ 2147483646 h 4408"/>
              <a:gd name="T54" fmla="*/ 2147483646 w 4409"/>
              <a:gd name="T55" fmla="*/ 2147483646 h 4408"/>
              <a:gd name="T56" fmla="*/ 2147483646 w 4409"/>
              <a:gd name="T57" fmla="*/ 2147483646 h 4408"/>
              <a:gd name="T58" fmla="*/ 2147483646 w 4409"/>
              <a:gd name="T59" fmla="*/ 2147483646 h 4408"/>
              <a:gd name="T60" fmla="*/ 2147483646 w 4409"/>
              <a:gd name="T61" fmla="*/ 2147483646 h 4408"/>
              <a:gd name="T62" fmla="*/ 2147483646 w 4409"/>
              <a:gd name="T63" fmla="*/ 2147483646 h 4408"/>
              <a:gd name="T64" fmla="*/ 2147483646 w 4409"/>
              <a:gd name="T65" fmla="*/ 2147483646 h 4408"/>
              <a:gd name="T66" fmla="*/ 2147483646 w 4409"/>
              <a:gd name="T67" fmla="*/ 2147483646 h 4408"/>
              <a:gd name="T68" fmla="*/ 2147483646 w 4409"/>
              <a:gd name="T69" fmla="*/ 2147483646 h 4408"/>
              <a:gd name="T70" fmla="*/ 2147483646 w 4409"/>
              <a:gd name="T71" fmla="*/ 2147483646 h 4408"/>
              <a:gd name="T72" fmla="*/ 2147483646 w 4409"/>
              <a:gd name="T73" fmla="*/ 2147483646 h 4408"/>
              <a:gd name="T74" fmla="*/ 2147483646 w 4409"/>
              <a:gd name="T75" fmla="*/ 2147483646 h 4408"/>
              <a:gd name="T76" fmla="*/ 2147483646 w 4409"/>
              <a:gd name="T77" fmla="*/ 2147483646 h 4408"/>
              <a:gd name="T78" fmla="*/ 2147483646 w 4409"/>
              <a:gd name="T79" fmla="*/ 2147483646 h 4408"/>
              <a:gd name="T80" fmla="*/ 2147483646 w 4409"/>
              <a:gd name="T81" fmla="*/ 2147483646 h 4408"/>
              <a:gd name="T82" fmla="*/ 2147483646 w 4409"/>
              <a:gd name="T83" fmla="*/ 2147483646 h 4408"/>
              <a:gd name="T84" fmla="*/ 2147483646 w 4409"/>
              <a:gd name="T85" fmla="*/ 2147483646 h 4408"/>
              <a:gd name="T86" fmla="*/ 2147483646 w 4409"/>
              <a:gd name="T87" fmla="*/ 2147483646 h 4408"/>
              <a:gd name="T88" fmla="*/ 2147483646 w 4409"/>
              <a:gd name="T89" fmla="*/ 2147483646 h 4408"/>
              <a:gd name="T90" fmla="*/ 2147483646 w 4409"/>
              <a:gd name="T91" fmla="*/ 2147483646 h 4408"/>
              <a:gd name="T92" fmla="*/ 2147483646 w 4409"/>
              <a:gd name="T93" fmla="*/ 2147483646 h 4408"/>
              <a:gd name="T94" fmla="*/ 2147483646 w 4409"/>
              <a:gd name="T95" fmla="*/ 2147483646 h 4408"/>
              <a:gd name="T96" fmla="*/ 2147483646 w 4409"/>
              <a:gd name="T97" fmla="*/ 2147483646 h 4408"/>
              <a:gd name="T98" fmla="*/ 2147483646 w 4409"/>
              <a:gd name="T99" fmla="*/ 2147483646 h 4408"/>
              <a:gd name="T100" fmla="*/ 2147483646 w 4409"/>
              <a:gd name="T101" fmla="*/ 2147483646 h 4408"/>
              <a:gd name="T102" fmla="*/ 2147483646 w 4409"/>
              <a:gd name="T103" fmla="*/ 2147483646 h 4408"/>
              <a:gd name="T104" fmla="*/ 2147483646 w 4409"/>
              <a:gd name="T105" fmla="*/ 2147483646 h 4408"/>
              <a:gd name="T106" fmla="*/ 2147483646 w 4409"/>
              <a:gd name="T107" fmla="*/ 2147483646 h 4408"/>
              <a:gd name="T108" fmla="*/ 2147483646 w 4409"/>
              <a:gd name="T109" fmla="*/ 2147483646 h 440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09" h="4408">
                <a:moveTo>
                  <a:pt x="3025" y="2127"/>
                </a:moveTo>
                <a:lnTo>
                  <a:pt x="3025" y="2127"/>
                </a:lnTo>
                <a:lnTo>
                  <a:pt x="3097" y="2107"/>
                </a:lnTo>
                <a:lnTo>
                  <a:pt x="3179" y="2081"/>
                </a:lnTo>
                <a:lnTo>
                  <a:pt x="3271" y="2053"/>
                </a:lnTo>
                <a:lnTo>
                  <a:pt x="3375" y="2020"/>
                </a:lnTo>
                <a:lnTo>
                  <a:pt x="3429" y="2002"/>
                </a:lnTo>
                <a:lnTo>
                  <a:pt x="3481" y="1982"/>
                </a:lnTo>
                <a:lnTo>
                  <a:pt x="3532" y="1961"/>
                </a:lnTo>
                <a:lnTo>
                  <a:pt x="3580" y="1938"/>
                </a:lnTo>
                <a:lnTo>
                  <a:pt x="3626" y="1914"/>
                </a:lnTo>
                <a:lnTo>
                  <a:pt x="3672" y="1889"/>
                </a:lnTo>
                <a:lnTo>
                  <a:pt x="3715" y="1861"/>
                </a:lnTo>
                <a:lnTo>
                  <a:pt x="3756" y="1834"/>
                </a:lnTo>
                <a:lnTo>
                  <a:pt x="3797" y="1804"/>
                </a:lnTo>
                <a:lnTo>
                  <a:pt x="3834" y="1774"/>
                </a:lnTo>
                <a:lnTo>
                  <a:pt x="3871" y="1744"/>
                </a:lnTo>
                <a:lnTo>
                  <a:pt x="3906" y="1711"/>
                </a:lnTo>
                <a:lnTo>
                  <a:pt x="3940" y="1679"/>
                </a:lnTo>
                <a:lnTo>
                  <a:pt x="3971" y="1644"/>
                </a:lnTo>
                <a:lnTo>
                  <a:pt x="4002" y="1610"/>
                </a:lnTo>
                <a:lnTo>
                  <a:pt x="4031" y="1575"/>
                </a:lnTo>
                <a:lnTo>
                  <a:pt x="4059" y="1539"/>
                </a:lnTo>
                <a:lnTo>
                  <a:pt x="4085" y="1502"/>
                </a:lnTo>
                <a:lnTo>
                  <a:pt x="4110" y="1466"/>
                </a:lnTo>
                <a:lnTo>
                  <a:pt x="4134" y="1428"/>
                </a:lnTo>
                <a:lnTo>
                  <a:pt x="4157" y="1390"/>
                </a:lnTo>
                <a:lnTo>
                  <a:pt x="4177" y="1351"/>
                </a:lnTo>
                <a:lnTo>
                  <a:pt x="4198" y="1312"/>
                </a:lnTo>
                <a:lnTo>
                  <a:pt x="4217" y="1274"/>
                </a:lnTo>
                <a:lnTo>
                  <a:pt x="4234" y="1235"/>
                </a:lnTo>
                <a:lnTo>
                  <a:pt x="4251" y="1196"/>
                </a:lnTo>
                <a:lnTo>
                  <a:pt x="4267" y="1156"/>
                </a:lnTo>
                <a:lnTo>
                  <a:pt x="4281" y="1117"/>
                </a:lnTo>
                <a:lnTo>
                  <a:pt x="4295" y="1078"/>
                </a:lnTo>
                <a:lnTo>
                  <a:pt x="4307" y="1039"/>
                </a:lnTo>
                <a:lnTo>
                  <a:pt x="4319" y="1000"/>
                </a:lnTo>
                <a:lnTo>
                  <a:pt x="4329" y="961"/>
                </a:lnTo>
                <a:lnTo>
                  <a:pt x="4340" y="923"/>
                </a:lnTo>
                <a:lnTo>
                  <a:pt x="4349" y="884"/>
                </a:lnTo>
                <a:lnTo>
                  <a:pt x="4357" y="847"/>
                </a:lnTo>
                <a:lnTo>
                  <a:pt x="4365" y="809"/>
                </a:lnTo>
                <a:lnTo>
                  <a:pt x="4377" y="736"/>
                </a:lnTo>
                <a:lnTo>
                  <a:pt x="4387" y="665"/>
                </a:lnTo>
                <a:lnTo>
                  <a:pt x="4395" y="598"/>
                </a:lnTo>
                <a:lnTo>
                  <a:pt x="4401" y="534"/>
                </a:lnTo>
                <a:lnTo>
                  <a:pt x="4405" y="474"/>
                </a:lnTo>
                <a:lnTo>
                  <a:pt x="4407" y="418"/>
                </a:lnTo>
                <a:lnTo>
                  <a:pt x="4409" y="367"/>
                </a:lnTo>
                <a:lnTo>
                  <a:pt x="4409" y="321"/>
                </a:lnTo>
                <a:lnTo>
                  <a:pt x="4409" y="281"/>
                </a:lnTo>
                <a:lnTo>
                  <a:pt x="4407" y="247"/>
                </a:lnTo>
                <a:lnTo>
                  <a:pt x="4404" y="201"/>
                </a:lnTo>
                <a:lnTo>
                  <a:pt x="4403" y="183"/>
                </a:lnTo>
                <a:lnTo>
                  <a:pt x="3786" y="183"/>
                </a:lnTo>
                <a:lnTo>
                  <a:pt x="3491" y="183"/>
                </a:lnTo>
                <a:lnTo>
                  <a:pt x="3491" y="0"/>
                </a:lnTo>
                <a:lnTo>
                  <a:pt x="919" y="0"/>
                </a:lnTo>
                <a:lnTo>
                  <a:pt x="919" y="183"/>
                </a:lnTo>
                <a:lnTo>
                  <a:pt x="624" y="183"/>
                </a:lnTo>
                <a:lnTo>
                  <a:pt x="6" y="183"/>
                </a:lnTo>
                <a:lnTo>
                  <a:pt x="5" y="201"/>
                </a:lnTo>
                <a:lnTo>
                  <a:pt x="2" y="247"/>
                </a:lnTo>
                <a:lnTo>
                  <a:pt x="1" y="282"/>
                </a:lnTo>
                <a:lnTo>
                  <a:pt x="0" y="321"/>
                </a:lnTo>
                <a:lnTo>
                  <a:pt x="1" y="367"/>
                </a:lnTo>
                <a:lnTo>
                  <a:pt x="2" y="419"/>
                </a:lnTo>
                <a:lnTo>
                  <a:pt x="4" y="475"/>
                </a:lnTo>
                <a:lnTo>
                  <a:pt x="8" y="535"/>
                </a:lnTo>
                <a:lnTo>
                  <a:pt x="14" y="599"/>
                </a:lnTo>
                <a:lnTo>
                  <a:pt x="22" y="667"/>
                </a:lnTo>
                <a:lnTo>
                  <a:pt x="32" y="737"/>
                </a:lnTo>
                <a:lnTo>
                  <a:pt x="45" y="811"/>
                </a:lnTo>
                <a:lnTo>
                  <a:pt x="52" y="848"/>
                </a:lnTo>
                <a:lnTo>
                  <a:pt x="61" y="886"/>
                </a:lnTo>
                <a:lnTo>
                  <a:pt x="69" y="924"/>
                </a:lnTo>
                <a:lnTo>
                  <a:pt x="79" y="962"/>
                </a:lnTo>
                <a:lnTo>
                  <a:pt x="91" y="1002"/>
                </a:lnTo>
                <a:lnTo>
                  <a:pt x="102" y="1041"/>
                </a:lnTo>
                <a:lnTo>
                  <a:pt x="115" y="1080"/>
                </a:lnTo>
                <a:lnTo>
                  <a:pt x="128" y="1120"/>
                </a:lnTo>
                <a:lnTo>
                  <a:pt x="142" y="1158"/>
                </a:lnTo>
                <a:lnTo>
                  <a:pt x="159" y="1198"/>
                </a:lnTo>
                <a:lnTo>
                  <a:pt x="175" y="1237"/>
                </a:lnTo>
                <a:lnTo>
                  <a:pt x="193" y="1276"/>
                </a:lnTo>
                <a:lnTo>
                  <a:pt x="211" y="1315"/>
                </a:lnTo>
                <a:lnTo>
                  <a:pt x="232" y="1354"/>
                </a:lnTo>
                <a:lnTo>
                  <a:pt x="253" y="1392"/>
                </a:lnTo>
                <a:lnTo>
                  <a:pt x="275" y="1430"/>
                </a:lnTo>
                <a:lnTo>
                  <a:pt x="299" y="1468"/>
                </a:lnTo>
                <a:lnTo>
                  <a:pt x="324" y="1504"/>
                </a:lnTo>
                <a:lnTo>
                  <a:pt x="350" y="1541"/>
                </a:lnTo>
                <a:lnTo>
                  <a:pt x="378" y="1577"/>
                </a:lnTo>
                <a:lnTo>
                  <a:pt x="407" y="1612"/>
                </a:lnTo>
                <a:lnTo>
                  <a:pt x="438" y="1646"/>
                </a:lnTo>
                <a:lnTo>
                  <a:pt x="470" y="1681"/>
                </a:lnTo>
                <a:lnTo>
                  <a:pt x="503" y="1713"/>
                </a:lnTo>
                <a:lnTo>
                  <a:pt x="538" y="1746"/>
                </a:lnTo>
                <a:lnTo>
                  <a:pt x="574" y="1776"/>
                </a:lnTo>
                <a:lnTo>
                  <a:pt x="613" y="1806"/>
                </a:lnTo>
                <a:lnTo>
                  <a:pt x="653" y="1835"/>
                </a:lnTo>
                <a:lnTo>
                  <a:pt x="694" y="1863"/>
                </a:lnTo>
                <a:lnTo>
                  <a:pt x="738" y="1890"/>
                </a:lnTo>
                <a:lnTo>
                  <a:pt x="782" y="1915"/>
                </a:lnTo>
                <a:lnTo>
                  <a:pt x="829" y="1939"/>
                </a:lnTo>
                <a:lnTo>
                  <a:pt x="878" y="1962"/>
                </a:lnTo>
                <a:lnTo>
                  <a:pt x="928" y="1983"/>
                </a:lnTo>
                <a:lnTo>
                  <a:pt x="981" y="2002"/>
                </a:lnTo>
                <a:lnTo>
                  <a:pt x="1035" y="2020"/>
                </a:lnTo>
                <a:lnTo>
                  <a:pt x="1137" y="2053"/>
                </a:lnTo>
                <a:lnTo>
                  <a:pt x="1230" y="2080"/>
                </a:lnTo>
                <a:lnTo>
                  <a:pt x="1311" y="2105"/>
                </a:lnTo>
                <a:lnTo>
                  <a:pt x="1384" y="2125"/>
                </a:lnTo>
                <a:lnTo>
                  <a:pt x="1417" y="2164"/>
                </a:lnTo>
                <a:lnTo>
                  <a:pt x="1452" y="2203"/>
                </a:lnTo>
                <a:lnTo>
                  <a:pt x="1488" y="2241"/>
                </a:lnTo>
                <a:lnTo>
                  <a:pt x="1525" y="2275"/>
                </a:lnTo>
                <a:lnTo>
                  <a:pt x="1562" y="2309"/>
                </a:lnTo>
                <a:lnTo>
                  <a:pt x="1600" y="2340"/>
                </a:lnTo>
                <a:lnTo>
                  <a:pt x="1639" y="2370"/>
                </a:lnTo>
                <a:lnTo>
                  <a:pt x="1679" y="2398"/>
                </a:lnTo>
                <a:lnTo>
                  <a:pt x="1720" y="2424"/>
                </a:lnTo>
                <a:lnTo>
                  <a:pt x="1761" y="2449"/>
                </a:lnTo>
                <a:lnTo>
                  <a:pt x="1803" y="2471"/>
                </a:lnTo>
                <a:lnTo>
                  <a:pt x="1845" y="2490"/>
                </a:lnTo>
                <a:lnTo>
                  <a:pt x="1888" y="2508"/>
                </a:lnTo>
                <a:lnTo>
                  <a:pt x="1933" y="2525"/>
                </a:lnTo>
                <a:lnTo>
                  <a:pt x="1976" y="2538"/>
                </a:lnTo>
                <a:lnTo>
                  <a:pt x="2021" y="2549"/>
                </a:lnTo>
                <a:lnTo>
                  <a:pt x="2021" y="3864"/>
                </a:lnTo>
                <a:lnTo>
                  <a:pt x="1963" y="3868"/>
                </a:lnTo>
                <a:lnTo>
                  <a:pt x="1906" y="3873"/>
                </a:lnTo>
                <a:lnTo>
                  <a:pt x="1850" y="3880"/>
                </a:lnTo>
                <a:lnTo>
                  <a:pt x="1795" y="3887"/>
                </a:lnTo>
                <a:lnTo>
                  <a:pt x="1741" y="3895"/>
                </a:lnTo>
                <a:lnTo>
                  <a:pt x="1688" y="3904"/>
                </a:lnTo>
                <a:lnTo>
                  <a:pt x="1636" y="3915"/>
                </a:lnTo>
                <a:lnTo>
                  <a:pt x="1587" y="3926"/>
                </a:lnTo>
                <a:lnTo>
                  <a:pt x="1537" y="3939"/>
                </a:lnTo>
                <a:lnTo>
                  <a:pt x="1489" y="3951"/>
                </a:lnTo>
                <a:lnTo>
                  <a:pt x="1444" y="3965"/>
                </a:lnTo>
                <a:lnTo>
                  <a:pt x="1399" y="3980"/>
                </a:lnTo>
                <a:lnTo>
                  <a:pt x="1355" y="3995"/>
                </a:lnTo>
                <a:lnTo>
                  <a:pt x="1314" y="4012"/>
                </a:lnTo>
                <a:lnTo>
                  <a:pt x="1274" y="4029"/>
                </a:lnTo>
                <a:lnTo>
                  <a:pt x="1237" y="4046"/>
                </a:lnTo>
                <a:lnTo>
                  <a:pt x="1200" y="4065"/>
                </a:lnTo>
                <a:lnTo>
                  <a:pt x="1166" y="4085"/>
                </a:lnTo>
                <a:lnTo>
                  <a:pt x="1134" y="4104"/>
                </a:lnTo>
                <a:lnTo>
                  <a:pt x="1104" y="4124"/>
                </a:lnTo>
                <a:lnTo>
                  <a:pt x="1076" y="4146"/>
                </a:lnTo>
                <a:lnTo>
                  <a:pt x="1049" y="4167"/>
                </a:lnTo>
                <a:lnTo>
                  <a:pt x="1026" y="4189"/>
                </a:lnTo>
                <a:lnTo>
                  <a:pt x="1004" y="4211"/>
                </a:lnTo>
                <a:lnTo>
                  <a:pt x="984" y="4235"/>
                </a:lnTo>
                <a:lnTo>
                  <a:pt x="968" y="4259"/>
                </a:lnTo>
                <a:lnTo>
                  <a:pt x="953" y="4282"/>
                </a:lnTo>
                <a:lnTo>
                  <a:pt x="947" y="4295"/>
                </a:lnTo>
                <a:lnTo>
                  <a:pt x="941" y="4307"/>
                </a:lnTo>
                <a:lnTo>
                  <a:pt x="936" y="4320"/>
                </a:lnTo>
                <a:lnTo>
                  <a:pt x="931" y="4332"/>
                </a:lnTo>
                <a:lnTo>
                  <a:pt x="927" y="4344"/>
                </a:lnTo>
                <a:lnTo>
                  <a:pt x="924" y="4358"/>
                </a:lnTo>
                <a:lnTo>
                  <a:pt x="922" y="4370"/>
                </a:lnTo>
                <a:lnTo>
                  <a:pt x="920" y="4383"/>
                </a:lnTo>
                <a:lnTo>
                  <a:pt x="919" y="4396"/>
                </a:lnTo>
                <a:lnTo>
                  <a:pt x="919" y="4408"/>
                </a:lnTo>
                <a:lnTo>
                  <a:pt x="3491" y="4408"/>
                </a:lnTo>
                <a:lnTo>
                  <a:pt x="3491" y="4396"/>
                </a:lnTo>
                <a:lnTo>
                  <a:pt x="3490" y="4383"/>
                </a:lnTo>
                <a:lnTo>
                  <a:pt x="3488" y="4370"/>
                </a:lnTo>
                <a:lnTo>
                  <a:pt x="3486" y="4358"/>
                </a:lnTo>
                <a:lnTo>
                  <a:pt x="3482" y="4344"/>
                </a:lnTo>
                <a:lnTo>
                  <a:pt x="3478" y="4332"/>
                </a:lnTo>
                <a:lnTo>
                  <a:pt x="3474" y="4320"/>
                </a:lnTo>
                <a:lnTo>
                  <a:pt x="3469" y="4307"/>
                </a:lnTo>
                <a:lnTo>
                  <a:pt x="3463" y="4295"/>
                </a:lnTo>
                <a:lnTo>
                  <a:pt x="3457" y="4282"/>
                </a:lnTo>
                <a:lnTo>
                  <a:pt x="3443" y="4259"/>
                </a:lnTo>
                <a:lnTo>
                  <a:pt x="3426" y="4235"/>
                </a:lnTo>
                <a:lnTo>
                  <a:pt x="3406" y="4211"/>
                </a:lnTo>
                <a:lnTo>
                  <a:pt x="3384" y="4189"/>
                </a:lnTo>
                <a:lnTo>
                  <a:pt x="3361" y="4167"/>
                </a:lnTo>
                <a:lnTo>
                  <a:pt x="3334" y="4146"/>
                </a:lnTo>
                <a:lnTo>
                  <a:pt x="3306" y="4124"/>
                </a:lnTo>
                <a:lnTo>
                  <a:pt x="3276" y="4104"/>
                </a:lnTo>
                <a:lnTo>
                  <a:pt x="3244" y="4085"/>
                </a:lnTo>
                <a:lnTo>
                  <a:pt x="3210" y="4065"/>
                </a:lnTo>
                <a:lnTo>
                  <a:pt x="3173" y="4046"/>
                </a:lnTo>
                <a:lnTo>
                  <a:pt x="3136" y="4029"/>
                </a:lnTo>
                <a:lnTo>
                  <a:pt x="3096" y="4012"/>
                </a:lnTo>
                <a:lnTo>
                  <a:pt x="3054" y="3995"/>
                </a:lnTo>
                <a:lnTo>
                  <a:pt x="3011" y="3980"/>
                </a:lnTo>
                <a:lnTo>
                  <a:pt x="2966" y="3965"/>
                </a:lnTo>
                <a:lnTo>
                  <a:pt x="2921" y="3951"/>
                </a:lnTo>
                <a:lnTo>
                  <a:pt x="2873" y="3939"/>
                </a:lnTo>
                <a:lnTo>
                  <a:pt x="2823" y="3926"/>
                </a:lnTo>
                <a:lnTo>
                  <a:pt x="2773" y="3915"/>
                </a:lnTo>
                <a:lnTo>
                  <a:pt x="2722" y="3904"/>
                </a:lnTo>
                <a:lnTo>
                  <a:pt x="2669" y="3895"/>
                </a:lnTo>
                <a:lnTo>
                  <a:pt x="2615" y="3887"/>
                </a:lnTo>
                <a:lnTo>
                  <a:pt x="2559" y="3880"/>
                </a:lnTo>
                <a:lnTo>
                  <a:pt x="2504" y="3873"/>
                </a:lnTo>
                <a:lnTo>
                  <a:pt x="2447" y="3868"/>
                </a:lnTo>
                <a:lnTo>
                  <a:pt x="2389" y="3864"/>
                </a:lnTo>
                <a:lnTo>
                  <a:pt x="2389" y="2549"/>
                </a:lnTo>
                <a:lnTo>
                  <a:pt x="2434" y="2538"/>
                </a:lnTo>
                <a:lnTo>
                  <a:pt x="2477" y="2525"/>
                </a:lnTo>
                <a:lnTo>
                  <a:pt x="2521" y="2508"/>
                </a:lnTo>
                <a:lnTo>
                  <a:pt x="2565" y="2491"/>
                </a:lnTo>
                <a:lnTo>
                  <a:pt x="2607" y="2471"/>
                </a:lnTo>
                <a:lnTo>
                  <a:pt x="2649" y="2449"/>
                </a:lnTo>
                <a:lnTo>
                  <a:pt x="2689" y="2425"/>
                </a:lnTo>
                <a:lnTo>
                  <a:pt x="2730" y="2399"/>
                </a:lnTo>
                <a:lnTo>
                  <a:pt x="2769" y="2370"/>
                </a:lnTo>
                <a:lnTo>
                  <a:pt x="2809" y="2341"/>
                </a:lnTo>
                <a:lnTo>
                  <a:pt x="2846" y="2310"/>
                </a:lnTo>
                <a:lnTo>
                  <a:pt x="2884" y="2276"/>
                </a:lnTo>
                <a:lnTo>
                  <a:pt x="2921" y="2242"/>
                </a:lnTo>
                <a:lnTo>
                  <a:pt x="2956" y="2205"/>
                </a:lnTo>
                <a:lnTo>
                  <a:pt x="2992" y="2167"/>
                </a:lnTo>
                <a:lnTo>
                  <a:pt x="3025" y="2127"/>
                </a:lnTo>
                <a:close/>
                <a:moveTo>
                  <a:pt x="3491" y="791"/>
                </a:moveTo>
                <a:lnTo>
                  <a:pt x="3491" y="367"/>
                </a:lnTo>
                <a:lnTo>
                  <a:pt x="3786" y="367"/>
                </a:lnTo>
                <a:lnTo>
                  <a:pt x="4226" y="367"/>
                </a:lnTo>
                <a:lnTo>
                  <a:pt x="4226" y="403"/>
                </a:lnTo>
                <a:lnTo>
                  <a:pt x="4225" y="441"/>
                </a:lnTo>
                <a:lnTo>
                  <a:pt x="4223" y="482"/>
                </a:lnTo>
                <a:lnTo>
                  <a:pt x="4220" y="525"/>
                </a:lnTo>
                <a:lnTo>
                  <a:pt x="4216" y="570"/>
                </a:lnTo>
                <a:lnTo>
                  <a:pt x="4211" y="617"/>
                </a:lnTo>
                <a:lnTo>
                  <a:pt x="4205" y="665"/>
                </a:lnTo>
                <a:lnTo>
                  <a:pt x="4198" y="716"/>
                </a:lnTo>
                <a:lnTo>
                  <a:pt x="4188" y="767"/>
                </a:lnTo>
                <a:lnTo>
                  <a:pt x="4177" y="819"/>
                </a:lnTo>
                <a:lnTo>
                  <a:pt x="4165" y="873"/>
                </a:lnTo>
                <a:lnTo>
                  <a:pt x="4152" y="927"/>
                </a:lnTo>
                <a:lnTo>
                  <a:pt x="4136" y="982"/>
                </a:lnTo>
                <a:lnTo>
                  <a:pt x="4117" y="1037"/>
                </a:lnTo>
                <a:lnTo>
                  <a:pt x="4097" y="1091"/>
                </a:lnTo>
                <a:lnTo>
                  <a:pt x="4075" y="1146"/>
                </a:lnTo>
                <a:lnTo>
                  <a:pt x="4050" y="1201"/>
                </a:lnTo>
                <a:lnTo>
                  <a:pt x="4037" y="1227"/>
                </a:lnTo>
                <a:lnTo>
                  <a:pt x="4023" y="1255"/>
                </a:lnTo>
                <a:lnTo>
                  <a:pt x="4009" y="1281"/>
                </a:lnTo>
                <a:lnTo>
                  <a:pt x="3994" y="1307"/>
                </a:lnTo>
                <a:lnTo>
                  <a:pt x="3977" y="1334"/>
                </a:lnTo>
                <a:lnTo>
                  <a:pt x="3961" y="1360"/>
                </a:lnTo>
                <a:lnTo>
                  <a:pt x="3944" y="1385"/>
                </a:lnTo>
                <a:lnTo>
                  <a:pt x="3926" y="1412"/>
                </a:lnTo>
                <a:lnTo>
                  <a:pt x="3907" y="1436"/>
                </a:lnTo>
                <a:lnTo>
                  <a:pt x="3887" y="1462"/>
                </a:lnTo>
                <a:lnTo>
                  <a:pt x="3867" y="1486"/>
                </a:lnTo>
                <a:lnTo>
                  <a:pt x="3847" y="1510"/>
                </a:lnTo>
                <a:lnTo>
                  <a:pt x="3824" y="1534"/>
                </a:lnTo>
                <a:lnTo>
                  <a:pt x="3802" y="1557"/>
                </a:lnTo>
                <a:lnTo>
                  <a:pt x="3779" y="1579"/>
                </a:lnTo>
                <a:lnTo>
                  <a:pt x="3754" y="1602"/>
                </a:lnTo>
                <a:lnTo>
                  <a:pt x="3729" y="1623"/>
                </a:lnTo>
                <a:lnTo>
                  <a:pt x="3703" y="1644"/>
                </a:lnTo>
                <a:lnTo>
                  <a:pt x="3676" y="1664"/>
                </a:lnTo>
                <a:lnTo>
                  <a:pt x="3649" y="1685"/>
                </a:lnTo>
                <a:lnTo>
                  <a:pt x="3619" y="1704"/>
                </a:lnTo>
                <a:lnTo>
                  <a:pt x="3590" y="1722"/>
                </a:lnTo>
                <a:lnTo>
                  <a:pt x="3560" y="1740"/>
                </a:lnTo>
                <a:lnTo>
                  <a:pt x="3528" y="1758"/>
                </a:lnTo>
                <a:lnTo>
                  <a:pt x="3496" y="1775"/>
                </a:lnTo>
                <a:lnTo>
                  <a:pt x="3462" y="1790"/>
                </a:lnTo>
                <a:lnTo>
                  <a:pt x="3428" y="1805"/>
                </a:lnTo>
                <a:lnTo>
                  <a:pt x="3392" y="1820"/>
                </a:lnTo>
                <a:lnTo>
                  <a:pt x="3357" y="1833"/>
                </a:lnTo>
                <a:lnTo>
                  <a:pt x="3319" y="1846"/>
                </a:lnTo>
                <a:lnTo>
                  <a:pt x="3192" y="1886"/>
                </a:lnTo>
                <a:lnTo>
                  <a:pt x="3227" y="1825"/>
                </a:lnTo>
                <a:lnTo>
                  <a:pt x="3258" y="1763"/>
                </a:lnTo>
                <a:lnTo>
                  <a:pt x="3289" y="1700"/>
                </a:lnTo>
                <a:lnTo>
                  <a:pt x="3317" y="1635"/>
                </a:lnTo>
                <a:lnTo>
                  <a:pt x="3345" y="1569"/>
                </a:lnTo>
                <a:lnTo>
                  <a:pt x="3369" y="1501"/>
                </a:lnTo>
                <a:lnTo>
                  <a:pt x="3391" y="1433"/>
                </a:lnTo>
                <a:lnTo>
                  <a:pt x="3411" y="1364"/>
                </a:lnTo>
                <a:lnTo>
                  <a:pt x="3430" y="1294"/>
                </a:lnTo>
                <a:lnTo>
                  <a:pt x="3446" y="1223"/>
                </a:lnTo>
                <a:lnTo>
                  <a:pt x="3459" y="1152"/>
                </a:lnTo>
                <a:lnTo>
                  <a:pt x="3470" y="1080"/>
                </a:lnTo>
                <a:lnTo>
                  <a:pt x="3475" y="1044"/>
                </a:lnTo>
                <a:lnTo>
                  <a:pt x="3479" y="1008"/>
                </a:lnTo>
                <a:lnTo>
                  <a:pt x="3482" y="972"/>
                </a:lnTo>
                <a:lnTo>
                  <a:pt x="3486" y="936"/>
                </a:lnTo>
                <a:lnTo>
                  <a:pt x="3488" y="900"/>
                </a:lnTo>
                <a:lnTo>
                  <a:pt x="3490" y="863"/>
                </a:lnTo>
                <a:lnTo>
                  <a:pt x="3491" y="828"/>
                </a:lnTo>
                <a:lnTo>
                  <a:pt x="3491" y="791"/>
                </a:lnTo>
                <a:close/>
                <a:moveTo>
                  <a:pt x="1091" y="1846"/>
                </a:moveTo>
                <a:lnTo>
                  <a:pt x="1091" y="1846"/>
                </a:lnTo>
                <a:lnTo>
                  <a:pt x="1053" y="1833"/>
                </a:lnTo>
                <a:lnTo>
                  <a:pt x="1017" y="1820"/>
                </a:lnTo>
                <a:lnTo>
                  <a:pt x="981" y="1805"/>
                </a:lnTo>
                <a:lnTo>
                  <a:pt x="947" y="1791"/>
                </a:lnTo>
                <a:lnTo>
                  <a:pt x="913" y="1775"/>
                </a:lnTo>
                <a:lnTo>
                  <a:pt x="881" y="1759"/>
                </a:lnTo>
                <a:lnTo>
                  <a:pt x="849" y="1741"/>
                </a:lnTo>
                <a:lnTo>
                  <a:pt x="819" y="1723"/>
                </a:lnTo>
                <a:lnTo>
                  <a:pt x="789" y="1705"/>
                </a:lnTo>
                <a:lnTo>
                  <a:pt x="760" y="1686"/>
                </a:lnTo>
                <a:lnTo>
                  <a:pt x="733" y="1665"/>
                </a:lnTo>
                <a:lnTo>
                  <a:pt x="705" y="1645"/>
                </a:lnTo>
                <a:lnTo>
                  <a:pt x="680" y="1624"/>
                </a:lnTo>
                <a:lnTo>
                  <a:pt x="655" y="1603"/>
                </a:lnTo>
                <a:lnTo>
                  <a:pt x="630" y="1580"/>
                </a:lnTo>
                <a:lnTo>
                  <a:pt x="607" y="1558"/>
                </a:lnTo>
                <a:lnTo>
                  <a:pt x="585" y="1535"/>
                </a:lnTo>
                <a:lnTo>
                  <a:pt x="562" y="1511"/>
                </a:lnTo>
                <a:lnTo>
                  <a:pt x="541" y="1487"/>
                </a:lnTo>
                <a:lnTo>
                  <a:pt x="521" y="1463"/>
                </a:lnTo>
                <a:lnTo>
                  <a:pt x="501" y="1438"/>
                </a:lnTo>
                <a:lnTo>
                  <a:pt x="483" y="1413"/>
                </a:lnTo>
                <a:lnTo>
                  <a:pt x="465" y="1387"/>
                </a:lnTo>
                <a:lnTo>
                  <a:pt x="448" y="1361"/>
                </a:lnTo>
                <a:lnTo>
                  <a:pt x="431" y="1336"/>
                </a:lnTo>
                <a:lnTo>
                  <a:pt x="415" y="1309"/>
                </a:lnTo>
                <a:lnTo>
                  <a:pt x="400" y="1283"/>
                </a:lnTo>
                <a:lnTo>
                  <a:pt x="386" y="1256"/>
                </a:lnTo>
                <a:lnTo>
                  <a:pt x="372" y="1229"/>
                </a:lnTo>
                <a:lnTo>
                  <a:pt x="358" y="1202"/>
                </a:lnTo>
                <a:lnTo>
                  <a:pt x="334" y="1147"/>
                </a:lnTo>
                <a:lnTo>
                  <a:pt x="312" y="1092"/>
                </a:lnTo>
                <a:lnTo>
                  <a:pt x="291" y="1038"/>
                </a:lnTo>
                <a:lnTo>
                  <a:pt x="273" y="983"/>
                </a:lnTo>
                <a:lnTo>
                  <a:pt x="258" y="928"/>
                </a:lnTo>
                <a:lnTo>
                  <a:pt x="244" y="874"/>
                </a:lnTo>
                <a:lnTo>
                  <a:pt x="232" y="820"/>
                </a:lnTo>
                <a:lnTo>
                  <a:pt x="221" y="768"/>
                </a:lnTo>
                <a:lnTo>
                  <a:pt x="212" y="716"/>
                </a:lnTo>
                <a:lnTo>
                  <a:pt x="204" y="666"/>
                </a:lnTo>
                <a:lnTo>
                  <a:pt x="198" y="618"/>
                </a:lnTo>
                <a:lnTo>
                  <a:pt x="194" y="570"/>
                </a:lnTo>
                <a:lnTo>
                  <a:pt x="190" y="525"/>
                </a:lnTo>
                <a:lnTo>
                  <a:pt x="187" y="482"/>
                </a:lnTo>
                <a:lnTo>
                  <a:pt x="185" y="441"/>
                </a:lnTo>
                <a:lnTo>
                  <a:pt x="184" y="404"/>
                </a:lnTo>
                <a:lnTo>
                  <a:pt x="184" y="367"/>
                </a:lnTo>
                <a:lnTo>
                  <a:pt x="624" y="367"/>
                </a:lnTo>
                <a:lnTo>
                  <a:pt x="919" y="367"/>
                </a:lnTo>
                <a:lnTo>
                  <a:pt x="919" y="791"/>
                </a:lnTo>
                <a:lnTo>
                  <a:pt x="919" y="828"/>
                </a:lnTo>
                <a:lnTo>
                  <a:pt x="920" y="863"/>
                </a:lnTo>
                <a:lnTo>
                  <a:pt x="922" y="900"/>
                </a:lnTo>
                <a:lnTo>
                  <a:pt x="924" y="936"/>
                </a:lnTo>
                <a:lnTo>
                  <a:pt x="927" y="972"/>
                </a:lnTo>
                <a:lnTo>
                  <a:pt x="930" y="1008"/>
                </a:lnTo>
                <a:lnTo>
                  <a:pt x="935" y="1044"/>
                </a:lnTo>
                <a:lnTo>
                  <a:pt x="940" y="1080"/>
                </a:lnTo>
                <a:lnTo>
                  <a:pt x="951" y="1151"/>
                </a:lnTo>
                <a:lnTo>
                  <a:pt x="964" y="1223"/>
                </a:lnTo>
                <a:lnTo>
                  <a:pt x="980" y="1293"/>
                </a:lnTo>
                <a:lnTo>
                  <a:pt x="998" y="1363"/>
                </a:lnTo>
                <a:lnTo>
                  <a:pt x="1019" y="1432"/>
                </a:lnTo>
                <a:lnTo>
                  <a:pt x="1041" y="1501"/>
                </a:lnTo>
                <a:lnTo>
                  <a:pt x="1065" y="1568"/>
                </a:lnTo>
                <a:lnTo>
                  <a:pt x="1092" y="1634"/>
                </a:lnTo>
                <a:lnTo>
                  <a:pt x="1120" y="1699"/>
                </a:lnTo>
                <a:lnTo>
                  <a:pt x="1151" y="1763"/>
                </a:lnTo>
                <a:lnTo>
                  <a:pt x="1183" y="1825"/>
                </a:lnTo>
                <a:lnTo>
                  <a:pt x="1217" y="1885"/>
                </a:lnTo>
                <a:lnTo>
                  <a:pt x="1091" y="1846"/>
                </a:lnTo>
                <a:close/>
                <a:moveTo>
                  <a:pt x="2205" y="1626"/>
                </a:moveTo>
                <a:lnTo>
                  <a:pt x="1637" y="2020"/>
                </a:lnTo>
                <a:lnTo>
                  <a:pt x="1837" y="1359"/>
                </a:lnTo>
                <a:lnTo>
                  <a:pt x="1287" y="940"/>
                </a:lnTo>
                <a:lnTo>
                  <a:pt x="1978" y="927"/>
                </a:lnTo>
                <a:lnTo>
                  <a:pt x="2205" y="274"/>
                </a:lnTo>
                <a:lnTo>
                  <a:pt x="2433" y="927"/>
                </a:lnTo>
                <a:lnTo>
                  <a:pt x="3123" y="940"/>
                </a:lnTo>
                <a:lnTo>
                  <a:pt x="2573" y="1359"/>
                </a:lnTo>
                <a:lnTo>
                  <a:pt x="2772" y="2020"/>
                </a:lnTo>
                <a:lnTo>
                  <a:pt x="2205" y="1626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7" name="Freeform 175">
            <a:extLst>
              <a:ext uri="{FF2B5EF4-FFF2-40B4-BE49-F238E27FC236}">
                <a16:creationId xmlns="" xmlns:a16="http://schemas.microsoft.com/office/drawing/2014/main" id="{5EFA4FB4-CDAC-45DC-9583-62B47382FC7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082195" y="1972856"/>
            <a:ext cx="302895" cy="386080"/>
          </a:xfrm>
          <a:custGeom>
            <a:avLst/>
            <a:gdLst>
              <a:gd name="T0" fmla="*/ 84 w 138"/>
              <a:gd name="T1" fmla="*/ 71 h 176"/>
              <a:gd name="T2" fmla="*/ 69 w 138"/>
              <a:gd name="T3" fmla="*/ 69 h 176"/>
              <a:gd name="T4" fmla="*/ 54 w 138"/>
              <a:gd name="T5" fmla="*/ 71 h 176"/>
              <a:gd name="T6" fmla="*/ 54 w 138"/>
              <a:gd name="T7" fmla="*/ 26 h 176"/>
              <a:gd name="T8" fmla="*/ 15 w 138"/>
              <a:gd name="T9" fmla="*/ 26 h 176"/>
              <a:gd name="T10" fmla="*/ 15 w 138"/>
              <a:gd name="T11" fmla="*/ 48 h 176"/>
              <a:gd name="T12" fmla="*/ 34 w 138"/>
              <a:gd name="T13" fmla="*/ 82 h 176"/>
              <a:gd name="T14" fmla="*/ 16 w 138"/>
              <a:gd name="T15" fmla="*/ 122 h 176"/>
              <a:gd name="T16" fmla="*/ 69 w 138"/>
              <a:gd name="T17" fmla="*/ 176 h 176"/>
              <a:gd name="T18" fmla="*/ 122 w 138"/>
              <a:gd name="T19" fmla="*/ 122 h 176"/>
              <a:gd name="T20" fmla="*/ 101 w 138"/>
              <a:gd name="T21" fmla="*/ 80 h 176"/>
              <a:gd name="T22" fmla="*/ 123 w 138"/>
              <a:gd name="T23" fmla="*/ 49 h 176"/>
              <a:gd name="T24" fmla="*/ 123 w 138"/>
              <a:gd name="T25" fmla="*/ 26 h 176"/>
              <a:gd name="T26" fmla="*/ 84 w 138"/>
              <a:gd name="T27" fmla="*/ 26 h 176"/>
              <a:gd name="T28" fmla="*/ 84 w 138"/>
              <a:gd name="T29" fmla="*/ 71 h 176"/>
              <a:gd name="T30" fmla="*/ 103 w 138"/>
              <a:gd name="T31" fmla="*/ 122 h 176"/>
              <a:gd name="T32" fmla="*/ 69 w 138"/>
              <a:gd name="T33" fmla="*/ 157 h 176"/>
              <a:gd name="T34" fmla="*/ 35 w 138"/>
              <a:gd name="T35" fmla="*/ 122 h 176"/>
              <a:gd name="T36" fmla="*/ 69 w 138"/>
              <a:gd name="T37" fmla="*/ 88 h 176"/>
              <a:gd name="T38" fmla="*/ 103 w 138"/>
              <a:gd name="T39" fmla="*/ 122 h 176"/>
              <a:gd name="T40" fmla="*/ 0 w 138"/>
              <a:gd name="T41" fmla="*/ 0 h 176"/>
              <a:gd name="T42" fmla="*/ 0 w 138"/>
              <a:gd name="T43" fmla="*/ 16 h 176"/>
              <a:gd name="T44" fmla="*/ 138 w 138"/>
              <a:gd name="T45" fmla="*/ 16 h 176"/>
              <a:gd name="T46" fmla="*/ 138 w 138"/>
              <a:gd name="T47" fmla="*/ 0 h 176"/>
              <a:gd name="T48" fmla="*/ 0 w 138"/>
              <a:gd name="T49" fmla="*/ 0 h 176"/>
              <a:gd name="T50" fmla="*/ 68 w 138"/>
              <a:gd name="T51" fmla="*/ 91 h 176"/>
              <a:gd name="T52" fmla="*/ 61 w 138"/>
              <a:gd name="T53" fmla="*/ 111 h 176"/>
              <a:gd name="T54" fmla="*/ 39 w 138"/>
              <a:gd name="T55" fmla="*/ 111 h 176"/>
              <a:gd name="T56" fmla="*/ 38 w 138"/>
              <a:gd name="T57" fmla="*/ 112 h 176"/>
              <a:gd name="T58" fmla="*/ 38 w 138"/>
              <a:gd name="T59" fmla="*/ 114 h 176"/>
              <a:gd name="T60" fmla="*/ 56 w 138"/>
              <a:gd name="T61" fmla="*/ 127 h 176"/>
              <a:gd name="T62" fmla="*/ 49 w 138"/>
              <a:gd name="T63" fmla="*/ 148 h 176"/>
              <a:gd name="T64" fmla="*/ 50 w 138"/>
              <a:gd name="T65" fmla="*/ 149 h 176"/>
              <a:gd name="T66" fmla="*/ 51 w 138"/>
              <a:gd name="T67" fmla="*/ 149 h 176"/>
              <a:gd name="T68" fmla="*/ 69 w 138"/>
              <a:gd name="T69" fmla="*/ 136 h 176"/>
              <a:gd name="T70" fmla="*/ 87 w 138"/>
              <a:gd name="T71" fmla="*/ 149 h 176"/>
              <a:gd name="T72" fmla="*/ 88 w 138"/>
              <a:gd name="T73" fmla="*/ 149 h 176"/>
              <a:gd name="T74" fmla="*/ 88 w 138"/>
              <a:gd name="T75" fmla="*/ 149 h 176"/>
              <a:gd name="T76" fmla="*/ 89 w 138"/>
              <a:gd name="T77" fmla="*/ 148 h 176"/>
              <a:gd name="T78" fmla="*/ 82 w 138"/>
              <a:gd name="T79" fmla="*/ 127 h 176"/>
              <a:gd name="T80" fmla="*/ 100 w 138"/>
              <a:gd name="T81" fmla="*/ 114 h 176"/>
              <a:gd name="T82" fmla="*/ 100 w 138"/>
              <a:gd name="T83" fmla="*/ 112 h 176"/>
              <a:gd name="T84" fmla="*/ 99 w 138"/>
              <a:gd name="T85" fmla="*/ 111 h 176"/>
              <a:gd name="T86" fmla="*/ 77 w 138"/>
              <a:gd name="T87" fmla="*/ 111 h 176"/>
              <a:gd name="T88" fmla="*/ 70 w 138"/>
              <a:gd name="T89" fmla="*/ 91 h 176"/>
              <a:gd name="T90" fmla="*/ 69 w 138"/>
              <a:gd name="T91" fmla="*/ 90 h 176"/>
              <a:gd name="T92" fmla="*/ 68 w 138"/>
              <a:gd name="T93" fmla="*/ 9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76">
                <a:moveTo>
                  <a:pt x="84" y="71"/>
                </a:moveTo>
                <a:cubicBezTo>
                  <a:pt x="79" y="70"/>
                  <a:pt x="74" y="69"/>
                  <a:pt x="69" y="69"/>
                </a:cubicBezTo>
                <a:cubicBezTo>
                  <a:pt x="64" y="69"/>
                  <a:pt x="59" y="70"/>
                  <a:pt x="54" y="71"/>
                </a:cubicBezTo>
                <a:cubicBezTo>
                  <a:pt x="54" y="26"/>
                  <a:pt x="54" y="26"/>
                  <a:pt x="54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48"/>
                  <a:pt x="15" y="48"/>
                  <a:pt x="15" y="48"/>
                </a:cubicBezTo>
                <a:cubicBezTo>
                  <a:pt x="34" y="82"/>
                  <a:pt x="34" y="82"/>
                  <a:pt x="34" y="82"/>
                </a:cubicBezTo>
                <a:cubicBezTo>
                  <a:pt x="23" y="92"/>
                  <a:pt x="16" y="106"/>
                  <a:pt x="16" y="122"/>
                </a:cubicBezTo>
                <a:cubicBezTo>
                  <a:pt x="16" y="152"/>
                  <a:pt x="40" y="176"/>
                  <a:pt x="69" y="176"/>
                </a:cubicBezTo>
                <a:cubicBezTo>
                  <a:pt x="98" y="176"/>
                  <a:pt x="122" y="152"/>
                  <a:pt x="122" y="122"/>
                </a:cubicBezTo>
                <a:cubicBezTo>
                  <a:pt x="122" y="105"/>
                  <a:pt x="114" y="90"/>
                  <a:pt x="101" y="80"/>
                </a:cubicBezTo>
                <a:cubicBezTo>
                  <a:pt x="123" y="49"/>
                  <a:pt x="123" y="49"/>
                  <a:pt x="123" y="49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84" y="26"/>
                  <a:pt x="84" y="26"/>
                  <a:pt x="84" y="26"/>
                </a:cubicBezTo>
                <a:lnTo>
                  <a:pt x="84" y="71"/>
                </a:lnTo>
                <a:close/>
                <a:moveTo>
                  <a:pt x="103" y="122"/>
                </a:moveTo>
                <a:cubicBezTo>
                  <a:pt x="103" y="141"/>
                  <a:pt x="88" y="157"/>
                  <a:pt x="69" y="157"/>
                </a:cubicBezTo>
                <a:cubicBezTo>
                  <a:pt x="50" y="157"/>
                  <a:pt x="35" y="141"/>
                  <a:pt x="35" y="122"/>
                </a:cubicBezTo>
                <a:cubicBezTo>
                  <a:pt x="35" y="104"/>
                  <a:pt x="50" y="88"/>
                  <a:pt x="69" y="88"/>
                </a:cubicBezTo>
                <a:cubicBezTo>
                  <a:pt x="88" y="88"/>
                  <a:pt x="103" y="104"/>
                  <a:pt x="103" y="122"/>
                </a:cubicBezTo>
                <a:close/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138" y="16"/>
                  <a:pt x="138" y="16"/>
                  <a:pt x="138" y="16"/>
                </a:cubicBezTo>
                <a:cubicBezTo>
                  <a:pt x="138" y="0"/>
                  <a:pt x="138" y="0"/>
                  <a:pt x="138" y="0"/>
                </a:cubicBezTo>
                <a:lnTo>
                  <a:pt x="0" y="0"/>
                </a:lnTo>
                <a:close/>
                <a:moveTo>
                  <a:pt x="68" y="91"/>
                </a:moveTo>
                <a:cubicBezTo>
                  <a:pt x="61" y="111"/>
                  <a:pt x="61" y="111"/>
                  <a:pt x="61" y="111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9" y="111"/>
                  <a:pt x="38" y="112"/>
                  <a:pt x="38" y="112"/>
                </a:cubicBezTo>
                <a:cubicBezTo>
                  <a:pt x="38" y="113"/>
                  <a:pt x="38" y="113"/>
                  <a:pt x="38" y="114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49" y="148"/>
                  <a:pt x="49" y="149"/>
                  <a:pt x="50" y="149"/>
                </a:cubicBezTo>
                <a:cubicBezTo>
                  <a:pt x="50" y="149"/>
                  <a:pt x="51" y="149"/>
                  <a:pt x="51" y="149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7" y="149"/>
                  <a:pt x="87" y="149"/>
                  <a:pt x="88" y="149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9" y="149"/>
                  <a:pt x="89" y="148"/>
                  <a:pt x="89" y="148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00" y="113"/>
                  <a:pt x="100" y="113"/>
                  <a:pt x="100" y="112"/>
                </a:cubicBezTo>
                <a:cubicBezTo>
                  <a:pt x="100" y="112"/>
                  <a:pt x="99" y="111"/>
                  <a:pt x="99" y="111"/>
                </a:cubicBezTo>
                <a:cubicBezTo>
                  <a:pt x="77" y="111"/>
                  <a:pt x="77" y="111"/>
                  <a:pt x="77" y="111"/>
                </a:cubicBezTo>
                <a:cubicBezTo>
                  <a:pt x="70" y="91"/>
                  <a:pt x="70" y="91"/>
                  <a:pt x="70" y="91"/>
                </a:cubicBezTo>
                <a:cubicBezTo>
                  <a:pt x="70" y="90"/>
                  <a:pt x="70" y="90"/>
                  <a:pt x="69" y="90"/>
                </a:cubicBezTo>
                <a:cubicBezTo>
                  <a:pt x="68" y="90"/>
                  <a:pt x="68" y="90"/>
                  <a:pt x="68" y="91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  <a:effectLst/>
        </p:spPr>
      </p:sp>
      <p:sp>
        <p:nvSpPr>
          <p:cNvPr id="28" name="Freeform 174">
            <a:extLst>
              <a:ext uri="{FF2B5EF4-FFF2-40B4-BE49-F238E27FC236}">
                <a16:creationId xmlns="" xmlns:a16="http://schemas.microsoft.com/office/drawing/2014/main" id="{132913C6-6725-4623-BBD7-A1658FB0302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746656" y="1961426"/>
            <a:ext cx="397510" cy="397510"/>
          </a:xfrm>
          <a:custGeom>
            <a:avLst/>
            <a:gdLst>
              <a:gd name="T0" fmla="*/ 130 w 485"/>
              <a:gd name="T1" fmla="*/ 298 h 515"/>
              <a:gd name="T2" fmla="*/ 0 w 485"/>
              <a:gd name="T3" fmla="*/ 421 h 515"/>
              <a:gd name="T4" fmla="*/ 104 w 485"/>
              <a:gd name="T5" fmla="*/ 508 h 515"/>
              <a:gd name="T6" fmla="*/ 241 w 485"/>
              <a:gd name="T7" fmla="*/ 321 h 515"/>
              <a:gd name="T8" fmla="*/ 357 w 485"/>
              <a:gd name="T9" fmla="*/ 265 h 515"/>
              <a:gd name="T10" fmla="*/ 286 w 485"/>
              <a:gd name="T11" fmla="*/ 295 h 515"/>
              <a:gd name="T12" fmla="*/ 239 w 485"/>
              <a:gd name="T13" fmla="*/ 331 h 515"/>
              <a:gd name="T14" fmla="*/ 383 w 485"/>
              <a:gd name="T15" fmla="*/ 411 h 515"/>
              <a:gd name="T16" fmla="*/ 357 w 485"/>
              <a:gd name="T17" fmla="*/ 265 h 515"/>
              <a:gd name="T18" fmla="*/ 348 w 485"/>
              <a:gd name="T19" fmla="*/ 234 h 515"/>
              <a:gd name="T20" fmla="*/ 286 w 485"/>
              <a:gd name="T21" fmla="*/ 281 h 515"/>
              <a:gd name="T22" fmla="*/ 201 w 485"/>
              <a:gd name="T23" fmla="*/ 281 h 515"/>
              <a:gd name="T24" fmla="*/ 140 w 485"/>
              <a:gd name="T25" fmla="*/ 234 h 515"/>
              <a:gd name="T26" fmla="*/ 114 w 485"/>
              <a:gd name="T27" fmla="*/ 156 h 515"/>
              <a:gd name="T28" fmla="*/ 140 w 485"/>
              <a:gd name="T29" fmla="*/ 78 h 515"/>
              <a:gd name="T30" fmla="*/ 201 w 485"/>
              <a:gd name="T31" fmla="*/ 31 h 515"/>
              <a:gd name="T32" fmla="*/ 286 w 485"/>
              <a:gd name="T33" fmla="*/ 31 h 515"/>
              <a:gd name="T34" fmla="*/ 348 w 485"/>
              <a:gd name="T35" fmla="*/ 78 h 515"/>
              <a:gd name="T36" fmla="*/ 374 w 485"/>
              <a:gd name="T37" fmla="*/ 156 h 515"/>
              <a:gd name="T38" fmla="*/ 400 w 485"/>
              <a:gd name="T39" fmla="*/ 208 h 515"/>
              <a:gd name="T40" fmla="*/ 362 w 485"/>
              <a:gd name="T41" fmla="*/ 194 h 515"/>
              <a:gd name="T42" fmla="*/ 362 w 485"/>
              <a:gd name="T43" fmla="*/ 116 h 515"/>
              <a:gd name="T44" fmla="*/ 322 w 485"/>
              <a:gd name="T45" fmla="*/ 57 h 515"/>
              <a:gd name="T46" fmla="*/ 244 w 485"/>
              <a:gd name="T47" fmla="*/ 38 h 515"/>
              <a:gd name="T48" fmla="*/ 166 w 485"/>
              <a:gd name="T49" fmla="*/ 57 h 515"/>
              <a:gd name="T50" fmla="*/ 126 w 485"/>
              <a:gd name="T51" fmla="*/ 116 h 515"/>
              <a:gd name="T52" fmla="*/ 126 w 485"/>
              <a:gd name="T53" fmla="*/ 194 h 515"/>
              <a:gd name="T54" fmla="*/ 166 w 485"/>
              <a:gd name="T55" fmla="*/ 253 h 515"/>
              <a:gd name="T56" fmla="*/ 244 w 485"/>
              <a:gd name="T57" fmla="*/ 274 h 515"/>
              <a:gd name="T58" fmla="*/ 322 w 485"/>
              <a:gd name="T59" fmla="*/ 253 h 515"/>
              <a:gd name="T60" fmla="*/ 362 w 485"/>
              <a:gd name="T61" fmla="*/ 194 h 515"/>
              <a:gd name="T62" fmla="*/ 362 w 485"/>
              <a:gd name="T63" fmla="*/ 194 h 515"/>
              <a:gd name="T64" fmla="*/ 298 w 485"/>
              <a:gd name="T65" fmla="*/ 196 h 515"/>
              <a:gd name="T66" fmla="*/ 267 w 485"/>
              <a:gd name="T67" fmla="*/ 220 h 515"/>
              <a:gd name="T68" fmla="*/ 222 w 485"/>
              <a:gd name="T69" fmla="*/ 220 h 515"/>
              <a:gd name="T70" fmla="*/ 189 w 485"/>
              <a:gd name="T71" fmla="*/ 196 h 515"/>
              <a:gd name="T72" fmla="*/ 175 w 485"/>
              <a:gd name="T73" fmla="*/ 156 h 515"/>
              <a:gd name="T74" fmla="*/ 189 w 485"/>
              <a:gd name="T75" fmla="*/ 116 h 515"/>
              <a:gd name="T76" fmla="*/ 222 w 485"/>
              <a:gd name="T77" fmla="*/ 90 h 515"/>
              <a:gd name="T78" fmla="*/ 267 w 485"/>
              <a:gd name="T79" fmla="*/ 90 h 515"/>
              <a:gd name="T80" fmla="*/ 298 w 485"/>
              <a:gd name="T81" fmla="*/ 116 h 515"/>
              <a:gd name="T82" fmla="*/ 312 w 485"/>
              <a:gd name="T83" fmla="*/ 156 h 515"/>
              <a:gd name="T84" fmla="*/ 324 w 485"/>
              <a:gd name="T85" fmla="*/ 182 h 515"/>
              <a:gd name="T86" fmla="*/ 324 w 485"/>
              <a:gd name="T87" fmla="*/ 182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5" h="515">
                <a:moveTo>
                  <a:pt x="201" y="291"/>
                </a:moveTo>
                <a:lnTo>
                  <a:pt x="130" y="298"/>
                </a:lnTo>
                <a:lnTo>
                  <a:pt x="130" y="262"/>
                </a:lnTo>
                <a:lnTo>
                  <a:pt x="0" y="421"/>
                </a:lnTo>
                <a:lnTo>
                  <a:pt x="102" y="402"/>
                </a:lnTo>
                <a:lnTo>
                  <a:pt x="104" y="508"/>
                </a:lnTo>
                <a:lnTo>
                  <a:pt x="251" y="328"/>
                </a:lnTo>
                <a:lnTo>
                  <a:pt x="241" y="321"/>
                </a:lnTo>
                <a:lnTo>
                  <a:pt x="201" y="291"/>
                </a:lnTo>
                <a:moveTo>
                  <a:pt x="357" y="265"/>
                </a:moveTo>
                <a:lnTo>
                  <a:pt x="357" y="300"/>
                </a:lnTo>
                <a:lnTo>
                  <a:pt x="286" y="295"/>
                </a:lnTo>
                <a:lnTo>
                  <a:pt x="275" y="302"/>
                </a:lnTo>
                <a:lnTo>
                  <a:pt x="239" y="331"/>
                </a:lnTo>
                <a:lnTo>
                  <a:pt x="376" y="515"/>
                </a:lnTo>
                <a:lnTo>
                  <a:pt x="383" y="411"/>
                </a:lnTo>
                <a:lnTo>
                  <a:pt x="485" y="435"/>
                </a:lnTo>
                <a:lnTo>
                  <a:pt x="357" y="265"/>
                </a:lnTo>
                <a:moveTo>
                  <a:pt x="400" y="208"/>
                </a:moveTo>
                <a:lnTo>
                  <a:pt x="348" y="234"/>
                </a:lnTo>
                <a:lnTo>
                  <a:pt x="348" y="286"/>
                </a:lnTo>
                <a:lnTo>
                  <a:pt x="286" y="281"/>
                </a:lnTo>
                <a:lnTo>
                  <a:pt x="244" y="312"/>
                </a:lnTo>
                <a:lnTo>
                  <a:pt x="201" y="281"/>
                </a:lnTo>
                <a:lnTo>
                  <a:pt x="140" y="286"/>
                </a:lnTo>
                <a:lnTo>
                  <a:pt x="140" y="234"/>
                </a:lnTo>
                <a:lnTo>
                  <a:pt x="88" y="208"/>
                </a:lnTo>
                <a:lnTo>
                  <a:pt x="114" y="156"/>
                </a:lnTo>
                <a:lnTo>
                  <a:pt x="88" y="102"/>
                </a:lnTo>
                <a:lnTo>
                  <a:pt x="140" y="78"/>
                </a:lnTo>
                <a:lnTo>
                  <a:pt x="140" y="26"/>
                </a:lnTo>
                <a:lnTo>
                  <a:pt x="201" y="31"/>
                </a:lnTo>
                <a:lnTo>
                  <a:pt x="244" y="0"/>
                </a:lnTo>
                <a:lnTo>
                  <a:pt x="286" y="31"/>
                </a:lnTo>
                <a:lnTo>
                  <a:pt x="348" y="26"/>
                </a:lnTo>
                <a:lnTo>
                  <a:pt x="348" y="78"/>
                </a:lnTo>
                <a:lnTo>
                  <a:pt x="400" y="104"/>
                </a:lnTo>
                <a:lnTo>
                  <a:pt x="374" y="156"/>
                </a:lnTo>
                <a:lnTo>
                  <a:pt x="400" y="208"/>
                </a:lnTo>
                <a:lnTo>
                  <a:pt x="400" y="208"/>
                </a:lnTo>
                <a:lnTo>
                  <a:pt x="400" y="208"/>
                </a:lnTo>
                <a:moveTo>
                  <a:pt x="362" y="194"/>
                </a:moveTo>
                <a:lnTo>
                  <a:pt x="343" y="156"/>
                </a:lnTo>
                <a:lnTo>
                  <a:pt x="362" y="116"/>
                </a:lnTo>
                <a:lnTo>
                  <a:pt x="322" y="97"/>
                </a:lnTo>
                <a:lnTo>
                  <a:pt x="322" y="57"/>
                </a:lnTo>
                <a:lnTo>
                  <a:pt x="277" y="59"/>
                </a:lnTo>
                <a:lnTo>
                  <a:pt x="244" y="38"/>
                </a:lnTo>
                <a:lnTo>
                  <a:pt x="211" y="59"/>
                </a:lnTo>
                <a:lnTo>
                  <a:pt x="166" y="57"/>
                </a:lnTo>
                <a:lnTo>
                  <a:pt x="166" y="97"/>
                </a:lnTo>
                <a:lnTo>
                  <a:pt x="126" y="116"/>
                </a:lnTo>
                <a:lnTo>
                  <a:pt x="144" y="156"/>
                </a:lnTo>
                <a:lnTo>
                  <a:pt x="126" y="194"/>
                </a:lnTo>
                <a:lnTo>
                  <a:pt x="166" y="215"/>
                </a:lnTo>
                <a:lnTo>
                  <a:pt x="166" y="253"/>
                </a:lnTo>
                <a:lnTo>
                  <a:pt x="211" y="250"/>
                </a:lnTo>
                <a:lnTo>
                  <a:pt x="244" y="274"/>
                </a:lnTo>
                <a:lnTo>
                  <a:pt x="277" y="250"/>
                </a:lnTo>
                <a:lnTo>
                  <a:pt x="322" y="253"/>
                </a:lnTo>
                <a:lnTo>
                  <a:pt x="322" y="215"/>
                </a:lnTo>
                <a:lnTo>
                  <a:pt x="362" y="194"/>
                </a:lnTo>
                <a:lnTo>
                  <a:pt x="362" y="194"/>
                </a:lnTo>
                <a:lnTo>
                  <a:pt x="362" y="194"/>
                </a:lnTo>
                <a:moveTo>
                  <a:pt x="324" y="182"/>
                </a:moveTo>
                <a:lnTo>
                  <a:pt x="298" y="196"/>
                </a:lnTo>
                <a:lnTo>
                  <a:pt x="298" y="222"/>
                </a:lnTo>
                <a:lnTo>
                  <a:pt x="267" y="220"/>
                </a:lnTo>
                <a:lnTo>
                  <a:pt x="244" y="236"/>
                </a:lnTo>
                <a:lnTo>
                  <a:pt x="222" y="220"/>
                </a:lnTo>
                <a:lnTo>
                  <a:pt x="189" y="222"/>
                </a:lnTo>
                <a:lnTo>
                  <a:pt x="189" y="196"/>
                </a:lnTo>
                <a:lnTo>
                  <a:pt x="163" y="182"/>
                </a:lnTo>
                <a:lnTo>
                  <a:pt x="175" y="156"/>
                </a:lnTo>
                <a:lnTo>
                  <a:pt x="163" y="128"/>
                </a:lnTo>
                <a:lnTo>
                  <a:pt x="189" y="116"/>
                </a:lnTo>
                <a:lnTo>
                  <a:pt x="189" y="87"/>
                </a:lnTo>
                <a:lnTo>
                  <a:pt x="222" y="90"/>
                </a:lnTo>
                <a:lnTo>
                  <a:pt x="244" y="73"/>
                </a:lnTo>
                <a:lnTo>
                  <a:pt x="267" y="90"/>
                </a:lnTo>
                <a:lnTo>
                  <a:pt x="298" y="87"/>
                </a:lnTo>
                <a:lnTo>
                  <a:pt x="298" y="116"/>
                </a:lnTo>
                <a:lnTo>
                  <a:pt x="324" y="128"/>
                </a:lnTo>
                <a:lnTo>
                  <a:pt x="312" y="156"/>
                </a:lnTo>
                <a:lnTo>
                  <a:pt x="324" y="182"/>
                </a:lnTo>
                <a:lnTo>
                  <a:pt x="324" y="182"/>
                </a:lnTo>
                <a:moveTo>
                  <a:pt x="324" y="182"/>
                </a:moveTo>
                <a:lnTo>
                  <a:pt x="324" y="182"/>
                </a:ln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29" name="Freeform 175">
            <a:extLst>
              <a:ext uri="{FF2B5EF4-FFF2-40B4-BE49-F238E27FC236}">
                <a16:creationId xmlns="" xmlns:a16="http://schemas.microsoft.com/office/drawing/2014/main" id="{706E75D1-90C9-47A4-97C5-11712C2DD60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90161" y="2028736"/>
            <a:ext cx="330200" cy="330200"/>
          </a:xfrm>
          <a:custGeom>
            <a:avLst/>
            <a:gdLst>
              <a:gd name="T0" fmla="*/ 16 w 228"/>
              <a:gd name="T1" fmla="*/ 213 h 229"/>
              <a:gd name="T2" fmla="*/ 0 w 228"/>
              <a:gd name="T3" fmla="*/ 17 h 229"/>
              <a:gd name="T4" fmla="*/ 185 w 228"/>
              <a:gd name="T5" fmla="*/ 0 h 229"/>
              <a:gd name="T6" fmla="*/ 201 w 228"/>
              <a:gd name="T7" fmla="*/ 78 h 229"/>
              <a:gd name="T8" fmla="*/ 185 w 228"/>
              <a:gd name="T9" fmla="*/ 78 h 229"/>
              <a:gd name="T10" fmla="*/ 174 w 228"/>
              <a:gd name="T11" fmla="*/ 17 h 229"/>
              <a:gd name="T12" fmla="*/ 16 w 228"/>
              <a:gd name="T13" fmla="*/ 26 h 229"/>
              <a:gd name="T14" fmla="*/ 22 w 228"/>
              <a:gd name="T15" fmla="*/ 197 h 229"/>
              <a:gd name="T16" fmla="*/ 82 w 228"/>
              <a:gd name="T17" fmla="*/ 205 h 229"/>
              <a:gd name="T18" fmla="*/ 39 w 228"/>
              <a:gd name="T19" fmla="*/ 48 h 229"/>
              <a:gd name="T20" fmla="*/ 145 w 228"/>
              <a:gd name="T21" fmla="*/ 40 h 229"/>
              <a:gd name="T22" fmla="*/ 153 w 228"/>
              <a:gd name="T23" fmla="*/ 48 h 229"/>
              <a:gd name="T24" fmla="*/ 48 w 228"/>
              <a:gd name="T25" fmla="*/ 56 h 229"/>
              <a:gd name="T26" fmla="*/ 39 w 228"/>
              <a:gd name="T27" fmla="*/ 48 h 229"/>
              <a:gd name="T28" fmla="*/ 48 w 228"/>
              <a:gd name="T29" fmla="*/ 79 h 229"/>
              <a:gd name="T30" fmla="*/ 131 w 228"/>
              <a:gd name="T31" fmla="*/ 87 h 229"/>
              <a:gd name="T32" fmla="*/ 123 w 228"/>
              <a:gd name="T33" fmla="*/ 95 h 229"/>
              <a:gd name="T34" fmla="*/ 39 w 228"/>
              <a:gd name="T35" fmla="*/ 87 h 229"/>
              <a:gd name="T36" fmla="*/ 39 w 228"/>
              <a:gd name="T37" fmla="*/ 127 h 229"/>
              <a:gd name="T38" fmla="*/ 93 w 228"/>
              <a:gd name="T39" fmla="*/ 118 h 229"/>
              <a:gd name="T40" fmla="*/ 101 w 228"/>
              <a:gd name="T41" fmla="*/ 127 h 229"/>
              <a:gd name="T42" fmla="*/ 48 w 228"/>
              <a:gd name="T43" fmla="*/ 135 h 229"/>
              <a:gd name="T44" fmla="*/ 39 w 228"/>
              <a:gd name="T45" fmla="*/ 127 h 229"/>
              <a:gd name="T46" fmla="*/ 48 w 228"/>
              <a:gd name="T47" fmla="*/ 158 h 229"/>
              <a:gd name="T48" fmla="*/ 101 w 228"/>
              <a:gd name="T49" fmla="*/ 166 h 229"/>
              <a:gd name="T50" fmla="*/ 93 w 228"/>
              <a:gd name="T51" fmla="*/ 174 h 229"/>
              <a:gd name="T52" fmla="*/ 39 w 228"/>
              <a:gd name="T53" fmla="*/ 166 h 229"/>
              <a:gd name="T54" fmla="*/ 227 w 228"/>
              <a:gd name="T55" fmla="*/ 205 h 229"/>
              <a:gd name="T56" fmla="*/ 206 w 228"/>
              <a:gd name="T57" fmla="*/ 141 h 229"/>
              <a:gd name="T58" fmla="*/ 114 w 228"/>
              <a:gd name="T59" fmla="*/ 140 h 229"/>
              <a:gd name="T60" fmla="*/ 93 w 228"/>
              <a:gd name="T61" fmla="*/ 204 h 229"/>
              <a:gd name="T62" fmla="*/ 98 w 228"/>
              <a:gd name="T63" fmla="*/ 210 h 229"/>
              <a:gd name="T64" fmla="*/ 126 w 228"/>
              <a:gd name="T65" fmla="*/ 226 h 229"/>
              <a:gd name="T66" fmla="*/ 130 w 228"/>
              <a:gd name="T67" fmla="*/ 229 h 229"/>
              <a:gd name="T68" fmla="*/ 155 w 228"/>
              <a:gd name="T69" fmla="*/ 186 h 229"/>
              <a:gd name="T70" fmla="*/ 164 w 228"/>
              <a:gd name="T71" fmla="*/ 186 h 229"/>
              <a:gd name="T72" fmla="*/ 190 w 228"/>
              <a:gd name="T73" fmla="*/ 229 h 229"/>
              <a:gd name="T74" fmla="*/ 194 w 228"/>
              <a:gd name="T75" fmla="*/ 226 h 229"/>
              <a:gd name="T76" fmla="*/ 222 w 228"/>
              <a:gd name="T77" fmla="*/ 211 h 229"/>
              <a:gd name="T78" fmla="*/ 227 w 228"/>
              <a:gd name="T79" fmla="*/ 205 h 229"/>
              <a:gd name="T80" fmla="*/ 127 w 228"/>
              <a:gd name="T81" fmla="*/ 192 h 229"/>
              <a:gd name="T82" fmla="*/ 117 w 228"/>
              <a:gd name="T83" fmla="*/ 192 h 229"/>
              <a:gd name="T84" fmla="*/ 140 w 228"/>
              <a:gd name="T85" fmla="*/ 181 h 229"/>
              <a:gd name="T86" fmla="*/ 160 w 228"/>
              <a:gd name="T87" fmla="*/ 170 h 229"/>
              <a:gd name="T88" fmla="*/ 160 w 228"/>
              <a:gd name="T89" fmla="*/ 111 h 229"/>
              <a:gd name="T90" fmla="*/ 160 w 228"/>
              <a:gd name="T91" fmla="*/ 170 h 229"/>
              <a:gd name="T92" fmla="*/ 193 w 228"/>
              <a:gd name="T93" fmla="*/ 195 h 229"/>
              <a:gd name="T94" fmla="*/ 178 w 228"/>
              <a:gd name="T95" fmla="*/ 182 h 229"/>
              <a:gd name="T96" fmla="*/ 205 w 228"/>
              <a:gd name="T97" fmla="*/ 196 h 229"/>
              <a:gd name="T98" fmla="*/ 196 w 228"/>
              <a:gd name="T99" fmla="*/ 194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" h="229">
                <a:moveTo>
                  <a:pt x="74" y="213"/>
                </a:moveTo>
                <a:cubicBezTo>
                  <a:pt x="16" y="213"/>
                  <a:pt x="16" y="213"/>
                  <a:pt x="16" y="213"/>
                </a:cubicBezTo>
                <a:cubicBezTo>
                  <a:pt x="7" y="213"/>
                  <a:pt x="0" y="206"/>
                  <a:pt x="0" y="19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6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94" y="0"/>
                  <a:pt x="201" y="8"/>
                  <a:pt x="201" y="17"/>
                </a:cubicBezTo>
                <a:cubicBezTo>
                  <a:pt x="201" y="78"/>
                  <a:pt x="201" y="78"/>
                  <a:pt x="201" y="78"/>
                </a:cubicBezTo>
                <a:cubicBezTo>
                  <a:pt x="201" y="86"/>
                  <a:pt x="193" y="85"/>
                  <a:pt x="193" y="85"/>
                </a:cubicBezTo>
                <a:cubicBezTo>
                  <a:pt x="193" y="85"/>
                  <a:pt x="185" y="86"/>
                  <a:pt x="185" y="78"/>
                </a:cubicBezTo>
                <a:cubicBezTo>
                  <a:pt x="185" y="25"/>
                  <a:pt x="185" y="25"/>
                  <a:pt x="185" y="25"/>
                </a:cubicBezTo>
                <a:cubicBezTo>
                  <a:pt x="185" y="16"/>
                  <a:pt x="174" y="17"/>
                  <a:pt x="174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16" y="16"/>
                  <a:pt x="16" y="26"/>
                </a:cubicBezTo>
                <a:cubicBezTo>
                  <a:pt x="16" y="189"/>
                  <a:pt x="16" y="189"/>
                  <a:pt x="16" y="189"/>
                </a:cubicBezTo>
                <a:cubicBezTo>
                  <a:pt x="16" y="194"/>
                  <a:pt x="18" y="197"/>
                  <a:pt x="22" y="197"/>
                </a:cubicBezTo>
                <a:cubicBezTo>
                  <a:pt x="36" y="197"/>
                  <a:pt x="68" y="197"/>
                  <a:pt x="74" y="197"/>
                </a:cubicBezTo>
                <a:cubicBezTo>
                  <a:pt x="82" y="197"/>
                  <a:pt x="82" y="205"/>
                  <a:pt x="82" y="205"/>
                </a:cubicBezTo>
                <a:cubicBezTo>
                  <a:pt x="82" y="205"/>
                  <a:pt x="84" y="213"/>
                  <a:pt x="74" y="213"/>
                </a:cubicBezTo>
                <a:close/>
                <a:moveTo>
                  <a:pt x="39" y="48"/>
                </a:moveTo>
                <a:cubicBezTo>
                  <a:pt x="39" y="43"/>
                  <a:pt x="43" y="40"/>
                  <a:pt x="48" y="40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50" y="40"/>
                  <a:pt x="153" y="43"/>
                  <a:pt x="153" y="48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3" y="52"/>
                  <a:pt x="150" y="56"/>
                  <a:pt x="145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3" y="56"/>
                  <a:pt x="39" y="52"/>
                  <a:pt x="39" y="48"/>
                </a:cubicBezTo>
                <a:cubicBezTo>
                  <a:pt x="39" y="48"/>
                  <a:pt x="39" y="48"/>
                  <a:pt x="39" y="48"/>
                </a:cubicBezTo>
                <a:close/>
                <a:moveTo>
                  <a:pt x="39" y="87"/>
                </a:moveTo>
                <a:cubicBezTo>
                  <a:pt x="39" y="83"/>
                  <a:pt x="43" y="79"/>
                  <a:pt x="48" y="79"/>
                </a:cubicBezTo>
                <a:cubicBezTo>
                  <a:pt x="123" y="79"/>
                  <a:pt x="123" y="79"/>
                  <a:pt x="123" y="79"/>
                </a:cubicBezTo>
                <a:cubicBezTo>
                  <a:pt x="128" y="79"/>
                  <a:pt x="131" y="83"/>
                  <a:pt x="131" y="87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131" y="92"/>
                  <a:pt x="128" y="95"/>
                  <a:pt x="123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43" y="95"/>
                  <a:pt x="39" y="92"/>
                  <a:pt x="39" y="87"/>
                </a:cubicBezTo>
                <a:cubicBezTo>
                  <a:pt x="39" y="87"/>
                  <a:pt x="39" y="87"/>
                  <a:pt x="39" y="87"/>
                </a:cubicBezTo>
                <a:close/>
                <a:moveTo>
                  <a:pt x="39" y="127"/>
                </a:moveTo>
                <a:cubicBezTo>
                  <a:pt x="39" y="122"/>
                  <a:pt x="43" y="118"/>
                  <a:pt x="48" y="118"/>
                </a:cubicBezTo>
                <a:cubicBezTo>
                  <a:pt x="93" y="118"/>
                  <a:pt x="93" y="118"/>
                  <a:pt x="93" y="118"/>
                </a:cubicBezTo>
                <a:cubicBezTo>
                  <a:pt x="97" y="118"/>
                  <a:pt x="101" y="122"/>
                  <a:pt x="101" y="127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1" y="131"/>
                  <a:pt x="97" y="135"/>
                  <a:pt x="93" y="135"/>
                </a:cubicBezTo>
                <a:cubicBezTo>
                  <a:pt x="48" y="135"/>
                  <a:pt x="48" y="135"/>
                  <a:pt x="48" y="135"/>
                </a:cubicBezTo>
                <a:cubicBezTo>
                  <a:pt x="43" y="135"/>
                  <a:pt x="39" y="131"/>
                  <a:pt x="39" y="127"/>
                </a:cubicBezTo>
                <a:cubicBezTo>
                  <a:pt x="39" y="127"/>
                  <a:pt x="39" y="127"/>
                  <a:pt x="39" y="127"/>
                </a:cubicBezTo>
                <a:close/>
                <a:moveTo>
                  <a:pt x="39" y="166"/>
                </a:moveTo>
                <a:cubicBezTo>
                  <a:pt x="39" y="161"/>
                  <a:pt x="43" y="158"/>
                  <a:pt x="48" y="158"/>
                </a:cubicBezTo>
                <a:cubicBezTo>
                  <a:pt x="93" y="158"/>
                  <a:pt x="93" y="158"/>
                  <a:pt x="93" y="158"/>
                </a:cubicBezTo>
                <a:cubicBezTo>
                  <a:pt x="97" y="158"/>
                  <a:pt x="101" y="161"/>
                  <a:pt x="101" y="166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01" y="170"/>
                  <a:pt x="97" y="174"/>
                  <a:pt x="93" y="174"/>
                </a:cubicBezTo>
                <a:cubicBezTo>
                  <a:pt x="48" y="174"/>
                  <a:pt x="48" y="174"/>
                  <a:pt x="48" y="174"/>
                </a:cubicBezTo>
                <a:cubicBezTo>
                  <a:pt x="43" y="174"/>
                  <a:pt x="39" y="170"/>
                  <a:pt x="39" y="166"/>
                </a:cubicBezTo>
                <a:cubicBezTo>
                  <a:pt x="39" y="166"/>
                  <a:pt x="39" y="166"/>
                  <a:pt x="39" y="166"/>
                </a:cubicBezTo>
                <a:close/>
                <a:moveTo>
                  <a:pt x="227" y="205"/>
                </a:moveTo>
                <a:cubicBezTo>
                  <a:pt x="202" y="159"/>
                  <a:pt x="202" y="159"/>
                  <a:pt x="202" y="159"/>
                </a:cubicBezTo>
                <a:cubicBezTo>
                  <a:pt x="205" y="153"/>
                  <a:pt x="206" y="147"/>
                  <a:pt x="206" y="141"/>
                </a:cubicBezTo>
                <a:cubicBezTo>
                  <a:pt x="207" y="115"/>
                  <a:pt x="186" y="94"/>
                  <a:pt x="160" y="94"/>
                </a:cubicBezTo>
                <a:cubicBezTo>
                  <a:pt x="135" y="94"/>
                  <a:pt x="114" y="115"/>
                  <a:pt x="114" y="140"/>
                </a:cubicBezTo>
                <a:cubicBezTo>
                  <a:pt x="114" y="147"/>
                  <a:pt x="115" y="153"/>
                  <a:pt x="118" y="159"/>
                </a:cubicBezTo>
                <a:cubicBezTo>
                  <a:pt x="93" y="204"/>
                  <a:pt x="93" y="204"/>
                  <a:pt x="93" y="204"/>
                </a:cubicBezTo>
                <a:cubicBezTo>
                  <a:pt x="92" y="206"/>
                  <a:pt x="92" y="208"/>
                  <a:pt x="93" y="209"/>
                </a:cubicBezTo>
                <a:cubicBezTo>
                  <a:pt x="94" y="210"/>
                  <a:pt x="96" y="211"/>
                  <a:pt x="98" y="210"/>
                </a:cubicBezTo>
                <a:cubicBezTo>
                  <a:pt x="119" y="206"/>
                  <a:pt x="119" y="206"/>
                  <a:pt x="119" y="206"/>
                </a:cubicBezTo>
                <a:cubicBezTo>
                  <a:pt x="126" y="226"/>
                  <a:pt x="126" y="226"/>
                  <a:pt x="126" y="226"/>
                </a:cubicBezTo>
                <a:cubicBezTo>
                  <a:pt x="126" y="227"/>
                  <a:pt x="128" y="228"/>
                  <a:pt x="130" y="229"/>
                </a:cubicBezTo>
                <a:cubicBezTo>
                  <a:pt x="130" y="229"/>
                  <a:pt x="130" y="229"/>
                  <a:pt x="130" y="229"/>
                </a:cubicBezTo>
                <a:cubicBezTo>
                  <a:pt x="131" y="229"/>
                  <a:pt x="133" y="228"/>
                  <a:pt x="134" y="226"/>
                </a:cubicBezTo>
                <a:cubicBezTo>
                  <a:pt x="155" y="186"/>
                  <a:pt x="155" y="186"/>
                  <a:pt x="155" y="186"/>
                </a:cubicBezTo>
                <a:cubicBezTo>
                  <a:pt x="157" y="186"/>
                  <a:pt x="158" y="187"/>
                  <a:pt x="160" y="187"/>
                </a:cubicBezTo>
                <a:cubicBezTo>
                  <a:pt x="161" y="187"/>
                  <a:pt x="163" y="186"/>
                  <a:pt x="164" y="186"/>
                </a:cubicBezTo>
                <a:cubicBezTo>
                  <a:pt x="186" y="227"/>
                  <a:pt x="186" y="227"/>
                  <a:pt x="186" y="227"/>
                </a:cubicBezTo>
                <a:cubicBezTo>
                  <a:pt x="187" y="228"/>
                  <a:pt x="188" y="229"/>
                  <a:pt x="190" y="229"/>
                </a:cubicBezTo>
                <a:cubicBezTo>
                  <a:pt x="190" y="229"/>
                  <a:pt x="190" y="229"/>
                  <a:pt x="190" y="229"/>
                </a:cubicBezTo>
                <a:cubicBezTo>
                  <a:pt x="192" y="229"/>
                  <a:pt x="193" y="228"/>
                  <a:pt x="194" y="226"/>
                </a:cubicBezTo>
                <a:cubicBezTo>
                  <a:pt x="201" y="206"/>
                  <a:pt x="201" y="206"/>
                  <a:pt x="201" y="206"/>
                </a:cubicBezTo>
                <a:cubicBezTo>
                  <a:pt x="222" y="211"/>
                  <a:pt x="222" y="211"/>
                  <a:pt x="222" y="211"/>
                </a:cubicBezTo>
                <a:cubicBezTo>
                  <a:pt x="224" y="211"/>
                  <a:pt x="226" y="211"/>
                  <a:pt x="226" y="209"/>
                </a:cubicBezTo>
                <a:cubicBezTo>
                  <a:pt x="228" y="208"/>
                  <a:pt x="228" y="206"/>
                  <a:pt x="227" y="205"/>
                </a:cubicBezTo>
                <a:close/>
                <a:moveTo>
                  <a:pt x="130" y="199"/>
                </a:moveTo>
                <a:cubicBezTo>
                  <a:pt x="127" y="192"/>
                  <a:pt x="127" y="192"/>
                  <a:pt x="127" y="192"/>
                </a:cubicBezTo>
                <a:cubicBezTo>
                  <a:pt x="127" y="191"/>
                  <a:pt x="126" y="190"/>
                  <a:pt x="125" y="191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32" y="176"/>
                  <a:pt x="135" y="178"/>
                  <a:pt x="140" y="181"/>
                </a:cubicBezTo>
                <a:cubicBezTo>
                  <a:pt x="130" y="199"/>
                  <a:pt x="130" y="199"/>
                  <a:pt x="130" y="199"/>
                </a:cubicBezTo>
                <a:close/>
                <a:moveTo>
                  <a:pt x="160" y="170"/>
                </a:moveTo>
                <a:cubicBezTo>
                  <a:pt x="144" y="170"/>
                  <a:pt x="130" y="156"/>
                  <a:pt x="131" y="140"/>
                </a:cubicBezTo>
                <a:cubicBezTo>
                  <a:pt x="131" y="124"/>
                  <a:pt x="144" y="111"/>
                  <a:pt x="160" y="111"/>
                </a:cubicBezTo>
                <a:cubicBezTo>
                  <a:pt x="177" y="111"/>
                  <a:pt x="190" y="124"/>
                  <a:pt x="190" y="140"/>
                </a:cubicBezTo>
                <a:cubicBezTo>
                  <a:pt x="190" y="157"/>
                  <a:pt x="176" y="170"/>
                  <a:pt x="160" y="170"/>
                </a:cubicBezTo>
                <a:close/>
                <a:moveTo>
                  <a:pt x="196" y="194"/>
                </a:moveTo>
                <a:cubicBezTo>
                  <a:pt x="195" y="193"/>
                  <a:pt x="194" y="194"/>
                  <a:pt x="193" y="195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78" y="182"/>
                  <a:pt x="178" y="182"/>
                  <a:pt x="178" y="182"/>
                </a:cubicBezTo>
                <a:cubicBezTo>
                  <a:pt x="184" y="179"/>
                  <a:pt x="188" y="177"/>
                  <a:pt x="192" y="172"/>
                </a:cubicBezTo>
                <a:cubicBezTo>
                  <a:pt x="205" y="196"/>
                  <a:pt x="205" y="196"/>
                  <a:pt x="205" y="196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194"/>
                </a:moveTo>
                <a:cubicBezTo>
                  <a:pt x="196" y="194"/>
                  <a:pt x="196" y="194"/>
                  <a:pt x="196" y="194"/>
                </a:cubicBezTo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30" name="奖杯">
            <a:extLst>
              <a:ext uri="{FF2B5EF4-FFF2-40B4-BE49-F238E27FC236}">
                <a16:creationId xmlns="" xmlns:a16="http://schemas.microsoft.com/office/drawing/2014/main" id="{5E232C9F-4774-4A0C-8A07-3587C80CEF78}"/>
              </a:ext>
            </a:extLst>
          </p:cNvPr>
          <p:cNvSpPr/>
          <p:nvPr/>
        </p:nvSpPr>
        <p:spPr bwMode="auto">
          <a:xfrm>
            <a:off x="2525078" y="1989366"/>
            <a:ext cx="380365" cy="369570"/>
          </a:xfrm>
          <a:custGeom>
            <a:avLst/>
            <a:gdLst>
              <a:gd name="T0" fmla="*/ 1443836 w 3333"/>
              <a:gd name="T1" fmla="*/ 903609 h 3431"/>
              <a:gd name="T2" fmla="*/ 1368287 w 3333"/>
              <a:gd name="T3" fmla="*/ 893114 h 3431"/>
              <a:gd name="T4" fmla="*/ 1423900 w 3333"/>
              <a:gd name="T5" fmla="*/ 783443 h 3431"/>
              <a:gd name="T6" fmla="*/ 1444361 w 3333"/>
              <a:gd name="T7" fmla="*/ 784492 h 3431"/>
              <a:gd name="T8" fmla="*/ 1650548 w 3333"/>
              <a:gd name="T9" fmla="*/ 409825 h 3431"/>
              <a:gd name="T10" fmla="*/ 1470069 w 3333"/>
              <a:gd name="T11" fmla="*/ 201502 h 3431"/>
              <a:gd name="T12" fmla="*/ 1470069 w 3333"/>
              <a:gd name="T13" fmla="*/ 79761 h 3431"/>
              <a:gd name="T14" fmla="*/ 1748658 w 3333"/>
              <a:gd name="T15" fmla="*/ 409825 h 3431"/>
              <a:gd name="T16" fmla="*/ 1443836 w 3333"/>
              <a:gd name="T17" fmla="*/ 903609 h 3431"/>
              <a:gd name="T18" fmla="*/ 880887 w 3333"/>
              <a:gd name="T19" fmla="*/ 1170179 h 3431"/>
              <a:gd name="T20" fmla="*/ 317413 w 3333"/>
              <a:gd name="T21" fmla="*/ 354202 h 3431"/>
              <a:gd name="T22" fmla="*/ 319512 w 3333"/>
              <a:gd name="T23" fmla="*/ 0 h 3431"/>
              <a:gd name="T24" fmla="*/ 1433343 w 3333"/>
              <a:gd name="T25" fmla="*/ 0 h 3431"/>
              <a:gd name="T26" fmla="*/ 1433343 w 3333"/>
              <a:gd name="T27" fmla="*/ 354202 h 3431"/>
              <a:gd name="T28" fmla="*/ 880887 w 3333"/>
              <a:gd name="T29" fmla="*/ 1170179 h 3431"/>
              <a:gd name="T30" fmla="*/ 600724 w 3333"/>
              <a:gd name="T31" fmla="*/ 108097 h 3431"/>
              <a:gd name="T32" fmla="*/ 462217 w 3333"/>
              <a:gd name="T33" fmla="*/ 107573 h 3431"/>
              <a:gd name="T34" fmla="*/ 888757 w 3333"/>
              <a:gd name="T35" fmla="*/ 1071527 h 3431"/>
              <a:gd name="T36" fmla="*/ 600724 w 3333"/>
              <a:gd name="T37" fmla="*/ 108097 h 3431"/>
              <a:gd name="T38" fmla="*/ 304822 w 3333"/>
              <a:gd name="T39" fmla="*/ 784492 h 3431"/>
              <a:gd name="T40" fmla="*/ 324758 w 3333"/>
              <a:gd name="T41" fmla="*/ 783443 h 3431"/>
              <a:gd name="T42" fmla="*/ 380371 w 3333"/>
              <a:gd name="T43" fmla="*/ 893114 h 3431"/>
              <a:gd name="T44" fmla="*/ 304822 w 3333"/>
              <a:gd name="T45" fmla="*/ 903609 h 3431"/>
              <a:gd name="T46" fmla="*/ 0 w 3333"/>
              <a:gd name="T47" fmla="*/ 409825 h 3431"/>
              <a:gd name="T48" fmla="*/ 278589 w 3333"/>
              <a:gd name="T49" fmla="*/ 79761 h 3431"/>
              <a:gd name="T50" fmla="*/ 278589 w 3333"/>
              <a:gd name="T51" fmla="*/ 201502 h 3431"/>
              <a:gd name="T52" fmla="*/ 98110 w 3333"/>
              <a:gd name="T53" fmla="*/ 409825 h 3431"/>
              <a:gd name="T54" fmla="*/ 304822 w 3333"/>
              <a:gd name="T55" fmla="*/ 784492 h 3431"/>
              <a:gd name="T56" fmla="*/ 776482 w 3333"/>
              <a:gd name="T57" fmla="*/ 1318157 h 3431"/>
              <a:gd name="T58" fmla="*/ 871443 w 3333"/>
              <a:gd name="T59" fmla="*/ 1223178 h 3431"/>
              <a:gd name="T60" fmla="*/ 966405 w 3333"/>
              <a:gd name="T61" fmla="*/ 1318157 h 3431"/>
              <a:gd name="T62" fmla="*/ 871443 w 3333"/>
              <a:gd name="T63" fmla="*/ 1413661 h 3431"/>
              <a:gd name="T64" fmla="*/ 776482 w 3333"/>
              <a:gd name="T65" fmla="*/ 1318157 h 3431"/>
              <a:gd name="T66" fmla="*/ 1147934 w 3333"/>
              <a:gd name="T67" fmla="*/ 1530679 h 3431"/>
              <a:gd name="T68" fmla="*/ 1057694 w 3333"/>
              <a:gd name="T69" fmla="*/ 1620410 h 3431"/>
              <a:gd name="T70" fmla="*/ 695686 w 3333"/>
              <a:gd name="T71" fmla="*/ 1620410 h 3431"/>
              <a:gd name="T72" fmla="*/ 605446 w 3333"/>
              <a:gd name="T73" fmla="*/ 1530679 h 3431"/>
              <a:gd name="T74" fmla="*/ 695686 w 3333"/>
              <a:gd name="T75" fmla="*/ 1440423 h 3431"/>
              <a:gd name="T76" fmla="*/ 1057694 w 3333"/>
              <a:gd name="T77" fmla="*/ 1440423 h 3431"/>
              <a:gd name="T78" fmla="*/ 1147934 w 3333"/>
              <a:gd name="T79" fmla="*/ 1530679 h 3431"/>
              <a:gd name="T80" fmla="*/ 515206 w 3333"/>
              <a:gd name="T81" fmla="*/ 1656617 h 3431"/>
              <a:gd name="T82" fmla="*/ 1199350 w 3333"/>
              <a:gd name="T83" fmla="*/ 1656617 h 3431"/>
              <a:gd name="T84" fmla="*/ 1289589 w 3333"/>
              <a:gd name="T85" fmla="*/ 1800397 h 3431"/>
              <a:gd name="T86" fmla="*/ 425491 w 3333"/>
              <a:gd name="T87" fmla="*/ 1800397 h 3431"/>
              <a:gd name="T88" fmla="*/ 515206 w 3333"/>
              <a:gd name="T89" fmla="*/ 1656617 h 343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333" h="3431">
                <a:moveTo>
                  <a:pt x="2752" y="1722"/>
                </a:moveTo>
                <a:cubicBezTo>
                  <a:pt x="2703" y="1722"/>
                  <a:pt x="2655" y="1715"/>
                  <a:pt x="2608" y="1702"/>
                </a:cubicBezTo>
                <a:cubicBezTo>
                  <a:pt x="2647" y="1637"/>
                  <a:pt x="2683" y="1567"/>
                  <a:pt x="2714" y="1493"/>
                </a:cubicBezTo>
                <a:cubicBezTo>
                  <a:pt x="2727" y="1494"/>
                  <a:pt x="2740" y="1495"/>
                  <a:pt x="2753" y="1495"/>
                </a:cubicBezTo>
                <a:cubicBezTo>
                  <a:pt x="3011" y="1495"/>
                  <a:pt x="3146" y="1093"/>
                  <a:pt x="3146" y="781"/>
                </a:cubicBezTo>
                <a:cubicBezTo>
                  <a:pt x="3146" y="520"/>
                  <a:pt x="3000" y="384"/>
                  <a:pt x="2802" y="384"/>
                </a:cubicBezTo>
                <a:cubicBezTo>
                  <a:pt x="2802" y="304"/>
                  <a:pt x="2802" y="221"/>
                  <a:pt x="2802" y="152"/>
                </a:cubicBezTo>
                <a:cubicBezTo>
                  <a:pt x="3104" y="152"/>
                  <a:pt x="3333" y="394"/>
                  <a:pt x="3333" y="781"/>
                </a:cubicBezTo>
                <a:cubicBezTo>
                  <a:pt x="3333" y="1218"/>
                  <a:pt x="3114" y="1722"/>
                  <a:pt x="2752" y="1722"/>
                </a:cubicBezTo>
                <a:close/>
                <a:moveTo>
                  <a:pt x="1679" y="2230"/>
                </a:moveTo>
                <a:cubicBezTo>
                  <a:pt x="1110" y="2230"/>
                  <a:pt x="605" y="1534"/>
                  <a:pt x="605" y="675"/>
                </a:cubicBezTo>
                <a:cubicBezTo>
                  <a:pt x="605" y="633"/>
                  <a:pt x="607" y="42"/>
                  <a:pt x="609" y="0"/>
                </a:cubicBezTo>
                <a:cubicBezTo>
                  <a:pt x="2732" y="0"/>
                  <a:pt x="2732" y="0"/>
                  <a:pt x="2732" y="0"/>
                </a:cubicBezTo>
                <a:cubicBezTo>
                  <a:pt x="2735" y="42"/>
                  <a:pt x="2732" y="633"/>
                  <a:pt x="2732" y="675"/>
                </a:cubicBezTo>
                <a:cubicBezTo>
                  <a:pt x="2732" y="1534"/>
                  <a:pt x="2249" y="2230"/>
                  <a:pt x="1679" y="2230"/>
                </a:cubicBezTo>
                <a:close/>
                <a:moveTo>
                  <a:pt x="1145" y="206"/>
                </a:moveTo>
                <a:cubicBezTo>
                  <a:pt x="881" y="205"/>
                  <a:pt x="881" y="205"/>
                  <a:pt x="881" y="205"/>
                </a:cubicBezTo>
                <a:cubicBezTo>
                  <a:pt x="881" y="205"/>
                  <a:pt x="854" y="1982"/>
                  <a:pt x="1694" y="2042"/>
                </a:cubicBezTo>
                <a:cubicBezTo>
                  <a:pt x="1051" y="1570"/>
                  <a:pt x="1145" y="206"/>
                  <a:pt x="1145" y="206"/>
                </a:cubicBezTo>
                <a:close/>
                <a:moveTo>
                  <a:pt x="581" y="1495"/>
                </a:moveTo>
                <a:cubicBezTo>
                  <a:pt x="594" y="1495"/>
                  <a:pt x="606" y="1494"/>
                  <a:pt x="619" y="1493"/>
                </a:cubicBezTo>
                <a:cubicBezTo>
                  <a:pt x="650" y="1567"/>
                  <a:pt x="686" y="1637"/>
                  <a:pt x="725" y="1702"/>
                </a:cubicBezTo>
                <a:cubicBezTo>
                  <a:pt x="679" y="1715"/>
                  <a:pt x="630" y="1722"/>
                  <a:pt x="581" y="1722"/>
                </a:cubicBezTo>
                <a:cubicBezTo>
                  <a:pt x="219" y="1722"/>
                  <a:pt x="0" y="1218"/>
                  <a:pt x="0" y="781"/>
                </a:cubicBezTo>
                <a:cubicBezTo>
                  <a:pt x="0" y="394"/>
                  <a:pt x="229" y="152"/>
                  <a:pt x="531" y="152"/>
                </a:cubicBezTo>
                <a:cubicBezTo>
                  <a:pt x="531" y="221"/>
                  <a:pt x="531" y="304"/>
                  <a:pt x="531" y="384"/>
                </a:cubicBezTo>
                <a:cubicBezTo>
                  <a:pt x="333" y="384"/>
                  <a:pt x="187" y="520"/>
                  <a:pt x="187" y="781"/>
                </a:cubicBezTo>
                <a:cubicBezTo>
                  <a:pt x="187" y="1093"/>
                  <a:pt x="322" y="1495"/>
                  <a:pt x="581" y="1495"/>
                </a:cubicBezTo>
                <a:close/>
                <a:moveTo>
                  <a:pt x="1480" y="2512"/>
                </a:moveTo>
                <a:cubicBezTo>
                  <a:pt x="1480" y="2412"/>
                  <a:pt x="1561" y="2331"/>
                  <a:pt x="1661" y="2331"/>
                </a:cubicBezTo>
                <a:cubicBezTo>
                  <a:pt x="1761" y="2331"/>
                  <a:pt x="1842" y="2412"/>
                  <a:pt x="1842" y="2512"/>
                </a:cubicBezTo>
                <a:cubicBezTo>
                  <a:pt x="1842" y="2613"/>
                  <a:pt x="1761" y="2694"/>
                  <a:pt x="1661" y="2694"/>
                </a:cubicBezTo>
                <a:cubicBezTo>
                  <a:pt x="1561" y="2694"/>
                  <a:pt x="1480" y="2613"/>
                  <a:pt x="1480" y="2512"/>
                </a:cubicBezTo>
                <a:close/>
                <a:moveTo>
                  <a:pt x="2188" y="2917"/>
                </a:moveTo>
                <a:cubicBezTo>
                  <a:pt x="2188" y="3011"/>
                  <a:pt x="2111" y="3088"/>
                  <a:pt x="2016" y="3088"/>
                </a:cubicBezTo>
                <a:cubicBezTo>
                  <a:pt x="1326" y="3088"/>
                  <a:pt x="1326" y="3088"/>
                  <a:pt x="1326" y="3088"/>
                </a:cubicBezTo>
                <a:cubicBezTo>
                  <a:pt x="1231" y="3088"/>
                  <a:pt x="1154" y="3011"/>
                  <a:pt x="1154" y="2917"/>
                </a:cubicBezTo>
                <a:cubicBezTo>
                  <a:pt x="1154" y="2822"/>
                  <a:pt x="1231" y="2745"/>
                  <a:pt x="1326" y="2745"/>
                </a:cubicBezTo>
                <a:cubicBezTo>
                  <a:pt x="2016" y="2745"/>
                  <a:pt x="2016" y="2745"/>
                  <a:pt x="2016" y="2745"/>
                </a:cubicBezTo>
                <a:cubicBezTo>
                  <a:pt x="2111" y="2745"/>
                  <a:pt x="2188" y="2822"/>
                  <a:pt x="2188" y="2917"/>
                </a:cubicBezTo>
                <a:close/>
                <a:moveTo>
                  <a:pt x="982" y="3157"/>
                </a:moveTo>
                <a:cubicBezTo>
                  <a:pt x="2286" y="3157"/>
                  <a:pt x="2286" y="3157"/>
                  <a:pt x="2286" y="3157"/>
                </a:cubicBezTo>
                <a:cubicBezTo>
                  <a:pt x="2441" y="3157"/>
                  <a:pt x="2458" y="3337"/>
                  <a:pt x="2458" y="3431"/>
                </a:cubicBezTo>
                <a:cubicBezTo>
                  <a:pt x="1750" y="3431"/>
                  <a:pt x="1506" y="3431"/>
                  <a:pt x="811" y="3431"/>
                </a:cubicBezTo>
                <a:cubicBezTo>
                  <a:pt x="811" y="3337"/>
                  <a:pt x="823" y="3157"/>
                  <a:pt x="982" y="3157"/>
                </a:cubicBez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31" name="奖杯">
            <a:extLst>
              <a:ext uri="{FF2B5EF4-FFF2-40B4-BE49-F238E27FC236}">
                <a16:creationId xmlns="" xmlns:a16="http://schemas.microsoft.com/office/drawing/2014/main" id="{62D0A40C-548E-4329-B9B3-A4BC0BF92E2E}"/>
              </a:ext>
            </a:extLst>
          </p:cNvPr>
          <p:cNvSpPr/>
          <p:nvPr/>
        </p:nvSpPr>
        <p:spPr bwMode="auto">
          <a:xfrm>
            <a:off x="3723640" y="1945551"/>
            <a:ext cx="337820" cy="413385"/>
          </a:xfrm>
          <a:custGeom>
            <a:avLst/>
            <a:gdLst>
              <a:gd name="T0" fmla="*/ 324081616 w 7313"/>
              <a:gd name="T1" fmla="*/ 0 h 8141"/>
              <a:gd name="T2" fmla="*/ 339365365 w 7313"/>
              <a:gd name="T3" fmla="*/ 6789765 h 8141"/>
              <a:gd name="T4" fmla="*/ 339639393 w 7313"/>
              <a:gd name="T5" fmla="*/ 26009182 h 8141"/>
              <a:gd name="T6" fmla="*/ 326382416 w 7313"/>
              <a:gd name="T7" fmla="*/ 33127484 h 8141"/>
              <a:gd name="T8" fmla="*/ 340954068 w 7313"/>
              <a:gd name="T9" fmla="*/ 36139074 h 8141"/>
              <a:gd name="T10" fmla="*/ 364619402 w 7313"/>
              <a:gd name="T11" fmla="*/ 25187839 h 8141"/>
              <a:gd name="T12" fmla="*/ 386367247 w 7313"/>
              <a:gd name="T13" fmla="*/ 35591512 h 8141"/>
              <a:gd name="T14" fmla="*/ 395296418 w 7313"/>
              <a:gd name="T15" fmla="*/ 52018598 h 8141"/>
              <a:gd name="T16" fmla="*/ 400445838 w 7313"/>
              <a:gd name="T17" fmla="*/ 76604119 h 8141"/>
              <a:gd name="T18" fmla="*/ 386257496 w 7313"/>
              <a:gd name="T19" fmla="*/ 111593547 h 8141"/>
              <a:gd name="T20" fmla="*/ 345555668 w 7313"/>
              <a:gd name="T21" fmla="*/ 148663476 h 8141"/>
              <a:gd name="T22" fmla="*/ 311043908 w 7313"/>
              <a:gd name="T23" fmla="*/ 169525578 h 8141"/>
              <a:gd name="T24" fmla="*/ 317288969 w 7313"/>
              <a:gd name="T25" fmla="*/ 180531569 h 8141"/>
              <a:gd name="T26" fmla="*/ 326053864 w 7313"/>
              <a:gd name="T27" fmla="*/ 197177679 h 8141"/>
              <a:gd name="T28" fmla="*/ 312523094 w 7313"/>
              <a:gd name="T29" fmla="*/ 210154892 h 8141"/>
              <a:gd name="T30" fmla="*/ 284584946 w 7313"/>
              <a:gd name="T31" fmla="*/ 217985025 h 8141"/>
              <a:gd name="T32" fmla="*/ 253798179 w 7313"/>
              <a:gd name="T33" fmla="*/ 242515790 h 8141"/>
              <a:gd name="T34" fmla="*/ 237473548 w 7313"/>
              <a:gd name="T35" fmla="*/ 260530805 h 8141"/>
              <a:gd name="T36" fmla="*/ 245855132 w 7313"/>
              <a:gd name="T37" fmla="*/ 279093147 h 8141"/>
              <a:gd name="T38" fmla="*/ 233091217 w 7313"/>
              <a:gd name="T39" fmla="*/ 290975236 h 8141"/>
              <a:gd name="T40" fmla="*/ 229914045 w 7313"/>
              <a:gd name="T41" fmla="*/ 321529181 h 8141"/>
              <a:gd name="T42" fmla="*/ 254620027 w 7313"/>
              <a:gd name="T43" fmla="*/ 354656899 h 8141"/>
              <a:gd name="T44" fmla="*/ 266069032 w 7313"/>
              <a:gd name="T45" fmla="*/ 365827158 h 8141"/>
              <a:gd name="T46" fmla="*/ 282284147 w 7313"/>
              <a:gd name="T47" fmla="*/ 389974630 h 8141"/>
              <a:gd name="T48" fmla="*/ 284913498 w 7313"/>
              <a:gd name="T49" fmla="*/ 407441849 h 8141"/>
              <a:gd name="T50" fmla="*/ 290720256 w 7313"/>
              <a:gd name="T51" fmla="*/ 422061981 h 8141"/>
              <a:gd name="T52" fmla="*/ 274340866 w 7313"/>
              <a:gd name="T53" fmla="*/ 434984438 h 8141"/>
              <a:gd name="T54" fmla="*/ 211014586 w 7313"/>
              <a:gd name="T55" fmla="*/ 445552379 h 8141"/>
              <a:gd name="T56" fmla="*/ 137499219 w 7313"/>
              <a:gd name="T57" fmla="*/ 438324565 h 8141"/>
              <a:gd name="T58" fmla="*/ 111423568 w 7313"/>
              <a:gd name="T59" fmla="*/ 425894913 h 8141"/>
              <a:gd name="T60" fmla="*/ 115751374 w 7313"/>
              <a:gd name="T61" fmla="*/ 407551362 h 8141"/>
              <a:gd name="T62" fmla="*/ 118654753 w 7313"/>
              <a:gd name="T63" fmla="*/ 389810362 h 8141"/>
              <a:gd name="T64" fmla="*/ 134650599 w 7313"/>
              <a:gd name="T65" fmla="*/ 365443865 h 8141"/>
              <a:gd name="T66" fmla="*/ 146318873 w 7313"/>
              <a:gd name="T67" fmla="*/ 354383118 h 8141"/>
              <a:gd name="T68" fmla="*/ 170860579 w 7313"/>
              <a:gd name="T69" fmla="*/ 321310156 h 8141"/>
              <a:gd name="T70" fmla="*/ 165984952 w 7313"/>
              <a:gd name="T71" fmla="*/ 290372919 h 8141"/>
              <a:gd name="T72" fmla="*/ 154700223 w 7313"/>
              <a:gd name="T73" fmla="*/ 275479240 h 8141"/>
              <a:gd name="T74" fmla="*/ 165218097 w 7313"/>
              <a:gd name="T75" fmla="*/ 257354713 h 8141"/>
              <a:gd name="T76" fmla="*/ 145004197 w 7313"/>
              <a:gd name="T77" fmla="*/ 241475423 h 8141"/>
              <a:gd name="T78" fmla="*/ 114710492 w 7313"/>
              <a:gd name="T79" fmla="*/ 216287583 h 8141"/>
              <a:gd name="T80" fmla="*/ 88689599 w 7313"/>
              <a:gd name="T81" fmla="*/ 210319160 h 8141"/>
              <a:gd name="T82" fmla="*/ 75158829 w 7313"/>
              <a:gd name="T83" fmla="*/ 199203657 h 8141"/>
              <a:gd name="T84" fmla="*/ 81403890 w 7313"/>
              <a:gd name="T85" fmla="*/ 181900473 h 8141"/>
              <a:gd name="T86" fmla="*/ 92469585 w 7313"/>
              <a:gd name="T87" fmla="*/ 173796559 h 8141"/>
              <a:gd name="T88" fmla="*/ 63545314 w 7313"/>
              <a:gd name="T89" fmla="*/ 152934458 h 8141"/>
              <a:gd name="T90" fmla="*/ 18351404 w 7313"/>
              <a:gd name="T91" fmla="*/ 116904896 h 8141"/>
              <a:gd name="T92" fmla="*/ 602579 w 7313"/>
              <a:gd name="T93" fmla="*/ 79889490 h 8141"/>
              <a:gd name="T94" fmla="*/ 5039902 w 7313"/>
              <a:gd name="T95" fmla="*/ 52675672 h 8141"/>
              <a:gd name="T96" fmla="*/ 12654398 w 7313"/>
              <a:gd name="T97" fmla="*/ 39205653 h 8141"/>
              <a:gd name="T98" fmla="*/ 30896284 w 7313"/>
              <a:gd name="T99" fmla="*/ 25625889 h 8141"/>
              <a:gd name="T100" fmla="*/ 57026460 w 7313"/>
              <a:gd name="T101" fmla="*/ 32744191 h 8141"/>
              <a:gd name="T102" fmla="*/ 78171725 w 7313"/>
              <a:gd name="T103" fmla="*/ 41067363 h 8141"/>
              <a:gd name="T104" fmla="*/ 60751686 w 7313"/>
              <a:gd name="T105" fmla="*/ 25461620 h 8141"/>
              <a:gd name="T106" fmla="*/ 62559424 w 7313"/>
              <a:gd name="T107" fmla="*/ 5366105 h 8141"/>
              <a:gd name="T108" fmla="*/ 53246708 w 7313"/>
              <a:gd name="T109" fmla="*/ 102722814 h 8141"/>
              <a:gd name="T110" fmla="*/ 87046372 w 7313"/>
              <a:gd name="T111" fmla="*/ 132455649 h 8141"/>
              <a:gd name="T112" fmla="*/ 65079258 w 7313"/>
              <a:gd name="T113" fmla="*/ 79287172 h 8141"/>
              <a:gd name="T114" fmla="*/ 51164944 w 7313"/>
              <a:gd name="T115" fmla="*/ 85803156 h 8141"/>
              <a:gd name="T116" fmla="*/ 315042928 w 7313"/>
              <a:gd name="T117" fmla="*/ 102558545 h 8141"/>
              <a:gd name="T118" fmla="*/ 341228096 w 7313"/>
              <a:gd name="T119" fmla="*/ 111319533 h 8141"/>
              <a:gd name="T120" fmla="*/ 350759846 w 7313"/>
              <a:gd name="T121" fmla="*/ 89252795 h 8141"/>
              <a:gd name="T122" fmla="*/ 341611406 w 7313"/>
              <a:gd name="T123" fmla="*/ 79068147 h 814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313" h="8141">
                <a:moveTo>
                  <a:pt x="1162" y="79"/>
                </a:moveTo>
                <a:lnTo>
                  <a:pt x="1162" y="79"/>
                </a:lnTo>
                <a:lnTo>
                  <a:pt x="1173" y="69"/>
                </a:lnTo>
                <a:lnTo>
                  <a:pt x="1185" y="60"/>
                </a:lnTo>
                <a:lnTo>
                  <a:pt x="1198" y="51"/>
                </a:lnTo>
                <a:lnTo>
                  <a:pt x="1211" y="42"/>
                </a:lnTo>
                <a:lnTo>
                  <a:pt x="1224" y="35"/>
                </a:lnTo>
                <a:lnTo>
                  <a:pt x="1238" y="28"/>
                </a:lnTo>
                <a:lnTo>
                  <a:pt x="1252" y="23"/>
                </a:lnTo>
                <a:lnTo>
                  <a:pt x="1266" y="17"/>
                </a:lnTo>
                <a:lnTo>
                  <a:pt x="1282" y="13"/>
                </a:lnTo>
                <a:lnTo>
                  <a:pt x="1296" y="10"/>
                </a:lnTo>
                <a:lnTo>
                  <a:pt x="1326" y="4"/>
                </a:lnTo>
                <a:lnTo>
                  <a:pt x="1357" y="1"/>
                </a:lnTo>
                <a:lnTo>
                  <a:pt x="1388" y="0"/>
                </a:lnTo>
                <a:lnTo>
                  <a:pt x="5916" y="0"/>
                </a:lnTo>
                <a:lnTo>
                  <a:pt x="5936" y="0"/>
                </a:lnTo>
                <a:lnTo>
                  <a:pt x="5954" y="0"/>
                </a:lnTo>
                <a:lnTo>
                  <a:pt x="5973" y="2"/>
                </a:lnTo>
                <a:lnTo>
                  <a:pt x="5992" y="4"/>
                </a:lnTo>
                <a:lnTo>
                  <a:pt x="6011" y="8"/>
                </a:lnTo>
                <a:lnTo>
                  <a:pt x="6029" y="13"/>
                </a:lnTo>
                <a:lnTo>
                  <a:pt x="6048" y="18"/>
                </a:lnTo>
                <a:lnTo>
                  <a:pt x="6065" y="25"/>
                </a:lnTo>
                <a:lnTo>
                  <a:pt x="6083" y="31"/>
                </a:lnTo>
                <a:lnTo>
                  <a:pt x="6099" y="40"/>
                </a:lnTo>
                <a:lnTo>
                  <a:pt x="6115" y="50"/>
                </a:lnTo>
                <a:lnTo>
                  <a:pt x="6132" y="61"/>
                </a:lnTo>
                <a:lnTo>
                  <a:pt x="6146" y="72"/>
                </a:lnTo>
                <a:lnTo>
                  <a:pt x="6160" y="85"/>
                </a:lnTo>
                <a:lnTo>
                  <a:pt x="6173" y="99"/>
                </a:lnTo>
                <a:lnTo>
                  <a:pt x="6186" y="113"/>
                </a:lnTo>
                <a:lnTo>
                  <a:pt x="6195" y="124"/>
                </a:lnTo>
                <a:lnTo>
                  <a:pt x="6202" y="136"/>
                </a:lnTo>
                <a:lnTo>
                  <a:pt x="6210" y="148"/>
                </a:lnTo>
                <a:lnTo>
                  <a:pt x="6216" y="160"/>
                </a:lnTo>
                <a:lnTo>
                  <a:pt x="6223" y="172"/>
                </a:lnTo>
                <a:lnTo>
                  <a:pt x="6228" y="185"/>
                </a:lnTo>
                <a:lnTo>
                  <a:pt x="6238" y="211"/>
                </a:lnTo>
                <a:lnTo>
                  <a:pt x="6245" y="237"/>
                </a:lnTo>
                <a:lnTo>
                  <a:pt x="6249" y="264"/>
                </a:lnTo>
                <a:lnTo>
                  <a:pt x="6251" y="292"/>
                </a:lnTo>
                <a:lnTo>
                  <a:pt x="6251" y="319"/>
                </a:lnTo>
                <a:lnTo>
                  <a:pt x="6249" y="348"/>
                </a:lnTo>
                <a:lnTo>
                  <a:pt x="6243" y="375"/>
                </a:lnTo>
                <a:lnTo>
                  <a:pt x="6236" y="401"/>
                </a:lnTo>
                <a:lnTo>
                  <a:pt x="6226" y="427"/>
                </a:lnTo>
                <a:lnTo>
                  <a:pt x="6221" y="439"/>
                </a:lnTo>
                <a:lnTo>
                  <a:pt x="6214" y="452"/>
                </a:lnTo>
                <a:lnTo>
                  <a:pt x="6208" y="464"/>
                </a:lnTo>
                <a:lnTo>
                  <a:pt x="6200" y="475"/>
                </a:lnTo>
                <a:lnTo>
                  <a:pt x="6191" y="487"/>
                </a:lnTo>
                <a:lnTo>
                  <a:pt x="6183" y="498"/>
                </a:lnTo>
                <a:lnTo>
                  <a:pt x="6173" y="508"/>
                </a:lnTo>
                <a:lnTo>
                  <a:pt x="6163" y="517"/>
                </a:lnTo>
                <a:lnTo>
                  <a:pt x="6151" y="530"/>
                </a:lnTo>
                <a:lnTo>
                  <a:pt x="6137" y="542"/>
                </a:lnTo>
                <a:lnTo>
                  <a:pt x="6123" y="552"/>
                </a:lnTo>
                <a:lnTo>
                  <a:pt x="6109" y="562"/>
                </a:lnTo>
                <a:lnTo>
                  <a:pt x="6093" y="571"/>
                </a:lnTo>
                <a:lnTo>
                  <a:pt x="6077" y="578"/>
                </a:lnTo>
                <a:lnTo>
                  <a:pt x="6061" y="585"/>
                </a:lnTo>
                <a:lnTo>
                  <a:pt x="6045" y="590"/>
                </a:lnTo>
                <a:lnTo>
                  <a:pt x="6027" y="594"/>
                </a:lnTo>
                <a:lnTo>
                  <a:pt x="6010" y="599"/>
                </a:lnTo>
                <a:lnTo>
                  <a:pt x="5992" y="602"/>
                </a:lnTo>
                <a:lnTo>
                  <a:pt x="5975" y="604"/>
                </a:lnTo>
                <a:lnTo>
                  <a:pt x="5958" y="605"/>
                </a:lnTo>
                <a:lnTo>
                  <a:pt x="5939" y="606"/>
                </a:lnTo>
                <a:lnTo>
                  <a:pt x="5922" y="606"/>
                </a:lnTo>
                <a:lnTo>
                  <a:pt x="5904" y="606"/>
                </a:lnTo>
                <a:lnTo>
                  <a:pt x="5870" y="894"/>
                </a:lnTo>
                <a:lnTo>
                  <a:pt x="5908" y="876"/>
                </a:lnTo>
                <a:lnTo>
                  <a:pt x="5947" y="858"/>
                </a:lnTo>
                <a:lnTo>
                  <a:pt x="5985" y="840"/>
                </a:lnTo>
                <a:lnTo>
                  <a:pt x="6024" y="824"/>
                </a:lnTo>
                <a:lnTo>
                  <a:pt x="6103" y="793"/>
                </a:lnTo>
                <a:lnTo>
                  <a:pt x="6183" y="764"/>
                </a:lnTo>
                <a:lnTo>
                  <a:pt x="6186" y="750"/>
                </a:lnTo>
                <a:lnTo>
                  <a:pt x="6189" y="737"/>
                </a:lnTo>
                <a:lnTo>
                  <a:pt x="6199" y="710"/>
                </a:lnTo>
                <a:lnTo>
                  <a:pt x="6210" y="685"/>
                </a:lnTo>
                <a:lnTo>
                  <a:pt x="6224" y="660"/>
                </a:lnTo>
                <a:lnTo>
                  <a:pt x="6239" y="637"/>
                </a:lnTo>
                <a:lnTo>
                  <a:pt x="6255" y="615"/>
                </a:lnTo>
                <a:lnTo>
                  <a:pt x="6274" y="594"/>
                </a:lnTo>
                <a:lnTo>
                  <a:pt x="6295" y="576"/>
                </a:lnTo>
                <a:lnTo>
                  <a:pt x="6316" y="558"/>
                </a:lnTo>
                <a:lnTo>
                  <a:pt x="6339" y="541"/>
                </a:lnTo>
                <a:lnTo>
                  <a:pt x="6363" y="527"/>
                </a:lnTo>
                <a:lnTo>
                  <a:pt x="6387" y="514"/>
                </a:lnTo>
                <a:lnTo>
                  <a:pt x="6413" y="502"/>
                </a:lnTo>
                <a:lnTo>
                  <a:pt x="6439" y="491"/>
                </a:lnTo>
                <a:lnTo>
                  <a:pt x="6465" y="483"/>
                </a:lnTo>
                <a:lnTo>
                  <a:pt x="6492" y="476"/>
                </a:lnTo>
                <a:lnTo>
                  <a:pt x="6524" y="469"/>
                </a:lnTo>
                <a:lnTo>
                  <a:pt x="6556" y="465"/>
                </a:lnTo>
                <a:lnTo>
                  <a:pt x="6590" y="462"/>
                </a:lnTo>
                <a:lnTo>
                  <a:pt x="6623" y="460"/>
                </a:lnTo>
                <a:lnTo>
                  <a:pt x="6656" y="460"/>
                </a:lnTo>
                <a:lnTo>
                  <a:pt x="6690" y="461"/>
                </a:lnTo>
                <a:lnTo>
                  <a:pt x="6723" y="464"/>
                </a:lnTo>
                <a:lnTo>
                  <a:pt x="6755" y="469"/>
                </a:lnTo>
                <a:lnTo>
                  <a:pt x="6788" y="476"/>
                </a:lnTo>
                <a:lnTo>
                  <a:pt x="6820" y="485"/>
                </a:lnTo>
                <a:lnTo>
                  <a:pt x="6851" y="496"/>
                </a:lnTo>
                <a:lnTo>
                  <a:pt x="6881" y="508"/>
                </a:lnTo>
                <a:lnTo>
                  <a:pt x="6911" y="523"/>
                </a:lnTo>
                <a:lnTo>
                  <a:pt x="6939" y="539"/>
                </a:lnTo>
                <a:lnTo>
                  <a:pt x="6966" y="559"/>
                </a:lnTo>
                <a:lnTo>
                  <a:pt x="6979" y="568"/>
                </a:lnTo>
                <a:lnTo>
                  <a:pt x="6992" y="579"/>
                </a:lnTo>
                <a:lnTo>
                  <a:pt x="7006" y="592"/>
                </a:lnTo>
                <a:lnTo>
                  <a:pt x="7020" y="605"/>
                </a:lnTo>
                <a:lnTo>
                  <a:pt x="7031" y="619"/>
                </a:lnTo>
                <a:lnTo>
                  <a:pt x="7043" y="635"/>
                </a:lnTo>
                <a:lnTo>
                  <a:pt x="7053" y="650"/>
                </a:lnTo>
                <a:lnTo>
                  <a:pt x="7063" y="666"/>
                </a:lnTo>
                <a:lnTo>
                  <a:pt x="7072" y="683"/>
                </a:lnTo>
                <a:lnTo>
                  <a:pt x="7079" y="700"/>
                </a:lnTo>
                <a:lnTo>
                  <a:pt x="7086" y="717"/>
                </a:lnTo>
                <a:lnTo>
                  <a:pt x="7091" y="736"/>
                </a:lnTo>
                <a:lnTo>
                  <a:pt x="7095" y="753"/>
                </a:lnTo>
                <a:lnTo>
                  <a:pt x="7098" y="772"/>
                </a:lnTo>
                <a:lnTo>
                  <a:pt x="7100" y="791"/>
                </a:lnTo>
                <a:lnTo>
                  <a:pt x="7100" y="810"/>
                </a:lnTo>
                <a:lnTo>
                  <a:pt x="7099" y="828"/>
                </a:lnTo>
                <a:lnTo>
                  <a:pt x="7097" y="848"/>
                </a:lnTo>
                <a:lnTo>
                  <a:pt x="7121" y="864"/>
                </a:lnTo>
                <a:lnTo>
                  <a:pt x="7143" y="881"/>
                </a:lnTo>
                <a:lnTo>
                  <a:pt x="7165" y="899"/>
                </a:lnTo>
                <a:lnTo>
                  <a:pt x="7187" y="918"/>
                </a:lnTo>
                <a:lnTo>
                  <a:pt x="7206" y="939"/>
                </a:lnTo>
                <a:lnTo>
                  <a:pt x="7216" y="950"/>
                </a:lnTo>
                <a:lnTo>
                  <a:pt x="7225" y="961"/>
                </a:lnTo>
                <a:lnTo>
                  <a:pt x="7233" y="973"/>
                </a:lnTo>
                <a:lnTo>
                  <a:pt x="7240" y="985"/>
                </a:lnTo>
                <a:lnTo>
                  <a:pt x="7247" y="998"/>
                </a:lnTo>
                <a:lnTo>
                  <a:pt x="7253" y="1011"/>
                </a:lnTo>
                <a:lnTo>
                  <a:pt x="7265" y="1041"/>
                </a:lnTo>
                <a:lnTo>
                  <a:pt x="7276" y="1073"/>
                </a:lnTo>
                <a:lnTo>
                  <a:pt x="7285" y="1104"/>
                </a:lnTo>
                <a:lnTo>
                  <a:pt x="7293" y="1137"/>
                </a:lnTo>
                <a:lnTo>
                  <a:pt x="7300" y="1168"/>
                </a:lnTo>
                <a:lnTo>
                  <a:pt x="7305" y="1201"/>
                </a:lnTo>
                <a:lnTo>
                  <a:pt x="7309" y="1234"/>
                </a:lnTo>
                <a:lnTo>
                  <a:pt x="7312" y="1267"/>
                </a:lnTo>
                <a:lnTo>
                  <a:pt x="7313" y="1300"/>
                </a:lnTo>
                <a:lnTo>
                  <a:pt x="7313" y="1333"/>
                </a:lnTo>
                <a:lnTo>
                  <a:pt x="7312" y="1366"/>
                </a:lnTo>
                <a:lnTo>
                  <a:pt x="7310" y="1399"/>
                </a:lnTo>
                <a:lnTo>
                  <a:pt x="7306" y="1431"/>
                </a:lnTo>
                <a:lnTo>
                  <a:pt x="7302" y="1465"/>
                </a:lnTo>
                <a:lnTo>
                  <a:pt x="7297" y="1498"/>
                </a:lnTo>
                <a:lnTo>
                  <a:pt x="7290" y="1529"/>
                </a:lnTo>
                <a:lnTo>
                  <a:pt x="7279" y="1572"/>
                </a:lnTo>
                <a:lnTo>
                  <a:pt x="7267" y="1614"/>
                </a:lnTo>
                <a:lnTo>
                  <a:pt x="7254" y="1655"/>
                </a:lnTo>
                <a:lnTo>
                  <a:pt x="7239" y="1696"/>
                </a:lnTo>
                <a:lnTo>
                  <a:pt x="7223" y="1736"/>
                </a:lnTo>
                <a:lnTo>
                  <a:pt x="7205" y="1776"/>
                </a:lnTo>
                <a:lnTo>
                  <a:pt x="7187" y="1815"/>
                </a:lnTo>
                <a:lnTo>
                  <a:pt x="7166" y="1853"/>
                </a:lnTo>
                <a:lnTo>
                  <a:pt x="7146" y="1891"/>
                </a:lnTo>
                <a:lnTo>
                  <a:pt x="7123" y="1929"/>
                </a:lnTo>
                <a:lnTo>
                  <a:pt x="7100" y="1966"/>
                </a:lnTo>
                <a:lnTo>
                  <a:pt x="7076" y="2002"/>
                </a:lnTo>
                <a:lnTo>
                  <a:pt x="7051" y="2038"/>
                </a:lnTo>
                <a:lnTo>
                  <a:pt x="7026" y="2073"/>
                </a:lnTo>
                <a:lnTo>
                  <a:pt x="7000" y="2108"/>
                </a:lnTo>
                <a:lnTo>
                  <a:pt x="6973" y="2142"/>
                </a:lnTo>
                <a:lnTo>
                  <a:pt x="6933" y="2190"/>
                </a:lnTo>
                <a:lnTo>
                  <a:pt x="6891" y="2237"/>
                </a:lnTo>
                <a:lnTo>
                  <a:pt x="6848" y="2284"/>
                </a:lnTo>
                <a:lnTo>
                  <a:pt x="6804" y="2329"/>
                </a:lnTo>
                <a:lnTo>
                  <a:pt x="6759" y="2373"/>
                </a:lnTo>
                <a:lnTo>
                  <a:pt x="6713" y="2416"/>
                </a:lnTo>
                <a:lnTo>
                  <a:pt x="6666" y="2458"/>
                </a:lnTo>
                <a:lnTo>
                  <a:pt x="6617" y="2499"/>
                </a:lnTo>
                <a:lnTo>
                  <a:pt x="6568" y="2538"/>
                </a:lnTo>
                <a:lnTo>
                  <a:pt x="6518" y="2576"/>
                </a:lnTo>
                <a:lnTo>
                  <a:pt x="6467" y="2613"/>
                </a:lnTo>
                <a:lnTo>
                  <a:pt x="6415" y="2649"/>
                </a:lnTo>
                <a:lnTo>
                  <a:pt x="6362" y="2683"/>
                </a:lnTo>
                <a:lnTo>
                  <a:pt x="6308" y="2715"/>
                </a:lnTo>
                <a:lnTo>
                  <a:pt x="6253" y="2746"/>
                </a:lnTo>
                <a:lnTo>
                  <a:pt x="6198" y="2775"/>
                </a:lnTo>
                <a:lnTo>
                  <a:pt x="6129" y="2805"/>
                </a:lnTo>
                <a:lnTo>
                  <a:pt x="6062" y="2837"/>
                </a:lnTo>
                <a:lnTo>
                  <a:pt x="5995" y="2869"/>
                </a:lnTo>
                <a:lnTo>
                  <a:pt x="5962" y="2887"/>
                </a:lnTo>
                <a:lnTo>
                  <a:pt x="5928" y="2905"/>
                </a:lnTo>
                <a:lnTo>
                  <a:pt x="5897" y="2924"/>
                </a:lnTo>
                <a:lnTo>
                  <a:pt x="5865" y="2943"/>
                </a:lnTo>
                <a:lnTo>
                  <a:pt x="5834" y="2964"/>
                </a:lnTo>
                <a:lnTo>
                  <a:pt x="5803" y="2986"/>
                </a:lnTo>
                <a:lnTo>
                  <a:pt x="5774" y="3008"/>
                </a:lnTo>
                <a:lnTo>
                  <a:pt x="5745" y="3031"/>
                </a:lnTo>
                <a:lnTo>
                  <a:pt x="5717" y="3056"/>
                </a:lnTo>
                <a:lnTo>
                  <a:pt x="5690" y="3083"/>
                </a:lnTo>
                <a:lnTo>
                  <a:pt x="5678" y="3096"/>
                </a:lnTo>
                <a:lnTo>
                  <a:pt x="5666" y="3109"/>
                </a:lnTo>
                <a:lnTo>
                  <a:pt x="5657" y="3123"/>
                </a:lnTo>
                <a:lnTo>
                  <a:pt x="5647" y="3138"/>
                </a:lnTo>
                <a:lnTo>
                  <a:pt x="5638" y="3153"/>
                </a:lnTo>
                <a:lnTo>
                  <a:pt x="5629" y="3169"/>
                </a:lnTo>
                <a:lnTo>
                  <a:pt x="5615" y="3201"/>
                </a:lnTo>
                <a:lnTo>
                  <a:pt x="5623" y="3210"/>
                </a:lnTo>
                <a:lnTo>
                  <a:pt x="5632" y="3217"/>
                </a:lnTo>
                <a:lnTo>
                  <a:pt x="5640" y="3224"/>
                </a:lnTo>
                <a:lnTo>
                  <a:pt x="5650" y="3229"/>
                </a:lnTo>
                <a:lnTo>
                  <a:pt x="5670" y="3240"/>
                </a:lnTo>
                <a:lnTo>
                  <a:pt x="5690" y="3250"/>
                </a:lnTo>
                <a:lnTo>
                  <a:pt x="5733" y="3266"/>
                </a:lnTo>
                <a:lnTo>
                  <a:pt x="5753" y="3275"/>
                </a:lnTo>
                <a:lnTo>
                  <a:pt x="5773" y="3286"/>
                </a:lnTo>
                <a:lnTo>
                  <a:pt x="5792" y="3297"/>
                </a:lnTo>
                <a:lnTo>
                  <a:pt x="5810" y="3309"/>
                </a:lnTo>
                <a:lnTo>
                  <a:pt x="5828" y="3321"/>
                </a:lnTo>
                <a:lnTo>
                  <a:pt x="5845" y="3335"/>
                </a:lnTo>
                <a:lnTo>
                  <a:pt x="5861" y="3350"/>
                </a:lnTo>
                <a:lnTo>
                  <a:pt x="5876" y="3365"/>
                </a:lnTo>
                <a:lnTo>
                  <a:pt x="5890" y="3381"/>
                </a:lnTo>
                <a:lnTo>
                  <a:pt x="5903" y="3399"/>
                </a:lnTo>
                <a:lnTo>
                  <a:pt x="5915" y="3417"/>
                </a:lnTo>
                <a:lnTo>
                  <a:pt x="5926" y="3437"/>
                </a:lnTo>
                <a:lnTo>
                  <a:pt x="5935" y="3456"/>
                </a:lnTo>
                <a:lnTo>
                  <a:pt x="5942" y="3476"/>
                </a:lnTo>
                <a:lnTo>
                  <a:pt x="5948" y="3497"/>
                </a:lnTo>
                <a:lnTo>
                  <a:pt x="5952" y="3518"/>
                </a:lnTo>
                <a:lnTo>
                  <a:pt x="5954" y="3540"/>
                </a:lnTo>
                <a:lnTo>
                  <a:pt x="5954" y="3563"/>
                </a:lnTo>
                <a:lnTo>
                  <a:pt x="5954" y="3581"/>
                </a:lnTo>
                <a:lnTo>
                  <a:pt x="5952" y="3601"/>
                </a:lnTo>
                <a:lnTo>
                  <a:pt x="5948" y="3619"/>
                </a:lnTo>
                <a:lnTo>
                  <a:pt x="5943" y="3637"/>
                </a:lnTo>
                <a:lnTo>
                  <a:pt x="5936" y="3654"/>
                </a:lnTo>
                <a:lnTo>
                  <a:pt x="5928" y="3672"/>
                </a:lnTo>
                <a:lnTo>
                  <a:pt x="5918" y="3687"/>
                </a:lnTo>
                <a:lnTo>
                  <a:pt x="5909" y="3703"/>
                </a:lnTo>
                <a:lnTo>
                  <a:pt x="5897" y="3717"/>
                </a:lnTo>
                <a:lnTo>
                  <a:pt x="5884" y="3733"/>
                </a:lnTo>
                <a:lnTo>
                  <a:pt x="5871" y="3746"/>
                </a:lnTo>
                <a:lnTo>
                  <a:pt x="5857" y="3758"/>
                </a:lnTo>
                <a:lnTo>
                  <a:pt x="5841" y="3769"/>
                </a:lnTo>
                <a:lnTo>
                  <a:pt x="5826" y="3780"/>
                </a:lnTo>
                <a:lnTo>
                  <a:pt x="5810" y="3791"/>
                </a:lnTo>
                <a:lnTo>
                  <a:pt x="5793" y="3800"/>
                </a:lnTo>
                <a:lnTo>
                  <a:pt x="5765" y="3814"/>
                </a:lnTo>
                <a:lnTo>
                  <a:pt x="5735" y="3827"/>
                </a:lnTo>
                <a:lnTo>
                  <a:pt x="5705" y="3838"/>
                </a:lnTo>
                <a:lnTo>
                  <a:pt x="5675" y="3848"/>
                </a:lnTo>
                <a:lnTo>
                  <a:pt x="5643" y="3856"/>
                </a:lnTo>
                <a:lnTo>
                  <a:pt x="5612" y="3863"/>
                </a:lnTo>
                <a:lnTo>
                  <a:pt x="5580" y="3868"/>
                </a:lnTo>
                <a:lnTo>
                  <a:pt x="5549" y="3873"/>
                </a:lnTo>
                <a:lnTo>
                  <a:pt x="5517" y="3875"/>
                </a:lnTo>
                <a:lnTo>
                  <a:pt x="5485" y="3877"/>
                </a:lnTo>
                <a:lnTo>
                  <a:pt x="5452" y="3876"/>
                </a:lnTo>
                <a:lnTo>
                  <a:pt x="5421" y="3875"/>
                </a:lnTo>
                <a:lnTo>
                  <a:pt x="5388" y="3872"/>
                </a:lnTo>
                <a:lnTo>
                  <a:pt x="5357" y="3867"/>
                </a:lnTo>
                <a:lnTo>
                  <a:pt x="5325" y="3862"/>
                </a:lnTo>
                <a:lnTo>
                  <a:pt x="5293" y="3855"/>
                </a:lnTo>
                <a:lnTo>
                  <a:pt x="5270" y="3888"/>
                </a:lnTo>
                <a:lnTo>
                  <a:pt x="5246" y="3919"/>
                </a:lnTo>
                <a:lnTo>
                  <a:pt x="5221" y="3951"/>
                </a:lnTo>
                <a:lnTo>
                  <a:pt x="5195" y="3981"/>
                </a:lnTo>
                <a:lnTo>
                  <a:pt x="5168" y="4012"/>
                </a:lnTo>
                <a:lnTo>
                  <a:pt x="5141" y="4042"/>
                </a:lnTo>
                <a:lnTo>
                  <a:pt x="5114" y="4071"/>
                </a:lnTo>
                <a:lnTo>
                  <a:pt x="5086" y="4100"/>
                </a:lnTo>
                <a:lnTo>
                  <a:pt x="5057" y="4127"/>
                </a:lnTo>
                <a:lnTo>
                  <a:pt x="5027" y="4155"/>
                </a:lnTo>
                <a:lnTo>
                  <a:pt x="4997" y="4181"/>
                </a:lnTo>
                <a:lnTo>
                  <a:pt x="4966" y="4208"/>
                </a:lnTo>
                <a:lnTo>
                  <a:pt x="4935" y="4233"/>
                </a:lnTo>
                <a:lnTo>
                  <a:pt x="4903" y="4258"/>
                </a:lnTo>
                <a:lnTo>
                  <a:pt x="4871" y="4281"/>
                </a:lnTo>
                <a:lnTo>
                  <a:pt x="4838" y="4305"/>
                </a:lnTo>
                <a:lnTo>
                  <a:pt x="4805" y="4327"/>
                </a:lnTo>
                <a:lnTo>
                  <a:pt x="4772" y="4350"/>
                </a:lnTo>
                <a:lnTo>
                  <a:pt x="4737" y="4371"/>
                </a:lnTo>
                <a:lnTo>
                  <a:pt x="4702" y="4391"/>
                </a:lnTo>
                <a:lnTo>
                  <a:pt x="4667" y="4411"/>
                </a:lnTo>
                <a:lnTo>
                  <a:pt x="4633" y="4429"/>
                </a:lnTo>
                <a:lnTo>
                  <a:pt x="4597" y="4448"/>
                </a:lnTo>
                <a:lnTo>
                  <a:pt x="4560" y="4465"/>
                </a:lnTo>
                <a:lnTo>
                  <a:pt x="4524" y="4483"/>
                </a:lnTo>
                <a:lnTo>
                  <a:pt x="4487" y="4498"/>
                </a:lnTo>
                <a:lnTo>
                  <a:pt x="4449" y="4513"/>
                </a:lnTo>
                <a:lnTo>
                  <a:pt x="4412" y="4527"/>
                </a:lnTo>
                <a:lnTo>
                  <a:pt x="4374" y="4540"/>
                </a:lnTo>
                <a:lnTo>
                  <a:pt x="4336" y="4553"/>
                </a:lnTo>
                <a:lnTo>
                  <a:pt x="4297" y="4565"/>
                </a:lnTo>
                <a:lnTo>
                  <a:pt x="4259" y="4576"/>
                </a:lnTo>
                <a:lnTo>
                  <a:pt x="4270" y="4665"/>
                </a:lnTo>
                <a:lnTo>
                  <a:pt x="4285" y="4683"/>
                </a:lnTo>
                <a:lnTo>
                  <a:pt x="4299" y="4700"/>
                </a:lnTo>
                <a:lnTo>
                  <a:pt x="4312" y="4718"/>
                </a:lnTo>
                <a:lnTo>
                  <a:pt x="4324" y="4737"/>
                </a:lnTo>
                <a:lnTo>
                  <a:pt x="4335" y="4758"/>
                </a:lnTo>
                <a:lnTo>
                  <a:pt x="4343" y="4778"/>
                </a:lnTo>
                <a:lnTo>
                  <a:pt x="4350" y="4800"/>
                </a:lnTo>
                <a:lnTo>
                  <a:pt x="4354" y="4823"/>
                </a:lnTo>
                <a:lnTo>
                  <a:pt x="4375" y="4836"/>
                </a:lnTo>
                <a:lnTo>
                  <a:pt x="4396" y="4851"/>
                </a:lnTo>
                <a:lnTo>
                  <a:pt x="4413" y="4867"/>
                </a:lnTo>
                <a:lnTo>
                  <a:pt x="4430" y="4887"/>
                </a:lnTo>
                <a:lnTo>
                  <a:pt x="4445" y="4906"/>
                </a:lnTo>
                <a:lnTo>
                  <a:pt x="4458" y="4928"/>
                </a:lnTo>
                <a:lnTo>
                  <a:pt x="4470" y="4951"/>
                </a:lnTo>
                <a:lnTo>
                  <a:pt x="4478" y="4974"/>
                </a:lnTo>
                <a:lnTo>
                  <a:pt x="4485" y="4998"/>
                </a:lnTo>
                <a:lnTo>
                  <a:pt x="4489" y="5023"/>
                </a:lnTo>
                <a:lnTo>
                  <a:pt x="4491" y="5047"/>
                </a:lnTo>
                <a:lnTo>
                  <a:pt x="4491" y="5072"/>
                </a:lnTo>
                <a:lnTo>
                  <a:pt x="4489" y="5084"/>
                </a:lnTo>
                <a:lnTo>
                  <a:pt x="4488" y="5097"/>
                </a:lnTo>
                <a:lnTo>
                  <a:pt x="4485" y="5109"/>
                </a:lnTo>
                <a:lnTo>
                  <a:pt x="4482" y="5121"/>
                </a:lnTo>
                <a:lnTo>
                  <a:pt x="4478" y="5133"/>
                </a:lnTo>
                <a:lnTo>
                  <a:pt x="4473" y="5144"/>
                </a:lnTo>
                <a:lnTo>
                  <a:pt x="4467" y="5155"/>
                </a:lnTo>
                <a:lnTo>
                  <a:pt x="4462" y="5167"/>
                </a:lnTo>
                <a:lnTo>
                  <a:pt x="4448" y="5187"/>
                </a:lnTo>
                <a:lnTo>
                  <a:pt x="4433" y="5204"/>
                </a:lnTo>
                <a:lnTo>
                  <a:pt x="4416" y="5221"/>
                </a:lnTo>
                <a:lnTo>
                  <a:pt x="4399" y="5237"/>
                </a:lnTo>
                <a:lnTo>
                  <a:pt x="4380" y="5250"/>
                </a:lnTo>
                <a:lnTo>
                  <a:pt x="4361" y="5263"/>
                </a:lnTo>
                <a:lnTo>
                  <a:pt x="4341" y="5275"/>
                </a:lnTo>
                <a:lnTo>
                  <a:pt x="4321" y="5286"/>
                </a:lnTo>
                <a:lnTo>
                  <a:pt x="4299" y="5297"/>
                </a:lnTo>
                <a:lnTo>
                  <a:pt x="4277" y="5305"/>
                </a:lnTo>
                <a:lnTo>
                  <a:pt x="4255" y="5314"/>
                </a:lnTo>
                <a:lnTo>
                  <a:pt x="4233" y="5323"/>
                </a:lnTo>
                <a:lnTo>
                  <a:pt x="4188" y="5337"/>
                </a:lnTo>
                <a:lnTo>
                  <a:pt x="4143" y="5351"/>
                </a:lnTo>
                <a:lnTo>
                  <a:pt x="4146" y="5384"/>
                </a:lnTo>
                <a:lnTo>
                  <a:pt x="4148" y="5416"/>
                </a:lnTo>
                <a:lnTo>
                  <a:pt x="4149" y="5483"/>
                </a:lnTo>
                <a:lnTo>
                  <a:pt x="4150" y="5549"/>
                </a:lnTo>
                <a:lnTo>
                  <a:pt x="4151" y="5614"/>
                </a:lnTo>
                <a:lnTo>
                  <a:pt x="4153" y="5648"/>
                </a:lnTo>
                <a:lnTo>
                  <a:pt x="4155" y="5680"/>
                </a:lnTo>
                <a:lnTo>
                  <a:pt x="4159" y="5713"/>
                </a:lnTo>
                <a:lnTo>
                  <a:pt x="4163" y="5744"/>
                </a:lnTo>
                <a:lnTo>
                  <a:pt x="4170" y="5777"/>
                </a:lnTo>
                <a:lnTo>
                  <a:pt x="4177" y="5809"/>
                </a:lnTo>
                <a:lnTo>
                  <a:pt x="4186" y="5840"/>
                </a:lnTo>
                <a:lnTo>
                  <a:pt x="4197" y="5872"/>
                </a:lnTo>
                <a:lnTo>
                  <a:pt x="4214" y="5915"/>
                </a:lnTo>
                <a:lnTo>
                  <a:pt x="4234" y="5959"/>
                </a:lnTo>
                <a:lnTo>
                  <a:pt x="4254" y="6000"/>
                </a:lnTo>
                <a:lnTo>
                  <a:pt x="4277" y="6040"/>
                </a:lnTo>
                <a:lnTo>
                  <a:pt x="4301" y="6080"/>
                </a:lnTo>
                <a:lnTo>
                  <a:pt x="4327" y="6119"/>
                </a:lnTo>
                <a:lnTo>
                  <a:pt x="4353" y="6158"/>
                </a:lnTo>
                <a:lnTo>
                  <a:pt x="4382" y="6194"/>
                </a:lnTo>
                <a:lnTo>
                  <a:pt x="4411" y="6231"/>
                </a:lnTo>
                <a:lnTo>
                  <a:pt x="4441" y="6266"/>
                </a:lnTo>
                <a:lnTo>
                  <a:pt x="4472" y="6302"/>
                </a:lnTo>
                <a:lnTo>
                  <a:pt x="4504" y="6336"/>
                </a:lnTo>
                <a:lnTo>
                  <a:pt x="4536" y="6369"/>
                </a:lnTo>
                <a:lnTo>
                  <a:pt x="4570" y="6402"/>
                </a:lnTo>
                <a:lnTo>
                  <a:pt x="4603" y="6435"/>
                </a:lnTo>
                <a:lnTo>
                  <a:pt x="4637" y="6466"/>
                </a:lnTo>
                <a:lnTo>
                  <a:pt x="4648" y="6477"/>
                </a:lnTo>
                <a:lnTo>
                  <a:pt x="4660" y="6486"/>
                </a:lnTo>
                <a:lnTo>
                  <a:pt x="4673" y="6494"/>
                </a:lnTo>
                <a:lnTo>
                  <a:pt x="4686" y="6503"/>
                </a:lnTo>
                <a:lnTo>
                  <a:pt x="4712" y="6517"/>
                </a:lnTo>
                <a:lnTo>
                  <a:pt x="4739" y="6531"/>
                </a:lnTo>
                <a:lnTo>
                  <a:pt x="4765" y="6547"/>
                </a:lnTo>
                <a:lnTo>
                  <a:pt x="4778" y="6555"/>
                </a:lnTo>
                <a:lnTo>
                  <a:pt x="4790" y="6564"/>
                </a:lnTo>
                <a:lnTo>
                  <a:pt x="4802" y="6573"/>
                </a:lnTo>
                <a:lnTo>
                  <a:pt x="4813" y="6584"/>
                </a:lnTo>
                <a:lnTo>
                  <a:pt x="4823" y="6596"/>
                </a:lnTo>
                <a:lnTo>
                  <a:pt x="4832" y="6608"/>
                </a:lnTo>
                <a:lnTo>
                  <a:pt x="4840" y="6622"/>
                </a:lnTo>
                <a:lnTo>
                  <a:pt x="4847" y="6637"/>
                </a:lnTo>
                <a:lnTo>
                  <a:pt x="4852" y="6651"/>
                </a:lnTo>
                <a:lnTo>
                  <a:pt x="4855" y="6666"/>
                </a:lnTo>
                <a:lnTo>
                  <a:pt x="4857" y="6681"/>
                </a:lnTo>
                <a:lnTo>
                  <a:pt x="4858" y="6698"/>
                </a:lnTo>
                <a:lnTo>
                  <a:pt x="4857" y="6713"/>
                </a:lnTo>
                <a:lnTo>
                  <a:pt x="4855" y="6728"/>
                </a:lnTo>
                <a:lnTo>
                  <a:pt x="4852" y="6744"/>
                </a:lnTo>
                <a:lnTo>
                  <a:pt x="4849" y="6760"/>
                </a:lnTo>
                <a:lnTo>
                  <a:pt x="4841" y="6791"/>
                </a:lnTo>
                <a:lnTo>
                  <a:pt x="4833" y="6823"/>
                </a:lnTo>
                <a:lnTo>
                  <a:pt x="4825" y="6852"/>
                </a:lnTo>
                <a:lnTo>
                  <a:pt x="4865" y="6886"/>
                </a:lnTo>
                <a:lnTo>
                  <a:pt x="4908" y="6918"/>
                </a:lnTo>
                <a:lnTo>
                  <a:pt x="4992" y="6983"/>
                </a:lnTo>
                <a:lnTo>
                  <a:pt x="5035" y="7015"/>
                </a:lnTo>
                <a:lnTo>
                  <a:pt x="5076" y="7049"/>
                </a:lnTo>
                <a:lnTo>
                  <a:pt x="5096" y="7066"/>
                </a:lnTo>
                <a:lnTo>
                  <a:pt x="5115" y="7084"/>
                </a:lnTo>
                <a:lnTo>
                  <a:pt x="5135" y="7103"/>
                </a:lnTo>
                <a:lnTo>
                  <a:pt x="5153" y="7122"/>
                </a:lnTo>
                <a:lnTo>
                  <a:pt x="5166" y="7138"/>
                </a:lnTo>
                <a:lnTo>
                  <a:pt x="5179" y="7155"/>
                </a:lnTo>
                <a:lnTo>
                  <a:pt x="5189" y="7174"/>
                </a:lnTo>
                <a:lnTo>
                  <a:pt x="5198" y="7193"/>
                </a:lnTo>
                <a:lnTo>
                  <a:pt x="5205" y="7213"/>
                </a:lnTo>
                <a:lnTo>
                  <a:pt x="5211" y="7233"/>
                </a:lnTo>
                <a:lnTo>
                  <a:pt x="5215" y="7253"/>
                </a:lnTo>
                <a:lnTo>
                  <a:pt x="5218" y="7274"/>
                </a:lnTo>
                <a:lnTo>
                  <a:pt x="5220" y="7294"/>
                </a:lnTo>
                <a:lnTo>
                  <a:pt x="5221" y="7316"/>
                </a:lnTo>
                <a:lnTo>
                  <a:pt x="5220" y="7337"/>
                </a:lnTo>
                <a:lnTo>
                  <a:pt x="5217" y="7359"/>
                </a:lnTo>
                <a:lnTo>
                  <a:pt x="5215" y="7379"/>
                </a:lnTo>
                <a:lnTo>
                  <a:pt x="5211" y="7401"/>
                </a:lnTo>
                <a:lnTo>
                  <a:pt x="5207" y="7422"/>
                </a:lnTo>
                <a:lnTo>
                  <a:pt x="5201" y="7441"/>
                </a:lnTo>
                <a:lnTo>
                  <a:pt x="5214" y="7453"/>
                </a:lnTo>
                <a:lnTo>
                  <a:pt x="5227" y="7465"/>
                </a:lnTo>
                <a:lnTo>
                  <a:pt x="5239" y="7478"/>
                </a:lnTo>
                <a:lnTo>
                  <a:pt x="5250" y="7492"/>
                </a:lnTo>
                <a:lnTo>
                  <a:pt x="5261" y="7506"/>
                </a:lnTo>
                <a:lnTo>
                  <a:pt x="5270" y="7522"/>
                </a:lnTo>
                <a:lnTo>
                  <a:pt x="5279" y="7537"/>
                </a:lnTo>
                <a:lnTo>
                  <a:pt x="5287" y="7552"/>
                </a:lnTo>
                <a:lnTo>
                  <a:pt x="5293" y="7568"/>
                </a:lnTo>
                <a:lnTo>
                  <a:pt x="5299" y="7585"/>
                </a:lnTo>
                <a:lnTo>
                  <a:pt x="5304" y="7602"/>
                </a:lnTo>
                <a:lnTo>
                  <a:pt x="5308" y="7619"/>
                </a:lnTo>
                <a:lnTo>
                  <a:pt x="5310" y="7637"/>
                </a:lnTo>
                <a:lnTo>
                  <a:pt x="5311" y="7654"/>
                </a:lnTo>
                <a:lnTo>
                  <a:pt x="5310" y="7672"/>
                </a:lnTo>
                <a:lnTo>
                  <a:pt x="5308" y="7689"/>
                </a:lnTo>
                <a:lnTo>
                  <a:pt x="5307" y="7708"/>
                </a:lnTo>
                <a:lnTo>
                  <a:pt x="5303" y="7725"/>
                </a:lnTo>
                <a:lnTo>
                  <a:pt x="5298" y="7741"/>
                </a:lnTo>
                <a:lnTo>
                  <a:pt x="5291" y="7756"/>
                </a:lnTo>
                <a:lnTo>
                  <a:pt x="5284" y="7771"/>
                </a:lnTo>
                <a:lnTo>
                  <a:pt x="5274" y="7785"/>
                </a:lnTo>
                <a:lnTo>
                  <a:pt x="5264" y="7798"/>
                </a:lnTo>
                <a:lnTo>
                  <a:pt x="5252" y="7811"/>
                </a:lnTo>
                <a:lnTo>
                  <a:pt x="5240" y="7823"/>
                </a:lnTo>
                <a:lnTo>
                  <a:pt x="5227" y="7834"/>
                </a:lnTo>
                <a:lnTo>
                  <a:pt x="5213" y="7844"/>
                </a:lnTo>
                <a:lnTo>
                  <a:pt x="5199" y="7854"/>
                </a:lnTo>
                <a:lnTo>
                  <a:pt x="5170" y="7873"/>
                </a:lnTo>
                <a:lnTo>
                  <a:pt x="5140" y="7888"/>
                </a:lnTo>
                <a:lnTo>
                  <a:pt x="5108" y="7904"/>
                </a:lnTo>
                <a:lnTo>
                  <a:pt x="5074" y="7918"/>
                </a:lnTo>
                <a:lnTo>
                  <a:pt x="5041" y="7931"/>
                </a:lnTo>
                <a:lnTo>
                  <a:pt x="5008" y="7944"/>
                </a:lnTo>
                <a:lnTo>
                  <a:pt x="4974" y="7956"/>
                </a:lnTo>
                <a:lnTo>
                  <a:pt x="4939" y="7968"/>
                </a:lnTo>
                <a:lnTo>
                  <a:pt x="4904" y="7978"/>
                </a:lnTo>
                <a:lnTo>
                  <a:pt x="4870" y="7988"/>
                </a:lnTo>
                <a:lnTo>
                  <a:pt x="4800" y="8006"/>
                </a:lnTo>
                <a:lnTo>
                  <a:pt x="4730" y="8023"/>
                </a:lnTo>
                <a:lnTo>
                  <a:pt x="4660" y="8038"/>
                </a:lnTo>
                <a:lnTo>
                  <a:pt x="4589" y="8052"/>
                </a:lnTo>
                <a:lnTo>
                  <a:pt x="4508" y="8066"/>
                </a:lnTo>
                <a:lnTo>
                  <a:pt x="4426" y="8079"/>
                </a:lnTo>
                <a:lnTo>
                  <a:pt x="4345" y="8091"/>
                </a:lnTo>
                <a:lnTo>
                  <a:pt x="4263" y="8102"/>
                </a:lnTo>
                <a:lnTo>
                  <a:pt x="4180" y="8112"/>
                </a:lnTo>
                <a:lnTo>
                  <a:pt x="4099" y="8119"/>
                </a:lnTo>
                <a:lnTo>
                  <a:pt x="4016" y="8127"/>
                </a:lnTo>
                <a:lnTo>
                  <a:pt x="3935" y="8133"/>
                </a:lnTo>
                <a:lnTo>
                  <a:pt x="3852" y="8137"/>
                </a:lnTo>
                <a:lnTo>
                  <a:pt x="3770" y="8140"/>
                </a:lnTo>
                <a:lnTo>
                  <a:pt x="3687" y="8141"/>
                </a:lnTo>
                <a:lnTo>
                  <a:pt x="3604" y="8141"/>
                </a:lnTo>
                <a:lnTo>
                  <a:pt x="3522" y="8139"/>
                </a:lnTo>
                <a:lnTo>
                  <a:pt x="3439" y="8136"/>
                </a:lnTo>
                <a:lnTo>
                  <a:pt x="3358" y="8131"/>
                </a:lnTo>
                <a:lnTo>
                  <a:pt x="3275" y="8125"/>
                </a:lnTo>
                <a:lnTo>
                  <a:pt x="3157" y="8113"/>
                </a:lnTo>
                <a:lnTo>
                  <a:pt x="3038" y="8100"/>
                </a:lnTo>
                <a:lnTo>
                  <a:pt x="2920" y="8085"/>
                </a:lnTo>
                <a:lnTo>
                  <a:pt x="2860" y="8076"/>
                </a:lnTo>
                <a:lnTo>
                  <a:pt x="2801" y="8066"/>
                </a:lnTo>
                <a:lnTo>
                  <a:pt x="2742" y="8055"/>
                </a:lnTo>
                <a:lnTo>
                  <a:pt x="2684" y="8044"/>
                </a:lnTo>
                <a:lnTo>
                  <a:pt x="2626" y="8033"/>
                </a:lnTo>
                <a:lnTo>
                  <a:pt x="2567" y="8019"/>
                </a:lnTo>
                <a:lnTo>
                  <a:pt x="2510" y="8005"/>
                </a:lnTo>
                <a:lnTo>
                  <a:pt x="2452" y="7990"/>
                </a:lnTo>
                <a:lnTo>
                  <a:pt x="2395" y="7974"/>
                </a:lnTo>
                <a:lnTo>
                  <a:pt x="2338" y="7955"/>
                </a:lnTo>
                <a:lnTo>
                  <a:pt x="2296" y="7940"/>
                </a:lnTo>
                <a:lnTo>
                  <a:pt x="2254" y="7925"/>
                </a:lnTo>
                <a:lnTo>
                  <a:pt x="2213" y="7908"/>
                </a:lnTo>
                <a:lnTo>
                  <a:pt x="2192" y="7898"/>
                </a:lnTo>
                <a:lnTo>
                  <a:pt x="2172" y="7888"/>
                </a:lnTo>
                <a:lnTo>
                  <a:pt x="2152" y="7877"/>
                </a:lnTo>
                <a:lnTo>
                  <a:pt x="2134" y="7866"/>
                </a:lnTo>
                <a:lnTo>
                  <a:pt x="2115" y="7853"/>
                </a:lnTo>
                <a:lnTo>
                  <a:pt x="2097" y="7840"/>
                </a:lnTo>
                <a:lnTo>
                  <a:pt x="2080" y="7826"/>
                </a:lnTo>
                <a:lnTo>
                  <a:pt x="2064" y="7811"/>
                </a:lnTo>
                <a:lnTo>
                  <a:pt x="2049" y="7796"/>
                </a:lnTo>
                <a:lnTo>
                  <a:pt x="2034" y="7778"/>
                </a:lnTo>
                <a:lnTo>
                  <a:pt x="2028" y="7767"/>
                </a:lnTo>
                <a:lnTo>
                  <a:pt x="2023" y="7756"/>
                </a:lnTo>
                <a:lnTo>
                  <a:pt x="2014" y="7735"/>
                </a:lnTo>
                <a:lnTo>
                  <a:pt x="2009" y="7712"/>
                </a:lnTo>
                <a:lnTo>
                  <a:pt x="2005" y="7689"/>
                </a:lnTo>
                <a:lnTo>
                  <a:pt x="2003" y="7666"/>
                </a:lnTo>
                <a:lnTo>
                  <a:pt x="2004" y="7642"/>
                </a:lnTo>
                <a:lnTo>
                  <a:pt x="2008" y="7619"/>
                </a:lnTo>
                <a:lnTo>
                  <a:pt x="2012" y="7597"/>
                </a:lnTo>
                <a:lnTo>
                  <a:pt x="2019" y="7575"/>
                </a:lnTo>
                <a:lnTo>
                  <a:pt x="2027" y="7553"/>
                </a:lnTo>
                <a:lnTo>
                  <a:pt x="2038" y="7533"/>
                </a:lnTo>
                <a:lnTo>
                  <a:pt x="2050" y="7512"/>
                </a:lnTo>
                <a:lnTo>
                  <a:pt x="2063" y="7492"/>
                </a:lnTo>
                <a:lnTo>
                  <a:pt x="2078" y="7475"/>
                </a:lnTo>
                <a:lnTo>
                  <a:pt x="2095" y="7459"/>
                </a:lnTo>
                <a:lnTo>
                  <a:pt x="2113" y="7443"/>
                </a:lnTo>
                <a:lnTo>
                  <a:pt x="2108" y="7424"/>
                </a:lnTo>
                <a:lnTo>
                  <a:pt x="2103" y="7404"/>
                </a:lnTo>
                <a:lnTo>
                  <a:pt x="2100" y="7385"/>
                </a:lnTo>
                <a:lnTo>
                  <a:pt x="2097" y="7365"/>
                </a:lnTo>
                <a:lnTo>
                  <a:pt x="2095" y="7346"/>
                </a:lnTo>
                <a:lnTo>
                  <a:pt x="2094" y="7326"/>
                </a:lnTo>
                <a:lnTo>
                  <a:pt x="2094" y="7306"/>
                </a:lnTo>
                <a:lnTo>
                  <a:pt x="2095" y="7286"/>
                </a:lnTo>
                <a:lnTo>
                  <a:pt x="2097" y="7266"/>
                </a:lnTo>
                <a:lnTo>
                  <a:pt x="2099" y="7247"/>
                </a:lnTo>
                <a:lnTo>
                  <a:pt x="2104" y="7228"/>
                </a:lnTo>
                <a:lnTo>
                  <a:pt x="2110" y="7210"/>
                </a:lnTo>
                <a:lnTo>
                  <a:pt x="2116" y="7191"/>
                </a:lnTo>
                <a:lnTo>
                  <a:pt x="2125" y="7174"/>
                </a:lnTo>
                <a:lnTo>
                  <a:pt x="2136" y="7156"/>
                </a:lnTo>
                <a:lnTo>
                  <a:pt x="2148" y="7140"/>
                </a:lnTo>
                <a:lnTo>
                  <a:pt x="2166" y="7119"/>
                </a:lnTo>
                <a:lnTo>
                  <a:pt x="2185" y="7099"/>
                </a:lnTo>
                <a:lnTo>
                  <a:pt x="2205" y="7079"/>
                </a:lnTo>
                <a:lnTo>
                  <a:pt x="2226" y="7061"/>
                </a:lnTo>
                <a:lnTo>
                  <a:pt x="2247" y="7042"/>
                </a:lnTo>
                <a:lnTo>
                  <a:pt x="2269" y="7025"/>
                </a:lnTo>
                <a:lnTo>
                  <a:pt x="2312" y="6990"/>
                </a:lnTo>
                <a:lnTo>
                  <a:pt x="2402" y="6923"/>
                </a:lnTo>
                <a:lnTo>
                  <a:pt x="2446" y="6889"/>
                </a:lnTo>
                <a:lnTo>
                  <a:pt x="2489" y="6853"/>
                </a:lnTo>
                <a:lnTo>
                  <a:pt x="2483" y="6824"/>
                </a:lnTo>
                <a:lnTo>
                  <a:pt x="2474" y="6794"/>
                </a:lnTo>
                <a:lnTo>
                  <a:pt x="2466" y="6764"/>
                </a:lnTo>
                <a:lnTo>
                  <a:pt x="2460" y="6734"/>
                </a:lnTo>
                <a:lnTo>
                  <a:pt x="2458" y="6718"/>
                </a:lnTo>
                <a:lnTo>
                  <a:pt x="2457" y="6703"/>
                </a:lnTo>
                <a:lnTo>
                  <a:pt x="2457" y="6688"/>
                </a:lnTo>
                <a:lnTo>
                  <a:pt x="2458" y="6674"/>
                </a:lnTo>
                <a:lnTo>
                  <a:pt x="2460" y="6659"/>
                </a:lnTo>
                <a:lnTo>
                  <a:pt x="2464" y="6644"/>
                </a:lnTo>
                <a:lnTo>
                  <a:pt x="2470" y="6630"/>
                </a:lnTo>
                <a:lnTo>
                  <a:pt x="2477" y="6616"/>
                </a:lnTo>
                <a:lnTo>
                  <a:pt x="2486" y="6602"/>
                </a:lnTo>
                <a:lnTo>
                  <a:pt x="2495" y="6590"/>
                </a:lnTo>
                <a:lnTo>
                  <a:pt x="2505" y="6579"/>
                </a:lnTo>
                <a:lnTo>
                  <a:pt x="2516" y="6569"/>
                </a:lnTo>
                <a:lnTo>
                  <a:pt x="2528" y="6561"/>
                </a:lnTo>
                <a:lnTo>
                  <a:pt x="2541" y="6552"/>
                </a:lnTo>
                <a:lnTo>
                  <a:pt x="2567" y="6537"/>
                </a:lnTo>
                <a:lnTo>
                  <a:pt x="2595" y="6522"/>
                </a:lnTo>
                <a:lnTo>
                  <a:pt x="2622" y="6508"/>
                </a:lnTo>
                <a:lnTo>
                  <a:pt x="2635" y="6499"/>
                </a:lnTo>
                <a:lnTo>
                  <a:pt x="2647" y="6491"/>
                </a:lnTo>
                <a:lnTo>
                  <a:pt x="2659" y="6481"/>
                </a:lnTo>
                <a:lnTo>
                  <a:pt x="2671" y="6472"/>
                </a:lnTo>
                <a:lnTo>
                  <a:pt x="2705" y="6440"/>
                </a:lnTo>
                <a:lnTo>
                  <a:pt x="2739" y="6406"/>
                </a:lnTo>
                <a:lnTo>
                  <a:pt x="2773" y="6374"/>
                </a:lnTo>
                <a:lnTo>
                  <a:pt x="2807" y="6339"/>
                </a:lnTo>
                <a:lnTo>
                  <a:pt x="2839" y="6305"/>
                </a:lnTo>
                <a:lnTo>
                  <a:pt x="2871" y="6269"/>
                </a:lnTo>
                <a:lnTo>
                  <a:pt x="2901" y="6234"/>
                </a:lnTo>
                <a:lnTo>
                  <a:pt x="2932" y="6197"/>
                </a:lnTo>
                <a:lnTo>
                  <a:pt x="2960" y="6159"/>
                </a:lnTo>
                <a:lnTo>
                  <a:pt x="2987" y="6119"/>
                </a:lnTo>
                <a:lnTo>
                  <a:pt x="3013" y="6080"/>
                </a:lnTo>
                <a:lnTo>
                  <a:pt x="3038" y="6040"/>
                </a:lnTo>
                <a:lnTo>
                  <a:pt x="3061" y="5999"/>
                </a:lnTo>
                <a:lnTo>
                  <a:pt x="3082" y="5956"/>
                </a:lnTo>
                <a:lnTo>
                  <a:pt x="3101" y="5913"/>
                </a:lnTo>
                <a:lnTo>
                  <a:pt x="3119" y="5868"/>
                </a:lnTo>
                <a:lnTo>
                  <a:pt x="3129" y="5837"/>
                </a:lnTo>
                <a:lnTo>
                  <a:pt x="3138" y="5805"/>
                </a:lnTo>
                <a:lnTo>
                  <a:pt x="3146" y="5774"/>
                </a:lnTo>
                <a:lnTo>
                  <a:pt x="3151" y="5742"/>
                </a:lnTo>
                <a:lnTo>
                  <a:pt x="3155" y="5710"/>
                </a:lnTo>
                <a:lnTo>
                  <a:pt x="3159" y="5678"/>
                </a:lnTo>
                <a:lnTo>
                  <a:pt x="3161" y="5646"/>
                </a:lnTo>
                <a:lnTo>
                  <a:pt x="3163" y="5613"/>
                </a:lnTo>
                <a:lnTo>
                  <a:pt x="3164" y="5548"/>
                </a:lnTo>
                <a:lnTo>
                  <a:pt x="3165" y="5481"/>
                </a:lnTo>
                <a:lnTo>
                  <a:pt x="3167" y="5416"/>
                </a:lnTo>
                <a:lnTo>
                  <a:pt x="3169" y="5384"/>
                </a:lnTo>
                <a:lnTo>
                  <a:pt x="3172" y="5352"/>
                </a:lnTo>
                <a:lnTo>
                  <a:pt x="3125" y="5337"/>
                </a:lnTo>
                <a:lnTo>
                  <a:pt x="3077" y="5321"/>
                </a:lnTo>
                <a:lnTo>
                  <a:pt x="3053" y="5312"/>
                </a:lnTo>
                <a:lnTo>
                  <a:pt x="3030" y="5303"/>
                </a:lnTo>
                <a:lnTo>
                  <a:pt x="3008" y="5292"/>
                </a:lnTo>
                <a:lnTo>
                  <a:pt x="2985" y="5281"/>
                </a:lnTo>
                <a:lnTo>
                  <a:pt x="2963" y="5269"/>
                </a:lnTo>
                <a:lnTo>
                  <a:pt x="2942" y="5256"/>
                </a:lnTo>
                <a:lnTo>
                  <a:pt x="2923" y="5242"/>
                </a:lnTo>
                <a:lnTo>
                  <a:pt x="2903" y="5226"/>
                </a:lnTo>
                <a:lnTo>
                  <a:pt x="2886" y="5210"/>
                </a:lnTo>
                <a:lnTo>
                  <a:pt x="2870" y="5191"/>
                </a:lnTo>
                <a:lnTo>
                  <a:pt x="2855" y="5171"/>
                </a:lnTo>
                <a:lnTo>
                  <a:pt x="2842" y="5149"/>
                </a:lnTo>
                <a:lnTo>
                  <a:pt x="2838" y="5137"/>
                </a:lnTo>
                <a:lnTo>
                  <a:pt x="2834" y="5126"/>
                </a:lnTo>
                <a:lnTo>
                  <a:pt x="2830" y="5114"/>
                </a:lnTo>
                <a:lnTo>
                  <a:pt x="2827" y="5102"/>
                </a:lnTo>
                <a:lnTo>
                  <a:pt x="2824" y="5079"/>
                </a:lnTo>
                <a:lnTo>
                  <a:pt x="2823" y="5055"/>
                </a:lnTo>
                <a:lnTo>
                  <a:pt x="2824" y="5031"/>
                </a:lnTo>
                <a:lnTo>
                  <a:pt x="2827" y="5009"/>
                </a:lnTo>
                <a:lnTo>
                  <a:pt x="2833" y="4986"/>
                </a:lnTo>
                <a:lnTo>
                  <a:pt x="2840" y="4963"/>
                </a:lnTo>
                <a:lnTo>
                  <a:pt x="2850" y="4942"/>
                </a:lnTo>
                <a:lnTo>
                  <a:pt x="2861" y="4921"/>
                </a:lnTo>
                <a:lnTo>
                  <a:pt x="2874" y="4901"/>
                </a:lnTo>
                <a:lnTo>
                  <a:pt x="2889" y="4881"/>
                </a:lnTo>
                <a:lnTo>
                  <a:pt x="2905" y="4864"/>
                </a:lnTo>
                <a:lnTo>
                  <a:pt x="2923" y="4848"/>
                </a:lnTo>
                <a:lnTo>
                  <a:pt x="2941" y="4833"/>
                </a:lnTo>
                <a:lnTo>
                  <a:pt x="2961" y="4819"/>
                </a:lnTo>
                <a:lnTo>
                  <a:pt x="2965" y="4798"/>
                </a:lnTo>
                <a:lnTo>
                  <a:pt x="2973" y="4776"/>
                </a:lnTo>
                <a:lnTo>
                  <a:pt x="2982" y="4755"/>
                </a:lnTo>
                <a:lnTo>
                  <a:pt x="2991" y="4736"/>
                </a:lnTo>
                <a:lnTo>
                  <a:pt x="3003" y="4717"/>
                </a:lnTo>
                <a:lnTo>
                  <a:pt x="3016" y="4700"/>
                </a:lnTo>
                <a:lnTo>
                  <a:pt x="3032" y="4683"/>
                </a:lnTo>
                <a:lnTo>
                  <a:pt x="3047" y="4666"/>
                </a:lnTo>
                <a:lnTo>
                  <a:pt x="3048" y="4643"/>
                </a:lnTo>
                <a:lnTo>
                  <a:pt x="3050" y="4622"/>
                </a:lnTo>
                <a:lnTo>
                  <a:pt x="3055" y="4576"/>
                </a:lnTo>
                <a:lnTo>
                  <a:pt x="3016" y="4565"/>
                </a:lnTo>
                <a:lnTo>
                  <a:pt x="2978" y="4553"/>
                </a:lnTo>
                <a:lnTo>
                  <a:pt x="2940" y="4541"/>
                </a:lnTo>
                <a:lnTo>
                  <a:pt x="2902" y="4527"/>
                </a:lnTo>
                <a:lnTo>
                  <a:pt x="2864" y="4513"/>
                </a:lnTo>
                <a:lnTo>
                  <a:pt x="2827" y="4498"/>
                </a:lnTo>
                <a:lnTo>
                  <a:pt x="2790" y="4481"/>
                </a:lnTo>
                <a:lnTo>
                  <a:pt x="2754" y="4465"/>
                </a:lnTo>
                <a:lnTo>
                  <a:pt x="2717" y="4448"/>
                </a:lnTo>
                <a:lnTo>
                  <a:pt x="2682" y="4429"/>
                </a:lnTo>
                <a:lnTo>
                  <a:pt x="2647" y="4410"/>
                </a:lnTo>
                <a:lnTo>
                  <a:pt x="2612" y="4390"/>
                </a:lnTo>
                <a:lnTo>
                  <a:pt x="2577" y="4369"/>
                </a:lnTo>
                <a:lnTo>
                  <a:pt x="2542" y="4349"/>
                </a:lnTo>
                <a:lnTo>
                  <a:pt x="2509" y="4327"/>
                </a:lnTo>
                <a:lnTo>
                  <a:pt x="2476" y="4304"/>
                </a:lnTo>
                <a:lnTo>
                  <a:pt x="2444" y="4280"/>
                </a:lnTo>
                <a:lnTo>
                  <a:pt x="2411" y="4256"/>
                </a:lnTo>
                <a:lnTo>
                  <a:pt x="2379" y="4231"/>
                </a:lnTo>
                <a:lnTo>
                  <a:pt x="2348" y="4206"/>
                </a:lnTo>
                <a:lnTo>
                  <a:pt x="2317" y="4180"/>
                </a:lnTo>
                <a:lnTo>
                  <a:pt x="2287" y="4153"/>
                </a:lnTo>
                <a:lnTo>
                  <a:pt x="2258" y="4126"/>
                </a:lnTo>
                <a:lnTo>
                  <a:pt x="2228" y="4099"/>
                </a:lnTo>
                <a:lnTo>
                  <a:pt x="2200" y="4069"/>
                </a:lnTo>
                <a:lnTo>
                  <a:pt x="2173" y="4041"/>
                </a:lnTo>
                <a:lnTo>
                  <a:pt x="2146" y="4011"/>
                </a:lnTo>
                <a:lnTo>
                  <a:pt x="2119" y="3980"/>
                </a:lnTo>
                <a:lnTo>
                  <a:pt x="2094" y="3950"/>
                </a:lnTo>
                <a:lnTo>
                  <a:pt x="2069" y="3918"/>
                </a:lnTo>
                <a:lnTo>
                  <a:pt x="2044" y="3887"/>
                </a:lnTo>
                <a:lnTo>
                  <a:pt x="2020" y="3854"/>
                </a:lnTo>
                <a:lnTo>
                  <a:pt x="1991" y="3861"/>
                </a:lnTo>
                <a:lnTo>
                  <a:pt x="1963" y="3866"/>
                </a:lnTo>
                <a:lnTo>
                  <a:pt x="1934" y="3871"/>
                </a:lnTo>
                <a:lnTo>
                  <a:pt x="1905" y="3874"/>
                </a:lnTo>
                <a:lnTo>
                  <a:pt x="1876" y="3876"/>
                </a:lnTo>
                <a:lnTo>
                  <a:pt x="1848" y="3877"/>
                </a:lnTo>
                <a:lnTo>
                  <a:pt x="1819" y="3876"/>
                </a:lnTo>
                <a:lnTo>
                  <a:pt x="1789" y="3875"/>
                </a:lnTo>
                <a:lnTo>
                  <a:pt x="1761" y="3873"/>
                </a:lnTo>
                <a:lnTo>
                  <a:pt x="1732" y="3868"/>
                </a:lnTo>
                <a:lnTo>
                  <a:pt x="1703" y="3863"/>
                </a:lnTo>
                <a:lnTo>
                  <a:pt x="1675" y="3858"/>
                </a:lnTo>
                <a:lnTo>
                  <a:pt x="1647" y="3850"/>
                </a:lnTo>
                <a:lnTo>
                  <a:pt x="1619" y="3841"/>
                </a:lnTo>
                <a:lnTo>
                  <a:pt x="1591" y="3831"/>
                </a:lnTo>
                <a:lnTo>
                  <a:pt x="1564" y="3822"/>
                </a:lnTo>
                <a:lnTo>
                  <a:pt x="1548" y="3814"/>
                </a:lnTo>
                <a:lnTo>
                  <a:pt x="1532" y="3805"/>
                </a:lnTo>
                <a:lnTo>
                  <a:pt x="1515" y="3797"/>
                </a:lnTo>
                <a:lnTo>
                  <a:pt x="1500" y="3787"/>
                </a:lnTo>
                <a:lnTo>
                  <a:pt x="1485" y="3777"/>
                </a:lnTo>
                <a:lnTo>
                  <a:pt x="1470" y="3766"/>
                </a:lnTo>
                <a:lnTo>
                  <a:pt x="1456" y="3754"/>
                </a:lnTo>
                <a:lnTo>
                  <a:pt x="1441" y="3742"/>
                </a:lnTo>
                <a:lnTo>
                  <a:pt x="1429" y="3729"/>
                </a:lnTo>
                <a:lnTo>
                  <a:pt x="1416" y="3716"/>
                </a:lnTo>
                <a:lnTo>
                  <a:pt x="1406" y="3702"/>
                </a:lnTo>
                <a:lnTo>
                  <a:pt x="1396" y="3687"/>
                </a:lnTo>
                <a:lnTo>
                  <a:pt x="1386" y="3672"/>
                </a:lnTo>
                <a:lnTo>
                  <a:pt x="1378" y="3655"/>
                </a:lnTo>
                <a:lnTo>
                  <a:pt x="1372" y="3638"/>
                </a:lnTo>
                <a:lnTo>
                  <a:pt x="1366" y="3619"/>
                </a:lnTo>
                <a:lnTo>
                  <a:pt x="1362" y="3599"/>
                </a:lnTo>
                <a:lnTo>
                  <a:pt x="1359" y="3577"/>
                </a:lnTo>
                <a:lnTo>
                  <a:pt x="1359" y="3556"/>
                </a:lnTo>
                <a:lnTo>
                  <a:pt x="1360" y="3536"/>
                </a:lnTo>
                <a:lnTo>
                  <a:pt x="1363" y="3514"/>
                </a:lnTo>
                <a:lnTo>
                  <a:pt x="1367" y="3493"/>
                </a:lnTo>
                <a:lnTo>
                  <a:pt x="1374" y="3474"/>
                </a:lnTo>
                <a:lnTo>
                  <a:pt x="1382" y="3454"/>
                </a:lnTo>
                <a:lnTo>
                  <a:pt x="1390" y="3435"/>
                </a:lnTo>
                <a:lnTo>
                  <a:pt x="1401" y="3416"/>
                </a:lnTo>
                <a:lnTo>
                  <a:pt x="1412" y="3398"/>
                </a:lnTo>
                <a:lnTo>
                  <a:pt x="1425" y="3380"/>
                </a:lnTo>
                <a:lnTo>
                  <a:pt x="1439" y="3364"/>
                </a:lnTo>
                <a:lnTo>
                  <a:pt x="1454" y="3349"/>
                </a:lnTo>
                <a:lnTo>
                  <a:pt x="1470" y="3335"/>
                </a:lnTo>
                <a:lnTo>
                  <a:pt x="1486" y="3322"/>
                </a:lnTo>
                <a:lnTo>
                  <a:pt x="1497" y="3313"/>
                </a:lnTo>
                <a:lnTo>
                  <a:pt x="1507" y="3305"/>
                </a:lnTo>
                <a:lnTo>
                  <a:pt x="1529" y="3292"/>
                </a:lnTo>
                <a:lnTo>
                  <a:pt x="1552" y="3279"/>
                </a:lnTo>
                <a:lnTo>
                  <a:pt x="1576" y="3268"/>
                </a:lnTo>
                <a:lnTo>
                  <a:pt x="1600" y="3259"/>
                </a:lnTo>
                <a:lnTo>
                  <a:pt x="1624" y="3249"/>
                </a:lnTo>
                <a:lnTo>
                  <a:pt x="1673" y="3230"/>
                </a:lnTo>
                <a:lnTo>
                  <a:pt x="1679" y="3224"/>
                </a:lnTo>
                <a:lnTo>
                  <a:pt x="1685" y="3218"/>
                </a:lnTo>
                <a:lnTo>
                  <a:pt x="1689" y="3211"/>
                </a:lnTo>
                <a:lnTo>
                  <a:pt x="1691" y="3204"/>
                </a:lnTo>
                <a:lnTo>
                  <a:pt x="1692" y="3197"/>
                </a:lnTo>
                <a:lnTo>
                  <a:pt x="1691" y="3189"/>
                </a:lnTo>
                <a:lnTo>
                  <a:pt x="1690" y="3181"/>
                </a:lnTo>
                <a:lnTo>
                  <a:pt x="1688" y="3174"/>
                </a:lnTo>
                <a:lnTo>
                  <a:pt x="1682" y="3159"/>
                </a:lnTo>
                <a:lnTo>
                  <a:pt x="1673" y="3143"/>
                </a:lnTo>
                <a:lnTo>
                  <a:pt x="1663" y="3129"/>
                </a:lnTo>
                <a:lnTo>
                  <a:pt x="1654" y="3117"/>
                </a:lnTo>
                <a:lnTo>
                  <a:pt x="1640" y="3101"/>
                </a:lnTo>
                <a:lnTo>
                  <a:pt x="1625" y="3085"/>
                </a:lnTo>
                <a:lnTo>
                  <a:pt x="1596" y="3055"/>
                </a:lnTo>
                <a:lnTo>
                  <a:pt x="1564" y="3026"/>
                </a:lnTo>
                <a:lnTo>
                  <a:pt x="1532" y="3000"/>
                </a:lnTo>
                <a:lnTo>
                  <a:pt x="1497" y="2975"/>
                </a:lnTo>
                <a:lnTo>
                  <a:pt x="1462" y="2951"/>
                </a:lnTo>
                <a:lnTo>
                  <a:pt x="1426" y="2928"/>
                </a:lnTo>
                <a:lnTo>
                  <a:pt x="1389" y="2908"/>
                </a:lnTo>
                <a:lnTo>
                  <a:pt x="1352" y="2887"/>
                </a:lnTo>
                <a:lnTo>
                  <a:pt x="1314" y="2867"/>
                </a:lnTo>
                <a:lnTo>
                  <a:pt x="1237" y="2829"/>
                </a:lnTo>
                <a:lnTo>
                  <a:pt x="1160" y="2793"/>
                </a:lnTo>
                <a:lnTo>
                  <a:pt x="1084" y="2756"/>
                </a:lnTo>
                <a:lnTo>
                  <a:pt x="1029" y="2727"/>
                </a:lnTo>
                <a:lnTo>
                  <a:pt x="977" y="2697"/>
                </a:lnTo>
                <a:lnTo>
                  <a:pt x="925" y="2664"/>
                </a:lnTo>
                <a:lnTo>
                  <a:pt x="874" y="2630"/>
                </a:lnTo>
                <a:lnTo>
                  <a:pt x="823" y="2596"/>
                </a:lnTo>
                <a:lnTo>
                  <a:pt x="774" y="2560"/>
                </a:lnTo>
                <a:lnTo>
                  <a:pt x="725" y="2522"/>
                </a:lnTo>
                <a:lnTo>
                  <a:pt x="678" y="2484"/>
                </a:lnTo>
                <a:lnTo>
                  <a:pt x="632" y="2443"/>
                </a:lnTo>
                <a:lnTo>
                  <a:pt x="586" y="2402"/>
                </a:lnTo>
                <a:lnTo>
                  <a:pt x="541" y="2360"/>
                </a:lnTo>
                <a:lnTo>
                  <a:pt x="498" y="2317"/>
                </a:lnTo>
                <a:lnTo>
                  <a:pt x="456" y="2273"/>
                </a:lnTo>
                <a:lnTo>
                  <a:pt x="414" y="2227"/>
                </a:lnTo>
                <a:lnTo>
                  <a:pt x="374" y="2181"/>
                </a:lnTo>
                <a:lnTo>
                  <a:pt x="335" y="2135"/>
                </a:lnTo>
                <a:lnTo>
                  <a:pt x="301" y="2090"/>
                </a:lnTo>
                <a:lnTo>
                  <a:pt x="267" y="2046"/>
                </a:lnTo>
                <a:lnTo>
                  <a:pt x="236" y="1999"/>
                </a:lnTo>
                <a:lnTo>
                  <a:pt x="206" y="1952"/>
                </a:lnTo>
                <a:lnTo>
                  <a:pt x="176" y="1903"/>
                </a:lnTo>
                <a:lnTo>
                  <a:pt x="148" y="1854"/>
                </a:lnTo>
                <a:lnTo>
                  <a:pt x="123" y="1804"/>
                </a:lnTo>
                <a:lnTo>
                  <a:pt x="99" y="1753"/>
                </a:lnTo>
                <a:lnTo>
                  <a:pt x="77" y="1701"/>
                </a:lnTo>
                <a:lnTo>
                  <a:pt x="58" y="1649"/>
                </a:lnTo>
                <a:lnTo>
                  <a:pt x="49" y="1623"/>
                </a:lnTo>
                <a:lnTo>
                  <a:pt x="41" y="1596"/>
                </a:lnTo>
                <a:lnTo>
                  <a:pt x="34" y="1568"/>
                </a:lnTo>
                <a:lnTo>
                  <a:pt x="27" y="1541"/>
                </a:lnTo>
                <a:lnTo>
                  <a:pt x="21" y="1514"/>
                </a:lnTo>
                <a:lnTo>
                  <a:pt x="16" y="1487"/>
                </a:lnTo>
                <a:lnTo>
                  <a:pt x="11" y="1459"/>
                </a:lnTo>
                <a:lnTo>
                  <a:pt x="8" y="1431"/>
                </a:lnTo>
                <a:lnTo>
                  <a:pt x="4" y="1403"/>
                </a:lnTo>
                <a:lnTo>
                  <a:pt x="2" y="1375"/>
                </a:lnTo>
                <a:lnTo>
                  <a:pt x="1" y="1347"/>
                </a:lnTo>
                <a:lnTo>
                  <a:pt x="0" y="1318"/>
                </a:lnTo>
                <a:lnTo>
                  <a:pt x="1" y="1286"/>
                </a:lnTo>
                <a:lnTo>
                  <a:pt x="4" y="1252"/>
                </a:lnTo>
                <a:lnTo>
                  <a:pt x="8" y="1217"/>
                </a:lnTo>
                <a:lnTo>
                  <a:pt x="12" y="1184"/>
                </a:lnTo>
                <a:lnTo>
                  <a:pt x="19" y="1150"/>
                </a:lnTo>
                <a:lnTo>
                  <a:pt x="26" y="1116"/>
                </a:lnTo>
                <a:lnTo>
                  <a:pt x="35" y="1084"/>
                </a:lnTo>
                <a:lnTo>
                  <a:pt x="47" y="1051"/>
                </a:lnTo>
                <a:lnTo>
                  <a:pt x="60" y="1021"/>
                </a:lnTo>
                <a:lnTo>
                  <a:pt x="75" y="990"/>
                </a:lnTo>
                <a:lnTo>
                  <a:pt x="83" y="976"/>
                </a:lnTo>
                <a:lnTo>
                  <a:pt x="92" y="962"/>
                </a:lnTo>
                <a:lnTo>
                  <a:pt x="101" y="948"/>
                </a:lnTo>
                <a:lnTo>
                  <a:pt x="112" y="935"/>
                </a:lnTo>
                <a:lnTo>
                  <a:pt x="123" y="923"/>
                </a:lnTo>
                <a:lnTo>
                  <a:pt x="134" y="910"/>
                </a:lnTo>
                <a:lnTo>
                  <a:pt x="146" y="899"/>
                </a:lnTo>
                <a:lnTo>
                  <a:pt x="159" y="887"/>
                </a:lnTo>
                <a:lnTo>
                  <a:pt x="172" y="877"/>
                </a:lnTo>
                <a:lnTo>
                  <a:pt x="186" y="867"/>
                </a:lnTo>
                <a:lnTo>
                  <a:pt x="201" y="858"/>
                </a:lnTo>
                <a:lnTo>
                  <a:pt x="217" y="849"/>
                </a:lnTo>
                <a:lnTo>
                  <a:pt x="215" y="829"/>
                </a:lnTo>
                <a:lnTo>
                  <a:pt x="214" y="811"/>
                </a:lnTo>
                <a:lnTo>
                  <a:pt x="215" y="791"/>
                </a:lnTo>
                <a:lnTo>
                  <a:pt x="217" y="772"/>
                </a:lnTo>
                <a:lnTo>
                  <a:pt x="221" y="753"/>
                </a:lnTo>
                <a:lnTo>
                  <a:pt x="225" y="735"/>
                </a:lnTo>
                <a:lnTo>
                  <a:pt x="231" y="716"/>
                </a:lnTo>
                <a:lnTo>
                  <a:pt x="237" y="698"/>
                </a:lnTo>
                <a:lnTo>
                  <a:pt x="245" y="680"/>
                </a:lnTo>
                <a:lnTo>
                  <a:pt x="253" y="663"/>
                </a:lnTo>
                <a:lnTo>
                  <a:pt x="263" y="647"/>
                </a:lnTo>
                <a:lnTo>
                  <a:pt x="274" y="631"/>
                </a:lnTo>
                <a:lnTo>
                  <a:pt x="286" y="616"/>
                </a:lnTo>
                <a:lnTo>
                  <a:pt x="299" y="601"/>
                </a:lnTo>
                <a:lnTo>
                  <a:pt x="312" y="588"/>
                </a:lnTo>
                <a:lnTo>
                  <a:pt x="327" y="575"/>
                </a:lnTo>
                <a:lnTo>
                  <a:pt x="353" y="554"/>
                </a:lnTo>
                <a:lnTo>
                  <a:pt x="381" y="536"/>
                </a:lnTo>
                <a:lnTo>
                  <a:pt x="409" y="519"/>
                </a:lnTo>
                <a:lnTo>
                  <a:pt x="438" y="505"/>
                </a:lnTo>
                <a:lnTo>
                  <a:pt x="469" y="493"/>
                </a:lnTo>
                <a:lnTo>
                  <a:pt x="500" y="484"/>
                </a:lnTo>
                <a:lnTo>
                  <a:pt x="532" y="475"/>
                </a:lnTo>
                <a:lnTo>
                  <a:pt x="564" y="468"/>
                </a:lnTo>
                <a:lnTo>
                  <a:pt x="597" y="464"/>
                </a:lnTo>
                <a:lnTo>
                  <a:pt x="629" y="461"/>
                </a:lnTo>
                <a:lnTo>
                  <a:pt x="663" y="460"/>
                </a:lnTo>
                <a:lnTo>
                  <a:pt x="696" y="460"/>
                </a:lnTo>
                <a:lnTo>
                  <a:pt x="729" y="462"/>
                </a:lnTo>
                <a:lnTo>
                  <a:pt x="762" y="466"/>
                </a:lnTo>
                <a:lnTo>
                  <a:pt x="795" y="471"/>
                </a:lnTo>
                <a:lnTo>
                  <a:pt x="826" y="477"/>
                </a:lnTo>
                <a:lnTo>
                  <a:pt x="853" y="485"/>
                </a:lnTo>
                <a:lnTo>
                  <a:pt x="879" y="493"/>
                </a:lnTo>
                <a:lnTo>
                  <a:pt x="904" y="504"/>
                </a:lnTo>
                <a:lnTo>
                  <a:pt x="931" y="516"/>
                </a:lnTo>
                <a:lnTo>
                  <a:pt x="954" y="529"/>
                </a:lnTo>
                <a:lnTo>
                  <a:pt x="978" y="544"/>
                </a:lnTo>
                <a:lnTo>
                  <a:pt x="1000" y="561"/>
                </a:lnTo>
                <a:lnTo>
                  <a:pt x="1022" y="578"/>
                </a:lnTo>
                <a:lnTo>
                  <a:pt x="1041" y="598"/>
                </a:lnTo>
                <a:lnTo>
                  <a:pt x="1060" y="617"/>
                </a:lnTo>
                <a:lnTo>
                  <a:pt x="1077" y="639"/>
                </a:lnTo>
                <a:lnTo>
                  <a:pt x="1091" y="662"/>
                </a:lnTo>
                <a:lnTo>
                  <a:pt x="1104" y="687"/>
                </a:lnTo>
                <a:lnTo>
                  <a:pt x="1116" y="712"/>
                </a:lnTo>
                <a:lnTo>
                  <a:pt x="1125" y="738"/>
                </a:lnTo>
                <a:lnTo>
                  <a:pt x="1128" y="752"/>
                </a:lnTo>
                <a:lnTo>
                  <a:pt x="1131" y="766"/>
                </a:lnTo>
                <a:lnTo>
                  <a:pt x="1172" y="779"/>
                </a:lnTo>
                <a:lnTo>
                  <a:pt x="1211" y="793"/>
                </a:lnTo>
                <a:lnTo>
                  <a:pt x="1251" y="809"/>
                </a:lnTo>
                <a:lnTo>
                  <a:pt x="1290" y="825"/>
                </a:lnTo>
                <a:lnTo>
                  <a:pt x="1369" y="858"/>
                </a:lnTo>
                <a:lnTo>
                  <a:pt x="1446" y="892"/>
                </a:lnTo>
                <a:lnTo>
                  <a:pt x="1436" y="822"/>
                </a:lnTo>
                <a:lnTo>
                  <a:pt x="1427" y="750"/>
                </a:lnTo>
                <a:lnTo>
                  <a:pt x="1410" y="606"/>
                </a:lnTo>
                <a:lnTo>
                  <a:pt x="1388" y="608"/>
                </a:lnTo>
                <a:lnTo>
                  <a:pt x="1366" y="608"/>
                </a:lnTo>
                <a:lnTo>
                  <a:pt x="1345" y="605"/>
                </a:lnTo>
                <a:lnTo>
                  <a:pt x="1323" y="603"/>
                </a:lnTo>
                <a:lnTo>
                  <a:pt x="1301" y="599"/>
                </a:lnTo>
                <a:lnTo>
                  <a:pt x="1279" y="593"/>
                </a:lnTo>
                <a:lnTo>
                  <a:pt x="1259" y="586"/>
                </a:lnTo>
                <a:lnTo>
                  <a:pt x="1239" y="578"/>
                </a:lnTo>
                <a:lnTo>
                  <a:pt x="1220" y="568"/>
                </a:lnTo>
                <a:lnTo>
                  <a:pt x="1200" y="558"/>
                </a:lnTo>
                <a:lnTo>
                  <a:pt x="1183" y="546"/>
                </a:lnTo>
                <a:lnTo>
                  <a:pt x="1165" y="531"/>
                </a:lnTo>
                <a:lnTo>
                  <a:pt x="1149" y="517"/>
                </a:lnTo>
                <a:lnTo>
                  <a:pt x="1135" y="501"/>
                </a:lnTo>
                <a:lnTo>
                  <a:pt x="1121" y="484"/>
                </a:lnTo>
                <a:lnTo>
                  <a:pt x="1109" y="465"/>
                </a:lnTo>
                <a:lnTo>
                  <a:pt x="1102" y="453"/>
                </a:lnTo>
                <a:lnTo>
                  <a:pt x="1096" y="442"/>
                </a:lnTo>
                <a:lnTo>
                  <a:pt x="1084" y="418"/>
                </a:lnTo>
                <a:lnTo>
                  <a:pt x="1075" y="393"/>
                </a:lnTo>
                <a:lnTo>
                  <a:pt x="1069" y="367"/>
                </a:lnTo>
                <a:lnTo>
                  <a:pt x="1064" y="341"/>
                </a:lnTo>
                <a:lnTo>
                  <a:pt x="1062" y="315"/>
                </a:lnTo>
                <a:lnTo>
                  <a:pt x="1063" y="289"/>
                </a:lnTo>
                <a:lnTo>
                  <a:pt x="1065" y="263"/>
                </a:lnTo>
                <a:lnTo>
                  <a:pt x="1070" y="237"/>
                </a:lnTo>
                <a:lnTo>
                  <a:pt x="1076" y="211"/>
                </a:lnTo>
                <a:lnTo>
                  <a:pt x="1086" y="186"/>
                </a:lnTo>
                <a:lnTo>
                  <a:pt x="1097" y="162"/>
                </a:lnTo>
                <a:lnTo>
                  <a:pt x="1110" y="139"/>
                </a:lnTo>
                <a:lnTo>
                  <a:pt x="1125" y="118"/>
                </a:lnTo>
                <a:lnTo>
                  <a:pt x="1134" y="108"/>
                </a:lnTo>
                <a:lnTo>
                  <a:pt x="1142" y="98"/>
                </a:lnTo>
                <a:lnTo>
                  <a:pt x="1152" y="89"/>
                </a:lnTo>
                <a:lnTo>
                  <a:pt x="1162" y="79"/>
                </a:lnTo>
                <a:close/>
                <a:moveTo>
                  <a:pt x="925" y="1586"/>
                </a:moveTo>
                <a:lnTo>
                  <a:pt x="925" y="1586"/>
                </a:lnTo>
                <a:lnTo>
                  <a:pt x="917" y="1609"/>
                </a:lnTo>
                <a:lnTo>
                  <a:pt x="912" y="1631"/>
                </a:lnTo>
                <a:lnTo>
                  <a:pt x="910" y="1654"/>
                </a:lnTo>
                <a:lnTo>
                  <a:pt x="909" y="1677"/>
                </a:lnTo>
                <a:lnTo>
                  <a:pt x="910" y="1700"/>
                </a:lnTo>
                <a:lnTo>
                  <a:pt x="913" y="1723"/>
                </a:lnTo>
                <a:lnTo>
                  <a:pt x="917" y="1746"/>
                </a:lnTo>
                <a:lnTo>
                  <a:pt x="924" y="1768"/>
                </a:lnTo>
                <a:lnTo>
                  <a:pt x="932" y="1790"/>
                </a:lnTo>
                <a:lnTo>
                  <a:pt x="940" y="1813"/>
                </a:lnTo>
                <a:lnTo>
                  <a:pt x="950" y="1834"/>
                </a:lnTo>
                <a:lnTo>
                  <a:pt x="961" y="1855"/>
                </a:lnTo>
                <a:lnTo>
                  <a:pt x="972" y="1876"/>
                </a:lnTo>
                <a:lnTo>
                  <a:pt x="984" y="1897"/>
                </a:lnTo>
                <a:lnTo>
                  <a:pt x="1009" y="1935"/>
                </a:lnTo>
                <a:lnTo>
                  <a:pt x="1039" y="1976"/>
                </a:lnTo>
                <a:lnTo>
                  <a:pt x="1071" y="2015"/>
                </a:lnTo>
                <a:lnTo>
                  <a:pt x="1104" y="2053"/>
                </a:lnTo>
                <a:lnTo>
                  <a:pt x="1139" y="2090"/>
                </a:lnTo>
                <a:lnTo>
                  <a:pt x="1176" y="2125"/>
                </a:lnTo>
                <a:lnTo>
                  <a:pt x="1213" y="2160"/>
                </a:lnTo>
                <a:lnTo>
                  <a:pt x="1252" y="2192"/>
                </a:lnTo>
                <a:lnTo>
                  <a:pt x="1291" y="2224"/>
                </a:lnTo>
                <a:lnTo>
                  <a:pt x="1332" y="2254"/>
                </a:lnTo>
                <a:lnTo>
                  <a:pt x="1373" y="2285"/>
                </a:lnTo>
                <a:lnTo>
                  <a:pt x="1415" y="2313"/>
                </a:lnTo>
                <a:lnTo>
                  <a:pt x="1458" y="2341"/>
                </a:lnTo>
                <a:lnTo>
                  <a:pt x="1501" y="2367"/>
                </a:lnTo>
                <a:lnTo>
                  <a:pt x="1545" y="2393"/>
                </a:lnTo>
                <a:lnTo>
                  <a:pt x="1589" y="2419"/>
                </a:lnTo>
                <a:lnTo>
                  <a:pt x="1634" y="2443"/>
                </a:lnTo>
                <a:lnTo>
                  <a:pt x="1540" y="1683"/>
                </a:lnTo>
                <a:lnTo>
                  <a:pt x="1517" y="1669"/>
                </a:lnTo>
                <a:lnTo>
                  <a:pt x="1496" y="1656"/>
                </a:lnTo>
                <a:lnTo>
                  <a:pt x="1474" y="1642"/>
                </a:lnTo>
                <a:lnTo>
                  <a:pt x="1452" y="1628"/>
                </a:lnTo>
                <a:lnTo>
                  <a:pt x="1411" y="1598"/>
                </a:lnTo>
                <a:lnTo>
                  <a:pt x="1370" y="1566"/>
                </a:lnTo>
                <a:lnTo>
                  <a:pt x="1328" y="1536"/>
                </a:lnTo>
                <a:lnTo>
                  <a:pt x="1287" y="1505"/>
                </a:lnTo>
                <a:lnTo>
                  <a:pt x="1265" y="1491"/>
                </a:lnTo>
                <a:lnTo>
                  <a:pt x="1244" y="1477"/>
                </a:lnTo>
                <a:lnTo>
                  <a:pt x="1221" y="1465"/>
                </a:lnTo>
                <a:lnTo>
                  <a:pt x="1198" y="1453"/>
                </a:lnTo>
                <a:lnTo>
                  <a:pt x="1188" y="1448"/>
                </a:lnTo>
                <a:lnTo>
                  <a:pt x="1177" y="1444"/>
                </a:lnTo>
                <a:lnTo>
                  <a:pt x="1167" y="1441"/>
                </a:lnTo>
                <a:lnTo>
                  <a:pt x="1157" y="1439"/>
                </a:lnTo>
                <a:lnTo>
                  <a:pt x="1147" y="1437"/>
                </a:lnTo>
                <a:lnTo>
                  <a:pt x="1136" y="1436"/>
                </a:lnTo>
                <a:lnTo>
                  <a:pt x="1126" y="1436"/>
                </a:lnTo>
                <a:lnTo>
                  <a:pt x="1115" y="1436"/>
                </a:lnTo>
                <a:lnTo>
                  <a:pt x="1096" y="1439"/>
                </a:lnTo>
                <a:lnTo>
                  <a:pt x="1075" y="1444"/>
                </a:lnTo>
                <a:lnTo>
                  <a:pt x="1056" y="1452"/>
                </a:lnTo>
                <a:lnTo>
                  <a:pt x="1037" y="1462"/>
                </a:lnTo>
                <a:lnTo>
                  <a:pt x="1019" y="1473"/>
                </a:lnTo>
                <a:lnTo>
                  <a:pt x="1002" y="1486"/>
                </a:lnTo>
                <a:lnTo>
                  <a:pt x="986" y="1500"/>
                </a:lnTo>
                <a:lnTo>
                  <a:pt x="971" y="1515"/>
                </a:lnTo>
                <a:lnTo>
                  <a:pt x="957" y="1533"/>
                </a:lnTo>
                <a:lnTo>
                  <a:pt x="945" y="1550"/>
                </a:lnTo>
                <a:lnTo>
                  <a:pt x="934" y="1567"/>
                </a:lnTo>
                <a:lnTo>
                  <a:pt x="925" y="1586"/>
                </a:lnTo>
                <a:close/>
                <a:moveTo>
                  <a:pt x="6110" y="1456"/>
                </a:moveTo>
                <a:lnTo>
                  <a:pt x="6110" y="1456"/>
                </a:lnTo>
                <a:lnTo>
                  <a:pt x="6088" y="1468"/>
                </a:lnTo>
                <a:lnTo>
                  <a:pt x="6065" y="1481"/>
                </a:lnTo>
                <a:lnTo>
                  <a:pt x="6045" y="1494"/>
                </a:lnTo>
                <a:lnTo>
                  <a:pt x="6023" y="1509"/>
                </a:lnTo>
                <a:lnTo>
                  <a:pt x="5983" y="1538"/>
                </a:lnTo>
                <a:lnTo>
                  <a:pt x="5941" y="1568"/>
                </a:lnTo>
                <a:lnTo>
                  <a:pt x="5901" y="1599"/>
                </a:lnTo>
                <a:lnTo>
                  <a:pt x="5861" y="1629"/>
                </a:lnTo>
                <a:lnTo>
                  <a:pt x="5840" y="1643"/>
                </a:lnTo>
                <a:lnTo>
                  <a:pt x="5818" y="1658"/>
                </a:lnTo>
                <a:lnTo>
                  <a:pt x="5797" y="1671"/>
                </a:lnTo>
                <a:lnTo>
                  <a:pt x="5775" y="1683"/>
                </a:lnTo>
                <a:lnTo>
                  <a:pt x="5751" y="1873"/>
                </a:lnTo>
                <a:lnTo>
                  <a:pt x="5727" y="2063"/>
                </a:lnTo>
                <a:lnTo>
                  <a:pt x="5683" y="2443"/>
                </a:lnTo>
                <a:lnTo>
                  <a:pt x="5743" y="2410"/>
                </a:lnTo>
                <a:lnTo>
                  <a:pt x="5804" y="2374"/>
                </a:lnTo>
                <a:lnTo>
                  <a:pt x="5863" y="2337"/>
                </a:lnTo>
                <a:lnTo>
                  <a:pt x="5922" y="2298"/>
                </a:lnTo>
                <a:lnTo>
                  <a:pt x="5979" y="2258"/>
                </a:lnTo>
                <a:lnTo>
                  <a:pt x="6008" y="2236"/>
                </a:lnTo>
                <a:lnTo>
                  <a:pt x="6035" y="2214"/>
                </a:lnTo>
                <a:lnTo>
                  <a:pt x="6063" y="2192"/>
                </a:lnTo>
                <a:lnTo>
                  <a:pt x="6089" y="2169"/>
                </a:lnTo>
                <a:lnTo>
                  <a:pt x="6116" y="2147"/>
                </a:lnTo>
                <a:lnTo>
                  <a:pt x="6141" y="2123"/>
                </a:lnTo>
                <a:lnTo>
                  <a:pt x="6186" y="2078"/>
                </a:lnTo>
                <a:lnTo>
                  <a:pt x="6208" y="2055"/>
                </a:lnTo>
                <a:lnTo>
                  <a:pt x="6229" y="2033"/>
                </a:lnTo>
                <a:lnTo>
                  <a:pt x="6250" y="2009"/>
                </a:lnTo>
                <a:lnTo>
                  <a:pt x="6271" y="1984"/>
                </a:lnTo>
                <a:lnTo>
                  <a:pt x="6289" y="1959"/>
                </a:lnTo>
                <a:lnTo>
                  <a:pt x="6308" y="1933"/>
                </a:lnTo>
                <a:lnTo>
                  <a:pt x="6325" y="1906"/>
                </a:lnTo>
                <a:lnTo>
                  <a:pt x="6341" y="1879"/>
                </a:lnTo>
                <a:lnTo>
                  <a:pt x="6355" y="1851"/>
                </a:lnTo>
                <a:lnTo>
                  <a:pt x="6368" y="1823"/>
                </a:lnTo>
                <a:lnTo>
                  <a:pt x="6380" y="1793"/>
                </a:lnTo>
                <a:lnTo>
                  <a:pt x="6390" y="1764"/>
                </a:lnTo>
                <a:lnTo>
                  <a:pt x="6398" y="1734"/>
                </a:lnTo>
                <a:lnTo>
                  <a:pt x="6404" y="1702"/>
                </a:lnTo>
                <a:lnTo>
                  <a:pt x="6406" y="1688"/>
                </a:lnTo>
                <a:lnTo>
                  <a:pt x="6406" y="1674"/>
                </a:lnTo>
                <a:lnTo>
                  <a:pt x="6406" y="1659"/>
                </a:lnTo>
                <a:lnTo>
                  <a:pt x="6405" y="1644"/>
                </a:lnTo>
                <a:lnTo>
                  <a:pt x="6403" y="1630"/>
                </a:lnTo>
                <a:lnTo>
                  <a:pt x="6400" y="1616"/>
                </a:lnTo>
                <a:lnTo>
                  <a:pt x="6396" y="1602"/>
                </a:lnTo>
                <a:lnTo>
                  <a:pt x="6390" y="1589"/>
                </a:lnTo>
                <a:lnTo>
                  <a:pt x="6385" y="1575"/>
                </a:lnTo>
                <a:lnTo>
                  <a:pt x="6378" y="1562"/>
                </a:lnTo>
                <a:lnTo>
                  <a:pt x="6371" y="1550"/>
                </a:lnTo>
                <a:lnTo>
                  <a:pt x="6362" y="1537"/>
                </a:lnTo>
                <a:lnTo>
                  <a:pt x="6353" y="1525"/>
                </a:lnTo>
                <a:lnTo>
                  <a:pt x="6343" y="1514"/>
                </a:lnTo>
                <a:lnTo>
                  <a:pt x="6334" y="1503"/>
                </a:lnTo>
                <a:lnTo>
                  <a:pt x="6323" y="1493"/>
                </a:lnTo>
                <a:lnTo>
                  <a:pt x="6312" y="1484"/>
                </a:lnTo>
                <a:lnTo>
                  <a:pt x="6300" y="1475"/>
                </a:lnTo>
                <a:lnTo>
                  <a:pt x="6288" y="1467"/>
                </a:lnTo>
                <a:lnTo>
                  <a:pt x="6276" y="1460"/>
                </a:lnTo>
                <a:lnTo>
                  <a:pt x="6263" y="1453"/>
                </a:lnTo>
                <a:lnTo>
                  <a:pt x="6250" y="1449"/>
                </a:lnTo>
                <a:lnTo>
                  <a:pt x="6236" y="1444"/>
                </a:lnTo>
                <a:lnTo>
                  <a:pt x="6223" y="1440"/>
                </a:lnTo>
                <a:lnTo>
                  <a:pt x="6209" y="1438"/>
                </a:lnTo>
                <a:lnTo>
                  <a:pt x="6195" y="1437"/>
                </a:lnTo>
                <a:lnTo>
                  <a:pt x="6180" y="1437"/>
                </a:lnTo>
                <a:lnTo>
                  <a:pt x="6166" y="1438"/>
                </a:lnTo>
                <a:lnTo>
                  <a:pt x="6152" y="1441"/>
                </a:lnTo>
                <a:lnTo>
                  <a:pt x="6138" y="1444"/>
                </a:lnTo>
                <a:lnTo>
                  <a:pt x="6124" y="1450"/>
                </a:lnTo>
                <a:lnTo>
                  <a:pt x="6110" y="1456"/>
                </a:lnTo>
                <a:close/>
              </a:path>
            </a:pathLst>
          </a:custGeom>
          <a:solidFill>
            <a:srgbClr val="262636"/>
          </a:solidFill>
          <a:ln>
            <a:noFill/>
          </a:ln>
        </p:spPr>
      </p:sp>
      <p:sp>
        <p:nvSpPr>
          <p:cNvPr id="46" name="学士帽">
            <a:extLst>
              <a:ext uri="{FF2B5EF4-FFF2-40B4-BE49-F238E27FC236}">
                <a16:creationId xmlns="" xmlns:a16="http://schemas.microsoft.com/office/drawing/2014/main" id="{493E5B76-FF41-48FA-9C7C-9F49B2AF09C8}"/>
              </a:ext>
            </a:extLst>
          </p:cNvPr>
          <p:cNvSpPr/>
          <p:nvPr/>
        </p:nvSpPr>
        <p:spPr bwMode="auto">
          <a:xfrm>
            <a:off x="2443868" y="4418581"/>
            <a:ext cx="498475" cy="277495"/>
          </a:xfrm>
          <a:custGeom>
            <a:avLst/>
            <a:gdLst>
              <a:gd name="T0" fmla="*/ 1395067 w 3931"/>
              <a:gd name="T1" fmla="*/ 589725 h 2392"/>
              <a:gd name="T2" fmla="*/ 928365 w 3931"/>
              <a:gd name="T3" fmla="*/ 389484 h 2392"/>
              <a:gd name="T4" fmla="*/ 403040 w 3931"/>
              <a:gd name="T5" fmla="*/ 589725 h 2392"/>
              <a:gd name="T6" fmla="*/ 256480 w 3931"/>
              <a:gd name="T7" fmla="*/ 528782 h 2392"/>
              <a:gd name="T8" fmla="*/ 256480 w 3931"/>
              <a:gd name="T9" fmla="*/ 708403 h 2392"/>
              <a:gd name="T10" fmla="*/ 296326 w 3931"/>
              <a:gd name="T11" fmla="*/ 763389 h 2392"/>
              <a:gd name="T12" fmla="*/ 255564 w 3931"/>
              <a:gd name="T13" fmla="*/ 818375 h 2392"/>
              <a:gd name="T14" fmla="*/ 299074 w 3931"/>
              <a:gd name="T15" fmla="*/ 1011742 h 2392"/>
              <a:gd name="T16" fmla="*/ 170834 w 3931"/>
              <a:gd name="T17" fmla="*/ 1011742 h 2392"/>
              <a:gd name="T18" fmla="*/ 214802 w 3931"/>
              <a:gd name="T19" fmla="*/ 817458 h 2392"/>
              <a:gd name="T20" fmla="*/ 179078 w 3931"/>
              <a:gd name="T21" fmla="*/ 763389 h 2392"/>
              <a:gd name="T22" fmla="*/ 213428 w 3931"/>
              <a:gd name="T23" fmla="*/ 709777 h 2392"/>
              <a:gd name="T24" fmla="*/ 213428 w 3931"/>
              <a:gd name="T25" fmla="*/ 510911 h 2392"/>
              <a:gd name="T26" fmla="*/ 0 w 3931"/>
              <a:gd name="T27" fmla="*/ 421559 h 2392"/>
              <a:gd name="T28" fmla="*/ 938899 w 3931"/>
              <a:gd name="T29" fmla="*/ 0 h 2392"/>
              <a:gd name="T30" fmla="*/ 1800397 w 3931"/>
              <a:gd name="T31" fmla="*/ 427058 h 2392"/>
              <a:gd name="T32" fmla="*/ 1395067 w 3931"/>
              <a:gd name="T33" fmla="*/ 589725 h 2392"/>
              <a:gd name="T34" fmla="*/ 917831 w 3931"/>
              <a:gd name="T35" fmla="*/ 491208 h 2392"/>
              <a:gd name="T36" fmla="*/ 1341481 w 3931"/>
              <a:gd name="T37" fmla="*/ 635088 h 2392"/>
              <a:gd name="T38" fmla="*/ 1341481 w 3931"/>
              <a:gd name="T39" fmla="*/ 983791 h 2392"/>
              <a:gd name="T40" fmla="*/ 896306 w 3931"/>
              <a:gd name="T41" fmla="*/ 1096054 h 2392"/>
              <a:gd name="T42" fmla="*/ 503342 w 3931"/>
              <a:gd name="T43" fmla="*/ 983791 h 2392"/>
              <a:gd name="T44" fmla="*/ 503342 w 3931"/>
              <a:gd name="T45" fmla="*/ 635088 h 2392"/>
              <a:gd name="T46" fmla="*/ 917831 w 3931"/>
              <a:gd name="T47" fmla="*/ 491208 h 2392"/>
              <a:gd name="T48" fmla="*/ 912335 w 3931"/>
              <a:gd name="T49" fmla="*/ 1031904 h 2392"/>
              <a:gd name="T50" fmla="*/ 1254003 w 3931"/>
              <a:gd name="T51" fmla="*/ 946675 h 2392"/>
              <a:gd name="T52" fmla="*/ 912335 w 3931"/>
              <a:gd name="T53" fmla="*/ 860989 h 2392"/>
              <a:gd name="T54" fmla="*/ 571126 w 3931"/>
              <a:gd name="T55" fmla="*/ 946675 h 2392"/>
              <a:gd name="T56" fmla="*/ 912335 w 3931"/>
              <a:gd name="T57" fmla="*/ 1031904 h 239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931" h="2392">
                <a:moveTo>
                  <a:pt x="3046" y="1287"/>
                </a:moveTo>
                <a:cubicBezTo>
                  <a:pt x="3046" y="1287"/>
                  <a:pt x="2618" y="850"/>
                  <a:pt x="2027" y="850"/>
                </a:cubicBezTo>
                <a:cubicBezTo>
                  <a:pt x="1450" y="850"/>
                  <a:pt x="880" y="1287"/>
                  <a:pt x="880" y="1287"/>
                </a:cubicBezTo>
                <a:cubicBezTo>
                  <a:pt x="560" y="1154"/>
                  <a:pt x="560" y="1154"/>
                  <a:pt x="560" y="1154"/>
                </a:cubicBezTo>
                <a:cubicBezTo>
                  <a:pt x="560" y="1546"/>
                  <a:pt x="560" y="1546"/>
                  <a:pt x="560" y="1546"/>
                </a:cubicBezTo>
                <a:cubicBezTo>
                  <a:pt x="610" y="1563"/>
                  <a:pt x="647" y="1610"/>
                  <a:pt x="647" y="1666"/>
                </a:cubicBezTo>
                <a:cubicBezTo>
                  <a:pt x="647" y="1723"/>
                  <a:pt x="609" y="1769"/>
                  <a:pt x="558" y="1786"/>
                </a:cubicBezTo>
                <a:cubicBezTo>
                  <a:pt x="653" y="2208"/>
                  <a:pt x="653" y="2208"/>
                  <a:pt x="653" y="2208"/>
                </a:cubicBezTo>
                <a:cubicBezTo>
                  <a:pt x="373" y="2208"/>
                  <a:pt x="373" y="2208"/>
                  <a:pt x="373" y="2208"/>
                </a:cubicBezTo>
                <a:cubicBezTo>
                  <a:pt x="469" y="1784"/>
                  <a:pt x="469" y="1784"/>
                  <a:pt x="469" y="1784"/>
                </a:cubicBezTo>
                <a:cubicBezTo>
                  <a:pt x="423" y="1764"/>
                  <a:pt x="391" y="1719"/>
                  <a:pt x="391" y="1666"/>
                </a:cubicBezTo>
                <a:cubicBezTo>
                  <a:pt x="391" y="1614"/>
                  <a:pt x="422" y="1570"/>
                  <a:pt x="466" y="1549"/>
                </a:cubicBezTo>
                <a:cubicBezTo>
                  <a:pt x="466" y="1115"/>
                  <a:pt x="466" y="1115"/>
                  <a:pt x="466" y="1115"/>
                </a:cubicBezTo>
                <a:cubicBezTo>
                  <a:pt x="0" y="920"/>
                  <a:pt x="0" y="920"/>
                  <a:pt x="0" y="920"/>
                </a:cubicBezTo>
                <a:cubicBezTo>
                  <a:pt x="2050" y="0"/>
                  <a:pt x="2050" y="0"/>
                  <a:pt x="2050" y="0"/>
                </a:cubicBezTo>
                <a:cubicBezTo>
                  <a:pt x="3931" y="932"/>
                  <a:pt x="3931" y="932"/>
                  <a:pt x="3931" y="932"/>
                </a:cubicBezTo>
                <a:lnTo>
                  <a:pt x="3046" y="1287"/>
                </a:lnTo>
                <a:close/>
                <a:moveTo>
                  <a:pt x="2004" y="1072"/>
                </a:moveTo>
                <a:cubicBezTo>
                  <a:pt x="2598" y="1072"/>
                  <a:pt x="2929" y="1386"/>
                  <a:pt x="2929" y="1386"/>
                </a:cubicBezTo>
                <a:cubicBezTo>
                  <a:pt x="2929" y="2147"/>
                  <a:pt x="2929" y="2147"/>
                  <a:pt x="2929" y="2147"/>
                </a:cubicBezTo>
                <a:cubicBezTo>
                  <a:pt x="2929" y="2147"/>
                  <a:pt x="2586" y="2392"/>
                  <a:pt x="1957" y="2392"/>
                </a:cubicBezTo>
                <a:cubicBezTo>
                  <a:pt x="1328" y="2392"/>
                  <a:pt x="1099" y="2147"/>
                  <a:pt x="1099" y="2147"/>
                </a:cubicBezTo>
                <a:cubicBezTo>
                  <a:pt x="1099" y="1386"/>
                  <a:pt x="1099" y="1386"/>
                  <a:pt x="1099" y="1386"/>
                </a:cubicBezTo>
                <a:cubicBezTo>
                  <a:pt x="1099" y="1386"/>
                  <a:pt x="1410" y="1072"/>
                  <a:pt x="2004" y="1072"/>
                </a:cubicBezTo>
                <a:close/>
                <a:moveTo>
                  <a:pt x="1992" y="2252"/>
                </a:moveTo>
                <a:cubicBezTo>
                  <a:pt x="2404" y="2252"/>
                  <a:pt x="2738" y="2168"/>
                  <a:pt x="2738" y="2066"/>
                </a:cubicBezTo>
                <a:cubicBezTo>
                  <a:pt x="2738" y="1963"/>
                  <a:pt x="2404" y="1879"/>
                  <a:pt x="1992" y="1879"/>
                </a:cubicBezTo>
                <a:cubicBezTo>
                  <a:pt x="1581" y="1879"/>
                  <a:pt x="1247" y="1963"/>
                  <a:pt x="1247" y="2066"/>
                </a:cubicBezTo>
                <a:cubicBezTo>
                  <a:pt x="1247" y="2168"/>
                  <a:pt x="1581" y="2252"/>
                  <a:pt x="1992" y="22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7" name="Freeform 139">
            <a:extLst>
              <a:ext uri="{FF2B5EF4-FFF2-40B4-BE49-F238E27FC236}">
                <a16:creationId xmlns="" xmlns:a16="http://schemas.microsoft.com/office/drawing/2014/main" id="{3821A2D6-E7D0-4AE7-8A76-13F424C7DC4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473530" y="4418581"/>
            <a:ext cx="365760" cy="324485"/>
          </a:xfrm>
          <a:custGeom>
            <a:avLst/>
            <a:gdLst>
              <a:gd name="T0" fmla="*/ 182 w 189"/>
              <a:gd name="T1" fmla="*/ 66 h 168"/>
              <a:gd name="T2" fmla="*/ 189 w 189"/>
              <a:gd name="T3" fmla="*/ 56 h 168"/>
              <a:gd name="T4" fmla="*/ 182 w 189"/>
              <a:gd name="T5" fmla="*/ 46 h 168"/>
              <a:gd name="T6" fmla="*/ 105 w 189"/>
              <a:gd name="T7" fmla="*/ 2 h 168"/>
              <a:gd name="T8" fmla="*/ 95 w 189"/>
              <a:gd name="T9" fmla="*/ 0 h 168"/>
              <a:gd name="T10" fmla="*/ 84 w 189"/>
              <a:gd name="T11" fmla="*/ 2 h 168"/>
              <a:gd name="T12" fmla="*/ 7 w 189"/>
              <a:gd name="T13" fmla="*/ 46 h 168"/>
              <a:gd name="T14" fmla="*/ 0 w 189"/>
              <a:gd name="T15" fmla="*/ 56 h 168"/>
              <a:gd name="T16" fmla="*/ 7 w 189"/>
              <a:gd name="T17" fmla="*/ 66 h 168"/>
              <a:gd name="T18" fmla="*/ 28 w 189"/>
              <a:gd name="T19" fmla="*/ 79 h 168"/>
              <a:gd name="T20" fmla="*/ 28 w 189"/>
              <a:gd name="T21" fmla="*/ 79 h 168"/>
              <a:gd name="T22" fmla="*/ 28 w 189"/>
              <a:gd name="T23" fmla="*/ 137 h 168"/>
              <a:gd name="T24" fmla="*/ 29 w 189"/>
              <a:gd name="T25" fmla="*/ 138 h 168"/>
              <a:gd name="T26" fmla="*/ 36 w 189"/>
              <a:gd name="T27" fmla="*/ 152 h 168"/>
              <a:gd name="T28" fmla="*/ 51 w 189"/>
              <a:gd name="T29" fmla="*/ 161 h 168"/>
              <a:gd name="T30" fmla="*/ 95 w 189"/>
              <a:gd name="T31" fmla="*/ 168 h 168"/>
              <a:gd name="T32" fmla="*/ 139 w 189"/>
              <a:gd name="T33" fmla="*/ 161 h 168"/>
              <a:gd name="T34" fmla="*/ 154 w 189"/>
              <a:gd name="T35" fmla="*/ 152 h 168"/>
              <a:gd name="T36" fmla="*/ 161 w 189"/>
              <a:gd name="T37" fmla="*/ 138 h 168"/>
              <a:gd name="T38" fmla="*/ 161 w 189"/>
              <a:gd name="T39" fmla="*/ 137 h 168"/>
              <a:gd name="T40" fmla="*/ 161 w 189"/>
              <a:gd name="T41" fmla="*/ 79 h 168"/>
              <a:gd name="T42" fmla="*/ 161 w 189"/>
              <a:gd name="T43" fmla="*/ 79 h 168"/>
              <a:gd name="T44" fmla="*/ 182 w 189"/>
              <a:gd name="T45" fmla="*/ 66 h 168"/>
              <a:gd name="T46" fmla="*/ 92 w 189"/>
              <a:gd name="T47" fmla="*/ 16 h 168"/>
              <a:gd name="T48" fmla="*/ 95 w 189"/>
              <a:gd name="T49" fmla="*/ 15 h 168"/>
              <a:gd name="T50" fmla="*/ 97 w 189"/>
              <a:gd name="T51" fmla="*/ 16 h 168"/>
              <a:gd name="T52" fmla="*/ 170 w 189"/>
              <a:gd name="T53" fmla="*/ 56 h 168"/>
              <a:gd name="T54" fmla="*/ 97 w 189"/>
              <a:gd name="T55" fmla="*/ 97 h 168"/>
              <a:gd name="T56" fmla="*/ 95 w 189"/>
              <a:gd name="T57" fmla="*/ 97 h 168"/>
              <a:gd name="T58" fmla="*/ 92 w 189"/>
              <a:gd name="T59" fmla="*/ 97 h 168"/>
              <a:gd name="T60" fmla="*/ 20 w 189"/>
              <a:gd name="T61" fmla="*/ 56 h 168"/>
              <a:gd name="T62" fmla="*/ 92 w 189"/>
              <a:gd name="T63" fmla="*/ 16 h 168"/>
              <a:gd name="T64" fmla="*/ 146 w 189"/>
              <a:gd name="T65" fmla="*/ 137 h 168"/>
              <a:gd name="T66" fmla="*/ 146 w 189"/>
              <a:gd name="T67" fmla="*/ 137 h 168"/>
              <a:gd name="T68" fmla="*/ 133 w 189"/>
              <a:gd name="T69" fmla="*/ 147 h 168"/>
              <a:gd name="T70" fmla="*/ 95 w 189"/>
              <a:gd name="T71" fmla="*/ 153 h 168"/>
              <a:gd name="T72" fmla="*/ 56 w 189"/>
              <a:gd name="T73" fmla="*/ 147 h 168"/>
              <a:gd name="T74" fmla="*/ 44 w 189"/>
              <a:gd name="T75" fmla="*/ 137 h 168"/>
              <a:gd name="T76" fmla="*/ 44 w 189"/>
              <a:gd name="T77" fmla="*/ 136 h 168"/>
              <a:gd name="T78" fmla="*/ 44 w 189"/>
              <a:gd name="T79" fmla="*/ 87 h 168"/>
              <a:gd name="T80" fmla="*/ 84 w 189"/>
              <a:gd name="T81" fmla="*/ 110 h 168"/>
              <a:gd name="T82" fmla="*/ 95 w 189"/>
              <a:gd name="T83" fmla="*/ 113 h 168"/>
              <a:gd name="T84" fmla="*/ 105 w 189"/>
              <a:gd name="T85" fmla="*/ 110 h 168"/>
              <a:gd name="T86" fmla="*/ 146 w 189"/>
              <a:gd name="T87" fmla="*/ 87 h 168"/>
              <a:gd name="T88" fmla="*/ 146 w 189"/>
              <a:gd name="T89" fmla="*/ 137 h 168"/>
              <a:gd name="T90" fmla="*/ 180 w 189"/>
              <a:gd name="T91" fmla="*/ 73 h 168"/>
              <a:gd name="T92" fmla="*/ 173 w 189"/>
              <a:gd name="T93" fmla="*/ 80 h 168"/>
              <a:gd name="T94" fmla="*/ 173 w 189"/>
              <a:gd name="T95" fmla="*/ 141 h 168"/>
              <a:gd name="T96" fmla="*/ 180 w 189"/>
              <a:gd name="T97" fmla="*/ 148 h 168"/>
              <a:gd name="T98" fmla="*/ 188 w 189"/>
              <a:gd name="T99" fmla="*/ 141 h 168"/>
              <a:gd name="T100" fmla="*/ 188 w 189"/>
              <a:gd name="T101" fmla="*/ 80 h 168"/>
              <a:gd name="T102" fmla="*/ 180 w 189"/>
              <a:gd name="T103" fmla="*/ 73 h 168"/>
              <a:gd name="T104" fmla="*/ 180 w 189"/>
              <a:gd name="T105" fmla="*/ 73 h 168"/>
              <a:gd name="T106" fmla="*/ 180 w 189"/>
              <a:gd name="T107" fmla="*/ 73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9" h="168">
                <a:moveTo>
                  <a:pt x="182" y="66"/>
                </a:moveTo>
                <a:cubicBezTo>
                  <a:pt x="187" y="64"/>
                  <a:pt x="189" y="60"/>
                  <a:pt x="189" y="56"/>
                </a:cubicBezTo>
                <a:cubicBezTo>
                  <a:pt x="189" y="52"/>
                  <a:pt x="187" y="48"/>
                  <a:pt x="182" y="46"/>
                </a:cubicBezTo>
                <a:cubicBezTo>
                  <a:pt x="105" y="2"/>
                  <a:pt x="105" y="2"/>
                  <a:pt x="105" y="2"/>
                </a:cubicBezTo>
                <a:cubicBezTo>
                  <a:pt x="102" y="1"/>
                  <a:pt x="98" y="0"/>
                  <a:pt x="95" y="0"/>
                </a:cubicBezTo>
                <a:cubicBezTo>
                  <a:pt x="91" y="0"/>
                  <a:pt x="87" y="1"/>
                  <a:pt x="84" y="2"/>
                </a:cubicBezTo>
                <a:cubicBezTo>
                  <a:pt x="7" y="46"/>
                  <a:pt x="7" y="46"/>
                  <a:pt x="7" y="46"/>
                </a:cubicBezTo>
                <a:cubicBezTo>
                  <a:pt x="3" y="48"/>
                  <a:pt x="0" y="52"/>
                  <a:pt x="0" y="56"/>
                </a:cubicBezTo>
                <a:cubicBezTo>
                  <a:pt x="0" y="60"/>
                  <a:pt x="3" y="64"/>
                  <a:pt x="7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8"/>
                  <a:pt x="29" y="138"/>
                  <a:pt x="29" y="138"/>
                </a:cubicBezTo>
                <a:cubicBezTo>
                  <a:pt x="29" y="142"/>
                  <a:pt x="30" y="147"/>
                  <a:pt x="36" y="152"/>
                </a:cubicBezTo>
                <a:cubicBezTo>
                  <a:pt x="39" y="155"/>
                  <a:pt x="44" y="158"/>
                  <a:pt x="51" y="161"/>
                </a:cubicBezTo>
                <a:cubicBezTo>
                  <a:pt x="62" y="166"/>
                  <a:pt x="78" y="168"/>
                  <a:pt x="95" y="168"/>
                </a:cubicBezTo>
                <a:cubicBezTo>
                  <a:pt x="111" y="168"/>
                  <a:pt x="127" y="166"/>
                  <a:pt x="139" y="161"/>
                </a:cubicBezTo>
                <a:cubicBezTo>
                  <a:pt x="145" y="158"/>
                  <a:pt x="150" y="155"/>
                  <a:pt x="154" y="152"/>
                </a:cubicBezTo>
                <a:cubicBezTo>
                  <a:pt x="159" y="147"/>
                  <a:pt x="161" y="141"/>
                  <a:pt x="161" y="138"/>
                </a:cubicBezTo>
                <a:cubicBezTo>
                  <a:pt x="161" y="137"/>
                  <a:pt x="161" y="137"/>
                  <a:pt x="161" y="137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82" y="66"/>
                  <a:pt x="182" y="66"/>
                  <a:pt x="182" y="66"/>
                </a:cubicBezTo>
                <a:close/>
                <a:moveTo>
                  <a:pt x="92" y="16"/>
                </a:moveTo>
                <a:cubicBezTo>
                  <a:pt x="92" y="15"/>
                  <a:pt x="93" y="15"/>
                  <a:pt x="95" y="15"/>
                </a:cubicBezTo>
                <a:cubicBezTo>
                  <a:pt x="96" y="15"/>
                  <a:pt x="97" y="15"/>
                  <a:pt x="97" y="16"/>
                </a:cubicBezTo>
                <a:cubicBezTo>
                  <a:pt x="170" y="56"/>
                  <a:pt x="170" y="56"/>
                  <a:pt x="170" y="5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6" y="97"/>
                  <a:pt x="95" y="97"/>
                </a:cubicBezTo>
                <a:cubicBezTo>
                  <a:pt x="93" y="97"/>
                  <a:pt x="92" y="97"/>
                  <a:pt x="92" y="97"/>
                </a:cubicBezTo>
                <a:cubicBezTo>
                  <a:pt x="20" y="56"/>
                  <a:pt x="20" y="56"/>
                  <a:pt x="20" y="56"/>
                </a:cubicBezTo>
                <a:cubicBezTo>
                  <a:pt x="92" y="16"/>
                  <a:pt x="92" y="16"/>
                  <a:pt x="92" y="16"/>
                </a:cubicBezTo>
                <a:close/>
                <a:moveTo>
                  <a:pt x="146" y="137"/>
                </a:moveTo>
                <a:cubicBezTo>
                  <a:pt x="146" y="137"/>
                  <a:pt x="146" y="137"/>
                  <a:pt x="146" y="137"/>
                </a:cubicBezTo>
                <a:cubicBezTo>
                  <a:pt x="146" y="139"/>
                  <a:pt x="142" y="143"/>
                  <a:pt x="133" y="147"/>
                </a:cubicBezTo>
                <a:cubicBezTo>
                  <a:pt x="123" y="151"/>
                  <a:pt x="109" y="153"/>
                  <a:pt x="95" y="153"/>
                </a:cubicBezTo>
                <a:cubicBezTo>
                  <a:pt x="80" y="153"/>
                  <a:pt x="66" y="151"/>
                  <a:pt x="56" y="147"/>
                </a:cubicBezTo>
                <a:cubicBezTo>
                  <a:pt x="48" y="143"/>
                  <a:pt x="44" y="139"/>
                  <a:pt x="44" y="137"/>
                </a:cubicBezTo>
                <a:cubicBezTo>
                  <a:pt x="44" y="137"/>
                  <a:pt x="44" y="136"/>
                  <a:pt x="44" y="136"/>
                </a:cubicBezTo>
                <a:cubicBezTo>
                  <a:pt x="44" y="87"/>
                  <a:pt x="44" y="87"/>
                  <a:pt x="44" y="87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87" y="112"/>
                  <a:pt x="91" y="113"/>
                  <a:pt x="95" y="113"/>
                </a:cubicBezTo>
                <a:cubicBezTo>
                  <a:pt x="98" y="113"/>
                  <a:pt x="102" y="112"/>
                  <a:pt x="105" y="110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6" y="137"/>
                  <a:pt x="146" y="137"/>
                  <a:pt x="146" y="137"/>
                </a:cubicBezTo>
                <a:close/>
                <a:moveTo>
                  <a:pt x="180" y="73"/>
                </a:moveTo>
                <a:cubicBezTo>
                  <a:pt x="176" y="73"/>
                  <a:pt x="173" y="76"/>
                  <a:pt x="173" y="80"/>
                </a:cubicBezTo>
                <a:cubicBezTo>
                  <a:pt x="173" y="141"/>
                  <a:pt x="173" y="141"/>
                  <a:pt x="173" y="141"/>
                </a:cubicBezTo>
                <a:cubicBezTo>
                  <a:pt x="173" y="145"/>
                  <a:pt x="176" y="148"/>
                  <a:pt x="180" y="148"/>
                </a:cubicBezTo>
                <a:cubicBezTo>
                  <a:pt x="185" y="148"/>
                  <a:pt x="188" y="145"/>
                  <a:pt x="188" y="141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88" y="76"/>
                  <a:pt x="185" y="73"/>
                  <a:pt x="180" y="73"/>
                </a:cubicBezTo>
                <a:close/>
                <a:moveTo>
                  <a:pt x="180" y="73"/>
                </a:moveTo>
                <a:cubicBezTo>
                  <a:pt x="180" y="73"/>
                  <a:pt x="180" y="73"/>
                  <a:pt x="180" y="7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8" name="Freeform 142">
            <a:extLst>
              <a:ext uri="{FF2B5EF4-FFF2-40B4-BE49-F238E27FC236}">
                <a16:creationId xmlns="" xmlns:a16="http://schemas.microsoft.com/office/drawing/2014/main" id="{359572A0-5DC7-4FBE-AAF8-0B60D410F02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73559" y="4418581"/>
            <a:ext cx="466725" cy="327660"/>
          </a:xfrm>
          <a:custGeom>
            <a:avLst/>
            <a:gdLst>
              <a:gd name="T0" fmla="*/ 255 w 263"/>
              <a:gd name="T1" fmla="*/ 42 h 184"/>
              <a:gd name="T2" fmla="*/ 140 w 263"/>
              <a:gd name="T3" fmla="*/ 2 h 184"/>
              <a:gd name="T4" fmla="*/ 127 w 263"/>
              <a:gd name="T5" fmla="*/ 2 h 184"/>
              <a:gd name="T6" fmla="*/ 11 w 263"/>
              <a:gd name="T7" fmla="*/ 42 h 184"/>
              <a:gd name="T8" fmla="*/ 11 w 263"/>
              <a:gd name="T9" fmla="*/ 51 h 184"/>
              <a:gd name="T10" fmla="*/ 38 w 263"/>
              <a:gd name="T11" fmla="*/ 61 h 184"/>
              <a:gd name="T12" fmla="*/ 25 w 263"/>
              <a:gd name="T13" fmla="*/ 99 h 184"/>
              <a:gd name="T14" fmla="*/ 17 w 263"/>
              <a:gd name="T15" fmla="*/ 111 h 184"/>
              <a:gd name="T16" fmla="*/ 24 w 263"/>
              <a:gd name="T17" fmla="*/ 122 h 184"/>
              <a:gd name="T18" fmla="*/ 0 w 263"/>
              <a:gd name="T19" fmla="*/ 173 h 184"/>
              <a:gd name="T20" fmla="*/ 19 w 263"/>
              <a:gd name="T21" fmla="*/ 184 h 184"/>
              <a:gd name="T22" fmla="*/ 37 w 263"/>
              <a:gd name="T23" fmla="*/ 121 h 184"/>
              <a:gd name="T24" fmla="*/ 42 w 263"/>
              <a:gd name="T25" fmla="*/ 111 h 184"/>
              <a:gd name="T26" fmla="*/ 36 w 263"/>
              <a:gd name="T27" fmla="*/ 100 h 184"/>
              <a:gd name="T28" fmla="*/ 50 w 263"/>
              <a:gd name="T29" fmla="*/ 66 h 184"/>
              <a:gd name="T30" fmla="*/ 51 w 263"/>
              <a:gd name="T31" fmla="*/ 65 h 184"/>
              <a:gd name="T32" fmla="*/ 131 w 263"/>
              <a:gd name="T33" fmla="*/ 33 h 184"/>
              <a:gd name="T34" fmla="*/ 138 w 263"/>
              <a:gd name="T35" fmla="*/ 36 h 184"/>
              <a:gd name="T36" fmla="*/ 138 w 263"/>
              <a:gd name="T37" fmla="*/ 36 h 184"/>
              <a:gd name="T38" fmla="*/ 135 w 263"/>
              <a:gd name="T39" fmla="*/ 44 h 184"/>
              <a:gd name="T40" fmla="*/ 68 w 263"/>
              <a:gd name="T41" fmla="*/ 71 h 184"/>
              <a:gd name="T42" fmla="*/ 128 w 263"/>
              <a:gd name="T43" fmla="*/ 91 h 184"/>
              <a:gd name="T44" fmla="*/ 141 w 263"/>
              <a:gd name="T45" fmla="*/ 91 h 184"/>
              <a:gd name="T46" fmla="*/ 256 w 263"/>
              <a:gd name="T47" fmla="*/ 52 h 184"/>
              <a:gd name="T48" fmla="*/ 255 w 263"/>
              <a:gd name="T49" fmla="*/ 42 h 184"/>
              <a:gd name="T50" fmla="*/ 255 w 263"/>
              <a:gd name="T51" fmla="*/ 42 h 184"/>
              <a:gd name="T52" fmla="*/ 128 w 263"/>
              <a:gd name="T53" fmla="*/ 106 h 184"/>
              <a:gd name="T54" fmla="*/ 55 w 263"/>
              <a:gd name="T55" fmla="*/ 82 h 184"/>
              <a:gd name="T56" fmla="*/ 55 w 263"/>
              <a:gd name="T57" fmla="*/ 100 h 184"/>
              <a:gd name="T58" fmla="*/ 61 w 263"/>
              <a:gd name="T59" fmla="*/ 114 h 184"/>
              <a:gd name="T60" fmla="*/ 56 w 263"/>
              <a:gd name="T61" fmla="*/ 127 h 184"/>
              <a:gd name="T62" fmla="*/ 61 w 263"/>
              <a:gd name="T63" fmla="*/ 134 h 184"/>
              <a:gd name="T64" fmla="*/ 209 w 263"/>
              <a:gd name="T65" fmla="*/ 131 h 184"/>
              <a:gd name="T66" fmla="*/ 215 w 263"/>
              <a:gd name="T67" fmla="*/ 121 h 184"/>
              <a:gd name="T68" fmla="*/ 215 w 263"/>
              <a:gd name="T69" fmla="*/ 81 h 184"/>
              <a:gd name="T70" fmla="*/ 141 w 263"/>
              <a:gd name="T71" fmla="*/ 106 h 184"/>
              <a:gd name="T72" fmla="*/ 128 w 263"/>
              <a:gd name="T73" fmla="*/ 106 h 184"/>
              <a:gd name="T74" fmla="*/ 128 w 263"/>
              <a:gd name="T75" fmla="*/ 106 h 184"/>
              <a:gd name="T76" fmla="*/ 128 w 263"/>
              <a:gd name="T77" fmla="*/ 106 h 184"/>
              <a:gd name="T78" fmla="*/ 128 w 263"/>
              <a:gd name="T79" fmla="*/ 10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3" h="184">
                <a:moveTo>
                  <a:pt x="255" y="42"/>
                </a:moveTo>
                <a:cubicBezTo>
                  <a:pt x="140" y="2"/>
                  <a:pt x="140" y="2"/>
                  <a:pt x="140" y="2"/>
                </a:cubicBezTo>
                <a:cubicBezTo>
                  <a:pt x="133" y="0"/>
                  <a:pt x="134" y="0"/>
                  <a:pt x="127" y="2"/>
                </a:cubicBezTo>
                <a:cubicBezTo>
                  <a:pt x="11" y="42"/>
                  <a:pt x="11" y="42"/>
                  <a:pt x="11" y="42"/>
                </a:cubicBezTo>
                <a:cubicBezTo>
                  <a:pt x="3" y="44"/>
                  <a:pt x="3" y="49"/>
                  <a:pt x="11" y="51"/>
                </a:cubicBezTo>
                <a:cubicBezTo>
                  <a:pt x="38" y="61"/>
                  <a:pt x="38" y="61"/>
                  <a:pt x="38" y="61"/>
                </a:cubicBezTo>
                <a:cubicBezTo>
                  <a:pt x="26" y="73"/>
                  <a:pt x="25" y="85"/>
                  <a:pt x="25" y="99"/>
                </a:cubicBezTo>
                <a:cubicBezTo>
                  <a:pt x="20" y="101"/>
                  <a:pt x="17" y="106"/>
                  <a:pt x="17" y="111"/>
                </a:cubicBezTo>
                <a:cubicBezTo>
                  <a:pt x="17" y="116"/>
                  <a:pt x="20" y="120"/>
                  <a:pt x="24" y="122"/>
                </a:cubicBezTo>
                <a:cubicBezTo>
                  <a:pt x="22" y="137"/>
                  <a:pt x="16" y="153"/>
                  <a:pt x="0" y="173"/>
                </a:cubicBezTo>
                <a:cubicBezTo>
                  <a:pt x="8" y="179"/>
                  <a:pt x="12" y="181"/>
                  <a:pt x="19" y="184"/>
                </a:cubicBezTo>
                <a:cubicBezTo>
                  <a:pt x="42" y="174"/>
                  <a:pt x="39" y="147"/>
                  <a:pt x="37" y="121"/>
                </a:cubicBezTo>
                <a:cubicBezTo>
                  <a:pt x="40" y="119"/>
                  <a:pt x="42" y="115"/>
                  <a:pt x="42" y="111"/>
                </a:cubicBezTo>
                <a:cubicBezTo>
                  <a:pt x="42" y="106"/>
                  <a:pt x="40" y="102"/>
                  <a:pt x="36" y="100"/>
                </a:cubicBezTo>
                <a:cubicBezTo>
                  <a:pt x="37" y="86"/>
                  <a:pt x="40" y="74"/>
                  <a:pt x="50" y="66"/>
                </a:cubicBezTo>
                <a:cubicBezTo>
                  <a:pt x="50" y="65"/>
                  <a:pt x="51" y="65"/>
                  <a:pt x="51" y="65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34" y="32"/>
                  <a:pt x="137" y="33"/>
                  <a:pt x="138" y="36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39" y="39"/>
                  <a:pt x="138" y="43"/>
                  <a:pt x="135" y="44"/>
                </a:cubicBezTo>
                <a:cubicBezTo>
                  <a:pt x="68" y="71"/>
                  <a:pt x="68" y="71"/>
                  <a:pt x="68" y="71"/>
                </a:cubicBezTo>
                <a:cubicBezTo>
                  <a:pt x="128" y="91"/>
                  <a:pt x="128" y="91"/>
                  <a:pt x="128" y="91"/>
                </a:cubicBezTo>
                <a:cubicBezTo>
                  <a:pt x="135" y="94"/>
                  <a:pt x="134" y="94"/>
                  <a:pt x="141" y="91"/>
                </a:cubicBezTo>
                <a:cubicBezTo>
                  <a:pt x="256" y="52"/>
                  <a:pt x="256" y="52"/>
                  <a:pt x="256" y="52"/>
                </a:cubicBezTo>
                <a:cubicBezTo>
                  <a:pt x="263" y="49"/>
                  <a:pt x="263" y="45"/>
                  <a:pt x="255" y="42"/>
                </a:cubicBezTo>
                <a:cubicBezTo>
                  <a:pt x="255" y="42"/>
                  <a:pt x="255" y="42"/>
                  <a:pt x="255" y="42"/>
                </a:cubicBezTo>
                <a:close/>
                <a:moveTo>
                  <a:pt x="128" y="106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9" y="104"/>
                  <a:pt x="61" y="109"/>
                  <a:pt x="61" y="114"/>
                </a:cubicBezTo>
                <a:cubicBezTo>
                  <a:pt x="61" y="119"/>
                  <a:pt x="59" y="124"/>
                  <a:pt x="56" y="127"/>
                </a:cubicBezTo>
                <a:cubicBezTo>
                  <a:pt x="57" y="130"/>
                  <a:pt x="59" y="133"/>
                  <a:pt x="61" y="134"/>
                </a:cubicBezTo>
                <a:cubicBezTo>
                  <a:pt x="104" y="157"/>
                  <a:pt x="162" y="157"/>
                  <a:pt x="209" y="131"/>
                </a:cubicBezTo>
                <a:cubicBezTo>
                  <a:pt x="213" y="129"/>
                  <a:pt x="215" y="125"/>
                  <a:pt x="215" y="121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141" y="106"/>
                  <a:pt x="141" y="106"/>
                  <a:pt x="141" y="106"/>
                </a:cubicBezTo>
                <a:cubicBezTo>
                  <a:pt x="133" y="109"/>
                  <a:pt x="135" y="109"/>
                  <a:pt x="128" y="106"/>
                </a:cubicBezTo>
                <a:cubicBezTo>
                  <a:pt x="128" y="106"/>
                  <a:pt x="128" y="106"/>
                  <a:pt x="128" y="106"/>
                </a:cubicBezTo>
                <a:close/>
                <a:moveTo>
                  <a:pt x="128" y="106"/>
                </a:moveTo>
                <a:cubicBezTo>
                  <a:pt x="128" y="106"/>
                  <a:pt x="128" y="106"/>
                  <a:pt x="128" y="10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49" name="Freeform 140">
            <a:extLst>
              <a:ext uri="{FF2B5EF4-FFF2-40B4-BE49-F238E27FC236}">
                <a16:creationId xmlns="" xmlns:a16="http://schemas.microsoft.com/office/drawing/2014/main" id="{CF7C4D73-7FD1-4B5B-A8E0-939E27FF61A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162952" y="4418581"/>
            <a:ext cx="432435" cy="306705"/>
          </a:xfrm>
          <a:custGeom>
            <a:avLst/>
            <a:gdLst>
              <a:gd name="T0" fmla="*/ 217 w 236"/>
              <a:gd name="T1" fmla="*/ 55 h 167"/>
              <a:gd name="T2" fmla="*/ 217 w 236"/>
              <a:gd name="T3" fmla="*/ 91 h 167"/>
              <a:gd name="T4" fmla="*/ 225 w 236"/>
              <a:gd name="T5" fmla="*/ 99 h 167"/>
              <a:gd name="T6" fmla="*/ 209 w 236"/>
              <a:gd name="T7" fmla="*/ 116 h 167"/>
              <a:gd name="T8" fmla="*/ 192 w 236"/>
              <a:gd name="T9" fmla="*/ 100 h 167"/>
              <a:gd name="T10" fmla="*/ 204 w 236"/>
              <a:gd name="T11" fmla="*/ 90 h 167"/>
              <a:gd name="T12" fmla="*/ 204 w 236"/>
              <a:gd name="T13" fmla="*/ 61 h 167"/>
              <a:gd name="T14" fmla="*/ 130 w 236"/>
              <a:gd name="T15" fmla="*/ 91 h 167"/>
              <a:gd name="T16" fmla="*/ 102 w 236"/>
              <a:gd name="T17" fmla="*/ 92 h 167"/>
              <a:gd name="T18" fmla="*/ 17 w 236"/>
              <a:gd name="T19" fmla="*/ 58 h 167"/>
              <a:gd name="T20" fmla="*/ 17 w 236"/>
              <a:gd name="T21" fmla="*/ 38 h 167"/>
              <a:gd name="T22" fmla="*/ 99 w 236"/>
              <a:gd name="T23" fmla="*/ 8 h 167"/>
              <a:gd name="T24" fmla="*/ 129 w 236"/>
              <a:gd name="T25" fmla="*/ 6 h 167"/>
              <a:gd name="T26" fmla="*/ 216 w 236"/>
              <a:gd name="T27" fmla="*/ 40 h 167"/>
              <a:gd name="T28" fmla="*/ 217 w 236"/>
              <a:gd name="T29" fmla="*/ 55 h 167"/>
              <a:gd name="T30" fmla="*/ 133 w 236"/>
              <a:gd name="T31" fmla="*/ 105 h 167"/>
              <a:gd name="T32" fmla="*/ 176 w 236"/>
              <a:gd name="T33" fmla="*/ 86 h 167"/>
              <a:gd name="T34" fmla="*/ 176 w 236"/>
              <a:gd name="T35" fmla="*/ 144 h 167"/>
              <a:gd name="T36" fmla="*/ 116 w 236"/>
              <a:gd name="T37" fmla="*/ 167 h 167"/>
              <a:gd name="T38" fmla="*/ 53 w 236"/>
              <a:gd name="T39" fmla="*/ 144 h 167"/>
              <a:gd name="T40" fmla="*/ 53 w 236"/>
              <a:gd name="T41" fmla="*/ 90 h 167"/>
              <a:gd name="T42" fmla="*/ 98 w 236"/>
              <a:gd name="T43" fmla="*/ 105 h 167"/>
              <a:gd name="T44" fmla="*/ 133 w 236"/>
              <a:gd name="T45" fmla="*/ 105 h 167"/>
              <a:gd name="T46" fmla="*/ 133 w 236"/>
              <a:gd name="T47" fmla="*/ 105 h 167"/>
              <a:gd name="T48" fmla="*/ 133 w 236"/>
              <a:gd name="T49" fmla="*/ 10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167">
                <a:moveTo>
                  <a:pt x="217" y="55"/>
                </a:moveTo>
                <a:cubicBezTo>
                  <a:pt x="217" y="91"/>
                  <a:pt x="217" y="91"/>
                  <a:pt x="217" y="91"/>
                </a:cubicBezTo>
                <a:cubicBezTo>
                  <a:pt x="225" y="99"/>
                  <a:pt x="225" y="99"/>
                  <a:pt x="225" y="99"/>
                </a:cubicBezTo>
                <a:cubicBezTo>
                  <a:pt x="209" y="116"/>
                  <a:pt x="209" y="116"/>
                  <a:pt x="209" y="116"/>
                </a:cubicBezTo>
                <a:cubicBezTo>
                  <a:pt x="192" y="100"/>
                  <a:pt x="192" y="100"/>
                  <a:pt x="192" y="100"/>
                </a:cubicBezTo>
                <a:cubicBezTo>
                  <a:pt x="204" y="90"/>
                  <a:pt x="204" y="90"/>
                  <a:pt x="204" y="90"/>
                </a:cubicBezTo>
                <a:cubicBezTo>
                  <a:pt x="204" y="61"/>
                  <a:pt x="204" y="61"/>
                  <a:pt x="204" y="61"/>
                </a:cubicBezTo>
                <a:cubicBezTo>
                  <a:pt x="156" y="80"/>
                  <a:pt x="141" y="86"/>
                  <a:pt x="130" y="91"/>
                </a:cubicBezTo>
                <a:cubicBezTo>
                  <a:pt x="120" y="96"/>
                  <a:pt x="112" y="96"/>
                  <a:pt x="102" y="92"/>
                </a:cubicBezTo>
                <a:cubicBezTo>
                  <a:pt x="91" y="88"/>
                  <a:pt x="42" y="70"/>
                  <a:pt x="17" y="58"/>
                </a:cubicBezTo>
                <a:cubicBezTo>
                  <a:pt x="1" y="50"/>
                  <a:pt x="0" y="45"/>
                  <a:pt x="17" y="38"/>
                </a:cubicBezTo>
                <a:cubicBezTo>
                  <a:pt x="41" y="29"/>
                  <a:pt x="79" y="15"/>
                  <a:pt x="99" y="8"/>
                </a:cubicBezTo>
                <a:cubicBezTo>
                  <a:pt x="111" y="3"/>
                  <a:pt x="118" y="0"/>
                  <a:pt x="129" y="6"/>
                </a:cubicBezTo>
                <a:cubicBezTo>
                  <a:pt x="149" y="14"/>
                  <a:pt x="194" y="31"/>
                  <a:pt x="216" y="40"/>
                </a:cubicBezTo>
                <a:cubicBezTo>
                  <a:pt x="236" y="49"/>
                  <a:pt x="223" y="51"/>
                  <a:pt x="217" y="55"/>
                </a:cubicBezTo>
                <a:close/>
                <a:moveTo>
                  <a:pt x="133" y="105"/>
                </a:moveTo>
                <a:cubicBezTo>
                  <a:pt x="144" y="101"/>
                  <a:pt x="160" y="93"/>
                  <a:pt x="176" y="86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176" y="144"/>
                  <a:pt x="155" y="167"/>
                  <a:pt x="116" y="167"/>
                </a:cubicBezTo>
                <a:cubicBezTo>
                  <a:pt x="75" y="167"/>
                  <a:pt x="53" y="144"/>
                  <a:pt x="53" y="144"/>
                </a:cubicBezTo>
                <a:cubicBezTo>
                  <a:pt x="53" y="90"/>
                  <a:pt x="53" y="90"/>
                  <a:pt x="53" y="90"/>
                </a:cubicBezTo>
                <a:cubicBezTo>
                  <a:pt x="66" y="95"/>
                  <a:pt x="80" y="99"/>
                  <a:pt x="98" y="105"/>
                </a:cubicBezTo>
                <a:cubicBezTo>
                  <a:pt x="109" y="109"/>
                  <a:pt x="123" y="111"/>
                  <a:pt x="133" y="105"/>
                </a:cubicBezTo>
                <a:close/>
                <a:moveTo>
                  <a:pt x="133" y="105"/>
                </a:moveTo>
                <a:cubicBezTo>
                  <a:pt x="133" y="105"/>
                  <a:pt x="133" y="105"/>
                  <a:pt x="133" y="10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50" name="文本框 25">
            <a:extLst>
              <a:ext uri="{FF2B5EF4-FFF2-40B4-BE49-F238E27FC236}">
                <a16:creationId xmlns="" xmlns:a16="http://schemas.microsoft.com/office/drawing/2014/main" id="{8D8488CE-AB7E-48DA-8D99-7EAAB8CD82E8}"/>
              </a:ext>
            </a:extLst>
          </p:cNvPr>
          <p:cNvSpPr txBox="1"/>
          <p:nvPr/>
        </p:nvSpPr>
        <p:spPr>
          <a:xfrm>
            <a:off x="748348" y="4361113"/>
            <a:ext cx="1110615" cy="45847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800" kern="100" dirty="0" err="1">
                <a:solidFill>
                  <a:schemeClr val="accent2"/>
                </a:solidFill>
                <a:latin typeface="微软雅黑"/>
                <a:ea typeface="微软雅黑"/>
                <a:cs typeface="微软雅黑"/>
                <a:sym typeface="Times New Roman"/>
              </a:rPr>
              <a:t>教育背景</a:t>
            </a:r>
            <a:endParaRPr lang="en-US" altLang="zh-CN" sz="1800" kern="100" dirty="0">
              <a:solidFill>
                <a:schemeClr val="accent2"/>
              </a:solidFill>
              <a:latin typeface="微软雅黑"/>
              <a:ea typeface="微软雅黑"/>
              <a:cs typeface="微软雅黑"/>
              <a:sym typeface="Times New Roman"/>
            </a:endParaRPr>
          </a:p>
        </p:txBody>
      </p:sp>
      <p:sp>
        <p:nvSpPr>
          <p:cNvPr id="51" name="任意形状 63">
            <a:extLst>
              <a:ext uri="{FF2B5EF4-FFF2-40B4-BE49-F238E27FC236}">
                <a16:creationId xmlns="" xmlns:a16="http://schemas.microsoft.com/office/drawing/2014/main" id="{F40066EE-B3EF-4182-9CF1-18304A0EB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0674" y="4418581"/>
            <a:ext cx="440055" cy="295275"/>
          </a:xfrm>
          <a:custGeom>
            <a:avLst/>
            <a:gdLst>
              <a:gd name="T0" fmla="*/ 53 w 71"/>
              <a:gd name="T1" fmla="*/ 18 h 48"/>
              <a:gd name="T2" fmla="*/ 53 w 71"/>
              <a:gd name="T3" fmla="*/ 35 h 48"/>
              <a:gd name="T4" fmla="*/ 17 w 71"/>
              <a:gd name="T5" fmla="*/ 35 h 48"/>
              <a:gd name="T6" fmla="*/ 17 w 71"/>
              <a:gd name="T7" fmla="*/ 17 h 48"/>
              <a:gd name="T8" fmla="*/ 34 w 71"/>
              <a:gd name="T9" fmla="*/ 24 h 48"/>
              <a:gd name="T10" fmla="*/ 53 w 71"/>
              <a:gd name="T11" fmla="*/ 18 h 48"/>
              <a:gd name="T12" fmla="*/ 7 w 71"/>
              <a:gd name="T13" fmla="*/ 21 h 48"/>
              <a:gd name="T14" fmla="*/ 5 w 71"/>
              <a:gd name="T15" fmla="*/ 30 h 48"/>
              <a:gd name="T16" fmla="*/ 12 w 71"/>
              <a:gd name="T17" fmla="*/ 30 h 48"/>
              <a:gd name="T18" fmla="*/ 10 w 71"/>
              <a:gd name="T19" fmla="*/ 21 h 48"/>
              <a:gd name="T20" fmla="*/ 11 w 71"/>
              <a:gd name="T21" fmla="*/ 19 h 48"/>
              <a:gd name="T22" fmla="*/ 10 w 71"/>
              <a:gd name="T23" fmla="*/ 18 h 48"/>
              <a:gd name="T24" fmla="*/ 10 w 71"/>
              <a:gd name="T25" fmla="*/ 15 h 48"/>
              <a:gd name="T26" fmla="*/ 14 w 71"/>
              <a:gd name="T27" fmla="*/ 16 h 48"/>
              <a:gd name="T28" fmla="*/ 14 w 71"/>
              <a:gd name="T29" fmla="*/ 36 h 48"/>
              <a:gd name="T30" fmla="*/ 14 w 71"/>
              <a:gd name="T31" fmla="*/ 37 h 48"/>
              <a:gd name="T32" fmla="*/ 15 w 71"/>
              <a:gd name="T33" fmla="*/ 38 h 48"/>
              <a:gd name="T34" fmla="*/ 56 w 71"/>
              <a:gd name="T35" fmla="*/ 38 h 48"/>
              <a:gd name="T36" fmla="*/ 56 w 71"/>
              <a:gd name="T37" fmla="*/ 36 h 48"/>
              <a:gd name="T38" fmla="*/ 57 w 71"/>
              <a:gd name="T39" fmla="*/ 17 h 48"/>
              <a:gd name="T40" fmla="*/ 70 w 71"/>
              <a:gd name="T41" fmla="*/ 13 h 48"/>
              <a:gd name="T42" fmla="*/ 71 w 71"/>
              <a:gd name="T43" fmla="*/ 10 h 48"/>
              <a:gd name="T44" fmla="*/ 36 w 71"/>
              <a:gd name="T45" fmla="*/ 0 h 48"/>
              <a:gd name="T46" fmla="*/ 0 w 71"/>
              <a:gd name="T47" fmla="*/ 9 h 48"/>
              <a:gd name="T48" fmla="*/ 0 w 71"/>
              <a:gd name="T49" fmla="*/ 11 h 48"/>
              <a:gd name="T50" fmla="*/ 7 w 71"/>
              <a:gd name="T51" fmla="*/ 14 h 48"/>
              <a:gd name="T52" fmla="*/ 7 w 71"/>
              <a:gd name="T53" fmla="*/ 18 h 48"/>
              <a:gd name="T54" fmla="*/ 7 w 71"/>
              <a:gd name="T55" fmla="*/ 19 h 48"/>
              <a:gd name="T56" fmla="*/ 7 w 71"/>
              <a:gd name="T57" fmla="*/ 21 h 48"/>
              <a:gd name="T58" fmla="*/ 13 w 71"/>
              <a:gd name="T59" fmla="*/ 13 h 48"/>
              <a:gd name="T60" fmla="*/ 8 w 71"/>
              <a:gd name="T61" fmla="*/ 11 h 48"/>
              <a:gd name="T62" fmla="*/ 31 w 71"/>
              <a:gd name="T63" fmla="*/ 6 h 48"/>
              <a:gd name="T64" fmla="*/ 35 w 71"/>
              <a:gd name="T65" fmla="*/ 5 h 48"/>
              <a:gd name="T66" fmla="*/ 40 w 71"/>
              <a:gd name="T67" fmla="*/ 7 h 48"/>
              <a:gd name="T68" fmla="*/ 35 w 71"/>
              <a:gd name="T69" fmla="*/ 10 h 48"/>
              <a:gd name="T70" fmla="*/ 32 w 71"/>
              <a:gd name="T71" fmla="*/ 9 h 48"/>
              <a:gd name="T72" fmla="*/ 13 w 71"/>
              <a:gd name="T73" fmla="*/ 13 h 48"/>
              <a:gd name="T74" fmla="*/ 0 w 71"/>
              <a:gd name="T75" fmla="*/ 0 h 48"/>
              <a:gd name="T76" fmla="*/ 1623072 w 71"/>
              <a:gd name="T77" fmla="*/ 108204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71" h="48">
                <a:moveTo>
                  <a:pt x="53" y="18"/>
                </a:moveTo>
                <a:cubicBezTo>
                  <a:pt x="53" y="35"/>
                  <a:pt x="53" y="35"/>
                  <a:pt x="53" y="35"/>
                </a:cubicBezTo>
                <a:cubicBezTo>
                  <a:pt x="43" y="40"/>
                  <a:pt x="31" y="43"/>
                  <a:pt x="17" y="35"/>
                </a:cubicBezTo>
                <a:cubicBezTo>
                  <a:pt x="17" y="17"/>
                  <a:pt x="17" y="17"/>
                  <a:pt x="17" y="17"/>
                </a:cubicBezTo>
                <a:cubicBezTo>
                  <a:pt x="34" y="24"/>
                  <a:pt x="34" y="24"/>
                  <a:pt x="34" y="24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7" y="21"/>
                </a:move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9" y="32"/>
                  <a:pt x="12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0"/>
                  <a:pt x="11" y="19"/>
                </a:cubicBezTo>
                <a:cubicBezTo>
                  <a:pt x="11" y="19"/>
                  <a:pt x="10" y="18"/>
                  <a:pt x="10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30" y="48"/>
                  <a:pt x="46" y="43"/>
                  <a:pt x="56" y="38"/>
                </a:cubicBezTo>
                <a:cubicBezTo>
                  <a:pt x="56" y="36"/>
                  <a:pt x="56" y="36"/>
                  <a:pt x="56" y="36"/>
                </a:cubicBezTo>
                <a:cubicBezTo>
                  <a:pt x="57" y="17"/>
                  <a:pt x="57" y="17"/>
                  <a:pt x="57" y="17"/>
                </a:cubicBezTo>
                <a:cubicBezTo>
                  <a:pt x="70" y="13"/>
                  <a:pt x="70" y="13"/>
                  <a:pt x="70" y="13"/>
                </a:cubicBezTo>
                <a:cubicBezTo>
                  <a:pt x="71" y="10"/>
                  <a:pt x="71" y="10"/>
                  <a:pt x="71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20"/>
                  <a:pt x="7" y="20"/>
                  <a:pt x="7" y="21"/>
                </a:cubicBezTo>
                <a:close/>
                <a:moveTo>
                  <a:pt x="13" y="13"/>
                </a:moveTo>
                <a:cubicBezTo>
                  <a:pt x="8" y="11"/>
                  <a:pt x="8" y="11"/>
                  <a:pt x="8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4" y="5"/>
                  <a:pt x="35" y="5"/>
                </a:cubicBezTo>
                <a:cubicBezTo>
                  <a:pt x="38" y="5"/>
                  <a:pt x="40" y="6"/>
                  <a:pt x="40" y="7"/>
                </a:cubicBezTo>
                <a:cubicBezTo>
                  <a:pt x="40" y="9"/>
                  <a:pt x="38" y="10"/>
                  <a:pt x="35" y="10"/>
                </a:cubicBezTo>
                <a:cubicBezTo>
                  <a:pt x="34" y="10"/>
                  <a:pt x="32" y="9"/>
                  <a:pt x="32" y="9"/>
                </a:cubicBezTo>
                <a:lnTo>
                  <a:pt x="13" y="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52" name="Freeform 148">
            <a:extLst>
              <a:ext uri="{FF2B5EF4-FFF2-40B4-BE49-F238E27FC236}">
                <a16:creationId xmlns="" xmlns:a16="http://schemas.microsoft.com/office/drawing/2014/main" id="{A077E5E2-C5BA-4DDC-B904-60AE0E38A4B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707808" y="4418581"/>
            <a:ext cx="409575" cy="332105"/>
          </a:xfrm>
          <a:custGeom>
            <a:avLst/>
            <a:gdLst>
              <a:gd name="T0" fmla="*/ 209 w 228"/>
              <a:gd name="T1" fmla="*/ 121 h 185"/>
              <a:gd name="T2" fmla="*/ 213 w 228"/>
              <a:gd name="T3" fmla="*/ 89 h 185"/>
              <a:gd name="T4" fmla="*/ 224 w 228"/>
              <a:gd name="T5" fmla="*/ 89 h 185"/>
              <a:gd name="T6" fmla="*/ 228 w 228"/>
              <a:gd name="T7" fmla="*/ 121 h 185"/>
              <a:gd name="T8" fmla="*/ 209 w 228"/>
              <a:gd name="T9" fmla="*/ 121 h 185"/>
              <a:gd name="T10" fmla="*/ 213 w 228"/>
              <a:gd name="T11" fmla="*/ 72 h 185"/>
              <a:gd name="T12" fmla="*/ 216 w 228"/>
              <a:gd name="T13" fmla="*/ 72 h 185"/>
              <a:gd name="T14" fmla="*/ 216 w 228"/>
              <a:gd name="T15" fmla="*/ 33 h 185"/>
              <a:gd name="T16" fmla="*/ 124 w 228"/>
              <a:gd name="T17" fmla="*/ 47 h 185"/>
              <a:gd name="T18" fmla="*/ 27 w 228"/>
              <a:gd name="T19" fmla="*/ 32 h 185"/>
              <a:gd name="T20" fmla="*/ 27 w 228"/>
              <a:gd name="T21" fmla="*/ 12 h 185"/>
              <a:gd name="T22" fmla="*/ 119 w 228"/>
              <a:gd name="T23" fmla="*/ 0 h 185"/>
              <a:gd name="T24" fmla="*/ 219 w 228"/>
              <a:gd name="T25" fmla="*/ 15 h 185"/>
              <a:gd name="T26" fmla="*/ 221 w 228"/>
              <a:gd name="T27" fmla="*/ 15 h 185"/>
              <a:gd name="T28" fmla="*/ 221 w 228"/>
              <a:gd name="T29" fmla="*/ 72 h 185"/>
              <a:gd name="T30" fmla="*/ 224 w 228"/>
              <a:gd name="T31" fmla="*/ 72 h 185"/>
              <a:gd name="T32" fmla="*/ 224 w 228"/>
              <a:gd name="T33" fmla="*/ 84 h 185"/>
              <a:gd name="T34" fmla="*/ 213 w 228"/>
              <a:gd name="T35" fmla="*/ 84 h 185"/>
              <a:gd name="T36" fmla="*/ 213 w 228"/>
              <a:gd name="T37" fmla="*/ 72 h 185"/>
              <a:gd name="T38" fmla="*/ 49 w 228"/>
              <a:gd name="T39" fmla="*/ 146 h 185"/>
              <a:gd name="T40" fmla="*/ 7 w 228"/>
              <a:gd name="T41" fmla="*/ 129 h 185"/>
              <a:gd name="T42" fmla="*/ 22 w 228"/>
              <a:gd name="T43" fmla="*/ 96 h 185"/>
              <a:gd name="T44" fmla="*/ 59 w 228"/>
              <a:gd name="T45" fmla="*/ 119 h 185"/>
              <a:gd name="T46" fmla="*/ 49 w 228"/>
              <a:gd name="T47" fmla="*/ 146 h 185"/>
              <a:gd name="T48" fmla="*/ 64 w 228"/>
              <a:gd name="T49" fmla="*/ 156 h 185"/>
              <a:gd name="T50" fmla="*/ 44 w 228"/>
              <a:gd name="T51" fmla="*/ 166 h 185"/>
              <a:gd name="T52" fmla="*/ 44 w 228"/>
              <a:gd name="T53" fmla="*/ 156 h 185"/>
              <a:gd name="T54" fmla="*/ 34 w 228"/>
              <a:gd name="T55" fmla="*/ 156 h 185"/>
              <a:gd name="T56" fmla="*/ 47 w 228"/>
              <a:gd name="T57" fmla="*/ 148 h 185"/>
              <a:gd name="T58" fmla="*/ 64 w 228"/>
              <a:gd name="T59" fmla="*/ 156 h 185"/>
              <a:gd name="T60" fmla="*/ 77 w 228"/>
              <a:gd name="T61" fmla="*/ 126 h 185"/>
              <a:gd name="T62" fmla="*/ 131 w 228"/>
              <a:gd name="T63" fmla="*/ 138 h 185"/>
              <a:gd name="T64" fmla="*/ 121 w 228"/>
              <a:gd name="T65" fmla="*/ 185 h 185"/>
              <a:gd name="T66" fmla="*/ 67 w 228"/>
              <a:gd name="T67" fmla="*/ 151 h 185"/>
              <a:gd name="T68" fmla="*/ 77 w 228"/>
              <a:gd name="T69" fmla="*/ 126 h 185"/>
              <a:gd name="T70" fmla="*/ 54 w 228"/>
              <a:gd name="T71" fmla="*/ 99 h 185"/>
              <a:gd name="T72" fmla="*/ 54 w 228"/>
              <a:gd name="T73" fmla="*/ 44 h 185"/>
              <a:gd name="T74" fmla="*/ 119 w 228"/>
              <a:gd name="T75" fmla="*/ 57 h 185"/>
              <a:gd name="T76" fmla="*/ 194 w 228"/>
              <a:gd name="T77" fmla="*/ 44 h 185"/>
              <a:gd name="T78" fmla="*/ 194 w 228"/>
              <a:gd name="T79" fmla="*/ 111 h 185"/>
              <a:gd name="T80" fmla="*/ 129 w 228"/>
              <a:gd name="T81" fmla="*/ 129 h 185"/>
              <a:gd name="T82" fmla="*/ 54 w 228"/>
              <a:gd name="T83" fmla="*/ 99 h 185"/>
              <a:gd name="T84" fmla="*/ 138 w 228"/>
              <a:gd name="T85" fmla="*/ 146 h 185"/>
              <a:gd name="T86" fmla="*/ 153 w 228"/>
              <a:gd name="T87" fmla="*/ 166 h 185"/>
              <a:gd name="T88" fmla="*/ 134 w 228"/>
              <a:gd name="T89" fmla="*/ 183 h 185"/>
              <a:gd name="T90" fmla="*/ 119 w 228"/>
              <a:gd name="T91" fmla="*/ 166 h 185"/>
              <a:gd name="T92" fmla="*/ 138 w 228"/>
              <a:gd name="T93" fmla="*/ 146 h 185"/>
              <a:gd name="T94" fmla="*/ 138 w 228"/>
              <a:gd name="T95" fmla="*/ 146 h 185"/>
              <a:gd name="T96" fmla="*/ 138 w 228"/>
              <a:gd name="T97" fmla="*/ 14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8" h="185">
                <a:moveTo>
                  <a:pt x="209" y="121"/>
                </a:moveTo>
                <a:cubicBezTo>
                  <a:pt x="213" y="89"/>
                  <a:pt x="213" y="89"/>
                  <a:pt x="213" y="89"/>
                </a:cubicBezTo>
                <a:cubicBezTo>
                  <a:pt x="224" y="89"/>
                  <a:pt x="224" y="89"/>
                  <a:pt x="224" y="89"/>
                </a:cubicBezTo>
                <a:cubicBezTo>
                  <a:pt x="228" y="121"/>
                  <a:pt x="228" y="121"/>
                  <a:pt x="228" y="121"/>
                </a:cubicBezTo>
                <a:cubicBezTo>
                  <a:pt x="209" y="121"/>
                  <a:pt x="209" y="121"/>
                  <a:pt x="209" y="121"/>
                </a:cubicBezTo>
                <a:close/>
                <a:moveTo>
                  <a:pt x="213" y="72"/>
                </a:moveTo>
                <a:cubicBezTo>
                  <a:pt x="216" y="72"/>
                  <a:pt x="216" y="72"/>
                  <a:pt x="216" y="72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124" y="47"/>
                  <a:pt x="124" y="47"/>
                  <a:pt x="124" y="47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12"/>
                  <a:pt x="27" y="12"/>
                  <a:pt x="27" y="12"/>
                </a:cubicBezTo>
                <a:cubicBezTo>
                  <a:pt x="119" y="0"/>
                  <a:pt x="119" y="0"/>
                  <a:pt x="119" y="0"/>
                </a:cubicBezTo>
                <a:cubicBezTo>
                  <a:pt x="219" y="15"/>
                  <a:pt x="219" y="15"/>
                  <a:pt x="219" y="15"/>
                </a:cubicBezTo>
                <a:cubicBezTo>
                  <a:pt x="221" y="15"/>
                  <a:pt x="221" y="15"/>
                  <a:pt x="221" y="15"/>
                </a:cubicBezTo>
                <a:cubicBezTo>
                  <a:pt x="221" y="72"/>
                  <a:pt x="221" y="72"/>
                  <a:pt x="221" y="72"/>
                </a:cubicBezTo>
                <a:cubicBezTo>
                  <a:pt x="224" y="72"/>
                  <a:pt x="224" y="72"/>
                  <a:pt x="224" y="72"/>
                </a:cubicBezTo>
                <a:cubicBezTo>
                  <a:pt x="224" y="84"/>
                  <a:pt x="224" y="84"/>
                  <a:pt x="224" y="84"/>
                </a:cubicBezTo>
                <a:cubicBezTo>
                  <a:pt x="213" y="84"/>
                  <a:pt x="213" y="84"/>
                  <a:pt x="213" y="84"/>
                </a:cubicBezTo>
                <a:cubicBezTo>
                  <a:pt x="213" y="72"/>
                  <a:pt x="213" y="72"/>
                  <a:pt x="213" y="72"/>
                </a:cubicBezTo>
                <a:close/>
                <a:moveTo>
                  <a:pt x="49" y="146"/>
                </a:moveTo>
                <a:cubicBezTo>
                  <a:pt x="49" y="146"/>
                  <a:pt x="30" y="133"/>
                  <a:pt x="7" y="129"/>
                </a:cubicBezTo>
                <a:cubicBezTo>
                  <a:pt x="7" y="129"/>
                  <a:pt x="0" y="108"/>
                  <a:pt x="22" y="96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59" y="119"/>
                  <a:pt x="46" y="121"/>
                  <a:pt x="49" y="146"/>
                </a:cubicBezTo>
                <a:close/>
                <a:moveTo>
                  <a:pt x="64" y="156"/>
                </a:moveTo>
                <a:cubicBezTo>
                  <a:pt x="44" y="166"/>
                  <a:pt x="44" y="166"/>
                  <a:pt x="44" y="166"/>
                </a:cubicBezTo>
                <a:cubicBezTo>
                  <a:pt x="44" y="156"/>
                  <a:pt x="44" y="156"/>
                  <a:pt x="44" y="156"/>
                </a:cubicBezTo>
                <a:cubicBezTo>
                  <a:pt x="34" y="156"/>
                  <a:pt x="34" y="156"/>
                  <a:pt x="34" y="156"/>
                </a:cubicBezTo>
                <a:cubicBezTo>
                  <a:pt x="47" y="148"/>
                  <a:pt x="47" y="148"/>
                  <a:pt x="47" y="148"/>
                </a:cubicBezTo>
                <a:cubicBezTo>
                  <a:pt x="64" y="156"/>
                  <a:pt x="64" y="156"/>
                  <a:pt x="64" y="156"/>
                </a:cubicBezTo>
                <a:close/>
                <a:moveTo>
                  <a:pt x="77" y="126"/>
                </a:moveTo>
                <a:cubicBezTo>
                  <a:pt x="77" y="126"/>
                  <a:pt x="127" y="138"/>
                  <a:pt x="131" y="138"/>
                </a:cubicBezTo>
                <a:cubicBezTo>
                  <a:pt x="131" y="138"/>
                  <a:pt x="99" y="156"/>
                  <a:pt x="121" y="185"/>
                </a:cubicBezTo>
                <a:cubicBezTo>
                  <a:pt x="67" y="151"/>
                  <a:pt x="67" y="151"/>
                  <a:pt x="67" y="151"/>
                </a:cubicBezTo>
                <a:cubicBezTo>
                  <a:pt x="67" y="151"/>
                  <a:pt x="63" y="133"/>
                  <a:pt x="77" y="126"/>
                </a:cubicBezTo>
                <a:close/>
                <a:moveTo>
                  <a:pt x="54" y="99"/>
                </a:moveTo>
                <a:cubicBezTo>
                  <a:pt x="54" y="44"/>
                  <a:pt x="54" y="44"/>
                  <a:pt x="54" y="44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4" y="111"/>
                  <a:pt x="194" y="111"/>
                  <a:pt x="194" y="111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54" y="99"/>
                  <a:pt x="54" y="99"/>
                  <a:pt x="54" y="99"/>
                </a:cubicBezTo>
                <a:close/>
                <a:moveTo>
                  <a:pt x="138" y="146"/>
                </a:moveTo>
                <a:cubicBezTo>
                  <a:pt x="148" y="146"/>
                  <a:pt x="155" y="155"/>
                  <a:pt x="153" y="166"/>
                </a:cubicBezTo>
                <a:cubicBezTo>
                  <a:pt x="151" y="175"/>
                  <a:pt x="143" y="183"/>
                  <a:pt x="134" y="183"/>
                </a:cubicBezTo>
                <a:cubicBezTo>
                  <a:pt x="126" y="183"/>
                  <a:pt x="119" y="175"/>
                  <a:pt x="119" y="166"/>
                </a:cubicBezTo>
                <a:cubicBezTo>
                  <a:pt x="119" y="155"/>
                  <a:pt x="127" y="146"/>
                  <a:pt x="138" y="146"/>
                </a:cubicBezTo>
                <a:close/>
                <a:moveTo>
                  <a:pt x="138" y="146"/>
                </a:moveTo>
                <a:cubicBezTo>
                  <a:pt x="138" y="146"/>
                  <a:pt x="138" y="146"/>
                  <a:pt x="138" y="14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53" name="Freeform 9">
            <a:extLst>
              <a:ext uri="{FF2B5EF4-FFF2-40B4-BE49-F238E27FC236}">
                <a16:creationId xmlns="" xmlns:a16="http://schemas.microsoft.com/office/drawing/2014/main" id="{62AA1B4F-D5E0-4E66-BA11-B5ABC2150F6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24406" y="4418581"/>
            <a:ext cx="432435" cy="343535"/>
          </a:xfrm>
          <a:custGeom>
            <a:avLst/>
            <a:gdLst>
              <a:gd name="T0" fmla="*/ 2756 w 3580"/>
              <a:gd name="T1" fmla="*/ 1300 h 2820"/>
              <a:gd name="T2" fmla="*/ 1865 w 3580"/>
              <a:gd name="T3" fmla="*/ 1632 h 2820"/>
              <a:gd name="T4" fmla="*/ 1790 w 3580"/>
              <a:gd name="T5" fmla="*/ 1645 h 2820"/>
              <a:gd name="T6" fmla="*/ 1715 w 3580"/>
              <a:gd name="T7" fmla="*/ 1632 h 2820"/>
              <a:gd name="T8" fmla="*/ 824 w 3580"/>
              <a:gd name="T9" fmla="*/ 1300 h 2820"/>
              <a:gd name="T10" fmla="*/ 796 w 3580"/>
              <a:gd name="T11" fmla="*/ 1880 h 2820"/>
              <a:gd name="T12" fmla="*/ 1790 w 3580"/>
              <a:gd name="T13" fmla="*/ 2350 h 2820"/>
              <a:gd name="T14" fmla="*/ 2784 w 3580"/>
              <a:gd name="T15" fmla="*/ 1880 h 2820"/>
              <a:gd name="T16" fmla="*/ 2756 w 3580"/>
              <a:gd name="T17" fmla="*/ 1300 h 2820"/>
              <a:gd name="T18" fmla="*/ 3580 w 3580"/>
              <a:gd name="T19" fmla="*/ 705 h 2820"/>
              <a:gd name="T20" fmla="*/ 3545 w 3580"/>
              <a:gd name="T21" fmla="*/ 648 h 2820"/>
              <a:gd name="T22" fmla="*/ 1806 w 3580"/>
              <a:gd name="T23" fmla="*/ 1 h 2820"/>
              <a:gd name="T24" fmla="*/ 1790 w 3580"/>
              <a:gd name="T25" fmla="*/ 0 h 2820"/>
              <a:gd name="T26" fmla="*/ 1774 w 3580"/>
              <a:gd name="T27" fmla="*/ 1 h 2820"/>
              <a:gd name="T28" fmla="*/ 35 w 3580"/>
              <a:gd name="T29" fmla="*/ 648 h 2820"/>
              <a:gd name="T30" fmla="*/ 0 w 3580"/>
              <a:gd name="T31" fmla="*/ 705 h 2820"/>
              <a:gd name="T32" fmla="*/ 35 w 3580"/>
              <a:gd name="T33" fmla="*/ 762 h 2820"/>
              <a:gd name="T34" fmla="*/ 552 w 3580"/>
              <a:gd name="T35" fmla="*/ 953 h 2820"/>
              <a:gd name="T36" fmla="*/ 400 w 3580"/>
              <a:gd name="T37" fmla="*/ 1559 h 2820"/>
              <a:gd name="T38" fmla="*/ 299 w 3580"/>
              <a:gd name="T39" fmla="*/ 1763 h 2820"/>
              <a:gd name="T40" fmla="*/ 389 w 3580"/>
              <a:gd name="T41" fmla="*/ 1959 h 2820"/>
              <a:gd name="T42" fmla="*/ 299 w 3580"/>
              <a:gd name="T43" fmla="*/ 2754 h 2820"/>
              <a:gd name="T44" fmla="*/ 311 w 3580"/>
              <a:gd name="T45" fmla="*/ 2800 h 2820"/>
              <a:gd name="T46" fmla="*/ 348 w 3580"/>
              <a:gd name="T47" fmla="*/ 2820 h 2820"/>
              <a:gd name="T48" fmla="*/ 647 w 3580"/>
              <a:gd name="T49" fmla="*/ 2820 h 2820"/>
              <a:gd name="T50" fmla="*/ 684 w 3580"/>
              <a:gd name="T51" fmla="*/ 2800 h 2820"/>
              <a:gd name="T52" fmla="*/ 696 w 3580"/>
              <a:gd name="T53" fmla="*/ 2754 h 2820"/>
              <a:gd name="T54" fmla="*/ 606 w 3580"/>
              <a:gd name="T55" fmla="*/ 1959 h 2820"/>
              <a:gd name="T56" fmla="*/ 696 w 3580"/>
              <a:gd name="T57" fmla="*/ 1763 h 2820"/>
              <a:gd name="T58" fmla="*/ 598 w 3580"/>
              <a:gd name="T59" fmla="*/ 1562 h 2820"/>
              <a:gd name="T60" fmla="*/ 762 w 3580"/>
              <a:gd name="T61" fmla="*/ 1030 h 2820"/>
              <a:gd name="T62" fmla="*/ 1774 w 3580"/>
              <a:gd name="T63" fmla="*/ 1408 h 2820"/>
              <a:gd name="T64" fmla="*/ 1790 w 3580"/>
              <a:gd name="T65" fmla="*/ 1410 h 2820"/>
              <a:gd name="T66" fmla="*/ 1806 w 3580"/>
              <a:gd name="T67" fmla="*/ 1408 h 2820"/>
              <a:gd name="T68" fmla="*/ 3545 w 3580"/>
              <a:gd name="T69" fmla="*/ 762 h 2820"/>
              <a:gd name="T70" fmla="*/ 3580 w 3580"/>
              <a:gd name="T71" fmla="*/ 705 h 2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80" h="2820">
                <a:moveTo>
                  <a:pt x="2756" y="1300"/>
                </a:moveTo>
                <a:cubicBezTo>
                  <a:pt x="1865" y="1632"/>
                  <a:pt x="1865" y="1632"/>
                  <a:pt x="1865" y="1632"/>
                </a:cubicBezTo>
                <a:cubicBezTo>
                  <a:pt x="1840" y="1641"/>
                  <a:pt x="1815" y="1645"/>
                  <a:pt x="1790" y="1645"/>
                </a:cubicBezTo>
                <a:cubicBezTo>
                  <a:pt x="1765" y="1645"/>
                  <a:pt x="1740" y="1641"/>
                  <a:pt x="1715" y="1632"/>
                </a:cubicBezTo>
                <a:cubicBezTo>
                  <a:pt x="824" y="1300"/>
                  <a:pt x="824" y="1300"/>
                  <a:pt x="824" y="1300"/>
                </a:cubicBezTo>
                <a:cubicBezTo>
                  <a:pt x="796" y="1880"/>
                  <a:pt x="796" y="1880"/>
                  <a:pt x="796" y="1880"/>
                </a:cubicBezTo>
                <a:cubicBezTo>
                  <a:pt x="783" y="2139"/>
                  <a:pt x="1242" y="2350"/>
                  <a:pt x="1790" y="2350"/>
                </a:cubicBezTo>
                <a:cubicBezTo>
                  <a:pt x="2338" y="2350"/>
                  <a:pt x="2797" y="2139"/>
                  <a:pt x="2784" y="1880"/>
                </a:cubicBezTo>
                <a:lnTo>
                  <a:pt x="2756" y="1300"/>
                </a:lnTo>
                <a:close/>
                <a:moveTo>
                  <a:pt x="3580" y="705"/>
                </a:moveTo>
                <a:cubicBezTo>
                  <a:pt x="3580" y="679"/>
                  <a:pt x="3566" y="657"/>
                  <a:pt x="3545" y="648"/>
                </a:cubicBezTo>
                <a:cubicBezTo>
                  <a:pt x="1806" y="1"/>
                  <a:pt x="1806" y="1"/>
                  <a:pt x="1806" y="1"/>
                </a:cubicBezTo>
                <a:cubicBezTo>
                  <a:pt x="1799" y="0"/>
                  <a:pt x="1795" y="0"/>
                  <a:pt x="1790" y="0"/>
                </a:cubicBezTo>
                <a:cubicBezTo>
                  <a:pt x="1785" y="0"/>
                  <a:pt x="1781" y="0"/>
                  <a:pt x="1774" y="1"/>
                </a:cubicBezTo>
                <a:cubicBezTo>
                  <a:pt x="35" y="648"/>
                  <a:pt x="35" y="648"/>
                  <a:pt x="35" y="648"/>
                </a:cubicBezTo>
                <a:cubicBezTo>
                  <a:pt x="14" y="657"/>
                  <a:pt x="0" y="679"/>
                  <a:pt x="0" y="705"/>
                </a:cubicBezTo>
                <a:cubicBezTo>
                  <a:pt x="0" y="730"/>
                  <a:pt x="14" y="753"/>
                  <a:pt x="35" y="762"/>
                </a:cubicBezTo>
                <a:cubicBezTo>
                  <a:pt x="552" y="953"/>
                  <a:pt x="552" y="953"/>
                  <a:pt x="552" y="953"/>
                </a:cubicBezTo>
                <a:cubicBezTo>
                  <a:pt x="456" y="1112"/>
                  <a:pt x="409" y="1344"/>
                  <a:pt x="400" y="1559"/>
                </a:cubicBezTo>
                <a:cubicBezTo>
                  <a:pt x="341" y="1599"/>
                  <a:pt x="299" y="1674"/>
                  <a:pt x="299" y="1763"/>
                </a:cubicBezTo>
                <a:cubicBezTo>
                  <a:pt x="299" y="1845"/>
                  <a:pt x="334" y="1917"/>
                  <a:pt x="389" y="1959"/>
                </a:cubicBezTo>
                <a:cubicBezTo>
                  <a:pt x="299" y="2754"/>
                  <a:pt x="299" y="2754"/>
                  <a:pt x="299" y="2754"/>
                </a:cubicBezTo>
                <a:cubicBezTo>
                  <a:pt x="297" y="2771"/>
                  <a:pt x="302" y="2787"/>
                  <a:pt x="311" y="2800"/>
                </a:cubicBezTo>
                <a:cubicBezTo>
                  <a:pt x="320" y="2813"/>
                  <a:pt x="334" y="2820"/>
                  <a:pt x="348" y="2820"/>
                </a:cubicBezTo>
                <a:cubicBezTo>
                  <a:pt x="647" y="2820"/>
                  <a:pt x="647" y="2820"/>
                  <a:pt x="647" y="2820"/>
                </a:cubicBezTo>
                <a:cubicBezTo>
                  <a:pt x="661" y="2820"/>
                  <a:pt x="675" y="2813"/>
                  <a:pt x="684" y="2800"/>
                </a:cubicBezTo>
                <a:cubicBezTo>
                  <a:pt x="693" y="2787"/>
                  <a:pt x="698" y="2771"/>
                  <a:pt x="696" y="2754"/>
                </a:cubicBezTo>
                <a:cubicBezTo>
                  <a:pt x="606" y="1959"/>
                  <a:pt x="606" y="1959"/>
                  <a:pt x="606" y="1959"/>
                </a:cubicBezTo>
                <a:cubicBezTo>
                  <a:pt x="661" y="1917"/>
                  <a:pt x="696" y="1845"/>
                  <a:pt x="696" y="1763"/>
                </a:cubicBezTo>
                <a:cubicBezTo>
                  <a:pt x="696" y="1676"/>
                  <a:pt x="657" y="1603"/>
                  <a:pt x="598" y="1562"/>
                </a:cubicBezTo>
                <a:cubicBezTo>
                  <a:pt x="611" y="1314"/>
                  <a:pt x="673" y="1112"/>
                  <a:pt x="762" y="1030"/>
                </a:cubicBezTo>
                <a:cubicBezTo>
                  <a:pt x="1774" y="1408"/>
                  <a:pt x="1774" y="1408"/>
                  <a:pt x="1774" y="1408"/>
                </a:cubicBezTo>
                <a:cubicBezTo>
                  <a:pt x="1781" y="1410"/>
                  <a:pt x="1785" y="1410"/>
                  <a:pt x="1790" y="1410"/>
                </a:cubicBezTo>
                <a:cubicBezTo>
                  <a:pt x="1795" y="1410"/>
                  <a:pt x="1799" y="1410"/>
                  <a:pt x="1806" y="1408"/>
                </a:cubicBezTo>
                <a:cubicBezTo>
                  <a:pt x="3545" y="762"/>
                  <a:pt x="3545" y="762"/>
                  <a:pt x="3545" y="762"/>
                </a:cubicBezTo>
                <a:cubicBezTo>
                  <a:pt x="3566" y="753"/>
                  <a:pt x="3580" y="730"/>
                  <a:pt x="3580" y="70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</p:sp>
      <p:sp>
        <p:nvSpPr>
          <p:cNvPr id="54" name="学士帽">
            <a:extLst>
              <a:ext uri="{FF2B5EF4-FFF2-40B4-BE49-F238E27FC236}">
                <a16:creationId xmlns="" xmlns:a16="http://schemas.microsoft.com/office/drawing/2014/main" id="{0C712375-E9EC-450E-9B0A-6345B8386F79}"/>
              </a:ext>
            </a:extLst>
          </p:cNvPr>
          <p:cNvSpPr/>
          <p:nvPr/>
        </p:nvSpPr>
        <p:spPr bwMode="auto">
          <a:xfrm>
            <a:off x="3641886" y="4418581"/>
            <a:ext cx="468630" cy="309880"/>
          </a:xfrm>
          <a:custGeom>
            <a:avLst/>
            <a:gdLst>
              <a:gd name="T0" fmla="*/ 1905000 w 6649"/>
              <a:gd name="T1" fmla="*/ 302090 h 3908"/>
              <a:gd name="T2" fmla="*/ 952357 w 6649"/>
              <a:gd name="T3" fmla="*/ 0 h 3908"/>
              <a:gd name="T4" fmla="*/ 0 w 6649"/>
              <a:gd name="T5" fmla="*/ 302090 h 3908"/>
              <a:gd name="T6" fmla="*/ 488785 w 6649"/>
              <a:gd name="T7" fmla="*/ 456861 h 3908"/>
              <a:gd name="T8" fmla="*/ 400540 w 6649"/>
              <a:gd name="T9" fmla="*/ 923753 h 3908"/>
              <a:gd name="T10" fmla="*/ 952357 w 6649"/>
              <a:gd name="T11" fmla="*/ 1120083 h 3908"/>
              <a:gd name="T12" fmla="*/ 1504460 w 6649"/>
              <a:gd name="T13" fmla="*/ 923753 h 3908"/>
              <a:gd name="T14" fmla="*/ 1416215 w 6649"/>
              <a:gd name="T15" fmla="*/ 456861 h 3908"/>
              <a:gd name="T16" fmla="*/ 1905000 w 6649"/>
              <a:gd name="T17" fmla="*/ 302090 h 39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9" h="3908">
                <a:moveTo>
                  <a:pt x="6649" y="1054"/>
                </a:moveTo>
                <a:lnTo>
                  <a:pt x="3324" y="0"/>
                </a:lnTo>
                <a:lnTo>
                  <a:pt x="0" y="1054"/>
                </a:lnTo>
                <a:lnTo>
                  <a:pt x="1706" y="1594"/>
                </a:lnTo>
                <a:lnTo>
                  <a:pt x="1398" y="3223"/>
                </a:lnTo>
                <a:lnTo>
                  <a:pt x="3324" y="3908"/>
                </a:lnTo>
                <a:lnTo>
                  <a:pt x="5251" y="3223"/>
                </a:lnTo>
                <a:lnTo>
                  <a:pt x="4943" y="1594"/>
                </a:lnTo>
                <a:lnTo>
                  <a:pt x="6649" y="10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37" name="文本框 20">
            <a:extLst>
              <a:ext uri="{FF2B5EF4-FFF2-40B4-BE49-F238E27FC236}">
                <a16:creationId xmlns="" xmlns:a16="http://schemas.microsoft.com/office/drawing/2014/main" id="{65FF45FE-AEDF-43EE-8391-91353F06B601}"/>
              </a:ext>
            </a:extLst>
          </p:cNvPr>
          <p:cNvSpPr txBox="1"/>
          <p:nvPr/>
        </p:nvSpPr>
        <p:spPr>
          <a:xfrm>
            <a:off x="746629" y="5036476"/>
            <a:ext cx="1141730" cy="49657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kern="100" dirty="0" err="1">
                <a:solidFill>
                  <a:schemeClr val="accent2"/>
                </a:solidFill>
                <a:latin typeface="微软雅黑"/>
                <a:ea typeface="微软雅黑"/>
                <a:sym typeface="Times New Roman"/>
              </a:rPr>
              <a:t>获奖荣誉</a:t>
            </a:r>
            <a:endParaRPr lang="en-US" altLang="zh-CN" kern="100" dirty="0">
              <a:solidFill>
                <a:schemeClr val="accent2"/>
              </a:solidFill>
              <a:latin typeface="微软雅黑"/>
              <a:ea typeface="微软雅黑"/>
              <a:sym typeface="Times New Roman"/>
            </a:endParaRPr>
          </a:p>
        </p:txBody>
      </p:sp>
      <p:sp>
        <p:nvSpPr>
          <p:cNvPr id="38" name="奖杯">
            <a:extLst>
              <a:ext uri="{FF2B5EF4-FFF2-40B4-BE49-F238E27FC236}">
                <a16:creationId xmlns="" xmlns:a16="http://schemas.microsoft.com/office/drawing/2014/main" id="{4C2BFB9B-A535-486C-8865-F267C1C22CA1}"/>
              </a:ext>
            </a:extLst>
          </p:cNvPr>
          <p:cNvSpPr/>
          <p:nvPr/>
        </p:nvSpPr>
        <p:spPr bwMode="auto">
          <a:xfrm>
            <a:off x="4943157" y="4997106"/>
            <a:ext cx="364490" cy="413385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39" name="勋章">
            <a:extLst>
              <a:ext uri="{FF2B5EF4-FFF2-40B4-BE49-F238E27FC236}">
                <a16:creationId xmlns="" xmlns:a16="http://schemas.microsoft.com/office/drawing/2014/main" id="{93BD36BC-24FD-411D-9B8B-EE136D39F23E}"/>
              </a:ext>
            </a:extLst>
          </p:cNvPr>
          <p:cNvSpPr/>
          <p:nvPr/>
        </p:nvSpPr>
        <p:spPr bwMode="auto">
          <a:xfrm>
            <a:off x="7497191" y="4988216"/>
            <a:ext cx="370840" cy="422275"/>
          </a:xfrm>
          <a:custGeom>
            <a:avLst/>
            <a:gdLst>
              <a:gd name="T0" fmla="*/ 1379976 w 3177"/>
              <a:gd name="T1" fmla="*/ 481089 h 3907"/>
              <a:gd name="T2" fmla="*/ 1463834 w 3177"/>
              <a:gd name="T3" fmla="*/ 622559 h 3907"/>
              <a:gd name="T4" fmla="*/ 1104902 w 3177"/>
              <a:gd name="T5" fmla="*/ 1244196 h 3907"/>
              <a:gd name="T6" fmla="*/ 1082325 w 3177"/>
              <a:gd name="T7" fmla="*/ 1244196 h 3907"/>
              <a:gd name="T8" fmla="*/ 1113196 w 3177"/>
              <a:gd name="T9" fmla="*/ 1399029 h 3907"/>
              <a:gd name="T10" fmla="*/ 711874 w 3177"/>
              <a:gd name="T11" fmla="*/ 1800397 h 3907"/>
              <a:gd name="T12" fmla="*/ 310552 w 3177"/>
              <a:gd name="T13" fmla="*/ 1399029 h 3907"/>
              <a:gd name="T14" fmla="*/ 349256 w 3177"/>
              <a:gd name="T15" fmla="*/ 1227145 h 3907"/>
              <a:gd name="T16" fmla="*/ 0 w 3177"/>
              <a:gd name="T17" fmla="*/ 622559 h 3907"/>
              <a:gd name="T18" fmla="*/ 84319 w 3177"/>
              <a:gd name="T19" fmla="*/ 481089 h 3907"/>
              <a:gd name="T20" fmla="*/ 442790 w 3177"/>
              <a:gd name="T21" fmla="*/ 1101804 h 3907"/>
              <a:gd name="T22" fmla="*/ 564892 w 3177"/>
              <a:gd name="T23" fmla="*/ 1025770 h 3907"/>
              <a:gd name="T24" fmla="*/ 221165 w 3177"/>
              <a:gd name="T25" fmla="*/ 430860 h 3907"/>
              <a:gd name="T26" fmla="*/ 102749 w 3177"/>
              <a:gd name="T27" fmla="*/ 430860 h 3907"/>
              <a:gd name="T28" fmla="*/ 183382 w 3177"/>
              <a:gd name="T29" fmla="*/ 287087 h 3907"/>
              <a:gd name="T30" fmla="*/ 1222396 w 3177"/>
              <a:gd name="T31" fmla="*/ 287087 h 3907"/>
              <a:gd name="T32" fmla="*/ 1303029 w 3177"/>
              <a:gd name="T33" fmla="*/ 430860 h 3907"/>
              <a:gd name="T34" fmla="*/ 1242669 w 3177"/>
              <a:gd name="T35" fmla="*/ 430860 h 3907"/>
              <a:gd name="T36" fmla="*/ 891110 w 3177"/>
              <a:gd name="T37" fmla="*/ 1040055 h 3907"/>
              <a:gd name="T38" fmla="*/ 1006760 w 3177"/>
              <a:gd name="T39" fmla="*/ 1127149 h 3907"/>
              <a:gd name="T40" fmla="*/ 1379976 w 3177"/>
              <a:gd name="T41" fmla="*/ 481089 h 3907"/>
              <a:gd name="T42" fmla="*/ 570421 w 3177"/>
              <a:gd name="T43" fmla="*/ 1322534 h 3907"/>
              <a:gd name="T44" fmla="*/ 665337 w 3177"/>
              <a:gd name="T45" fmla="*/ 1322534 h 3907"/>
              <a:gd name="T46" fmla="*/ 665337 w 3177"/>
              <a:gd name="T47" fmla="*/ 1650633 h 3907"/>
              <a:gd name="T48" fmla="*/ 806330 w 3177"/>
              <a:gd name="T49" fmla="*/ 1650633 h 3907"/>
              <a:gd name="T50" fmla="*/ 806330 w 3177"/>
              <a:gd name="T51" fmla="*/ 1148807 h 3907"/>
              <a:gd name="T52" fmla="*/ 702198 w 3177"/>
              <a:gd name="T53" fmla="*/ 1148807 h 3907"/>
              <a:gd name="T54" fmla="*/ 660730 w 3177"/>
              <a:gd name="T55" fmla="*/ 1223459 h 3907"/>
              <a:gd name="T56" fmla="*/ 570421 w 3177"/>
              <a:gd name="T57" fmla="*/ 1240048 h 3907"/>
              <a:gd name="T58" fmla="*/ 570421 w 3177"/>
              <a:gd name="T59" fmla="*/ 1322534 h 3907"/>
              <a:gd name="T60" fmla="*/ 1077256 w 3177"/>
              <a:gd name="T61" fmla="*/ 430860 h 3907"/>
              <a:gd name="T62" fmla="*/ 387038 w 3177"/>
              <a:gd name="T63" fmla="*/ 430860 h 3907"/>
              <a:gd name="T64" fmla="*/ 714178 w 3177"/>
              <a:gd name="T65" fmla="*/ 997660 h 3907"/>
              <a:gd name="T66" fmla="*/ 748735 w 3177"/>
              <a:gd name="T67" fmla="*/ 999504 h 3907"/>
              <a:gd name="T68" fmla="*/ 1077256 w 3177"/>
              <a:gd name="T69" fmla="*/ 430860 h 3907"/>
              <a:gd name="T70" fmla="*/ 343727 w 3177"/>
              <a:gd name="T71" fmla="*/ 0 h 3907"/>
              <a:gd name="T72" fmla="*/ 1062051 w 3177"/>
              <a:gd name="T73" fmla="*/ 0 h 3907"/>
              <a:gd name="T74" fmla="*/ 1142224 w 3177"/>
              <a:gd name="T75" fmla="*/ 143313 h 3907"/>
              <a:gd name="T76" fmla="*/ 263555 w 3177"/>
              <a:gd name="T77" fmla="*/ 143313 h 3907"/>
              <a:gd name="T78" fmla="*/ 343727 w 3177"/>
              <a:gd name="T79" fmla="*/ 0 h 390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177" h="3907">
                <a:moveTo>
                  <a:pt x="2995" y="1044"/>
                </a:moveTo>
                <a:cubicBezTo>
                  <a:pt x="3177" y="1351"/>
                  <a:pt x="3177" y="1351"/>
                  <a:pt x="3177" y="1351"/>
                </a:cubicBezTo>
                <a:cubicBezTo>
                  <a:pt x="2398" y="2700"/>
                  <a:pt x="2398" y="2700"/>
                  <a:pt x="2398" y="2700"/>
                </a:cubicBezTo>
                <a:cubicBezTo>
                  <a:pt x="2349" y="2700"/>
                  <a:pt x="2349" y="2700"/>
                  <a:pt x="2349" y="2700"/>
                </a:cubicBezTo>
                <a:cubicBezTo>
                  <a:pt x="2392" y="2803"/>
                  <a:pt x="2416" y="2917"/>
                  <a:pt x="2416" y="3036"/>
                </a:cubicBezTo>
                <a:cubicBezTo>
                  <a:pt x="2416" y="3517"/>
                  <a:pt x="2026" y="3907"/>
                  <a:pt x="1545" y="3907"/>
                </a:cubicBezTo>
                <a:cubicBezTo>
                  <a:pt x="1064" y="3907"/>
                  <a:pt x="674" y="3517"/>
                  <a:pt x="674" y="3036"/>
                </a:cubicBezTo>
                <a:cubicBezTo>
                  <a:pt x="674" y="2902"/>
                  <a:pt x="705" y="2776"/>
                  <a:pt x="758" y="2663"/>
                </a:cubicBezTo>
                <a:cubicBezTo>
                  <a:pt x="0" y="1351"/>
                  <a:pt x="0" y="1351"/>
                  <a:pt x="0" y="1351"/>
                </a:cubicBezTo>
                <a:cubicBezTo>
                  <a:pt x="183" y="1044"/>
                  <a:pt x="183" y="1044"/>
                  <a:pt x="183" y="1044"/>
                </a:cubicBezTo>
                <a:cubicBezTo>
                  <a:pt x="961" y="2391"/>
                  <a:pt x="961" y="2391"/>
                  <a:pt x="961" y="2391"/>
                </a:cubicBezTo>
                <a:cubicBezTo>
                  <a:pt x="1038" y="2321"/>
                  <a:pt x="1127" y="2265"/>
                  <a:pt x="1226" y="2226"/>
                </a:cubicBezTo>
                <a:cubicBezTo>
                  <a:pt x="480" y="935"/>
                  <a:pt x="480" y="935"/>
                  <a:pt x="480" y="935"/>
                </a:cubicBezTo>
                <a:cubicBezTo>
                  <a:pt x="223" y="935"/>
                  <a:pt x="223" y="935"/>
                  <a:pt x="223" y="935"/>
                </a:cubicBezTo>
                <a:cubicBezTo>
                  <a:pt x="398" y="623"/>
                  <a:pt x="398" y="623"/>
                  <a:pt x="398" y="623"/>
                </a:cubicBezTo>
                <a:cubicBezTo>
                  <a:pt x="2653" y="623"/>
                  <a:pt x="2653" y="623"/>
                  <a:pt x="2653" y="623"/>
                </a:cubicBezTo>
                <a:cubicBezTo>
                  <a:pt x="2828" y="935"/>
                  <a:pt x="2828" y="935"/>
                  <a:pt x="2828" y="935"/>
                </a:cubicBezTo>
                <a:cubicBezTo>
                  <a:pt x="2697" y="935"/>
                  <a:pt x="2697" y="935"/>
                  <a:pt x="2697" y="935"/>
                </a:cubicBezTo>
                <a:cubicBezTo>
                  <a:pt x="1934" y="2257"/>
                  <a:pt x="1934" y="2257"/>
                  <a:pt x="1934" y="2257"/>
                </a:cubicBezTo>
                <a:cubicBezTo>
                  <a:pt x="2029" y="2305"/>
                  <a:pt x="2114" y="2369"/>
                  <a:pt x="2185" y="2446"/>
                </a:cubicBezTo>
                <a:lnTo>
                  <a:pt x="2995" y="1044"/>
                </a:lnTo>
                <a:close/>
                <a:moveTo>
                  <a:pt x="1238" y="2870"/>
                </a:moveTo>
                <a:cubicBezTo>
                  <a:pt x="1444" y="2870"/>
                  <a:pt x="1444" y="2870"/>
                  <a:pt x="1444" y="2870"/>
                </a:cubicBezTo>
                <a:cubicBezTo>
                  <a:pt x="1444" y="3582"/>
                  <a:pt x="1444" y="3582"/>
                  <a:pt x="1444" y="3582"/>
                </a:cubicBezTo>
                <a:cubicBezTo>
                  <a:pt x="1750" y="3582"/>
                  <a:pt x="1750" y="3582"/>
                  <a:pt x="1750" y="3582"/>
                </a:cubicBezTo>
                <a:cubicBezTo>
                  <a:pt x="1750" y="2493"/>
                  <a:pt x="1750" y="2493"/>
                  <a:pt x="1750" y="2493"/>
                </a:cubicBezTo>
                <a:cubicBezTo>
                  <a:pt x="1524" y="2493"/>
                  <a:pt x="1524" y="2493"/>
                  <a:pt x="1524" y="2493"/>
                </a:cubicBezTo>
                <a:cubicBezTo>
                  <a:pt x="1506" y="2557"/>
                  <a:pt x="1475" y="2631"/>
                  <a:pt x="1434" y="2655"/>
                </a:cubicBezTo>
                <a:cubicBezTo>
                  <a:pt x="1392" y="2678"/>
                  <a:pt x="1327" y="2691"/>
                  <a:pt x="1238" y="2691"/>
                </a:cubicBezTo>
                <a:lnTo>
                  <a:pt x="1238" y="2870"/>
                </a:lnTo>
                <a:close/>
                <a:moveTo>
                  <a:pt x="2338" y="935"/>
                </a:moveTo>
                <a:cubicBezTo>
                  <a:pt x="840" y="935"/>
                  <a:pt x="840" y="935"/>
                  <a:pt x="840" y="935"/>
                </a:cubicBezTo>
                <a:cubicBezTo>
                  <a:pt x="1550" y="2165"/>
                  <a:pt x="1550" y="2165"/>
                  <a:pt x="1550" y="2165"/>
                </a:cubicBezTo>
                <a:cubicBezTo>
                  <a:pt x="1576" y="2165"/>
                  <a:pt x="1600" y="2167"/>
                  <a:pt x="1625" y="2169"/>
                </a:cubicBezTo>
                <a:lnTo>
                  <a:pt x="2338" y="935"/>
                </a:lnTo>
                <a:close/>
                <a:moveTo>
                  <a:pt x="746" y="0"/>
                </a:moveTo>
                <a:cubicBezTo>
                  <a:pt x="2305" y="0"/>
                  <a:pt x="2305" y="0"/>
                  <a:pt x="2305" y="0"/>
                </a:cubicBezTo>
                <a:cubicBezTo>
                  <a:pt x="2479" y="311"/>
                  <a:pt x="2479" y="311"/>
                  <a:pt x="2479" y="311"/>
                </a:cubicBezTo>
                <a:cubicBezTo>
                  <a:pt x="572" y="311"/>
                  <a:pt x="572" y="311"/>
                  <a:pt x="572" y="311"/>
                </a:cubicBezTo>
                <a:lnTo>
                  <a:pt x="74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0" name="奖杯">
            <a:extLst>
              <a:ext uri="{FF2B5EF4-FFF2-40B4-BE49-F238E27FC236}">
                <a16:creationId xmlns="" xmlns:a16="http://schemas.microsoft.com/office/drawing/2014/main" id="{C2CB483C-B34E-483E-B2E3-9AA9CE9DFF0D}"/>
              </a:ext>
            </a:extLst>
          </p:cNvPr>
          <p:cNvSpPr/>
          <p:nvPr/>
        </p:nvSpPr>
        <p:spPr bwMode="auto">
          <a:xfrm>
            <a:off x="6214744" y="4989486"/>
            <a:ext cx="346075" cy="421005"/>
          </a:xfrm>
          <a:custGeom>
            <a:avLst/>
            <a:gdLst>
              <a:gd name="T0" fmla="*/ 2147483646 w 4409"/>
              <a:gd name="T1" fmla="*/ 2147483646 h 4408"/>
              <a:gd name="T2" fmla="*/ 2147483646 w 4409"/>
              <a:gd name="T3" fmla="*/ 2147483646 h 4408"/>
              <a:gd name="T4" fmla="*/ 2147483646 w 4409"/>
              <a:gd name="T5" fmla="*/ 2147483646 h 4408"/>
              <a:gd name="T6" fmla="*/ 2147483646 w 4409"/>
              <a:gd name="T7" fmla="*/ 2147483646 h 4408"/>
              <a:gd name="T8" fmla="*/ 2147483646 w 4409"/>
              <a:gd name="T9" fmla="*/ 2147483646 h 4408"/>
              <a:gd name="T10" fmla="*/ 2147483646 w 4409"/>
              <a:gd name="T11" fmla="*/ 2147483646 h 4408"/>
              <a:gd name="T12" fmla="*/ 2147483646 w 4409"/>
              <a:gd name="T13" fmla="*/ 2147483646 h 4408"/>
              <a:gd name="T14" fmla="*/ 2147483646 w 4409"/>
              <a:gd name="T15" fmla="*/ 2147483646 h 4408"/>
              <a:gd name="T16" fmla="*/ 481718167 w 4409"/>
              <a:gd name="T17" fmla="*/ 2147483646 h 4408"/>
              <a:gd name="T18" fmla="*/ 321145301 w 4409"/>
              <a:gd name="T19" fmla="*/ 2147483646 h 4408"/>
              <a:gd name="T20" fmla="*/ 2147483646 w 4409"/>
              <a:gd name="T21" fmla="*/ 2147483646 h 4408"/>
              <a:gd name="T22" fmla="*/ 2147483646 w 4409"/>
              <a:gd name="T23" fmla="*/ 2147483646 h 4408"/>
              <a:gd name="T24" fmla="*/ 2147483646 w 4409"/>
              <a:gd name="T25" fmla="*/ 2147483646 h 4408"/>
              <a:gd name="T26" fmla="*/ 2147483646 w 4409"/>
              <a:gd name="T27" fmla="*/ 2147483646 h 4408"/>
              <a:gd name="T28" fmla="*/ 2147483646 w 4409"/>
              <a:gd name="T29" fmla="*/ 2147483646 h 4408"/>
              <a:gd name="T30" fmla="*/ 2147483646 w 4409"/>
              <a:gd name="T31" fmla="*/ 2147483646 h 4408"/>
              <a:gd name="T32" fmla="*/ 2147483646 w 4409"/>
              <a:gd name="T33" fmla="*/ 2147483646 h 4408"/>
              <a:gd name="T34" fmla="*/ 2147483646 w 4409"/>
              <a:gd name="T35" fmla="*/ 2147483646 h 4408"/>
              <a:gd name="T36" fmla="*/ 2147483646 w 4409"/>
              <a:gd name="T37" fmla="*/ 2147483646 h 4408"/>
              <a:gd name="T38" fmla="*/ 2147483646 w 4409"/>
              <a:gd name="T39" fmla="*/ 2147483646 h 4408"/>
              <a:gd name="T40" fmla="*/ 2147483646 w 4409"/>
              <a:gd name="T41" fmla="*/ 2147483646 h 4408"/>
              <a:gd name="T42" fmla="*/ 2147483646 w 4409"/>
              <a:gd name="T43" fmla="*/ 2147483646 h 4408"/>
              <a:gd name="T44" fmla="*/ 2147483646 w 4409"/>
              <a:gd name="T45" fmla="*/ 2147483646 h 4408"/>
              <a:gd name="T46" fmla="*/ 2147483646 w 4409"/>
              <a:gd name="T47" fmla="*/ 2147483646 h 4408"/>
              <a:gd name="T48" fmla="*/ 2147483646 w 4409"/>
              <a:gd name="T49" fmla="*/ 2147483646 h 4408"/>
              <a:gd name="T50" fmla="*/ 2147483646 w 4409"/>
              <a:gd name="T51" fmla="*/ 2147483646 h 4408"/>
              <a:gd name="T52" fmla="*/ 2147483646 w 4409"/>
              <a:gd name="T53" fmla="*/ 2147483646 h 4408"/>
              <a:gd name="T54" fmla="*/ 2147483646 w 4409"/>
              <a:gd name="T55" fmla="*/ 2147483646 h 4408"/>
              <a:gd name="T56" fmla="*/ 2147483646 w 4409"/>
              <a:gd name="T57" fmla="*/ 2147483646 h 4408"/>
              <a:gd name="T58" fmla="*/ 2147483646 w 4409"/>
              <a:gd name="T59" fmla="*/ 2147483646 h 4408"/>
              <a:gd name="T60" fmla="*/ 2147483646 w 4409"/>
              <a:gd name="T61" fmla="*/ 2147483646 h 4408"/>
              <a:gd name="T62" fmla="*/ 2147483646 w 4409"/>
              <a:gd name="T63" fmla="*/ 2147483646 h 4408"/>
              <a:gd name="T64" fmla="*/ 2147483646 w 4409"/>
              <a:gd name="T65" fmla="*/ 2147483646 h 4408"/>
              <a:gd name="T66" fmla="*/ 2147483646 w 4409"/>
              <a:gd name="T67" fmla="*/ 2147483646 h 4408"/>
              <a:gd name="T68" fmla="*/ 2147483646 w 4409"/>
              <a:gd name="T69" fmla="*/ 2147483646 h 4408"/>
              <a:gd name="T70" fmla="*/ 2147483646 w 4409"/>
              <a:gd name="T71" fmla="*/ 2147483646 h 4408"/>
              <a:gd name="T72" fmla="*/ 2147483646 w 4409"/>
              <a:gd name="T73" fmla="*/ 2147483646 h 4408"/>
              <a:gd name="T74" fmla="*/ 2147483646 w 4409"/>
              <a:gd name="T75" fmla="*/ 2147483646 h 4408"/>
              <a:gd name="T76" fmla="*/ 2147483646 w 4409"/>
              <a:gd name="T77" fmla="*/ 2147483646 h 4408"/>
              <a:gd name="T78" fmla="*/ 2147483646 w 4409"/>
              <a:gd name="T79" fmla="*/ 2147483646 h 4408"/>
              <a:gd name="T80" fmla="*/ 2147483646 w 4409"/>
              <a:gd name="T81" fmla="*/ 2147483646 h 4408"/>
              <a:gd name="T82" fmla="*/ 2147483646 w 4409"/>
              <a:gd name="T83" fmla="*/ 2147483646 h 4408"/>
              <a:gd name="T84" fmla="*/ 2147483646 w 4409"/>
              <a:gd name="T85" fmla="*/ 2147483646 h 4408"/>
              <a:gd name="T86" fmla="*/ 2147483646 w 4409"/>
              <a:gd name="T87" fmla="*/ 2147483646 h 4408"/>
              <a:gd name="T88" fmla="*/ 2147483646 w 4409"/>
              <a:gd name="T89" fmla="*/ 2147483646 h 4408"/>
              <a:gd name="T90" fmla="*/ 2147483646 w 4409"/>
              <a:gd name="T91" fmla="*/ 2147483646 h 4408"/>
              <a:gd name="T92" fmla="*/ 2147483646 w 4409"/>
              <a:gd name="T93" fmla="*/ 2147483646 h 4408"/>
              <a:gd name="T94" fmla="*/ 2147483646 w 4409"/>
              <a:gd name="T95" fmla="*/ 2147483646 h 4408"/>
              <a:gd name="T96" fmla="*/ 2147483646 w 4409"/>
              <a:gd name="T97" fmla="*/ 2147483646 h 4408"/>
              <a:gd name="T98" fmla="*/ 2147483646 w 4409"/>
              <a:gd name="T99" fmla="*/ 2147483646 h 4408"/>
              <a:gd name="T100" fmla="*/ 2147483646 w 4409"/>
              <a:gd name="T101" fmla="*/ 2147483646 h 4408"/>
              <a:gd name="T102" fmla="*/ 2147483646 w 4409"/>
              <a:gd name="T103" fmla="*/ 2147483646 h 4408"/>
              <a:gd name="T104" fmla="*/ 2147483646 w 4409"/>
              <a:gd name="T105" fmla="*/ 2147483646 h 4408"/>
              <a:gd name="T106" fmla="*/ 2147483646 w 4409"/>
              <a:gd name="T107" fmla="*/ 2147483646 h 4408"/>
              <a:gd name="T108" fmla="*/ 2147483646 w 4409"/>
              <a:gd name="T109" fmla="*/ 2147483646 h 440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09" h="4408">
                <a:moveTo>
                  <a:pt x="3025" y="2127"/>
                </a:moveTo>
                <a:lnTo>
                  <a:pt x="3025" y="2127"/>
                </a:lnTo>
                <a:lnTo>
                  <a:pt x="3097" y="2107"/>
                </a:lnTo>
                <a:lnTo>
                  <a:pt x="3179" y="2081"/>
                </a:lnTo>
                <a:lnTo>
                  <a:pt x="3271" y="2053"/>
                </a:lnTo>
                <a:lnTo>
                  <a:pt x="3375" y="2020"/>
                </a:lnTo>
                <a:lnTo>
                  <a:pt x="3429" y="2002"/>
                </a:lnTo>
                <a:lnTo>
                  <a:pt x="3481" y="1982"/>
                </a:lnTo>
                <a:lnTo>
                  <a:pt x="3532" y="1961"/>
                </a:lnTo>
                <a:lnTo>
                  <a:pt x="3580" y="1938"/>
                </a:lnTo>
                <a:lnTo>
                  <a:pt x="3626" y="1914"/>
                </a:lnTo>
                <a:lnTo>
                  <a:pt x="3672" y="1889"/>
                </a:lnTo>
                <a:lnTo>
                  <a:pt x="3715" y="1861"/>
                </a:lnTo>
                <a:lnTo>
                  <a:pt x="3756" y="1834"/>
                </a:lnTo>
                <a:lnTo>
                  <a:pt x="3797" y="1804"/>
                </a:lnTo>
                <a:lnTo>
                  <a:pt x="3834" y="1774"/>
                </a:lnTo>
                <a:lnTo>
                  <a:pt x="3871" y="1744"/>
                </a:lnTo>
                <a:lnTo>
                  <a:pt x="3906" y="1711"/>
                </a:lnTo>
                <a:lnTo>
                  <a:pt x="3940" y="1679"/>
                </a:lnTo>
                <a:lnTo>
                  <a:pt x="3971" y="1644"/>
                </a:lnTo>
                <a:lnTo>
                  <a:pt x="4002" y="1610"/>
                </a:lnTo>
                <a:lnTo>
                  <a:pt x="4031" y="1575"/>
                </a:lnTo>
                <a:lnTo>
                  <a:pt x="4059" y="1539"/>
                </a:lnTo>
                <a:lnTo>
                  <a:pt x="4085" y="1502"/>
                </a:lnTo>
                <a:lnTo>
                  <a:pt x="4110" y="1466"/>
                </a:lnTo>
                <a:lnTo>
                  <a:pt x="4134" y="1428"/>
                </a:lnTo>
                <a:lnTo>
                  <a:pt x="4157" y="1390"/>
                </a:lnTo>
                <a:lnTo>
                  <a:pt x="4177" y="1351"/>
                </a:lnTo>
                <a:lnTo>
                  <a:pt x="4198" y="1312"/>
                </a:lnTo>
                <a:lnTo>
                  <a:pt x="4217" y="1274"/>
                </a:lnTo>
                <a:lnTo>
                  <a:pt x="4234" y="1235"/>
                </a:lnTo>
                <a:lnTo>
                  <a:pt x="4251" y="1196"/>
                </a:lnTo>
                <a:lnTo>
                  <a:pt x="4267" y="1156"/>
                </a:lnTo>
                <a:lnTo>
                  <a:pt x="4281" y="1117"/>
                </a:lnTo>
                <a:lnTo>
                  <a:pt x="4295" y="1078"/>
                </a:lnTo>
                <a:lnTo>
                  <a:pt x="4307" y="1039"/>
                </a:lnTo>
                <a:lnTo>
                  <a:pt x="4319" y="1000"/>
                </a:lnTo>
                <a:lnTo>
                  <a:pt x="4329" y="961"/>
                </a:lnTo>
                <a:lnTo>
                  <a:pt x="4340" y="923"/>
                </a:lnTo>
                <a:lnTo>
                  <a:pt x="4349" y="884"/>
                </a:lnTo>
                <a:lnTo>
                  <a:pt x="4357" y="847"/>
                </a:lnTo>
                <a:lnTo>
                  <a:pt x="4365" y="809"/>
                </a:lnTo>
                <a:lnTo>
                  <a:pt x="4377" y="736"/>
                </a:lnTo>
                <a:lnTo>
                  <a:pt x="4387" y="665"/>
                </a:lnTo>
                <a:lnTo>
                  <a:pt x="4395" y="598"/>
                </a:lnTo>
                <a:lnTo>
                  <a:pt x="4401" y="534"/>
                </a:lnTo>
                <a:lnTo>
                  <a:pt x="4405" y="474"/>
                </a:lnTo>
                <a:lnTo>
                  <a:pt x="4407" y="418"/>
                </a:lnTo>
                <a:lnTo>
                  <a:pt x="4409" y="367"/>
                </a:lnTo>
                <a:lnTo>
                  <a:pt x="4409" y="321"/>
                </a:lnTo>
                <a:lnTo>
                  <a:pt x="4409" y="281"/>
                </a:lnTo>
                <a:lnTo>
                  <a:pt x="4407" y="247"/>
                </a:lnTo>
                <a:lnTo>
                  <a:pt x="4404" y="201"/>
                </a:lnTo>
                <a:lnTo>
                  <a:pt x="4403" y="183"/>
                </a:lnTo>
                <a:lnTo>
                  <a:pt x="3786" y="183"/>
                </a:lnTo>
                <a:lnTo>
                  <a:pt x="3491" y="183"/>
                </a:lnTo>
                <a:lnTo>
                  <a:pt x="3491" y="0"/>
                </a:lnTo>
                <a:lnTo>
                  <a:pt x="919" y="0"/>
                </a:lnTo>
                <a:lnTo>
                  <a:pt x="919" y="183"/>
                </a:lnTo>
                <a:lnTo>
                  <a:pt x="624" y="183"/>
                </a:lnTo>
                <a:lnTo>
                  <a:pt x="6" y="183"/>
                </a:lnTo>
                <a:lnTo>
                  <a:pt x="5" y="201"/>
                </a:lnTo>
                <a:lnTo>
                  <a:pt x="2" y="247"/>
                </a:lnTo>
                <a:lnTo>
                  <a:pt x="1" y="282"/>
                </a:lnTo>
                <a:lnTo>
                  <a:pt x="0" y="321"/>
                </a:lnTo>
                <a:lnTo>
                  <a:pt x="1" y="367"/>
                </a:lnTo>
                <a:lnTo>
                  <a:pt x="2" y="419"/>
                </a:lnTo>
                <a:lnTo>
                  <a:pt x="4" y="475"/>
                </a:lnTo>
                <a:lnTo>
                  <a:pt x="8" y="535"/>
                </a:lnTo>
                <a:lnTo>
                  <a:pt x="14" y="599"/>
                </a:lnTo>
                <a:lnTo>
                  <a:pt x="22" y="667"/>
                </a:lnTo>
                <a:lnTo>
                  <a:pt x="32" y="737"/>
                </a:lnTo>
                <a:lnTo>
                  <a:pt x="45" y="811"/>
                </a:lnTo>
                <a:lnTo>
                  <a:pt x="52" y="848"/>
                </a:lnTo>
                <a:lnTo>
                  <a:pt x="61" y="886"/>
                </a:lnTo>
                <a:lnTo>
                  <a:pt x="69" y="924"/>
                </a:lnTo>
                <a:lnTo>
                  <a:pt x="79" y="962"/>
                </a:lnTo>
                <a:lnTo>
                  <a:pt x="91" y="1002"/>
                </a:lnTo>
                <a:lnTo>
                  <a:pt x="102" y="1041"/>
                </a:lnTo>
                <a:lnTo>
                  <a:pt x="115" y="1080"/>
                </a:lnTo>
                <a:lnTo>
                  <a:pt x="128" y="1120"/>
                </a:lnTo>
                <a:lnTo>
                  <a:pt x="142" y="1158"/>
                </a:lnTo>
                <a:lnTo>
                  <a:pt x="159" y="1198"/>
                </a:lnTo>
                <a:lnTo>
                  <a:pt x="175" y="1237"/>
                </a:lnTo>
                <a:lnTo>
                  <a:pt x="193" y="1276"/>
                </a:lnTo>
                <a:lnTo>
                  <a:pt x="211" y="1315"/>
                </a:lnTo>
                <a:lnTo>
                  <a:pt x="232" y="1354"/>
                </a:lnTo>
                <a:lnTo>
                  <a:pt x="253" y="1392"/>
                </a:lnTo>
                <a:lnTo>
                  <a:pt x="275" y="1430"/>
                </a:lnTo>
                <a:lnTo>
                  <a:pt x="299" y="1468"/>
                </a:lnTo>
                <a:lnTo>
                  <a:pt x="324" y="1504"/>
                </a:lnTo>
                <a:lnTo>
                  <a:pt x="350" y="1541"/>
                </a:lnTo>
                <a:lnTo>
                  <a:pt x="378" y="1577"/>
                </a:lnTo>
                <a:lnTo>
                  <a:pt x="407" y="1612"/>
                </a:lnTo>
                <a:lnTo>
                  <a:pt x="438" y="1646"/>
                </a:lnTo>
                <a:lnTo>
                  <a:pt x="470" y="1681"/>
                </a:lnTo>
                <a:lnTo>
                  <a:pt x="503" y="1713"/>
                </a:lnTo>
                <a:lnTo>
                  <a:pt x="538" y="1746"/>
                </a:lnTo>
                <a:lnTo>
                  <a:pt x="574" y="1776"/>
                </a:lnTo>
                <a:lnTo>
                  <a:pt x="613" y="1806"/>
                </a:lnTo>
                <a:lnTo>
                  <a:pt x="653" y="1835"/>
                </a:lnTo>
                <a:lnTo>
                  <a:pt x="694" y="1863"/>
                </a:lnTo>
                <a:lnTo>
                  <a:pt x="738" y="1890"/>
                </a:lnTo>
                <a:lnTo>
                  <a:pt x="782" y="1915"/>
                </a:lnTo>
                <a:lnTo>
                  <a:pt x="829" y="1939"/>
                </a:lnTo>
                <a:lnTo>
                  <a:pt x="878" y="1962"/>
                </a:lnTo>
                <a:lnTo>
                  <a:pt x="928" y="1983"/>
                </a:lnTo>
                <a:lnTo>
                  <a:pt x="981" y="2002"/>
                </a:lnTo>
                <a:lnTo>
                  <a:pt x="1035" y="2020"/>
                </a:lnTo>
                <a:lnTo>
                  <a:pt x="1137" y="2053"/>
                </a:lnTo>
                <a:lnTo>
                  <a:pt x="1230" y="2080"/>
                </a:lnTo>
                <a:lnTo>
                  <a:pt x="1311" y="2105"/>
                </a:lnTo>
                <a:lnTo>
                  <a:pt x="1384" y="2125"/>
                </a:lnTo>
                <a:lnTo>
                  <a:pt x="1417" y="2164"/>
                </a:lnTo>
                <a:lnTo>
                  <a:pt x="1452" y="2203"/>
                </a:lnTo>
                <a:lnTo>
                  <a:pt x="1488" y="2241"/>
                </a:lnTo>
                <a:lnTo>
                  <a:pt x="1525" y="2275"/>
                </a:lnTo>
                <a:lnTo>
                  <a:pt x="1562" y="2309"/>
                </a:lnTo>
                <a:lnTo>
                  <a:pt x="1600" y="2340"/>
                </a:lnTo>
                <a:lnTo>
                  <a:pt x="1639" y="2370"/>
                </a:lnTo>
                <a:lnTo>
                  <a:pt x="1679" y="2398"/>
                </a:lnTo>
                <a:lnTo>
                  <a:pt x="1720" y="2424"/>
                </a:lnTo>
                <a:lnTo>
                  <a:pt x="1761" y="2449"/>
                </a:lnTo>
                <a:lnTo>
                  <a:pt x="1803" y="2471"/>
                </a:lnTo>
                <a:lnTo>
                  <a:pt x="1845" y="2490"/>
                </a:lnTo>
                <a:lnTo>
                  <a:pt x="1888" y="2508"/>
                </a:lnTo>
                <a:lnTo>
                  <a:pt x="1933" y="2525"/>
                </a:lnTo>
                <a:lnTo>
                  <a:pt x="1976" y="2538"/>
                </a:lnTo>
                <a:lnTo>
                  <a:pt x="2021" y="2549"/>
                </a:lnTo>
                <a:lnTo>
                  <a:pt x="2021" y="3864"/>
                </a:lnTo>
                <a:lnTo>
                  <a:pt x="1963" y="3868"/>
                </a:lnTo>
                <a:lnTo>
                  <a:pt x="1906" y="3873"/>
                </a:lnTo>
                <a:lnTo>
                  <a:pt x="1850" y="3880"/>
                </a:lnTo>
                <a:lnTo>
                  <a:pt x="1795" y="3887"/>
                </a:lnTo>
                <a:lnTo>
                  <a:pt x="1741" y="3895"/>
                </a:lnTo>
                <a:lnTo>
                  <a:pt x="1688" y="3904"/>
                </a:lnTo>
                <a:lnTo>
                  <a:pt x="1636" y="3915"/>
                </a:lnTo>
                <a:lnTo>
                  <a:pt x="1587" y="3926"/>
                </a:lnTo>
                <a:lnTo>
                  <a:pt x="1537" y="3939"/>
                </a:lnTo>
                <a:lnTo>
                  <a:pt x="1489" y="3951"/>
                </a:lnTo>
                <a:lnTo>
                  <a:pt x="1444" y="3965"/>
                </a:lnTo>
                <a:lnTo>
                  <a:pt x="1399" y="3980"/>
                </a:lnTo>
                <a:lnTo>
                  <a:pt x="1355" y="3995"/>
                </a:lnTo>
                <a:lnTo>
                  <a:pt x="1314" y="4012"/>
                </a:lnTo>
                <a:lnTo>
                  <a:pt x="1274" y="4029"/>
                </a:lnTo>
                <a:lnTo>
                  <a:pt x="1237" y="4046"/>
                </a:lnTo>
                <a:lnTo>
                  <a:pt x="1200" y="4065"/>
                </a:lnTo>
                <a:lnTo>
                  <a:pt x="1166" y="4085"/>
                </a:lnTo>
                <a:lnTo>
                  <a:pt x="1134" y="4104"/>
                </a:lnTo>
                <a:lnTo>
                  <a:pt x="1104" y="4124"/>
                </a:lnTo>
                <a:lnTo>
                  <a:pt x="1076" y="4146"/>
                </a:lnTo>
                <a:lnTo>
                  <a:pt x="1049" y="4167"/>
                </a:lnTo>
                <a:lnTo>
                  <a:pt x="1026" y="4189"/>
                </a:lnTo>
                <a:lnTo>
                  <a:pt x="1004" y="4211"/>
                </a:lnTo>
                <a:lnTo>
                  <a:pt x="984" y="4235"/>
                </a:lnTo>
                <a:lnTo>
                  <a:pt x="968" y="4259"/>
                </a:lnTo>
                <a:lnTo>
                  <a:pt x="953" y="4282"/>
                </a:lnTo>
                <a:lnTo>
                  <a:pt x="947" y="4295"/>
                </a:lnTo>
                <a:lnTo>
                  <a:pt x="941" y="4307"/>
                </a:lnTo>
                <a:lnTo>
                  <a:pt x="936" y="4320"/>
                </a:lnTo>
                <a:lnTo>
                  <a:pt x="931" y="4332"/>
                </a:lnTo>
                <a:lnTo>
                  <a:pt x="927" y="4344"/>
                </a:lnTo>
                <a:lnTo>
                  <a:pt x="924" y="4358"/>
                </a:lnTo>
                <a:lnTo>
                  <a:pt x="922" y="4370"/>
                </a:lnTo>
                <a:lnTo>
                  <a:pt x="920" y="4383"/>
                </a:lnTo>
                <a:lnTo>
                  <a:pt x="919" y="4396"/>
                </a:lnTo>
                <a:lnTo>
                  <a:pt x="919" y="4408"/>
                </a:lnTo>
                <a:lnTo>
                  <a:pt x="3491" y="4408"/>
                </a:lnTo>
                <a:lnTo>
                  <a:pt x="3491" y="4396"/>
                </a:lnTo>
                <a:lnTo>
                  <a:pt x="3490" y="4383"/>
                </a:lnTo>
                <a:lnTo>
                  <a:pt x="3488" y="4370"/>
                </a:lnTo>
                <a:lnTo>
                  <a:pt x="3486" y="4358"/>
                </a:lnTo>
                <a:lnTo>
                  <a:pt x="3482" y="4344"/>
                </a:lnTo>
                <a:lnTo>
                  <a:pt x="3478" y="4332"/>
                </a:lnTo>
                <a:lnTo>
                  <a:pt x="3474" y="4320"/>
                </a:lnTo>
                <a:lnTo>
                  <a:pt x="3469" y="4307"/>
                </a:lnTo>
                <a:lnTo>
                  <a:pt x="3463" y="4295"/>
                </a:lnTo>
                <a:lnTo>
                  <a:pt x="3457" y="4282"/>
                </a:lnTo>
                <a:lnTo>
                  <a:pt x="3443" y="4259"/>
                </a:lnTo>
                <a:lnTo>
                  <a:pt x="3426" y="4235"/>
                </a:lnTo>
                <a:lnTo>
                  <a:pt x="3406" y="4211"/>
                </a:lnTo>
                <a:lnTo>
                  <a:pt x="3384" y="4189"/>
                </a:lnTo>
                <a:lnTo>
                  <a:pt x="3361" y="4167"/>
                </a:lnTo>
                <a:lnTo>
                  <a:pt x="3334" y="4146"/>
                </a:lnTo>
                <a:lnTo>
                  <a:pt x="3306" y="4124"/>
                </a:lnTo>
                <a:lnTo>
                  <a:pt x="3276" y="4104"/>
                </a:lnTo>
                <a:lnTo>
                  <a:pt x="3244" y="4085"/>
                </a:lnTo>
                <a:lnTo>
                  <a:pt x="3210" y="4065"/>
                </a:lnTo>
                <a:lnTo>
                  <a:pt x="3173" y="4046"/>
                </a:lnTo>
                <a:lnTo>
                  <a:pt x="3136" y="4029"/>
                </a:lnTo>
                <a:lnTo>
                  <a:pt x="3096" y="4012"/>
                </a:lnTo>
                <a:lnTo>
                  <a:pt x="3054" y="3995"/>
                </a:lnTo>
                <a:lnTo>
                  <a:pt x="3011" y="3980"/>
                </a:lnTo>
                <a:lnTo>
                  <a:pt x="2966" y="3965"/>
                </a:lnTo>
                <a:lnTo>
                  <a:pt x="2921" y="3951"/>
                </a:lnTo>
                <a:lnTo>
                  <a:pt x="2873" y="3939"/>
                </a:lnTo>
                <a:lnTo>
                  <a:pt x="2823" y="3926"/>
                </a:lnTo>
                <a:lnTo>
                  <a:pt x="2773" y="3915"/>
                </a:lnTo>
                <a:lnTo>
                  <a:pt x="2722" y="3904"/>
                </a:lnTo>
                <a:lnTo>
                  <a:pt x="2669" y="3895"/>
                </a:lnTo>
                <a:lnTo>
                  <a:pt x="2615" y="3887"/>
                </a:lnTo>
                <a:lnTo>
                  <a:pt x="2559" y="3880"/>
                </a:lnTo>
                <a:lnTo>
                  <a:pt x="2504" y="3873"/>
                </a:lnTo>
                <a:lnTo>
                  <a:pt x="2447" y="3868"/>
                </a:lnTo>
                <a:lnTo>
                  <a:pt x="2389" y="3864"/>
                </a:lnTo>
                <a:lnTo>
                  <a:pt x="2389" y="2549"/>
                </a:lnTo>
                <a:lnTo>
                  <a:pt x="2434" y="2538"/>
                </a:lnTo>
                <a:lnTo>
                  <a:pt x="2477" y="2525"/>
                </a:lnTo>
                <a:lnTo>
                  <a:pt x="2521" y="2508"/>
                </a:lnTo>
                <a:lnTo>
                  <a:pt x="2565" y="2491"/>
                </a:lnTo>
                <a:lnTo>
                  <a:pt x="2607" y="2471"/>
                </a:lnTo>
                <a:lnTo>
                  <a:pt x="2649" y="2449"/>
                </a:lnTo>
                <a:lnTo>
                  <a:pt x="2689" y="2425"/>
                </a:lnTo>
                <a:lnTo>
                  <a:pt x="2730" y="2399"/>
                </a:lnTo>
                <a:lnTo>
                  <a:pt x="2769" y="2370"/>
                </a:lnTo>
                <a:lnTo>
                  <a:pt x="2809" y="2341"/>
                </a:lnTo>
                <a:lnTo>
                  <a:pt x="2846" y="2310"/>
                </a:lnTo>
                <a:lnTo>
                  <a:pt x="2884" y="2276"/>
                </a:lnTo>
                <a:lnTo>
                  <a:pt x="2921" y="2242"/>
                </a:lnTo>
                <a:lnTo>
                  <a:pt x="2956" y="2205"/>
                </a:lnTo>
                <a:lnTo>
                  <a:pt x="2992" y="2167"/>
                </a:lnTo>
                <a:lnTo>
                  <a:pt x="3025" y="2127"/>
                </a:lnTo>
                <a:close/>
                <a:moveTo>
                  <a:pt x="3491" y="791"/>
                </a:moveTo>
                <a:lnTo>
                  <a:pt x="3491" y="367"/>
                </a:lnTo>
                <a:lnTo>
                  <a:pt x="3786" y="367"/>
                </a:lnTo>
                <a:lnTo>
                  <a:pt x="4226" y="367"/>
                </a:lnTo>
                <a:lnTo>
                  <a:pt x="4226" y="403"/>
                </a:lnTo>
                <a:lnTo>
                  <a:pt x="4225" y="441"/>
                </a:lnTo>
                <a:lnTo>
                  <a:pt x="4223" y="482"/>
                </a:lnTo>
                <a:lnTo>
                  <a:pt x="4220" y="525"/>
                </a:lnTo>
                <a:lnTo>
                  <a:pt x="4216" y="570"/>
                </a:lnTo>
                <a:lnTo>
                  <a:pt x="4211" y="617"/>
                </a:lnTo>
                <a:lnTo>
                  <a:pt x="4205" y="665"/>
                </a:lnTo>
                <a:lnTo>
                  <a:pt x="4198" y="716"/>
                </a:lnTo>
                <a:lnTo>
                  <a:pt x="4188" y="767"/>
                </a:lnTo>
                <a:lnTo>
                  <a:pt x="4177" y="819"/>
                </a:lnTo>
                <a:lnTo>
                  <a:pt x="4165" y="873"/>
                </a:lnTo>
                <a:lnTo>
                  <a:pt x="4152" y="927"/>
                </a:lnTo>
                <a:lnTo>
                  <a:pt x="4136" y="982"/>
                </a:lnTo>
                <a:lnTo>
                  <a:pt x="4117" y="1037"/>
                </a:lnTo>
                <a:lnTo>
                  <a:pt x="4097" y="1091"/>
                </a:lnTo>
                <a:lnTo>
                  <a:pt x="4075" y="1146"/>
                </a:lnTo>
                <a:lnTo>
                  <a:pt x="4050" y="1201"/>
                </a:lnTo>
                <a:lnTo>
                  <a:pt x="4037" y="1227"/>
                </a:lnTo>
                <a:lnTo>
                  <a:pt x="4023" y="1255"/>
                </a:lnTo>
                <a:lnTo>
                  <a:pt x="4009" y="1281"/>
                </a:lnTo>
                <a:lnTo>
                  <a:pt x="3994" y="1307"/>
                </a:lnTo>
                <a:lnTo>
                  <a:pt x="3977" y="1334"/>
                </a:lnTo>
                <a:lnTo>
                  <a:pt x="3961" y="1360"/>
                </a:lnTo>
                <a:lnTo>
                  <a:pt x="3944" y="1385"/>
                </a:lnTo>
                <a:lnTo>
                  <a:pt x="3926" y="1412"/>
                </a:lnTo>
                <a:lnTo>
                  <a:pt x="3907" y="1436"/>
                </a:lnTo>
                <a:lnTo>
                  <a:pt x="3887" y="1462"/>
                </a:lnTo>
                <a:lnTo>
                  <a:pt x="3867" y="1486"/>
                </a:lnTo>
                <a:lnTo>
                  <a:pt x="3847" y="1510"/>
                </a:lnTo>
                <a:lnTo>
                  <a:pt x="3824" y="1534"/>
                </a:lnTo>
                <a:lnTo>
                  <a:pt x="3802" y="1557"/>
                </a:lnTo>
                <a:lnTo>
                  <a:pt x="3779" y="1579"/>
                </a:lnTo>
                <a:lnTo>
                  <a:pt x="3754" y="1602"/>
                </a:lnTo>
                <a:lnTo>
                  <a:pt x="3729" y="1623"/>
                </a:lnTo>
                <a:lnTo>
                  <a:pt x="3703" y="1644"/>
                </a:lnTo>
                <a:lnTo>
                  <a:pt x="3676" y="1664"/>
                </a:lnTo>
                <a:lnTo>
                  <a:pt x="3649" y="1685"/>
                </a:lnTo>
                <a:lnTo>
                  <a:pt x="3619" y="1704"/>
                </a:lnTo>
                <a:lnTo>
                  <a:pt x="3590" y="1722"/>
                </a:lnTo>
                <a:lnTo>
                  <a:pt x="3560" y="1740"/>
                </a:lnTo>
                <a:lnTo>
                  <a:pt x="3528" y="1758"/>
                </a:lnTo>
                <a:lnTo>
                  <a:pt x="3496" y="1775"/>
                </a:lnTo>
                <a:lnTo>
                  <a:pt x="3462" y="1790"/>
                </a:lnTo>
                <a:lnTo>
                  <a:pt x="3428" y="1805"/>
                </a:lnTo>
                <a:lnTo>
                  <a:pt x="3392" y="1820"/>
                </a:lnTo>
                <a:lnTo>
                  <a:pt x="3357" y="1833"/>
                </a:lnTo>
                <a:lnTo>
                  <a:pt x="3319" y="1846"/>
                </a:lnTo>
                <a:lnTo>
                  <a:pt x="3192" y="1886"/>
                </a:lnTo>
                <a:lnTo>
                  <a:pt x="3227" y="1825"/>
                </a:lnTo>
                <a:lnTo>
                  <a:pt x="3258" y="1763"/>
                </a:lnTo>
                <a:lnTo>
                  <a:pt x="3289" y="1700"/>
                </a:lnTo>
                <a:lnTo>
                  <a:pt x="3317" y="1635"/>
                </a:lnTo>
                <a:lnTo>
                  <a:pt x="3345" y="1569"/>
                </a:lnTo>
                <a:lnTo>
                  <a:pt x="3369" y="1501"/>
                </a:lnTo>
                <a:lnTo>
                  <a:pt x="3391" y="1433"/>
                </a:lnTo>
                <a:lnTo>
                  <a:pt x="3411" y="1364"/>
                </a:lnTo>
                <a:lnTo>
                  <a:pt x="3430" y="1294"/>
                </a:lnTo>
                <a:lnTo>
                  <a:pt x="3446" y="1223"/>
                </a:lnTo>
                <a:lnTo>
                  <a:pt x="3459" y="1152"/>
                </a:lnTo>
                <a:lnTo>
                  <a:pt x="3470" y="1080"/>
                </a:lnTo>
                <a:lnTo>
                  <a:pt x="3475" y="1044"/>
                </a:lnTo>
                <a:lnTo>
                  <a:pt x="3479" y="1008"/>
                </a:lnTo>
                <a:lnTo>
                  <a:pt x="3482" y="972"/>
                </a:lnTo>
                <a:lnTo>
                  <a:pt x="3486" y="936"/>
                </a:lnTo>
                <a:lnTo>
                  <a:pt x="3488" y="900"/>
                </a:lnTo>
                <a:lnTo>
                  <a:pt x="3490" y="863"/>
                </a:lnTo>
                <a:lnTo>
                  <a:pt x="3491" y="828"/>
                </a:lnTo>
                <a:lnTo>
                  <a:pt x="3491" y="791"/>
                </a:lnTo>
                <a:close/>
                <a:moveTo>
                  <a:pt x="1091" y="1846"/>
                </a:moveTo>
                <a:lnTo>
                  <a:pt x="1091" y="1846"/>
                </a:lnTo>
                <a:lnTo>
                  <a:pt x="1053" y="1833"/>
                </a:lnTo>
                <a:lnTo>
                  <a:pt x="1017" y="1820"/>
                </a:lnTo>
                <a:lnTo>
                  <a:pt x="981" y="1805"/>
                </a:lnTo>
                <a:lnTo>
                  <a:pt x="947" y="1791"/>
                </a:lnTo>
                <a:lnTo>
                  <a:pt x="913" y="1775"/>
                </a:lnTo>
                <a:lnTo>
                  <a:pt x="881" y="1759"/>
                </a:lnTo>
                <a:lnTo>
                  <a:pt x="849" y="1741"/>
                </a:lnTo>
                <a:lnTo>
                  <a:pt x="819" y="1723"/>
                </a:lnTo>
                <a:lnTo>
                  <a:pt x="789" y="1705"/>
                </a:lnTo>
                <a:lnTo>
                  <a:pt x="760" y="1686"/>
                </a:lnTo>
                <a:lnTo>
                  <a:pt x="733" y="1665"/>
                </a:lnTo>
                <a:lnTo>
                  <a:pt x="705" y="1645"/>
                </a:lnTo>
                <a:lnTo>
                  <a:pt x="680" y="1624"/>
                </a:lnTo>
                <a:lnTo>
                  <a:pt x="655" y="1603"/>
                </a:lnTo>
                <a:lnTo>
                  <a:pt x="630" y="1580"/>
                </a:lnTo>
                <a:lnTo>
                  <a:pt x="607" y="1558"/>
                </a:lnTo>
                <a:lnTo>
                  <a:pt x="585" y="1535"/>
                </a:lnTo>
                <a:lnTo>
                  <a:pt x="562" y="1511"/>
                </a:lnTo>
                <a:lnTo>
                  <a:pt x="541" y="1487"/>
                </a:lnTo>
                <a:lnTo>
                  <a:pt x="521" y="1463"/>
                </a:lnTo>
                <a:lnTo>
                  <a:pt x="501" y="1438"/>
                </a:lnTo>
                <a:lnTo>
                  <a:pt x="483" y="1413"/>
                </a:lnTo>
                <a:lnTo>
                  <a:pt x="465" y="1387"/>
                </a:lnTo>
                <a:lnTo>
                  <a:pt x="448" y="1361"/>
                </a:lnTo>
                <a:lnTo>
                  <a:pt x="431" y="1336"/>
                </a:lnTo>
                <a:lnTo>
                  <a:pt x="415" y="1309"/>
                </a:lnTo>
                <a:lnTo>
                  <a:pt x="400" y="1283"/>
                </a:lnTo>
                <a:lnTo>
                  <a:pt x="386" y="1256"/>
                </a:lnTo>
                <a:lnTo>
                  <a:pt x="372" y="1229"/>
                </a:lnTo>
                <a:lnTo>
                  <a:pt x="358" y="1202"/>
                </a:lnTo>
                <a:lnTo>
                  <a:pt x="334" y="1147"/>
                </a:lnTo>
                <a:lnTo>
                  <a:pt x="312" y="1092"/>
                </a:lnTo>
                <a:lnTo>
                  <a:pt x="291" y="1038"/>
                </a:lnTo>
                <a:lnTo>
                  <a:pt x="273" y="983"/>
                </a:lnTo>
                <a:lnTo>
                  <a:pt x="258" y="928"/>
                </a:lnTo>
                <a:lnTo>
                  <a:pt x="244" y="874"/>
                </a:lnTo>
                <a:lnTo>
                  <a:pt x="232" y="820"/>
                </a:lnTo>
                <a:lnTo>
                  <a:pt x="221" y="768"/>
                </a:lnTo>
                <a:lnTo>
                  <a:pt x="212" y="716"/>
                </a:lnTo>
                <a:lnTo>
                  <a:pt x="204" y="666"/>
                </a:lnTo>
                <a:lnTo>
                  <a:pt x="198" y="618"/>
                </a:lnTo>
                <a:lnTo>
                  <a:pt x="194" y="570"/>
                </a:lnTo>
                <a:lnTo>
                  <a:pt x="190" y="525"/>
                </a:lnTo>
                <a:lnTo>
                  <a:pt x="187" y="482"/>
                </a:lnTo>
                <a:lnTo>
                  <a:pt x="185" y="441"/>
                </a:lnTo>
                <a:lnTo>
                  <a:pt x="184" y="404"/>
                </a:lnTo>
                <a:lnTo>
                  <a:pt x="184" y="367"/>
                </a:lnTo>
                <a:lnTo>
                  <a:pt x="624" y="367"/>
                </a:lnTo>
                <a:lnTo>
                  <a:pt x="919" y="367"/>
                </a:lnTo>
                <a:lnTo>
                  <a:pt x="919" y="791"/>
                </a:lnTo>
                <a:lnTo>
                  <a:pt x="919" y="828"/>
                </a:lnTo>
                <a:lnTo>
                  <a:pt x="920" y="863"/>
                </a:lnTo>
                <a:lnTo>
                  <a:pt x="922" y="900"/>
                </a:lnTo>
                <a:lnTo>
                  <a:pt x="924" y="936"/>
                </a:lnTo>
                <a:lnTo>
                  <a:pt x="927" y="972"/>
                </a:lnTo>
                <a:lnTo>
                  <a:pt x="930" y="1008"/>
                </a:lnTo>
                <a:lnTo>
                  <a:pt x="935" y="1044"/>
                </a:lnTo>
                <a:lnTo>
                  <a:pt x="940" y="1080"/>
                </a:lnTo>
                <a:lnTo>
                  <a:pt x="951" y="1151"/>
                </a:lnTo>
                <a:lnTo>
                  <a:pt x="964" y="1223"/>
                </a:lnTo>
                <a:lnTo>
                  <a:pt x="980" y="1293"/>
                </a:lnTo>
                <a:lnTo>
                  <a:pt x="998" y="1363"/>
                </a:lnTo>
                <a:lnTo>
                  <a:pt x="1019" y="1432"/>
                </a:lnTo>
                <a:lnTo>
                  <a:pt x="1041" y="1501"/>
                </a:lnTo>
                <a:lnTo>
                  <a:pt x="1065" y="1568"/>
                </a:lnTo>
                <a:lnTo>
                  <a:pt x="1092" y="1634"/>
                </a:lnTo>
                <a:lnTo>
                  <a:pt x="1120" y="1699"/>
                </a:lnTo>
                <a:lnTo>
                  <a:pt x="1151" y="1763"/>
                </a:lnTo>
                <a:lnTo>
                  <a:pt x="1183" y="1825"/>
                </a:lnTo>
                <a:lnTo>
                  <a:pt x="1217" y="1885"/>
                </a:lnTo>
                <a:lnTo>
                  <a:pt x="1091" y="1846"/>
                </a:lnTo>
                <a:close/>
                <a:moveTo>
                  <a:pt x="2205" y="1626"/>
                </a:moveTo>
                <a:lnTo>
                  <a:pt x="1637" y="2020"/>
                </a:lnTo>
                <a:lnTo>
                  <a:pt x="1837" y="1359"/>
                </a:lnTo>
                <a:lnTo>
                  <a:pt x="1287" y="940"/>
                </a:lnTo>
                <a:lnTo>
                  <a:pt x="1978" y="927"/>
                </a:lnTo>
                <a:lnTo>
                  <a:pt x="2205" y="274"/>
                </a:lnTo>
                <a:lnTo>
                  <a:pt x="2433" y="927"/>
                </a:lnTo>
                <a:lnTo>
                  <a:pt x="3123" y="940"/>
                </a:lnTo>
                <a:lnTo>
                  <a:pt x="2573" y="1359"/>
                </a:lnTo>
                <a:lnTo>
                  <a:pt x="2772" y="2020"/>
                </a:lnTo>
                <a:lnTo>
                  <a:pt x="2205" y="16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1" name="Freeform 175">
            <a:extLst>
              <a:ext uri="{FF2B5EF4-FFF2-40B4-BE49-F238E27FC236}">
                <a16:creationId xmlns="" xmlns:a16="http://schemas.microsoft.com/office/drawing/2014/main" id="{D17685F4-FDCC-4207-AD20-E76F5DF0F9A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082195" y="5024411"/>
            <a:ext cx="302895" cy="386080"/>
          </a:xfrm>
          <a:custGeom>
            <a:avLst/>
            <a:gdLst>
              <a:gd name="T0" fmla="*/ 84 w 138"/>
              <a:gd name="T1" fmla="*/ 71 h 176"/>
              <a:gd name="T2" fmla="*/ 69 w 138"/>
              <a:gd name="T3" fmla="*/ 69 h 176"/>
              <a:gd name="T4" fmla="*/ 54 w 138"/>
              <a:gd name="T5" fmla="*/ 71 h 176"/>
              <a:gd name="T6" fmla="*/ 54 w 138"/>
              <a:gd name="T7" fmla="*/ 26 h 176"/>
              <a:gd name="T8" fmla="*/ 15 w 138"/>
              <a:gd name="T9" fmla="*/ 26 h 176"/>
              <a:gd name="T10" fmla="*/ 15 w 138"/>
              <a:gd name="T11" fmla="*/ 48 h 176"/>
              <a:gd name="T12" fmla="*/ 34 w 138"/>
              <a:gd name="T13" fmla="*/ 82 h 176"/>
              <a:gd name="T14" fmla="*/ 16 w 138"/>
              <a:gd name="T15" fmla="*/ 122 h 176"/>
              <a:gd name="T16" fmla="*/ 69 w 138"/>
              <a:gd name="T17" fmla="*/ 176 h 176"/>
              <a:gd name="T18" fmla="*/ 122 w 138"/>
              <a:gd name="T19" fmla="*/ 122 h 176"/>
              <a:gd name="T20" fmla="*/ 101 w 138"/>
              <a:gd name="T21" fmla="*/ 80 h 176"/>
              <a:gd name="T22" fmla="*/ 123 w 138"/>
              <a:gd name="T23" fmla="*/ 49 h 176"/>
              <a:gd name="T24" fmla="*/ 123 w 138"/>
              <a:gd name="T25" fmla="*/ 26 h 176"/>
              <a:gd name="T26" fmla="*/ 84 w 138"/>
              <a:gd name="T27" fmla="*/ 26 h 176"/>
              <a:gd name="T28" fmla="*/ 84 w 138"/>
              <a:gd name="T29" fmla="*/ 71 h 176"/>
              <a:gd name="T30" fmla="*/ 103 w 138"/>
              <a:gd name="T31" fmla="*/ 122 h 176"/>
              <a:gd name="T32" fmla="*/ 69 w 138"/>
              <a:gd name="T33" fmla="*/ 157 h 176"/>
              <a:gd name="T34" fmla="*/ 35 w 138"/>
              <a:gd name="T35" fmla="*/ 122 h 176"/>
              <a:gd name="T36" fmla="*/ 69 w 138"/>
              <a:gd name="T37" fmla="*/ 88 h 176"/>
              <a:gd name="T38" fmla="*/ 103 w 138"/>
              <a:gd name="T39" fmla="*/ 122 h 176"/>
              <a:gd name="T40" fmla="*/ 0 w 138"/>
              <a:gd name="T41" fmla="*/ 0 h 176"/>
              <a:gd name="T42" fmla="*/ 0 w 138"/>
              <a:gd name="T43" fmla="*/ 16 h 176"/>
              <a:gd name="T44" fmla="*/ 138 w 138"/>
              <a:gd name="T45" fmla="*/ 16 h 176"/>
              <a:gd name="T46" fmla="*/ 138 w 138"/>
              <a:gd name="T47" fmla="*/ 0 h 176"/>
              <a:gd name="T48" fmla="*/ 0 w 138"/>
              <a:gd name="T49" fmla="*/ 0 h 176"/>
              <a:gd name="T50" fmla="*/ 68 w 138"/>
              <a:gd name="T51" fmla="*/ 91 h 176"/>
              <a:gd name="T52" fmla="*/ 61 w 138"/>
              <a:gd name="T53" fmla="*/ 111 h 176"/>
              <a:gd name="T54" fmla="*/ 39 w 138"/>
              <a:gd name="T55" fmla="*/ 111 h 176"/>
              <a:gd name="T56" fmla="*/ 38 w 138"/>
              <a:gd name="T57" fmla="*/ 112 h 176"/>
              <a:gd name="T58" fmla="*/ 38 w 138"/>
              <a:gd name="T59" fmla="*/ 114 h 176"/>
              <a:gd name="T60" fmla="*/ 56 w 138"/>
              <a:gd name="T61" fmla="*/ 127 h 176"/>
              <a:gd name="T62" fmla="*/ 49 w 138"/>
              <a:gd name="T63" fmla="*/ 148 h 176"/>
              <a:gd name="T64" fmla="*/ 50 w 138"/>
              <a:gd name="T65" fmla="*/ 149 h 176"/>
              <a:gd name="T66" fmla="*/ 51 w 138"/>
              <a:gd name="T67" fmla="*/ 149 h 176"/>
              <a:gd name="T68" fmla="*/ 69 w 138"/>
              <a:gd name="T69" fmla="*/ 136 h 176"/>
              <a:gd name="T70" fmla="*/ 87 w 138"/>
              <a:gd name="T71" fmla="*/ 149 h 176"/>
              <a:gd name="T72" fmla="*/ 88 w 138"/>
              <a:gd name="T73" fmla="*/ 149 h 176"/>
              <a:gd name="T74" fmla="*/ 88 w 138"/>
              <a:gd name="T75" fmla="*/ 149 h 176"/>
              <a:gd name="T76" fmla="*/ 89 w 138"/>
              <a:gd name="T77" fmla="*/ 148 h 176"/>
              <a:gd name="T78" fmla="*/ 82 w 138"/>
              <a:gd name="T79" fmla="*/ 127 h 176"/>
              <a:gd name="T80" fmla="*/ 100 w 138"/>
              <a:gd name="T81" fmla="*/ 114 h 176"/>
              <a:gd name="T82" fmla="*/ 100 w 138"/>
              <a:gd name="T83" fmla="*/ 112 h 176"/>
              <a:gd name="T84" fmla="*/ 99 w 138"/>
              <a:gd name="T85" fmla="*/ 111 h 176"/>
              <a:gd name="T86" fmla="*/ 77 w 138"/>
              <a:gd name="T87" fmla="*/ 111 h 176"/>
              <a:gd name="T88" fmla="*/ 70 w 138"/>
              <a:gd name="T89" fmla="*/ 91 h 176"/>
              <a:gd name="T90" fmla="*/ 69 w 138"/>
              <a:gd name="T91" fmla="*/ 90 h 176"/>
              <a:gd name="T92" fmla="*/ 68 w 138"/>
              <a:gd name="T93" fmla="*/ 9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76">
                <a:moveTo>
                  <a:pt x="84" y="71"/>
                </a:moveTo>
                <a:cubicBezTo>
                  <a:pt x="79" y="70"/>
                  <a:pt x="74" y="69"/>
                  <a:pt x="69" y="69"/>
                </a:cubicBezTo>
                <a:cubicBezTo>
                  <a:pt x="64" y="69"/>
                  <a:pt x="59" y="70"/>
                  <a:pt x="54" y="71"/>
                </a:cubicBezTo>
                <a:cubicBezTo>
                  <a:pt x="54" y="26"/>
                  <a:pt x="54" y="26"/>
                  <a:pt x="54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48"/>
                  <a:pt x="15" y="48"/>
                  <a:pt x="15" y="48"/>
                </a:cubicBezTo>
                <a:cubicBezTo>
                  <a:pt x="34" y="82"/>
                  <a:pt x="34" y="82"/>
                  <a:pt x="34" y="82"/>
                </a:cubicBezTo>
                <a:cubicBezTo>
                  <a:pt x="23" y="92"/>
                  <a:pt x="16" y="106"/>
                  <a:pt x="16" y="122"/>
                </a:cubicBezTo>
                <a:cubicBezTo>
                  <a:pt x="16" y="152"/>
                  <a:pt x="40" y="176"/>
                  <a:pt x="69" y="176"/>
                </a:cubicBezTo>
                <a:cubicBezTo>
                  <a:pt x="98" y="176"/>
                  <a:pt x="122" y="152"/>
                  <a:pt x="122" y="122"/>
                </a:cubicBezTo>
                <a:cubicBezTo>
                  <a:pt x="122" y="105"/>
                  <a:pt x="114" y="90"/>
                  <a:pt x="101" y="80"/>
                </a:cubicBezTo>
                <a:cubicBezTo>
                  <a:pt x="123" y="49"/>
                  <a:pt x="123" y="49"/>
                  <a:pt x="123" y="49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84" y="26"/>
                  <a:pt x="84" y="26"/>
                  <a:pt x="84" y="26"/>
                </a:cubicBezTo>
                <a:lnTo>
                  <a:pt x="84" y="71"/>
                </a:lnTo>
                <a:close/>
                <a:moveTo>
                  <a:pt x="103" y="122"/>
                </a:moveTo>
                <a:cubicBezTo>
                  <a:pt x="103" y="141"/>
                  <a:pt x="88" y="157"/>
                  <a:pt x="69" y="157"/>
                </a:cubicBezTo>
                <a:cubicBezTo>
                  <a:pt x="50" y="157"/>
                  <a:pt x="35" y="141"/>
                  <a:pt x="35" y="122"/>
                </a:cubicBezTo>
                <a:cubicBezTo>
                  <a:pt x="35" y="104"/>
                  <a:pt x="50" y="88"/>
                  <a:pt x="69" y="88"/>
                </a:cubicBezTo>
                <a:cubicBezTo>
                  <a:pt x="88" y="88"/>
                  <a:pt x="103" y="104"/>
                  <a:pt x="103" y="122"/>
                </a:cubicBezTo>
                <a:close/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138" y="16"/>
                  <a:pt x="138" y="16"/>
                  <a:pt x="138" y="16"/>
                </a:cubicBezTo>
                <a:cubicBezTo>
                  <a:pt x="138" y="0"/>
                  <a:pt x="138" y="0"/>
                  <a:pt x="138" y="0"/>
                </a:cubicBezTo>
                <a:lnTo>
                  <a:pt x="0" y="0"/>
                </a:lnTo>
                <a:close/>
                <a:moveTo>
                  <a:pt x="68" y="91"/>
                </a:moveTo>
                <a:cubicBezTo>
                  <a:pt x="61" y="111"/>
                  <a:pt x="61" y="111"/>
                  <a:pt x="61" y="111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9" y="111"/>
                  <a:pt x="38" y="112"/>
                  <a:pt x="38" y="112"/>
                </a:cubicBezTo>
                <a:cubicBezTo>
                  <a:pt x="38" y="113"/>
                  <a:pt x="38" y="113"/>
                  <a:pt x="38" y="114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49" y="148"/>
                  <a:pt x="49" y="149"/>
                  <a:pt x="50" y="149"/>
                </a:cubicBezTo>
                <a:cubicBezTo>
                  <a:pt x="50" y="149"/>
                  <a:pt x="51" y="149"/>
                  <a:pt x="51" y="149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7" y="149"/>
                  <a:pt x="87" y="149"/>
                  <a:pt x="88" y="149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9" y="149"/>
                  <a:pt x="89" y="148"/>
                  <a:pt x="89" y="148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00" y="113"/>
                  <a:pt x="100" y="113"/>
                  <a:pt x="100" y="112"/>
                </a:cubicBezTo>
                <a:cubicBezTo>
                  <a:pt x="100" y="112"/>
                  <a:pt x="99" y="111"/>
                  <a:pt x="99" y="111"/>
                </a:cubicBezTo>
                <a:cubicBezTo>
                  <a:pt x="77" y="111"/>
                  <a:pt x="77" y="111"/>
                  <a:pt x="77" y="111"/>
                </a:cubicBezTo>
                <a:cubicBezTo>
                  <a:pt x="70" y="91"/>
                  <a:pt x="70" y="91"/>
                  <a:pt x="70" y="91"/>
                </a:cubicBezTo>
                <a:cubicBezTo>
                  <a:pt x="70" y="90"/>
                  <a:pt x="70" y="90"/>
                  <a:pt x="69" y="90"/>
                </a:cubicBezTo>
                <a:cubicBezTo>
                  <a:pt x="68" y="90"/>
                  <a:pt x="68" y="90"/>
                  <a:pt x="68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</p:sp>
      <p:sp>
        <p:nvSpPr>
          <p:cNvPr id="42" name="Freeform 174">
            <a:extLst>
              <a:ext uri="{FF2B5EF4-FFF2-40B4-BE49-F238E27FC236}">
                <a16:creationId xmlns="" xmlns:a16="http://schemas.microsoft.com/office/drawing/2014/main" id="{D30E5DC6-3F66-47D9-8A57-7AA6AB2EBDD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746656" y="5012981"/>
            <a:ext cx="397510" cy="397510"/>
          </a:xfrm>
          <a:custGeom>
            <a:avLst/>
            <a:gdLst>
              <a:gd name="T0" fmla="*/ 130 w 485"/>
              <a:gd name="T1" fmla="*/ 298 h 515"/>
              <a:gd name="T2" fmla="*/ 0 w 485"/>
              <a:gd name="T3" fmla="*/ 421 h 515"/>
              <a:gd name="T4" fmla="*/ 104 w 485"/>
              <a:gd name="T5" fmla="*/ 508 h 515"/>
              <a:gd name="T6" fmla="*/ 241 w 485"/>
              <a:gd name="T7" fmla="*/ 321 h 515"/>
              <a:gd name="T8" fmla="*/ 357 w 485"/>
              <a:gd name="T9" fmla="*/ 265 h 515"/>
              <a:gd name="T10" fmla="*/ 286 w 485"/>
              <a:gd name="T11" fmla="*/ 295 h 515"/>
              <a:gd name="T12" fmla="*/ 239 w 485"/>
              <a:gd name="T13" fmla="*/ 331 h 515"/>
              <a:gd name="T14" fmla="*/ 383 w 485"/>
              <a:gd name="T15" fmla="*/ 411 h 515"/>
              <a:gd name="T16" fmla="*/ 357 w 485"/>
              <a:gd name="T17" fmla="*/ 265 h 515"/>
              <a:gd name="T18" fmla="*/ 348 w 485"/>
              <a:gd name="T19" fmla="*/ 234 h 515"/>
              <a:gd name="T20" fmla="*/ 286 w 485"/>
              <a:gd name="T21" fmla="*/ 281 h 515"/>
              <a:gd name="T22" fmla="*/ 201 w 485"/>
              <a:gd name="T23" fmla="*/ 281 h 515"/>
              <a:gd name="T24" fmla="*/ 140 w 485"/>
              <a:gd name="T25" fmla="*/ 234 h 515"/>
              <a:gd name="T26" fmla="*/ 114 w 485"/>
              <a:gd name="T27" fmla="*/ 156 h 515"/>
              <a:gd name="T28" fmla="*/ 140 w 485"/>
              <a:gd name="T29" fmla="*/ 78 h 515"/>
              <a:gd name="T30" fmla="*/ 201 w 485"/>
              <a:gd name="T31" fmla="*/ 31 h 515"/>
              <a:gd name="T32" fmla="*/ 286 w 485"/>
              <a:gd name="T33" fmla="*/ 31 h 515"/>
              <a:gd name="T34" fmla="*/ 348 w 485"/>
              <a:gd name="T35" fmla="*/ 78 h 515"/>
              <a:gd name="T36" fmla="*/ 374 w 485"/>
              <a:gd name="T37" fmla="*/ 156 h 515"/>
              <a:gd name="T38" fmla="*/ 400 w 485"/>
              <a:gd name="T39" fmla="*/ 208 h 515"/>
              <a:gd name="T40" fmla="*/ 362 w 485"/>
              <a:gd name="T41" fmla="*/ 194 h 515"/>
              <a:gd name="T42" fmla="*/ 362 w 485"/>
              <a:gd name="T43" fmla="*/ 116 h 515"/>
              <a:gd name="T44" fmla="*/ 322 w 485"/>
              <a:gd name="T45" fmla="*/ 57 h 515"/>
              <a:gd name="T46" fmla="*/ 244 w 485"/>
              <a:gd name="T47" fmla="*/ 38 h 515"/>
              <a:gd name="T48" fmla="*/ 166 w 485"/>
              <a:gd name="T49" fmla="*/ 57 h 515"/>
              <a:gd name="T50" fmla="*/ 126 w 485"/>
              <a:gd name="T51" fmla="*/ 116 h 515"/>
              <a:gd name="T52" fmla="*/ 126 w 485"/>
              <a:gd name="T53" fmla="*/ 194 h 515"/>
              <a:gd name="T54" fmla="*/ 166 w 485"/>
              <a:gd name="T55" fmla="*/ 253 h 515"/>
              <a:gd name="T56" fmla="*/ 244 w 485"/>
              <a:gd name="T57" fmla="*/ 274 h 515"/>
              <a:gd name="T58" fmla="*/ 322 w 485"/>
              <a:gd name="T59" fmla="*/ 253 h 515"/>
              <a:gd name="T60" fmla="*/ 362 w 485"/>
              <a:gd name="T61" fmla="*/ 194 h 515"/>
              <a:gd name="T62" fmla="*/ 362 w 485"/>
              <a:gd name="T63" fmla="*/ 194 h 515"/>
              <a:gd name="T64" fmla="*/ 298 w 485"/>
              <a:gd name="T65" fmla="*/ 196 h 515"/>
              <a:gd name="T66" fmla="*/ 267 w 485"/>
              <a:gd name="T67" fmla="*/ 220 h 515"/>
              <a:gd name="T68" fmla="*/ 222 w 485"/>
              <a:gd name="T69" fmla="*/ 220 h 515"/>
              <a:gd name="T70" fmla="*/ 189 w 485"/>
              <a:gd name="T71" fmla="*/ 196 h 515"/>
              <a:gd name="T72" fmla="*/ 175 w 485"/>
              <a:gd name="T73" fmla="*/ 156 h 515"/>
              <a:gd name="T74" fmla="*/ 189 w 485"/>
              <a:gd name="T75" fmla="*/ 116 h 515"/>
              <a:gd name="T76" fmla="*/ 222 w 485"/>
              <a:gd name="T77" fmla="*/ 90 h 515"/>
              <a:gd name="T78" fmla="*/ 267 w 485"/>
              <a:gd name="T79" fmla="*/ 90 h 515"/>
              <a:gd name="T80" fmla="*/ 298 w 485"/>
              <a:gd name="T81" fmla="*/ 116 h 515"/>
              <a:gd name="T82" fmla="*/ 312 w 485"/>
              <a:gd name="T83" fmla="*/ 156 h 515"/>
              <a:gd name="T84" fmla="*/ 324 w 485"/>
              <a:gd name="T85" fmla="*/ 182 h 515"/>
              <a:gd name="T86" fmla="*/ 324 w 485"/>
              <a:gd name="T87" fmla="*/ 182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5" h="515">
                <a:moveTo>
                  <a:pt x="201" y="291"/>
                </a:moveTo>
                <a:lnTo>
                  <a:pt x="130" y="298"/>
                </a:lnTo>
                <a:lnTo>
                  <a:pt x="130" y="262"/>
                </a:lnTo>
                <a:lnTo>
                  <a:pt x="0" y="421"/>
                </a:lnTo>
                <a:lnTo>
                  <a:pt x="102" y="402"/>
                </a:lnTo>
                <a:lnTo>
                  <a:pt x="104" y="508"/>
                </a:lnTo>
                <a:lnTo>
                  <a:pt x="251" y="328"/>
                </a:lnTo>
                <a:lnTo>
                  <a:pt x="241" y="321"/>
                </a:lnTo>
                <a:lnTo>
                  <a:pt x="201" y="291"/>
                </a:lnTo>
                <a:moveTo>
                  <a:pt x="357" y="265"/>
                </a:moveTo>
                <a:lnTo>
                  <a:pt x="357" y="300"/>
                </a:lnTo>
                <a:lnTo>
                  <a:pt x="286" y="295"/>
                </a:lnTo>
                <a:lnTo>
                  <a:pt x="275" y="302"/>
                </a:lnTo>
                <a:lnTo>
                  <a:pt x="239" y="331"/>
                </a:lnTo>
                <a:lnTo>
                  <a:pt x="376" y="515"/>
                </a:lnTo>
                <a:lnTo>
                  <a:pt x="383" y="411"/>
                </a:lnTo>
                <a:lnTo>
                  <a:pt x="485" y="435"/>
                </a:lnTo>
                <a:lnTo>
                  <a:pt x="357" y="265"/>
                </a:lnTo>
                <a:moveTo>
                  <a:pt x="400" y="208"/>
                </a:moveTo>
                <a:lnTo>
                  <a:pt x="348" y="234"/>
                </a:lnTo>
                <a:lnTo>
                  <a:pt x="348" y="286"/>
                </a:lnTo>
                <a:lnTo>
                  <a:pt x="286" y="281"/>
                </a:lnTo>
                <a:lnTo>
                  <a:pt x="244" y="312"/>
                </a:lnTo>
                <a:lnTo>
                  <a:pt x="201" y="281"/>
                </a:lnTo>
                <a:lnTo>
                  <a:pt x="140" y="286"/>
                </a:lnTo>
                <a:lnTo>
                  <a:pt x="140" y="234"/>
                </a:lnTo>
                <a:lnTo>
                  <a:pt x="88" y="208"/>
                </a:lnTo>
                <a:lnTo>
                  <a:pt x="114" y="156"/>
                </a:lnTo>
                <a:lnTo>
                  <a:pt x="88" y="102"/>
                </a:lnTo>
                <a:lnTo>
                  <a:pt x="140" y="78"/>
                </a:lnTo>
                <a:lnTo>
                  <a:pt x="140" y="26"/>
                </a:lnTo>
                <a:lnTo>
                  <a:pt x="201" y="31"/>
                </a:lnTo>
                <a:lnTo>
                  <a:pt x="244" y="0"/>
                </a:lnTo>
                <a:lnTo>
                  <a:pt x="286" y="31"/>
                </a:lnTo>
                <a:lnTo>
                  <a:pt x="348" y="26"/>
                </a:lnTo>
                <a:lnTo>
                  <a:pt x="348" y="78"/>
                </a:lnTo>
                <a:lnTo>
                  <a:pt x="400" y="104"/>
                </a:lnTo>
                <a:lnTo>
                  <a:pt x="374" y="156"/>
                </a:lnTo>
                <a:lnTo>
                  <a:pt x="400" y="208"/>
                </a:lnTo>
                <a:lnTo>
                  <a:pt x="400" y="208"/>
                </a:lnTo>
                <a:lnTo>
                  <a:pt x="400" y="208"/>
                </a:lnTo>
                <a:moveTo>
                  <a:pt x="362" y="194"/>
                </a:moveTo>
                <a:lnTo>
                  <a:pt x="343" y="156"/>
                </a:lnTo>
                <a:lnTo>
                  <a:pt x="362" y="116"/>
                </a:lnTo>
                <a:lnTo>
                  <a:pt x="322" y="97"/>
                </a:lnTo>
                <a:lnTo>
                  <a:pt x="322" y="57"/>
                </a:lnTo>
                <a:lnTo>
                  <a:pt x="277" y="59"/>
                </a:lnTo>
                <a:lnTo>
                  <a:pt x="244" y="38"/>
                </a:lnTo>
                <a:lnTo>
                  <a:pt x="211" y="59"/>
                </a:lnTo>
                <a:lnTo>
                  <a:pt x="166" y="57"/>
                </a:lnTo>
                <a:lnTo>
                  <a:pt x="166" y="97"/>
                </a:lnTo>
                <a:lnTo>
                  <a:pt x="126" y="116"/>
                </a:lnTo>
                <a:lnTo>
                  <a:pt x="144" y="156"/>
                </a:lnTo>
                <a:lnTo>
                  <a:pt x="126" y="194"/>
                </a:lnTo>
                <a:lnTo>
                  <a:pt x="166" y="215"/>
                </a:lnTo>
                <a:lnTo>
                  <a:pt x="166" y="253"/>
                </a:lnTo>
                <a:lnTo>
                  <a:pt x="211" y="250"/>
                </a:lnTo>
                <a:lnTo>
                  <a:pt x="244" y="274"/>
                </a:lnTo>
                <a:lnTo>
                  <a:pt x="277" y="250"/>
                </a:lnTo>
                <a:lnTo>
                  <a:pt x="322" y="253"/>
                </a:lnTo>
                <a:lnTo>
                  <a:pt x="322" y="215"/>
                </a:lnTo>
                <a:lnTo>
                  <a:pt x="362" y="194"/>
                </a:lnTo>
                <a:lnTo>
                  <a:pt x="362" y="194"/>
                </a:lnTo>
                <a:lnTo>
                  <a:pt x="362" y="194"/>
                </a:lnTo>
                <a:moveTo>
                  <a:pt x="324" y="182"/>
                </a:moveTo>
                <a:lnTo>
                  <a:pt x="298" y="196"/>
                </a:lnTo>
                <a:lnTo>
                  <a:pt x="298" y="222"/>
                </a:lnTo>
                <a:lnTo>
                  <a:pt x="267" y="220"/>
                </a:lnTo>
                <a:lnTo>
                  <a:pt x="244" y="236"/>
                </a:lnTo>
                <a:lnTo>
                  <a:pt x="222" y="220"/>
                </a:lnTo>
                <a:lnTo>
                  <a:pt x="189" y="222"/>
                </a:lnTo>
                <a:lnTo>
                  <a:pt x="189" y="196"/>
                </a:lnTo>
                <a:lnTo>
                  <a:pt x="163" y="182"/>
                </a:lnTo>
                <a:lnTo>
                  <a:pt x="175" y="156"/>
                </a:lnTo>
                <a:lnTo>
                  <a:pt x="163" y="128"/>
                </a:lnTo>
                <a:lnTo>
                  <a:pt x="189" y="116"/>
                </a:lnTo>
                <a:lnTo>
                  <a:pt x="189" y="87"/>
                </a:lnTo>
                <a:lnTo>
                  <a:pt x="222" y="90"/>
                </a:lnTo>
                <a:lnTo>
                  <a:pt x="244" y="73"/>
                </a:lnTo>
                <a:lnTo>
                  <a:pt x="267" y="90"/>
                </a:lnTo>
                <a:lnTo>
                  <a:pt x="298" y="87"/>
                </a:lnTo>
                <a:lnTo>
                  <a:pt x="298" y="116"/>
                </a:lnTo>
                <a:lnTo>
                  <a:pt x="324" y="128"/>
                </a:lnTo>
                <a:lnTo>
                  <a:pt x="312" y="156"/>
                </a:lnTo>
                <a:lnTo>
                  <a:pt x="324" y="182"/>
                </a:lnTo>
                <a:lnTo>
                  <a:pt x="324" y="182"/>
                </a:lnTo>
                <a:moveTo>
                  <a:pt x="324" y="182"/>
                </a:moveTo>
                <a:lnTo>
                  <a:pt x="324" y="182"/>
                </a:lnTo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3" name="Freeform 175">
            <a:extLst>
              <a:ext uri="{FF2B5EF4-FFF2-40B4-BE49-F238E27FC236}">
                <a16:creationId xmlns="" xmlns:a16="http://schemas.microsoft.com/office/drawing/2014/main" id="{FEA71D0C-9925-429F-A70E-8DFB8DA8A98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90161" y="5080291"/>
            <a:ext cx="330200" cy="330200"/>
          </a:xfrm>
          <a:custGeom>
            <a:avLst/>
            <a:gdLst>
              <a:gd name="T0" fmla="*/ 16 w 228"/>
              <a:gd name="T1" fmla="*/ 213 h 229"/>
              <a:gd name="T2" fmla="*/ 0 w 228"/>
              <a:gd name="T3" fmla="*/ 17 h 229"/>
              <a:gd name="T4" fmla="*/ 185 w 228"/>
              <a:gd name="T5" fmla="*/ 0 h 229"/>
              <a:gd name="T6" fmla="*/ 201 w 228"/>
              <a:gd name="T7" fmla="*/ 78 h 229"/>
              <a:gd name="T8" fmla="*/ 185 w 228"/>
              <a:gd name="T9" fmla="*/ 78 h 229"/>
              <a:gd name="T10" fmla="*/ 174 w 228"/>
              <a:gd name="T11" fmla="*/ 17 h 229"/>
              <a:gd name="T12" fmla="*/ 16 w 228"/>
              <a:gd name="T13" fmla="*/ 26 h 229"/>
              <a:gd name="T14" fmla="*/ 22 w 228"/>
              <a:gd name="T15" fmla="*/ 197 h 229"/>
              <a:gd name="T16" fmla="*/ 82 w 228"/>
              <a:gd name="T17" fmla="*/ 205 h 229"/>
              <a:gd name="T18" fmla="*/ 39 w 228"/>
              <a:gd name="T19" fmla="*/ 48 h 229"/>
              <a:gd name="T20" fmla="*/ 145 w 228"/>
              <a:gd name="T21" fmla="*/ 40 h 229"/>
              <a:gd name="T22" fmla="*/ 153 w 228"/>
              <a:gd name="T23" fmla="*/ 48 h 229"/>
              <a:gd name="T24" fmla="*/ 48 w 228"/>
              <a:gd name="T25" fmla="*/ 56 h 229"/>
              <a:gd name="T26" fmla="*/ 39 w 228"/>
              <a:gd name="T27" fmla="*/ 48 h 229"/>
              <a:gd name="T28" fmla="*/ 48 w 228"/>
              <a:gd name="T29" fmla="*/ 79 h 229"/>
              <a:gd name="T30" fmla="*/ 131 w 228"/>
              <a:gd name="T31" fmla="*/ 87 h 229"/>
              <a:gd name="T32" fmla="*/ 123 w 228"/>
              <a:gd name="T33" fmla="*/ 95 h 229"/>
              <a:gd name="T34" fmla="*/ 39 w 228"/>
              <a:gd name="T35" fmla="*/ 87 h 229"/>
              <a:gd name="T36" fmla="*/ 39 w 228"/>
              <a:gd name="T37" fmla="*/ 127 h 229"/>
              <a:gd name="T38" fmla="*/ 93 w 228"/>
              <a:gd name="T39" fmla="*/ 118 h 229"/>
              <a:gd name="T40" fmla="*/ 101 w 228"/>
              <a:gd name="T41" fmla="*/ 127 h 229"/>
              <a:gd name="T42" fmla="*/ 48 w 228"/>
              <a:gd name="T43" fmla="*/ 135 h 229"/>
              <a:gd name="T44" fmla="*/ 39 w 228"/>
              <a:gd name="T45" fmla="*/ 127 h 229"/>
              <a:gd name="T46" fmla="*/ 48 w 228"/>
              <a:gd name="T47" fmla="*/ 158 h 229"/>
              <a:gd name="T48" fmla="*/ 101 w 228"/>
              <a:gd name="T49" fmla="*/ 166 h 229"/>
              <a:gd name="T50" fmla="*/ 93 w 228"/>
              <a:gd name="T51" fmla="*/ 174 h 229"/>
              <a:gd name="T52" fmla="*/ 39 w 228"/>
              <a:gd name="T53" fmla="*/ 166 h 229"/>
              <a:gd name="T54" fmla="*/ 227 w 228"/>
              <a:gd name="T55" fmla="*/ 205 h 229"/>
              <a:gd name="T56" fmla="*/ 206 w 228"/>
              <a:gd name="T57" fmla="*/ 141 h 229"/>
              <a:gd name="T58" fmla="*/ 114 w 228"/>
              <a:gd name="T59" fmla="*/ 140 h 229"/>
              <a:gd name="T60" fmla="*/ 93 w 228"/>
              <a:gd name="T61" fmla="*/ 204 h 229"/>
              <a:gd name="T62" fmla="*/ 98 w 228"/>
              <a:gd name="T63" fmla="*/ 210 h 229"/>
              <a:gd name="T64" fmla="*/ 126 w 228"/>
              <a:gd name="T65" fmla="*/ 226 h 229"/>
              <a:gd name="T66" fmla="*/ 130 w 228"/>
              <a:gd name="T67" fmla="*/ 229 h 229"/>
              <a:gd name="T68" fmla="*/ 155 w 228"/>
              <a:gd name="T69" fmla="*/ 186 h 229"/>
              <a:gd name="T70" fmla="*/ 164 w 228"/>
              <a:gd name="T71" fmla="*/ 186 h 229"/>
              <a:gd name="T72" fmla="*/ 190 w 228"/>
              <a:gd name="T73" fmla="*/ 229 h 229"/>
              <a:gd name="T74" fmla="*/ 194 w 228"/>
              <a:gd name="T75" fmla="*/ 226 h 229"/>
              <a:gd name="T76" fmla="*/ 222 w 228"/>
              <a:gd name="T77" fmla="*/ 211 h 229"/>
              <a:gd name="T78" fmla="*/ 227 w 228"/>
              <a:gd name="T79" fmla="*/ 205 h 229"/>
              <a:gd name="T80" fmla="*/ 127 w 228"/>
              <a:gd name="T81" fmla="*/ 192 h 229"/>
              <a:gd name="T82" fmla="*/ 117 w 228"/>
              <a:gd name="T83" fmla="*/ 192 h 229"/>
              <a:gd name="T84" fmla="*/ 140 w 228"/>
              <a:gd name="T85" fmla="*/ 181 h 229"/>
              <a:gd name="T86" fmla="*/ 160 w 228"/>
              <a:gd name="T87" fmla="*/ 170 h 229"/>
              <a:gd name="T88" fmla="*/ 160 w 228"/>
              <a:gd name="T89" fmla="*/ 111 h 229"/>
              <a:gd name="T90" fmla="*/ 160 w 228"/>
              <a:gd name="T91" fmla="*/ 170 h 229"/>
              <a:gd name="T92" fmla="*/ 193 w 228"/>
              <a:gd name="T93" fmla="*/ 195 h 229"/>
              <a:gd name="T94" fmla="*/ 178 w 228"/>
              <a:gd name="T95" fmla="*/ 182 h 229"/>
              <a:gd name="T96" fmla="*/ 205 w 228"/>
              <a:gd name="T97" fmla="*/ 196 h 229"/>
              <a:gd name="T98" fmla="*/ 196 w 228"/>
              <a:gd name="T99" fmla="*/ 194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" h="229">
                <a:moveTo>
                  <a:pt x="74" y="213"/>
                </a:moveTo>
                <a:cubicBezTo>
                  <a:pt x="16" y="213"/>
                  <a:pt x="16" y="213"/>
                  <a:pt x="16" y="213"/>
                </a:cubicBezTo>
                <a:cubicBezTo>
                  <a:pt x="7" y="213"/>
                  <a:pt x="0" y="206"/>
                  <a:pt x="0" y="19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6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94" y="0"/>
                  <a:pt x="201" y="8"/>
                  <a:pt x="201" y="17"/>
                </a:cubicBezTo>
                <a:cubicBezTo>
                  <a:pt x="201" y="78"/>
                  <a:pt x="201" y="78"/>
                  <a:pt x="201" y="78"/>
                </a:cubicBezTo>
                <a:cubicBezTo>
                  <a:pt x="201" y="86"/>
                  <a:pt x="193" y="85"/>
                  <a:pt x="193" y="85"/>
                </a:cubicBezTo>
                <a:cubicBezTo>
                  <a:pt x="193" y="85"/>
                  <a:pt x="185" y="86"/>
                  <a:pt x="185" y="78"/>
                </a:cubicBezTo>
                <a:cubicBezTo>
                  <a:pt x="185" y="25"/>
                  <a:pt x="185" y="25"/>
                  <a:pt x="185" y="25"/>
                </a:cubicBezTo>
                <a:cubicBezTo>
                  <a:pt x="185" y="16"/>
                  <a:pt x="174" y="17"/>
                  <a:pt x="174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16" y="16"/>
                  <a:pt x="16" y="26"/>
                </a:cubicBezTo>
                <a:cubicBezTo>
                  <a:pt x="16" y="189"/>
                  <a:pt x="16" y="189"/>
                  <a:pt x="16" y="189"/>
                </a:cubicBezTo>
                <a:cubicBezTo>
                  <a:pt x="16" y="194"/>
                  <a:pt x="18" y="197"/>
                  <a:pt x="22" y="197"/>
                </a:cubicBezTo>
                <a:cubicBezTo>
                  <a:pt x="36" y="197"/>
                  <a:pt x="68" y="197"/>
                  <a:pt x="74" y="197"/>
                </a:cubicBezTo>
                <a:cubicBezTo>
                  <a:pt x="82" y="197"/>
                  <a:pt x="82" y="205"/>
                  <a:pt x="82" y="205"/>
                </a:cubicBezTo>
                <a:cubicBezTo>
                  <a:pt x="82" y="205"/>
                  <a:pt x="84" y="213"/>
                  <a:pt x="74" y="213"/>
                </a:cubicBezTo>
                <a:close/>
                <a:moveTo>
                  <a:pt x="39" y="48"/>
                </a:moveTo>
                <a:cubicBezTo>
                  <a:pt x="39" y="43"/>
                  <a:pt x="43" y="40"/>
                  <a:pt x="48" y="40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50" y="40"/>
                  <a:pt x="153" y="43"/>
                  <a:pt x="153" y="48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3" y="52"/>
                  <a:pt x="150" y="56"/>
                  <a:pt x="145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3" y="56"/>
                  <a:pt x="39" y="52"/>
                  <a:pt x="39" y="48"/>
                </a:cubicBezTo>
                <a:cubicBezTo>
                  <a:pt x="39" y="48"/>
                  <a:pt x="39" y="48"/>
                  <a:pt x="39" y="48"/>
                </a:cubicBezTo>
                <a:close/>
                <a:moveTo>
                  <a:pt x="39" y="87"/>
                </a:moveTo>
                <a:cubicBezTo>
                  <a:pt x="39" y="83"/>
                  <a:pt x="43" y="79"/>
                  <a:pt x="48" y="79"/>
                </a:cubicBezTo>
                <a:cubicBezTo>
                  <a:pt x="123" y="79"/>
                  <a:pt x="123" y="79"/>
                  <a:pt x="123" y="79"/>
                </a:cubicBezTo>
                <a:cubicBezTo>
                  <a:pt x="128" y="79"/>
                  <a:pt x="131" y="83"/>
                  <a:pt x="131" y="87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131" y="92"/>
                  <a:pt x="128" y="95"/>
                  <a:pt x="123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43" y="95"/>
                  <a:pt x="39" y="92"/>
                  <a:pt x="39" y="87"/>
                </a:cubicBezTo>
                <a:cubicBezTo>
                  <a:pt x="39" y="87"/>
                  <a:pt x="39" y="87"/>
                  <a:pt x="39" y="87"/>
                </a:cubicBezTo>
                <a:close/>
                <a:moveTo>
                  <a:pt x="39" y="127"/>
                </a:moveTo>
                <a:cubicBezTo>
                  <a:pt x="39" y="122"/>
                  <a:pt x="43" y="118"/>
                  <a:pt x="48" y="118"/>
                </a:cubicBezTo>
                <a:cubicBezTo>
                  <a:pt x="93" y="118"/>
                  <a:pt x="93" y="118"/>
                  <a:pt x="93" y="118"/>
                </a:cubicBezTo>
                <a:cubicBezTo>
                  <a:pt x="97" y="118"/>
                  <a:pt x="101" y="122"/>
                  <a:pt x="101" y="127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1" y="131"/>
                  <a:pt x="97" y="135"/>
                  <a:pt x="93" y="135"/>
                </a:cubicBezTo>
                <a:cubicBezTo>
                  <a:pt x="48" y="135"/>
                  <a:pt x="48" y="135"/>
                  <a:pt x="48" y="135"/>
                </a:cubicBezTo>
                <a:cubicBezTo>
                  <a:pt x="43" y="135"/>
                  <a:pt x="39" y="131"/>
                  <a:pt x="39" y="127"/>
                </a:cubicBezTo>
                <a:cubicBezTo>
                  <a:pt x="39" y="127"/>
                  <a:pt x="39" y="127"/>
                  <a:pt x="39" y="127"/>
                </a:cubicBezTo>
                <a:close/>
                <a:moveTo>
                  <a:pt x="39" y="166"/>
                </a:moveTo>
                <a:cubicBezTo>
                  <a:pt x="39" y="161"/>
                  <a:pt x="43" y="158"/>
                  <a:pt x="48" y="158"/>
                </a:cubicBezTo>
                <a:cubicBezTo>
                  <a:pt x="93" y="158"/>
                  <a:pt x="93" y="158"/>
                  <a:pt x="93" y="158"/>
                </a:cubicBezTo>
                <a:cubicBezTo>
                  <a:pt x="97" y="158"/>
                  <a:pt x="101" y="161"/>
                  <a:pt x="101" y="166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01" y="170"/>
                  <a:pt x="97" y="174"/>
                  <a:pt x="93" y="174"/>
                </a:cubicBezTo>
                <a:cubicBezTo>
                  <a:pt x="48" y="174"/>
                  <a:pt x="48" y="174"/>
                  <a:pt x="48" y="174"/>
                </a:cubicBezTo>
                <a:cubicBezTo>
                  <a:pt x="43" y="174"/>
                  <a:pt x="39" y="170"/>
                  <a:pt x="39" y="166"/>
                </a:cubicBezTo>
                <a:cubicBezTo>
                  <a:pt x="39" y="166"/>
                  <a:pt x="39" y="166"/>
                  <a:pt x="39" y="166"/>
                </a:cubicBezTo>
                <a:close/>
                <a:moveTo>
                  <a:pt x="227" y="205"/>
                </a:moveTo>
                <a:cubicBezTo>
                  <a:pt x="202" y="159"/>
                  <a:pt x="202" y="159"/>
                  <a:pt x="202" y="159"/>
                </a:cubicBezTo>
                <a:cubicBezTo>
                  <a:pt x="205" y="153"/>
                  <a:pt x="206" y="147"/>
                  <a:pt x="206" y="141"/>
                </a:cubicBezTo>
                <a:cubicBezTo>
                  <a:pt x="207" y="115"/>
                  <a:pt x="186" y="94"/>
                  <a:pt x="160" y="94"/>
                </a:cubicBezTo>
                <a:cubicBezTo>
                  <a:pt x="135" y="94"/>
                  <a:pt x="114" y="115"/>
                  <a:pt x="114" y="140"/>
                </a:cubicBezTo>
                <a:cubicBezTo>
                  <a:pt x="114" y="147"/>
                  <a:pt x="115" y="153"/>
                  <a:pt x="118" y="159"/>
                </a:cubicBezTo>
                <a:cubicBezTo>
                  <a:pt x="93" y="204"/>
                  <a:pt x="93" y="204"/>
                  <a:pt x="93" y="204"/>
                </a:cubicBezTo>
                <a:cubicBezTo>
                  <a:pt x="92" y="206"/>
                  <a:pt x="92" y="208"/>
                  <a:pt x="93" y="209"/>
                </a:cubicBezTo>
                <a:cubicBezTo>
                  <a:pt x="94" y="210"/>
                  <a:pt x="96" y="211"/>
                  <a:pt x="98" y="210"/>
                </a:cubicBezTo>
                <a:cubicBezTo>
                  <a:pt x="119" y="206"/>
                  <a:pt x="119" y="206"/>
                  <a:pt x="119" y="206"/>
                </a:cubicBezTo>
                <a:cubicBezTo>
                  <a:pt x="126" y="226"/>
                  <a:pt x="126" y="226"/>
                  <a:pt x="126" y="226"/>
                </a:cubicBezTo>
                <a:cubicBezTo>
                  <a:pt x="126" y="227"/>
                  <a:pt x="128" y="228"/>
                  <a:pt x="130" y="229"/>
                </a:cubicBezTo>
                <a:cubicBezTo>
                  <a:pt x="130" y="229"/>
                  <a:pt x="130" y="229"/>
                  <a:pt x="130" y="229"/>
                </a:cubicBezTo>
                <a:cubicBezTo>
                  <a:pt x="131" y="229"/>
                  <a:pt x="133" y="228"/>
                  <a:pt x="134" y="226"/>
                </a:cubicBezTo>
                <a:cubicBezTo>
                  <a:pt x="155" y="186"/>
                  <a:pt x="155" y="186"/>
                  <a:pt x="155" y="186"/>
                </a:cubicBezTo>
                <a:cubicBezTo>
                  <a:pt x="157" y="186"/>
                  <a:pt x="158" y="187"/>
                  <a:pt x="160" y="187"/>
                </a:cubicBezTo>
                <a:cubicBezTo>
                  <a:pt x="161" y="187"/>
                  <a:pt x="163" y="186"/>
                  <a:pt x="164" y="186"/>
                </a:cubicBezTo>
                <a:cubicBezTo>
                  <a:pt x="186" y="227"/>
                  <a:pt x="186" y="227"/>
                  <a:pt x="186" y="227"/>
                </a:cubicBezTo>
                <a:cubicBezTo>
                  <a:pt x="187" y="228"/>
                  <a:pt x="188" y="229"/>
                  <a:pt x="190" y="229"/>
                </a:cubicBezTo>
                <a:cubicBezTo>
                  <a:pt x="190" y="229"/>
                  <a:pt x="190" y="229"/>
                  <a:pt x="190" y="229"/>
                </a:cubicBezTo>
                <a:cubicBezTo>
                  <a:pt x="192" y="229"/>
                  <a:pt x="193" y="228"/>
                  <a:pt x="194" y="226"/>
                </a:cubicBezTo>
                <a:cubicBezTo>
                  <a:pt x="201" y="206"/>
                  <a:pt x="201" y="206"/>
                  <a:pt x="201" y="206"/>
                </a:cubicBezTo>
                <a:cubicBezTo>
                  <a:pt x="222" y="211"/>
                  <a:pt x="222" y="211"/>
                  <a:pt x="222" y="211"/>
                </a:cubicBezTo>
                <a:cubicBezTo>
                  <a:pt x="224" y="211"/>
                  <a:pt x="226" y="211"/>
                  <a:pt x="226" y="209"/>
                </a:cubicBezTo>
                <a:cubicBezTo>
                  <a:pt x="228" y="208"/>
                  <a:pt x="228" y="206"/>
                  <a:pt x="227" y="205"/>
                </a:cubicBezTo>
                <a:close/>
                <a:moveTo>
                  <a:pt x="130" y="199"/>
                </a:moveTo>
                <a:cubicBezTo>
                  <a:pt x="127" y="192"/>
                  <a:pt x="127" y="192"/>
                  <a:pt x="127" y="192"/>
                </a:cubicBezTo>
                <a:cubicBezTo>
                  <a:pt x="127" y="191"/>
                  <a:pt x="126" y="190"/>
                  <a:pt x="125" y="191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32" y="176"/>
                  <a:pt x="135" y="178"/>
                  <a:pt x="140" y="181"/>
                </a:cubicBezTo>
                <a:cubicBezTo>
                  <a:pt x="130" y="199"/>
                  <a:pt x="130" y="199"/>
                  <a:pt x="130" y="199"/>
                </a:cubicBezTo>
                <a:close/>
                <a:moveTo>
                  <a:pt x="160" y="170"/>
                </a:moveTo>
                <a:cubicBezTo>
                  <a:pt x="144" y="170"/>
                  <a:pt x="130" y="156"/>
                  <a:pt x="131" y="140"/>
                </a:cubicBezTo>
                <a:cubicBezTo>
                  <a:pt x="131" y="124"/>
                  <a:pt x="144" y="111"/>
                  <a:pt x="160" y="111"/>
                </a:cubicBezTo>
                <a:cubicBezTo>
                  <a:pt x="177" y="111"/>
                  <a:pt x="190" y="124"/>
                  <a:pt x="190" y="140"/>
                </a:cubicBezTo>
                <a:cubicBezTo>
                  <a:pt x="190" y="157"/>
                  <a:pt x="176" y="170"/>
                  <a:pt x="160" y="170"/>
                </a:cubicBezTo>
                <a:close/>
                <a:moveTo>
                  <a:pt x="196" y="194"/>
                </a:moveTo>
                <a:cubicBezTo>
                  <a:pt x="195" y="193"/>
                  <a:pt x="194" y="194"/>
                  <a:pt x="193" y="195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78" y="182"/>
                  <a:pt x="178" y="182"/>
                  <a:pt x="178" y="182"/>
                </a:cubicBezTo>
                <a:cubicBezTo>
                  <a:pt x="184" y="179"/>
                  <a:pt x="188" y="177"/>
                  <a:pt x="192" y="172"/>
                </a:cubicBezTo>
                <a:cubicBezTo>
                  <a:pt x="205" y="196"/>
                  <a:pt x="205" y="196"/>
                  <a:pt x="205" y="196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194"/>
                </a:moveTo>
                <a:cubicBezTo>
                  <a:pt x="196" y="194"/>
                  <a:pt x="196" y="194"/>
                  <a:pt x="196" y="19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4" name="奖杯">
            <a:extLst>
              <a:ext uri="{FF2B5EF4-FFF2-40B4-BE49-F238E27FC236}">
                <a16:creationId xmlns="" xmlns:a16="http://schemas.microsoft.com/office/drawing/2014/main" id="{3740412F-5498-47BA-A57C-C97BD78993C2}"/>
              </a:ext>
            </a:extLst>
          </p:cNvPr>
          <p:cNvSpPr/>
          <p:nvPr/>
        </p:nvSpPr>
        <p:spPr bwMode="auto">
          <a:xfrm>
            <a:off x="2525078" y="5040921"/>
            <a:ext cx="380365" cy="369570"/>
          </a:xfrm>
          <a:custGeom>
            <a:avLst/>
            <a:gdLst>
              <a:gd name="T0" fmla="*/ 1443836 w 3333"/>
              <a:gd name="T1" fmla="*/ 903609 h 3431"/>
              <a:gd name="T2" fmla="*/ 1368287 w 3333"/>
              <a:gd name="T3" fmla="*/ 893114 h 3431"/>
              <a:gd name="T4" fmla="*/ 1423900 w 3333"/>
              <a:gd name="T5" fmla="*/ 783443 h 3431"/>
              <a:gd name="T6" fmla="*/ 1444361 w 3333"/>
              <a:gd name="T7" fmla="*/ 784492 h 3431"/>
              <a:gd name="T8" fmla="*/ 1650548 w 3333"/>
              <a:gd name="T9" fmla="*/ 409825 h 3431"/>
              <a:gd name="T10" fmla="*/ 1470069 w 3333"/>
              <a:gd name="T11" fmla="*/ 201502 h 3431"/>
              <a:gd name="T12" fmla="*/ 1470069 w 3333"/>
              <a:gd name="T13" fmla="*/ 79761 h 3431"/>
              <a:gd name="T14" fmla="*/ 1748658 w 3333"/>
              <a:gd name="T15" fmla="*/ 409825 h 3431"/>
              <a:gd name="T16" fmla="*/ 1443836 w 3333"/>
              <a:gd name="T17" fmla="*/ 903609 h 3431"/>
              <a:gd name="T18" fmla="*/ 880887 w 3333"/>
              <a:gd name="T19" fmla="*/ 1170179 h 3431"/>
              <a:gd name="T20" fmla="*/ 317413 w 3333"/>
              <a:gd name="T21" fmla="*/ 354202 h 3431"/>
              <a:gd name="T22" fmla="*/ 319512 w 3333"/>
              <a:gd name="T23" fmla="*/ 0 h 3431"/>
              <a:gd name="T24" fmla="*/ 1433343 w 3333"/>
              <a:gd name="T25" fmla="*/ 0 h 3431"/>
              <a:gd name="T26" fmla="*/ 1433343 w 3333"/>
              <a:gd name="T27" fmla="*/ 354202 h 3431"/>
              <a:gd name="T28" fmla="*/ 880887 w 3333"/>
              <a:gd name="T29" fmla="*/ 1170179 h 3431"/>
              <a:gd name="T30" fmla="*/ 600724 w 3333"/>
              <a:gd name="T31" fmla="*/ 108097 h 3431"/>
              <a:gd name="T32" fmla="*/ 462217 w 3333"/>
              <a:gd name="T33" fmla="*/ 107573 h 3431"/>
              <a:gd name="T34" fmla="*/ 888757 w 3333"/>
              <a:gd name="T35" fmla="*/ 1071527 h 3431"/>
              <a:gd name="T36" fmla="*/ 600724 w 3333"/>
              <a:gd name="T37" fmla="*/ 108097 h 3431"/>
              <a:gd name="T38" fmla="*/ 304822 w 3333"/>
              <a:gd name="T39" fmla="*/ 784492 h 3431"/>
              <a:gd name="T40" fmla="*/ 324758 w 3333"/>
              <a:gd name="T41" fmla="*/ 783443 h 3431"/>
              <a:gd name="T42" fmla="*/ 380371 w 3333"/>
              <a:gd name="T43" fmla="*/ 893114 h 3431"/>
              <a:gd name="T44" fmla="*/ 304822 w 3333"/>
              <a:gd name="T45" fmla="*/ 903609 h 3431"/>
              <a:gd name="T46" fmla="*/ 0 w 3333"/>
              <a:gd name="T47" fmla="*/ 409825 h 3431"/>
              <a:gd name="T48" fmla="*/ 278589 w 3333"/>
              <a:gd name="T49" fmla="*/ 79761 h 3431"/>
              <a:gd name="T50" fmla="*/ 278589 w 3333"/>
              <a:gd name="T51" fmla="*/ 201502 h 3431"/>
              <a:gd name="T52" fmla="*/ 98110 w 3333"/>
              <a:gd name="T53" fmla="*/ 409825 h 3431"/>
              <a:gd name="T54" fmla="*/ 304822 w 3333"/>
              <a:gd name="T55" fmla="*/ 784492 h 3431"/>
              <a:gd name="T56" fmla="*/ 776482 w 3333"/>
              <a:gd name="T57" fmla="*/ 1318157 h 3431"/>
              <a:gd name="T58" fmla="*/ 871443 w 3333"/>
              <a:gd name="T59" fmla="*/ 1223178 h 3431"/>
              <a:gd name="T60" fmla="*/ 966405 w 3333"/>
              <a:gd name="T61" fmla="*/ 1318157 h 3431"/>
              <a:gd name="T62" fmla="*/ 871443 w 3333"/>
              <a:gd name="T63" fmla="*/ 1413661 h 3431"/>
              <a:gd name="T64" fmla="*/ 776482 w 3333"/>
              <a:gd name="T65" fmla="*/ 1318157 h 3431"/>
              <a:gd name="T66" fmla="*/ 1147934 w 3333"/>
              <a:gd name="T67" fmla="*/ 1530679 h 3431"/>
              <a:gd name="T68" fmla="*/ 1057694 w 3333"/>
              <a:gd name="T69" fmla="*/ 1620410 h 3431"/>
              <a:gd name="T70" fmla="*/ 695686 w 3333"/>
              <a:gd name="T71" fmla="*/ 1620410 h 3431"/>
              <a:gd name="T72" fmla="*/ 605446 w 3333"/>
              <a:gd name="T73" fmla="*/ 1530679 h 3431"/>
              <a:gd name="T74" fmla="*/ 695686 w 3333"/>
              <a:gd name="T75" fmla="*/ 1440423 h 3431"/>
              <a:gd name="T76" fmla="*/ 1057694 w 3333"/>
              <a:gd name="T77" fmla="*/ 1440423 h 3431"/>
              <a:gd name="T78" fmla="*/ 1147934 w 3333"/>
              <a:gd name="T79" fmla="*/ 1530679 h 3431"/>
              <a:gd name="T80" fmla="*/ 515206 w 3333"/>
              <a:gd name="T81" fmla="*/ 1656617 h 3431"/>
              <a:gd name="T82" fmla="*/ 1199350 w 3333"/>
              <a:gd name="T83" fmla="*/ 1656617 h 3431"/>
              <a:gd name="T84" fmla="*/ 1289589 w 3333"/>
              <a:gd name="T85" fmla="*/ 1800397 h 3431"/>
              <a:gd name="T86" fmla="*/ 425491 w 3333"/>
              <a:gd name="T87" fmla="*/ 1800397 h 3431"/>
              <a:gd name="T88" fmla="*/ 515206 w 3333"/>
              <a:gd name="T89" fmla="*/ 1656617 h 343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333" h="3431">
                <a:moveTo>
                  <a:pt x="2752" y="1722"/>
                </a:moveTo>
                <a:cubicBezTo>
                  <a:pt x="2703" y="1722"/>
                  <a:pt x="2655" y="1715"/>
                  <a:pt x="2608" y="1702"/>
                </a:cubicBezTo>
                <a:cubicBezTo>
                  <a:pt x="2647" y="1637"/>
                  <a:pt x="2683" y="1567"/>
                  <a:pt x="2714" y="1493"/>
                </a:cubicBezTo>
                <a:cubicBezTo>
                  <a:pt x="2727" y="1494"/>
                  <a:pt x="2740" y="1495"/>
                  <a:pt x="2753" y="1495"/>
                </a:cubicBezTo>
                <a:cubicBezTo>
                  <a:pt x="3011" y="1495"/>
                  <a:pt x="3146" y="1093"/>
                  <a:pt x="3146" y="781"/>
                </a:cubicBezTo>
                <a:cubicBezTo>
                  <a:pt x="3146" y="520"/>
                  <a:pt x="3000" y="384"/>
                  <a:pt x="2802" y="384"/>
                </a:cubicBezTo>
                <a:cubicBezTo>
                  <a:pt x="2802" y="304"/>
                  <a:pt x="2802" y="221"/>
                  <a:pt x="2802" y="152"/>
                </a:cubicBezTo>
                <a:cubicBezTo>
                  <a:pt x="3104" y="152"/>
                  <a:pt x="3333" y="394"/>
                  <a:pt x="3333" y="781"/>
                </a:cubicBezTo>
                <a:cubicBezTo>
                  <a:pt x="3333" y="1218"/>
                  <a:pt x="3114" y="1722"/>
                  <a:pt x="2752" y="1722"/>
                </a:cubicBezTo>
                <a:close/>
                <a:moveTo>
                  <a:pt x="1679" y="2230"/>
                </a:moveTo>
                <a:cubicBezTo>
                  <a:pt x="1110" y="2230"/>
                  <a:pt x="605" y="1534"/>
                  <a:pt x="605" y="675"/>
                </a:cubicBezTo>
                <a:cubicBezTo>
                  <a:pt x="605" y="633"/>
                  <a:pt x="607" y="42"/>
                  <a:pt x="609" y="0"/>
                </a:cubicBezTo>
                <a:cubicBezTo>
                  <a:pt x="2732" y="0"/>
                  <a:pt x="2732" y="0"/>
                  <a:pt x="2732" y="0"/>
                </a:cubicBezTo>
                <a:cubicBezTo>
                  <a:pt x="2735" y="42"/>
                  <a:pt x="2732" y="633"/>
                  <a:pt x="2732" y="675"/>
                </a:cubicBezTo>
                <a:cubicBezTo>
                  <a:pt x="2732" y="1534"/>
                  <a:pt x="2249" y="2230"/>
                  <a:pt x="1679" y="2230"/>
                </a:cubicBezTo>
                <a:close/>
                <a:moveTo>
                  <a:pt x="1145" y="206"/>
                </a:moveTo>
                <a:cubicBezTo>
                  <a:pt x="881" y="205"/>
                  <a:pt x="881" y="205"/>
                  <a:pt x="881" y="205"/>
                </a:cubicBezTo>
                <a:cubicBezTo>
                  <a:pt x="881" y="205"/>
                  <a:pt x="854" y="1982"/>
                  <a:pt x="1694" y="2042"/>
                </a:cubicBezTo>
                <a:cubicBezTo>
                  <a:pt x="1051" y="1570"/>
                  <a:pt x="1145" y="206"/>
                  <a:pt x="1145" y="206"/>
                </a:cubicBezTo>
                <a:close/>
                <a:moveTo>
                  <a:pt x="581" y="1495"/>
                </a:moveTo>
                <a:cubicBezTo>
                  <a:pt x="594" y="1495"/>
                  <a:pt x="606" y="1494"/>
                  <a:pt x="619" y="1493"/>
                </a:cubicBezTo>
                <a:cubicBezTo>
                  <a:pt x="650" y="1567"/>
                  <a:pt x="686" y="1637"/>
                  <a:pt x="725" y="1702"/>
                </a:cubicBezTo>
                <a:cubicBezTo>
                  <a:pt x="679" y="1715"/>
                  <a:pt x="630" y="1722"/>
                  <a:pt x="581" y="1722"/>
                </a:cubicBezTo>
                <a:cubicBezTo>
                  <a:pt x="219" y="1722"/>
                  <a:pt x="0" y="1218"/>
                  <a:pt x="0" y="781"/>
                </a:cubicBezTo>
                <a:cubicBezTo>
                  <a:pt x="0" y="394"/>
                  <a:pt x="229" y="152"/>
                  <a:pt x="531" y="152"/>
                </a:cubicBezTo>
                <a:cubicBezTo>
                  <a:pt x="531" y="221"/>
                  <a:pt x="531" y="304"/>
                  <a:pt x="531" y="384"/>
                </a:cubicBezTo>
                <a:cubicBezTo>
                  <a:pt x="333" y="384"/>
                  <a:pt x="187" y="520"/>
                  <a:pt x="187" y="781"/>
                </a:cubicBezTo>
                <a:cubicBezTo>
                  <a:pt x="187" y="1093"/>
                  <a:pt x="322" y="1495"/>
                  <a:pt x="581" y="1495"/>
                </a:cubicBezTo>
                <a:close/>
                <a:moveTo>
                  <a:pt x="1480" y="2512"/>
                </a:moveTo>
                <a:cubicBezTo>
                  <a:pt x="1480" y="2412"/>
                  <a:pt x="1561" y="2331"/>
                  <a:pt x="1661" y="2331"/>
                </a:cubicBezTo>
                <a:cubicBezTo>
                  <a:pt x="1761" y="2331"/>
                  <a:pt x="1842" y="2412"/>
                  <a:pt x="1842" y="2512"/>
                </a:cubicBezTo>
                <a:cubicBezTo>
                  <a:pt x="1842" y="2613"/>
                  <a:pt x="1761" y="2694"/>
                  <a:pt x="1661" y="2694"/>
                </a:cubicBezTo>
                <a:cubicBezTo>
                  <a:pt x="1561" y="2694"/>
                  <a:pt x="1480" y="2613"/>
                  <a:pt x="1480" y="2512"/>
                </a:cubicBezTo>
                <a:close/>
                <a:moveTo>
                  <a:pt x="2188" y="2917"/>
                </a:moveTo>
                <a:cubicBezTo>
                  <a:pt x="2188" y="3011"/>
                  <a:pt x="2111" y="3088"/>
                  <a:pt x="2016" y="3088"/>
                </a:cubicBezTo>
                <a:cubicBezTo>
                  <a:pt x="1326" y="3088"/>
                  <a:pt x="1326" y="3088"/>
                  <a:pt x="1326" y="3088"/>
                </a:cubicBezTo>
                <a:cubicBezTo>
                  <a:pt x="1231" y="3088"/>
                  <a:pt x="1154" y="3011"/>
                  <a:pt x="1154" y="2917"/>
                </a:cubicBezTo>
                <a:cubicBezTo>
                  <a:pt x="1154" y="2822"/>
                  <a:pt x="1231" y="2745"/>
                  <a:pt x="1326" y="2745"/>
                </a:cubicBezTo>
                <a:cubicBezTo>
                  <a:pt x="2016" y="2745"/>
                  <a:pt x="2016" y="2745"/>
                  <a:pt x="2016" y="2745"/>
                </a:cubicBezTo>
                <a:cubicBezTo>
                  <a:pt x="2111" y="2745"/>
                  <a:pt x="2188" y="2822"/>
                  <a:pt x="2188" y="2917"/>
                </a:cubicBezTo>
                <a:close/>
                <a:moveTo>
                  <a:pt x="982" y="3157"/>
                </a:moveTo>
                <a:cubicBezTo>
                  <a:pt x="2286" y="3157"/>
                  <a:pt x="2286" y="3157"/>
                  <a:pt x="2286" y="3157"/>
                </a:cubicBezTo>
                <a:cubicBezTo>
                  <a:pt x="2441" y="3157"/>
                  <a:pt x="2458" y="3337"/>
                  <a:pt x="2458" y="3431"/>
                </a:cubicBezTo>
                <a:cubicBezTo>
                  <a:pt x="1750" y="3431"/>
                  <a:pt x="1506" y="3431"/>
                  <a:pt x="811" y="3431"/>
                </a:cubicBezTo>
                <a:cubicBezTo>
                  <a:pt x="811" y="3337"/>
                  <a:pt x="823" y="3157"/>
                  <a:pt x="982" y="31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5" name="奖杯">
            <a:extLst>
              <a:ext uri="{FF2B5EF4-FFF2-40B4-BE49-F238E27FC236}">
                <a16:creationId xmlns="" xmlns:a16="http://schemas.microsoft.com/office/drawing/2014/main" id="{FFE3E8BB-09CD-4983-BDD7-CBAF5E132D59}"/>
              </a:ext>
            </a:extLst>
          </p:cNvPr>
          <p:cNvSpPr/>
          <p:nvPr/>
        </p:nvSpPr>
        <p:spPr bwMode="auto">
          <a:xfrm>
            <a:off x="3723640" y="4997106"/>
            <a:ext cx="337820" cy="413385"/>
          </a:xfrm>
          <a:custGeom>
            <a:avLst/>
            <a:gdLst>
              <a:gd name="T0" fmla="*/ 324081616 w 7313"/>
              <a:gd name="T1" fmla="*/ 0 h 8141"/>
              <a:gd name="T2" fmla="*/ 339365365 w 7313"/>
              <a:gd name="T3" fmla="*/ 6789765 h 8141"/>
              <a:gd name="T4" fmla="*/ 339639393 w 7313"/>
              <a:gd name="T5" fmla="*/ 26009182 h 8141"/>
              <a:gd name="T6" fmla="*/ 326382416 w 7313"/>
              <a:gd name="T7" fmla="*/ 33127484 h 8141"/>
              <a:gd name="T8" fmla="*/ 340954068 w 7313"/>
              <a:gd name="T9" fmla="*/ 36139074 h 8141"/>
              <a:gd name="T10" fmla="*/ 364619402 w 7313"/>
              <a:gd name="T11" fmla="*/ 25187839 h 8141"/>
              <a:gd name="T12" fmla="*/ 386367247 w 7313"/>
              <a:gd name="T13" fmla="*/ 35591512 h 8141"/>
              <a:gd name="T14" fmla="*/ 395296418 w 7313"/>
              <a:gd name="T15" fmla="*/ 52018598 h 8141"/>
              <a:gd name="T16" fmla="*/ 400445838 w 7313"/>
              <a:gd name="T17" fmla="*/ 76604119 h 8141"/>
              <a:gd name="T18" fmla="*/ 386257496 w 7313"/>
              <a:gd name="T19" fmla="*/ 111593547 h 8141"/>
              <a:gd name="T20" fmla="*/ 345555668 w 7313"/>
              <a:gd name="T21" fmla="*/ 148663476 h 8141"/>
              <a:gd name="T22" fmla="*/ 311043908 w 7313"/>
              <a:gd name="T23" fmla="*/ 169525578 h 8141"/>
              <a:gd name="T24" fmla="*/ 317288969 w 7313"/>
              <a:gd name="T25" fmla="*/ 180531569 h 8141"/>
              <a:gd name="T26" fmla="*/ 326053864 w 7313"/>
              <a:gd name="T27" fmla="*/ 197177679 h 8141"/>
              <a:gd name="T28" fmla="*/ 312523094 w 7313"/>
              <a:gd name="T29" fmla="*/ 210154892 h 8141"/>
              <a:gd name="T30" fmla="*/ 284584946 w 7313"/>
              <a:gd name="T31" fmla="*/ 217985025 h 8141"/>
              <a:gd name="T32" fmla="*/ 253798179 w 7313"/>
              <a:gd name="T33" fmla="*/ 242515790 h 8141"/>
              <a:gd name="T34" fmla="*/ 237473548 w 7313"/>
              <a:gd name="T35" fmla="*/ 260530805 h 8141"/>
              <a:gd name="T36" fmla="*/ 245855132 w 7313"/>
              <a:gd name="T37" fmla="*/ 279093147 h 8141"/>
              <a:gd name="T38" fmla="*/ 233091217 w 7313"/>
              <a:gd name="T39" fmla="*/ 290975236 h 8141"/>
              <a:gd name="T40" fmla="*/ 229914045 w 7313"/>
              <a:gd name="T41" fmla="*/ 321529181 h 8141"/>
              <a:gd name="T42" fmla="*/ 254620027 w 7313"/>
              <a:gd name="T43" fmla="*/ 354656899 h 8141"/>
              <a:gd name="T44" fmla="*/ 266069032 w 7313"/>
              <a:gd name="T45" fmla="*/ 365827158 h 8141"/>
              <a:gd name="T46" fmla="*/ 282284147 w 7313"/>
              <a:gd name="T47" fmla="*/ 389974630 h 8141"/>
              <a:gd name="T48" fmla="*/ 284913498 w 7313"/>
              <a:gd name="T49" fmla="*/ 407441849 h 8141"/>
              <a:gd name="T50" fmla="*/ 290720256 w 7313"/>
              <a:gd name="T51" fmla="*/ 422061981 h 8141"/>
              <a:gd name="T52" fmla="*/ 274340866 w 7313"/>
              <a:gd name="T53" fmla="*/ 434984438 h 8141"/>
              <a:gd name="T54" fmla="*/ 211014586 w 7313"/>
              <a:gd name="T55" fmla="*/ 445552379 h 8141"/>
              <a:gd name="T56" fmla="*/ 137499219 w 7313"/>
              <a:gd name="T57" fmla="*/ 438324565 h 8141"/>
              <a:gd name="T58" fmla="*/ 111423568 w 7313"/>
              <a:gd name="T59" fmla="*/ 425894913 h 8141"/>
              <a:gd name="T60" fmla="*/ 115751374 w 7313"/>
              <a:gd name="T61" fmla="*/ 407551362 h 8141"/>
              <a:gd name="T62" fmla="*/ 118654753 w 7313"/>
              <a:gd name="T63" fmla="*/ 389810362 h 8141"/>
              <a:gd name="T64" fmla="*/ 134650599 w 7313"/>
              <a:gd name="T65" fmla="*/ 365443865 h 8141"/>
              <a:gd name="T66" fmla="*/ 146318873 w 7313"/>
              <a:gd name="T67" fmla="*/ 354383118 h 8141"/>
              <a:gd name="T68" fmla="*/ 170860579 w 7313"/>
              <a:gd name="T69" fmla="*/ 321310156 h 8141"/>
              <a:gd name="T70" fmla="*/ 165984952 w 7313"/>
              <a:gd name="T71" fmla="*/ 290372919 h 8141"/>
              <a:gd name="T72" fmla="*/ 154700223 w 7313"/>
              <a:gd name="T73" fmla="*/ 275479240 h 8141"/>
              <a:gd name="T74" fmla="*/ 165218097 w 7313"/>
              <a:gd name="T75" fmla="*/ 257354713 h 8141"/>
              <a:gd name="T76" fmla="*/ 145004197 w 7313"/>
              <a:gd name="T77" fmla="*/ 241475423 h 8141"/>
              <a:gd name="T78" fmla="*/ 114710492 w 7313"/>
              <a:gd name="T79" fmla="*/ 216287583 h 8141"/>
              <a:gd name="T80" fmla="*/ 88689599 w 7313"/>
              <a:gd name="T81" fmla="*/ 210319160 h 8141"/>
              <a:gd name="T82" fmla="*/ 75158829 w 7313"/>
              <a:gd name="T83" fmla="*/ 199203657 h 8141"/>
              <a:gd name="T84" fmla="*/ 81403890 w 7313"/>
              <a:gd name="T85" fmla="*/ 181900473 h 8141"/>
              <a:gd name="T86" fmla="*/ 92469585 w 7313"/>
              <a:gd name="T87" fmla="*/ 173796559 h 8141"/>
              <a:gd name="T88" fmla="*/ 63545314 w 7313"/>
              <a:gd name="T89" fmla="*/ 152934458 h 8141"/>
              <a:gd name="T90" fmla="*/ 18351404 w 7313"/>
              <a:gd name="T91" fmla="*/ 116904896 h 8141"/>
              <a:gd name="T92" fmla="*/ 602579 w 7313"/>
              <a:gd name="T93" fmla="*/ 79889490 h 8141"/>
              <a:gd name="T94" fmla="*/ 5039902 w 7313"/>
              <a:gd name="T95" fmla="*/ 52675672 h 8141"/>
              <a:gd name="T96" fmla="*/ 12654398 w 7313"/>
              <a:gd name="T97" fmla="*/ 39205653 h 8141"/>
              <a:gd name="T98" fmla="*/ 30896284 w 7313"/>
              <a:gd name="T99" fmla="*/ 25625889 h 8141"/>
              <a:gd name="T100" fmla="*/ 57026460 w 7313"/>
              <a:gd name="T101" fmla="*/ 32744191 h 8141"/>
              <a:gd name="T102" fmla="*/ 78171725 w 7313"/>
              <a:gd name="T103" fmla="*/ 41067363 h 8141"/>
              <a:gd name="T104" fmla="*/ 60751686 w 7313"/>
              <a:gd name="T105" fmla="*/ 25461620 h 8141"/>
              <a:gd name="T106" fmla="*/ 62559424 w 7313"/>
              <a:gd name="T107" fmla="*/ 5366105 h 8141"/>
              <a:gd name="T108" fmla="*/ 53246708 w 7313"/>
              <a:gd name="T109" fmla="*/ 102722814 h 8141"/>
              <a:gd name="T110" fmla="*/ 87046372 w 7313"/>
              <a:gd name="T111" fmla="*/ 132455649 h 8141"/>
              <a:gd name="T112" fmla="*/ 65079258 w 7313"/>
              <a:gd name="T113" fmla="*/ 79287172 h 8141"/>
              <a:gd name="T114" fmla="*/ 51164944 w 7313"/>
              <a:gd name="T115" fmla="*/ 85803156 h 8141"/>
              <a:gd name="T116" fmla="*/ 315042928 w 7313"/>
              <a:gd name="T117" fmla="*/ 102558545 h 8141"/>
              <a:gd name="T118" fmla="*/ 341228096 w 7313"/>
              <a:gd name="T119" fmla="*/ 111319533 h 8141"/>
              <a:gd name="T120" fmla="*/ 350759846 w 7313"/>
              <a:gd name="T121" fmla="*/ 89252795 h 8141"/>
              <a:gd name="T122" fmla="*/ 341611406 w 7313"/>
              <a:gd name="T123" fmla="*/ 79068147 h 814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313" h="8141">
                <a:moveTo>
                  <a:pt x="1162" y="79"/>
                </a:moveTo>
                <a:lnTo>
                  <a:pt x="1162" y="79"/>
                </a:lnTo>
                <a:lnTo>
                  <a:pt x="1173" y="69"/>
                </a:lnTo>
                <a:lnTo>
                  <a:pt x="1185" y="60"/>
                </a:lnTo>
                <a:lnTo>
                  <a:pt x="1198" y="51"/>
                </a:lnTo>
                <a:lnTo>
                  <a:pt x="1211" y="42"/>
                </a:lnTo>
                <a:lnTo>
                  <a:pt x="1224" y="35"/>
                </a:lnTo>
                <a:lnTo>
                  <a:pt x="1238" y="28"/>
                </a:lnTo>
                <a:lnTo>
                  <a:pt x="1252" y="23"/>
                </a:lnTo>
                <a:lnTo>
                  <a:pt x="1266" y="17"/>
                </a:lnTo>
                <a:lnTo>
                  <a:pt x="1282" y="13"/>
                </a:lnTo>
                <a:lnTo>
                  <a:pt x="1296" y="10"/>
                </a:lnTo>
                <a:lnTo>
                  <a:pt x="1326" y="4"/>
                </a:lnTo>
                <a:lnTo>
                  <a:pt x="1357" y="1"/>
                </a:lnTo>
                <a:lnTo>
                  <a:pt x="1388" y="0"/>
                </a:lnTo>
                <a:lnTo>
                  <a:pt x="5916" y="0"/>
                </a:lnTo>
                <a:lnTo>
                  <a:pt x="5936" y="0"/>
                </a:lnTo>
                <a:lnTo>
                  <a:pt x="5954" y="0"/>
                </a:lnTo>
                <a:lnTo>
                  <a:pt x="5973" y="2"/>
                </a:lnTo>
                <a:lnTo>
                  <a:pt x="5992" y="4"/>
                </a:lnTo>
                <a:lnTo>
                  <a:pt x="6011" y="8"/>
                </a:lnTo>
                <a:lnTo>
                  <a:pt x="6029" y="13"/>
                </a:lnTo>
                <a:lnTo>
                  <a:pt x="6048" y="18"/>
                </a:lnTo>
                <a:lnTo>
                  <a:pt x="6065" y="25"/>
                </a:lnTo>
                <a:lnTo>
                  <a:pt x="6083" y="31"/>
                </a:lnTo>
                <a:lnTo>
                  <a:pt x="6099" y="40"/>
                </a:lnTo>
                <a:lnTo>
                  <a:pt x="6115" y="50"/>
                </a:lnTo>
                <a:lnTo>
                  <a:pt x="6132" y="61"/>
                </a:lnTo>
                <a:lnTo>
                  <a:pt x="6146" y="72"/>
                </a:lnTo>
                <a:lnTo>
                  <a:pt x="6160" y="85"/>
                </a:lnTo>
                <a:lnTo>
                  <a:pt x="6173" y="99"/>
                </a:lnTo>
                <a:lnTo>
                  <a:pt x="6186" y="113"/>
                </a:lnTo>
                <a:lnTo>
                  <a:pt x="6195" y="124"/>
                </a:lnTo>
                <a:lnTo>
                  <a:pt x="6202" y="136"/>
                </a:lnTo>
                <a:lnTo>
                  <a:pt x="6210" y="148"/>
                </a:lnTo>
                <a:lnTo>
                  <a:pt x="6216" y="160"/>
                </a:lnTo>
                <a:lnTo>
                  <a:pt x="6223" y="172"/>
                </a:lnTo>
                <a:lnTo>
                  <a:pt x="6228" y="185"/>
                </a:lnTo>
                <a:lnTo>
                  <a:pt x="6238" y="211"/>
                </a:lnTo>
                <a:lnTo>
                  <a:pt x="6245" y="237"/>
                </a:lnTo>
                <a:lnTo>
                  <a:pt x="6249" y="264"/>
                </a:lnTo>
                <a:lnTo>
                  <a:pt x="6251" y="292"/>
                </a:lnTo>
                <a:lnTo>
                  <a:pt x="6251" y="319"/>
                </a:lnTo>
                <a:lnTo>
                  <a:pt x="6249" y="348"/>
                </a:lnTo>
                <a:lnTo>
                  <a:pt x="6243" y="375"/>
                </a:lnTo>
                <a:lnTo>
                  <a:pt x="6236" y="401"/>
                </a:lnTo>
                <a:lnTo>
                  <a:pt x="6226" y="427"/>
                </a:lnTo>
                <a:lnTo>
                  <a:pt x="6221" y="439"/>
                </a:lnTo>
                <a:lnTo>
                  <a:pt x="6214" y="452"/>
                </a:lnTo>
                <a:lnTo>
                  <a:pt x="6208" y="464"/>
                </a:lnTo>
                <a:lnTo>
                  <a:pt x="6200" y="475"/>
                </a:lnTo>
                <a:lnTo>
                  <a:pt x="6191" y="487"/>
                </a:lnTo>
                <a:lnTo>
                  <a:pt x="6183" y="498"/>
                </a:lnTo>
                <a:lnTo>
                  <a:pt x="6173" y="508"/>
                </a:lnTo>
                <a:lnTo>
                  <a:pt x="6163" y="517"/>
                </a:lnTo>
                <a:lnTo>
                  <a:pt x="6151" y="530"/>
                </a:lnTo>
                <a:lnTo>
                  <a:pt x="6137" y="542"/>
                </a:lnTo>
                <a:lnTo>
                  <a:pt x="6123" y="552"/>
                </a:lnTo>
                <a:lnTo>
                  <a:pt x="6109" y="562"/>
                </a:lnTo>
                <a:lnTo>
                  <a:pt x="6093" y="571"/>
                </a:lnTo>
                <a:lnTo>
                  <a:pt x="6077" y="578"/>
                </a:lnTo>
                <a:lnTo>
                  <a:pt x="6061" y="585"/>
                </a:lnTo>
                <a:lnTo>
                  <a:pt x="6045" y="590"/>
                </a:lnTo>
                <a:lnTo>
                  <a:pt x="6027" y="594"/>
                </a:lnTo>
                <a:lnTo>
                  <a:pt x="6010" y="599"/>
                </a:lnTo>
                <a:lnTo>
                  <a:pt x="5992" y="602"/>
                </a:lnTo>
                <a:lnTo>
                  <a:pt x="5975" y="604"/>
                </a:lnTo>
                <a:lnTo>
                  <a:pt x="5958" y="605"/>
                </a:lnTo>
                <a:lnTo>
                  <a:pt x="5939" y="606"/>
                </a:lnTo>
                <a:lnTo>
                  <a:pt x="5922" y="606"/>
                </a:lnTo>
                <a:lnTo>
                  <a:pt x="5904" y="606"/>
                </a:lnTo>
                <a:lnTo>
                  <a:pt x="5870" y="894"/>
                </a:lnTo>
                <a:lnTo>
                  <a:pt x="5908" y="876"/>
                </a:lnTo>
                <a:lnTo>
                  <a:pt x="5947" y="858"/>
                </a:lnTo>
                <a:lnTo>
                  <a:pt x="5985" y="840"/>
                </a:lnTo>
                <a:lnTo>
                  <a:pt x="6024" y="824"/>
                </a:lnTo>
                <a:lnTo>
                  <a:pt x="6103" y="793"/>
                </a:lnTo>
                <a:lnTo>
                  <a:pt x="6183" y="764"/>
                </a:lnTo>
                <a:lnTo>
                  <a:pt x="6186" y="750"/>
                </a:lnTo>
                <a:lnTo>
                  <a:pt x="6189" y="737"/>
                </a:lnTo>
                <a:lnTo>
                  <a:pt x="6199" y="710"/>
                </a:lnTo>
                <a:lnTo>
                  <a:pt x="6210" y="685"/>
                </a:lnTo>
                <a:lnTo>
                  <a:pt x="6224" y="660"/>
                </a:lnTo>
                <a:lnTo>
                  <a:pt x="6239" y="637"/>
                </a:lnTo>
                <a:lnTo>
                  <a:pt x="6255" y="615"/>
                </a:lnTo>
                <a:lnTo>
                  <a:pt x="6274" y="594"/>
                </a:lnTo>
                <a:lnTo>
                  <a:pt x="6295" y="576"/>
                </a:lnTo>
                <a:lnTo>
                  <a:pt x="6316" y="558"/>
                </a:lnTo>
                <a:lnTo>
                  <a:pt x="6339" y="541"/>
                </a:lnTo>
                <a:lnTo>
                  <a:pt x="6363" y="527"/>
                </a:lnTo>
                <a:lnTo>
                  <a:pt x="6387" y="514"/>
                </a:lnTo>
                <a:lnTo>
                  <a:pt x="6413" y="502"/>
                </a:lnTo>
                <a:lnTo>
                  <a:pt x="6439" y="491"/>
                </a:lnTo>
                <a:lnTo>
                  <a:pt x="6465" y="483"/>
                </a:lnTo>
                <a:lnTo>
                  <a:pt x="6492" y="476"/>
                </a:lnTo>
                <a:lnTo>
                  <a:pt x="6524" y="469"/>
                </a:lnTo>
                <a:lnTo>
                  <a:pt x="6556" y="465"/>
                </a:lnTo>
                <a:lnTo>
                  <a:pt x="6590" y="462"/>
                </a:lnTo>
                <a:lnTo>
                  <a:pt x="6623" y="460"/>
                </a:lnTo>
                <a:lnTo>
                  <a:pt x="6656" y="460"/>
                </a:lnTo>
                <a:lnTo>
                  <a:pt x="6690" y="461"/>
                </a:lnTo>
                <a:lnTo>
                  <a:pt x="6723" y="464"/>
                </a:lnTo>
                <a:lnTo>
                  <a:pt x="6755" y="469"/>
                </a:lnTo>
                <a:lnTo>
                  <a:pt x="6788" y="476"/>
                </a:lnTo>
                <a:lnTo>
                  <a:pt x="6820" y="485"/>
                </a:lnTo>
                <a:lnTo>
                  <a:pt x="6851" y="496"/>
                </a:lnTo>
                <a:lnTo>
                  <a:pt x="6881" y="508"/>
                </a:lnTo>
                <a:lnTo>
                  <a:pt x="6911" y="523"/>
                </a:lnTo>
                <a:lnTo>
                  <a:pt x="6939" y="539"/>
                </a:lnTo>
                <a:lnTo>
                  <a:pt x="6966" y="559"/>
                </a:lnTo>
                <a:lnTo>
                  <a:pt x="6979" y="568"/>
                </a:lnTo>
                <a:lnTo>
                  <a:pt x="6992" y="579"/>
                </a:lnTo>
                <a:lnTo>
                  <a:pt x="7006" y="592"/>
                </a:lnTo>
                <a:lnTo>
                  <a:pt x="7020" y="605"/>
                </a:lnTo>
                <a:lnTo>
                  <a:pt x="7031" y="619"/>
                </a:lnTo>
                <a:lnTo>
                  <a:pt x="7043" y="635"/>
                </a:lnTo>
                <a:lnTo>
                  <a:pt x="7053" y="650"/>
                </a:lnTo>
                <a:lnTo>
                  <a:pt x="7063" y="666"/>
                </a:lnTo>
                <a:lnTo>
                  <a:pt x="7072" y="683"/>
                </a:lnTo>
                <a:lnTo>
                  <a:pt x="7079" y="700"/>
                </a:lnTo>
                <a:lnTo>
                  <a:pt x="7086" y="717"/>
                </a:lnTo>
                <a:lnTo>
                  <a:pt x="7091" y="736"/>
                </a:lnTo>
                <a:lnTo>
                  <a:pt x="7095" y="753"/>
                </a:lnTo>
                <a:lnTo>
                  <a:pt x="7098" y="772"/>
                </a:lnTo>
                <a:lnTo>
                  <a:pt x="7100" y="791"/>
                </a:lnTo>
                <a:lnTo>
                  <a:pt x="7100" y="810"/>
                </a:lnTo>
                <a:lnTo>
                  <a:pt x="7099" y="828"/>
                </a:lnTo>
                <a:lnTo>
                  <a:pt x="7097" y="848"/>
                </a:lnTo>
                <a:lnTo>
                  <a:pt x="7121" y="864"/>
                </a:lnTo>
                <a:lnTo>
                  <a:pt x="7143" y="881"/>
                </a:lnTo>
                <a:lnTo>
                  <a:pt x="7165" y="899"/>
                </a:lnTo>
                <a:lnTo>
                  <a:pt x="7187" y="918"/>
                </a:lnTo>
                <a:lnTo>
                  <a:pt x="7206" y="939"/>
                </a:lnTo>
                <a:lnTo>
                  <a:pt x="7216" y="950"/>
                </a:lnTo>
                <a:lnTo>
                  <a:pt x="7225" y="961"/>
                </a:lnTo>
                <a:lnTo>
                  <a:pt x="7233" y="973"/>
                </a:lnTo>
                <a:lnTo>
                  <a:pt x="7240" y="985"/>
                </a:lnTo>
                <a:lnTo>
                  <a:pt x="7247" y="998"/>
                </a:lnTo>
                <a:lnTo>
                  <a:pt x="7253" y="1011"/>
                </a:lnTo>
                <a:lnTo>
                  <a:pt x="7265" y="1041"/>
                </a:lnTo>
                <a:lnTo>
                  <a:pt x="7276" y="1073"/>
                </a:lnTo>
                <a:lnTo>
                  <a:pt x="7285" y="1104"/>
                </a:lnTo>
                <a:lnTo>
                  <a:pt x="7293" y="1137"/>
                </a:lnTo>
                <a:lnTo>
                  <a:pt x="7300" y="1168"/>
                </a:lnTo>
                <a:lnTo>
                  <a:pt x="7305" y="1201"/>
                </a:lnTo>
                <a:lnTo>
                  <a:pt x="7309" y="1234"/>
                </a:lnTo>
                <a:lnTo>
                  <a:pt x="7312" y="1267"/>
                </a:lnTo>
                <a:lnTo>
                  <a:pt x="7313" y="1300"/>
                </a:lnTo>
                <a:lnTo>
                  <a:pt x="7313" y="1333"/>
                </a:lnTo>
                <a:lnTo>
                  <a:pt x="7312" y="1366"/>
                </a:lnTo>
                <a:lnTo>
                  <a:pt x="7310" y="1399"/>
                </a:lnTo>
                <a:lnTo>
                  <a:pt x="7306" y="1431"/>
                </a:lnTo>
                <a:lnTo>
                  <a:pt x="7302" y="1465"/>
                </a:lnTo>
                <a:lnTo>
                  <a:pt x="7297" y="1498"/>
                </a:lnTo>
                <a:lnTo>
                  <a:pt x="7290" y="1529"/>
                </a:lnTo>
                <a:lnTo>
                  <a:pt x="7279" y="1572"/>
                </a:lnTo>
                <a:lnTo>
                  <a:pt x="7267" y="1614"/>
                </a:lnTo>
                <a:lnTo>
                  <a:pt x="7254" y="1655"/>
                </a:lnTo>
                <a:lnTo>
                  <a:pt x="7239" y="1696"/>
                </a:lnTo>
                <a:lnTo>
                  <a:pt x="7223" y="1736"/>
                </a:lnTo>
                <a:lnTo>
                  <a:pt x="7205" y="1776"/>
                </a:lnTo>
                <a:lnTo>
                  <a:pt x="7187" y="1815"/>
                </a:lnTo>
                <a:lnTo>
                  <a:pt x="7166" y="1853"/>
                </a:lnTo>
                <a:lnTo>
                  <a:pt x="7146" y="1891"/>
                </a:lnTo>
                <a:lnTo>
                  <a:pt x="7123" y="1929"/>
                </a:lnTo>
                <a:lnTo>
                  <a:pt x="7100" y="1966"/>
                </a:lnTo>
                <a:lnTo>
                  <a:pt x="7076" y="2002"/>
                </a:lnTo>
                <a:lnTo>
                  <a:pt x="7051" y="2038"/>
                </a:lnTo>
                <a:lnTo>
                  <a:pt x="7026" y="2073"/>
                </a:lnTo>
                <a:lnTo>
                  <a:pt x="7000" y="2108"/>
                </a:lnTo>
                <a:lnTo>
                  <a:pt x="6973" y="2142"/>
                </a:lnTo>
                <a:lnTo>
                  <a:pt x="6933" y="2190"/>
                </a:lnTo>
                <a:lnTo>
                  <a:pt x="6891" y="2237"/>
                </a:lnTo>
                <a:lnTo>
                  <a:pt x="6848" y="2284"/>
                </a:lnTo>
                <a:lnTo>
                  <a:pt x="6804" y="2329"/>
                </a:lnTo>
                <a:lnTo>
                  <a:pt x="6759" y="2373"/>
                </a:lnTo>
                <a:lnTo>
                  <a:pt x="6713" y="2416"/>
                </a:lnTo>
                <a:lnTo>
                  <a:pt x="6666" y="2458"/>
                </a:lnTo>
                <a:lnTo>
                  <a:pt x="6617" y="2499"/>
                </a:lnTo>
                <a:lnTo>
                  <a:pt x="6568" y="2538"/>
                </a:lnTo>
                <a:lnTo>
                  <a:pt x="6518" y="2576"/>
                </a:lnTo>
                <a:lnTo>
                  <a:pt x="6467" y="2613"/>
                </a:lnTo>
                <a:lnTo>
                  <a:pt x="6415" y="2649"/>
                </a:lnTo>
                <a:lnTo>
                  <a:pt x="6362" y="2683"/>
                </a:lnTo>
                <a:lnTo>
                  <a:pt x="6308" y="2715"/>
                </a:lnTo>
                <a:lnTo>
                  <a:pt x="6253" y="2746"/>
                </a:lnTo>
                <a:lnTo>
                  <a:pt x="6198" y="2775"/>
                </a:lnTo>
                <a:lnTo>
                  <a:pt x="6129" y="2805"/>
                </a:lnTo>
                <a:lnTo>
                  <a:pt x="6062" y="2837"/>
                </a:lnTo>
                <a:lnTo>
                  <a:pt x="5995" y="2869"/>
                </a:lnTo>
                <a:lnTo>
                  <a:pt x="5962" y="2887"/>
                </a:lnTo>
                <a:lnTo>
                  <a:pt x="5928" y="2905"/>
                </a:lnTo>
                <a:lnTo>
                  <a:pt x="5897" y="2924"/>
                </a:lnTo>
                <a:lnTo>
                  <a:pt x="5865" y="2943"/>
                </a:lnTo>
                <a:lnTo>
                  <a:pt x="5834" y="2964"/>
                </a:lnTo>
                <a:lnTo>
                  <a:pt x="5803" y="2986"/>
                </a:lnTo>
                <a:lnTo>
                  <a:pt x="5774" y="3008"/>
                </a:lnTo>
                <a:lnTo>
                  <a:pt x="5745" y="3031"/>
                </a:lnTo>
                <a:lnTo>
                  <a:pt x="5717" y="3056"/>
                </a:lnTo>
                <a:lnTo>
                  <a:pt x="5690" y="3083"/>
                </a:lnTo>
                <a:lnTo>
                  <a:pt x="5678" y="3096"/>
                </a:lnTo>
                <a:lnTo>
                  <a:pt x="5666" y="3109"/>
                </a:lnTo>
                <a:lnTo>
                  <a:pt x="5657" y="3123"/>
                </a:lnTo>
                <a:lnTo>
                  <a:pt x="5647" y="3138"/>
                </a:lnTo>
                <a:lnTo>
                  <a:pt x="5638" y="3153"/>
                </a:lnTo>
                <a:lnTo>
                  <a:pt x="5629" y="3169"/>
                </a:lnTo>
                <a:lnTo>
                  <a:pt x="5615" y="3201"/>
                </a:lnTo>
                <a:lnTo>
                  <a:pt x="5623" y="3210"/>
                </a:lnTo>
                <a:lnTo>
                  <a:pt x="5632" y="3217"/>
                </a:lnTo>
                <a:lnTo>
                  <a:pt x="5640" y="3224"/>
                </a:lnTo>
                <a:lnTo>
                  <a:pt x="5650" y="3229"/>
                </a:lnTo>
                <a:lnTo>
                  <a:pt x="5670" y="3240"/>
                </a:lnTo>
                <a:lnTo>
                  <a:pt x="5690" y="3250"/>
                </a:lnTo>
                <a:lnTo>
                  <a:pt x="5733" y="3266"/>
                </a:lnTo>
                <a:lnTo>
                  <a:pt x="5753" y="3275"/>
                </a:lnTo>
                <a:lnTo>
                  <a:pt x="5773" y="3286"/>
                </a:lnTo>
                <a:lnTo>
                  <a:pt x="5792" y="3297"/>
                </a:lnTo>
                <a:lnTo>
                  <a:pt x="5810" y="3309"/>
                </a:lnTo>
                <a:lnTo>
                  <a:pt x="5828" y="3321"/>
                </a:lnTo>
                <a:lnTo>
                  <a:pt x="5845" y="3335"/>
                </a:lnTo>
                <a:lnTo>
                  <a:pt x="5861" y="3350"/>
                </a:lnTo>
                <a:lnTo>
                  <a:pt x="5876" y="3365"/>
                </a:lnTo>
                <a:lnTo>
                  <a:pt x="5890" y="3381"/>
                </a:lnTo>
                <a:lnTo>
                  <a:pt x="5903" y="3399"/>
                </a:lnTo>
                <a:lnTo>
                  <a:pt x="5915" y="3417"/>
                </a:lnTo>
                <a:lnTo>
                  <a:pt x="5926" y="3437"/>
                </a:lnTo>
                <a:lnTo>
                  <a:pt x="5935" y="3456"/>
                </a:lnTo>
                <a:lnTo>
                  <a:pt x="5942" y="3476"/>
                </a:lnTo>
                <a:lnTo>
                  <a:pt x="5948" y="3497"/>
                </a:lnTo>
                <a:lnTo>
                  <a:pt x="5952" y="3518"/>
                </a:lnTo>
                <a:lnTo>
                  <a:pt x="5954" y="3540"/>
                </a:lnTo>
                <a:lnTo>
                  <a:pt x="5954" y="3563"/>
                </a:lnTo>
                <a:lnTo>
                  <a:pt x="5954" y="3581"/>
                </a:lnTo>
                <a:lnTo>
                  <a:pt x="5952" y="3601"/>
                </a:lnTo>
                <a:lnTo>
                  <a:pt x="5948" y="3619"/>
                </a:lnTo>
                <a:lnTo>
                  <a:pt x="5943" y="3637"/>
                </a:lnTo>
                <a:lnTo>
                  <a:pt x="5936" y="3654"/>
                </a:lnTo>
                <a:lnTo>
                  <a:pt x="5928" y="3672"/>
                </a:lnTo>
                <a:lnTo>
                  <a:pt x="5918" y="3687"/>
                </a:lnTo>
                <a:lnTo>
                  <a:pt x="5909" y="3703"/>
                </a:lnTo>
                <a:lnTo>
                  <a:pt x="5897" y="3717"/>
                </a:lnTo>
                <a:lnTo>
                  <a:pt x="5884" y="3733"/>
                </a:lnTo>
                <a:lnTo>
                  <a:pt x="5871" y="3746"/>
                </a:lnTo>
                <a:lnTo>
                  <a:pt x="5857" y="3758"/>
                </a:lnTo>
                <a:lnTo>
                  <a:pt x="5841" y="3769"/>
                </a:lnTo>
                <a:lnTo>
                  <a:pt x="5826" y="3780"/>
                </a:lnTo>
                <a:lnTo>
                  <a:pt x="5810" y="3791"/>
                </a:lnTo>
                <a:lnTo>
                  <a:pt x="5793" y="3800"/>
                </a:lnTo>
                <a:lnTo>
                  <a:pt x="5765" y="3814"/>
                </a:lnTo>
                <a:lnTo>
                  <a:pt x="5735" y="3827"/>
                </a:lnTo>
                <a:lnTo>
                  <a:pt x="5705" y="3838"/>
                </a:lnTo>
                <a:lnTo>
                  <a:pt x="5675" y="3848"/>
                </a:lnTo>
                <a:lnTo>
                  <a:pt x="5643" y="3856"/>
                </a:lnTo>
                <a:lnTo>
                  <a:pt x="5612" y="3863"/>
                </a:lnTo>
                <a:lnTo>
                  <a:pt x="5580" y="3868"/>
                </a:lnTo>
                <a:lnTo>
                  <a:pt x="5549" y="3873"/>
                </a:lnTo>
                <a:lnTo>
                  <a:pt x="5517" y="3875"/>
                </a:lnTo>
                <a:lnTo>
                  <a:pt x="5485" y="3877"/>
                </a:lnTo>
                <a:lnTo>
                  <a:pt x="5452" y="3876"/>
                </a:lnTo>
                <a:lnTo>
                  <a:pt x="5421" y="3875"/>
                </a:lnTo>
                <a:lnTo>
                  <a:pt x="5388" y="3872"/>
                </a:lnTo>
                <a:lnTo>
                  <a:pt x="5357" y="3867"/>
                </a:lnTo>
                <a:lnTo>
                  <a:pt x="5325" y="3862"/>
                </a:lnTo>
                <a:lnTo>
                  <a:pt x="5293" y="3855"/>
                </a:lnTo>
                <a:lnTo>
                  <a:pt x="5270" y="3888"/>
                </a:lnTo>
                <a:lnTo>
                  <a:pt x="5246" y="3919"/>
                </a:lnTo>
                <a:lnTo>
                  <a:pt x="5221" y="3951"/>
                </a:lnTo>
                <a:lnTo>
                  <a:pt x="5195" y="3981"/>
                </a:lnTo>
                <a:lnTo>
                  <a:pt x="5168" y="4012"/>
                </a:lnTo>
                <a:lnTo>
                  <a:pt x="5141" y="4042"/>
                </a:lnTo>
                <a:lnTo>
                  <a:pt x="5114" y="4071"/>
                </a:lnTo>
                <a:lnTo>
                  <a:pt x="5086" y="4100"/>
                </a:lnTo>
                <a:lnTo>
                  <a:pt x="5057" y="4127"/>
                </a:lnTo>
                <a:lnTo>
                  <a:pt x="5027" y="4155"/>
                </a:lnTo>
                <a:lnTo>
                  <a:pt x="4997" y="4181"/>
                </a:lnTo>
                <a:lnTo>
                  <a:pt x="4966" y="4208"/>
                </a:lnTo>
                <a:lnTo>
                  <a:pt x="4935" y="4233"/>
                </a:lnTo>
                <a:lnTo>
                  <a:pt x="4903" y="4258"/>
                </a:lnTo>
                <a:lnTo>
                  <a:pt x="4871" y="4281"/>
                </a:lnTo>
                <a:lnTo>
                  <a:pt x="4838" y="4305"/>
                </a:lnTo>
                <a:lnTo>
                  <a:pt x="4805" y="4327"/>
                </a:lnTo>
                <a:lnTo>
                  <a:pt x="4772" y="4350"/>
                </a:lnTo>
                <a:lnTo>
                  <a:pt x="4737" y="4371"/>
                </a:lnTo>
                <a:lnTo>
                  <a:pt x="4702" y="4391"/>
                </a:lnTo>
                <a:lnTo>
                  <a:pt x="4667" y="4411"/>
                </a:lnTo>
                <a:lnTo>
                  <a:pt x="4633" y="4429"/>
                </a:lnTo>
                <a:lnTo>
                  <a:pt x="4597" y="4448"/>
                </a:lnTo>
                <a:lnTo>
                  <a:pt x="4560" y="4465"/>
                </a:lnTo>
                <a:lnTo>
                  <a:pt x="4524" y="4483"/>
                </a:lnTo>
                <a:lnTo>
                  <a:pt x="4487" y="4498"/>
                </a:lnTo>
                <a:lnTo>
                  <a:pt x="4449" y="4513"/>
                </a:lnTo>
                <a:lnTo>
                  <a:pt x="4412" y="4527"/>
                </a:lnTo>
                <a:lnTo>
                  <a:pt x="4374" y="4540"/>
                </a:lnTo>
                <a:lnTo>
                  <a:pt x="4336" y="4553"/>
                </a:lnTo>
                <a:lnTo>
                  <a:pt x="4297" y="4565"/>
                </a:lnTo>
                <a:lnTo>
                  <a:pt x="4259" y="4576"/>
                </a:lnTo>
                <a:lnTo>
                  <a:pt x="4270" y="4665"/>
                </a:lnTo>
                <a:lnTo>
                  <a:pt x="4285" y="4683"/>
                </a:lnTo>
                <a:lnTo>
                  <a:pt x="4299" y="4700"/>
                </a:lnTo>
                <a:lnTo>
                  <a:pt x="4312" y="4718"/>
                </a:lnTo>
                <a:lnTo>
                  <a:pt x="4324" y="4737"/>
                </a:lnTo>
                <a:lnTo>
                  <a:pt x="4335" y="4758"/>
                </a:lnTo>
                <a:lnTo>
                  <a:pt x="4343" y="4778"/>
                </a:lnTo>
                <a:lnTo>
                  <a:pt x="4350" y="4800"/>
                </a:lnTo>
                <a:lnTo>
                  <a:pt x="4354" y="4823"/>
                </a:lnTo>
                <a:lnTo>
                  <a:pt x="4375" y="4836"/>
                </a:lnTo>
                <a:lnTo>
                  <a:pt x="4396" y="4851"/>
                </a:lnTo>
                <a:lnTo>
                  <a:pt x="4413" y="4867"/>
                </a:lnTo>
                <a:lnTo>
                  <a:pt x="4430" y="4887"/>
                </a:lnTo>
                <a:lnTo>
                  <a:pt x="4445" y="4906"/>
                </a:lnTo>
                <a:lnTo>
                  <a:pt x="4458" y="4928"/>
                </a:lnTo>
                <a:lnTo>
                  <a:pt x="4470" y="4951"/>
                </a:lnTo>
                <a:lnTo>
                  <a:pt x="4478" y="4974"/>
                </a:lnTo>
                <a:lnTo>
                  <a:pt x="4485" y="4998"/>
                </a:lnTo>
                <a:lnTo>
                  <a:pt x="4489" y="5023"/>
                </a:lnTo>
                <a:lnTo>
                  <a:pt x="4491" y="5047"/>
                </a:lnTo>
                <a:lnTo>
                  <a:pt x="4491" y="5072"/>
                </a:lnTo>
                <a:lnTo>
                  <a:pt x="4489" y="5084"/>
                </a:lnTo>
                <a:lnTo>
                  <a:pt x="4488" y="5097"/>
                </a:lnTo>
                <a:lnTo>
                  <a:pt x="4485" y="5109"/>
                </a:lnTo>
                <a:lnTo>
                  <a:pt x="4482" y="5121"/>
                </a:lnTo>
                <a:lnTo>
                  <a:pt x="4478" y="5133"/>
                </a:lnTo>
                <a:lnTo>
                  <a:pt x="4473" y="5144"/>
                </a:lnTo>
                <a:lnTo>
                  <a:pt x="4467" y="5155"/>
                </a:lnTo>
                <a:lnTo>
                  <a:pt x="4462" y="5167"/>
                </a:lnTo>
                <a:lnTo>
                  <a:pt x="4448" y="5187"/>
                </a:lnTo>
                <a:lnTo>
                  <a:pt x="4433" y="5204"/>
                </a:lnTo>
                <a:lnTo>
                  <a:pt x="4416" y="5221"/>
                </a:lnTo>
                <a:lnTo>
                  <a:pt x="4399" y="5237"/>
                </a:lnTo>
                <a:lnTo>
                  <a:pt x="4380" y="5250"/>
                </a:lnTo>
                <a:lnTo>
                  <a:pt x="4361" y="5263"/>
                </a:lnTo>
                <a:lnTo>
                  <a:pt x="4341" y="5275"/>
                </a:lnTo>
                <a:lnTo>
                  <a:pt x="4321" y="5286"/>
                </a:lnTo>
                <a:lnTo>
                  <a:pt x="4299" y="5297"/>
                </a:lnTo>
                <a:lnTo>
                  <a:pt x="4277" y="5305"/>
                </a:lnTo>
                <a:lnTo>
                  <a:pt x="4255" y="5314"/>
                </a:lnTo>
                <a:lnTo>
                  <a:pt x="4233" y="5323"/>
                </a:lnTo>
                <a:lnTo>
                  <a:pt x="4188" y="5337"/>
                </a:lnTo>
                <a:lnTo>
                  <a:pt x="4143" y="5351"/>
                </a:lnTo>
                <a:lnTo>
                  <a:pt x="4146" y="5384"/>
                </a:lnTo>
                <a:lnTo>
                  <a:pt x="4148" y="5416"/>
                </a:lnTo>
                <a:lnTo>
                  <a:pt x="4149" y="5483"/>
                </a:lnTo>
                <a:lnTo>
                  <a:pt x="4150" y="5549"/>
                </a:lnTo>
                <a:lnTo>
                  <a:pt x="4151" y="5614"/>
                </a:lnTo>
                <a:lnTo>
                  <a:pt x="4153" y="5648"/>
                </a:lnTo>
                <a:lnTo>
                  <a:pt x="4155" y="5680"/>
                </a:lnTo>
                <a:lnTo>
                  <a:pt x="4159" y="5713"/>
                </a:lnTo>
                <a:lnTo>
                  <a:pt x="4163" y="5744"/>
                </a:lnTo>
                <a:lnTo>
                  <a:pt x="4170" y="5777"/>
                </a:lnTo>
                <a:lnTo>
                  <a:pt x="4177" y="5809"/>
                </a:lnTo>
                <a:lnTo>
                  <a:pt x="4186" y="5840"/>
                </a:lnTo>
                <a:lnTo>
                  <a:pt x="4197" y="5872"/>
                </a:lnTo>
                <a:lnTo>
                  <a:pt x="4214" y="5915"/>
                </a:lnTo>
                <a:lnTo>
                  <a:pt x="4234" y="5959"/>
                </a:lnTo>
                <a:lnTo>
                  <a:pt x="4254" y="6000"/>
                </a:lnTo>
                <a:lnTo>
                  <a:pt x="4277" y="6040"/>
                </a:lnTo>
                <a:lnTo>
                  <a:pt x="4301" y="6080"/>
                </a:lnTo>
                <a:lnTo>
                  <a:pt x="4327" y="6119"/>
                </a:lnTo>
                <a:lnTo>
                  <a:pt x="4353" y="6158"/>
                </a:lnTo>
                <a:lnTo>
                  <a:pt x="4382" y="6194"/>
                </a:lnTo>
                <a:lnTo>
                  <a:pt x="4411" y="6231"/>
                </a:lnTo>
                <a:lnTo>
                  <a:pt x="4441" y="6266"/>
                </a:lnTo>
                <a:lnTo>
                  <a:pt x="4472" y="6302"/>
                </a:lnTo>
                <a:lnTo>
                  <a:pt x="4504" y="6336"/>
                </a:lnTo>
                <a:lnTo>
                  <a:pt x="4536" y="6369"/>
                </a:lnTo>
                <a:lnTo>
                  <a:pt x="4570" y="6402"/>
                </a:lnTo>
                <a:lnTo>
                  <a:pt x="4603" y="6435"/>
                </a:lnTo>
                <a:lnTo>
                  <a:pt x="4637" y="6466"/>
                </a:lnTo>
                <a:lnTo>
                  <a:pt x="4648" y="6477"/>
                </a:lnTo>
                <a:lnTo>
                  <a:pt x="4660" y="6486"/>
                </a:lnTo>
                <a:lnTo>
                  <a:pt x="4673" y="6494"/>
                </a:lnTo>
                <a:lnTo>
                  <a:pt x="4686" y="6503"/>
                </a:lnTo>
                <a:lnTo>
                  <a:pt x="4712" y="6517"/>
                </a:lnTo>
                <a:lnTo>
                  <a:pt x="4739" y="6531"/>
                </a:lnTo>
                <a:lnTo>
                  <a:pt x="4765" y="6547"/>
                </a:lnTo>
                <a:lnTo>
                  <a:pt x="4778" y="6555"/>
                </a:lnTo>
                <a:lnTo>
                  <a:pt x="4790" y="6564"/>
                </a:lnTo>
                <a:lnTo>
                  <a:pt x="4802" y="6573"/>
                </a:lnTo>
                <a:lnTo>
                  <a:pt x="4813" y="6584"/>
                </a:lnTo>
                <a:lnTo>
                  <a:pt x="4823" y="6596"/>
                </a:lnTo>
                <a:lnTo>
                  <a:pt x="4832" y="6608"/>
                </a:lnTo>
                <a:lnTo>
                  <a:pt x="4840" y="6622"/>
                </a:lnTo>
                <a:lnTo>
                  <a:pt x="4847" y="6637"/>
                </a:lnTo>
                <a:lnTo>
                  <a:pt x="4852" y="6651"/>
                </a:lnTo>
                <a:lnTo>
                  <a:pt x="4855" y="6666"/>
                </a:lnTo>
                <a:lnTo>
                  <a:pt x="4857" y="6681"/>
                </a:lnTo>
                <a:lnTo>
                  <a:pt x="4858" y="6698"/>
                </a:lnTo>
                <a:lnTo>
                  <a:pt x="4857" y="6713"/>
                </a:lnTo>
                <a:lnTo>
                  <a:pt x="4855" y="6728"/>
                </a:lnTo>
                <a:lnTo>
                  <a:pt x="4852" y="6744"/>
                </a:lnTo>
                <a:lnTo>
                  <a:pt x="4849" y="6760"/>
                </a:lnTo>
                <a:lnTo>
                  <a:pt x="4841" y="6791"/>
                </a:lnTo>
                <a:lnTo>
                  <a:pt x="4833" y="6823"/>
                </a:lnTo>
                <a:lnTo>
                  <a:pt x="4825" y="6852"/>
                </a:lnTo>
                <a:lnTo>
                  <a:pt x="4865" y="6886"/>
                </a:lnTo>
                <a:lnTo>
                  <a:pt x="4908" y="6918"/>
                </a:lnTo>
                <a:lnTo>
                  <a:pt x="4992" y="6983"/>
                </a:lnTo>
                <a:lnTo>
                  <a:pt x="5035" y="7015"/>
                </a:lnTo>
                <a:lnTo>
                  <a:pt x="5076" y="7049"/>
                </a:lnTo>
                <a:lnTo>
                  <a:pt x="5096" y="7066"/>
                </a:lnTo>
                <a:lnTo>
                  <a:pt x="5115" y="7084"/>
                </a:lnTo>
                <a:lnTo>
                  <a:pt x="5135" y="7103"/>
                </a:lnTo>
                <a:lnTo>
                  <a:pt x="5153" y="7122"/>
                </a:lnTo>
                <a:lnTo>
                  <a:pt x="5166" y="7138"/>
                </a:lnTo>
                <a:lnTo>
                  <a:pt x="5179" y="7155"/>
                </a:lnTo>
                <a:lnTo>
                  <a:pt x="5189" y="7174"/>
                </a:lnTo>
                <a:lnTo>
                  <a:pt x="5198" y="7193"/>
                </a:lnTo>
                <a:lnTo>
                  <a:pt x="5205" y="7213"/>
                </a:lnTo>
                <a:lnTo>
                  <a:pt x="5211" y="7233"/>
                </a:lnTo>
                <a:lnTo>
                  <a:pt x="5215" y="7253"/>
                </a:lnTo>
                <a:lnTo>
                  <a:pt x="5218" y="7274"/>
                </a:lnTo>
                <a:lnTo>
                  <a:pt x="5220" y="7294"/>
                </a:lnTo>
                <a:lnTo>
                  <a:pt x="5221" y="7316"/>
                </a:lnTo>
                <a:lnTo>
                  <a:pt x="5220" y="7337"/>
                </a:lnTo>
                <a:lnTo>
                  <a:pt x="5217" y="7359"/>
                </a:lnTo>
                <a:lnTo>
                  <a:pt x="5215" y="7379"/>
                </a:lnTo>
                <a:lnTo>
                  <a:pt x="5211" y="7401"/>
                </a:lnTo>
                <a:lnTo>
                  <a:pt x="5207" y="7422"/>
                </a:lnTo>
                <a:lnTo>
                  <a:pt x="5201" y="7441"/>
                </a:lnTo>
                <a:lnTo>
                  <a:pt x="5214" y="7453"/>
                </a:lnTo>
                <a:lnTo>
                  <a:pt x="5227" y="7465"/>
                </a:lnTo>
                <a:lnTo>
                  <a:pt x="5239" y="7478"/>
                </a:lnTo>
                <a:lnTo>
                  <a:pt x="5250" y="7492"/>
                </a:lnTo>
                <a:lnTo>
                  <a:pt x="5261" y="7506"/>
                </a:lnTo>
                <a:lnTo>
                  <a:pt x="5270" y="7522"/>
                </a:lnTo>
                <a:lnTo>
                  <a:pt x="5279" y="7537"/>
                </a:lnTo>
                <a:lnTo>
                  <a:pt x="5287" y="7552"/>
                </a:lnTo>
                <a:lnTo>
                  <a:pt x="5293" y="7568"/>
                </a:lnTo>
                <a:lnTo>
                  <a:pt x="5299" y="7585"/>
                </a:lnTo>
                <a:lnTo>
                  <a:pt x="5304" y="7602"/>
                </a:lnTo>
                <a:lnTo>
                  <a:pt x="5308" y="7619"/>
                </a:lnTo>
                <a:lnTo>
                  <a:pt x="5310" y="7637"/>
                </a:lnTo>
                <a:lnTo>
                  <a:pt x="5311" y="7654"/>
                </a:lnTo>
                <a:lnTo>
                  <a:pt x="5310" y="7672"/>
                </a:lnTo>
                <a:lnTo>
                  <a:pt x="5308" y="7689"/>
                </a:lnTo>
                <a:lnTo>
                  <a:pt x="5307" y="7708"/>
                </a:lnTo>
                <a:lnTo>
                  <a:pt x="5303" y="7725"/>
                </a:lnTo>
                <a:lnTo>
                  <a:pt x="5298" y="7741"/>
                </a:lnTo>
                <a:lnTo>
                  <a:pt x="5291" y="7756"/>
                </a:lnTo>
                <a:lnTo>
                  <a:pt x="5284" y="7771"/>
                </a:lnTo>
                <a:lnTo>
                  <a:pt x="5274" y="7785"/>
                </a:lnTo>
                <a:lnTo>
                  <a:pt x="5264" y="7798"/>
                </a:lnTo>
                <a:lnTo>
                  <a:pt x="5252" y="7811"/>
                </a:lnTo>
                <a:lnTo>
                  <a:pt x="5240" y="7823"/>
                </a:lnTo>
                <a:lnTo>
                  <a:pt x="5227" y="7834"/>
                </a:lnTo>
                <a:lnTo>
                  <a:pt x="5213" y="7844"/>
                </a:lnTo>
                <a:lnTo>
                  <a:pt x="5199" y="7854"/>
                </a:lnTo>
                <a:lnTo>
                  <a:pt x="5170" y="7873"/>
                </a:lnTo>
                <a:lnTo>
                  <a:pt x="5140" y="7888"/>
                </a:lnTo>
                <a:lnTo>
                  <a:pt x="5108" y="7904"/>
                </a:lnTo>
                <a:lnTo>
                  <a:pt x="5074" y="7918"/>
                </a:lnTo>
                <a:lnTo>
                  <a:pt x="5041" y="7931"/>
                </a:lnTo>
                <a:lnTo>
                  <a:pt x="5008" y="7944"/>
                </a:lnTo>
                <a:lnTo>
                  <a:pt x="4974" y="7956"/>
                </a:lnTo>
                <a:lnTo>
                  <a:pt x="4939" y="7968"/>
                </a:lnTo>
                <a:lnTo>
                  <a:pt x="4904" y="7978"/>
                </a:lnTo>
                <a:lnTo>
                  <a:pt x="4870" y="7988"/>
                </a:lnTo>
                <a:lnTo>
                  <a:pt x="4800" y="8006"/>
                </a:lnTo>
                <a:lnTo>
                  <a:pt x="4730" y="8023"/>
                </a:lnTo>
                <a:lnTo>
                  <a:pt x="4660" y="8038"/>
                </a:lnTo>
                <a:lnTo>
                  <a:pt x="4589" y="8052"/>
                </a:lnTo>
                <a:lnTo>
                  <a:pt x="4508" y="8066"/>
                </a:lnTo>
                <a:lnTo>
                  <a:pt x="4426" y="8079"/>
                </a:lnTo>
                <a:lnTo>
                  <a:pt x="4345" y="8091"/>
                </a:lnTo>
                <a:lnTo>
                  <a:pt x="4263" y="8102"/>
                </a:lnTo>
                <a:lnTo>
                  <a:pt x="4180" y="8112"/>
                </a:lnTo>
                <a:lnTo>
                  <a:pt x="4099" y="8119"/>
                </a:lnTo>
                <a:lnTo>
                  <a:pt x="4016" y="8127"/>
                </a:lnTo>
                <a:lnTo>
                  <a:pt x="3935" y="8133"/>
                </a:lnTo>
                <a:lnTo>
                  <a:pt x="3852" y="8137"/>
                </a:lnTo>
                <a:lnTo>
                  <a:pt x="3770" y="8140"/>
                </a:lnTo>
                <a:lnTo>
                  <a:pt x="3687" y="8141"/>
                </a:lnTo>
                <a:lnTo>
                  <a:pt x="3604" y="8141"/>
                </a:lnTo>
                <a:lnTo>
                  <a:pt x="3522" y="8139"/>
                </a:lnTo>
                <a:lnTo>
                  <a:pt x="3439" y="8136"/>
                </a:lnTo>
                <a:lnTo>
                  <a:pt x="3358" y="8131"/>
                </a:lnTo>
                <a:lnTo>
                  <a:pt x="3275" y="8125"/>
                </a:lnTo>
                <a:lnTo>
                  <a:pt x="3157" y="8113"/>
                </a:lnTo>
                <a:lnTo>
                  <a:pt x="3038" y="8100"/>
                </a:lnTo>
                <a:lnTo>
                  <a:pt x="2920" y="8085"/>
                </a:lnTo>
                <a:lnTo>
                  <a:pt x="2860" y="8076"/>
                </a:lnTo>
                <a:lnTo>
                  <a:pt x="2801" y="8066"/>
                </a:lnTo>
                <a:lnTo>
                  <a:pt x="2742" y="8055"/>
                </a:lnTo>
                <a:lnTo>
                  <a:pt x="2684" y="8044"/>
                </a:lnTo>
                <a:lnTo>
                  <a:pt x="2626" y="8033"/>
                </a:lnTo>
                <a:lnTo>
                  <a:pt x="2567" y="8019"/>
                </a:lnTo>
                <a:lnTo>
                  <a:pt x="2510" y="8005"/>
                </a:lnTo>
                <a:lnTo>
                  <a:pt x="2452" y="7990"/>
                </a:lnTo>
                <a:lnTo>
                  <a:pt x="2395" y="7974"/>
                </a:lnTo>
                <a:lnTo>
                  <a:pt x="2338" y="7955"/>
                </a:lnTo>
                <a:lnTo>
                  <a:pt x="2296" y="7940"/>
                </a:lnTo>
                <a:lnTo>
                  <a:pt x="2254" y="7925"/>
                </a:lnTo>
                <a:lnTo>
                  <a:pt x="2213" y="7908"/>
                </a:lnTo>
                <a:lnTo>
                  <a:pt x="2192" y="7898"/>
                </a:lnTo>
                <a:lnTo>
                  <a:pt x="2172" y="7888"/>
                </a:lnTo>
                <a:lnTo>
                  <a:pt x="2152" y="7877"/>
                </a:lnTo>
                <a:lnTo>
                  <a:pt x="2134" y="7866"/>
                </a:lnTo>
                <a:lnTo>
                  <a:pt x="2115" y="7853"/>
                </a:lnTo>
                <a:lnTo>
                  <a:pt x="2097" y="7840"/>
                </a:lnTo>
                <a:lnTo>
                  <a:pt x="2080" y="7826"/>
                </a:lnTo>
                <a:lnTo>
                  <a:pt x="2064" y="7811"/>
                </a:lnTo>
                <a:lnTo>
                  <a:pt x="2049" y="7796"/>
                </a:lnTo>
                <a:lnTo>
                  <a:pt x="2034" y="7778"/>
                </a:lnTo>
                <a:lnTo>
                  <a:pt x="2028" y="7767"/>
                </a:lnTo>
                <a:lnTo>
                  <a:pt x="2023" y="7756"/>
                </a:lnTo>
                <a:lnTo>
                  <a:pt x="2014" y="7735"/>
                </a:lnTo>
                <a:lnTo>
                  <a:pt x="2009" y="7712"/>
                </a:lnTo>
                <a:lnTo>
                  <a:pt x="2005" y="7689"/>
                </a:lnTo>
                <a:lnTo>
                  <a:pt x="2003" y="7666"/>
                </a:lnTo>
                <a:lnTo>
                  <a:pt x="2004" y="7642"/>
                </a:lnTo>
                <a:lnTo>
                  <a:pt x="2008" y="7619"/>
                </a:lnTo>
                <a:lnTo>
                  <a:pt x="2012" y="7597"/>
                </a:lnTo>
                <a:lnTo>
                  <a:pt x="2019" y="7575"/>
                </a:lnTo>
                <a:lnTo>
                  <a:pt x="2027" y="7553"/>
                </a:lnTo>
                <a:lnTo>
                  <a:pt x="2038" y="7533"/>
                </a:lnTo>
                <a:lnTo>
                  <a:pt x="2050" y="7512"/>
                </a:lnTo>
                <a:lnTo>
                  <a:pt x="2063" y="7492"/>
                </a:lnTo>
                <a:lnTo>
                  <a:pt x="2078" y="7475"/>
                </a:lnTo>
                <a:lnTo>
                  <a:pt x="2095" y="7459"/>
                </a:lnTo>
                <a:lnTo>
                  <a:pt x="2113" y="7443"/>
                </a:lnTo>
                <a:lnTo>
                  <a:pt x="2108" y="7424"/>
                </a:lnTo>
                <a:lnTo>
                  <a:pt x="2103" y="7404"/>
                </a:lnTo>
                <a:lnTo>
                  <a:pt x="2100" y="7385"/>
                </a:lnTo>
                <a:lnTo>
                  <a:pt x="2097" y="7365"/>
                </a:lnTo>
                <a:lnTo>
                  <a:pt x="2095" y="7346"/>
                </a:lnTo>
                <a:lnTo>
                  <a:pt x="2094" y="7326"/>
                </a:lnTo>
                <a:lnTo>
                  <a:pt x="2094" y="7306"/>
                </a:lnTo>
                <a:lnTo>
                  <a:pt x="2095" y="7286"/>
                </a:lnTo>
                <a:lnTo>
                  <a:pt x="2097" y="7266"/>
                </a:lnTo>
                <a:lnTo>
                  <a:pt x="2099" y="7247"/>
                </a:lnTo>
                <a:lnTo>
                  <a:pt x="2104" y="7228"/>
                </a:lnTo>
                <a:lnTo>
                  <a:pt x="2110" y="7210"/>
                </a:lnTo>
                <a:lnTo>
                  <a:pt x="2116" y="7191"/>
                </a:lnTo>
                <a:lnTo>
                  <a:pt x="2125" y="7174"/>
                </a:lnTo>
                <a:lnTo>
                  <a:pt x="2136" y="7156"/>
                </a:lnTo>
                <a:lnTo>
                  <a:pt x="2148" y="7140"/>
                </a:lnTo>
                <a:lnTo>
                  <a:pt x="2166" y="7119"/>
                </a:lnTo>
                <a:lnTo>
                  <a:pt x="2185" y="7099"/>
                </a:lnTo>
                <a:lnTo>
                  <a:pt x="2205" y="7079"/>
                </a:lnTo>
                <a:lnTo>
                  <a:pt x="2226" y="7061"/>
                </a:lnTo>
                <a:lnTo>
                  <a:pt x="2247" y="7042"/>
                </a:lnTo>
                <a:lnTo>
                  <a:pt x="2269" y="7025"/>
                </a:lnTo>
                <a:lnTo>
                  <a:pt x="2312" y="6990"/>
                </a:lnTo>
                <a:lnTo>
                  <a:pt x="2402" y="6923"/>
                </a:lnTo>
                <a:lnTo>
                  <a:pt x="2446" y="6889"/>
                </a:lnTo>
                <a:lnTo>
                  <a:pt x="2489" y="6853"/>
                </a:lnTo>
                <a:lnTo>
                  <a:pt x="2483" y="6824"/>
                </a:lnTo>
                <a:lnTo>
                  <a:pt x="2474" y="6794"/>
                </a:lnTo>
                <a:lnTo>
                  <a:pt x="2466" y="6764"/>
                </a:lnTo>
                <a:lnTo>
                  <a:pt x="2460" y="6734"/>
                </a:lnTo>
                <a:lnTo>
                  <a:pt x="2458" y="6718"/>
                </a:lnTo>
                <a:lnTo>
                  <a:pt x="2457" y="6703"/>
                </a:lnTo>
                <a:lnTo>
                  <a:pt x="2457" y="6688"/>
                </a:lnTo>
                <a:lnTo>
                  <a:pt x="2458" y="6674"/>
                </a:lnTo>
                <a:lnTo>
                  <a:pt x="2460" y="6659"/>
                </a:lnTo>
                <a:lnTo>
                  <a:pt x="2464" y="6644"/>
                </a:lnTo>
                <a:lnTo>
                  <a:pt x="2470" y="6630"/>
                </a:lnTo>
                <a:lnTo>
                  <a:pt x="2477" y="6616"/>
                </a:lnTo>
                <a:lnTo>
                  <a:pt x="2486" y="6602"/>
                </a:lnTo>
                <a:lnTo>
                  <a:pt x="2495" y="6590"/>
                </a:lnTo>
                <a:lnTo>
                  <a:pt x="2505" y="6579"/>
                </a:lnTo>
                <a:lnTo>
                  <a:pt x="2516" y="6569"/>
                </a:lnTo>
                <a:lnTo>
                  <a:pt x="2528" y="6561"/>
                </a:lnTo>
                <a:lnTo>
                  <a:pt x="2541" y="6552"/>
                </a:lnTo>
                <a:lnTo>
                  <a:pt x="2567" y="6537"/>
                </a:lnTo>
                <a:lnTo>
                  <a:pt x="2595" y="6522"/>
                </a:lnTo>
                <a:lnTo>
                  <a:pt x="2622" y="6508"/>
                </a:lnTo>
                <a:lnTo>
                  <a:pt x="2635" y="6499"/>
                </a:lnTo>
                <a:lnTo>
                  <a:pt x="2647" y="6491"/>
                </a:lnTo>
                <a:lnTo>
                  <a:pt x="2659" y="6481"/>
                </a:lnTo>
                <a:lnTo>
                  <a:pt x="2671" y="6472"/>
                </a:lnTo>
                <a:lnTo>
                  <a:pt x="2705" y="6440"/>
                </a:lnTo>
                <a:lnTo>
                  <a:pt x="2739" y="6406"/>
                </a:lnTo>
                <a:lnTo>
                  <a:pt x="2773" y="6374"/>
                </a:lnTo>
                <a:lnTo>
                  <a:pt x="2807" y="6339"/>
                </a:lnTo>
                <a:lnTo>
                  <a:pt x="2839" y="6305"/>
                </a:lnTo>
                <a:lnTo>
                  <a:pt x="2871" y="6269"/>
                </a:lnTo>
                <a:lnTo>
                  <a:pt x="2901" y="6234"/>
                </a:lnTo>
                <a:lnTo>
                  <a:pt x="2932" y="6197"/>
                </a:lnTo>
                <a:lnTo>
                  <a:pt x="2960" y="6159"/>
                </a:lnTo>
                <a:lnTo>
                  <a:pt x="2987" y="6119"/>
                </a:lnTo>
                <a:lnTo>
                  <a:pt x="3013" y="6080"/>
                </a:lnTo>
                <a:lnTo>
                  <a:pt x="3038" y="6040"/>
                </a:lnTo>
                <a:lnTo>
                  <a:pt x="3061" y="5999"/>
                </a:lnTo>
                <a:lnTo>
                  <a:pt x="3082" y="5956"/>
                </a:lnTo>
                <a:lnTo>
                  <a:pt x="3101" y="5913"/>
                </a:lnTo>
                <a:lnTo>
                  <a:pt x="3119" y="5868"/>
                </a:lnTo>
                <a:lnTo>
                  <a:pt x="3129" y="5837"/>
                </a:lnTo>
                <a:lnTo>
                  <a:pt x="3138" y="5805"/>
                </a:lnTo>
                <a:lnTo>
                  <a:pt x="3146" y="5774"/>
                </a:lnTo>
                <a:lnTo>
                  <a:pt x="3151" y="5742"/>
                </a:lnTo>
                <a:lnTo>
                  <a:pt x="3155" y="5710"/>
                </a:lnTo>
                <a:lnTo>
                  <a:pt x="3159" y="5678"/>
                </a:lnTo>
                <a:lnTo>
                  <a:pt x="3161" y="5646"/>
                </a:lnTo>
                <a:lnTo>
                  <a:pt x="3163" y="5613"/>
                </a:lnTo>
                <a:lnTo>
                  <a:pt x="3164" y="5548"/>
                </a:lnTo>
                <a:lnTo>
                  <a:pt x="3165" y="5481"/>
                </a:lnTo>
                <a:lnTo>
                  <a:pt x="3167" y="5416"/>
                </a:lnTo>
                <a:lnTo>
                  <a:pt x="3169" y="5384"/>
                </a:lnTo>
                <a:lnTo>
                  <a:pt x="3172" y="5352"/>
                </a:lnTo>
                <a:lnTo>
                  <a:pt x="3125" y="5337"/>
                </a:lnTo>
                <a:lnTo>
                  <a:pt x="3077" y="5321"/>
                </a:lnTo>
                <a:lnTo>
                  <a:pt x="3053" y="5312"/>
                </a:lnTo>
                <a:lnTo>
                  <a:pt x="3030" y="5303"/>
                </a:lnTo>
                <a:lnTo>
                  <a:pt x="3008" y="5292"/>
                </a:lnTo>
                <a:lnTo>
                  <a:pt x="2985" y="5281"/>
                </a:lnTo>
                <a:lnTo>
                  <a:pt x="2963" y="5269"/>
                </a:lnTo>
                <a:lnTo>
                  <a:pt x="2942" y="5256"/>
                </a:lnTo>
                <a:lnTo>
                  <a:pt x="2923" y="5242"/>
                </a:lnTo>
                <a:lnTo>
                  <a:pt x="2903" y="5226"/>
                </a:lnTo>
                <a:lnTo>
                  <a:pt x="2886" y="5210"/>
                </a:lnTo>
                <a:lnTo>
                  <a:pt x="2870" y="5191"/>
                </a:lnTo>
                <a:lnTo>
                  <a:pt x="2855" y="5171"/>
                </a:lnTo>
                <a:lnTo>
                  <a:pt x="2842" y="5149"/>
                </a:lnTo>
                <a:lnTo>
                  <a:pt x="2838" y="5137"/>
                </a:lnTo>
                <a:lnTo>
                  <a:pt x="2834" y="5126"/>
                </a:lnTo>
                <a:lnTo>
                  <a:pt x="2830" y="5114"/>
                </a:lnTo>
                <a:lnTo>
                  <a:pt x="2827" y="5102"/>
                </a:lnTo>
                <a:lnTo>
                  <a:pt x="2824" y="5079"/>
                </a:lnTo>
                <a:lnTo>
                  <a:pt x="2823" y="5055"/>
                </a:lnTo>
                <a:lnTo>
                  <a:pt x="2824" y="5031"/>
                </a:lnTo>
                <a:lnTo>
                  <a:pt x="2827" y="5009"/>
                </a:lnTo>
                <a:lnTo>
                  <a:pt x="2833" y="4986"/>
                </a:lnTo>
                <a:lnTo>
                  <a:pt x="2840" y="4963"/>
                </a:lnTo>
                <a:lnTo>
                  <a:pt x="2850" y="4942"/>
                </a:lnTo>
                <a:lnTo>
                  <a:pt x="2861" y="4921"/>
                </a:lnTo>
                <a:lnTo>
                  <a:pt x="2874" y="4901"/>
                </a:lnTo>
                <a:lnTo>
                  <a:pt x="2889" y="4881"/>
                </a:lnTo>
                <a:lnTo>
                  <a:pt x="2905" y="4864"/>
                </a:lnTo>
                <a:lnTo>
                  <a:pt x="2923" y="4848"/>
                </a:lnTo>
                <a:lnTo>
                  <a:pt x="2941" y="4833"/>
                </a:lnTo>
                <a:lnTo>
                  <a:pt x="2961" y="4819"/>
                </a:lnTo>
                <a:lnTo>
                  <a:pt x="2965" y="4798"/>
                </a:lnTo>
                <a:lnTo>
                  <a:pt x="2973" y="4776"/>
                </a:lnTo>
                <a:lnTo>
                  <a:pt x="2982" y="4755"/>
                </a:lnTo>
                <a:lnTo>
                  <a:pt x="2991" y="4736"/>
                </a:lnTo>
                <a:lnTo>
                  <a:pt x="3003" y="4717"/>
                </a:lnTo>
                <a:lnTo>
                  <a:pt x="3016" y="4700"/>
                </a:lnTo>
                <a:lnTo>
                  <a:pt x="3032" y="4683"/>
                </a:lnTo>
                <a:lnTo>
                  <a:pt x="3047" y="4666"/>
                </a:lnTo>
                <a:lnTo>
                  <a:pt x="3048" y="4643"/>
                </a:lnTo>
                <a:lnTo>
                  <a:pt x="3050" y="4622"/>
                </a:lnTo>
                <a:lnTo>
                  <a:pt x="3055" y="4576"/>
                </a:lnTo>
                <a:lnTo>
                  <a:pt x="3016" y="4565"/>
                </a:lnTo>
                <a:lnTo>
                  <a:pt x="2978" y="4553"/>
                </a:lnTo>
                <a:lnTo>
                  <a:pt x="2940" y="4541"/>
                </a:lnTo>
                <a:lnTo>
                  <a:pt x="2902" y="4527"/>
                </a:lnTo>
                <a:lnTo>
                  <a:pt x="2864" y="4513"/>
                </a:lnTo>
                <a:lnTo>
                  <a:pt x="2827" y="4498"/>
                </a:lnTo>
                <a:lnTo>
                  <a:pt x="2790" y="4481"/>
                </a:lnTo>
                <a:lnTo>
                  <a:pt x="2754" y="4465"/>
                </a:lnTo>
                <a:lnTo>
                  <a:pt x="2717" y="4448"/>
                </a:lnTo>
                <a:lnTo>
                  <a:pt x="2682" y="4429"/>
                </a:lnTo>
                <a:lnTo>
                  <a:pt x="2647" y="4410"/>
                </a:lnTo>
                <a:lnTo>
                  <a:pt x="2612" y="4390"/>
                </a:lnTo>
                <a:lnTo>
                  <a:pt x="2577" y="4369"/>
                </a:lnTo>
                <a:lnTo>
                  <a:pt x="2542" y="4349"/>
                </a:lnTo>
                <a:lnTo>
                  <a:pt x="2509" y="4327"/>
                </a:lnTo>
                <a:lnTo>
                  <a:pt x="2476" y="4304"/>
                </a:lnTo>
                <a:lnTo>
                  <a:pt x="2444" y="4280"/>
                </a:lnTo>
                <a:lnTo>
                  <a:pt x="2411" y="4256"/>
                </a:lnTo>
                <a:lnTo>
                  <a:pt x="2379" y="4231"/>
                </a:lnTo>
                <a:lnTo>
                  <a:pt x="2348" y="4206"/>
                </a:lnTo>
                <a:lnTo>
                  <a:pt x="2317" y="4180"/>
                </a:lnTo>
                <a:lnTo>
                  <a:pt x="2287" y="4153"/>
                </a:lnTo>
                <a:lnTo>
                  <a:pt x="2258" y="4126"/>
                </a:lnTo>
                <a:lnTo>
                  <a:pt x="2228" y="4099"/>
                </a:lnTo>
                <a:lnTo>
                  <a:pt x="2200" y="4069"/>
                </a:lnTo>
                <a:lnTo>
                  <a:pt x="2173" y="4041"/>
                </a:lnTo>
                <a:lnTo>
                  <a:pt x="2146" y="4011"/>
                </a:lnTo>
                <a:lnTo>
                  <a:pt x="2119" y="3980"/>
                </a:lnTo>
                <a:lnTo>
                  <a:pt x="2094" y="3950"/>
                </a:lnTo>
                <a:lnTo>
                  <a:pt x="2069" y="3918"/>
                </a:lnTo>
                <a:lnTo>
                  <a:pt x="2044" y="3887"/>
                </a:lnTo>
                <a:lnTo>
                  <a:pt x="2020" y="3854"/>
                </a:lnTo>
                <a:lnTo>
                  <a:pt x="1991" y="3861"/>
                </a:lnTo>
                <a:lnTo>
                  <a:pt x="1963" y="3866"/>
                </a:lnTo>
                <a:lnTo>
                  <a:pt x="1934" y="3871"/>
                </a:lnTo>
                <a:lnTo>
                  <a:pt x="1905" y="3874"/>
                </a:lnTo>
                <a:lnTo>
                  <a:pt x="1876" y="3876"/>
                </a:lnTo>
                <a:lnTo>
                  <a:pt x="1848" y="3877"/>
                </a:lnTo>
                <a:lnTo>
                  <a:pt x="1819" y="3876"/>
                </a:lnTo>
                <a:lnTo>
                  <a:pt x="1789" y="3875"/>
                </a:lnTo>
                <a:lnTo>
                  <a:pt x="1761" y="3873"/>
                </a:lnTo>
                <a:lnTo>
                  <a:pt x="1732" y="3868"/>
                </a:lnTo>
                <a:lnTo>
                  <a:pt x="1703" y="3863"/>
                </a:lnTo>
                <a:lnTo>
                  <a:pt x="1675" y="3858"/>
                </a:lnTo>
                <a:lnTo>
                  <a:pt x="1647" y="3850"/>
                </a:lnTo>
                <a:lnTo>
                  <a:pt x="1619" y="3841"/>
                </a:lnTo>
                <a:lnTo>
                  <a:pt x="1591" y="3831"/>
                </a:lnTo>
                <a:lnTo>
                  <a:pt x="1564" y="3822"/>
                </a:lnTo>
                <a:lnTo>
                  <a:pt x="1548" y="3814"/>
                </a:lnTo>
                <a:lnTo>
                  <a:pt x="1532" y="3805"/>
                </a:lnTo>
                <a:lnTo>
                  <a:pt x="1515" y="3797"/>
                </a:lnTo>
                <a:lnTo>
                  <a:pt x="1500" y="3787"/>
                </a:lnTo>
                <a:lnTo>
                  <a:pt x="1485" y="3777"/>
                </a:lnTo>
                <a:lnTo>
                  <a:pt x="1470" y="3766"/>
                </a:lnTo>
                <a:lnTo>
                  <a:pt x="1456" y="3754"/>
                </a:lnTo>
                <a:lnTo>
                  <a:pt x="1441" y="3742"/>
                </a:lnTo>
                <a:lnTo>
                  <a:pt x="1429" y="3729"/>
                </a:lnTo>
                <a:lnTo>
                  <a:pt x="1416" y="3716"/>
                </a:lnTo>
                <a:lnTo>
                  <a:pt x="1406" y="3702"/>
                </a:lnTo>
                <a:lnTo>
                  <a:pt x="1396" y="3687"/>
                </a:lnTo>
                <a:lnTo>
                  <a:pt x="1386" y="3672"/>
                </a:lnTo>
                <a:lnTo>
                  <a:pt x="1378" y="3655"/>
                </a:lnTo>
                <a:lnTo>
                  <a:pt x="1372" y="3638"/>
                </a:lnTo>
                <a:lnTo>
                  <a:pt x="1366" y="3619"/>
                </a:lnTo>
                <a:lnTo>
                  <a:pt x="1362" y="3599"/>
                </a:lnTo>
                <a:lnTo>
                  <a:pt x="1359" y="3577"/>
                </a:lnTo>
                <a:lnTo>
                  <a:pt x="1359" y="3556"/>
                </a:lnTo>
                <a:lnTo>
                  <a:pt x="1360" y="3536"/>
                </a:lnTo>
                <a:lnTo>
                  <a:pt x="1363" y="3514"/>
                </a:lnTo>
                <a:lnTo>
                  <a:pt x="1367" y="3493"/>
                </a:lnTo>
                <a:lnTo>
                  <a:pt x="1374" y="3474"/>
                </a:lnTo>
                <a:lnTo>
                  <a:pt x="1382" y="3454"/>
                </a:lnTo>
                <a:lnTo>
                  <a:pt x="1390" y="3435"/>
                </a:lnTo>
                <a:lnTo>
                  <a:pt x="1401" y="3416"/>
                </a:lnTo>
                <a:lnTo>
                  <a:pt x="1412" y="3398"/>
                </a:lnTo>
                <a:lnTo>
                  <a:pt x="1425" y="3380"/>
                </a:lnTo>
                <a:lnTo>
                  <a:pt x="1439" y="3364"/>
                </a:lnTo>
                <a:lnTo>
                  <a:pt x="1454" y="3349"/>
                </a:lnTo>
                <a:lnTo>
                  <a:pt x="1470" y="3335"/>
                </a:lnTo>
                <a:lnTo>
                  <a:pt x="1486" y="3322"/>
                </a:lnTo>
                <a:lnTo>
                  <a:pt x="1497" y="3313"/>
                </a:lnTo>
                <a:lnTo>
                  <a:pt x="1507" y="3305"/>
                </a:lnTo>
                <a:lnTo>
                  <a:pt x="1529" y="3292"/>
                </a:lnTo>
                <a:lnTo>
                  <a:pt x="1552" y="3279"/>
                </a:lnTo>
                <a:lnTo>
                  <a:pt x="1576" y="3268"/>
                </a:lnTo>
                <a:lnTo>
                  <a:pt x="1600" y="3259"/>
                </a:lnTo>
                <a:lnTo>
                  <a:pt x="1624" y="3249"/>
                </a:lnTo>
                <a:lnTo>
                  <a:pt x="1673" y="3230"/>
                </a:lnTo>
                <a:lnTo>
                  <a:pt x="1679" y="3224"/>
                </a:lnTo>
                <a:lnTo>
                  <a:pt x="1685" y="3218"/>
                </a:lnTo>
                <a:lnTo>
                  <a:pt x="1689" y="3211"/>
                </a:lnTo>
                <a:lnTo>
                  <a:pt x="1691" y="3204"/>
                </a:lnTo>
                <a:lnTo>
                  <a:pt x="1692" y="3197"/>
                </a:lnTo>
                <a:lnTo>
                  <a:pt x="1691" y="3189"/>
                </a:lnTo>
                <a:lnTo>
                  <a:pt x="1690" y="3181"/>
                </a:lnTo>
                <a:lnTo>
                  <a:pt x="1688" y="3174"/>
                </a:lnTo>
                <a:lnTo>
                  <a:pt x="1682" y="3159"/>
                </a:lnTo>
                <a:lnTo>
                  <a:pt x="1673" y="3143"/>
                </a:lnTo>
                <a:lnTo>
                  <a:pt x="1663" y="3129"/>
                </a:lnTo>
                <a:lnTo>
                  <a:pt x="1654" y="3117"/>
                </a:lnTo>
                <a:lnTo>
                  <a:pt x="1640" y="3101"/>
                </a:lnTo>
                <a:lnTo>
                  <a:pt x="1625" y="3085"/>
                </a:lnTo>
                <a:lnTo>
                  <a:pt x="1596" y="3055"/>
                </a:lnTo>
                <a:lnTo>
                  <a:pt x="1564" y="3026"/>
                </a:lnTo>
                <a:lnTo>
                  <a:pt x="1532" y="3000"/>
                </a:lnTo>
                <a:lnTo>
                  <a:pt x="1497" y="2975"/>
                </a:lnTo>
                <a:lnTo>
                  <a:pt x="1462" y="2951"/>
                </a:lnTo>
                <a:lnTo>
                  <a:pt x="1426" y="2928"/>
                </a:lnTo>
                <a:lnTo>
                  <a:pt x="1389" y="2908"/>
                </a:lnTo>
                <a:lnTo>
                  <a:pt x="1352" y="2887"/>
                </a:lnTo>
                <a:lnTo>
                  <a:pt x="1314" y="2867"/>
                </a:lnTo>
                <a:lnTo>
                  <a:pt x="1237" y="2829"/>
                </a:lnTo>
                <a:lnTo>
                  <a:pt x="1160" y="2793"/>
                </a:lnTo>
                <a:lnTo>
                  <a:pt x="1084" y="2756"/>
                </a:lnTo>
                <a:lnTo>
                  <a:pt x="1029" y="2727"/>
                </a:lnTo>
                <a:lnTo>
                  <a:pt x="977" y="2697"/>
                </a:lnTo>
                <a:lnTo>
                  <a:pt x="925" y="2664"/>
                </a:lnTo>
                <a:lnTo>
                  <a:pt x="874" y="2630"/>
                </a:lnTo>
                <a:lnTo>
                  <a:pt x="823" y="2596"/>
                </a:lnTo>
                <a:lnTo>
                  <a:pt x="774" y="2560"/>
                </a:lnTo>
                <a:lnTo>
                  <a:pt x="725" y="2522"/>
                </a:lnTo>
                <a:lnTo>
                  <a:pt x="678" y="2484"/>
                </a:lnTo>
                <a:lnTo>
                  <a:pt x="632" y="2443"/>
                </a:lnTo>
                <a:lnTo>
                  <a:pt x="586" y="2402"/>
                </a:lnTo>
                <a:lnTo>
                  <a:pt x="541" y="2360"/>
                </a:lnTo>
                <a:lnTo>
                  <a:pt x="498" y="2317"/>
                </a:lnTo>
                <a:lnTo>
                  <a:pt x="456" y="2273"/>
                </a:lnTo>
                <a:lnTo>
                  <a:pt x="414" y="2227"/>
                </a:lnTo>
                <a:lnTo>
                  <a:pt x="374" y="2181"/>
                </a:lnTo>
                <a:lnTo>
                  <a:pt x="335" y="2135"/>
                </a:lnTo>
                <a:lnTo>
                  <a:pt x="301" y="2090"/>
                </a:lnTo>
                <a:lnTo>
                  <a:pt x="267" y="2046"/>
                </a:lnTo>
                <a:lnTo>
                  <a:pt x="236" y="1999"/>
                </a:lnTo>
                <a:lnTo>
                  <a:pt x="206" y="1952"/>
                </a:lnTo>
                <a:lnTo>
                  <a:pt x="176" y="1903"/>
                </a:lnTo>
                <a:lnTo>
                  <a:pt x="148" y="1854"/>
                </a:lnTo>
                <a:lnTo>
                  <a:pt x="123" y="1804"/>
                </a:lnTo>
                <a:lnTo>
                  <a:pt x="99" y="1753"/>
                </a:lnTo>
                <a:lnTo>
                  <a:pt x="77" y="1701"/>
                </a:lnTo>
                <a:lnTo>
                  <a:pt x="58" y="1649"/>
                </a:lnTo>
                <a:lnTo>
                  <a:pt x="49" y="1623"/>
                </a:lnTo>
                <a:lnTo>
                  <a:pt x="41" y="1596"/>
                </a:lnTo>
                <a:lnTo>
                  <a:pt x="34" y="1568"/>
                </a:lnTo>
                <a:lnTo>
                  <a:pt x="27" y="1541"/>
                </a:lnTo>
                <a:lnTo>
                  <a:pt x="21" y="1514"/>
                </a:lnTo>
                <a:lnTo>
                  <a:pt x="16" y="1487"/>
                </a:lnTo>
                <a:lnTo>
                  <a:pt x="11" y="1459"/>
                </a:lnTo>
                <a:lnTo>
                  <a:pt x="8" y="1431"/>
                </a:lnTo>
                <a:lnTo>
                  <a:pt x="4" y="1403"/>
                </a:lnTo>
                <a:lnTo>
                  <a:pt x="2" y="1375"/>
                </a:lnTo>
                <a:lnTo>
                  <a:pt x="1" y="1347"/>
                </a:lnTo>
                <a:lnTo>
                  <a:pt x="0" y="1318"/>
                </a:lnTo>
                <a:lnTo>
                  <a:pt x="1" y="1286"/>
                </a:lnTo>
                <a:lnTo>
                  <a:pt x="4" y="1252"/>
                </a:lnTo>
                <a:lnTo>
                  <a:pt x="8" y="1217"/>
                </a:lnTo>
                <a:lnTo>
                  <a:pt x="12" y="1184"/>
                </a:lnTo>
                <a:lnTo>
                  <a:pt x="19" y="1150"/>
                </a:lnTo>
                <a:lnTo>
                  <a:pt x="26" y="1116"/>
                </a:lnTo>
                <a:lnTo>
                  <a:pt x="35" y="1084"/>
                </a:lnTo>
                <a:lnTo>
                  <a:pt x="47" y="1051"/>
                </a:lnTo>
                <a:lnTo>
                  <a:pt x="60" y="1021"/>
                </a:lnTo>
                <a:lnTo>
                  <a:pt x="75" y="990"/>
                </a:lnTo>
                <a:lnTo>
                  <a:pt x="83" y="976"/>
                </a:lnTo>
                <a:lnTo>
                  <a:pt x="92" y="962"/>
                </a:lnTo>
                <a:lnTo>
                  <a:pt x="101" y="948"/>
                </a:lnTo>
                <a:lnTo>
                  <a:pt x="112" y="935"/>
                </a:lnTo>
                <a:lnTo>
                  <a:pt x="123" y="923"/>
                </a:lnTo>
                <a:lnTo>
                  <a:pt x="134" y="910"/>
                </a:lnTo>
                <a:lnTo>
                  <a:pt x="146" y="899"/>
                </a:lnTo>
                <a:lnTo>
                  <a:pt x="159" y="887"/>
                </a:lnTo>
                <a:lnTo>
                  <a:pt x="172" y="877"/>
                </a:lnTo>
                <a:lnTo>
                  <a:pt x="186" y="867"/>
                </a:lnTo>
                <a:lnTo>
                  <a:pt x="201" y="858"/>
                </a:lnTo>
                <a:lnTo>
                  <a:pt x="217" y="849"/>
                </a:lnTo>
                <a:lnTo>
                  <a:pt x="215" y="829"/>
                </a:lnTo>
                <a:lnTo>
                  <a:pt x="214" y="811"/>
                </a:lnTo>
                <a:lnTo>
                  <a:pt x="215" y="791"/>
                </a:lnTo>
                <a:lnTo>
                  <a:pt x="217" y="772"/>
                </a:lnTo>
                <a:lnTo>
                  <a:pt x="221" y="753"/>
                </a:lnTo>
                <a:lnTo>
                  <a:pt x="225" y="735"/>
                </a:lnTo>
                <a:lnTo>
                  <a:pt x="231" y="716"/>
                </a:lnTo>
                <a:lnTo>
                  <a:pt x="237" y="698"/>
                </a:lnTo>
                <a:lnTo>
                  <a:pt x="245" y="680"/>
                </a:lnTo>
                <a:lnTo>
                  <a:pt x="253" y="663"/>
                </a:lnTo>
                <a:lnTo>
                  <a:pt x="263" y="647"/>
                </a:lnTo>
                <a:lnTo>
                  <a:pt x="274" y="631"/>
                </a:lnTo>
                <a:lnTo>
                  <a:pt x="286" y="616"/>
                </a:lnTo>
                <a:lnTo>
                  <a:pt x="299" y="601"/>
                </a:lnTo>
                <a:lnTo>
                  <a:pt x="312" y="588"/>
                </a:lnTo>
                <a:lnTo>
                  <a:pt x="327" y="575"/>
                </a:lnTo>
                <a:lnTo>
                  <a:pt x="353" y="554"/>
                </a:lnTo>
                <a:lnTo>
                  <a:pt x="381" y="536"/>
                </a:lnTo>
                <a:lnTo>
                  <a:pt x="409" y="519"/>
                </a:lnTo>
                <a:lnTo>
                  <a:pt x="438" y="505"/>
                </a:lnTo>
                <a:lnTo>
                  <a:pt x="469" y="493"/>
                </a:lnTo>
                <a:lnTo>
                  <a:pt x="500" y="484"/>
                </a:lnTo>
                <a:lnTo>
                  <a:pt x="532" y="475"/>
                </a:lnTo>
                <a:lnTo>
                  <a:pt x="564" y="468"/>
                </a:lnTo>
                <a:lnTo>
                  <a:pt x="597" y="464"/>
                </a:lnTo>
                <a:lnTo>
                  <a:pt x="629" y="461"/>
                </a:lnTo>
                <a:lnTo>
                  <a:pt x="663" y="460"/>
                </a:lnTo>
                <a:lnTo>
                  <a:pt x="696" y="460"/>
                </a:lnTo>
                <a:lnTo>
                  <a:pt x="729" y="462"/>
                </a:lnTo>
                <a:lnTo>
                  <a:pt x="762" y="466"/>
                </a:lnTo>
                <a:lnTo>
                  <a:pt x="795" y="471"/>
                </a:lnTo>
                <a:lnTo>
                  <a:pt x="826" y="477"/>
                </a:lnTo>
                <a:lnTo>
                  <a:pt x="853" y="485"/>
                </a:lnTo>
                <a:lnTo>
                  <a:pt x="879" y="493"/>
                </a:lnTo>
                <a:lnTo>
                  <a:pt x="904" y="504"/>
                </a:lnTo>
                <a:lnTo>
                  <a:pt x="931" y="516"/>
                </a:lnTo>
                <a:lnTo>
                  <a:pt x="954" y="529"/>
                </a:lnTo>
                <a:lnTo>
                  <a:pt x="978" y="544"/>
                </a:lnTo>
                <a:lnTo>
                  <a:pt x="1000" y="561"/>
                </a:lnTo>
                <a:lnTo>
                  <a:pt x="1022" y="578"/>
                </a:lnTo>
                <a:lnTo>
                  <a:pt x="1041" y="598"/>
                </a:lnTo>
                <a:lnTo>
                  <a:pt x="1060" y="617"/>
                </a:lnTo>
                <a:lnTo>
                  <a:pt x="1077" y="639"/>
                </a:lnTo>
                <a:lnTo>
                  <a:pt x="1091" y="662"/>
                </a:lnTo>
                <a:lnTo>
                  <a:pt x="1104" y="687"/>
                </a:lnTo>
                <a:lnTo>
                  <a:pt x="1116" y="712"/>
                </a:lnTo>
                <a:lnTo>
                  <a:pt x="1125" y="738"/>
                </a:lnTo>
                <a:lnTo>
                  <a:pt x="1128" y="752"/>
                </a:lnTo>
                <a:lnTo>
                  <a:pt x="1131" y="766"/>
                </a:lnTo>
                <a:lnTo>
                  <a:pt x="1172" y="779"/>
                </a:lnTo>
                <a:lnTo>
                  <a:pt x="1211" y="793"/>
                </a:lnTo>
                <a:lnTo>
                  <a:pt x="1251" y="809"/>
                </a:lnTo>
                <a:lnTo>
                  <a:pt x="1290" y="825"/>
                </a:lnTo>
                <a:lnTo>
                  <a:pt x="1369" y="858"/>
                </a:lnTo>
                <a:lnTo>
                  <a:pt x="1446" y="892"/>
                </a:lnTo>
                <a:lnTo>
                  <a:pt x="1436" y="822"/>
                </a:lnTo>
                <a:lnTo>
                  <a:pt x="1427" y="750"/>
                </a:lnTo>
                <a:lnTo>
                  <a:pt x="1410" y="606"/>
                </a:lnTo>
                <a:lnTo>
                  <a:pt x="1388" y="608"/>
                </a:lnTo>
                <a:lnTo>
                  <a:pt x="1366" y="608"/>
                </a:lnTo>
                <a:lnTo>
                  <a:pt x="1345" y="605"/>
                </a:lnTo>
                <a:lnTo>
                  <a:pt x="1323" y="603"/>
                </a:lnTo>
                <a:lnTo>
                  <a:pt x="1301" y="599"/>
                </a:lnTo>
                <a:lnTo>
                  <a:pt x="1279" y="593"/>
                </a:lnTo>
                <a:lnTo>
                  <a:pt x="1259" y="586"/>
                </a:lnTo>
                <a:lnTo>
                  <a:pt x="1239" y="578"/>
                </a:lnTo>
                <a:lnTo>
                  <a:pt x="1220" y="568"/>
                </a:lnTo>
                <a:lnTo>
                  <a:pt x="1200" y="558"/>
                </a:lnTo>
                <a:lnTo>
                  <a:pt x="1183" y="546"/>
                </a:lnTo>
                <a:lnTo>
                  <a:pt x="1165" y="531"/>
                </a:lnTo>
                <a:lnTo>
                  <a:pt x="1149" y="517"/>
                </a:lnTo>
                <a:lnTo>
                  <a:pt x="1135" y="501"/>
                </a:lnTo>
                <a:lnTo>
                  <a:pt x="1121" y="484"/>
                </a:lnTo>
                <a:lnTo>
                  <a:pt x="1109" y="465"/>
                </a:lnTo>
                <a:lnTo>
                  <a:pt x="1102" y="453"/>
                </a:lnTo>
                <a:lnTo>
                  <a:pt x="1096" y="442"/>
                </a:lnTo>
                <a:lnTo>
                  <a:pt x="1084" y="418"/>
                </a:lnTo>
                <a:lnTo>
                  <a:pt x="1075" y="393"/>
                </a:lnTo>
                <a:lnTo>
                  <a:pt x="1069" y="367"/>
                </a:lnTo>
                <a:lnTo>
                  <a:pt x="1064" y="341"/>
                </a:lnTo>
                <a:lnTo>
                  <a:pt x="1062" y="315"/>
                </a:lnTo>
                <a:lnTo>
                  <a:pt x="1063" y="289"/>
                </a:lnTo>
                <a:lnTo>
                  <a:pt x="1065" y="263"/>
                </a:lnTo>
                <a:lnTo>
                  <a:pt x="1070" y="237"/>
                </a:lnTo>
                <a:lnTo>
                  <a:pt x="1076" y="211"/>
                </a:lnTo>
                <a:lnTo>
                  <a:pt x="1086" y="186"/>
                </a:lnTo>
                <a:lnTo>
                  <a:pt x="1097" y="162"/>
                </a:lnTo>
                <a:lnTo>
                  <a:pt x="1110" y="139"/>
                </a:lnTo>
                <a:lnTo>
                  <a:pt x="1125" y="118"/>
                </a:lnTo>
                <a:lnTo>
                  <a:pt x="1134" y="108"/>
                </a:lnTo>
                <a:lnTo>
                  <a:pt x="1142" y="98"/>
                </a:lnTo>
                <a:lnTo>
                  <a:pt x="1152" y="89"/>
                </a:lnTo>
                <a:lnTo>
                  <a:pt x="1162" y="79"/>
                </a:lnTo>
                <a:close/>
                <a:moveTo>
                  <a:pt x="925" y="1586"/>
                </a:moveTo>
                <a:lnTo>
                  <a:pt x="925" y="1586"/>
                </a:lnTo>
                <a:lnTo>
                  <a:pt x="917" y="1609"/>
                </a:lnTo>
                <a:lnTo>
                  <a:pt x="912" y="1631"/>
                </a:lnTo>
                <a:lnTo>
                  <a:pt x="910" y="1654"/>
                </a:lnTo>
                <a:lnTo>
                  <a:pt x="909" y="1677"/>
                </a:lnTo>
                <a:lnTo>
                  <a:pt x="910" y="1700"/>
                </a:lnTo>
                <a:lnTo>
                  <a:pt x="913" y="1723"/>
                </a:lnTo>
                <a:lnTo>
                  <a:pt x="917" y="1746"/>
                </a:lnTo>
                <a:lnTo>
                  <a:pt x="924" y="1768"/>
                </a:lnTo>
                <a:lnTo>
                  <a:pt x="932" y="1790"/>
                </a:lnTo>
                <a:lnTo>
                  <a:pt x="940" y="1813"/>
                </a:lnTo>
                <a:lnTo>
                  <a:pt x="950" y="1834"/>
                </a:lnTo>
                <a:lnTo>
                  <a:pt x="961" y="1855"/>
                </a:lnTo>
                <a:lnTo>
                  <a:pt x="972" y="1876"/>
                </a:lnTo>
                <a:lnTo>
                  <a:pt x="984" y="1897"/>
                </a:lnTo>
                <a:lnTo>
                  <a:pt x="1009" y="1935"/>
                </a:lnTo>
                <a:lnTo>
                  <a:pt x="1039" y="1976"/>
                </a:lnTo>
                <a:lnTo>
                  <a:pt x="1071" y="2015"/>
                </a:lnTo>
                <a:lnTo>
                  <a:pt x="1104" y="2053"/>
                </a:lnTo>
                <a:lnTo>
                  <a:pt x="1139" y="2090"/>
                </a:lnTo>
                <a:lnTo>
                  <a:pt x="1176" y="2125"/>
                </a:lnTo>
                <a:lnTo>
                  <a:pt x="1213" y="2160"/>
                </a:lnTo>
                <a:lnTo>
                  <a:pt x="1252" y="2192"/>
                </a:lnTo>
                <a:lnTo>
                  <a:pt x="1291" y="2224"/>
                </a:lnTo>
                <a:lnTo>
                  <a:pt x="1332" y="2254"/>
                </a:lnTo>
                <a:lnTo>
                  <a:pt x="1373" y="2285"/>
                </a:lnTo>
                <a:lnTo>
                  <a:pt x="1415" y="2313"/>
                </a:lnTo>
                <a:lnTo>
                  <a:pt x="1458" y="2341"/>
                </a:lnTo>
                <a:lnTo>
                  <a:pt x="1501" y="2367"/>
                </a:lnTo>
                <a:lnTo>
                  <a:pt x="1545" y="2393"/>
                </a:lnTo>
                <a:lnTo>
                  <a:pt x="1589" y="2419"/>
                </a:lnTo>
                <a:lnTo>
                  <a:pt x="1634" y="2443"/>
                </a:lnTo>
                <a:lnTo>
                  <a:pt x="1540" y="1683"/>
                </a:lnTo>
                <a:lnTo>
                  <a:pt x="1517" y="1669"/>
                </a:lnTo>
                <a:lnTo>
                  <a:pt x="1496" y="1656"/>
                </a:lnTo>
                <a:lnTo>
                  <a:pt x="1474" y="1642"/>
                </a:lnTo>
                <a:lnTo>
                  <a:pt x="1452" y="1628"/>
                </a:lnTo>
                <a:lnTo>
                  <a:pt x="1411" y="1598"/>
                </a:lnTo>
                <a:lnTo>
                  <a:pt x="1370" y="1566"/>
                </a:lnTo>
                <a:lnTo>
                  <a:pt x="1328" y="1536"/>
                </a:lnTo>
                <a:lnTo>
                  <a:pt x="1287" y="1505"/>
                </a:lnTo>
                <a:lnTo>
                  <a:pt x="1265" y="1491"/>
                </a:lnTo>
                <a:lnTo>
                  <a:pt x="1244" y="1477"/>
                </a:lnTo>
                <a:lnTo>
                  <a:pt x="1221" y="1465"/>
                </a:lnTo>
                <a:lnTo>
                  <a:pt x="1198" y="1453"/>
                </a:lnTo>
                <a:lnTo>
                  <a:pt x="1188" y="1448"/>
                </a:lnTo>
                <a:lnTo>
                  <a:pt x="1177" y="1444"/>
                </a:lnTo>
                <a:lnTo>
                  <a:pt x="1167" y="1441"/>
                </a:lnTo>
                <a:lnTo>
                  <a:pt x="1157" y="1439"/>
                </a:lnTo>
                <a:lnTo>
                  <a:pt x="1147" y="1437"/>
                </a:lnTo>
                <a:lnTo>
                  <a:pt x="1136" y="1436"/>
                </a:lnTo>
                <a:lnTo>
                  <a:pt x="1126" y="1436"/>
                </a:lnTo>
                <a:lnTo>
                  <a:pt x="1115" y="1436"/>
                </a:lnTo>
                <a:lnTo>
                  <a:pt x="1096" y="1439"/>
                </a:lnTo>
                <a:lnTo>
                  <a:pt x="1075" y="1444"/>
                </a:lnTo>
                <a:lnTo>
                  <a:pt x="1056" y="1452"/>
                </a:lnTo>
                <a:lnTo>
                  <a:pt x="1037" y="1462"/>
                </a:lnTo>
                <a:lnTo>
                  <a:pt x="1019" y="1473"/>
                </a:lnTo>
                <a:lnTo>
                  <a:pt x="1002" y="1486"/>
                </a:lnTo>
                <a:lnTo>
                  <a:pt x="986" y="1500"/>
                </a:lnTo>
                <a:lnTo>
                  <a:pt x="971" y="1515"/>
                </a:lnTo>
                <a:lnTo>
                  <a:pt x="957" y="1533"/>
                </a:lnTo>
                <a:lnTo>
                  <a:pt x="945" y="1550"/>
                </a:lnTo>
                <a:lnTo>
                  <a:pt x="934" y="1567"/>
                </a:lnTo>
                <a:lnTo>
                  <a:pt x="925" y="1586"/>
                </a:lnTo>
                <a:close/>
                <a:moveTo>
                  <a:pt x="6110" y="1456"/>
                </a:moveTo>
                <a:lnTo>
                  <a:pt x="6110" y="1456"/>
                </a:lnTo>
                <a:lnTo>
                  <a:pt x="6088" y="1468"/>
                </a:lnTo>
                <a:lnTo>
                  <a:pt x="6065" y="1481"/>
                </a:lnTo>
                <a:lnTo>
                  <a:pt x="6045" y="1494"/>
                </a:lnTo>
                <a:lnTo>
                  <a:pt x="6023" y="1509"/>
                </a:lnTo>
                <a:lnTo>
                  <a:pt x="5983" y="1538"/>
                </a:lnTo>
                <a:lnTo>
                  <a:pt x="5941" y="1568"/>
                </a:lnTo>
                <a:lnTo>
                  <a:pt x="5901" y="1599"/>
                </a:lnTo>
                <a:lnTo>
                  <a:pt x="5861" y="1629"/>
                </a:lnTo>
                <a:lnTo>
                  <a:pt x="5840" y="1643"/>
                </a:lnTo>
                <a:lnTo>
                  <a:pt x="5818" y="1658"/>
                </a:lnTo>
                <a:lnTo>
                  <a:pt x="5797" y="1671"/>
                </a:lnTo>
                <a:lnTo>
                  <a:pt x="5775" y="1683"/>
                </a:lnTo>
                <a:lnTo>
                  <a:pt x="5751" y="1873"/>
                </a:lnTo>
                <a:lnTo>
                  <a:pt x="5727" y="2063"/>
                </a:lnTo>
                <a:lnTo>
                  <a:pt x="5683" y="2443"/>
                </a:lnTo>
                <a:lnTo>
                  <a:pt x="5743" y="2410"/>
                </a:lnTo>
                <a:lnTo>
                  <a:pt x="5804" y="2374"/>
                </a:lnTo>
                <a:lnTo>
                  <a:pt x="5863" y="2337"/>
                </a:lnTo>
                <a:lnTo>
                  <a:pt x="5922" y="2298"/>
                </a:lnTo>
                <a:lnTo>
                  <a:pt x="5979" y="2258"/>
                </a:lnTo>
                <a:lnTo>
                  <a:pt x="6008" y="2236"/>
                </a:lnTo>
                <a:lnTo>
                  <a:pt x="6035" y="2214"/>
                </a:lnTo>
                <a:lnTo>
                  <a:pt x="6063" y="2192"/>
                </a:lnTo>
                <a:lnTo>
                  <a:pt x="6089" y="2169"/>
                </a:lnTo>
                <a:lnTo>
                  <a:pt x="6116" y="2147"/>
                </a:lnTo>
                <a:lnTo>
                  <a:pt x="6141" y="2123"/>
                </a:lnTo>
                <a:lnTo>
                  <a:pt x="6186" y="2078"/>
                </a:lnTo>
                <a:lnTo>
                  <a:pt x="6208" y="2055"/>
                </a:lnTo>
                <a:lnTo>
                  <a:pt x="6229" y="2033"/>
                </a:lnTo>
                <a:lnTo>
                  <a:pt x="6250" y="2009"/>
                </a:lnTo>
                <a:lnTo>
                  <a:pt x="6271" y="1984"/>
                </a:lnTo>
                <a:lnTo>
                  <a:pt x="6289" y="1959"/>
                </a:lnTo>
                <a:lnTo>
                  <a:pt x="6308" y="1933"/>
                </a:lnTo>
                <a:lnTo>
                  <a:pt x="6325" y="1906"/>
                </a:lnTo>
                <a:lnTo>
                  <a:pt x="6341" y="1879"/>
                </a:lnTo>
                <a:lnTo>
                  <a:pt x="6355" y="1851"/>
                </a:lnTo>
                <a:lnTo>
                  <a:pt x="6368" y="1823"/>
                </a:lnTo>
                <a:lnTo>
                  <a:pt x="6380" y="1793"/>
                </a:lnTo>
                <a:lnTo>
                  <a:pt x="6390" y="1764"/>
                </a:lnTo>
                <a:lnTo>
                  <a:pt x="6398" y="1734"/>
                </a:lnTo>
                <a:lnTo>
                  <a:pt x="6404" y="1702"/>
                </a:lnTo>
                <a:lnTo>
                  <a:pt x="6406" y="1688"/>
                </a:lnTo>
                <a:lnTo>
                  <a:pt x="6406" y="1674"/>
                </a:lnTo>
                <a:lnTo>
                  <a:pt x="6406" y="1659"/>
                </a:lnTo>
                <a:lnTo>
                  <a:pt x="6405" y="1644"/>
                </a:lnTo>
                <a:lnTo>
                  <a:pt x="6403" y="1630"/>
                </a:lnTo>
                <a:lnTo>
                  <a:pt x="6400" y="1616"/>
                </a:lnTo>
                <a:lnTo>
                  <a:pt x="6396" y="1602"/>
                </a:lnTo>
                <a:lnTo>
                  <a:pt x="6390" y="1589"/>
                </a:lnTo>
                <a:lnTo>
                  <a:pt x="6385" y="1575"/>
                </a:lnTo>
                <a:lnTo>
                  <a:pt x="6378" y="1562"/>
                </a:lnTo>
                <a:lnTo>
                  <a:pt x="6371" y="1550"/>
                </a:lnTo>
                <a:lnTo>
                  <a:pt x="6362" y="1537"/>
                </a:lnTo>
                <a:lnTo>
                  <a:pt x="6353" y="1525"/>
                </a:lnTo>
                <a:lnTo>
                  <a:pt x="6343" y="1514"/>
                </a:lnTo>
                <a:lnTo>
                  <a:pt x="6334" y="1503"/>
                </a:lnTo>
                <a:lnTo>
                  <a:pt x="6323" y="1493"/>
                </a:lnTo>
                <a:lnTo>
                  <a:pt x="6312" y="1484"/>
                </a:lnTo>
                <a:lnTo>
                  <a:pt x="6300" y="1475"/>
                </a:lnTo>
                <a:lnTo>
                  <a:pt x="6288" y="1467"/>
                </a:lnTo>
                <a:lnTo>
                  <a:pt x="6276" y="1460"/>
                </a:lnTo>
                <a:lnTo>
                  <a:pt x="6263" y="1453"/>
                </a:lnTo>
                <a:lnTo>
                  <a:pt x="6250" y="1449"/>
                </a:lnTo>
                <a:lnTo>
                  <a:pt x="6236" y="1444"/>
                </a:lnTo>
                <a:lnTo>
                  <a:pt x="6223" y="1440"/>
                </a:lnTo>
                <a:lnTo>
                  <a:pt x="6209" y="1438"/>
                </a:lnTo>
                <a:lnTo>
                  <a:pt x="6195" y="1437"/>
                </a:lnTo>
                <a:lnTo>
                  <a:pt x="6180" y="1437"/>
                </a:lnTo>
                <a:lnTo>
                  <a:pt x="6166" y="1438"/>
                </a:lnTo>
                <a:lnTo>
                  <a:pt x="6152" y="1441"/>
                </a:lnTo>
                <a:lnTo>
                  <a:pt x="6138" y="1444"/>
                </a:lnTo>
                <a:lnTo>
                  <a:pt x="6124" y="1450"/>
                </a:lnTo>
                <a:lnTo>
                  <a:pt x="6110" y="14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89EA3BE3-2403-4BE3-9A25-E236A8C7DE74}"/>
              </a:ext>
            </a:extLst>
          </p:cNvPr>
          <p:cNvSpPr txBox="1"/>
          <p:nvPr/>
        </p:nvSpPr>
        <p:spPr>
          <a:xfrm>
            <a:off x="684223" y="3206781"/>
            <a:ext cx="11061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</a:rPr>
              <a:t>图标均为矢量图，选中你要的图标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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右键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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设置形状格式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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形状选项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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纯色填充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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选择自己喜欢的颜色，即可换色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57390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21B0DCD-8837-4CA3-86A9-B788840D6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模板说明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C787208-29F4-47F2-9124-467C0CB125A8}"/>
              </a:ext>
            </a:extLst>
          </p:cNvPr>
          <p:cNvGrpSpPr/>
          <p:nvPr/>
        </p:nvGrpSpPr>
        <p:grpSpPr>
          <a:xfrm>
            <a:off x="862100" y="1152678"/>
            <a:ext cx="3790095" cy="2763348"/>
            <a:chOff x="1433600" y="1291377"/>
            <a:chExt cx="3790095" cy="2763348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59ABCB72-6A89-4985-A54E-AE3B1C59084B}"/>
                </a:ext>
              </a:extLst>
            </p:cNvPr>
            <p:cNvSpPr/>
            <p:nvPr/>
          </p:nvSpPr>
          <p:spPr>
            <a:xfrm>
              <a:off x="1433600" y="1856603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982CF79A-2B5D-4B51-9372-67433DE1AF52}"/>
                </a:ext>
              </a:extLst>
            </p:cNvPr>
            <p:cNvSpPr txBox="1"/>
            <p:nvPr/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关于作者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BE39F5B7-4DF4-4471-9F09-383A92C83A00}"/>
                </a:ext>
              </a:extLst>
            </p:cNvPr>
            <p:cNvSpPr txBox="1"/>
            <p:nvPr/>
          </p:nvSpPr>
          <p:spPr>
            <a:xfrm>
              <a:off x="1433601" y="2080467"/>
              <a:ext cx="3790094" cy="19742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作者</a:t>
              </a:r>
              <a:r>
                <a:rPr lang="en-US" altLang="zh-CN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Yang</a:t>
              </a: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同学，是在校大二的一名学生；爱好做</a:t>
              </a:r>
              <a:r>
                <a:rPr lang="en-US" altLang="zh-CN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，希望能为学校以及即将毕业的学长学姐尽一点薄力。</a:t>
              </a:r>
              <a:endPara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>
                <a:lnSpc>
                  <a:spcPct val="125000"/>
                </a:lnSpc>
                <a:spcBef>
                  <a:spcPts val="600"/>
                </a:spcBef>
              </a:pPr>
              <a:r>
                <a:rPr lang="en-US" altLang="zh-CN" sz="1600" spc="1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QQ</a:t>
              </a:r>
            </a:p>
            <a:p>
              <a:pPr>
                <a:lnSpc>
                  <a:spcPct val="125000"/>
                </a:lnSpc>
                <a:spcBef>
                  <a:spcPts val="600"/>
                </a:spcBef>
              </a:pPr>
              <a:r>
                <a:rPr lang="en-US" altLang="zh-CN" b="1" spc="100" dirty="0">
                  <a:solidFill>
                    <a:schemeClr val="accent1"/>
                  </a:solidFill>
                </a:rPr>
                <a:t>2426698862</a:t>
              </a: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E2408720-4B74-47F8-8B89-43BBA4C0F9D3}"/>
              </a:ext>
            </a:extLst>
          </p:cNvPr>
          <p:cNvSpPr/>
          <p:nvPr/>
        </p:nvSpPr>
        <p:spPr>
          <a:xfrm>
            <a:off x="6111910" y="1717904"/>
            <a:ext cx="540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9EEBCA3-B298-43FC-BE7C-ECC673D5A1CA}"/>
              </a:ext>
            </a:extLst>
          </p:cNvPr>
          <p:cNvSpPr txBox="1"/>
          <p:nvPr/>
        </p:nvSpPr>
        <p:spPr>
          <a:xfrm>
            <a:off x="6111910" y="1152678"/>
            <a:ext cx="1169551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</a:rPr>
              <a:t>关于版权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D837419-D417-4057-BF7B-BE0DBA05BF1F}"/>
              </a:ext>
            </a:extLst>
          </p:cNvPr>
          <p:cNvSpPr txBox="1"/>
          <p:nvPr/>
        </p:nvSpPr>
        <p:spPr>
          <a:xfrm>
            <a:off x="6111911" y="1941768"/>
            <a:ext cx="3785184" cy="11564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该模板为公益性质，供广大师生在校内个人课件、汇报、答辩等场合使用；</a:t>
            </a:r>
            <a:endParaRPr lang="en-US" altLang="zh-CN" sz="1600" spc="1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严禁任何商业形式用途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en-US" altLang="zh-CN" sz="1600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2D2AF58-F109-4B9D-AFDA-3AA8B1BBA4F2}"/>
              </a:ext>
            </a:extLst>
          </p:cNvPr>
          <p:cNvGrpSpPr/>
          <p:nvPr/>
        </p:nvGrpSpPr>
        <p:grpSpPr>
          <a:xfrm>
            <a:off x="634048" y="4353799"/>
            <a:ext cx="2124347" cy="1910757"/>
            <a:chOff x="634048" y="4353799"/>
            <a:chExt cx="2124347" cy="1910757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3D43123D-0174-403A-8789-020A82C11EC9}"/>
                </a:ext>
              </a:extLst>
            </p:cNvPr>
            <p:cNvSpPr/>
            <p:nvPr/>
          </p:nvSpPr>
          <p:spPr>
            <a:xfrm>
              <a:off x="914400" y="4530791"/>
              <a:ext cx="1843995" cy="1733765"/>
            </a:xfrm>
            <a:prstGeom prst="rect">
              <a:avLst/>
            </a:prstGeom>
            <a:gradFill flip="none" rotWithShape="1">
              <a:gsLst>
                <a:gs pos="6000">
                  <a:schemeClr val="accent1"/>
                </a:gs>
                <a:gs pos="100000">
                  <a:schemeClr val="accent1">
                    <a:lumMod val="60000"/>
                    <a:lumOff val="40000"/>
                    <a:alpha val="67000"/>
                  </a:schemeClr>
                </a:gs>
              </a:gsLst>
              <a:lin ang="10800000" scaled="1"/>
              <a:tileRect/>
            </a:gradFill>
            <a:ln w="730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66A88EFD-81B4-4035-94FF-A7D65D0F75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4048" y="4353799"/>
              <a:ext cx="2002927" cy="1802603"/>
            </a:xfrm>
            <a:prstGeom prst="rect">
              <a:avLst/>
            </a:prstGeom>
          </p:spPr>
        </p:pic>
      </p:grp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9DDE1789-1774-4479-AF1A-B5FBBA59922A}"/>
              </a:ext>
            </a:extLst>
          </p:cNvPr>
          <p:cNvSpPr txBox="1"/>
          <p:nvPr/>
        </p:nvSpPr>
        <p:spPr>
          <a:xfrm>
            <a:off x="760633" y="4085882"/>
            <a:ext cx="620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</a:rPr>
              <a:t>微信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89AEA669-2153-46D7-B0D7-5C7304A8E08D}"/>
              </a:ext>
            </a:extLst>
          </p:cNvPr>
          <p:cNvSpPr/>
          <p:nvPr/>
        </p:nvSpPr>
        <p:spPr>
          <a:xfrm>
            <a:off x="6096000" y="4628724"/>
            <a:ext cx="540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FE49B63-33FD-4C8B-B1FD-F83BFA201D96}"/>
              </a:ext>
            </a:extLst>
          </p:cNvPr>
          <p:cNvSpPr txBox="1"/>
          <p:nvPr/>
        </p:nvSpPr>
        <p:spPr>
          <a:xfrm>
            <a:off x="6096000" y="4063498"/>
            <a:ext cx="1169551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</a:rPr>
              <a:t>特别感谢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738DB29-46DA-4B72-9136-FA6CC2AB97CA}"/>
              </a:ext>
            </a:extLst>
          </p:cNvPr>
          <p:cNvSpPr txBox="1"/>
          <p:nvPr/>
        </p:nvSpPr>
        <p:spPr>
          <a:xfrm>
            <a:off x="6096001" y="4852588"/>
            <a:ext cx="3790094" cy="123335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特别感谢活动主办方秋叶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PPT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、微软听听文档及众多热爱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PPT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的小伙伴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;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特别感谢让</a:t>
            </a: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PPT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设计更简单的</a:t>
            </a:r>
            <a:r>
              <a:rPr lang="en-US" altLang="zh-CN" sz="1600" spc="100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islide</a:t>
            </a:r>
            <a:r>
              <a:rPr lang="zh-CN" altLang="en-US" sz="1600" spc="1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6393230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341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2DB2C6D-6A8D-47C2-95E3-34E7B00AC4B2}"/>
              </a:ext>
            </a:extLst>
          </p:cNvPr>
          <p:cNvSpPr txBox="1"/>
          <p:nvPr/>
        </p:nvSpPr>
        <p:spPr>
          <a:xfrm>
            <a:off x="5030471" y="4597404"/>
            <a:ext cx="2149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&gt;&gt; </a:t>
            </a:r>
            <a:r>
              <a:rPr lang="zh-CN" altLang="en-US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第一部分 </a:t>
            </a:r>
            <a:r>
              <a:rPr lang="en-US" altLang="zh-CN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&lt;&lt;</a:t>
            </a:r>
            <a:endParaRPr lang="zh-CN" altLang="en-US" spc="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A4E2B1C-63BB-48F6-9149-5A867722784A}"/>
              </a:ext>
            </a:extLst>
          </p:cNvPr>
          <p:cNvSpPr txBox="1"/>
          <p:nvPr/>
        </p:nvSpPr>
        <p:spPr>
          <a:xfrm>
            <a:off x="3371602" y="2291129"/>
            <a:ext cx="54585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请在此处输入你的标题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4F6129BB-EF5B-4528-A9A7-B30F0F2891B7}"/>
              </a:ext>
            </a:extLst>
          </p:cNvPr>
          <p:cNvCxnSpPr/>
          <p:nvPr/>
        </p:nvCxnSpPr>
        <p:spPr>
          <a:xfrm>
            <a:off x="3392125" y="2957655"/>
            <a:ext cx="5345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9272791-D8DD-4573-BAA7-5E4DBB5509D0}"/>
              </a:ext>
            </a:extLst>
          </p:cNvPr>
          <p:cNvSpPr txBox="1"/>
          <p:nvPr/>
        </p:nvSpPr>
        <p:spPr>
          <a:xfrm>
            <a:off x="3805021" y="3169083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可以在此输入其他较长一点的简单扼要内容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34C7743-F98A-42F1-ABF0-0E8E15C07337}"/>
              </a:ext>
            </a:extLst>
          </p:cNvPr>
          <p:cNvSpPr txBox="1"/>
          <p:nvPr/>
        </p:nvSpPr>
        <p:spPr>
          <a:xfrm>
            <a:off x="4710612" y="349833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这里输入其他扼要内容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54C5421-4835-44CC-9423-9C6937FB305B}"/>
              </a:ext>
            </a:extLst>
          </p:cNvPr>
          <p:cNvGrpSpPr/>
          <p:nvPr/>
        </p:nvGrpSpPr>
        <p:grpSpPr>
          <a:xfrm>
            <a:off x="32101" y="6938127"/>
            <a:ext cx="10158550" cy="400110"/>
            <a:chOff x="-15643" y="6912727"/>
            <a:chExt cx="10158550" cy="400110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5B38F08D-8A5C-41A3-B403-6D059B058D8D}"/>
                </a:ext>
              </a:extLst>
            </p:cNvPr>
            <p:cNvSpPr txBox="1"/>
            <p:nvPr/>
          </p:nvSpPr>
          <p:spPr>
            <a:xfrm>
              <a:off x="-15643" y="6912727"/>
              <a:ext cx="10158550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可以打开参考线：右键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网格和参考线</a:t>
              </a:r>
              <a:r>
                <a:rPr lang="en-US" altLang="zh-CN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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Wingdings" panose="05000000000000000000" pitchFamily="2" charset="2"/>
                </a:rPr>
                <a:t>勾选参考线和智能参考线 来查看元素是否对齐</a:t>
              </a:r>
              <a:endParaRPr lang="zh-CN" altLang="en-US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DC8A1EF9-2E26-4CA0-845B-D53650E687E0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4531925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11616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226366"/>
      </p:ext>
    </p:extLst>
  </p:cSld>
  <p:clrMapOvr>
    <a:masterClrMapping/>
  </p:clrMapOvr>
  <p:transition spd="slow">
    <p:push dir="u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7196" y="3263999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#我给母校送模板#第二</a:t>
            </a:r>
            <a:r>
              <a:rPr lang="zh-CN" altLang="en-US" dirty="0" smtClean="0"/>
              <a:t>届   获奖作品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637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BAB80CA-ADD5-4625-860B-1CA77693085B}"/>
              </a:ext>
            </a:extLst>
          </p:cNvPr>
          <p:cNvSpPr/>
          <p:nvPr/>
        </p:nvSpPr>
        <p:spPr>
          <a:xfrm>
            <a:off x="-15643" y="2527853"/>
            <a:ext cx="206143" cy="18165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8B49181-BD8A-4E9B-BCD8-EEB59D5A165B}"/>
              </a:ext>
            </a:extLst>
          </p:cNvPr>
          <p:cNvSpPr txBox="1"/>
          <p:nvPr/>
        </p:nvSpPr>
        <p:spPr>
          <a:xfrm>
            <a:off x="254439" y="2961794"/>
            <a:ext cx="55707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请在此处输入你的标题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1046C181-501D-49A8-A78E-AD12EB7293D0}"/>
              </a:ext>
            </a:extLst>
          </p:cNvPr>
          <p:cNvGrpSpPr/>
          <p:nvPr/>
        </p:nvGrpSpPr>
        <p:grpSpPr>
          <a:xfrm>
            <a:off x="267139" y="3765902"/>
            <a:ext cx="4570482" cy="675164"/>
            <a:chOff x="267139" y="3501409"/>
            <a:chExt cx="4570482" cy="675164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9F31B2AE-78BD-4CF0-A5A3-C13BB5D627D5}"/>
                </a:ext>
              </a:extLst>
            </p:cNvPr>
            <p:cNvSpPr txBox="1"/>
            <p:nvPr/>
          </p:nvSpPr>
          <p:spPr>
            <a:xfrm>
              <a:off x="267139" y="3501409"/>
              <a:ext cx="45704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可以在此输入其他较长一点的简单的内容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210B6A8B-0564-4591-A1B3-71BB600B5870}"/>
                </a:ext>
              </a:extLst>
            </p:cNvPr>
            <p:cNvSpPr txBox="1"/>
            <p:nvPr/>
          </p:nvSpPr>
          <p:spPr>
            <a:xfrm>
              <a:off x="279400" y="3807241"/>
              <a:ext cx="26212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这里输入其他简单内容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4E7EBB85-4616-4535-AB3C-21733DD00576}"/>
              </a:ext>
            </a:extLst>
          </p:cNvPr>
          <p:cNvGrpSpPr/>
          <p:nvPr/>
        </p:nvGrpSpPr>
        <p:grpSpPr>
          <a:xfrm>
            <a:off x="341627" y="2516331"/>
            <a:ext cx="2430764" cy="453441"/>
            <a:chOff x="2242761" y="1128655"/>
            <a:chExt cx="5201211" cy="970248"/>
          </a:xfrm>
        </p:grpSpPr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2749BD35-2A47-4173-A2C4-F8B6B5681F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42761" y="1128655"/>
              <a:ext cx="1059257" cy="891201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39D27F18-1B7D-4E91-A82C-C65D66B418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472"/>
            <a:stretch/>
          </p:blipFill>
          <p:spPr>
            <a:xfrm>
              <a:off x="3167415" y="1210855"/>
              <a:ext cx="4276557" cy="888048"/>
            </a:xfrm>
            <a:prstGeom prst="rect">
              <a:avLst/>
            </a:prstGeom>
          </p:spPr>
        </p:pic>
      </p:grp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D1CD840-E97A-45FF-AE73-1A8681FCECDC}"/>
              </a:ext>
            </a:extLst>
          </p:cNvPr>
          <p:cNvSpPr txBox="1"/>
          <p:nvPr/>
        </p:nvSpPr>
        <p:spPr>
          <a:xfrm>
            <a:off x="9968098" y="1640720"/>
            <a:ext cx="274626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b="1" dirty="0">
                <a:solidFill>
                  <a:schemeClr val="bg1">
                    <a:alpha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48EE90E2-F612-4F7A-9D95-BFFC2AD4867B}"/>
              </a:ext>
            </a:extLst>
          </p:cNvPr>
          <p:cNvGrpSpPr/>
          <p:nvPr/>
        </p:nvGrpSpPr>
        <p:grpSpPr>
          <a:xfrm>
            <a:off x="30514" y="6925427"/>
            <a:ext cx="3700052" cy="400110"/>
            <a:chOff x="-15643" y="6912727"/>
            <a:chExt cx="3700052" cy="400110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3AB524BD-8352-4E70-8B88-2C4A8E99CFD9}"/>
                </a:ext>
              </a:extLst>
            </p:cNvPr>
            <p:cNvSpPr txBox="1"/>
            <p:nvPr/>
          </p:nvSpPr>
          <p:spPr>
            <a:xfrm>
              <a:off x="-15643" y="6912727"/>
              <a:ext cx="3700052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>
                    <a:solidFill>
                      <a:schemeClr val="bg1"/>
                    </a:solidFill>
                  </a:ln>
                  <a:solidFill>
                    <a:schemeClr val="accent2"/>
                  </a:solidFill>
                  <a:latin typeface="Impact" panose="020B0806030902050204" pitchFamily="34" charset="0"/>
                </a:rPr>
                <a:t>  Tip</a:t>
              </a:r>
              <a:r>
                <a:rPr lang="zh-CN" altLang="en-US" dirty="0">
                  <a:solidFill>
                    <a:schemeClr val="accent2"/>
                  </a:solidFill>
                </a:rPr>
                <a:t>：</a:t>
              </a:r>
              <a:r>
                <a:rPr lang="zh-CN" altLang="en-US" spc="1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可直接点击“壹”来更改序号</a:t>
              </a: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FA0596A8-F42B-495D-B469-E2BAD44E5E71}"/>
                </a:ext>
              </a:extLst>
            </p:cNvPr>
            <p:cNvCxnSpPr/>
            <p:nvPr/>
          </p:nvCxnSpPr>
          <p:spPr>
            <a:xfrm>
              <a:off x="-15643" y="6912727"/>
              <a:ext cx="0" cy="40011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38626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503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4;#167613;#152810;#167265;#405094;#152810;#40509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588"/>
      </a:accent1>
      <a:accent2>
        <a:srgbClr val="FF9C00"/>
      </a:accent2>
      <a:accent3>
        <a:srgbClr val="0083C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Noto Sans S Chinese Medium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3305</TotalTime>
  <Words>10112</Words>
  <Application>Microsoft Office PowerPoint</Application>
  <PresentationFormat>宽屏</PresentationFormat>
  <Paragraphs>851</Paragraphs>
  <Slides>82</Slides>
  <Notes>81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82</vt:i4>
      </vt:variant>
    </vt:vector>
  </HeadingPairs>
  <TitlesOfParts>
    <vt:vector size="100" baseType="lpstr">
      <vt:lpstr>Impact</vt:lpstr>
      <vt:lpstr>思源黑体 CN Light</vt:lpstr>
      <vt:lpstr>Calibri</vt:lpstr>
      <vt:lpstr>Noto Sans S Chinese Medium</vt:lpstr>
      <vt:lpstr>Wingdings 2</vt:lpstr>
      <vt:lpstr>Noto Sans S Chinese Light</vt:lpstr>
      <vt:lpstr>黑体</vt:lpstr>
      <vt:lpstr>Nirmala UI Semilight</vt:lpstr>
      <vt:lpstr>方正大标宋简体</vt:lpstr>
      <vt:lpstr>微软雅黑 Light</vt:lpstr>
      <vt:lpstr>Wingdings 3</vt:lpstr>
      <vt:lpstr>等线</vt:lpstr>
      <vt:lpstr>Calibri Light</vt:lpstr>
      <vt:lpstr>微软雅黑</vt:lpstr>
      <vt:lpstr>等线 Light</vt:lpstr>
      <vt:lpstr>Office 主题</vt:lpstr>
      <vt:lpstr>2_OfficePLUS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折线图</vt:lpstr>
      <vt:lpstr>条形图</vt:lpstr>
      <vt:lpstr>条形图</vt:lpstr>
      <vt:lpstr>环状图</vt:lpstr>
      <vt:lpstr>柱状图</vt:lpstr>
      <vt:lpstr>饼状图</vt:lpstr>
      <vt:lpstr>曲线图</vt:lpstr>
      <vt:lpstr>图表页</vt:lpstr>
      <vt:lpstr>PowerPoint 演示文稿</vt:lpstr>
      <vt:lpstr>一项图文页</vt:lpstr>
      <vt:lpstr>一项图文页</vt:lpstr>
      <vt:lpstr>二项图文页</vt:lpstr>
      <vt:lpstr>二项图文页</vt:lpstr>
      <vt:lpstr>三项图文页</vt:lpstr>
      <vt:lpstr>四项图文页</vt:lpstr>
      <vt:lpstr>多项图文页</vt:lpstr>
      <vt:lpstr>PowerPoint 演示文稿</vt:lpstr>
      <vt:lpstr>论文摘要</vt:lpstr>
      <vt:lpstr>一段文字页</vt:lpstr>
      <vt:lpstr>一段文字页</vt:lpstr>
      <vt:lpstr>两段文字页</vt:lpstr>
      <vt:lpstr>两段文字页</vt:lpstr>
      <vt:lpstr>三段文字页</vt:lpstr>
      <vt:lpstr>四段文字页</vt:lpstr>
      <vt:lpstr>五段文字页</vt:lpstr>
      <vt:lpstr>六段文字页</vt:lpstr>
      <vt:lpstr>PowerPoint 演示文稿</vt:lpstr>
      <vt:lpstr>单人自我介绍</vt:lpstr>
      <vt:lpstr>单人自我介绍</vt:lpstr>
      <vt:lpstr>双人介绍</vt:lpstr>
      <vt:lpstr>团队介绍</vt:lpstr>
      <vt:lpstr>团队介绍</vt:lpstr>
      <vt:lpstr>团队介绍</vt:lpstr>
      <vt:lpstr>团队介绍</vt:lpstr>
      <vt:lpstr>PowerPoint 演示文稿</vt:lpstr>
      <vt:lpstr>时间轴页</vt:lpstr>
      <vt:lpstr>时间轴页</vt:lpstr>
      <vt:lpstr>时间轴页</vt:lpstr>
      <vt:lpstr>时间轴页</vt:lpstr>
      <vt:lpstr>PowerPoint 演示文稿</vt:lpstr>
      <vt:lpstr>PowerPoint 演示文稿</vt:lpstr>
      <vt:lpstr>所获荣誉</vt:lpstr>
      <vt:lpstr>所获荣誉</vt:lpstr>
      <vt:lpstr>所获荣誉</vt:lpstr>
      <vt:lpstr>所获荣誉</vt:lpstr>
      <vt:lpstr>所获荣誉</vt:lpstr>
      <vt:lpstr>所获荣誉</vt:lpstr>
      <vt:lpstr>PowerPoint 演示文稿</vt:lpstr>
      <vt:lpstr>文献参考页</vt:lpstr>
      <vt:lpstr>表格类型参考文献</vt:lpstr>
      <vt:lpstr>文献参考页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理工家训</vt:lpstr>
      <vt:lpstr>音频播放器</vt:lpstr>
      <vt:lpstr>视频播放页</vt:lpstr>
      <vt:lpstr>字体规范</vt:lpstr>
      <vt:lpstr>配色规范</vt:lpstr>
      <vt:lpstr>一键换色</vt:lpstr>
      <vt:lpstr>素材说明</vt:lpstr>
      <vt:lpstr>素材说明</vt:lpstr>
      <vt:lpstr>图标素材</vt:lpstr>
      <vt:lpstr>图标素材使用说明</vt:lpstr>
      <vt:lpstr>模板说明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阳光 男孩</cp:lastModifiedBy>
  <cp:revision>1732</cp:revision>
  <dcterms:created xsi:type="dcterms:W3CDTF">2020-04-17T01:02:26Z</dcterms:created>
  <dcterms:modified xsi:type="dcterms:W3CDTF">2020-05-17T04:42:47Z</dcterms:modified>
</cp:coreProperties>
</file>