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56" r:id="rId3"/>
    <p:sldId id="258" r:id="rId4"/>
    <p:sldId id="259" r:id="rId5"/>
    <p:sldId id="257" r:id="rId6"/>
    <p:sldId id="260" r:id="rId7"/>
    <p:sldId id="261" r:id="rId8"/>
    <p:sldId id="262" r:id="rId9"/>
    <p:sldId id="263" r:id="rId10"/>
    <p:sldId id="265" r:id="rId11"/>
    <p:sldId id="264" r:id="rId12"/>
    <p:sldId id="266" r:id="rId13"/>
    <p:sldId id="267" r:id="rId14"/>
    <p:sldId id="268" r:id="rId15"/>
    <p:sldId id="269" r:id="rId16"/>
    <p:sldId id="271"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F230D16D-D5BC-4B53-B949-CCCA7DAA3396}">
          <p14:sldIdLst>
            <p14:sldId id="270"/>
            <p14:sldId id="256"/>
            <p14:sldId id="258"/>
            <p14:sldId id="259"/>
            <p14:sldId id="257"/>
            <p14:sldId id="260"/>
            <p14:sldId id="261"/>
            <p14:sldId id="262"/>
            <p14:sldId id="263"/>
            <p14:sldId id="265"/>
            <p14:sldId id="264"/>
          </p14:sldIdLst>
        </p14:section>
        <p14:section name="设计规范" id="{D4A3A4E5-35CB-4B41-A8DC-7F53EB85DB06}">
          <p14:sldIdLst>
            <p14:sldId id="266"/>
            <p14:sldId id="267"/>
            <p14:sldId id="268"/>
            <p14:sldId id="269"/>
            <p14:sldId id="27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CF9"/>
    <a:srgbClr val="FCE850"/>
    <a:srgbClr val="4B89AC"/>
    <a:srgbClr val="D2FAF5"/>
    <a:srgbClr val="C0F8F1"/>
    <a:srgbClr val="FFD559"/>
    <a:srgbClr val="ACE6F6"/>
    <a:srgbClr val="FAEE5A"/>
    <a:srgbClr val="FEE9D7"/>
    <a:srgbClr val="F9BF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86" autoAdjust="0"/>
    <p:restoredTop sz="94660"/>
  </p:normalViewPr>
  <p:slideViewPr>
    <p:cSldViewPr snapToGrid="0">
      <p:cViewPr varScale="1">
        <p:scale>
          <a:sx n="85" d="100"/>
          <a:sy n="85" d="100"/>
        </p:scale>
        <p:origin x="60" y="51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69774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图片包含 屏幕&#10;&#10;描述已自动生成">
            <a:extLst>
              <a:ext uri="{FF2B5EF4-FFF2-40B4-BE49-F238E27FC236}">
                <a16:creationId xmlns:a16="http://schemas.microsoft.com/office/drawing/2014/main" xmlns="" id="{3FF5A2D2-E1BA-4136-BCEF-CB060D1AE19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1499230606"/>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4.png"/><Relationship Id="rId7" Type="http://schemas.openxmlformats.org/officeDocument/2006/relationships/image" Target="../media/image37.png"/><Relationship Id="rId2"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3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社交网站的手机截图&#10;&#10;描述已自动生成">
            <a:extLst>
              <a:ext uri="{FF2B5EF4-FFF2-40B4-BE49-F238E27FC236}">
                <a16:creationId xmlns:a16="http://schemas.microsoft.com/office/drawing/2014/main" xmlns="" id="{184261A9-601D-4BEE-B135-F502ED5E3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4038711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01D16B0A-3915-4497-8DEC-0D7A5114E797}"/>
              </a:ext>
            </a:extLst>
          </p:cNvPr>
          <p:cNvSpPr/>
          <p:nvPr/>
        </p:nvSpPr>
        <p:spPr>
          <a:xfrm>
            <a:off x="0" y="0"/>
            <a:ext cx="12192000" cy="6858000"/>
          </a:xfrm>
          <a:prstGeom prst="rect">
            <a:avLst/>
          </a:prstGeom>
          <a:solidFill>
            <a:srgbClr val="FCE8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242062CB-DFE0-4360-A837-B67C2CE87364}"/>
              </a:ext>
            </a:extLst>
          </p:cNvPr>
          <p:cNvSpPr/>
          <p:nvPr/>
        </p:nvSpPr>
        <p:spPr>
          <a:xfrm>
            <a:off x="158750" y="124147"/>
            <a:ext cx="11874500" cy="6609706"/>
          </a:xfrm>
          <a:prstGeom prst="rect">
            <a:avLst/>
          </a:prstGeom>
          <a:solidFill>
            <a:srgbClr val="E4FCF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88BD1B33-0A33-4478-8558-ABBAFAE71A17}"/>
              </a:ext>
            </a:extLst>
          </p:cNvPr>
          <p:cNvGrpSpPr/>
          <p:nvPr/>
        </p:nvGrpSpPr>
        <p:grpSpPr>
          <a:xfrm>
            <a:off x="349250" y="319146"/>
            <a:ext cx="11493500" cy="6219708"/>
            <a:chOff x="349250" y="319146"/>
            <a:chExt cx="11493500" cy="6472062"/>
          </a:xfrm>
          <a:effectLst>
            <a:outerShdw dist="127000" dir="2700000" algn="tl" rotWithShape="0">
              <a:prstClr val="black"/>
            </a:outerShdw>
          </a:effectLst>
        </p:grpSpPr>
        <p:sp>
          <p:nvSpPr>
            <p:cNvPr id="10" name="矩形 9">
              <a:extLst>
                <a:ext uri="{FF2B5EF4-FFF2-40B4-BE49-F238E27FC236}">
                  <a16:creationId xmlns:a16="http://schemas.microsoft.com/office/drawing/2014/main" xmlns="" id="{9EA0E328-ACD5-495B-9379-0EDA830C372B}"/>
                </a:ext>
              </a:extLst>
            </p:cNvPr>
            <p:cNvSpPr/>
            <p:nvPr/>
          </p:nvSpPr>
          <p:spPr>
            <a:xfrm>
              <a:off x="349250" y="319146"/>
              <a:ext cx="11493500" cy="2157354"/>
            </a:xfrm>
            <a:prstGeom prst="rect">
              <a:avLst/>
            </a:prstGeom>
            <a:solidFill>
              <a:srgbClr val="4B89AC"/>
            </a:solid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272E4168-62BC-461E-AB2E-E7E2CCA6512E}"/>
                </a:ext>
              </a:extLst>
            </p:cNvPr>
            <p:cNvSpPr/>
            <p:nvPr/>
          </p:nvSpPr>
          <p:spPr>
            <a:xfrm>
              <a:off x="349250" y="2476500"/>
              <a:ext cx="11493500" cy="2157354"/>
            </a:xfrm>
            <a:prstGeom prst="rect">
              <a:avLst/>
            </a:prstGeom>
            <a:solidFill>
              <a:srgbClr val="FCE850"/>
            </a:solid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3C99B4A5-64E7-4433-A979-F44C2FC74690}"/>
                </a:ext>
              </a:extLst>
            </p:cNvPr>
            <p:cNvSpPr/>
            <p:nvPr/>
          </p:nvSpPr>
          <p:spPr>
            <a:xfrm>
              <a:off x="349250" y="4633854"/>
              <a:ext cx="11493500" cy="2157354"/>
            </a:xfrm>
            <a:prstGeom prst="rect">
              <a:avLst/>
            </a:prstGeom>
            <a:solidFill>
              <a:srgbClr val="D2FAF5"/>
            </a:solidFill>
            <a:ln w="190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a:extLst>
              <a:ext uri="{FF2B5EF4-FFF2-40B4-BE49-F238E27FC236}">
                <a16:creationId xmlns:a16="http://schemas.microsoft.com/office/drawing/2014/main" xmlns="" id="{68CE1C1A-97BD-4ABF-82E9-93EE9686CFF7}"/>
              </a:ext>
            </a:extLst>
          </p:cNvPr>
          <p:cNvSpPr txBox="1"/>
          <p:nvPr/>
        </p:nvSpPr>
        <p:spPr>
          <a:xfrm>
            <a:off x="510207" y="421215"/>
            <a:ext cx="2908378" cy="461665"/>
          </a:xfrm>
          <a:prstGeom prst="rect">
            <a:avLst/>
          </a:prstGeom>
          <a:noFill/>
        </p:spPr>
        <p:txBody>
          <a:bodyPr wrap="square" rtlCol="0">
            <a:spAutoFit/>
          </a:bodyPr>
          <a:lstStyle/>
          <a:p>
            <a:r>
              <a:rPr lang="en-US" altLang="zh-CN" sz="2400">
                <a:latin typeface="Comic Filled Marta Van Eck" panose="02000500000000000000" pitchFamily="2" charset="0"/>
              </a:rPr>
              <a:t>DESIGNED BY XIAO</a:t>
            </a:r>
            <a:endParaRPr lang="zh-CN" altLang="en-US" sz="2400">
              <a:latin typeface="Comic Filled Marta Van Eck" panose="02000500000000000000" pitchFamily="2" charset="0"/>
            </a:endParaRPr>
          </a:p>
        </p:txBody>
      </p:sp>
      <p:sp>
        <p:nvSpPr>
          <p:cNvPr id="19" name="文本框 18">
            <a:extLst>
              <a:ext uri="{FF2B5EF4-FFF2-40B4-BE49-F238E27FC236}">
                <a16:creationId xmlns:a16="http://schemas.microsoft.com/office/drawing/2014/main" xmlns="" id="{A73FDAED-21E2-409B-89AA-E1DBDEF8FBD7}"/>
              </a:ext>
            </a:extLst>
          </p:cNvPr>
          <p:cNvSpPr txBox="1"/>
          <p:nvPr/>
        </p:nvSpPr>
        <p:spPr>
          <a:xfrm>
            <a:off x="8773415" y="467381"/>
            <a:ext cx="2908378" cy="369332"/>
          </a:xfrm>
          <a:prstGeom prst="rect">
            <a:avLst/>
          </a:prstGeom>
          <a:noFill/>
        </p:spPr>
        <p:txBody>
          <a:bodyPr wrap="square" rtlCol="0">
            <a:spAutoFit/>
          </a:bodyPr>
          <a:lstStyle/>
          <a:p>
            <a:pPr algn="r"/>
            <a:r>
              <a:rPr lang="en-US" altLang="zh-CN">
                <a:latin typeface="Comic Filled Marta Van Eck" panose="02000500000000000000" pitchFamily="2" charset="0"/>
              </a:rPr>
              <a:t>2020-05-15</a:t>
            </a:r>
            <a:endParaRPr lang="zh-CN" altLang="en-US">
              <a:latin typeface="Comic Filled Marta Van Eck" panose="02000500000000000000" pitchFamily="2" charset="0"/>
            </a:endParaRPr>
          </a:p>
        </p:txBody>
      </p:sp>
      <p:pic>
        <p:nvPicPr>
          <p:cNvPr id="21" name="图片 20" descr="卡通人物&#10;&#10;描述已自动生成">
            <a:extLst>
              <a:ext uri="{FF2B5EF4-FFF2-40B4-BE49-F238E27FC236}">
                <a16:creationId xmlns:a16="http://schemas.microsoft.com/office/drawing/2014/main" xmlns="" id="{CBB9A534-FF85-40A8-A776-57ABF12E02A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24829" y="353310"/>
            <a:ext cx="1080906" cy="746982"/>
          </a:xfrm>
          <a:prstGeom prst="rect">
            <a:avLst/>
          </a:prstGeom>
        </p:spPr>
      </p:pic>
      <p:sp>
        <p:nvSpPr>
          <p:cNvPr id="23" name="文本框 22">
            <a:extLst>
              <a:ext uri="{FF2B5EF4-FFF2-40B4-BE49-F238E27FC236}">
                <a16:creationId xmlns:a16="http://schemas.microsoft.com/office/drawing/2014/main" xmlns="" id="{710BB6FA-C59C-4EFB-8D46-018F9A69166B}"/>
              </a:ext>
            </a:extLst>
          </p:cNvPr>
          <p:cNvSpPr txBox="1"/>
          <p:nvPr/>
        </p:nvSpPr>
        <p:spPr>
          <a:xfrm>
            <a:off x="510207" y="1905614"/>
            <a:ext cx="2127250" cy="400110"/>
          </a:xfrm>
          <a:prstGeom prst="rect">
            <a:avLst/>
          </a:prstGeom>
          <a:solidFill>
            <a:srgbClr val="D2FAF5"/>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Ac Turpis Egestas</a:t>
            </a:r>
            <a:endParaRPr lang="zh-CN" altLang="en-US" sz="2000">
              <a:latin typeface="Comic Filled Marta Van Eck" panose="02000500000000000000" pitchFamily="2" charset="0"/>
            </a:endParaRPr>
          </a:p>
        </p:txBody>
      </p:sp>
      <p:sp>
        <p:nvSpPr>
          <p:cNvPr id="25" name="文本框 24">
            <a:extLst>
              <a:ext uri="{FF2B5EF4-FFF2-40B4-BE49-F238E27FC236}">
                <a16:creationId xmlns:a16="http://schemas.microsoft.com/office/drawing/2014/main" xmlns="" id="{F232A34D-E57F-47D3-BB19-3ADE23922E70}"/>
              </a:ext>
            </a:extLst>
          </p:cNvPr>
          <p:cNvSpPr txBox="1"/>
          <p:nvPr/>
        </p:nvSpPr>
        <p:spPr>
          <a:xfrm>
            <a:off x="510207" y="3970902"/>
            <a:ext cx="2546149" cy="400110"/>
          </a:xfrm>
          <a:prstGeom prst="rect">
            <a:avLst/>
          </a:prstGeom>
          <a:solidFill>
            <a:srgbClr val="4B89AC"/>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Pellentesque Habitant</a:t>
            </a:r>
            <a:endParaRPr lang="zh-CN" altLang="en-US" sz="2000">
              <a:latin typeface="Comic Filled Marta Van Eck" panose="02000500000000000000" pitchFamily="2" charset="0"/>
            </a:endParaRPr>
          </a:p>
        </p:txBody>
      </p:sp>
      <p:sp>
        <p:nvSpPr>
          <p:cNvPr id="27" name="文本框 26">
            <a:extLst>
              <a:ext uri="{FF2B5EF4-FFF2-40B4-BE49-F238E27FC236}">
                <a16:creationId xmlns:a16="http://schemas.microsoft.com/office/drawing/2014/main" xmlns="" id="{E061A349-004C-4AB0-BCA0-462717063D6C}"/>
              </a:ext>
            </a:extLst>
          </p:cNvPr>
          <p:cNvSpPr txBox="1"/>
          <p:nvPr/>
        </p:nvSpPr>
        <p:spPr>
          <a:xfrm>
            <a:off x="510207" y="6036189"/>
            <a:ext cx="3111096" cy="400110"/>
          </a:xfrm>
          <a:prstGeom prst="rect">
            <a:avLst/>
          </a:prstGeom>
          <a:solidFill>
            <a:srgbClr val="FCE850"/>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Morbi Tristique Senectus Et</a:t>
            </a:r>
            <a:endParaRPr lang="zh-CN" altLang="en-US" sz="2000">
              <a:latin typeface="Comic Filled Marta Van Eck" panose="02000500000000000000" pitchFamily="2" charset="0"/>
            </a:endParaRPr>
          </a:p>
        </p:txBody>
      </p:sp>
      <p:pic>
        <p:nvPicPr>
          <p:cNvPr id="33" name="图片 32" descr="卡通人物&#10;&#10;描述已自动生成">
            <a:extLst>
              <a:ext uri="{FF2B5EF4-FFF2-40B4-BE49-F238E27FC236}">
                <a16:creationId xmlns:a16="http://schemas.microsoft.com/office/drawing/2014/main" xmlns="" id="{AE7BBC65-A500-4B89-B155-0CFF072B07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36870" y="1031969"/>
            <a:ext cx="1914906" cy="1528861"/>
          </a:xfrm>
          <a:prstGeom prst="rect">
            <a:avLst/>
          </a:prstGeom>
        </p:spPr>
      </p:pic>
      <p:sp>
        <p:nvSpPr>
          <p:cNvPr id="41" name="文本框 40">
            <a:extLst>
              <a:ext uri="{FF2B5EF4-FFF2-40B4-BE49-F238E27FC236}">
                <a16:creationId xmlns:a16="http://schemas.microsoft.com/office/drawing/2014/main" xmlns="" id="{E4C9AFFD-65AF-4E98-9E8B-31B4D053A221}"/>
              </a:ext>
            </a:extLst>
          </p:cNvPr>
          <p:cNvSpPr txBox="1"/>
          <p:nvPr/>
        </p:nvSpPr>
        <p:spPr>
          <a:xfrm>
            <a:off x="3507104" y="2704379"/>
            <a:ext cx="7884897" cy="1449243"/>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endParaRPr lang="en-US" altLang="zh-CN" sz="1500">
              <a:latin typeface="Agency FB" panose="020B0503020202020204" pitchFamily="34" charset="0"/>
            </a:endParaRPr>
          </a:p>
          <a:p>
            <a:pPr>
              <a:lnSpc>
                <a:spcPct val="120000"/>
              </a:lnSpc>
            </a:pPr>
            <a:r>
              <a:rPr lang="en-US" altLang="zh-CN" sz="1500">
                <a:latin typeface="Agency FB" panose="020B0503020202020204" pitchFamily="34" charset="0"/>
              </a:rPr>
              <a:t>Fusce est. Vivamus a tellus. Pellentesque habitant morbi tristique senectus et netus et malesuada fames ac turpis egestas. Proin pharetra nonummy pede.</a:t>
            </a:r>
          </a:p>
        </p:txBody>
      </p:sp>
      <p:sp>
        <p:nvSpPr>
          <p:cNvPr id="44" name="文本框 43">
            <a:extLst>
              <a:ext uri="{FF2B5EF4-FFF2-40B4-BE49-F238E27FC236}">
                <a16:creationId xmlns:a16="http://schemas.microsoft.com/office/drawing/2014/main" xmlns="" id="{62AC94D6-EA0D-4131-90D4-3CFBC73E1F20}"/>
              </a:ext>
            </a:extLst>
          </p:cNvPr>
          <p:cNvSpPr txBox="1"/>
          <p:nvPr/>
        </p:nvSpPr>
        <p:spPr>
          <a:xfrm>
            <a:off x="3507104" y="1400847"/>
            <a:ext cx="6420740" cy="618246"/>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Fusce est. Vivamus a tellus. Pellentesque habitant morbi tristique senectus et netus et malesuada fames ac turpis egestas. Proin pharetra nonummy pede.</a:t>
            </a:r>
          </a:p>
        </p:txBody>
      </p:sp>
      <p:sp>
        <p:nvSpPr>
          <p:cNvPr id="45" name="文本框 44">
            <a:extLst>
              <a:ext uri="{FF2B5EF4-FFF2-40B4-BE49-F238E27FC236}">
                <a16:creationId xmlns:a16="http://schemas.microsoft.com/office/drawing/2014/main" xmlns="" id="{2957F66A-4CB6-4369-B3BD-3509B84727F2}"/>
              </a:ext>
            </a:extLst>
          </p:cNvPr>
          <p:cNvSpPr txBox="1"/>
          <p:nvPr/>
        </p:nvSpPr>
        <p:spPr>
          <a:xfrm>
            <a:off x="3507103" y="5193113"/>
            <a:ext cx="7884897" cy="618246"/>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Fusce est. Vivamus a tellus. Pellentesque habitant morbi tristique senectus et netus                                   et malesuada fames ac turpis egestas. Proin pharetra nonummy pede.</a:t>
            </a:r>
          </a:p>
        </p:txBody>
      </p:sp>
      <p:pic>
        <p:nvPicPr>
          <p:cNvPr id="49" name="图片 48">
            <a:extLst>
              <a:ext uri="{FF2B5EF4-FFF2-40B4-BE49-F238E27FC236}">
                <a16:creationId xmlns:a16="http://schemas.microsoft.com/office/drawing/2014/main" xmlns="" id="{54647D5F-B013-4DFD-87E4-5A68C684C22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558395" y="5068156"/>
            <a:ext cx="1445649" cy="1470698"/>
          </a:xfrm>
          <a:prstGeom prst="rect">
            <a:avLst/>
          </a:prstGeom>
        </p:spPr>
      </p:pic>
    </p:spTree>
    <p:extLst>
      <p:ext uri="{BB962C8B-B14F-4D97-AF65-F5344CB8AC3E}">
        <p14:creationId xmlns:p14="http://schemas.microsoft.com/office/powerpoint/2010/main" val="13681239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D9533F2A-B4AE-469F-960E-D7715C51F907}"/>
              </a:ext>
            </a:extLst>
          </p:cNvPr>
          <p:cNvSpPr/>
          <p:nvPr/>
        </p:nvSpPr>
        <p:spPr>
          <a:xfrm>
            <a:off x="0" y="0"/>
            <a:ext cx="12192000" cy="6858000"/>
          </a:xfrm>
          <a:prstGeom prst="rect">
            <a:avLst/>
          </a:prstGeom>
          <a:solidFill>
            <a:srgbClr val="4B89A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6FAF3E4D-BF68-4A25-9A42-12A212A04E62}"/>
              </a:ext>
            </a:extLst>
          </p:cNvPr>
          <p:cNvSpPr/>
          <p:nvPr/>
        </p:nvSpPr>
        <p:spPr>
          <a:xfrm>
            <a:off x="158750" y="124147"/>
            <a:ext cx="11874500" cy="6609706"/>
          </a:xfrm>
          <a:prstGeom prst="rect">
            <a:avLst/>
          </a:prstGeom>
          <a:solidFill>
            <a:srgbClr val="FCE8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29A38595-F591-4771-98E1-BEA4119F10D4}"/>
              </a:ext>
            </a:extLst>
          </p:cNvPr>
          <p:cNvSpPr/>
          <p:nvPr/>
        </p:nvSpPr>
        <p:spPr>
          <a:xfrm>
            <a:off x="349250" y="319146"/>
            <a:ext cx="11493500" cy="6219708"/>
          </a:xfrm>
          <a:prstGeom prst="rect">
            <a:avLst/>
          </a:prstGeom>
          <a:solidFill>
            <a:srgbClr val="E4FCF9"/>
          </a:solidFill>
          <a:ln w="19050">
            <a:solidFill>
              <a:schemeClr val="tx1"/>
            </a:solidFill>
          </a:ln>
          <a:effectLst>
            <a:outerShdw dist="127000" dir="27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descr="图片包含 游戏机, 衬衫&#10;&#10;描述已自动生成">
            <a:extLst>
              <a:ext uri="{FF2B5EF4-FFF2-40B4-BE49-F238E27FC236}">
                <a16:creationId xmlns:a16="http://schemas.microsoft.com/office/drawing/2014/main" xmlns="" id="{B889ABF8-E765-4FC5-B5D4-8954A8895D9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76127" y="787500"/>
            <a:ext cx="2546149" cy="2546149"/>
          </a:xfrm>
          <a:prstGeom prst="rect">
            <a:avLst/>
          </a:prstGeom>
          <a:effectLst/>
        </p:spPr>
      </p:pic>
      <p:pic>
        <p:nvPicPr>
          <p:cNvPr id="35" name="图片 34" descr="卡通人物&#10;&#10;描述已自动生成">
            <a:extLst>
              <a:ext uri="{FF2B5EF4-FFF2-40B4-BE49-F238E27FC236}">
                <a16:creationId xmlns:a16="http://schemas.microsoft.com/office/drawing/2014/main" xmlns="" id="{68F23249-AD88-440B-9679-228A979DD5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0829" y="2374261"/>
            <a:ext cx="2127250" cy="2127250"/>
          </a:xfrm>
          <a:prstGeom prst="rect">
            <a:avLst/>
          </a:prstGeom>
          <a:effectLst/>
        </p:spPr>
      </p:pic>
      <p:pic>
        <p:nvPicPr>
          <p:cNvPr id="37" name="图片 36" descr="卡通人物&#10;&#10;描述已自动生成">
            <a:extLst>
              <a:ext uri="{FF2B5EF4-FFF2-40B4-BE49-F238E27FC236}">
                <a16:creationId xmlns:a16="http://schemas.microsoft.com/office/drawing/2014/main" xmlns="" id="{11990899-A7BB-4B34-B698-76C782C472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142964" y="4504288"/>
            <a:ext cx="2200263" cy="1527175"/>
          </a:xfrm>
          <a:prstGeom prst="rect">
            <a:avLst/>
          </a:prstGeom>
          <a:effectLst/>
        </p:spPr>
      </p:pic>
      <p:sp>
        <p:nvSpPr>
          <p:cNvPr id="38" name="文本框 37">
            <a:extLst>
              <a:ext uri="{FF2B5EF4-FFF2-40B4-BE49-F238E27FC236}">
                <a16:creationId xmlns:a16="http://schemas.microsoft.com/office/drawing/2014/main" xmlns="" id="{B4ACCBAE-301B-44B1-8902-CA15664AA594}"/>
              </a:ext>
            </a:extLst>
          </p:cNvPr>
          <p:cNvSpPr txBox="1"/>
          <p:nvPr/>
        </p:nvSpPr>
        <p:spPr>
          <a:xfrm>
            <a:off x="4179470" y="3865491"/>
            <a:ext cx="2127250" cy="400110"/>
          </a:xfrm>
          <a:prstGeom prst="rect">
            <a:avLst/>
          </a:prstGeom>
          <a:solidFill>
            <a:srgbClr val="D2FAF5"/>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Ac Turpis Egestas</a:t>
            </a:r>
            <a:endParaRPr lang="zh-CN" altLang="en-US" sz="2000">
              <a:latin typeface="Comic Filled Marta Van Eck" panose="02000500000000000000" pitchFamily="2" charset="0"/>
            </a:endParaRPr>
          </a:p>
        </p:txBody>
      </p:sp>
      <p:sp>
        <p:nvSpPr>
          <p:cNvPr id="39" name="文本框 38">
            <a:extLst>
              <a:ext uri="{FF2B5EF4-FFF2-40B4-BE49-F238E27FC236}">
                <a16:creationId xmlns:a16="http://schemas.microsoft.com/office/drawing/2014/main" xmlns="" id="{94D8F429-E11E-4022-B590-ABB730B383CB}"/>
              </a:ext>
            </a:extLst>
          </p:cNvPr>
          <p:cNvSpPr txBox="1"/>
          <p:nvPr/>
        </p:nvSpPr>
        <p:spPr>
          <a:xfrm>
            <a:off x="8372776" y="897314"/>
            <a:ext cx="2546149" cy="400110"/>
          </a:xfrm>
          <a:prstGeom prst="rect">
            <a:avLst/>
          </a:prstGeom>
          <a:solidFill>
            <a:srgbClr val="4B89AC"/>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Pellentesque Habitant</a:t>
            </a:r>
            <a:endParaRPr lang="zh-CN" altLang="en-US" sz="2000">
              <a:latin typeface="Comic Filled Marta Van Eck" panose="02000500000000000000" pitchFamily="2" charset="0"/>
            </a:endParaRPr>
          </a:p>
        </p:txBody>
      </p:sp>
      <p:sp>
        <p:nvSpPr>
          <p:cNvPr id="41" name="文本框 40">
            <a:extLst>
              <a:ext uri="{FF2B5EF4-FFF2-40B4-BE49-F238E27FC236}">
                <a16:creationId xmlns:a16="http://schemas.microsoft.com/office/drawing/2014/main" xmlns="" id="{7EC9425F-232A-40C9-9133-805820B9F53E}"/>
              </a:ext>
            </a:extLst>
          </p:cNvPr>
          <p:cNvSpPr txBox="1"/>
          <p:nvPr/>
        </p:nvSpPr>
        <p:spPr>
          <a:xfrm>
            <a:off x="6948906" y="4667166"/>
            <a:ext cx="3111096" cy="400110"/>
          </a:xfrm>
          <a:prstGeom prst="rect">
            <a:avLst/>
          </a:prstGeom>
          <a:solidFill>
            <a:srgbClr val="FCE850"/>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Morbi Tristique Senectus Et</a:t>
            </a:r>
            <a:endParaRPr lang="zh-CN" altLang="en-US" sz="2000">
              <a:latin typeface="Comic Filled Marta Van Eck" panose="02000500000000000000" pitchFamily="2" charset="0"/>
            </a:endParaRPr>
          </a:p>
        </p:txBody>
      </p:sp>
      <p:sp>
        <p:nvSpPr>
          <p:cNvPr id="42" name="文本框 41">
            <a:extLst>
              <a:ext uri="{FF2B5EF4-FFF2-40B4-BE49-F238E27FC236}">
                <a16:creationId xmlns:a16="http://schemas.microsoft.com/office/drawing/2014/main" xmlns="" id="{786D5A09-3BC5-4678-BAB6-7373C61B8A9F}"/>
              </a:ext>
            </a:extLst>
          </p:cNvPr>
          <p:cNvSpPr txBox="1"/>
          <p:nvPr/>
        </p:nvSpPr>
        <p:spPr>
          <a:xfrm>
            <a:off x="1498600" y="2181828"/>
            <a:ext cx="5194300" cy="1107996"/>
          </a:xfrm>
          <a:prstGeom prst="rect">
            <a:avLst/>
          </a:prstGeom>
          <a:noFill/>
        </p:spPr>
        <p:txBody>
          <a:bodyPr wrap="square" rtlCol="0">
            <a:spAutoFit/>
          </a:bodyPr>
          <a:lstStyle/>
          <a:p>
            <a:r>
              <a:rPr lang="en-US" altLang="zh-CN" sz="6600">
                <a:latin typeface="Comic Filled Marta Van Eck" panose="02000500000000000000" pitchFamily="2" charset="0"/>
              </a:rPr>
              <a:t>Tom and Jerry</a:t>
            </a:r>
            <a:endParaRPr lang="zh-CN" altLang="en-US" sz="6600">
              <a:latin typeface="Comic Filled Marta Van Eck" panose="02000500000000000000" pitchFamily="2" charset="0"/>
            </a:endParaRPr>
          </a:p>
        </p:txBody>
      </p:sp>
      <p:sp>
        <p:nvSpPr>
          <p:cNvPr id="43" name="文本框 42">
            <a:extLst>
              <a:ext uri="{FF2B5EF4-FFF2-40B4-BE49-F238E27FC236}">
                <a16:creationId xmlns:a16="http://schemas.microsoft.com/office/drawing/2014/main" xmlns="" id="{309947C1-E952-401A-811D-298B27768C26}"/>
              </a:ext>
            </a:extLst>
          </p:cNvPr>
          <p:cNvSpPr txBox="1"/>
          <p:nvPr/>
        </p:nvSpPr>
        <p:spPr>
          <a:xfrm>
            <a:off x="1498600" y="795714"/>
            <a:ext cx="6537424" cy="1449243"/>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endParaRPr lang="en-US" altLang="zh-CN" sz="1500">
              <a:latin typeface="Agency FB" panose="020B0503020202020204" pitchFamily="34" charset="0"/>
            </a:endParaRPr>
          </a:p>
          <a:p>
            <a:pPr>
              <a:lnSpc>
                <a:spcPct val="120000"/>
              </a:lnSpc>
            </a:pPr>
            <a:r>
              <a:rPr lang="en-US" altLang="zh-CN" sz="1500">
                <a:latin typeface="Agency FB" panose="020B0503020202020204" pitchFamily="34" charset="0"/>
              </a:rPr>
              <a:t>Fusce est. Vivamus a tellus. Pellentesque habitant morbi tristique senectus et netus et malesuada</a:t>
            </a:r>
          </a:p>
        </p:txBody>
      </p:sp>
      <p:pic>
        <p:nvPicPr>
          <p:cNvPr id="63" name="图片 62" descr="卡通人物&#10;&#10;描述已自动生成">
            <a:extLst>
              <a:ext uri="{FF2B5EF4-FFF2-40B4-BE49-F238E27FC236}">
                <a16:creationId xmlns:a16="http://schemas.microsoft.com/office/drawing/2014/main" xmlns="" id="{4545F696-0AE9-4490-B2A0-1E5392EE4A1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9250" y="3482248"/>
            <a:ext cx="2693580" cy="3056606"/>
          </a:xfrm>
          <a:prstGeom prst="rect">
            <a:avLst/>
          </a:prstGeom>
        </p:spPr>
      </p:pic>
      <p:sp>
        <p:nvSpPr>
          <p:cNvPr id="64" name="文本框 63">
            <a:extLst>
              <a:ext uri="{FF2B5EF4-FFF2-40B4-BE49-F238E27FC236}">
                <a16:creationId xmlns:a16="http://schemas.microsoft.com/office/drawing/2014/main" xmlns="" id="{3513BB4F-2F53-4BE6-B4ED-918CE202129D}"/>
              </a:ext>
            </a:extLst>
          </p:cNvPr>
          <p:cNvSpPr txBox="1"/>
          <p:nvPr/>
        </p:nvSpPr>
        <p:spPr>
          <a:xfrm>
            <a:off x="8858173" y="6011744"/>
            <a:ext cx="2908378" cy="461665"/>
          </a:xfrm>
          <a:prstGeom prst="rect">
            <a:avLst/>
          </a:prstGeom>
          <a:noFill/>
        </p:spPr>
        <p:txBody>
          <a:bodyPr wrap="square" rtlCol="0">
            <a:spAutoFit/>
          </a:bodyPr>
          <a:lstStyle/>
          <a:p>
            <a:pPr algn="r"/>
            <a:r>
              <a:rPr lang="en-US" altLang="zh-CN" sz="2400">
                <a:latin typeface="Comic Filled Marta Van Eck" panose="02000500000000000000" pitchFamily="2" charset="0"/>
              </a:rPr>
              <a:t>DESIGNED BY XIAO</a:t>
            </a:r>
            <a:endParaRPr lang="zh-CN" altLang="en-US" sz="2400">
              <a:latin typeface="Comic Filled Marta Van Eck" panose="02000500000000000000" pitchFamily="2" charset="0"/>
            </a:endParaRPr>
          </a:p>
        </p:txBody>
      </p:sp>
    </p:spTree>
    <p:extLst>
      <p:ext uri="{BB962C8B-B14F-4D97-AF65-F5344CB8AC3E}">
        <p14:creationId xmlns:p14="http://schemas.microsoft.com/office/powerpoint/2010/main" val="22696415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29259293-827E-42EB-9E9E-9897E2D3B7A9}"/>
              </a:ext>
            </a:extLst>
          </p:cNvPr>
          <p:cNvSpPr/>
          <p:nvPr/>
        </p:nvSpPr>
        <p:spPr>
          <a:xfrm>
            <a:off x="0" y="0"/>
            <a:ext cx="12192000" cy="685800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mn-ea"/>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mn-ea"/>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C7ABA32-FA31-4824-8666-6F96FBEDD2D4}"/>
              </a:ext>
            </a:extLst>
          </p:cNvPr>
          <p:cNvSpPr/>
          <p:nvPr/>
        </p:nvSpPr>
        <p:spPr>
          <a:xfrm>
            <a:off x="0" y="0"/>
            <a:ext cx="12192000" cy="685800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mn-ea"/>
              </a:rPr>
              <a:t>字体</a:t>
            </a:r>
          </a:p>
        </p:txBody>
      </p:sp>
      <p:sp>
        <p:nvSpPr>
          <p:cNvPr id="6" name="文本框 5"/>
          <p:cNvSpPr txBox="1"/>
          <p:nvPr/>
        </p:nvSpPr>
        <p:spPr>
          <a:xfrm>
            <a:off x="2589388" y="3107983"/>
            <a:ext cx="7013224" cy="645113"/>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3200" b="0" i="0" u="none" strike="noStrike" kern="1200" cap="none" spc="600" normalizeH="0" baseline="0" noProof="0">
                <a:ln>
                  <a:noFill/>
                </a:ln>
                <a:solidFill>
                  <a:prstClr val="black"/>
                </a:solidFill>
                <a:effectLst/>
                <a:uLnTx/>
                <a:uFillTx/>
                <a:latin typeface="+mj-ea"/>
                <a:ea typeface="+mj-ea"/>
                <a:cs typeface="+mn-cs"/>
              </a:rPr>
              <a:t>Comic Filled Marta Van Eck</a:t>
            </a:r>
            <a:endParaRPr kumimoji="0" lang="zh-CN" altLang="en-US" sz="3200" b="0" i="0" u="none" strike="noStrike" kern="1200" cap="none" spc="600" normalizeH="0" baseline="0" noProof="0" dirty="0">
              <a:ln>
                <a:noFill/>
              </a:ln>
              <a:solidFill>
                <a:prstClr val="black"/>
              </a:solidFill>
              <a:effectLst/>
              <a:uLnTx/>
              <a:uFillTx/>
              <a:latin typeface="+mj-ea"/>
              <a:ea typeface="+mj-ea"/>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ea typeface="庞门正道标题体" panose="02010600030101010101" pitchFamily="2" charset="-122"/>
              </a:rPr>
              <a:t>Fonts</a:t>
            </a:r>
            <a:endParaRPr kumimoji="0" lang="zh-CN" altLang="en-US" sz="2000" b="1" i="0" u="none" strike="noStrike" kern="1200" cap="none" spc="600" normalizeH="0" baseline="0" noProof="0">
              <a:ln>
                <a:noFill/>
              </a:ln>
              <a:solidFill>
                <a:prstClr val="black"/>
              </a:solidFill>
              <a:effectLst/>
              <a:uLnTx/>
              <a:uFillTx/>
              <a:ea typeface="庞门正道标题体" panose="02010600030101010101" pitchFamily="2" charset="-122"/>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616C03A8-64B5-4795-BBB2-1A242C644169}"/>
              </a:ext>
            </a:extLst>
          </p:cNvPr>
          <p:cNvSpPr/>
          <p:nvPr/>
        </p:nvSpPr>
        <p:spPr>
          <a:xfrm>
            <a:off x="0" y="0"/>
            <a:ext cx="12192000" cy="685800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mn-ea"/>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mn-ea"/>
              </a:rPr>
              <a:t>Colours</a:t>
            </a:r>
            <a:endParaRPr kumimoji="0" lang="zh-CN" altLang="en-US" sz="2000" b="1" i="0" u="none" strike="noStrike" kern="1200" cap="none" spc="600" normalizeH="0" baseline="0" noProof="0">
              <a:ln>
                <a:noFill/>
              </a:ln>
              <a:solidFill>
                <a:prstClr val="black"/>
              </a:solidFill>
              <a:effectLst/>
              <a:uLnTx/>
              <a:uFillTx/>
              <a:latin typeface="+mn-ea"/>
            </a:endParaRPr>
          </a:p>
        </p:txBody>
      </p:sp>
      <p:grpSp>
        <p:nvGrpSpPr>
          <p:cNvPr id="3" name="组合 2">
            <a:extLst>
              <a:ext uri="{FF2B5EF4-FFF2-40B4-BE49-F238E27FC236}">
                <a16:creationId xmlns:a16="http://schemas.microsoft.com/office/drawing/2014/main" xmlns="" id="{4CA4C7F0-77F5-48A0-8B17-AE4E9966C808}"/>
              </a:ext>
            </a:extLst>
          </p:cNvPr>
          <p:cNvGrpSpPr/>
          <p:nvPr/>
        </p:nvGrpSpPr>
        <p:grpSpPr>
          <a:xfrm>
            <a:off x="3016356" y="3295650"/>
            <a:ext cx="6159288" cy="1042458"/>
            <a:chOff x="443442" y="3295650"/>
            <a:chExt cx="6159288"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4B8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rgbClr val="FCE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rgbClr val="E4FC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xmlns=""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95753" y="3244334"/>
            <a:ext cx="5160387" cy="1477328"/>
          </a:xfrm>
          <a:prstGeom prst="rect">
            <a:avLst/>
          </a:prstGeom>
        </p:spPr>
        <p:txBody>
          <a:bodyPr wrap="none">
            <a:spAutoFit/>
          </a:bodyPr>
          <a:lstStyle/>
          <a:p>
            <a:r>
              <a:rPr lang="zh-CN" altLang="en-US" dirty="0">
                <a:hlinkClick r:id="rId2"/>
              </a:rPr>
              <a:t>忘吃药的晓公</a:t>
            </a:r>
            <a:r>
              <a:rPr lang="zh-CN" altLang="en-US" dirty="0" smtClean="0">
                <a:hlinkClick r:id="rId2"/>
              </a:rPr>
              <a:t>子</a:t>
            </a:r>
            <a:r>
              <a:rPr lang="zh-CN" altLang="en-US" dirty="0" smtClean="0"/>
              <a:t>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34325187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D9533F2A-B4AE-469F-960E-D7715C51F907}"/>
              </a:ext>
            </a:extLst>
          </p:cNvPr>
          <p:cNvSpPr/>
          <p:nvPr/>
        </p:nvSpPr>
        <p:spPr>
          <a:xfrm>
            <a:off x="0" y="0"/>
            <a:ext cx="12192000" cy="6858000"/>
          </a:xfrm>
          <a:prstGeom prst="rect">
            <a:avLst/>
          </a:prstGeom>
          <a:solidFill>
            <a:srgbClr val="4B89A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6FAF3E4D-BF68-4A25-9A42-12A212A04E62}"/>
              </a:ext>
            </a:extLst>
          </p:cNvPr>
          <p:cNvSpPr/>
          <p:nvPr/>
        </p:nvSpPr>
        <p:spPr>
          <a:xfrm>
            <a:off x="158750" y="124147"/>
            <a:ext cx="11874500" cy="6609706"/>
          </a:xfrm>
          <a:prstGeom prst="rect">
            <a:avLst/>
          </a:prstGeom>
          <a:solidFill>
            <a:srgbClr val="FCE8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29A38595-F591-4771-98E1-BEA4119F10D4}"/>
              </a:ext>
            </a:extLst>
          </p:cNvPr>
          <p:cNvSpPr/>
          <p:nvPr/>
        </p:nvSpPr>
        <p:spPr>
          <a:xfrm>
            <a:off x="349250" y="319146"/>
            <a:ext cx="11493500" cy="6219708"/>
          </a:xfrm>
          <a:prstGeom prst="rect">
            <a:avLst/>
          </a:prstGeom>
          <a:solidFill>
            <a:srgbClr val="E4FCF9"/>
          </a:solidFill>
          <a:ln w="19050">
            <a:solidFill>
              <a:schemeClr val="tx1"/>
            </a:solidFill>
          </a:ln>
          <a:effectLst>
            <a:outerShdw dist="127000" dir="27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descr="图片包含 游戏机, 衬衫&#10;&#10;描述已自动生成">
            <a:extLst>
              <a:ext uri="{FF2B5EF4-FFF2-40B4-BE49-F238E27FC236}">
                <a16:creationId xmlns:a16="http://schemas.microsoft.com/office/drawing/2014/main" xmlns="" id="{B889ABF8-E765-4FC5-B5D4-8954A8895D9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76127" y="787500"/>
            <a:ext cx="2546149" cy="2546149"/>
          </a:xfrm>
          <a:prstGeom prst="rect">
            <a:avLst/>
          </a:prstGeom>
          <a:effectLst/>
        </p:spPr>
      </p:pic>
      <p:pic>
        <p:nvPicPr>
          <p:cNvPr id="35" name="图片 34" descr="卡通人物&#10;&#10;描述已自动生成">
            <a:extLst>
              <a:ext uri="{FF2B5EF4-FFF2-40B4-BE49-F238E27FC236}">
                <a16:creationId xmlns:a16="http://schemas.microsoft.com/office/drawing/2014/main" xmlns="" id="{68F23249-AD88-440B-9679-228A979DD5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0829" y="2374261"/>
            <a:ext cx="2127250" cy="2127250"/>
          </a:xfrm>
          <a:prstGeom prst="rect">
            <a:avLst/>
          </a:prstGeom>
          <a:effectLst/>
        </p:spPr>
      </p:pic>
      <p:pic>
        <p:nvPicPr>
          <p:cNvPr id="37" name="图片 36" descr="卡通人物&#10;&#10;描述已自动生成">
            <a:extLst>
              <a:ext uri="{FF2B5EF4-FFF2-40B4-BE49-F238E27FC236}">
                <a16:creationId xmlns:a16="http://schemas.microsoft.com/office/drawing/2014/main" xmlns="" id="{11990899-A7BB-4B34-B698-76C782C472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142964" y="4504288"/>
            <a:ext cx="2200263" cy="1527175"/>
          </a:xfrm>
          <a:prstGeom prst="rect">
            <a:avLst/>
          </a:prstGeom>
          <a:effectLst/>
        </p:spPr>
      </p:pic>
      <p:sp>
        <p:nvSpPr>
          <p:cNvPr id="38" name="文本框 37">
            <a:extLst>
              <a:ext uri="{FF2B5EF4-FFF2-40B4-BE49-F238E27FC236}">
                <a16:creationId xmlns:a16="http://schemas.microsoft.com/office/drawing/2014/main" xmlns="" id="{B4ACCBAE-301B-44B1-8902-CA15664AA594}"/>
              </a:ext>
            </a:extLst>
          </p:cNvPr>
          <p:cNvSpPr txBox="1"/>
          <p:nvPr/>
        </p:nvSpPr>
        <p:spPr>
          <a:xfrm>
            <a:off x="4179470" y="3865491"/>
            <a:ext cx="2127250" cy="400110"/>
          </a:xfrm>
          <a:prstGeom prst="rect">
            <a:avLst/>
          </a:prstGeom>
          <a:solidFill>
            <a:srgbClr val="D2FAF5"/>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Ac Turpis Egestas</a:t>
            </a:r>
            <a:endParaRPr lang="zh-CN" altLang="en-US" sz="2000">
              <a:latin typeface="Comic Filled Marta Van Eck" panose="02000500000000000000" pitchFamily="2" charset="0"/>
            </a:endParaRPr>
          </a:p>
        </p:txBody>
      </p:sp>
      <p:sp>
        <p:nvSpPr>
          <p:cNvPr id="39" name="文本框 38">
            <a:extLst>
              <a:ext uri="{FF2B5EF4-FFF2-40B4-BE49-F238E27FC236}">
                <a16:creationId xmlns:a16="http://schemas.microsoft.com/office/drawing/2014/main" xmlns="" id="{94D8F429-E11E-4022-B590-ABB730B383CB}"/>
              </a:ext>
            </a:extLst>
          </p:cNvPr>
          <p:cNvSpPr txBox="1"/>
          <p:nvPr/>
        </p:nvSpPr>
        <p:spPr>
          <a:xfrm>
            <a:off x="8372776" y="897314"/>
            <a:ext cx="2546149" cy="400110"/>
          </a:xfrm>
          <a:prstGeom prst="rect">
            <a:avLst/>
          </a:prstGeom>
          <a:solidFill>
            <a:srgbClr val="4B89AC"/>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Pellentesque Habitant</a:t>
            </a:r>
            <a:endParaRPr lang="zh-CN" altLang="en-US" sz="2000">
              <a:latin typeface="Comic Filled Marta Van Eck" panose="02000500000000000000" pitchFamily="2" charset="0"/>
            </a:endParaRPr>
          </a:p>
        </p:txBody>
      </p:sp>
      <p:sp>
        <p:nvSpPr>
          <p:cNvPr id="41" name="文本框 40">
            <a:extLst>
              <a:ext uri="{FF2B5EF4-FFF2-40B4-BE49-F238E27FC236}">
                <a16:creationId xmlns:a16="http://schemas.microsoft.com/office/drawing/2014/main" xmlns="" id="{7EC9425F-232A-40C9-9133-805820B9F53E}"/>
              </a:ext>
            </a:extLst>
          </p:cNvPr>
          <p:cNvSpPr txBox="1"/>
          <p:nvPr/>
        </p:nvSpPr>
        <p:spPr>
          <a:xfrm>
            <a:off x="6948906" y="4667166"/>
            <a:ext cx="3111096" cy="400110"/>
          </a:xfrm>
          <a:prstGeom prst="rect">
            <a:avLst/>
          </a:prstGeom>
          <a:solidFill>
            <a:srgbClr val="FCE850"/>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Morbi Tristique Senectus Et</a:t>
            </a:r>
            <a:endParaRPr lang="zh-CN" altLang="en-US" sz="2000">
              <a:latin typeface="Comic Filled Marta Van Eck" panose="02000500000000000000" pitchFamily="2" charset="0"/>
            </a:endParaRPr>
          </a:p>
        </p:txBody>
      </p:sp>
      <p:sp>
        <p:nvSpPr>
          <p:cNvPr id="42" name="文本框 41">
            <a:extLst>
              <a:ext uri="{FF2B5EF4-FFF2-40B4-BE49-F238E27FC236}">
                <a16:creationId xmlns:a16="http://schemas.microsoft.com/office/drawing/2014/main" xmlns="" id="{786D5A09-3BC5-4678-BAB6-7373C61B8A9F}"/>
              </a:ext>
            </a:extLst>
          </p:cNvPr>
          <p:cNvSpPr txBox="1"/>
          <p:nvPr/>
        </p:nvSpPr>
        <p:spPr>
          <a:xfrm>
            <a:off x="1498600" y="2181828"/>
            <a:ext cx="5194300" cy="1107996"/>
          </a:xfrm>
          <a:prstGeom prst="rect">
            <a:avLst/>
          </a:prstGeom>
          <a:noFill/>
        </p:spPr>
        <p:txBody>
          <a:bodyPr wrap="square" rtlCol="0">
            <a:spAutoFit/>
          </a:bodyPr>
          <a:lstStyle/>
          <a:p>
            <a:r>
              <a:rPr lang="en-US" altLang="zh-CN" sz="6600">
                <a:latin typeface="Comic Filled Marta Van Eck" panose="02000500000000000000" pitchFamily="2" charset="0"/>
              </a:rPr>
              <a:t>Tom and Jerry</a:t>
            </a:r>
            <a:endParaRPr lang="zh-CN" altLang="en-US" sz="6600">
              <a:latin typeface="Comic Filled Marta Van Eck" panose="02000500000000000000" pitchFamily="2" charset="0"/>
            </a:endParaRPr>
          </a:p>
        </p:txBody>
      </p:sp>
      <p:sp>
        <p:nvSpPr>
          <p:cNvPr id="43" name="文本框 42">
            <a:extLst>
              <a:ext uri="{FF2B5EF4-FFF2-40B4-BE49-F238E27FC236}">
                <a16:creationId xmlns:a16="http://schemas.microsoft.com/office/drawing/2014/main" xmlns="" id="{309947C1-E952-401A-811D-298B27768C26}"/>
              </a:ext>
            </a:extLst>
          </p:cNvPr>
          <p:cNvSpPr txBox="1"/>
          <p:nvPr/>
        </p:nvSpPr>
        <p:spPr>
          <a:xfrm>
            <a:off x="1498600" y="795714"/>
            <a:ext cx="6537424" cy="1449243"/>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endParaRPr lang="en-US" altLang="zh-CN" sz="1500">
              <a:latin typeface="Agency FB" panose="020B0503020202020204" pitchFamily="34" charset="0"/>
            </a:endParaRPr>
          </a:p>
          <a:p>
            <a:pPr>
              <a:lnSpc>
                <a:spcPct val="120000"/>
              </a:lnSpc>
            </a:pPr>
            <a:r>
              <a:rPr lang="en-US" altLang="zh-CN" sz="1500">
                <a:latin typeface="Agency FB" panose="020B0503020202020204" pitchFamily="34" charset="0"/>
              </a:rPr>
              <a:t>Fusce est. Vivamus a tellus. Pellentesque habitant morbi tristique senectus et netus et malesuada</a:t>
            </a:r>
          </a:p>
        </p:txBody>
      </p:sp>
      <p:pic>
        <p:nvPicPr>
          <p:cNvPr id="63" name="图片 62" descr="卡通人物&#10;&#10;描述已自动生成">
            <a:extLst>
              <a:ext uri="{FF2B5EF4-FFF2-40B4-BE49-F238E27FC236}">
                <a16:creationId xmlns:a16="http://schemas.microsoft.com/office/drawing/2014/main" xmlns="" id="{4545F696-0AE9-4490-B2A0-1E5392EE4A1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9250" y="3482248"/>
            <a:ext cx="2693580" cy="3056606"/>
          </a:xfrm>
          <a:prstGeom prst="rect">
            <a:avLst/>
          </a:prstGeom>
        </p:spPr>
      </p:pic>
      <p:sp>
        <p:nvSpPr>
          <p:cNvPr id="64" name="文本框 63">
            <a:extLst>
              <a:ext uri="{FF2B5EF4-FFF2-40B4-BE49-F238E27FC236}">
                <a16:creationId xmlns:a16="http://schemas.microsoft.com/office/drawing/2014/main" xmlns="" id="{3513BB4F-2F53-4BE6-B4ED-918CE202129D}"/>
              </a:ext>
            </a:extLst>
          </p:cNvPr>
          <p:cNvSpPr txBox="1"/>
          <p:nvPr/>
        </p:nvSpPr>
        <p:spPr>
          <a:xfrm>
            <a:off x="8858173" y="6011744"/>
            <a:ext cx="2908378" cy="461665"/>
          </a:xfrm>
          <a:prstGeom prst="rect">
            <a:avLst/>
          </a:prstGeom>
          <a:noFill/>
        </p:spPr>
        <p:txBody>
          <a:bodyPr wrap="square" rtlCol="0">
            <a:spAutoFit/>
          </a:bodyPr>
          <a:lstStyle/>
          <a:p>
            <a:pPr algn="r"/>
            <a:r>
              <a:rPr lang="en-US" altLang="zh-CN" sz="2400">
                <a:latin typeface="Comic Filled Marta Van Eck" panose="02000500000000000000" pitchFamily="2" charset="0"/>
              </a:rPr>
              <a:t>DESIGNED BY XIAO</a:t>
            </a:r>
            <a:endParaRPr lang="zh-CN" altLang="en-US" sz="2400">
              <a:latin typeface="Comic Filled Marta Van Eck" panose="02000500000000000000" pitchFamily="2" charset="0"/>
            </a:endParaRPr>
          </a:p>
        </p:txBody>
      </p:sp>
    </p:spTree>
    <p:extLst>
      <p:ext uri="{BB962C8B-B14F-4D97-AF65-F5344CB8AC3E}">
        <p14:creationId xmlns:p14="http://schemas.microsoft.com/office/powerpoint/2010/main" val="34265656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5E243DF8-067C-4658-AF81-D27BC77E1A41}"/>
              </a:ext>
            </a:extLst>
          </p:cNvPr>
          <p:cNvSpPr/>
          <p:nvPr/>
        </p:nvSpPr>
        <p:spPr>
          <a:xfrm>
            <a:off x="0" y="0"/>
            <a:ext cx="12192000" cy="6858000"/>
          </a:xfrm>
          <a:prstGeom prst="rect">
            <a:avLst/>
          </a:prstGeom>
          <a:solidFill>
            <a:srgbClr val="E4FCF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28A0EA9E-3EBB-4587-8C83-88F4EAE30C47}"/>
              </a:ext>
            </a:extLst>
          </p:cNvPr>
          <p:cNvSpPr/>
          <p:nvPr/>
        </p:nvSpPr>
        <p:spPr>
          <a:xfrm>
            <a:off x="382346" y="1145070"/>
            <a:ext cx="11427309" cy="1437953"/>
          </a:xfrm>
          <a:prstGeom prst="rect">
            <a:avLst/>
          </a:prstGeom>
          <a:solidFill>
            <a:srgbClr val="FCE850"/>
          </a:solidFill>
          <a:ln w="19050">
            <a:solidFill>
              <a:schemeClr val="tx1"/>
            </a:solidFill>
          </a:ln>
          <a:effectLst>
            <a:outerShdw dist="127000" dir="27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571181F1-C648-444E-ABCA-5D81631C11BF}"/>
              </a:ext>
            </a:extLst>
          </p:cNvPr>
          <p:cNvSpPr/>
          <p:nvPr/>
        </p:nvSpPr>
        <p:spPr>
          <a:xfrm>
            <a:off x="382346" y="3002123"/>
            <a:ext cx="11427309" cy="1437953"/>
          </a:xfrm>
          <a:prstGeom prst="rect">
            <a:avLst/>
          </a:prstGeom>
          <a:solidFill>
            <a:srgbClr val="D2FAF5"/>
          </a:solidFill>
          <a:ln w="19050">
            <a:solidFill>
              <a:schemeClr val="tx1"/>
            </a:solidFill>
          </a:ln>
          <a:effectLst>
            <a:outerShdw dist="127000" dir="27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55BE59CD-1AB8-42EF-A3B4-BF1CE2224AEB}"/>
              </a:ext>
            </a:extLst>
          </p:cNvPr>
          <p:cNvSpPr/>
          <p:nvPr/>
        </p:nvSpPr>
        <p:spPr>
          <a:xfrm>
            <a:off x="382346" y="4859177"/>
            <a:ext cx="11427309" cy="1437953"/>
          </a:xfrm>
          <a:prstGeom prst="rect">
            <a:avLst/>
          </a:prstGeom>
          <a:solidFill>
            <a:srgbClr val="4B89AC"/>
          </a:solidFill>
          <a:ln w="19050">
            <a:solidFill>
              <a:schemeClr val="tx1"/>
            </a:solidFill>
          </a:ln>
          <a:effectLst>
            <a:outerShdw dist="127000" dir="27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5A3FC260-F00B-47BB-8EF8-E530FF779ECD}"/>
              </a:ext>
            </a:extLst>
          </p:cNvPr>
          <p:cNvSpPr txBox="1"/>
          <p:nvPr/>
        </p:nvSpPr>
        <p:spPr>
          <a:xfrm>
            <a:off x="345107" y="230715"/>
            <a:ext cx="2908378" cy="461665"/>
          </a:xfrm>
          <a:prstGeom prst="rect">
            <a:avLst/>
          </a:prstGeom>
          <a:noFill/>
        </p:spPr>
        <p:txBody>
          <a:bodyPr wrap="square" rtlCol="0">
            <a:spAutoFit/>
          </a:bodyPr>
          <a:lstStyle/>
          <a:p>
            <a:r>
              <a:rPr lang="en-US" altLang="zh-CN" sz="2400">
                <a:latin typeface="Comic Filled Marta Van Eck" panose="02000500000000000000" pitchFamily="2" charset="0"/>
              </a:rPr>
              <a:t>DESIGNED BY XIAO</a:t>
            </a:r>
            <a:endParaRPr lang="zh-CN" altLang="en-US" sz="2400">
              <a:latin typeface="Comic Filled Marta Van Eck" panose="02000500000000000000" pitchFamily="2" charset="0"/>
            </a:endParaRPr>
          </a:p>
        </p:txBody>
      </p:sp>
      <p:sp>
        <p:nvSpPr>
          <p:cNvPr id="12" name="文本框 11">
            <a:extLst>
              <a:ext uri="{FF2B5EF4-FFF2-40B4-BE49-F238E27FC236}">
                <a16:creationId xmlns:a16="http://schemas.microsoft.com/office/drawing/2014/main" xmlns="" id="{0D0AD609-62DA-4718-A621-FD7E1E1FD03D}"/>
              </a:ext>
            </a:extLst>
          </p:cNvPr>
          <p:cNvSpPr txBox="1"/>
          <p:nvPr/>
        </p:nvSpPr>
        <p:spPr>
          <a:xfrm>
            <a:off x="8938515" y="276881"/>
            <a:ext cx="2908378" cy="369332"/>
          </a:xfrm>
          <a:prstGeom prst="rect">
            <a:avLst/>
          </a:prstGeom>
          <a:noFill/>
        </p:spPr>
        <p:txBody>
          <a:bodyPr wrap="square" rtlCol="0">
            <a:spAutoFit/>
          </a:bodyPr>
          <a:lstStyle/>
          <a:p>
            <a:pPr algn="r"/>
            <a:r>
              <a:rPr lang="en-US" altLang="zh-CN">
                <a:latin typeface="Comic Filled Marta Van Eck" panose="02000500000000000000" pitchFamily="2" charset="0"/>
              </a:rPr>
              <a:t>2020-05-15</a:t>
            </a:r>
            <a:endParaRPr lang="zh-CN" altLang="en-US">
              <a:latin typeface="Comic Filled Marta Van Eck" panose="02000500000000000000" pitchFamily="2" charset="0"/>
            </a:endParaRPr>
          </a:p>
        </p:txBody>
      </p:sp>
      <p:pic>
        <p:nvPicPr>
          <p:cNvPr id="15" name="图片 14" descr="卡通人物&#10;&#10;描述已自动生成">
            <a:extLst>
              <a:ext uri="{FF2B5EF4-FFF2-40B4-BE49-F238E27FC236}">
                <a16:creationId xmlns:a16="http://schemas.microsoft.com/office/drawing/2014/main" xmlns="" id="{0257991C-885C-43D1-8D05-5E0DFB1923B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7814" y="5002165"/>
            <a:ext cx="764586" cy="1151976"/>
          </a:xfrm>
          <a:prstGeom prst="rect">
            <a:avLst/>
          </a:prstGeom>
        </p:spPr>
      </p:pic>
      <p:pic>
        <p:nvPicPr>
          <p:cNvPr id="16" name="图片 15" descr="卡通人物&#10;&#10;描述已自动生成">
            <a:extLst>
              <a:ext uri="{FF2B5EF4-FFF2-40B4-BE49-F238E27FC236}">
                <a16:creationId xmlns:a16="http://schemas.microsoft.com/office/drawing/2014/main" xmlns="" id="{4496BB43-2753-43BD-A999-CD491C9F7D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77498" y="5002165"/>
            <a:ext cx="764586" cy="1151976"/>
          </a:xfrm>
          <a:prstGeom prst="rect">
            <a:avLst/>
          </a:prstGeom>
        </p:spPr>
      </p:pic>
      <p:pic>
        <p:nvPicPr>
          <p:cNvPr id="17" name="图片 16" descr="卡通人物&#10;&#10;描述已自动生成">
            <a:extLst>
              <a:ext uri="{FF2B5EF4-FFF2-40B4-BE49-F238E27FC236}">
                <a16:creationId xmlns:a16="http://schemas.microsoft.com/office/drawing/2014/main" xmlns="" id="{7D2C4E59-6D6C-40F7-9F3E-2AAD20F8BC8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7183" y="5002165"/>
            <a:ext cx="764586" cy="1151976"/>
          </a:xfrm>
          <a:prstGeom prst="rect">
            <a:avLst/>
          </a:prstGeom>
        </p:spPr>
      </p:pic>
      <p:pic>
        <p:nvPicPr>
          <p:cNvPr id="20" name="图片 19" descr="卡通人物&#10;&#10;描述已自动生成">
            <a:extLst>
              <a:ext uri="{FF2B5EF4-FFF2-40B4-BE49-F238E27FC236}">
                <a16:creationId xmlns:a16="http://schemas.microsoft.com/office/drawing/2014/main" xmlns="" id="{E97E855F-011F-4E55-8AC6-F566A0BB69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5011" y="3018918"/>
            <a:ext cx="750193" cy="1404363"/>
          </a:xfrm>
          <a:prstGeom prst="rect">
            <a:avLst/>
          </a:prstGeom>
        </p:spPr>
      </p:pic>
      <p:pic>
        <p:nvPicPr>
          <p:cNvPr id="22" name="图片 21" descr="卡通人物&#10;&#10;描述已自动生成">
            <a:extLst>
              <a:ext uri="{FF2B5EF4-FFF2-40B4-BE49-F238E27FC236}">
                <a16:creationId xmlns:a16="http://schemas.microsoft.com/office/drawing/2014/main" xmlns="" id="{57D5323C-B0EF-4797-8624-94F402D068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4696" y="3018918"/>
            <a:ext cx="750193" cy="1404363"/>
          </a:xfrm>
          <a:prstGeom prst="rect">
            <a:avLst/>
          </a:prstGeom>
        </p:spPr>
      </p:pic>
      <p:pic>
        <p:nvPicPr>
          <p:cNvPr id="25" name="图片 24" descr="卡通人物&#10;&#10;描述已自动生成">
            <a:extLst>
              <a:ext uri="{FF2B5EF4-FFF2-40B4-BE49-F238E27FC236}">
                <a16:creationId xmlns:a16="http://schemas.microsoft.com/office/drawing/2014/main" xmlns="" id="{8E99E8AC-7ACE-47A2-A8D6-7577F26982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0017" y="1246448"/>
            <a:ext cx="1783062" cy="1235196"/>
          </a:xfrm>
          <a:prstGeom prst="rect">
            <a:avLst/>
          </a:prstGeom>
        </p:spPr>
      </p:pic>
      <p:sp>
        <p:nvSpPr>
          <p:cNvPr id="28" name="文本框 27">
            <a:extLst>
              <a:ext uri="{FF2B5EF4-FFF2-40B4-BE49-F238E27FC236}">
                <a16:creationId xmlns:a16="http://schemas.microsoft.com/office/drawing/2014/main" xmlns="" id="{1AC9C095-E252-471D-AFC7-C79361D9A0DF}"/>
              </a:ext>
            </a:extLst>
          </p:cNvPr>
          <p:cNvSpPr txBox="1"/>
          <p:nvPr/>
        </p:nvSpPr>
        <p:spPr>
          <a:xfrm>
            <a:off x="2775607" y="1510103"/>
            <a:ext cx="3035960" cy="707886"/>
          </a:xfrm>
          <a:prstGeom prst="rect">
            <a:avLst/>
          </a:prstGeom>
          <a:noFill/>
        </p:spPr>
        <p:txBody>
          <a:bodyPr wrap="square" rtlCol="0">
            <a:spAutoFit/>
          </a:bodyPr>
          <a:lstStyle/>
          <a:p>
            <a:r>
              <a:rPr lang="en-US" altLang="zh-CN" sz="4000">
                <a:latin typeface="Comic Filled Marta Van Eck" panose="02000500000000000000" pitchFamily="2" charset="0"/>
              </a:rPr>
              <a:t>Tom and Jerry</a:t>
            </a:r>
            <a:endParaRPr lang="zh-CN" altLang="en-US" sz="4000">
              <a:latin typeface="Comic Filled Marta Van Eck" panose="02000500000000000000" pitchFamily="2" charset="0"/>
            </a:endParaRPr>
          </a:p>
        </p:txBody>
      </p:sp>
      <p:sp>
        <p:nvSpPr>
          <p:cNvPr id="29" name="文本框 28">
            <a:extLst>
              <a:ext uri="{FF2B5EF4-FFF2-40B4-BE49-F238E27FC236}">
                <a16:creationId xmlns:a16="http://schemas.microsoft.com/office/drawing/2014/main" xmlns="" id="{3B405F17-39AB-43F7-88BD-83B66A736A0E}"/>
              </a:ext>
            </a:extLst>
          </p:cNvPr>
          <p:cNvSpPr txBox="1"/>
          <p:nvPr/>
        </p:nvSpPr>
        <p:spPr>
          <a:xfrm>
            <a:off x="3209942" y="3367156"/>
            <a:ext cx="3035960" cy="707886"/>
          </a:xfrm>
          <a:prstGeom prst="rect">
            <a:avLst/>
          </a:prstGeom>
          <a:noFill/>
        </p:spPr>
        <p:txBody>
          <a:bodyPr wrap="square" rtlCol="0">
            <a:spAutoFit/>
          </a:bodyPr>
          <a:lstStyle/>
          <a:p>
            <a:r>
              <a:rPr lang="en-US" altLang="zh-CN" sz="4000">
                <a:latin typeface="Comic Filled Marta Van Eck" panose="02000500000000000000" pitchFamily="2" charset="0"/>
              </a:rPr>
              <a:t>Tom and Jerry</a:t>
            </a:r>
            <a:endParaRPr lang="zh-CN" altLang="en-US" sz="4000">
              <a:latin typeface="Comic Filled Marta Van Eck" panose="02000500000000000000" pitchFamily="2" charset="0"/>
            </a:endParaRPr>
          </a:p>
        </p:txBody>
      </p:sp>
      <p:sp>
        <p:nvSpPr>
          <p:cNvPr id="30" name="文本框 29">
            <a:extLst>
              <a:ext uri="{FF2B5EF4-FFF2-40B4-BE49-F238E27FC236}">
                <a16:creationId xmlns:a16="http://schemas.microsoft.com/office/drawing/2014/main" xmlns="" id="{33CFAB4C-F2D0-47AE-AC26-86FCC6A587B4}"/>
              </a:ext>
            </a:extLst>
          </p:cNvPr>
          <p:cNvSpPr txBox="1"/>
          <p:nvPr/>
        </p:nvSpPr>
        <p:spPr>
          <a:xfrm>
            <a:off x="3823349" y="5224210"/>
            <a:ext cx="3035960" cy="707886"/>
          </a:xfrm>
          <a:prstGeom prst="rect">
            <a:avLst/>
          </a:prstGeom>
          <a:noFill/>
        </p:spPr>
        <p:txBody>
          <a:bodyPr wrap="square" rtlCol="0">
            <a:spAutoFit/>
          </a:bodyPr>
          <a:lstStyle/>
          <a:p>
            <a:r>
              <a:rPr lang="en-US" altLang="zh-CN" sz="4000">
                <a:latin typeface="Comic Filled Marta Van Eck" panose="02000500000000000000" pitchFamily="2" charset="0"/>
              </a:rPr>
              <a:t>Tom and Jerry</a:t>
            </a:r>
            <a:endParaRPr lang="zh-CN" altLang="en-US" sz="4000">
              <a:latin typeface="Comic Filled Marta Van Eck" panose="02000500000000000000" pitchFamily="2" charset="0"/>
            </a:endParaRPr>
          </a:p>
        </p:txBody>
      </p:sp>
      <p:sp>
        <p:nvSpPr>
          <p:cNvPr id="32" name="文本框 31">
            <a:extLst>
              <a:ext uri="{FF2B5EF4-FFF2-40B4-BE49-F238E27FC236}">
                <a16:creationId xmlns:a16="http://schemas.microsoft.com/office/drawing/2014/main" xmlns="" id="{A8BF2E04-C2AB-4FC5-BD04-47784314B588}"/>
              </a:ext>
            </a:extLst>
          </p:cNvPr>
          <p:cNvSpPr txBox="1"/>
          <p:nvPr/>
        </p:nvSpPr>
        <p:spPr>
          <a:xfrm>
            <a:off x="6044095" y="1416424"/>
            <a:ext cx="5387888" cy="895245"/>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Lorem ipsum dolor sit amet, consectetuer adipiscing elit. Maecenas porttitor congue massa. Fusce posuere, magna sed pulvinar ultricies, purus lectus malesuada libero, sit amet commodo magna eros quis urna. </a:t>
            </a:r>
          </a:p>
        </p:txBody>
      </p:sp>
      <p:sp>
        <p:nvSpPr>
          <p:cNvPr id="33" name="文本框 32">
            <a:extLst>
              <a:ext uri="{FF2B5EF4-FFF2-40B4-BE49-F238E27FC236}">
                <a16:creationId xmlns:a16="http://schemas.microsoft.com/office/drawing/2014/main" xmlns="" id="{B0671BCE-C988-4084-B02F-D01D892D146F}"/>
              </a:ext>
            </a:extLst>
          </p:cNvPr>
          <p:cNvSpPr txBox="1"/>
          <p:nvPr/>
        </p:nvSpPr>
        <p:spPr>
          <a:xfrm>
            <a:off x="7220889" y="5130531"/>
            <a:ext cx="4211094" cy="895245"/>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Lorem ipsum dolor sit amet, consectetuer adipiscing elit. Maecenas porttitor congue massa. Fusce posuere, magna sed pulvinar ultricies, purus lectus malesuada libero, sit amet commodo magna</a:t>
            </a:r>
          </a:p>
        </p:txBody>
      </p:sp>
      <p:sp>
        <p:nvSpPr>
          <p:cNvPr id="34" name="文本框 33">
            <a:extLst>
              <a:ext uri="{FF2B5EF4-FFF2-40B4-BE49-F238E27FC236}">
                <a16:creationId xmlns:a16="http://schemas.microsoft.com/office/drawing/2014/main" xmlns="" id="{FE15DBAA-53C7-4552-B1F4-9B3AA22E2FE8}"/>
              </a:ext>
            </a:extLst>
          </p:cNvPr>
          <p:cNvSpPr txBox="1"/>
          <p:nvPr/>
        </p:nvSpPr>
        <p:spPr>
          <a:xfrm>
            <a:off x="6628248" y="3273477"/>
            <a:ext cx="4803734" cy="895245"/>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Lorem ipsum dolor sit amet, consectetuer adipiscing elit. Maecenas porttitor congue massa. Fusce posuere, magna sed pulvinar ultricies, purus lectus malesuada libero, sit amet commodo magna eros quis urna. </a:t>
            </a:r>
          </a:p>
        </p:txBody>
      </p:sp>
      <p:pic>
        <p:nvPicPr>
          <p:cNvPr id="36" name="图片 35" descr="卡通人物&#10;&#10;描述已自动生成">
            <a:extLst>
              <a:ext uri="{FF2B5EF4-FFF2-40B4-BE49-F238E27FC236}">
                <a16:creationId xmlns:a16="http://schemas.microsoft.com/office/drawing/2014/main" xmlns="" id="{09700875-1106-4CCA-81E5-F7FBC7ED274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21317" y="111842"/>
            <a:ext cx="1080904" cy="699409"/>
          </a:xfrm>
          <a:prstGeom prst="rect">
            <a:avLst/>
          </a:prstGeom>
        </p:spPr>
      </p:pic>
    </p:spTree>
    <p:extLst>
      <p:ext uri="{BB962C8B-B14F-4D97-AF65-F5344CB8AC3E}">
        <p14:creationId xmlns:p14="http://schemas.microsoft.com/office/powerpoint/2010/main" val="18773771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C12E59AA-7F3F-4B85-9D3B-4F75F6F07A87}"/>
              </a:ext>
            </a:extLst>
          </p:cNvPr>
          <p:cNvSpPr/>
          <p:nvPr/>
        </p:nvSpPr>
        <p:spPr>
          <a:xfrm>
            <a:off x="0" y="0"/>
            <a:ext cx="12192000" cy="3429000"/>
          </a:xfrm>
          <a:prstGeom prst="rect">
            <a:avLst/>
          </a:prstGeom>
          <a:solidFill>
            <a:srgbClr val="4B89A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0D5E5B38-8EB5-49E7-9116-545AAEC6D2A7}"/>
              </a:ext>
            </a:extLst>
          </p:cNvPr>
          <p:cNvSpPr/>
          <p:nvPr/>
        </p:nvSpPr>
        <p:spPr>
          <a:xfrm>
            <a:off x="0" y="3429000"/>
            <a:ext cx="12192000" cy="3429000"/>
          </a:xfrm>
          <a:prstGeom prst="rect">
            <a:avLst/>
          </a:prstGeom>
          <a:solidFill>
            <a:srgbClr val="E4FCF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F09AE2B6-7DF7-44AF-AA58-6B90788E769E}"/>
              </a:ext>
            </a:extLst>
          </p:cNvPr>
          <p:cNvSpPr txBox="1"/>
          <p:nvPr/>
        </p:nvSpPr>
        <p:spPr>
          <a:xfrm>
            <a:off x="345107" y="230715"/>
            <a:ext cx="2908378" cy="461665"/>
          </a:xfrm>
          <a:prstGeom prst="rect">
            <a:avLst/>
          </a:prstGeom>
          <a:noFill/>
        </p:spPr>
        <p:txBody>
          <a:bodyPr wrap="square" rtlCol="0">
            <a:spAutoFit/>
          </a:bodyPr>
          <a:lstStyle/>
          <a:p>
            <a:r>
              <a:rPr lang="en-US" altLang="zh-CN" sz="2400">
                <a:latin typeface="Comic Filled Marta Van Eck" panose="02000500000000000000" pitchFamily="2" charset="0"/>
              </a:rPr>
              <a:t>DESIGNED BY XIAO</a:t>
            </a:r>
            <a:endParaRPr lang="zh-CN" altLang="en-US" sz="2400">
              <a:latin typeface="Comic Filled Marta Van Eck" panose="02000500000000000000" pitchFamily="2" charset="0"/>
            </a:endParaRPr>
          </a:p>
        </p:txBody>
      </p:sp>
      <p:sp>
        <p:nvSpPr>
          <p:cNvPr id="8" name="文本框 7">
            <a:extLst>
              <a:ext uri="{FF2B5EF4-FFF2-40B4-BE49-F238E27FC236}">
                <a16:creationId xmlns:a16="http://schemas.microsoft.com/office/drawing/2014/main" xmlns="" id="{89023FD7-8DD9-418C-9A5A-5D1D00931E7E}"/>
              </a:ext>
            </a:extLst>
          </p:cNvPr>
          <p:cNvSpPr txBox="1"/>
          <p:nvPr/>
        </p:nvSpPr>
        <p:spPr>
          <a:xfrm>
            <a:off x="8938515" y="276881"/>
            <a:ext cx="2908378" cy="369332"/>
          </a:xfrm>
          <a:prstGeom prst="rect">
            <a:avLst/>
          </a:prstGeom>
          <a:noFill/>
        </p:spPr>
        <p:txBody>
          <a:bodyPr wrap="square" rtlCol="0">
            <a:spAutoFit/>
          </a:bodyPr>
          <a:lstStyle/>
          <a:p>
            <a:pPr algn="r"/>
            <a:r>
              <a:rPr lang="en-US" altLang="zh-CN">
                <a:latin typeface="Comic Filled Marta Van Eck" panose="02000500000000000000" pitchFamily="2" charset="0"/>
              </a:rPr>
              <a:t>2020-05-15</a:t>
            </a:r>
            <a:endParaRPr lang="zh-CN" altLang="en-US">
              <a:latin typeface="Comic Filled Marta Van Eck" panose="02000500000000000000" pitchFamily="2" charset="0"/>
            </a:endParaRPr>
          </a:p>
        </p:txBody>
      </p:sp>
      <p:pic>
        <p:nvPicPr>
          <p:cNvPr id="12" name="图片 11" descr="卡通人物&#10;&#10;描述已自动生成">
            <a:extLst>
              <a:ext uri="{FF2B5EF4-FFF2-40B4-BE49-F238E27FC236}">
                <a16:creationId xmlns:a16="http://schemas.microsoft.com/office/drawing/2014/main" xmlns="" id="{8864A170-5FB5-4BA8-9622-F4506CE42F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1317" y="101941"/>
            <a:ext cx="1080904" cy="719211"/>
          </a:xfrm>
          <a:prstGeom prst="rect">
            <a:avLst/>
          </a:prstGeom>
        </p:spPr>
      </p:pic>
      <p:sp>
        <p:nvSpPr>
          <p:cNvPr id="16" name="文本框 15">
            <a:extLst>
              <a:ext uri="{FF2B5EF4-FFF2-40B4-BE49-F238E27FC236}">
                <a16:creationId xmlns:a16="http://schemas.microsoft.com/office/drawing/2014/main" xmlns="" id="{C8138306-E63F-48D2-89B6-907B29814BA0}"/>
              </a:ext>
            </a:extLst>
          </p:cNvPr>
          <p:cNvSpPr txBox="1"/>
          <p:nvPr/>
        </p:nvSpPr>
        <p:spPr>
          <a:xfrm>
            <a:off x="350673" y="2006770"/>
            <a:ext cx="3111096" cy="400110"/>
          </a:xfrm>
          <a:prstGeom prst="rect">
            <a:avLst/>
          </a:prstGeom>
          <a:solidFill>
            <a:srgbClr val="FCE850"/>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Morbi Tristique Senectus Et</a:t>
            </a:r>
            <a:endParaRPr lang="zh-CN" altLang="en-US" sz="2000">
              <a:latin typeface="Comic Filled Marta Van Eck" panose="02000500000000000000" pitchFamily="2" charset="0"/>
            </a:endParaRPr>
          </a:p>
        </p:txBody>
      </p:sp>
      <p:pic>
        <p:nvPicPr>
          <p:cNvPr id="18" name="图片 17" descr="图片包含 游戏机&#10;&#10;描述已自动生成">
            <a:extLst>
              <a:ext uri="{FF2B5EF4-FFF2-40B4-BE49-F238E27FC236}">
                <a16:creationId xmlns:a16="http://schemas.microsoft.com/office/drawing/2014/main" xmlns="" id="{D2DDDBED-E48B-4A97-B319-F3C94DCC94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8466" y="2989357"/>
            <a:ext cx="713383" cy="879286"/>
          </a:xfrm>
          <a:prstGeom prst="rect">
            <a:avLst/>
          </a:prstGeom>
        </p:spPr>
      </p:pic>
      <p:pic>
        <p:nvPicPr>
          <p:cNvPr id="19" name="图片 18" descr="图片包含 游戏机&#10;&#10;描述已自动生成">
            <a:extLst>
              <a:ext uri="{FF2B5EF4-FFF2-40B4-BE49-F238E27FC236}">
                <a16:creationId xmlns:a16="http://schemas.microsoft.com/office/drawing/2014/main" xmlns="" id="{7F9FA510-7FA7-44BB-A0D4-8DB3F3BA9A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14706" y="2989357"/>
            <a:ext cx="713383" cy="879286"/>
          </a:xfrm>
          <a:prstGeom prst="rect">
            <a:avLst/>
          </a:prstGeom>
        </p:spPr>
      </p:pic>
      <p:pic>
        <p:nvPicPr>
          <p:cNvPr id="20" name="图片 19" descr="图片包含 游戏机&#10;&#10;描述已自动生成">
            <a:extLst>
              <a:ext uri="{FF2B5EF4-FFF2-40B4-BE49-F238E27FC236}">
                <a16:creationId xmlns:a16="http://schemas.microsoft.com/office/drawing/2014/main" xmlns="" id="{23BE597D-61D2-48E6-8B80-0AAEDC972A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0946" y="2989357"/>
            <a:ext cx="713383" cy="879286"/>
          </a:xfrm>
          <a:prstGeom prst="rect">
            <a:avLst/>
          </a:prstGeom>
        </p:spPr>
      </p:pic>
      <p:pic>
        <p:nvPicPr>
          <p:cNvPr id="29" name="图片 28" descr="图片包含 游戏机&#10;&#10;描述已自动生成">
            <a:extLst>
              <a:ext uri="{FF2B5EF4-FFF2-40B4-BE49-F238E27FC236}">
                <a16:creationId xmlns:a16="http://schemas.microsoft.com/office/drawing/2014/main" xmlns="" id="{5626936C-5A03-4B6C-81E2-FE9D85E5A1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8466" y="4125146"/>
            <a:ext cx="713383" cy="879286"/>
          </a:xfrm>
          <a:prstGeom prst="rect">
            <a:avLst/>
          </a:prstGeom>
        </p:spPr>
      </p:pic>
      <p:pic>
        <p:nvPicPr>
          <p:cNvPr id="30" name="图片 29" descr="图片包含 游戏机&#10;&#10;描述已自动生成">
            <a:extLst>
              <a:ext uri="{FF2B5EF4-FFF2-40B4-BE49-F238E27FC236}">
                <a16:creationId xmlns:a16="http://schemas.microsoft.com/office/drawing/2014/main" xmlns="" id="{4EA67346-8E50-4CF5-91CF-9E445DDF47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14706" y="4125146"/>
            <a:ext cx="713383" cy="879286"/>
          </a:xfrm>
          <a:prstGeom prst="rect">
            <a:avLst/>
          </a:prstGeom>
        </p:spPr>
      </p:pic>
      <p:pic>
        <p:nvPicPr>
          <p:cNvPr id="33" name="图片 32" descr="图片包含 游戏机&#10;&#10;描述已自动生成">
            <a:extLst>
              <a:ext uri="{FF2B5EF4-FFF2-40B4-BE49-F238E27FC236}">
                <a16:creationId xmlns:a16="http://schemas.microsoft.com/office/drawing/2014/main" xmlns="" id="{8AC1A3F1-CE03-42C4-B0E0-5FF09908C2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8466" y="5260934"/>
            <a:ext cx="713383" cy="879286"/>
          </a:xfrm>
          <a:prstGeom prst="rect">
            <a:avLst/>
          </a:prstGeom>
        </p:spPr>
      </p:pic>
      <p:sp>
        <p:nvSpPr>
          <p:cNvPr id="50" name="文本框 49">
            <a:extLst>
              <a:ext uri="{FF2B5EF4-FFF2-40B4-BE49-F238E27FC236}">
                <a16:creationId xmlns:a16="http://schemas.microsoft.com/office/drawing/2014/main" xmlns="" id="{3DD931D0-2014-4074-AB9E-F6E02A8BFE08}"/>
              </a:ext>
            </a:extLst>
          </p:cNvPr>
          <p:cNvSpPr txBox="1"/>
          <p:nvPr/>
        </p:nvSpPr>
        <p:spPr>
          <a:xfrm>
            <a:off x="3151553" y="4077226"/>
            <a:ext cx="2592480" cy="2280240"/>
          </a:xfrm>
          <a:prstGeom prst="rect">
            <a:avLst/>
          </a:prstGeom>
          <a:noFill/>
        </p:spPr>
        <p:txBody>
          <a:bodyPr wrap="square" rtlCol="0">
            <a:spAutoFit/>
          </a:bodyPr>
          <a:lstStyle/>
          <a:p>
            <a:pPr algn="r">
              <a:lnSpc>
                <a:spcPct val="120000"/>
              </a:lnSpc>
            </a:pPr>
            <a:r>
              <a:rPr lang="en-US" altLang="zh-CN" sz="1500">
                <a:latin typeface="Agency FB" panose="020B0503020202020204" pitchFamily="34" charset="0"/>
              </a:rPr>
              <a:t>porttitor congue </a:t>
            </a:r>
          </a:p>
          <a:p>
            <a:pPr algn="r">
              <a:lnSpc>
                <a:spcPct val="120000"/>
              </a:lnSpc>
            </a:pPr>
            <a:r>
              <a:rPr lang="en-US" altLang="zh-CN" sz="1500">
                <a:latin typeface="Agency FB" panose="020B0503020202020204" pitchFamily="34" charset="0"/>
              </a:rPr>
              <a:t>massa. Fusce </a:t>
            </a:r>
          </a:p>
          <a:p>
            <a:pPr algn="r">
              <a:lnSpc>
                <a:spcPct val="120000"/>
              </a:lnSpc>
            </a:pPr>
            <a:r>
              <a:rPr lang="en-US" altLang="zh-CN" sz="1500">
                <a:latin typeface="Agency FB" panose="020B0503020202020204" pitchFamily="34" charset="0"/>
              </a:rPr>
              <a:t>posuere, magna sed </a:t>
            </a:r>
          </a:p>
          <a:p>
            <a:pPr algn="r">
              <a:lnSpc>
                <a:spcPct val="120000"/>
              </a:lnSpc>
            </a:pPr>
            <a:r>
              <a:rPr lang="en-US" altLang="zh-CN" sz="1500">
                <a:latin typeface="Agency FB" panose="020B0503020202020204" pitchFamily="34" charset="0"/>
              </a:rPr>
              <a:t>pulvinar ultricies, </a:t>
            </a:r>
          </a:p>
          <a:p>
            <a:pPr algn="r">
              <a:lnSpc>
                <a:spcPct val="120000"/>
              </a:lnSpc>
            </a:pPr>
            <a:r>
              <a:rPr lang="en-US" altLang="zh-CN" sz="1500">
                <a:latin typeface="Agency FB" panose="020B0503020202020204" pitchFamily="34" charset="0"/>
              </a:rPr>
              <a:t>purus lectus malesuada libero, sit amet commodo magna eros quis urna. Nunc viverra imperdiet enim.</a:t>
            </a:r>
          </a:p>
          <a:p>
            <a:pPr algn="r">
              <a:lnSpc>
                <a:spcPct val="120000"/>
              </a:lnSpc>
            </a:pPr>
            <a:r>
              <a:rPr lang="en-US" altLang="zh-CN" sz="1500">
                <a:latin typeface="Agency FB" panose="020B0503020202020204" pitchFamily="34" charset="0"/>
              </a:rPr>
              <a:t>senectus et netus et malesuada</a:t>
            </a:r>
          </a:p>
        </p:txBody>
      </p:sp>
      <p:pic>
        <p:nvPicPr>
          <p:cNvPr id="76" name="图片 75" descr="卡通人物&#10;&#10;描述已自动生成">
            <a:extLst>
              <a:ext uri="{FF2B5EF4-FFF2-40B4-BE49-F238E27FC236}">
                <a16:creationId xmlns:a16="http://schemas.microsoft.com/office/drawing/2014/main" xmlns="" id="{50430AD6-2FAB-44B5-A704-443BEF3C06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69358" y="1413925"/>
            <a:ext cx="521365" cy="879286"/>
          </a:xfrm>
          <a:prstGeom prst="rect">
            <a:avLst/>
          </a:prstGeom>
        </p:spPr>
      </p:pic>
      <p:pic>
        <p:nvPicPr>
          <p:cNvPr id="77" name="图片 76" descr="卡通人物&#10;&#10;描述已自动生成">
            <a:extLst>
              <a:ext uri="{FF2B5EF4-FFF2-40B4-BE49-F238E27FC236}">
                <a16:creationId xmlns:a16="http://schemas.microsoft.com/office/drawing/2014/main" xmlns="" id="{EB120F42-91F7-4414-A50E-C9CACDBEE0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61838" y="1413925"/>
            <a:ext cx="521365" cy="879286"/>
          </a:xfrm>
          <a:prstGeom prst="rect">
            <a:avLst/>
          </a:prstGeom>
        </p:spPr>
      </p:pic>
      <p:pic>
        <p:nvPicPr>
          <p:cNvPr id="78" name="图片 77" descr="卡通人物&#10;&#10;描述已自动生成">
            <a:extLst>
              <a:ext uri="{FF2B5EF4-FFF2-40B4-BE49-F238E27FC236}">
                <a16:creationId xmlns:a16="http://schemas.microsoft.com/office/drawing/2014/main" xmlns="" id="{11797629-95C7-459C-BE92-7E59D96419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69358" y="2549714"/>
            <a:ext cx="521365" cy="879286"/>
          </a:xfrm>
          <a:prstGeom prst="rect">
            <a:avLst/>
          </a:prstGeom>
        </p:spPr>
      </p:pic>
      <p:pic>
        <p:nvPicPr>
          <p:cNvPr id="79" name="图片 78" descr="卡通人物&#10;&#10;描述已自动生成">
            <a:extLst>
              <a:ext uri="{FF2B5EF4-FFF2-40B4-BE49-F238E27FC236}">
                <a16:creationId xmlns:a16="http://schemas.microsoft.com/office/drawing/2014/main" xmlns="" id="{08F68EE7-6D2C-483A-8D68-A01AD24468E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65598" y="2549714"/>
            <a:ext cx="521365" cy="879286"/>
          </a:xfrm>
          <a:prstGeom prst="rect">
            <a:avLst/>
          </a:prstGeom>
        </p:spPr>
      </p:pic>
      <p:pic>
        <p:nvPicPr>
          <p:cNvPr id="80" name="图片 79" descr="卡通人物&#10;&#10;描述已自动生成">
            <a:extLst>
              <a:ext uri="{FF2B5EF4-FFF2-40B4-BE49-F238E27FC236}">
                <a16:creationId xmlns:a16="http://schemas.microsoft.com/office/drawing/2014/main" xmlns="" id="{9B8DD4F8-2D21-43F4-A4AF-5FBDA25854C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65598" y="1413925"/>
            <a:ext cx="521365" cy="879286"/>
          </a:xfrm>
          <a:prstGeom prst="rect">
            <a:avLst/>
          </a:prstGeom>
        </p:spPr>
      </p:pic>
      <p:pic>
        <p:nvPicPr>
          <p:cNvPr id="81" name="图片 80" descr="卡通人物&#10;&#10;描述已自动生成">
            <a:extLst>
              <a:ext uri="{FF2B5EF4-FFF2-40B4-BE49-F238E27FC236}">
                <a16:creationId xmlns:a16="http://schemas.microsoft.com/office/drawing/2014/main" xmlns="" id="{6BCFCCEC-5FCA-42EB-9898-E37FAFC576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61838" y="2549714"/>
            <a:ext cx="521365" cy="879286"/>
          </a:xfrm>
          <a:prstGeom prst="rect">
            <a:avLst/>
          </a:prstGeom>
        </p:spPr>
      </p:pic>
      <p:sp>
        <p:nvSpPr>
          <p:cNvPr id="88" name="文本框 87">
            <a:extLst>
              <a:ext uri="{FF2B5EF4-FFF2-40B4-BE49-F238E27FC236}">
                <a16:creationId xmlns:a16="http://schemas.microsoft.com/office/drawing/2014/main" xmlns="" id="{E09A9A9C-17CF-4BB4-A3F2-B3D564C84661}"/>
              </a:ext>
            </a:extLst>
          </p:cNvPr>
          <p:cNvSpPr txBox="1"/>
          <p:nvPr/>
        </p:nvSpPr>
        <p:spPr>
          <a:xfrm>
            <a:off x="6669358" y="3627590"/>
            <a:ext cx="3204176" cy="895245"/>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adipiscing elit. Maecenas porttitor congue massa. purus lectus malesuada libero, sit amet commodo magna eros quis urna. Nunc viverra imperdiet</a:t>
            </a:r>
          </a:p>
        </p:txBody>
      </p:sp>
      <p:sp>
        <p:nvSpPr>
          <p:cNvPr id="85" name="文本框 84">
            <a:extLst>
              <a:ext uri="{FF2B5EF4-FFF2-40B4-BE49-F238E27FC236}">
                <a16:creationId xmlns:a16="http://schemas.microsoft.com/office/drawing/2014/main" xmlns="" id="{5D7A6BD4-E856-40AA-992A-3C5C62A6E54B}"/>
              </a:ext>
            </a:extLst>
          </p:cNvPr>
          <p:cNvSpPr txBox="1"/>
          <p:nvPr/>
        </p:nvSpPr>
        <p:spPr>
          <a:xfrm>
            <a:off x="8730233" y="5262628"/>
            <a:ext cx="3111096" cy="400110"/>
          </a:xfrm>
          <a:prstGeom prst="rect">
            <a:avLst/>
          </a:prstGeom>
          <a:solidFill>
            <a:srgbClr val="FCE850"/>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Morbi Tristique Senectus Et</a:t>
            </a:r>
            <a:endParaRPr lang="zh-CN" altLang="en-US" sz="2000">
              <a:latin typeface="Comic Filled Marta Van Eck" panose="02000500000000000000" pitchFamily="2" charset="0"/>
            </a:endParaRPr>
          </a:p>
        </p:txBody>
      </p:sp>
      <p:pic>
        <p:nvPicPr>
          <p:cNvPr id="96" name="图片 95" descr="卡通人物&#10;&#10;描述已自动生成">
            <a:extLst>
              <a:ext uri="{FF2B5EF4-FFF2-40B4-BE49-F238E27FC236}">
                <a16:creationId xmlns:a16="http://schemas.microsoft.com/office/drawing/2014/main" xmlns="" id="{9E18A626-5C83-4615-9701-2EA74493F4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8010" y="5195297"/>
            <a:ext cx="2395524" cy="1662703"/>
          </a:xfrm>
          <a:prstGeom prst="rect">
            <a:avLst/>
          </a:prstGeom>
        </p:spPr>
      </p:pic>
    </p:spTree>
    <p:extLst>
      <p:ext uri="{BB962C8B-B14F-4D97-AF65-F5344CB8AC3E}">
        <p14:creationId xmlns:p14="http://schemas.microsoft.com/office/powerpoint/2010/main" val="1725586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BF343E63-95AC-4D6C-9F5C-D8BF18A6D499}"/>
              </a:ext>
            </a:extLst>
          </p:cNvPr>
          <p:cNvSpPr/>
          <p:nvPr/>
        </p:nvSpPr>
        <p:spPr>
          <a:xfrm>
            <a:off x="0" y="0"/>
            <a:ext cx="12192000" cy="6858000"/>
          </a:xfrm>
          <a:prstGeom prst="rect">
            <a:avLst/>
          </a:prstGeom>
          <a:solidFill>
            <a:srgbClr val="FCE8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1C01CD8A-0ED2-48D2-99DB-D7647476DEF2}"/>
              </a:ext>
            </a:extLst>
          </p:cNvPr>
          <p:cNvSpPr/>
          <p:nvPr/>
        </p:nvSpPr>
        <p:spPr>
          <a:xfrm>
            <a:off x="158750" y="124147"/>
            <a:ext cx="11874500" cy="6609706"/>
          </a:xfrm>
          <a:prstGeom prst="rect">
            <a:avLst/>
          </a:prstGeom>
          <a:solidFill>
            <a:srgbClr val="4B89A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9FB88838-4545-4C66-9D3E-3A881D870CD7}"/>
              </a:ext>
            </a:extLst>
          </p:cNvPr>
          <p:cNvSpPr/>
          <p:nvPr/>
        </p:nvSpPr>
        <p:spPr>
          <a:xfrm>
            <a:off x="349250" y="319146"/>
            <a:ext cx="11493500" cy="6219708"/>
          </a:xfrm>
          <a:prstGeom prst="rect">
            <a:avLst/>
          </a:prstGeom>
          <a:solidFill>
            <a:srgbClr val="E4FCF9"/>
          </a:solidFill>
          <a:ln w="19050">
            <a:solidFill>
              <a:schemeClr val="tx1"/>
            </a:solidFill>
          </a:ln>
          <a:effectLst>
            <a:outerShdw dist="127000" dir="27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xmlns="" id="{3738D7B7-5E1E-49DC-95B2-BE3F774857CC}"/>
              </a:ext>
            </a:extLst>
          </p:cNvPr>
          <p:cNvSpPr txBox="1"/>
          <p:nvPr/>
        </p:nvSpPr>
        <p:spPr>
          <a:xfrm>
            <a:off x="510208" y="421215"/>
            <a:ext cx="2908378" cy="461665"/>
          </a:xfrm>
          <a:prstGeom prst="rect">
            <a:avLst/>
          </a:prstGeom>
          <a:noFill/>
        </p:spPr>
        <p:txBody>
          <a:bodyPr wrap="square" rtlCol="0">
            <a:spAutoFit/>
          </a:bodyPr>
          <a:lstStyle/>
          <a:p>
            <a:r>
              <a:rPr lang="en-US" altLang="zh-CN" sz="2400">
                <a:latin typeface="Comic Filled Marta Van Eck" panose="02000500000000000000" pitchFamily="2" charset="0"/>
              </a:rPr>
              <a:t>DESIGNED BY XIAO</a:t>
            </a:r>
            <a:endParaRPr lang="zh-CN" altLang="en-US" sz="2400">
              <a:latin typeface="Comic Filled Marta Van Eck" panose="02000500000000000000" pitchFamily="2" charset="0"/>
            </a:endParaRPr>
          </a:p>
        </p:txBody>
      </p:sp>
      <p:pic>
        <p:nvPicPr>
          <p:cNvPr id="25" name="图片 24" descr="卡通人物&#10;&#10;描述已自动生成">
            <a:extLst>
              <a:ext uri="{FF2B5EF4-FFF2-40B4-BE49-F238E27FC236}">
                <a16:creationId xmlns:a16="http://schemas.microsoft.com/office/drawing/2014/main" xmlns="" id="{C604F002-0BAA-4142-B396-03C453566C6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99741" y="4830152"/>
            <a:ext cx="1968499" cy="986710"/>
          </a:xfrm>
          <a:prstGeom prst="rect">
            <a:avLst/>
          </a:prstGeom>
        </p:spPr>
      </p:pic>
      <p:grpSp>
        <p:nvGrpSpPr>
          <p:cNvPr id="46" name="组合 45">
            <a:extLst>
              <a:ext uri="{FF2B5EF4-FFF2-40B4-BE49-F238E27FC236}">
                <a16:creationId xmlns:a16="http://schemas.microsoft.com/office/drawing/2014/main" xmlns="" id="{67F84E3F-4441-4305-9BB6-0E565E7AC117}"/>
              </a:ext>
            </a:extLst>
          </p:cNvPr>
          <p:cNvGrpSpPr/>
          <p:nvPr/>
        </p:nvGrpSpPr>
        <p:grpSpPr>
          <a:xfrm>
            <a:off x="6160776" y="1193800"/>
            <a:ext cx="4978400" cy="4978400"/>
            <a:chOff x="5910945" y="939800"/>
            <a:chExt cx="4978400" cy="4978400"/>
          </a:xfrm>
        </p:grpSpPr>
        <p:sp>
          <p:nvSpPr>
            <p:cNvPr id="40" name="任意多边形: 形状 39">
              <a:extLst>
                <a:ext uri="{FF2B5EF4-FFF2-40B4-BE49-F238E27FC236}">
                  <a16:creationId xmlns:a16="http://schemas.microsoft.com/office/drawing/2014/main" xmlns="" id="{7059C077-35A1-4965-B610-EE1CE5C4A5BB}"/>
                </a:ext>
              </a:extLst>
            </p:cNvPr>
            <p:cNvSpPr/>
            <p:nvPr/>
          </p:nvSpPr>
          <p:spPr>
            <a:xfrm>
              <a:off x="7594505" y="939800"/>
              <a:ext cx="13922" cy="4978400"/>
            </a:xfrm>
            <a:custGeom>
              <a:avLst/>
              <a:gdLst>
                <a:gd name="connsiteX0" fmla="*/ 13922 w 13922"/>
                <a:gd name="connsiteY0" fmla="*/ 0 h 4978400"/>
                <a:gd name="connsiteX1" fmla="*/ 1222 w 13922"/>
                <a:gd name="connsiteY1" fmla="*/ 2438400 h 4978400"/>
                <a:gd name="connsiteX2" fmla="*/ 1222 w 13922"/>
                <a:gd name="connsiteY2" fmla="*/ 4978400 h 4978400"/>
              </a:gdLst>
              <a:ahLst/>
              <a:cxnLst>
                <a:cxn ang="0">
                  <a:pos x="connsiteX0" y="connsiteY0"/>
                </a:cxn>
                <a:cxn ang="0">
                  <a:pos x="connsiteX1" y="connsiteY1"/>
                </a:cxn>
                <a:cxn ang="0">
                  <a:pos x="connsiteX2" y="connsiteY2"/>
                </a:cxn>
              </a:cxnLst>
              <a:rect l="l" t="t" r="r" b="b"/>
              <a:pathLst>
                <a:path w="13922" h="4978400" extrusionOk="0">
                  <a:moveTo>
                    <a:pt x="13922" y="0"/>
                  </a:moveTo>
                  <a:cubicBezTo>
                    <a:pt x="-115728" y="727626"/>
                    <a:pt x="-126042" y="1657226"/>
                    <a:pt x="1222" y="2438400"/>
                  </a:cubicBezTo>
                  <a:cubicBezTo>
                    <a:pt x="83370" y="3285873"/>
                    <a:pt x="-53182" y="4124962"/>
                    <a:pt x="1222" y="4978400"/>
                  </a:cubicBezTo>
                </a:path>
              </a:pathLst>
            </a:custGeom>
            <a:noFill/>
            <a:ln w="50800" cap="rnd">
              <a:solidFill>
                <a:srgbClr val="FCE850"/>
              </a:solidFill>
              <a:extLst>
                <a:ext uri="{C807C97D-BFC1-408E-A445-0C87EB9F89A2}">
                  <ask:lineSketchStyleProps xmlns:ask="http://schemas.microsoft.com/office/drawing/2018/sketchyshapes" xmlns="" sd="1219033472">
                    <a:custGeom>
                      <a:avLst/>
                      <a:gdLst>
                        <a:gd name="connsiteX0" fmla="*/ 13922 w 13922"/>
                        <a:gd name="connsiteY0" fmla="*/ 0 h 4978400"/>
                        <a:gd name="connsiteX1" fmla="*/ 1222 w 13922"/>
                        <a:gd name="connsiteY1" fmla="*/ 2438400 h 4978400"/>
                        <a:gd name="connsiteX2" fmla="*/ 1222 w 13922"/>
                        <a:gd name="connsiteY2" fmla="*/ 4978400 h 4978400"/>
                      </a:gdLst>
                      <a:ahLst/>
                      <a:cxnLst>
                        <a:cxn ang="0">
                          <a:pos x="connsiteX0" y="connsiteY0"/>
                        </a:cxn>
                        <a:cxn ang="0">
                          <a:pos x="connsiteX1" y="connsiteY1"/>
                        </a:cxn>
                        <a:cxn ang="0">
                          <a:pos x="connsiteX2" y="connsiteY2"/>
                        </a:cxn>
                      </a:cxnLst>
                      <a:rect l="l" t="t" r="r" b="b"/>
                      <a:pathLst>
                        <a:path w="13922" h="4978400">
                          <a:moveTo>
                            <a:pt x="13922" y="0"/>
                          </a:moveTo>
                          <a:cubicBezTo>
                            <a:pt x="8630" y="804333"/>
                            <a:pt x="3339" y="1608667"/>
                            <a:pt x="1222" y="2438400"/>
                          </a:cubicBezTo>
                          <a:cubicBezTo>
                            <a:pt x="-895" y="3268133"/>
                            <a:pt x="163" y="4123266"/>
                            <a:pt x="1222" y="4978400"/>
                          </a:cubicBez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xmlns="" id="{3289605D-707B-47A1-B258-FB3D1E2C30AB}"/>
                </a:ext>
              </a:extLst>
            </p:cNvPr>
            <p:cNvSpPr/>
            <p:nvPr/>
          </p:nvSpPr>
          <p:spPr>
            <a:xfrm>
              <a:off x="9191863" y="939800"/>
              <a:ext cx="13922" cy="4978400"/>
            </a:xfrm>
            <a:custGeom>
              <a:avLst/>
              <a:gdLst>
                <a:gd name="connsiteX0" fmla="*/ 13922 w 13922"/>
                <a:gd name="connsiteY0" fmla="*/ 0 h 4978400"/>
                <a:gd name="connsiteX1" fmla="*/ 1222 w 13922"/>
                <a:gd name="connsiteY1" fmla="*/ 2438400 h 4978400"/>
                <a:gd name="connsiteX2" fmla="*/ 1222 w 13922"/>
                <a:gd name="connsiteY2" fmla="*/ 4978400 h 4978400"/>
              </a:gdLst>
              <a:ahLst/>
              <a:cxnLst>
                <a:cxn ang="0">
                  <a:pos x="connsiteX0" y="connsiteY0"/>
                </a:cxn>
                <a:cxn ang="0">
                  <a:pos x="connsiteX1" y="connsiteY1"/>
                </a:cxn>
                <a:cxn ang="0">
                  <a:pos x="connsiteX2" y="connsiteY2"/>
                </a:cxn>
              </a:cxnLst>
              <a:rect l="l" t="t" r="r" b="b"/>
              <a:pathLst>
                <a:path w="13922" h="4978400" extrusionOk="0">
                  <a:moveTo>
                    <a:pt x="13922" y="0"/>
                  </a:moveTo>
                  <a:cubicBezTo>
                    <a:pt x="-115728" y="727626"/>
                    <a:pt x="-126042" y="1657226"/>
                    <a:pt x="1222" y="2438400"/>
                  </a:cubicBezTo>
                  <a:cubicBezTo>
                    <a:pt x="83370" y="3285873"/>
                    <a:pt x="-53182" y="4124962"/>
                    <a:pt x="1222" y="4978400"/>
                  </a:cubicBezTo>
                </a:path>
              </a:pathLst>
            </a:custGeom>
            <a:noFill/>
            <a:ln w="50800" cap="rnd">
              <a:solidFill>
                <a:srgbClr val="FCE850"/>
              </a:solidFill>
              <a:extLst>
                <a:ext uri="{C807C97D-BFC1-408E-A445-0C87EB9F89A2}">
                  <ask:lineSketchStyleProps xmlns:ask="http://schemas.microsoft.com/office/drawing/2018/sketchyshapes" xmlns="" sd="1219033472">
                    <a:custGeom>
                      <a:avLst/>
                      <a:gdLst>
                        <a:gd name="connsiteX0" fmla="*/ 13922 w 13922"/>
                        <a:gd name="connsiteY0" fmla="*/ 0 h 4978400"/>
                        <a:gd name="connsiteX1" fmla="*/ 1222 w 13922"/>
                        <a:gd name="connsiteY1" fmla="*/ 2438400 h 4978400"/>
                        <a:gd name="connsiteX2" fmla="*/ 1222 w 13922"/>
                        <a:gd name="connsiteY2" fmla="*/ 4978400 h 4978400"/>
                      </a:gdLst>
                      <a:ahLst/>
                      <a:cxnLst>
                        <a:cxn ang="0">
                          <a:pos x="connsiteX0" y="connsiteY0"/>
                        </a:cxn>
                        <a:cxn ang="0">
                          <a:pos x="connsiteX1" y="connsiteY1"/>
                        </a:cxn>
                        <a:cxn ang="0">
                          <a:pos x="connsiteX2" y="connsiteY2"/>
                        </a:cxn>
                      </a:cxnLst>
                      <a:rect l="l" t="t" r="r" b="b"/>
                      <a:pathLst>
                        <a:path w="13922" h="4978400">
                          <a:moveTo>
                            <a:pt x="13922" y="0"/>
                          </a:moveTo>
                          <a:cubicBezTo>
                            <a:pt x="8630" y="804333"/>
                            <a:pt x="3339" y="1608667"/>
                            <a:pt x="1222" y="2438400"/>
                          </a:cubicBezTo>
                          <a:cubicBezTo>
                            <a:pt x="-895" y="3268133"/>
                            <a:pt x="163" y="4123266"/>
                            <a:pt x="1222" y="4978400"/>
                          </a:cubicBez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xmlns="" id="{19BAA6C3-E6CB-4790-8723-7DDDBF85B87D}"/>
                </a:ext>
              </a:extLst>
            </p:cNvPr>
            <p:cNvSpPr/>
            <p:nvPr/>
          </p:nvSpPr>
          <p:spPr>
            <a:xfrm rot="5400000">
              <a:off x="8393184" y="142248"/>
              <a:ext cx="13922" cy="4978400"/>
            </a:xfrm>
            <a:custGeom>
              <a:avLst/>
              <a:gdLst>
                <a:gd name="connsiteX0" fmla="*/ 13922 w 13922"/>
                <a:gd name="connsiteY0" fmla="*/ 0 h 4978400"/>
                <a:gd name="connsiteX1" fmla="*/ 1222 w 13922"/>
                <a:gd name="connsiteY1" fmla="*/ 2438400 h 4978400"/>
                <a:gd name="connsiteX2" fmla="*/ 1222 w 13922"/>
                <a:gd name="connsiteY2" fmla="*/ 4978400 h 4978400"/>
              </a:gdLst>
              <a:ahLst/>
              <a:cxnLst>
                <a:cxn ang="0">
                  <a:pos x="connsiteX0" y="connsiteY0"/>
                </a:cxn>
                <a:cxn ang="0">
                  <a:pos x="connsiteX1" y="connsiteY1"/>
                </a:cxn>
                <a:cxn ang="0">
                  <a:pos x="connsiteX2" y="connsiteY2"/>
                </a:cxn>
              </a:cxnLst>
              <a:rect l="l" t="t" r="r" b="b"/>
              <a:pathLst>
                <a:path w="13922" h="4978400" extrusionOk="0">
                  <a:moveTo>
                    <a:pt x="13922" y="0"/>
                  </a:moveTo>
                  <a:cubicBezTo>
                    <a:pt x="-115728" y="727626"/>
                    <a:pt x="-126042" y="1657226"/>
                    <a:pt x="1222" y="2438400"/>
                  </a:cubicBezTo>
                  <a:cubicBezTo>
                    <a:pt x="83370" y="3285873"/>
                    <a:pt x="-53182" y="4124962"/>
                    <a:pt x="1222" y="4978400"/>
                  </a:cubicBezTo>
                </a:path>
              </a:pathLst>
            </a:custGeom>
            <a:noFill/>
            <a:ln w="50800" cap="rnd">
              <a:solidFill>
                <a:srgbClr val="FCE850"/>
              </a:solidFill>
              <a:extLst>
                <a:ext uri="{C807C97D-BFC1-408E-A445-0C87EB9F89A2}">
                  <ask:lineSketchStyleProps xmlns:ask="http://schemas.microsoft.com/office/drawing/2018/sketchyshapes" xmlns="" sd="1219033472">
                    <a:custGeom>
                      <a:avLst/>
                      <a:gdLst>
                        <a:gd name="connsiteX0" fmla="*/ 13922 w 13922"/>
                        <a:gd name="connsiteY0" fmla="*/ 0 h 4978400"/>
                        <a:gd name="connsiteX1" fmla="*/ 1222 w 13922"/>
                        <a:gd name="connsiteY1" fmla="*/ 2438400 h 4978400"/>
                        <a:gd name="connsiteX2" fmla="*/ 1222 w 13922"/>
                        <a:gd name="connsiteY2" fmla="*/ 4978400 h 4978400"/>
                      </a:gdLst>
                      <a:ahLst/>
                      <a:cxnLst>
                        <a:cxn ang="0">
                          <a:pos x="connsiteX0" y="connsiteY0"/>
                        </a:cxn>
                        <a:cxn ang="0">
                          <a:pos x="connsiteX1" y="connsiteY1"/>
                        </a:cxn>
                        <a:cxn ang="0">
                          <a:pos x="connsiteX2" y="connsiteY2"/>
                        </a:cxn>
                      </a:cxnLst>
                      <a:rect l="l" t="t" r="r" b="b"/>
                      <a:pathLst>
                        <a:path w="13922" h="4978400">
                          <a:moveTo>
                            <a:pt x="13922" y="0"/>
                          </a:moveTo>
                          <a:cubicBezTo>
                            <a:pt x="8630" y="804333"/>
                            <a:pt x="3339" y="1608667"/>
                            <a:pt x="1222" y="2438400"/>
                          </a:cubicBezTo>
                          <a:cubicBezTo>
                            <a:pt x="-895" y="3268133"/>
                            <a:pt x="163" y="4123266"/>
                            <a:pt x="1222" y="4978400"/>
                          </a:cubicBez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xmlns="" id="{6BE690D9-364A-4C48-9781-AADC6DF1E61D}"/>
                </a:ext>
              </a:extLst>
            </p:cNvPr>
            <p:cNvSpPr/>
            <p:nvPr/>
          </p:nvSpPr>
          <p:spPr>
            <a:xfrm rot="5400000">
              <a:off x="8393184" y="1737352"/>
              <a:ext cx="13922" cy="4978400"/>
            </a:xfrm>
            <a:custGeom>
              <a:avLst/>
              <a:gdLst>
                <a:gd name="connsiteX0" fmla="*/ 13922 w 13922"/>
                <a:gd name="connsiteY0" fmla="*/ 0 h 4978400"/>
                <a:gd name="connsiteX1" fmla="*/ 1222 w 13922"/>
                <a:gd name="connsiteY1" fmla="*/ 2438400 h 4978400"/>
                <a:gd name="connsiteX2" fmla="*/ 1222 w 13922"/>
                <a:gd name="connsiteY2" fmla="*/ 4978400 h 4978400"/>
              </a:gdLst>
              <a:ahLst/>
              <a:cxnLst>
                <a:cxn ang="0">
                  <a:pos x="connsiteX0" y="connsiteY0"/>
                </a:cxn>
                <a:cxn ang="0">
                  <a:pos x="connsiteX1" y="connsiteY1"/>
                </a:cxn>
                <a:cxn ang="0">
                  <a:pos x="connsiteX2" y="connsiteY2"/>
                </a:cxn>
              </a:cxnLst>
              <a:rect l="l" t="t" r="r" b="b"/>
              <a:pathLst>
                <a:path w="13922" h="4978400" extrusionOk="0">
                  <a:moveTo>
                    <a:pt x="13922" y="0"/>
                  </a:moveTo>
                  <a:cubicBezTo>
                    <a:pt x="-115728" y="727626"/>
                    <a:pt x="-126042" y="1657226"/>
                    <a:pt x="1222" y="2438400"/>
                  </a:cubicBezTo>
                  <a:cubicBezTo>
                    <a:pt x="83370" y="3285873"/>
                    <a:pt x="-53182" y="4124962"/>
                    <a:pt x="1222" y="4978400"/>
                  </a:cubicBezTo>
                </a:path>
              </a:pathLst>
            </a:custGeom>
            <a:noFill/>
            <a:ln w="50800" cap="rnd">
              <a:solidFill>
                <a:srgbClr val="FCE850"/>
              </a:solidFill>
              <a:extLst>
                <a:ext uri="{C807C97D-BFC1-408E-A445-0C87EB9F89A2}">
                  <ask:lineSketchStyleProps xmlns:ask="http://schemas.microsoft.com/office/drawing/2018/sketchyshapes" xmlns="" sd="1219033472">
                    <a:custGeom>
                      <a:avLst/>
                      <a:gdLst>
                        <a:gd name="connsiteX0" fmla="*/ 13922 w 13922"/>
                        <a:gd name="connsiteY0" fmla="*/ 0 h 4978400"/>
                        <a:gd name="connsiteX1" fmla="*/ 1222 w 13922"/>
                        <a:gd name="connsiteY1" fmla="*/ 2438400 h 4978400"/>
                        <a:gd name="connsiteX2" fmla="*/ 1222 w 13922"/>
                        <a:gd name="connsiteY2" fmla="*/ 4978400 h 4978400"/>
                      </a:gdLst>
                      <a:ahLst/>
                      <a:cxnLst>
                        <a:cxn ang="0">
                          <a:pos x="connsiteX0" y="connsiteY0"/>
                        </a:cxn>
                        <a:cxn ang="0">
                          <a:pos x="connsiteX1" y="connsiteY1"/>
                        </a:cxn>
                        <a:cxn ang="0">
                          <a:pos x="connsiteX2" y="connsiteY2"/>
                        </a:cxn>
                      </a:cxnLst>
                      <a:rect l="l" t="t" r="r" b="b"/>
                      <a:pathLst>
                        <a:path w="13922" h="4978400">
                          <a:moveTo>
                            <a:pt x="13922" y="0"/>
                          </a:moveTo>
                          <a:cubicBezTo>
                            <a:pt x="8630" y="804333"/>
                            <a:pt x="3339" y="1608667"/>
                            <a:pt x="1222" y="2438400"/>
                          </a:cubicBezTo>
                          <a:cubicBezTo>
                            <a:pt x="-895" y="3268133"/>
                            <a:pt x="163" y="4123266"/>
                            <a:pt x="1222" y="4978400"/>
                          </a:cubicBez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图片 31" descr="卡通人物&#10;&#10;描述已自动生成">
            <a:extLst>
              <a:ext uri="{FF2B5EF4-FFF2-40B4-BE49-F238E27FC236}">
                <a16:creationId xmlns:a16="http://schemas.microsoft.com/office/drawing/2014/main" xmlns="" id="{B49F6977-4C33-458D-BAF9-B3088BFEE2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54255" y="1239233"/>
            <a:ext cx="1073420" cy="1466949"/>
          </a:xfrm>
          <a:prstGeom prst="rect">
            <a:avLst/>
          </a:prstGeom>
        </p:spPr>
      </p:pic>
      <p:pic>
        <p:nvPicPr>
          <p:cNvPr id="36" name="图片 35" descr="图片包含 游戏机&#10;&#10;描述已自动生成">
            <a:extLst>
              <a:ext uri="{FF2B5EF4-FFF2-40B4-BE49-F238E27FC236}">
                <a16:creationId xmlns:a16="http://schemas.microsoft.com/office/drawing/2014/main" xmlns="" id="{1441731F-9D89-48BB-9656-80B974DCA2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67949" y="3002634"/>
            <a:ext cx="1340490" cy="1360732"/>
          </a:xfrm>
          <a:prstGeom prst="rect">
            <a:avLst/>
          </a:prstGeom>
        </p:spPr>
      </p:pic>
      <p:pic>
        <p:nvPicPr>
          <p:cNvPr id="50" name="图片 49" descr="卡通人物&#10;&#10;描述已自动生成">
            <a:extLst>
              <a:ext uri="{FF2B5EF4-FFF2-40B4-BE49-F238E27FC236}">
                <a16:creationId xmlns:a16="http://schemas.microsoft.com/office/drawing/2014/main" xmlns="" id="{61B7DD69-2A3A-4E1D-9546-5D17F50E7AC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9686" y="2833630"/>
            <a:ext cx="1504336" cy="1504336"/>
          </a:xfrm>
          <a:prstGeom prst="rect">
            <a:avLst/>
          </a:prstGeom>
        </p:spPr>
      </p:pic>
      <p:pic>
        <p:nvPicPr>
          <p:cNvPr id="54" name="图片 53" descr="卡通人物&#10;&#10;描述已自动生成">
            <a:extLst>
              <a:ext uri="{FF2B5EF4-FFF2-40B4-BE49-F238E27FC236}">
                <a16:creationId xmlns:a16="http://schemas.microsoft.com/office/drawing/2014/main" xmlns="" id="{FA602A94-50EF-459A-85FA-3F5A8F11102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6109593" y="1359884"/>
            <a:ext cx="1575993" cy="1346298"/>
          </a:xfrm>
          <a:prstGeom prst="rect">
            <a:avLst/>
          </a:prstGeom>
        </p:spPr>
      </p:pic>
      <p:sp>
        <p:nvSpPr>
          <p:cNvPr id="57" name="文本框 56">
            <a:extLst>
              <a:ext uri="{FF2B5EF4-FFF2-40B4-BE49-F238E27FC236}">
                <a16:creationId xmlns:a16="http://schemas.microsoft.com/office/drawing/2014/main" xmlns="" id="{4600EC55-8980-4242-B10F-91E40F8917D3}"/>
              </a:ext>
            </a:extLst>
          </p:cNvPr>
          <p:cNvSpPr txBox="1"/>
          <p:nvPr/>
        </p:nvSpPr>
        <p:spPr>
          <a:xfrm>
            <a:off x="7844336" y="1778552"/>
            <a:ext cx="1433169" cy="400110"/>
          </a:xfrm>
          <a:prstGeom prst="rect">
            <a:avLst/>
          </a:prstGeom>
          <a:solidFill>
            <a:srgbClr val="D2FAF5"/>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TEXT HERE</a:t>
            </a:r>
            <a:endParaRPr lang="zh-CN" altLang="en-US" sz="2000">
              <a:latin typeface="Comic Filled Marta Van Eck" panose="02000500000000000000" pitchFamily="2" charset="0"/>
            </a:endParaRPr>
          </a:p>
        </p:txBody>
      </p:sp>
      <p:sp>
        <p:nvSpPr>
          <p:cNvPr id="58" name="文本框 57">
            <a:extLst>
              <a:ext uri="{FF2B5EF4-FFF2-40B4-BE49-F238E27FC236}">
                <a16:creationId xmlns:a16="http://schemas.microsoft.com/office/drawing/2014/main" xmlns="" id="{4D31167B-2C0A-43BE-9FC0-FA71DCF063A3}"/>
              </a:ext>
            </a:extLst>
          </p:cNvPr>
          <p:cNvSpPr txBox="1"/>
          <p:nvPr/>
        </p:nvSpPr>
        <p:spPr>
          <a:xfrm>
            <a:off x="9651586" y="5176573"/>
            <a:ext cx="1433169" cy="400110"/>
          </a:xfrm>
          <a:prstGeom prst="rect">
            <a:avLst/>
          </a:prstGeom>
          <a:solidFill>
            <a:srgbClr val="D2FAF5"/>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TEXT HERE</a:t>
            </a:r>
            <a:endParaRPr lang="zh-CN" altLang="en-US" sz="2000">
              <a:latin typeface="Comic Filled Marta Van Eck" panose="02000500000000000000" pitchFamily="2" charset="0"/>
            </a:endParaRPr>
          </a:p>
        </p:txBody>
      </p:sp>
      <p:sp>
        <p:nvSpPr>
          <p:cNvPr id="62" name="文本框 61">
            <a:extLst>
              <a:ext uri="{FF2B5EF4-FFF2-40B4-BE49-F238E27FC236}">
                <a16:creationId xmlns:a16="http://schemas.microsoft.com/office/drawing/2014/main" xmlns="" id="{64F66416-4416-419D-8107-2B25C863018A}"/>
              </a:ext>
            </a:extLst>
          </p:cNvPr>
          <p:cNvSpPr txBox="1"/>
          <p:nvPr/>
        </p:nvSpPr>
        <p:spPr>
          <a:xfrm>
            <a:off x="6005916" y="3130028"/>
            <a:ext cx="1827647" cy="1172244"/>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Fusce est. Vivamus a tellus. Pellentesque habitant morbi tristique senectus et netus et malesuada</a:t>
            </a:r>
          </a:p>
        </p:txBody>
      </p:sp>
      <p:sp>
        <p:nvSpPr>
          <p:cNvPr id="64" name="文本框 63">
            <a:extLst>
              <a:ext uri="{FF2B5EF4-FFF2-40B4-BE49-F238E27FC236}">
                <a16:creationId xmlns:a16="http://schemas.microsoft.com/office/drawing/2014/main" xmlns="" id="{D7B6D7DC-289D-4FD4-87A4-A21035D60D72}"/>
              </a:ext>
            </a:extLst>
          </p:cNvPr>
          <p:cNvSpPr txBox="1"/>
          <p:nvPr/>
        </p:nvSpPr>
        <p:spPr>
          <a:xfrm>
            <a:off x="7893551" y="4792052"/>
            <a:ext cx="1586585" cy="1172244"/>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 Fusce posuere, magna sed pulvinar ultricies, purus lectus malesuada libero,</a:t>
            </a:r>
          </a:p>
        </p:txBody>
      </p:sp>
      <p:pic>
        <p:nvPicPr>
          <p:cNvPr id="68" name="图片 67">
            <a:extLst>
              <a:ext uri="{FF2B5EF4-FFF2-40B4-BE49-F238E27FC236}">
                <a16:creationId xmlns:a16="http://schemas.microsoft.com/office/drawing/2014/main" xmlns="" id="{8D2EDE98-0D61-41E0-87B7-1C9032657B6F}"/>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997979" y="1846613"/>
            <a:ext cx="666824" cy="414577"/>
          </a:xfrm>
          <a:prstGeom prst="rect">
            <a:avLst/>
          </a:prstGeom>
        </p:spPr>
      </p:pic>
      <p:sp>
        <p:nvSpPr>
          <p:cNvPr id="70" name="文本框 69">
            <a:extLst>
              <a:ext uri="{FF2B5EF4-FFF2-40B4-BE49-F238E27FC236}">
                <a16:creationId xmlns:a16="http://schemas.microsoft.com/office/drawing/2014/main" xmlns="" id="{66FF9254-97DF-4E3F-872E-EFA95FC060DA}"/>
              </a:ext>
            </a:extLst>
          </p:cNvPr>
          <p:cNvSpPr txBox="1"/>
          <p:nvPr/>
        </p:nvSpPr>
        <p:spPr>
          <a:xfrm>
            <a:off x="1823554" y="1706444"/>
            <a:ext cx="3461126" cy="618246"/>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Lorem ipsum dolor sit amet, consectetuer adipiscing elit. Maecenas porttitor congue massa. Fusce posuere,</a:t>
            </a:r>
          </a:p>
        </p:txBody>
      </p:sp>
      <p:pic>
        <p:nvPicPr>
          <p:cNvPr id="73" name="图片 72">
            <a:extLst>
              <a:ext uri="{FF2B5EF4-FFF2-40B4-BE49-F238E27FC236}">
                <a16:creationId xmlns:a16="http://schemas.microsoft.com/office/drawing/2014/main" xmlns="" id="{792D8FAF-77F1-459E-8821-054AB8961AF0}"/>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997979" y="2958235"/>
            <a:ext cx="666824" cy="414577"/>
          </a:xfrm>
          <a:prstGeom prst="rect">
            <a:avLst/>
          </a:prstGeom>
        </p:spPr>
      </p:pic>
      <p:sp>
        <p:nvSpPr>
          <p:cNvPr id="74" name="文本框 73">
            <a:extLst>
              <a:ext uri="{FF2B5EF4-FFF2-40B4-BE49-F238E27FC236}">
                <a16:creationId xmlns:a16="http://schemas.microsoft.com/office/drawing/2014/main" xmlns="" id="{55CF2011-03D5-40A9-8283-65081C242D29}"/>
              </a:ext>
            </a:extLst>
          </p:cNvPr>
          <p:cNvSpPr txBox="1"/>
          <p:nvPr/>
        </p:nvSpPr>
        <p:spPr>
          <a:xfrm>
            <a:off x="1823554" y="2818066"/>
            <a:ext cx="3461126" cy="618246"/>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Lorem ipsum dolor sit amet, consectetuer adipiscing elit. Maecenas porttitor congue massa. Fusce posuere,</a:t>
            </a:r>
          </a:p>
        </p:txBody>
      </p:sp>
      <p:pic>
        <p:nvPicPr>
          <p:cNvPr id="76" name="图片 75">
            <a:extLst>
              <a:ext uri="{FF2B5EF4-FFF2-40B4-BE49-F238E27FC236}">
                <a16:creationId xmlns:a16="http://schemas.microsoft.com/office/drawing/2014/main" xmlns="" id="{E991F364-A44B-4D1D-B104-06BD66DF28FC}"/>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997979" y="4069857"/>
            <a:ext cx="666824" cy="414577"/>
          </a:xfrm>
          <a:prstGeom prst="rect">
            <a:avLst/>
          </a:prstGeom>
        </p:spPr>
      </p:pic>
      <p:sp>
        <p:nvSpPr>
          <p:cNvPr id="77" name="文本框 76">
            <a:extLst>
              <a:ext uri="{FF2B5EF4-FFF2-40B4-BE49-F238E27FC236}">
                <a16:creationId xmlns:a16="http://schemas.microsoft.com/office/drawing/2014/main" xmlns="" id="{1858B514-163C-456F-838B-43E79B241522}"/>
              </a:ext>
            </a:extLst>
          </p:cNvPr>
          <p:cNvSpPr txBox="1"/>
          <p:nvPr/>
        </p:nvSpPr>
        <p:spPr>
          <a:xfrm>
            <a:off x="1823554" y="3929688"/>
            <a:ext cx="3461126" cy="618246"/>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Lorem ipsum dolor sit amet, consectetuer adipiscing elit. Maecenas porttitor congue massa. Fusce posuere,</a:t>
            </a:r>
          </a:p>
        </p:txBody>
      </p:sp>
      <p:pic>
        <p:nvPicPr>
          <p:cNvPr id="87" name="图片 86">
            <a:extLst>
              <a:ext uri="{FF2B5EF4-FFF2-40B4-BE49-F238E27FC236}">
                <a16:creationId xmlns:a16="http://schemas.microsoft.com/office/drawing/2014/main" xmlns="" id="{C8690520-FE58-45E9-92C6-41FF16C4DE55}"/>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997979" y="5181479"/>
            <a:ext cx="666824" cy="414577"/>
          </a:xfrm>
          <a:prstGeom prst="rect">
            <a:avLst/>
          </a:prstGeom>
        </p:spPr>
      </p:pic>
      <p:sp>
        <p:nvSpPr>
          <p:cNvPr id="88" name="文本框 87">
            <a:extLst>
              <a:ext uri="{FF2B5EF4-FFF2-40B4-BE49-F238E27FC236}">
                <a16:creationId xmlns:a16="http://schemas.microsoft.com/office/drawing/2014/main" xmlns="" id="{10023434-3C92-42A6-9308-539C1162C677}"/>
              </a:ext>
            </a:extLst>
          </p:cNvPr>
          <p:cNvSpPr txBox="1"/>
          <p:nvPr/>
        </p:nvSpPr>
        <p:spPr>
          <a:xfrm>
            <a:off x="1823554" y="5041310"/>
            <a:ext cx="3461126" cy="618246"/>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Lorem ipsum dolor sit amet, consectetuer adipiscing elit. Maecenas porttitor congue massa. Fusce posuere,</a:t>
            </a:r>
          </a:p>
        </p:txBody>
      </p:sp>
      <p:sp>
        <p:nvSpPr>
          <p:cNvPr id="96" name="文本框 95">
            <a:extLst>
              <a:ext uri="{FF2B5EF4-FFF2-40B4-BE49-F238E27FC236}">
                <a16:creationId xmlns:a16="http://schemas.microsoft.com/office/drawing/2014/main" xmlns="" id="{5922E66C-BEAD-408E-9C79-4351A91A2E02}"/>
              </a:ext>
            </a:extLst>
          </p:cNvPr>
          <p:cNvSpPr txBox="1"/>
          <p:nvPr/>
        </p:nvSpPr>
        <p:spPr>
          <a:xfrm>
            <a:off x="8773416" y="467381"/>
            <a:ext cx="2908378" cy="369332"/>
          </a:xfrm>
          <a:prstGeom prst="rect">
            <a:avLst/>
          </a:prstGeom>
          <a:noFill/>
        </p:spPr>
        <p:txBody>
          <a:bodyPr wrap="square" rtlCol="0">
            <a:spAutoFit/>
          </a:bodyPr>
          <a:lstStyle/>
          <a:p>
            <a:pPr algn="r"/>
            <a:r>
              <a:rPr lang="en-US" altLang="zh-CN">
                <a:latin typeface="Comic Filled Marta Van Eck" panose="02000500000000000000" pitchFamily="2" charset="0"/>
              </a:rPr>
              <a:t>2020-05-15</a:t>
            </a:r>
            <a:endParaRPr lang="zh-CN" altLang="en-US">
              <a:latin typeface="Comic Filled Marta Van Eck" panose="02000500000000000000" pitchFamily="2" charset="0"/>
            </a:endParaRPr>
          </a:p>
        </p:txBody>
      </p:sp>
      <p:pic>
        <p:nvPicPr>
          <p:cNvPr id="100" name="图片 99" descr="卡通人物&#10;&#10;描述已自动生成">
            <a:extLst>
              <a:ext uri="{FF2B5EF4-FFF2-40B4-BE49-F238E27FC236}">
                <a16:creationId xmlns:a16="http://schemas.microsoft.com/office/drawing/2014/main" xmlns="" id="{52092743-72F2-4AB3-A08E-A46AB152C8F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55867" y="548430"/>
            <a:ext cx="1080904" cy="668900"/>
          </a:xfrm>
          <a:prstGeom prst="rect">
            <a:avLst/>
          </a:prstGeom>
        </p:spPr>
      </p:pic>
    </p:spTree>
    <p:extLst>
      <p:ext uri="{BB962C8B-B14F-4D97-AF65-F5344CB8AC3E}">
        <p14:creationId xmlns:p14="http://schemas.microsoft.com/office/powerpoint/2010/main" val="13358480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08502A60-835E-41BC-A8BE-893568C75007}"/>
              </a:ext>
            </a:extLst>
          </p:cNvPr>
          <p:cNvSpPr/>
          <p:nvPr/>
        </p:nvSpPr>
        <p:spPr>
          <a:xfrm>
            <a:off x="0" y="0"/>
            <a:ext cx="12192000" cy="6858000"/>
          </a:xfrm>
          <a:prstGeom prst="rect">
            <a:avLst/>
          </a:prstGeom>
          <a:solidFill>
            <a:srgbClr val="4B89A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2BFEF044-50CA-4959-9690-0E545A79C290}"/>
              </a:ext>
            </a:extLst>
          </p:cNvPr>
          <p:cNvSpPr/>
          <p:nvPr/>
        </p:nvSpPr>
        <p:spPr>
          <a:xfrm>
            <a:off x="158750" y="124147"/>
            <a:ext cx="11874500" cy="6609706"/>
          </a:xfrm>
          <a:prstGeom prst="rect">
            <a:avLst/>
          </a:prstGeom>
          <a:solidFill>
            <a:srgbClr val="E4FCF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卡通人物&#10;&#10;描述已自动生成">
            <a:extLst>
              <a:ext uri="{FF2B5EF4-FFF2-40B4-BE49-F238E27FC236}">
                <a16:creationId xmlns:a16="http://schemas.microsoft.com/office/drawing/2014/main" xmlns="" id="{97F34F03-80E6-468B-A37E-7AE1E15AF16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29591" y="300922"/>
            <a:ext cx="1080905" cy="702250"/>
          </a:xfrm>
          <a:prstGeom prst="rect">
            <a:avLst/>
          </a:prstGeom>
        </p:spPr>
      </p:pic>
      <p:graphicFrame>
        <p:nvGraphicFramePr>
          <p:cNvPr id="12" name="表格 12">
            <a:extLst>
              <a:ext uri="{FF2B5EF4-FFF2-40B4-BE49-F238E27FC236}">
                <a16:creationId xmlns:a16="http://schemas.microsoft.com/office/drawing/2014/main" xmlns="" id="{A96B95DA-C67B-44CA-A2EA-7E733D8DCF5A}"/>
              </a:ext>
            </a:extLst>
          </p:cNvPr>
          <p:cNvGraphicFramePr>
            <a:graphicFrameLocks noGrp="1"/>
          </p:cNvGraphicFramePr>
          <p:nvPr>
            <p:extLst>
              <p:ext uri="{D42A27DB-BD31-4B8C-83A1-F6EECF244321}">
                <p14:modId xmlns:p14="http://schemas.microsoft.com/office/powerpoint/2010/main" val="1803544498"/>
              </p:ext>
            </p:extLst>
          </p:nvPr>
        </p:nvGraphicFramePr>
        <p:xfrm>
          <a:off x="1554163" y="1600199"/>
          <a:ext cx="9083675" cy="4700688"/>
        </p:xfrm>
        <a:graphic>
          <a:graphicData uri="http://schemas.openxmlformats.org/drawingml/2006/table">
            <a:tbl>
              <a:tblPr>
                <a:effectLst>
                  <a:outerShdw dist="127000" dir="2700000" algn="tl" rotWithShape="0">
                    <a:prstClr val="black"/>
                  </a:outerShdw>
                </a:effectLst>
                <a:tableStyleId>{5C22544A-7EE6-4342-B048-85BDC9FD1C3A}</a:tableStyleId>
              </a:tblPr>
              <a:tblGrid>
                <a:gridCol w="1816735">
                  <a:extLst>
                    <a:ext uri="{9D8B030D-6E8A-4147-A177-3AD203B41FA5}">
                      <a16:colId xmlns:a16="http://schemas.microsoft.com/office/drawing/2014/main" xmlns="" val="3702009075"/>
                    </a:ext>
                  </a:extLst>
                </a:gridCol>
                <a:gridCol w="1816735">
                  <a:extLst>
                    <a:ext uri="{9D8B030D-6E8A-4147-A177-3AD203B41FA5}">
                      <a16:colId xmlns:a16="http://schemas.microsoft.com/office/drawing/2014/main" xmlns="" val="1579994138"/>
                    </a:ext>
                  </a:extLst>
                </a:gridCol>
                <a:gridCol w="1816735">
                  <a:extLst>
                    <a:ext uri="{9D8B030D-6E8A-4147-A177-3AD203B41FA5}">
                      <a16:colId xmlns:a16="http://schemas.microsoft.com/office/drawing/2014/main" xmlns="" val="4004626173"/>
                    </a:ext>
                  </a:extLst>
                </a:gridCol>
                <a:gridCol w="1816735">
                  <a:extLst>
                    <a:ext uri="{9D8B030D-6E8A-4147-A177-3AD203B41FA5}">
                      <a16:colId xmlns:a16="http://schemas.microsoft.com/office/drawing/2014/main" xmlns="" val="1290773702"/>
                    </a:ext>
                  </a:extLst>
                </a:gridCol>
                <a:gridCol w="1816735">
                  <a:extLst>
                    <a:ext uri="{9D8B030D-6E8A-4147-A177-3AD203B41FA5}">
                      <a16:colId xmlns:a16="http://schemas.microsoft.com/office/drawing/2014/main" xmlns="" val="2631668972"/>
                    </a:ext>
                  </a:extLst>
                </a:gridCol>
              </a:tblGrid>
              <a:tr h="1566896">
                <a:tc>
                  <a:txBody>
                    <a:bodyPr/>
                    <a:lstStyle/>
                    <a:p>
                      <a:pPr algn="ctr"/>
                      <a:endParaRPr lang="zh-CN" altLang="en-US"/>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CE850"/>
                    </a:solidFill>
                  </a:tcPr>
                </a:tc>
                <a:tc>
                  <a:txBody>
                    <a:bodyPr/>
                    <a:lstStyle/>
                    <a:p>
                      <a:pPr algn="ctr"/>
                      <a:endParaRPr lang="zh-CN" altLang="en-US"/>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CE850"/>
                    </a:solidFill>
                  </a:tcPr>
                </a:tc>
                <a:tc>
                  <a:txBody>
                    <a:bodyPr/>
                    <a:lstStyle/>
                    <a:p>
                      <a:pPr algn="ctr"/>
                      <a:endParaRPr lang="zh-CN" altLang="en-US"/>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CE850"/>
                    </a:solidFill>
                  </a:tcPr>
                </a:tc>
                <a:tc>
                  <a:txBody>
                    <a:bodyPr/>
                    <a:lstStyle/>
                    <a:p>
                      <a:pPr algn="ctr"/>
                      <a:endParaRPr lang="zh-CN" altLang="en-US"/>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4B89AC"/>
                    </a:solidFill>
                  </a:tcPr>
                </a:tc>
                <a:tc>
                  <a:txBody>
                    <a:bodyPr/>
                    <a:lstStyle/>
                    <a:p>
                      <a:pPr algn="ctr"/>
                      <a:endParaRPr lang="zh-CN" altLang="en-US"/>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CE850"/>
                    </a:solidFill>
                  </a:tcPr>
                </a:tc>
                <a:extLst>
                  <a:ext uri="{0D108BD9-81ED-4DB2-BD59-A6C34878D82A}">
                    <a16:rowId xmlns:a16="http://schemas.microsoft.com/office/drawing/2014/main" xmlns="" val="934653139"/>
                  </a:ext>
                </a:extLst>
              </a:tr>
              <a:tr h="1566896">
                <a:tc>
                  <a:txBody>
                    <a:bodyPr/>
                    <a:lstStyle/>
                    <a:p>
                      <a:pPr algn="ctr"/>
                      <a:endParaRPr lang="zh-CN" altLang="en-US"/>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CE850"/>
                    </a:solidFill>
                  </a:tcPr>
                </a:tc>
                <a:tc>
                  <a:txBody>
                    <a:bodyPr/>
                    <a:lstStyle/>
                    <a:p>
                      <a:pPr algn="ctr"/>
                      <a:endParaRPr lang="zh-CN" altLang="en-US"/>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4B89AC"/>
                    </a:solidFill>
                  </a:tcPr>
                </a:tc>
                <a:tc>
                  <a:txBody>
                    <a:bodyPr/>
                    <a:lstStyle/>
                    <a:p>
                      <a:pPr algn="ctr"/>
                      <a:endParaRPr lang="zh-CN" altLang="en-US"/>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CE850"/>
                    </a:solidFill>
                  </a:tcPr>
                </a:tc>
                <a:tc>
                  <a:txBody>
                    <a:bodyPr/>
                    <a:lstStyle/>
                    <a:p>
                      <a:pPr algn="ctr"/>
                      <a:endParaRPr lang="zh-CN" altLang="en-US"/>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CE850"/>
                    </a:solidFill>
                  </a:tcPr>
                </a:tc>
                <a:tc>
                  <a:txBody>
                    <a:bodyPr/>
                    <a:lstStyle/>
                    <a:p>
                      <a:pPr algn="ctr"/>
                      <a:endParaRPr lang="zh-CN" altLang="en-US"/>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CE850"/>
                    </a:solidFill>
                  </a:tcPr>
                </a:tc>
                <a:extLst>
                  <a:ext uri="{0D108BD9-81ED-4DB2-BD59-A6C34878D82A}">
                    <a16:rowId xmlns:a16="http://schemas.microsoft.com/office/drawing/2014/main" xmlns="" val="3331097596"/>
                  </a:ext>
                </a:extLst>
              </a:tr>
              <a:tr h="1566896">
                <a:tc>
                  <a:txBody>
                    <a:bodyPr/>
                    <a:lstStyle/>
                    <a:p>
                      <a:pPr algn="ctr"/>
                      <a:endParaRPr lang="zh-CN" altLang="en-US"/>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CE850"/>
                    </a:solidFill>
                  </a:tcPr>
                </a:tc>
                <a:tc>
                  <a:txBody>
                    <a:bodyPr/>
                    <a:lstStyle/>
                    <a:p>
                      <a:pPr algn="ctr"/>
                      <a:endParaRPr lang="zh-CN" altLang="en-US"/>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CE850"/>
                    </a:solidFill>
                  </a:tcPr>
                </a:tc>
                <a:tc>
                  <a:txBody>
                    <a:bodyPr/>
                    <a:lstStyle/>
                    <a:p>
                      <a:pPr algn="ctr"/>
                      <a:endParaRPr lang="zh-CN" altLang="en-US"/>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CE850"/>
                    </a:solidFill>
                  </a:tcPr>
                </a:tc>
                <a:tc>
                  <a:txBody>
                    <a:bodyPr/>
                    <a:lstStyle/>
                    <a:p>
                      <a:pPr algn="ctr"/>
                      <a:endParaRPr lang="zh-CN" altLang="en-US"/>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4B89AC"/>
                    </a:solidFill>
                  </a:tcPr>
                </a:tc>
                <a:tc>
                  <a:txBody>
                    <a:bodyPr/>
                    <a:lstStyle/>
                    <a:p>
                      <a:pPr algn="ctr"/>
                      <a:endParaRPr lang="zh-CN" altLang="en-US"/>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CE850"/>
                    </a:solidFill>
                  </a:tcPr>
                </a:tc>
                <a:extLst>
                  <a:ext uri="{0D108BD9-81ED-4DB2-BD59-A6C34878D82A}">
                    <a16:rowId xmlns:a16="http://schemas.microsoft.com/office/drawing/2014/main" xmlns="" val="1522498121"/>
                  </a:ext>
                </a:extLst>
              </a:tr>
            </a:tbl>
          </a:graphicData>
        </a:graphic>
      </p:graphicFrame>
      <p:sp>
        <p:nvSpPr>
          <p:cNvPr id="19" name="文本框 18">
            <a:extLst>
              <a:ext uri="{FF2B5EF4-FFF2-40B4-BE49-F238E27FC236}">
                <a16:creationId xmlns:a16="http://schemas.microsoft.com/office/drawing/2014/main" xmlns="" id="{E34A1A84-9E08-479A-9A48-177AF39DBE8C}"/>
              </a:ext>
            </a:extLst>
          </p:cNvPr>
          <p:cNvSpPr txBox="1"/>
          <p:nvPr/>
        </p:nvSpPr>
        <p:spPr>
          <a:xfrm>
            <a:off x="510207" y="421215"/>
            <a:ext cx="2908378" cy="461665"/>
          </a:xfrm>
          <a:prstGeom prst="rect">
            <a:avLst/>
          </a:prstGeom>
          <a:noFill/>
        </p:spPr>
        <p:txBody>
          <a:bodyPr wrap="square" rtlCol="0">
            <a:spAutoFit/>
          </a:bodyPr>
          <a:lstStyle/>
          <a:p>
            <a:r>
              <a:rPr lang="en-US" altLang="zh-CN" sz="2400">
                <a:latin typeface="Comic Filled Marta Van Eck" panose="02000500000000000000" pitchFamily="2" charset="0"/>
              </a:rPr>
              <a:t>DESIGNED BY XIAO</a:t>
            </a:r>
            <a:endParaRPr lang="zh-CN" altLang="en-US" sz="2400">
              <a:latin typeface="Comic Filled Marta Van Eck" panose="02000500000000000000" pitchFamily="2" charset="0"/>
            </a:endParaRPr>
          </a:p>
        </p:txBody>
      </p:sp>
      <p:sp>
        <p:nvSpPr>
          <p:cNvPr id="21" name="文本框 20">
            <a:extLst>
              <a:ext uri="{FF2B5EF4-FFF2-40B4-BE49-F238E27FC236}">
                <a16:creationId xmlns:a16="http://schemas.microsoft.com/office/drawing/2014/main" xmlns="" id="{D87DF352-FCBD-4C71-91AC-C2C283865A1F}"/>
              </a:ext>
            </a:extLst>
          </p:cNvPr>
          <p:cNvSpPr txBox="1"/>
          <p:nvPr/>
        </p:nvSpPr>
        <p:spPr>
          <a:xfrm>
            <a:off x="8773415" y="467381"/>
            <a:ext cx="2908378" cy="369332"/>
          </a:xfrm>
          <a:prstGeom prst="rect">
            <a:avLst/>
          </a:prstGeom>
          <a:noFill/>
        </p:spPr>
        <p:txBody>
          <a:bodyPr wrap="square" rtlCol="0">
            <a:spAutoFit/>
          </a:bodyPr>
          <a:lstStyle/>
          <a:p>
            <a:pPr algn="r"/>
            <a:r>
              <a:rPr lang="en-US" altLang="zh-CN">
                <a:latin typeface="Comic Filled Marta Van Eck" panose="02000500000000000000" pitchFamily="2" charset="0"/>
              </a:rPr>
              <a:t>2020-05-15</a:t>
            </a:r>
            <a:endParaRPr lang="zh-CN" altLang="en-US">
              <a:latin typeface="Comic Filled Marta Van Eck" panose="02000500000000000000" pitchFamily="2" charset="0"/>
            </a:endParaRPr>
          </a:p>
        </p:txBody>
      </p:sp>
      <p:sp>
        <p:nvSpPr>
          <p:cNvPr id="24" name="文本框 23">
            <a:extLst>
              <a:ext uri="{FF2B5EF4-FFF2-40B4-BE49-F238E27FC236}">
                <a16:creationId xmlns:a16="http://schemas.microsoft.com/office/drawing/2014/main" xmlns="" id="{7363CB39-E9F9-4E9C-A3E3-0E2B46240EA1}"/>
              </a:ext>
            </a:extLst>
          </p:cNvPr>
          <p:cNvSpPr txBox="1"/>
          <p:nvPr/>
        </p:nvSpPr>
        <p:spPr>
          <a:xfrm>
            <a:off x="9135644" y="3750488"/>
            <a:ext cx="2546149" cy="400110"/>
          </a:xfrm>
          <a:prstGeom prst="rect">
            <a:avLst/>
          </a:prstGeom>
          <a:solidFill>
            <a:srgbClr val="4B89AC"/>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Pellentesque Habitant</a:t>
            </a:r>
            <a:endParaRPr lang="zh-CN" altLang="en-US" sz="2000">
              <a:latin typeface="Comic Filled Marta Van Eck" panose="02000500000000000000" pitchFamily="2" charset="0"/>
            </a:endParaRPr>
          </a:p>
        </p:txBody>
      </p:sp>
      <p:sp>
        <p:nvSpPr>
          <p:cNvPr id="25" name="文本框 24">
            <a:extLst>
              <a:ext uri="{FF2B5EF4-FFF2-40B4-BE49-F238E27FC236}">
                <a16:creationId xmlns:a16="http://schemas.microsoft.com/office/drawing/2014/main" xmlns="" id="{35104313-B375-47FA-A0D9-B1F43F9D8681}"/>
              </a:ext>
            </a:extLst>
          </p:cNvPr>
          <p:cNvSpPr txBox="1"/>
          <p:nvPr/>
        </p:nvSpPr>
        <p:spPr>
          <a:xfrm>
            <a:off x="510207" y="5363388"/>
            <a:ext cx="2546149" cy="400110"/>
          </a:xfrm>
          <a:prstGeom prst="rect">
            <a:avLst/>
          </a:prstGeom>
          <a:solidFill>
            <a:srgbClr val="4B89AC"/>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Pellentesque Habitant</a:t>
            </a:r>
            <a:endParaRPr lang="zh-CN" altLang="en-US" sz="2000">
              <a:latin typeface="Comic Filled Marta Van Eck" panose="02000500000000000000" pitchFamily="2" charset="0"/>
            </a:endParaRPr>
          </a:p>
        </p:txBody>
      </p:sp>
      <p:pic>
        <p:nvPicPr>
          <p:cNvPr id="27" name="图片 26" descr="卡通人物&#10;&#10;描述已自动生成">
            <a:extLst>
              <a:ext uri="{FF2B5EF4-FFF2-40B4-BE49-F238E27FC236}">
                <a16:creationId xmlns:a16="http://schemas.microsoft.com/office/drawing/2014/main" xmlns="" id="{0323FC5D-18CE-45C4-B2C7-87E5AE4B59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4162" y="1600199"/>
            <a:ext cx="1176338" cy="1581362"/>
          </a:xfrm>
          <a:prstGeom prst="rect">
            <a:avLst/>
          </a:prstGeom>
        </p:spPr>
      </p:pic>
      <p:pic>
        <p:nvPicPr>
          <p:cNvPr id="31" name="图片 30" descr="卡通人物&#10;&#10;描述已自动生成">
            <a:extLst>
              <a:ext uri="{FF2B5EF4-FFF2-40B4-BE49-F238E27FC236}">
                <a16:creationId xmlns:a16="http://schemas.microsoft.com/office/drawing/2014/main" xmlns="" id="{A91E43F1-11C2-40CE-B4A0-39F0DAB78ED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7655" y="3181561"/>
            <a:ext cx="1476690" cy="1537964"/>
          </a:xfrm>
          <a:prstGeom prst="rect">
            <a:avLst/>
          </a:prstGeom>
        </p:spPr>
      </p:pic>
      <p:pic>
        <p:nvPicPr>
          <p:cNvPr id="35" name="图片 34" descr="卡通人物&#10;&#10;描述已自动生成">
            <a:extLst>
              <a:ext uri="{FF2B5EF4-FFF2-40B4-BE49-F238E27FC236}">
                <a16:creationId xmlns:a16="http://schemas.microsoft.com/office/drawing/2014/main" xmlns="" id="{617FD2F7-5F7A-4783-A1C9-BA48B3DE492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80395" y="1436733"/>
            <a:ext cx="1876332" cy="1876332"/>
          </a:xfrm>
          <a:prstGeom prst="rect">
            <a:avLst/>
          </a:prstGeom>
        </p:spPr>
      </p:pic>
      <p:pic>
        <p:nvPicPr>
          <p:cNvPr id="37" name="图片 36" descr="卡通人物&#10;&#10;描述已自动生成">
            <a:extLst>
              <a:ext uri="{FF2B5EF4-FFF2-40B4-BE49-F238E27FC236}">
                <a16:creationId xmlns:a16="http://schemas.microsoft.com/office/drawing/2014/main" xmlns="" id="{A3C81CB5-6288-43CD-BF61-CF02411DADA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35644" y="4150598"/>
            <a:ext cx="1374841" cy="2150289"/>
          </a:xfrm>
          <a:prstGeom prst="rect">
            <a:avLst/>
          </a:prstGeom>
        </p:spPr>
      </p:pic>
      <p:sp>
        <p:nvSpPr>
          <p:cNvPr id="39" name="文本框 38">
            <a:extLst>
              <a:ext uri="{FF2B5EF4-FFF2-40B4-BE49-F238E27FC236}">
                <a16:creationId xmlns:a16="http://schemas.microsoft.com/office/drawing/2014/main" xmlns="" id="{02940BC4-1457-4DE3-B113-E126AD6F205E}"/>
              </a:ext>
            </a:extLst>
          </p:cNvPr>
          <p:cNvSpPr txBox="1"/>
          <p:nvPr/>
        </p:nvSpPr>
        <p:spPr>
          <a:xfrm>
            <a:off x="3341271" y="4841600"/>
            <a:ext cx="1876331" cy="1358834"/>
          </a:xfrm>
          <a:prstGeom prst="rect">
            <a:avLst/>
          </a:prstGeom>
          <a:noFill/>
        </p:spPr>
        <p:txBody>
          <a:bodyPr wrap="square" rtlCol="0">
            <a:spAutoFit/>
          </a:bodyPr>
          <a:lstStyle/>
          <a:p>
            <a:pPr algn="ctr">
              <a:lnSpc>
                <a:spcPct val="120000"/>
              </a:lnSpc>
            </a:pPr>
            <a:r>
              <a:rPr lang="en-US" altLang="zh-CN" sz="1400">
                <a:latin typeface="Agency FB" panose="020B0503020202020204" pitchFamily="34" charset="0"/>
              </a:rPr>
              <a:t>Fusce posuere, magna sed pulvinar ultricies, purus lectus malesuada libero, sit amet commodo magna eros quis urna</a:t>
            </a:r>
          </a:p>
        </p:txBody>
      </p:sp>
      <p:sp>
        <p:nvSpPr>
          <p:cNvPr id="40" name="文本框 39">
            <a:extLst>
              <a:ext uri="{FF2B5EF4-FFF2-40B4-BE49-F238E27FC236}">
                <a16:creationId xmlns:a16="http://schemas.microsoft.com/office/drawing/2014/main" xmlns="" id="{A44674F7-D440-4275-87FC-EE71368FDF93}"/>
              </a:ext>
            </a:extLst>
          </p:cNvPr>
          <p:cNvSpPr txBox="1"/>
          <p:nvPr/>
        </p:nvSpPr>
        <p:spPr>
          <a:xfrm>
            <a:off x="3341271" y="1715858"/>
            <a:ext cx="1876331" cy="1358834"/>
          </a:xfrm>
          <a:prstGeom prst="rect">
            <a:avLst/>
          </a:prstGeom>
          <a:noFill/>
        </p:spPr>
        <p:txBody>
          <a:bodyPr wrap="square" rtlCol="0">
            <a:spAutoFit/>
          </a:bodyPr>
          <a:lstStyle/>
          <a:p>
            <a:pPr algn="ctr">
              <a:lnSpc>
                <a:spcPct val="120000"/>
              </a:lnSpc>
            </a:pPr>
            <a:r>
              <a:rPr lang="en-US" altLang="zh-CN" sz="1400">
                <a:latin typeface="Agency FB" panose="020B0503020202020204" pitchFamily="34" charset="0"/>
              </a:rPr>
              <a:t>Lorem ipsum dolor sit amet, consectetuer adipiscing elit. Maecenas porttitor congue massa. Fusce posuere, magna sed pulvinar ultricies, purus</a:t>
            </a:r>
          </a:p>
        </p:txBody>
      </p:sp>
      <p:sp>
        <p:nvSpPr>
          <p:cNvPr id="41" name="文本框 40">
            <a:extLst>
              <a:ext uri="{FF2B5EF4-FFF2-40B4-BE49-F238E27FC236}">
                <a16:creationId xmlns:a16="http://schemas.microsoft.com/office/drawing/2014/main" xmlns="" id="{03B086C7-2EC6-4431-9A8E-92FD68A06A23}"/>
              </a:ext>
            </a:extLst>
          </p:cNvPr>
          <p:cNvSpPr txBox="1"/>
          <p:nvPr/>
        </p:nvSpPr>
        <p:spPr>
          <a:xfrm>
            <a:off x="6967695" y="5013292"/>
            <a:ext cx="1876333" cy="1100301"/>
          </a:xfrm>
          <a:prstGeom prst="rect">
            <a:avLst/>
          </a:prstGeom>
          <a:noFill/>
        </p:spPr>
        <p:txBody>
          <a:bodyPr wrap="square" rtlCol="0">
            <a:spAutoFit/>
          </a:bodyPr>
          <a:lstStyle/>
          <a:p>
            <a:pPr algn="ctr">
              <a:lnSpc>
                <a:spcPct val="120000"/>
              </a:lnSpc>
            </a:pPr>
            <a:r>
              <a:rPr lang="en-US" altLang="zh-CN" sz="1400">
                <a:latin typeface="Agency FB" panose="020B0503020202020204" pitchFamily="34" charset="0"/>
              </a:rPr>
              <a:t>Fusce est. Vivamus a tellus. Pellentesque habitant morbi tristique senectus et netus et malesuada</a:t>
            </a:r>
          </a:p>
        </p:txBody>
      </p:sp>
      <p:sp>
        <p:nvSpPr>
          <p:cNvPr id="48" name="文本框 47">
            <a:extLst>
              <a:ext uri="{FF2B5EF4-FFF2-40B4-BE49-F238E27FC236}">
                <a16:creationId xmlns:a16="http://schemas.microsoft.com/office/drawing/2014/main" xmlns="" id="{DB1E9BAC-46C4-4DB4-AF5E-EC7623C23F35}"/>
              </a:ext>
            </a:extLst>
          </p:cNvPr>
          <p:cNvSpPr txBox="1"/>
          <p:nvPr/>
        </p:nvSpPr>
        <p:spPr>
          <a:xfrm>
            <a:off x="8796417" y="1969995"/>
            <a:ext cx="1876331" cy="841769"/>
          </a:xfrm>
          <a:prstGeom prst="rect">
            <a:avLst/>
          </a:prstGeom>
          <a:noFill/>
        </p:spPr>
        <p:txBody>
          <a:bodyPr wrap="square" rtlCol="0">
            <a:spAutoFit/>
          </a:bodyPr>
          <a:lstStyle/>
          <a:p>
            <a:pPr algn="ctr">
              <a:lnSpc>
                <a:spcPct val="120000"/>
              </a:lnSpc>
            </a:pPr>
            <a:r>
              <a:rPr lang="en-US" altLang="zh-CN" sz="1400">
                <a:latin typeface="Agency FB" panose="020B0503020202020204" pitchFamily="34" charset="0"/>
              </a:rPr>
              <a:t>Maecenas porttitor congue massa. Fusce posuere, magna sed pulvinar ultricies, purus</a:t>
            </a:r>
          </a:p>
        </p:txBody>
      </p:sp>
      <p:pic>
        <p:nvPicPr>
          <p:cNvPr id="50" name="图片 49" descr="图片包含 游戏机&#10;&#10;描述已自动生成">
            <a:extLst>
              <a:ext uri="{FF2B5EF4-FFF2-40B4-BE49-F238E27FC236}">
                <a16:creationId xmlns:a16="http://schemas.microsoft.com/office/drawing/2014/main" xmlns="" id="{6DB1260E-4CC2-41F9-B0F4-00BDB5D185F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084240" y="3269972"/>
            <a:ext cx="600950" cy="600950"/>
          </a:xfrm>
          <a:prstGeom prst="rect">
            <a:avLst/>
          </a:prstGeom>
        </p:spPr>
      </p:pic>
      <p:pic>
        <p:nvPicPr>
          <p:cNvPr id="52" name="图片 51" descr="卡通画&#10;&#10;描述已自动生成">
            <a:extLst>
              <a:ext uri="{FF2B5EF4-FFF2-40B4-BE49-F238E27FC236}">
                <a16:creationId xmlns:a16="http://schemas.microsoft.com/office/drawing/2014/main" xmlns="" id="{BBA1F8D2-00BF-4274-A6B5-B7C6A68D80E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505176" y="5013292"/>
            <a:ext cx="1176339" cy="491317"/>
          </a:xfrm>
          <a:prstGeom prst="rect">
            <a:avLst/>
          </a:prstGeom>
        </p:spPr>
      </p:pic>
    </p:spTree>
    <p:extLst>
      <p:ext uri="{BB962C8B-B14F-4D97-AF65-F5344CB8AC3E}">
        <p14:creationId xmlns:p14="http://schemas.microsoft.com/office/powerpoint/2010/main" val="37132367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a:extLst>
              <a:ext uri="{FF2B5EF4-FFF2-40B4-BE49-F238E27FC236}">
                <a16:creationId xmlns:a16="http://schemas.microsoft.com/office/drawing/2014/main" xmlns="" id="{41DF701F-B9E5-4B43-B927-EAB64376AD53}"/>
              </a:ext>
            </a:extLst>
          </p:cNvPr>
          <p:cNvSpPr/>
          <p:nvPr/>
        </p:nvSpPr>
        <p:spPr>
          <a:xfrm>
            <a:off x="0" y="0"/>
            <a:ext cx="12192000" cy="6858000"/>
          </a:xfrm>
          <a:prstGeom prst="rect">
            <a:avLst/>
          </a:prstGeom>
          <a:solidFill>
            <a:srgbClr val="FCE8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a:extLst>
              <a:ext uri="{FF2B5EF4-FFF2-40B4-BE49-F238E27FC236}">
                <a16:creationId xmlns:a16="http://schemas.microsoft.com/office/drawing/2014/main" xmlns="" id="{B7346ADA-2CBF-491A-B631-1198BC07CC11}"/>
              </a:ext>
            </a:extLst>
          </p:cNvPr>
          <p:cNvSpPr/>
          <p:nvPr/>
        </p:nvSpPr>
        <p:spPr>
          <a:xfrm>
            <a:off x="158750" y="124147"/>
            <a:ext cx="11874500" cy="6609706"/>
          </a:xfrm>
          <a:prstGeom prst="rect">
            <a:avLst/>
          </a:prstGeom>
          <a:solidFill>
            <a:srgbClr val="4B89A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a:extLst>
              <a:ext uri="{FF2B5EF4-FFF2-40B4-BE49-F238E27FC236}">
                <a16:creationId xmlns:a16="http://schemas.microsoft.com/office/drawing/2014/main" xmlns="" id="{67376CEF-4C15-4D79-9D98-D83E4961C755}"/>
              </a:ext>
            </a:extLst>
          </p:cNvPr>
          <p:cNvSpPr/>
          <p:nvPr/>
        </p:nvSpPr>
        <p:spPr>
          <a:xfrm>
            <a:off x="349250" y="319146"/>
            <a:ext cx="8223249" cy="6219708"/>
          </a:xfrm>
          <a:prstGeom prst="rect">
            <a:avLst/>
          </a:prstGeom>
          <a:solidFill>
            <a:srgbClr val="E4FCF9"/>
          </a:solidFill>
          <a:ln w="19050">
            <a:solidFill>
              <a:schemeClr val="tx1"/>
            </a:solidFill>
          </a:ln>
          <a:effectLst>
            <a:outerShdw dist="127000" dir="27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4A32BC36-C66E-4A0F-9751-AF56C9CDA998}"/>
              </a:ext>
            </a:extLst>
          </p:cNvPr>
          <p:cNvSpPr txBox="1"/>
          <p:nvPr/>
        </p:nvSpPr>
        <p:spPr>
          <a:xfrm>
            <a:off x="510207" y="421214"/>
            <a:ext cx="2908378" cy="461665"/>
          </a:xfrm>
          <a:prstGeom prst="rect">
            <a:avLst/>
          </a:prstGeom>
          <a:noFill/>
        </p:spPr>
        <p:txBody>
          <a:bodyPr wrap="square" rtlCol="0">
            <a:spAutoFit/>
          </a:bodyPr>
          <a:lstStyle/>
          <a:p>
            <a:r>
              <a:rPr lang="en-US" altLang="zh-CN" sz="2400">
                <a:latin typeface="Comic Filled Marta Van Eck" panose="02000500000000000000" pitchFamily="2" charset="0"/>
              </a:rPr>
              <a:t>DESIGNED BY XIAO</a:t>
            </a:r>
            <a:endParaRPr lang="zh-CN" altLang="en-US" sz="2400">
              <a:latin typeface="Comic Filled Marta Van Eck" panose="02000500000000000000" pitchFamily="2" charset="0"/>
            </a:endParaRPr>
          </a:p>
        </p:txBody>
      </p:sp>
      <p:sp>
        <p:nvSpPr>
          <p:cNvPr id="12" name="文本框 11">
            <a:extLst>
              <a:ext uri="{FF2B5EF4-FFF2-40B4-BE49-F238E27FC236}">
                <a16:creationId xmlns:a16="http://schemas.microsoft.com/office/drawing/2014/main" xmlns="" id="{B8B26E5D-FD09-4236-807C-FDCF1847FA8A}"/>
              </a:ext>
            </a:extLst>
          </p:cNvPr>
          <p:cNvSpPr txBox="1"/>
          <p:nvPr/>
        </p:nvSpPr>
        <p:spPr>
          <a:xfrm>
            <a:off x="8773415" y="467381"/>
            <a:ext cx="2908378" cy="369332"/>
          </a:xfrm>
          <a:prstGeom prst="rect">
            <a:avLst/>
          </a:prstGeom>
          <a:noFill/>
        </p:spPr>
        <p:txBody>
          <a:bodyPr wrap="square" rtlCol="0">
            <a:spAutoFit/>
          </a:bodyPr>
          <a:lstStyle/>
          <a:p>
            <a:pPr algn="r"/>
            <a:r>
              <a:rPr lang="en-US" altLang="zh-CN">
                <a:latin typeface="Comic Filled Marta Van Eck" panose="02000500000000000000" pitchFamily="2" charset="0"/>
              </a:rPr>
              <a:t>2020-05-15</a:t>
            </a:r>
            <a:endParaRPr lang="zh-CN" altLang="en-US">
              <a:latin typeface="Comic Filled Marta Van Eck" panose="02000500000000000000" pitchFamily="2" charset="0"/>
            </a:endParaRPr>
          </a:p>
        </p:txBody>
      </p:sp>
      <p:pic>
        <p:nvPicPr>
          <p:cNvPr id="14" name="图片 13" descr="卡通人物&#10;&#10;描述已自动生成">
            <a:extLst>
              <a:ext uri="{FF2B5EF4-FFF2-40B4-BE49-F238E27FC236}">
                <a16:creationId xmlns:a16="http://schemas.microsoft.com/office/drawing/2014/main" xmlns="" id="{3734E40E-8B52-4CD8-BDD6-9F5C5E287BD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284720" y="111594"/>
            <a:ext cx="1080905" cy="1080905"/>
          </a:xfrm>
          <a:prstGeom prst="rect">
            <a:avLst/>
          </a:prstGeom>
        </p:spPr>
      </p:pic>
      <p:pic>
        <p:nvPicPr>
          <p:cNvPr id="16" name="图片 15" descr="卡通人物&#10;&#10;描述已自动生成">
            <a:extLst>
              <a:ext uri="{FF2B5EF4-FFF2-40B4-BE49-F238E27FC236}">
                <a16:creationId xmlns:a16="http://schemas.microsoft.com/office/drawing/2014/main" xmlns="" id="{9C7331F5-EEEA-4DAE-A643-D0C85EE077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9704" y="1642361"/>
            <a:ext cx="2506341" cy="4285843"/>
          </a:xfrm>
          <a:prstGeom prst="rect">
            <a:avLst/>
          </a:prstGeom>
        </p:spPr>
      </p:pic>
      <p:pic>
        <p:nvPicPr>
          <p:cNvPr id="41" name="图片 40" descr="卡通人物&#10;&#10;描述已自动生成">
            <a:extLst>
              <a:ext uri="{FF2B5EF4-FFF2-40B4-BE49-F238E27FC236}">
                <a16:creationId xmlns:a16="http://schemas.microsoft.com/office/drawing/2014/main" xmlns="" id="{F07EF116-0731-498F-BB3F-F8240873B8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1355" y="1316646"/>
            <a:ext cx="835474" cy="914152"/>
          </a:xfrm>
          <a:prstGeom prst="rect">
            <a:avLst/>
          </a:prstGeom>
        </p:spPr>
      </p:pic>
      <p:sp>
        <p:nvSpPr>
          <p:cNvPr id="43" name="文本框 42">
            <a:extLst>
              <a:ext uri="{FF2B5EF4-FFF2-40B4-BE49-F238E27FC236}">
                <a16:creationId xmlns:a16="http://schemas.microsoft.com/office/drawing/2014/main" xmlns="" id="{0F3E75D6-0B36-4158-BCD5-874007042E9A}"/>
              </a:ext>
            </a:extLst>
          </p:cNvPr>
          <p:cNvSpPr txBox="1"/>
          <p:nvPr/>
        </p:nvSpPr>
        <p:spPr>
          <a:xfrm>
            <a:off x="1553979" y="1464599"/>
            <a:ext cx="6447020" cy="618246"/>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Maecenas porttitor congue massa. Fusce posuere, magna sed pulvinar ultricies, purus lectus malesuada libero, sit amet commodo magna eros quis urna. Nunc viverra imperdiet enim.</a:t>
            </a:r>
          </a:p>
        </p:txBody>
      </p:sp>
      <p:pic>
        <p:nvPicPr>
          <p:cNvPr id="49" name="图片 48" descr="卡通人物&#10;&#10;描述已自动生成">
            <a:extLst>
              <a:ext uri="{FF2B5EF4-FFF2-40B4-BE49-F238E27FC236}">
                <a16:creationId xmlns:a16="http://schemas.microsoft.com/office/drawing/2014/main" xmlns="" id="{6C1C6EF2-A6B0-4C2D-813E-3BE26A6207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1355" y="3666406"/>
            <a:ext cx="835474" cy="914152"/>
          </a:xfrm>
          <a:prstGeom prst="rect">
            <a:avLst/>
          </a:prstGeom>
        </p:spPr>
      </p:pic>
      <p:sp>
        <p:nvSpPr>
          <p:cNvPr id="50" name="文本框 49">
            <a:extLst>
              <a:ext uri="{FF2B5EF4-FFF2-40B4-BE49-F238E27FC236}">
                <a16:creationId xmlns:a16="http://schemas.microsoft.com/office/drawing/2014/main" xmlns="" id="{582F173B-652B-42EC-9E77-957BCB29AB3A}"/>
              </a:ext>
            </a:extLst>
          </p:cNvPr>
          <p:cNvSpPr txBox="1"/>
          <p:nvPr/>
        </p:nvSpPr>
        <p:spPr>
          <a:xfrm>
            <a:off x="1553979" y="3814359"/>
            <a:ext cx="6447020" cy="618246"/>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Maecenas porttitor congue massa. Fusce posuere, magna sed pulvinar ultricies, purus lectus malesuada libero, sit amet commodo magna eros quis urna. Nunc viverra imperdiet enim.</a:t>
            </a:r>
          </a:p>
        </p:txBody>
      </p:sp>
      <p:sp>
        <p:nvSpPr>
          <p:cNvPr id="53" name="文本框 52">
            <a:extLst>
              <a:ext uri="{FF2B5EF4-FFF2-40B4-BE49-F238E27FC236}">
                <a16:creationId xmlns:a16="http://schemas.microsoft.com/office/drawing/2014/main" xmlns="" id="{E32AB476-2413-471D-ADC9-C3C8E050A4C5}"/>
              </a:ext>
            </a:extLst>
          </p:cNvPr>
          <p:cNvSpPr txBox="1"/>
          <p:nvPr/>
        </p:nvSpPr>
        <p:spPr>
          <a:xfrm>
            <a:off x="1553979" y="2639479"/>
            <a:ext cx="6447020" cy="618246"/>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Maecenas porttitor congue massa. Fusce posuere, magna sed pulvinar ultricies, purus lectus malesuada libero, sit amet commodo magna eros quis urna. Nunc viverra imperdiet enim.</a:t>
            </a:r>
          </a:p>
        </p:txBody>
      </p:sp>
      <p:pic>
        <p:nvPicPr>
          <p:cNvPr id="75" name="图片 74" descr="卡通人物&#10;&#10;描述已自动生成">
            <a:extLst>
              <a:ext uri="{FF2B5EF4-FFF2-40B4-BE49-F238E27FC236}">
                <a16:creationId xmlns:a16="http://schemas.microsoft.com/office/drawing/2014/main" xmlns="" id="{A9381E43-73A1-4580-9923-25A9856A13D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1355" y="2491526"/>
            <a:ext cx="908274" cy="914152"/>
          </a:xfrm>
          <a:prstGeom prst="rect">
            <a:avLst/>
          </a:prstGeom>
        </p:spPr>
      </p:pic>
      <p:sp>
        <p:nvSpPr>
          <p:cNvPr id="67" name="文本框 66">
            <a:extLst>
              <a:ext uri="{FF2B5EF4-FFF2-40B4-BE49-F238E27FC236}">
                <a16:creationId xmlns:a16="http://schemas.microsoft.com/office/drawing/2014/main" xmlns="" id="{90154ED3-33B5-4571-A98D-2874C534C51D}"/>
              </a:ext>
            </a:extLst>
          </p:cNvPr>
          <p:cNvSpPr txBox="1"/>
          <p:nvPr/>
        </p:nvSpPr>
        <p:spPr>
          <a:xfrm>
            <a:off x="1553979" y="4989240"/>
            <a:ext cx="6447020" cy="618246"/>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Maecenas porttitor congue massa. Fusce posuere, magna sed pulvinar ultricies, purus lectus malesuada libero, sit amet commodo magna eros quis urna. Nunc viverra imperdiet enim.</a:t>
            </a:r>
          </a:p>
        </p:txBody>
      </p:sp>
      <p:pic>
        <p:nvPicPr>
          <p:cNvPr id="76" name="图片 75" descr="卡通人物&#10;&#10;描述已自动生成">
            <a:extLst>
              <a:ext uri="{FF2B5EF4-FFF2-40B4-BE49-F238E27FC236}">
                <a16:creationId xmlns:a16="http://schemas.microsoft.com/office/drawing/2014/main" xmlns="" id="{88D060AE-19FF-46C5-BFC8-C14E2520EDA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1355" y="4841287"/>
            <a:ext cx="908274" cy="914152"/>
          </a:xfrm>
          <a:prstGeom prst="rect">
            <a:avLst/>
          </a:prstGeom>
        </p:spPr>
      </p:pic>
      <p:sp>
        <p:nvSpPr>
          <p:cNvPr id="83" name="文本框 82">
            <a:extLst>
              <a:ext uri="{FF2B5EF4-FFF2-40B4-BE49-F238E27FC236}">
                <a16:creationId xmlns:a16="http://schemas.microsoft.com/office/drawing/2014/main" xmlns="" id="{B295E462-8999-4BD1-A669-1F4B8B4AE74A}"/>
              </a:ext>
            </a:extLst>
          </p:cNvPr>
          <p:cNvSpPr txBox="1"/>
          <p:nvPr/>
        </p:nvSpPr>
        <p:spPr>
          <a:xfrm>
            <a:off x="7255554" y="5876209"/>
            <a:ext cx="3111096" cy="400110"/>
          </a:xfrm>
          <a:prstGeom prst="rect">
            <a:avLst/>
          </a:prstGeom>
          <a:solidFill>
            <a:srgbClr val="FCE850"/>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Morbi Tristique Senectus Et</a:t>
            </a:r>
            <a:endParaRPr lang="zh-CN" altLang="en-US" sz="2000">
              <a:latin typeface="Comic Filled Marta Van Eck" panose="02000500000000000000" pitchFamily="2" charset="0"/>
            </a:endParaRPr>
          </a:p>
        </p:txBody>
      </p:sp>
    </p:spTree>
    <p:extLst>
      <p:ext uri="{BB962C8B-B14F-4D97-AF65-F5344CB8AC3E}">
        <p14:creationId xmlns:p14="http://schemas.microsoft.com/office/powerpoint/2010/main" val="38325360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2C687D2D-6D94-4ECA-9FF3-B1E38F8CAAEB}"/>
              </a:ext>
            </a:extLst>
          </p:cNvPr>
          <p:cNvSpPr/>
          <p:nvPr/>
        </p:nvSpPr>
        <p:spPr>
          <a:xfrm>
            <a:off x="0" y="0"/>
            <a:ext cx="12192000" cy="6858000"/>
          </a:xfrm>
          <a:prstGeom prst="rect">
            <a:avLst/>
          </a:prstGeom>
          <a:solidFill>
            <a:srgbClr val="4B89A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6431FEF6-4068-41EA-A8A3-5DB0DCA651E0}"/>
              </a:ext>
            </a:extLst>
          </p:cNvPr>
          <p:cNvSpPr/>
          <p:nvPr/>
        </p:nvSpPr>
        <p:spPr>
          <a:xfrm>
            <a:off x="158750" y="124147"/>
            <a:ext cx="11874500" cy="6609706"/>
          </a:xfrm>
          <a:prstGeom prst="rect">
            <a:avLst/>
          </a:prstGeom>
          <a:solidFill>
            <a:srgbClr val="FCE8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E8FC5AF1-4F20-47A8-A462-5B277CC68385}"/>
              </a:ext>
            </a:extLst>
          </p:cNvPr>
          <p:cNvSpPr/>
          <p:nvPr/>
        </p:nvSpPr>
        <p:spPr>
          <a:xfrm>
            <a:off x="349250" y="319146"/>
            <a:ext cx="11493500" cy="6219708"/>
          </a:xfrm>
          <a:prstGeom prst="rect">
            <a:avLst/>
          </a:prstGeom>
          <a:solidFill>
            <a:srgbClr val="E4FCF9"/>
          </a:solidFill>
          <a:ln w="19050">
            <a:solidFill>
              <a:schemeClr val="tx1"/>
            </a:solidFill>
          </a:ln>
          <a:effectLst>
            <a:outerShdw dist="127000" dir="27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CB3EFE25-428A-4CE8-B071-5D24C1A6433A}"/>
              </a:ext>
            </a:extLst>
          </p:cNvPr>
          <p:cNvSpPr txBox="1"/>
          <p:nvPr/>
        </p:nvSpPr>
        <p:spPr>
          <a:xfrm>
            <a:off x="510207" y="421215"/>
            <a:ext cx="2908378" cy="461665"/>
          </a:xfrm>
          <a:prstGeom prst="rect">
            <a:avLst/>
          </a:prstGeom>
          <a:noFill/>
        </p:spPr>
        <p:txBody>
          <a:bodyPr wrap="square" rtlCol="0">
            <a:spAutoFit/>
          </a:bodyPr>
          <a:lstStyle/>
          <a:p>
            <a:r>
              <a:rPr lang="en-US" altLang="zh-CN" sz="2400">
                <a:latin typeface="Comic Filled Marta Van Eck" panose="02000500000000000000" pitchFamily="2" charset="0"/>
              </a:rPr>
              <a:t>DESIGNED BY XIAO</a:t>
            </a:r>
            <a:endParaRPr lang="zh-CN" altLang="en-US" sz="2400">
              <a:latin typeface="Comic Filled Marta Van Eck" panose="02000500000000000000" pitchFamily="2" charset="0"/>
            </a:endParaRPr>
          </a:p>
        </p:txBody>
      </p:sp>
      <p:sp>
        <p:nvSpPr>
          <p:cNvPr id="13" name="文本框 12">
            <a:extLst>
              <a:ext uri="{FF2B5EF4-FFF2-40B4-BE49-F238E27FC236}">
                <a16:creationId xmlns:a16="http://schemas.microsoft.com/office/drawing/2014/main" xmlns="" id="{A497FB83-8CC9-494F-BD5F-A70D6707B065}"/>
              </a:ext>
            </a:extLst>
          </p:cNvPr>
          <p:cNvSpPr txBox="1"/>
          <p:nvPr/>
        </p:nvSpPr>
        <p:spPr>
          <a:xfrm>
            <a:off x="8773415" y="467381"/>
            <a:ext cx="2908378" cy="369332"/>
          </a:xfrm>
          <a:prstGeom prst="rect">
            <a:avLst/>
          </a:prstGeom>
          <a:noFill/>
        </p:spPr>
        <p:txBody>
          <a:bodyPr wrap="square" rtlCol="0">
            <a:spAutoFit/>
          </a:bodyPr>
          <a:lstStyle/>
          <a:p>
            <a:pPr algn="r"/>
            <a:r>
              <a:rPr lang="en-US" altLang="zh-CN">
                <a:latin typeface="Comic Filled Marta Van Eck" panose="02000500000000000000" pitchFamily="2" charset="0"/>
              </a:rPr>
              <a:t>2020-05-15</a:t>
            </a:r>
            <a:endParaRPr lang="zh-CN" altLang="en-US">
              <a:latin typeface="Comic Filled Marta Van Eck" panose="02000500000000000000" pitchFamily="2" charset="0"/>
            </a:endParaRPr>
          </a:p>
        </p:txBody>
      </p:sp>
      <p:pic>
        <p:nvPicPr>
          <p:cNvPr id="15" name="图片 14" descr="卡通人物&#10;&#10;描述已自动生成">
            <a:extLst>
              <a:ext uri="{FF2B5EF4-FFF2-40B4-BE49-F238E27FC236}">
                <a16:creationId xmlns:a16="http://schemas.microsoft.com/office/drawing/2014/main" xmlns="" id="{23988F9C-E153-4412-BA59-46FF08A7E0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29591" y="346066"/>
            <a:ext cx="1228109" cy="657106"/>
          </a:xfrm>
          <a:prstGeom prst="rect">
            <a:avLst/>
          </a:prstGeom>
        </p:spPr>
      </p:pic>
      <p:sp>
        <p:nvSpPr>
          <p:cNvPr id="17" name="文本框 16">
            <a:extLst>
              <a:ext uri="{FF2B5EF4-FFF2-40B4-BE49-F238E27FC236}">
                <a16:creationId xmlns:a16="http://schemas.microsoft.com/office/drawing/2014/main" xmlns="" id="{D3429261-88A0-4930-BBDC-67C98C99A45A}"/>
              </a:ext>
            </a:extLst>
          </p:cNvPr>
          <p:cNvSpPr txBox="1"/>
          <p:nvPr/>
        </p:nvSpPr>
        <p:spPr>
          <a:xfrm>
            <a:off x="948332" y="1771566"/>
            <a:ext cx="3111096" cy="400110"/>
          </a:xfrm>
          <a:prstGeom prst="rect">
            <a:avLst/>
          </a:prstGeom>
          <a:solidFill>
            <a:srgbClr val="FCE850"/>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Morbi Tristique Senectus Et</a:t>
            </a:r>
            <a:endParaRPr lang="zh-CN" altLang="en-US" sz="2000">
              <a:latin typeface="Comic Filled Marta Van Eck" panose="02000500000000000000" pitchFamily="2" charset="0"/>
            </a:endParaRPr>
          </a:p>
        </p:txBody>
      </p:sp>
      <p:cxnSp>
        <p:nvCxnSpPr>
          <p:cNvPr id="19" name="直接连接符 18">
            <a:extLst>
              <a:ext uri="{FF2B5EF4-FFF2-40B4-BE49-F238E27FC236}">
                <a16:creationId xmlns:a16="http://schemas.microsoft.com/office/drawing/2014/main" xmlns="" id="{9C5D30CB-8B79-4927-A43F-2524EC615D55}"/>
              </a:ext>
            </a:extLst>
          </p:cNvPr>
          <p:cNvCxnSpPr>
            <a:cxnSpLocks/>
          </p:cNvCxnSpPr>
          <p:nvPr/>
        </p:nvCxnSpPr>
        <p:spPr>
          <a:xfrm>
            <a:off x="4206803" y="2171676"/>
            <a:ext cx="56769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图片 20" descr="卡通人物&#10;&#10;描述已自动生成">
            <a:extLst>
              <a:ext uri="{FF2B5EF4-FFF2-40B4-BE49-F238E27FC236}">
                <a16:creationId xmlns:a16="http://schemas.microsoft.com/office/drawing/2014/main" xmlns="" id="{8C1BCE00-49B5-4760-AAD9-B4B83CC700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31079" y="1130216"/>
            <a:ext cx="1212590" cy="1282699"/>
          </a:xfrm>
          <a:prstGeom prst="rect">
            <a:avLst/>
          </a:prstGeom>
        </p:spPr>
      </p:pic>
      <p:sp>
        <p:nvSpPr>
          <p:cNvPr id="24" name="文本框 23">
            <a:extLst>
              <a:ext uri="{FF2B5EF4-FFF2-40B4-BE49-F238E27FC236}">
                <a16:creationId xmlns:a16="http://schemas.microsoft.com/office/drawing/2014/main" xmlns="" id="{A83D0C70-E0A8-438C-A9E1-4C6E510C2AEA}"/>
              </a:ext>
            </a:extLst>
          </p:cNvPr>
          <p:cNvSpPr txBox="1"/>
          <p:nvPr/>
        </p:nvSpPr>
        <p:spPr>
          <a:xfrm>
            <a:off x="1457507" y="2529629"/>
            <a:ext cx="1490068" cy="1172244"/>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lorem ipsum dolor sit amet, consectetuer adipiscing elit. maecenas porttitor</a:t>
            </a:r>
          </a:p>
        </p:txBody>
      </p:sp>
      <p:sp>
        <p:nvSpPr>
          <p:cNvPr id="26" name="文本框 25">
            <a:extLst>
              <a:ext uri="{FF2B5EF4-FFF2-40B4-BE49-F238E27FC236}">
                <a16:creationId xmlns:a16="http://schemas.microsoft.com/office/drawing/2014/main" xmlns="" id="{57C85895-C400-418F-921B-695982D615D8}"/>
              </a:ext>
            </a:extLst>
          </p:cNvPr>
          <p:cNvSpPr txBox="1"/>
          <p:nvPr/>
        </p:nvSpPr>
        <p:spPr>
          <a:xfrm>
            <a:off x="4053147" y="2529629"/>
            <a:ext cx="1490068" cy="1172244"/>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congue massa. fusce posuere, magna sed pulvinar ultricies, purus lectus</a:t>
            </a:r>
          </a:p>
        </p:txBody>
      </p:sp>
      <p:sp>
        <p:nvSpPr>
          <p:cNvPr id="29" name="文本框 28">
            <a:extLst>
              <a:ext uri="{FF2B5EF4-FFF2-40B4-BE49-F238E27FC236}">
                <a16:creationId xmlns:a16="http://schemas.microsoft.com/office/drawing/2014/main" xmlns="" id="{F86924D0-EFC5-43F3-A8BC-6AD70C3309E7}"/>
              </a:ext>
            </a:extLst>
          </p:cNvPr>
          <p:cNvSpPr txBox="1"/>
          <p:nvPr/>
        </p:nvSpPr>
        <p:spPr>
          <a:xfrm>
            <a:off x="6648787" y="2529629"/>
            <a:ext cx="1490068" cy="1172244"/>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malesuada libero, sit amet commodo magna eros quis urna. nunc viverra</a:t>
            </a:r>
          </a:p>
        </p:txBody>
      </p:sp>
      <p:sp>
        <p:nvSpPr>
          <p:cNvPr id="31" name="文本框 30">
            <a:extLst>
              <a:ext uri="{FF2B5EF4-FFF2-40B4-BE49-F238E27FC236}">
                <a16:creationId xmlns:a16="http://schemas.microsoft.com/office/drawing/2014/main" xmlns="" id="{13A7E242-BB89-4DA9-8275-3DF71C73E2D2}"/>
              </a:ext>
            </a:extLst>
          </p:cNvPr>
          <p:cNvSpPr txBox="1"/>
          <p:nvPr/>
        </p:nvSpPr>
        <p:spPr>
          <a:xfrm>
            <a:off x="9244426" y="2529629"/>
            <a:ext cx="1490068" cy="1172244"/>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tellus. pellentesque habitant morbi tristique senectus et netus et malesuada</a:t>
            </a:r>
          </a:p>
        </p:txBody>
      </p:sp>
      <p:cxnSp>
        <p:nvCxnSpPr>
          <p:cNvPr id="37" name="直接连接符 36">
            <a:extLst>
              <a:ext uri="{FF2B5EF4-FFF2-40B4-BE49-F238E27FC236}">
                <a16:creationId xmlns:a16="http://schemas.microsoft.com/office/drawing/2014/main" xmlns="" id="{D468D379-B261-4CEF-A3CC-137E887D1FF9}"/>
              </a:ext>
            </a:extLst>
          </p:cNvPr>
          <p:cNvCxnSpPr>
            <a:cxnSpLocks/>
          </p:cNvCxnSpPr>
          <p:nvPr/>
        </p:nvCxnSpPr>
        <p:spPr>
          <a:xfrm>
            <a:off x="3632200" y="4679833"/>
            <a:ext cx="62515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xmlns="" id="{B4761A41-DB8C-48C2-8D6B-7B037C8393E0}"/>
              </a:ext>
            </a:extLst>
          </p:cNvPr>
          <p:cNvSpPr txBox="1"/>
          <p:nvPr/>
        </p:nvSpPr>
        <p:spPr>
          <a:xfrm>
            <a:off x="948332" y="4279723"/>
            <a:ext cx="2546149" cy="400110"/>
          </a:xfrm>
          <a:prstGeom prst="rect">
            <a:avLst/>
          </a:prstGeom>
          <a:solidFill>
            <a:srgbClr val="4B89AC"/>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Pellentesque Habitant</a:t>
            </a:r>
            <a:endParaRPr lang="zh-CN" altLang="en-US" sz="2000">
              <a:latin typeface="Comic Filled Marta Van Eck" panose="02000500000000000000" pitchFamily="2" charset="0"/>
            </a:endParaRPr>
          </a:p>
        </p:txBody>
      </p:sp>
      <p:pic>
        <p:nvPicPr>
          <p:cNvPr id="43" name="图片 42" descr="卡通人物&#10;&#10;描述已自动生成">
            <a:extLst>
              <a:ext uri="{FF2B5EF4-FFF2-40B4-BE49-F238E27FC236}">
                <a16:creationId xmlns:a16="http://schemas.microsoft.com/office/drawing/2014/main" xmlns="" id="{05536AB6-3F6D-4201-9D54-B04C0BD3C2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698165" y="3748828"/>
            <a:ext cx="1878415" cy="1172244"/>
          </a:xfrm>
          <a:prstGeom prst="rect">
            <a:avLst/>
          </a:prstGeom>
        </p:spPr>
      </p:pic>
      <p:sp>
        <p:nvSpPr>
          <p:cNvPr id="45" name="文本框 44">
            <a:extLst>
              <a:ext uri="{FF2B5EF4-FFF2-40B4-BE49-F238E27FC236}">
                <a16:creationId xmlns:a16="http://schemas.microsoft.com/office/drawing/2014/main" xmlns="" id="{69737FE0-F8D6-4107-978A-58ADAAC4EC59}"/>
              </a:ext>
            </a:extLst>
          </p:cNvPr>
          <p:cNvSpPr txBox="1"/>
          <p:nvPr/>
        </p:nvSpPr>
        <p:spPr>
          <a:xfrm>
            <a:off x="1457507" y="5056929"/>
            <a:ext cx="1490068" cy="1172244"/>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lorem ipsum dolor sit amet, consectetuer adipiscing elit. maecenas porttitor</a:t>
            </a:r>
          </a:p>
        </p:txBody>
      </p:sp>
      <p:sp>
        <p:nvSpPr>
          <p:cNvPr id="47" name="文本框 46">
            <a:extLst>
              <a:ext uri="{FF2B5EF4-FFF2-40B4-BE49-F238E27FC236}">
                <a16:creationId xmlns:a16="http://schemas.microsoft.com/office/drawing/2014/main" xmlns="" id="{8EF32F75-FD25-4266-B6DD-2C85302E50D4}"/>
              </a:ext>
            </a:extLst>
          </p:cNvPr>
          <p:cNvSpPr txBox="1"/>
          <p:nvPr/>
        </p:nvSpPr>
        <p:spPr>
          <a:xfrm>
            <a:off x="4053147" y="5056929"/>
            <a:ext cx="1490068" cy="1172244"/>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congue massa. fusce posuere, magna sed pulvinar ultricies, purus lectus</a:t>
            </a:r>
          </a:p>
        </p:txBody>
      </p:sp>
      <p:sp>
        <p:nvSpPr>
          <p:cNvPr id="49" name="文本框 48">
            <a:extLst>
              <a:ext uri="{FF2B5EF4-FFF2-40B4-BE49-F238E27FC236}">
                <a16:creationId xmlns:a16="http://schemas.microsoft.com/office/drawing/2014/main" xmlns="" id="{A6F62A5A-D957-449C-BA26-DF7E31840B03}"/>
              </a:ext>
            </a:extLst>
          </p:cNvPr>
          <p:cNvSpPr txBox="1"/>
          <p:nvPr/>
        </p:nvSpPr>
        <p:spPr>
          <a:xfrm>
            <a:off x="6648787" y="5056929"/>
            <a:ext cx="1490068" cy="1172244"/>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malesuada libero, sit amet commodo magna eros quis urna. nunc viverra</a:t>
            </a:r>
          </a:p>
        </p:txBody>
      </p:sp>
      <p:sp>
        <p:nvSpPr>
          <p:cNvPr id="51" name="文本框 50">
            <a:extLst>
              <a:ext uri="{FF2B5EF4-FFF2-40B4-BE49-F238E27FC236}">
                <a16:creationId xmlns:a16="http://schemas.microsoft.com/office/drawing/2014/main" xmlns="" id="{5B609A3B-E6B2-45D1-BDD5-7E482B159C6F}"/>
              </a:ext>
            </a:extLst>
          </p:cNvPr>
          <p:cNvSpPr txBox="1"/>
          <p:nvPr/>
        </p:nvSpPr>
        <p:spPr>
          <a:xfrm>
            <a:off x="9244426" y="5056929"/>
            <a:ext cx="1490068" cy="1172244"/>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tellus. pellentesque habitant morbi tristique senectus et netus et malesuada</a:t>
            </a:r>
          </a:p>
        </p:txBody>
      </p:sp>
      <p:pic>
        <p:nvPicPr>
          <p:cNvPr id="58" name="图片 57" descr="卡通人物&#10;&#10;描述已自动生成">
            <a:extLst>
              <a:ext uri="{FF2B5EF4-FFF2-40B4-BE49-F238E27FC236}">
                <a16:creationId xmlns:a16="http://schemas.microsoft.com/office/drawing/2014/main" xmlns="" id="{21250D90-F2DE-41D2-8CA6-8EADFB45286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59149" y="4075358"/>
            <a:ext cx="772542" cy="604475"/>
          </a:xfrm>
          <a:prstGeom prst="rect">
            <a:avLst/>
          </a:prstGeom>
        </p:spPr>
      </p:pic>
      <p:pic>
        <p:nvPicPr>
          <p:cNvPr id="64" name="图片 63" descr="卡通人物&#10;&#10;描述已自动生成">
            <a:extLst>
              <a:ext uri="{FF2B5EF4-FFF2-40B4-BE49-F238E27FC236}">
                <a16:creationId xmlns:a16="http://schemas.microsoft.com/office/drawing/2014/main" xmlns="" id="{91819AC6-0F12-4B97-BCF9-19B9A81553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71524" y="1669401"/>
            <a:ext cx="830195" cy="576228"/>
          </a:xfrm>
          <a:prstGeom prst="rect">
            <a:avLst/>
          </a:prstGeom>
        </p:spPr>
      </p:pic>
      <p:pic>
        <p:nvPicPr>
          <p:cNvPr id="66" name="图片 65" descr="卡通人物&#10;&#10;描述已自动生成">
            <a:extLst>
              <a:ext uri="{FF2B5EF4-FFF2-40B4-BE49-F238E27FC236}">
                <a16:creationId xmlns:a16="http://schemas.microsoft.com/office/drawing/2014/main" xmlns="" id="{A8646A40-176E-4C06-B9B6-CF76104D88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5023352" y="4030248"/>
            <a:ext cx="510145" cy="649585"/>
          </a:xfrm>
          <a:prstGeom prst="rect">
            <a:avLst/>
          </a:prstGeom>
        </p:spPr>
      </p:pic>
      <p:pic>
        <p:nvPicPr>
          <p:cNvPr id="68" name="图片 67" descr="卡通画&#10;&#10;描述已自动生成">
            <a:extLst>
              <a:ext uri="{FF2B5EF4-FFF2-40B4-BE49-F238E27FC236}">
                <a16:creationId xmlns:a16="http://schemas.microsoft.com/office/drawing/2014/main" xmlns="" id="{CE781D71-F536-4D07-96B9-CFAE8E3B67E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89140" y="1782022"/>
            <a:ext cx="957959" cy="400107"/>
          </a:xfrm>
          <a:prstGeom prst="rect">
            <a:avLst/>
          </a:prstGeom>
        </p:spPr>
      </p:pic>
    </p:spTree>
    <p:extLst>
      <p:ext uri="{BB962C8B-B14F-4D97-AF65-F5344CB8AC3E}">
        <p14:creationId xmlns:p14="http://schemas.microsoft.com/office/powerpoint/2010/main" val="9541972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991BBF93-D65F-408E-83DB-5FB91BCFC0F9}"/>
              </a:ext>
            </a:extLst>
          </p:cNvPr>
          <p:cNvSpPr/>
          <p:nvPr/>
        </p:nvSpPr>
        <p:spPr>
          <a:xfrm>
            <a:off x="0" y="0"/>
            <a:ext cx="12192000" cy="6858000"/>
          </a:xfrm>
          <a:prstGeom prst="rect">
            <a:avLst/>
          </a:prstGeom>
          <a:solidFill>
            <a:srgbClr val="FCE8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398833D8-7320-4C9C-9964-06286F44D0C3}"/>
              </a:ext>
            </a:extLst>
          </p:cNvPr>
          <p:cNvSpPr/>
          <p:nvPr/>
        </p:nvSpPr>
        <p:spPr>
          <a:xfrm>
            <a:off x="158750" y="124147"/>
            <a:ext cx="11874500" cy="6609706"/>
          </a:xfrm>
          <a:prstGeom prst="rect">
            <a:avLst/>
          </a:prstGeom>
          <a:solidFill>
            <a:srgbClr val="4B89A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93210192-AEB3-4E30-9141-223DB81CE93C}"/>
              </a:ext>
            </a:extLst>
          </p:cNvPr>
          <p:cNvSpPr/>
          <p:nvPr/>
        </p:nvSpPr>
        <p:spPr>
          <a:xfrm>
            <a:off x="158750" y="124147"/>
            <a:ext cx="11874500" cy="3304853"/>
          </a:xfrm>
          <a:prstGeom prst="rect">
            <a:avLst/>
          </a:prstGeom>
          <a:solidFill>
            <a:srgbClr val="E4FCF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EFDE3AEA-C0CE-4B27-888B-345AE2302C29}"/>
              </a:ext>
            </a:extLst>
          </p:cNvPr>
          <p:cNvSpPr/>
          <p:nvPr/>
        </p:nvSpPr>
        <p:spPr>
          <a:xfrm>
            <a:off x="158749" y="124147"/>
            <a:ext cx="3011171" cy="6609706"/>
          </a:xfrm>
          <a:prstGeom prst="rect">
            <a:avLst/>
          </a:prstGeom>
          <a:solidFill>
            <a:srgbClr val="FCE8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B4CACBA8-428A-4079-8FFA-5B2129EDE135}"/>
              </a:ext>
            </a:extLst>
          </p:cNvPr>
          <p:cNvSpPr txBox="1"/>
          <p:nvPr/>
        </p:nvSpPr>
        <p:spPr>
          <a:xfrm>
            <a:off x="510207" y="421215"/>
            <a:ext cx="2908378" cy="461665"/>
          </a:xfrm>
          <a:prstGeom prst="rect">
            <a:avLst/>
          </a:prstGeom>
          <a:noFill/>
        </p:spPr>
        <p:txBody>
          <a:bodyPr wrap="square" rtlCol="0">
            <a:spAutoFit/>
          </a:bodyPr>
          <a:lstStyle/>
          <a:p>
            <a:r>
              <a:rPr lang="en-US" altLang="zh-CN" sz="2400">
                <a:latin typeface="Comic Filled Marta Van Eck" panose="02000500000000000000" pitchFamily="2" charset="0"/>
              </a:rPr>
              <a:t>DESIGNED BY XIAO</a:t>
            </a:r>
            <a:endParaRPr lang="zh-CN" altLang="en-US" sz="2400">
              <a:latin typeface="Comic Filled Marta Van Eck" panose="02000500000000000000" pitchFamily="2" charset="0"/>
            </a:endParaRPr>
          </a:p>
        </p:txBody>
      </p:sp>
      <p:sp>
        <p:nvSpPr>
          <p:cNvPr id="19" name="文本框 18">
            <a:extLst>
              <a:ext uri="{FF2B5EF4-FFF2-40B4-BE49-F238E27FC236}">
                <a16:creationId xmlns:a16="http://schemas.microsoft.com/office/drawing/2014/main" xmlns="" id="{E9120CAC-7C7C-43B7-941E-4D17829E0BFA}"/>
              </a:ext>
            </a:extLst>
          </p:cNvPr>
          <p:cNvSpPr txBox="1"/>
          <p:nvPr/>
        </p:nvSpPr>
        <p:spPr>
          <a:xfrm>
            <a:off x="8773415" y="467381"/>
            <a:ext cx="2908378" cy="369332"/>
          </a:xfrm>
          <a:prstGeom prst="rect">
            <a:avLst/>
          </a:prstGeom>
          <a:noFill/>
        </p:spPr>
        <p:txBody>
          <a:bodyPr wrap="square" rtlCol="0">
            <a:spAutoFit/>
          </a:bodyPr>
          <a:lstStyle/>
          <a:p>
            <a:pPr algn="r"/>
            <a:r>
              <a:rPr lang="en-US" altLang="zh-CN">
                <a:latin typeface="Comic Filled Marta Van Eck" panose="02000500000000000000" pitchFamily="2" charset="0"/>
              </a:rPr>
              <a:t>2020-05-15</a:t>
            </a:r>
            <a:endParaRPr lang="zh-CN" altLang="en-US">
              <a:latin typeface="Comic Filled Marta Van Eck" panose="02000500000000000000" pitchFamily="2" charset="0"/>
            </a:endParaRPr>
          </a:p>
        </p:txBody>
      </p:sp>
      <p:pic>
        <p:nvPicPr>
          <p:cNvPr id="21" name="图片 20" descr="卡通人物&#10;&#10;描述已自动生成">
            <a:extLst>
              <a:ext uri="{FF2B5EF4-FFF2-40B4-BE49-F238E27FC236}">
                <a16:creationId xmlns:a16="http://schemas.microsoft.com/office/drawing/2014/main" xmlns="" id="{F92249F7-F1D5-42E1-A0C0-94AD34B8D8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14126" y="300922"/>
            <a:ext cx="1096370" cy="702250"/>
          </a:xfrm>
          <a:prstGeom prst="rect">
            <a:avLst/>
          </a:prstGeom>
        </p:spPr>
      </p:pic>
      <p:sp>
        <p:nvSpPr>
          <p:cNvPr id="23" name="文本框 22">
            <a:extLst>
              <a:ext uri="{FF2B5EF4-FFF2-40B4-BE49-F238E27FC236}">
                <a16:creationId xmlns:a16="http://schemas.microsoft.com/office/drawing/2014/main" xmlns="" id="{B72A8F3C-80CD-4DF9-84D5-E57004ECEA64}"/>
              </a:ext>
            </a:extLst>
          </p:cNvPr>
          <p:cNvSpPr txBox="1"/>
          <p:nvPr/>
        </p:nvSpPr>
        <p:spPr>
          <a:xfrm>
            <a:off x="1896845" y="1659127"/>
            <a:ext cx="2546149" cy="400110"/>
          </a:xfrm>
          <a:prstGeom prst="rect">
            <a:avLst/>
          </a:prstGeom>
          <a:solidFill>
            <a:srgbClr val="4B89AC"/>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Pellentesque Habitant</a:t>
            </a:r>
            <a:endParaRPr lang="zh-CN" altLang="en-US" sz="2000">
              <a:latin typeface="Comic Filled Marta Van Eck" panose="02000500000000000000" pitchFamily="2" charset="0"/>
            </a:endParaRPr>
          </a:p>
        </p:txBody>
      </p:sp>
      <p:pic>
        <p:nvPicPr>
          <p:cNvPr id="25" name="图片 24" descr="卡通人物&#10;&#10;描述已自动生成">
            <a:extLst>
              <a:ext uri="{FF2B5EF4-FFF2-40B4-BE49-F238E27FC236}">
                <a16:creationId xmlns:a16="http://schemas.microsoft.com/office/drawing/2014/main" xmlns="" id="{6522F63D-750B-44FE-B91D-B468D171D4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23518" y="2190813"/>
            <a:ext cx="2881632" cy="4223992"/>
          </a:xfrm>
          <a:prstGeom prst="rect">
            <a:avLst/>
          </a:prstGeom>
        </p:spPr>
      </p:pic>
      <p:pic>
        <p:nvPicPr>
          <p:cNvPr id="29" name="图片 28" descr="卡通人物&#10;&#10;描述已自动生成">
            <a:extLst>
              <a:ext uri="{FF2B5EF4-FFF2-40B4-BE49-F238E27FC236}">
                <a16:creationId xmlns:a16="http://schemas.microsoft.com/office/drawing/2014/main" xmlns="" id="{BD56AA44-CC91-4003-AE43-F9163D84009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022960" y="2872685"/>
            <a:ext cx="1899612" cy="1112631"/>
          </a:xfrm>
          <a:prstGeom prst="rect">
            <a:avLst/>
          </a:prstGeom>
        </p:spPr>
      </p:pic>
      <p:sp>
        <p:nvSpPr>
          <p:cNvPr id="31" name="文本框 30">
            <a:extLst>
              <a:ext uri="{FF2B5EF4-FFF2-40B4-BE49-F238E27FC236}">
                <a16:creationId xmlns:a16="http://schemas.microsoft.com/office/drawing/2014/main" xmlns="" id="{EA1779D1-A666-46F5-91AF-645A5AECCED4}"/>
              </a:ext>
            </a:extLst>
          </p:cNvPr>
          <p:cNvSpPr txBox="1"/>
          <p:nvPr/>
        </p:nvSpPr>
        <p:spPr>
          <a:xfrm>
            <a:off x="4020185" y="4330711"/>
            <a:ext cx="7162800" cy="1726242"/>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endParaRPr lang="en-US" altLang="zh-CN" sz="1500">
              <a:latin typeface="Agency FB" panose="020B0503020202020204" pitchFamily="34" charset="0"/>
            </a:endParaRPr>
          </a:p>
          <a:p>
            <a:pPr>
              <a:lnSpc>
                <a:spcPct val="120000"/>
              </a:lnSpc>
            </a:pPr>
            <a:r>
              <a:rPr lang="en-US" altLang="zh-CN" sz="1500">
                <a:latin typeface="Agency FB" panose="020B0503020202020204" pitchFamily="34" charset="0"/>
              </a:rPr>
              <a:t>Fusce est. Vivamus a tellus. Pellentesque habitant morbi tristique senectus et netus et malesuada fames ac turpis egestas. Proin pharetra nonummy pede.</a:t>
            </a:r>
          </a:p>
        </p:txBody>
      </p:sp>
      <p:sp>
        <p:nvSpPr>
          <p:cNvPr id="32" name="文本框 31">
            <a:extLst>
              <a:ext uri="{FF2B5EF4-FFF2-40B4-BE49-F238E27FC236}">
                <a16:creationId xmlns:a16="http://schemas.microsoft.com/office/drawing/2014/main" xmlns="" id="{FEF96A3F-C58A-40C6-BE58-7C3C84C741F7}"/>
              </a:ext>
            </a:extLst>
          </p:cNvPr>
          <p:cNvSpPr txBox="1"/>
          <p:nvPr/>
        </p:nvSpPr>
        <p:spPr>
          <a:xfrm>
            <a:off x="4759772" y="1134561"/>
            <a:ext cx="7162800" cy="1449243"/>
          </a:xfrm>
          <a:prstGeom prst="rect">
            <a:avLst/>
          </a:prstGeom>
          <a:noFill/>
        </p:spPr>
        <p:txBody>
          <a:bodyPr wrap="square" rtlCol="0">
            <a:spAutoFit/>
          </a:bodyPr>
          <a:lstStyle/>
          <a:p>
            <a:pPr>
              <a:lnSpc>
                <a:spcPct val="120000"/>
              </a:lnSpc>
            </a:pPr>
            <a:r>
              <a:rPr lang="en-US" altLang="zh-CN" sz="1500">
                <a:latin typeface="Agency FB" panose="020B0503020202020204" pitchFamily="34" charset="0"/>
              </a:rPr>
              <a:t>sed pulvinar ultricies, purus lectus malesuada libero, sit amet commodo magna eros quis urna. Nunc viverra imperdiet enim.</a:t>
            </a:r>
          </a:p>
          <a:p>
            <a:pPr>
              <a:lnSpc>
                <a:spcPct val="120000"/>
              </a:lnSpc>
            </a:pPr>
            <a:endParaRPr lang="en-US" altLang="zh-CN" sz="1500">
              <a:latin typeface="Agency FB" panose="020B0503020202020204" pitchFamily="34" charset="0"/>
            </a:endParaRPr>
          </a:p>
          <a:p>
            <a:pPr>
              <a:lnSpc>
                <a:spcPct val="120000"/>
              </a:lnSpc>
            </a:pPr>
            <a:r>
              <a:rPr lang="en-US" altLang="zh-CN" sz="1500">
                <a:latin typeface="Agency FB" panose="020B0503020202020204" pitchFamily="34" charset="0"/>
              </a:rPr>
              <a:t>Fusce est. Vivamus a tellus. Pellentesque habitant morbi tristique senectus et netus et malesuada fames ac turpis egestas. Proin pharetra nonummy pede.</a:t>
            </a:r>
          </a:p>
        </p:txBody>
      </p:sp>
      <p:sp>
        <p:nvSpPr>
          <p:cNvPr id="38" name="文本框 37">
            <a:extLst>
              <a:ext uri="{FF2B5EF4-FFF2-40B4-BE49-F238E27FC236}">
                <a16:creationId xmlns:a16="http://schemas.microsoft.com/office/drawing/2014/main" xmlns="" id="{E3729044-5CF1-4192-B915-AAE08E5CA607}"/>
              </a:ext>
            </a:extLst>
          </p:cNvPr>
          <p:cNvSpPr txBox="1"/>
          <p:nvPr/>
        </p:nvSpPr>
        <p:spPr>
          <a:xfrm>
            <a:off x="8922154" y="6333743"/>
            <a:ext cx="3111096" cy="400110"/>
          </a:xfrm>
          <a:prstGeom prst="rect">
            <a:avLst/>
          </a:prstGeom>
          <a:solidFill>
            <a:srgbClr val="FCE850"/>
          </a:solidFill>
          <a:ln w="19050">
            <a:solidFill>
              <a:schemeClr val="tx1"/>
            </a:solidFill>
          </a:ln>
        </p:spPr>
        <p:txBody>
          <a:bodyPr wrap="square" rtlCol="0">
            <a:spAutoFit/>
          </a:bodyPr>
          <a:lstStyle/>
          <a:p>
            <a:pPr algn="ctr"/>
            <a:r>
              <a:rPr lang="fr-FR" altLang="zh-CN" sz="2000">
                <a:latin typeface="Comic Filled Marta Van Eck" panose="02000500000000000000" pitchFamily="2" charset="0"/>
              </a:rPr>
              <a:t>Morbi Tristique Senectus Et</a:t>
            </a:r>
            <a:endParaRPr lang="zh-CN" altLang="en-US" sz="2000">
              <a:latin typeface="Comic Filled Marta Van Eck" panose="02000500000000000000" pitchFamily="2" charset="0"/>
            </a:endParaRPr>
          </a:p>
        </p:txBody>
      </p:sp>
    </p:spTree>
    <p:extLst>
      <p:ext uri="{BB962C8B-B14F-4D97-AF65-F5344CB8AC3E}">
        <p14:creationId xmlns:p14="http://schemas.microsoft.com/office/powerpoint/2010/main" val="15693390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TotalTime>
  <Words>1056</Words>
  <Application>Microsoft Office PowerPoint</Application>
  <PresentationFormat>宽屏</PresentationFormat>
  <Paragraphs>104</Paragraphs>
  <Slides>16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vt:i4>
      </vt:variant>
    </vt:vector>
  </HeadingPairs>
  <TitlesOfParts>
    <vt:vector size="23" baseType="lpstr">
      <vt:lpstr>庞门正道标题体</vt:lpstr>
      <vt:lpstr>等线</vt:lpstr>
      <vt:lpstr>等线 Light</vt:lpstr>
      <vt:lpstr>Agency FB</vt:lpstr>
      <vt:lpstr>Comic Filled Marta Van Eck</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51PPT模板网</cp:keywords>
  <dc:description>www.51pptmoban.com</dc:description>
  <cp:lastModifiedBy>阳光 男孩</cp:lastModifiedBy>
  <cp:revision>46</cp:revision>
  <dcterms:created xsi:type="dcterms:W3CDTF">2020-05-13T02:30:59Z</dcterms:created>
  <dcterms:modified xsi:type="dcterms:W3CDTF">2020-05-18T12:46:54Z</dcterms:modified>
</cp:coreProperties>
</file>