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7" r:id="rId2"/>
    <p:sldId id="277" r:id="rId3"/>
    <p:sldId id="278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3" r:id="rId16"/>
    <p:sldId id="274" r:id="rId17"/>
    <p:sldId id="275" r:id="rId18"/>
    <p:sldId id="276" r:id="rId19"/>
    <p:sldId id="279" r:id="rId20"/>
    <p:sldId id="280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1F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26" y="-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888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8274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58965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5615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3337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40" y="1122416"/>
            <a:ext cx="9144239" cy="2387711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40" y="3602206"/>
            <a:ext cx="9144239" cy="1655838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165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5127" y="365141"/>
            <a:ext cx="2628969" cy="581210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23" y="365141"/>
            <a:ext cx="7734502" cy="581210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73" y="1709818"/>
            <a:ext cx="10515874" cy="285287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73" y="4589677"/>
            <a:ext cx="10515874" cy="1500256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1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22" y="1825710"/>
            <a:ext cx="5181736" cy="435154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360" y="1825710"/>
            <a:ext cx="5181736" cy="435154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11" y="365143"/>
            <a:ext cx="10515874" cy="13256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810" y="1681242"/>
            <a:ext cx="5157922" cy="8239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165" indent="0">
              <a:buNone/>
              <a:defRPr sz="1600" b="1"/>
            </a:lvl5pPr>
            <a:lvl6pPr marL="2285365" indent="0">
              <a:buNone/>
              <a:defRPr sz="1600" b="1"/>
            </a:lvl6pPr>
            <a:lvl7pPr marL="2742565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810" y="2505192"/>
            <a:ext cx="5157922" cy="3684759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362" y="1681242"/>
            <a:ext cx="5183323" cy="8239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165" indent="0">
              <a:buNone/>
              <a:defRPr sz="1600" b="1"/>
            </a:lvl5pPr>
            <a:lvl6pPr marL="2285365" indent="0">
              <a:buNone/>
              <a:defRPr sz="1600" b="1"/>
            </a:lvl6pPr>
            <a:lvl7pPr marL="2742565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362" y="2505192"/>
            <a:ext cx="5183323" cy="3684759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8783800" y="6429934"/>
            <a:ext cx="775257" cy="245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10" y="457222"/>
            <a:ext cx="3932339" cy="16002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324" y="987471"/>
            <a:ext cx="6172361" cy="48738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810" y="2057496"/>
            <a:ext cx="3932339" cy="381176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165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10" y="457222"/>
            <a:ext cx="3932339" cy="16002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324" y="987471"/>
            <a:ext cx="6172361" cy="487385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165" indent="0">
              <a:buNone/>
              <a:defRPr sz="2000"/>
            </a:lvl5pPr>
            <a:lvl6pPr marL="2285365" indent="0">
              <a:buNone/>
              <a:defRPr sz="2000"/>
            </a:lvl6pPr>
            <a:lvl7pPr marL="2742565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810" y="2057496"/>
            <a:ext cx="3932339" cy="381176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165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23" y="365143"/>
            <a:ext cx="10515874" cy="132562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23" y="1825710"/>
            <a:ext cx="10515874" cy="4351540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23" y="6356646"/>
            <a:ext cx="2743272" cy="365142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706" y="6356646"/>
            <a:ext cx="4114907" cy="365142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825" y="6356646"/>
            <a:ext cx="2743272" cy="365142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PA_任意多边形 9"/>
          <p:cNvSpPr>
            <a:spLocks noEditPoints="1"/>
          </p:cNvSpPr>
          <p:nvPr userDrawn="1"/>
        </p:nvSpPr>
        <p:spPr bwMode="auto">
          <a:xfrm>
            <a:off x="0" y="4929025"/>
            <a:ext cx="12192000" cy="1930046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70 h 1542"/>
              <a:gd name="T86" fmla="*/ 1531 w 8000"/>
              <a:gd name="T87" fmla="*/ 1408 h 1542"/>
              <a:gd name="T88" fmla="*/ 1443 w 8000"/>
              <a:gd name="T89" fmla="*/ 1266 h 1542"/>
              <a:gd name="T90" fmla="*/ 1253 w 8000"/>
              <a:gd name="T91" fmla="*/ 1422 h 1542"/>
              <a:gd name="T92" fmla="*/ 1155 w 8000"/>
              <a:gd name="T93" fmla="*/ 1402 h 1542"/>
              <a:gd name="T94" fmla="*/ 1051 w 8000"/>
              <a:gd name="T95" fmla="*/ 1390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2 h 1542"/>
              <a:gd name="T104" fmla="*/ 320 w 8000"/>
              <a:gd name="T105" fmla="*/ 1246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5" y="1333"/>
                  <a:pt x="6415" y="1333"/>
                  <a:pt x="6415" y="1333"/>
                </a:cubicBezTo>
                <a:cubicBezTo>
                  <a:pt x="6415" y="1315"/>
                  <a:pt x="6415" y="1315"/>
                  <a:pt x="6415" y="1315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40"/>
                  <a:pt x="4574" y="740"/>
                  <a:pt x="4574" y="740"/>
                </a:cubicBezTo>
                <a:cubicBezTo>
                  <a:pt x="4551" y="740"/>
                  <a:pt x="4551" y="740"/>
                  <a:pt x="4551" y="740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500" y="1205"/>
                  <a:pt x="4500" y="1205"/>
                  <a:pt x="4500" y="1205"/>
                </a:cubicBezTo>
                <a:cubicBezTo>
                  <a:pt x="4500" y="1239"/>
                  <a:pt x="4500" y="1239"/>
                  <a:pt x="4500" y="1239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2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9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8"/>
                  <a:pt x="3447" y="663"/>
                  <a:pt x="3447" y="634"/>
                </a:cubicBezTo>
                <a:cubicBezTo>
                  <a:pt x="3447" y="598"/>
                  <a:pt x="3421" y="567"/>
                  <a:pt x="3387" y="560"/>
                </a:cubicBezTo>
                <a:cubicBezTo>
                  <a:pt x="3383" y="430"/>
                  <a:pt x="3383" y="430"/>
                  <a:pt x="3383" y="430"/>
                </a:cubicBezTo>
                <a:cubicBezTo>
                  <a:pt x="3391" y="426"/>
                  <a:pt x="3397" y="417"/>
                  <a:pt x="3397" y="407"/>
                </a:cubicBezTo>
                <a:cubicBezTo>
                  <a:pt x="3397" y="400"/>
                  <a:pt x="3394" y="394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4"/>
                  <a:pt x="3347" y="400"/>
                  <a:pt x="3347" y="407"/>
                </a:cubicBezTo>
                <a:cubicBezTo>
                  <a:pt x="3347" y="417"/>
                  <a:pt x="3353" y="426"/>
                  <a:pt x="3361" y="430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8"/>
                  <a:pt x="3297" y="634"/>
                </a:cubicBezTo>
                <a:cubicBezTo>
                  <a:pt x="3297" y="659"/>
                  <a:pt x="3310" y="682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8"/>
                  <a:pt x="3288" y="1214"/>
                  <a:pt x="3288" y="1245"/>
                </a:cubicBezTo>
                <a:cubicBezTo>
                  <a:pt x="3288" y="1276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2"/>
                  <a:pt x="2243" y="1442"/>
                  <a:pt x="2243" y="1442"/>
                </a:cubicBezTo>
                <a:cubicBezTo>
                  <a:pt x="2243" y="1458"/>
                  <a:pt x="2243" y="1458"/>
                  <a:pt x="2243" y="1458"/>
                </a:cubicBezTo>
                <a:cubicBezTo>
                  <a:pt x="2199" y="1458"/>
                  <a:pt x="2199" y="1458"/>
                  <a:pt x="2199" y="1458"/>
                </a:cubicBezTo>
                <a:cubicBezTo>
                  <a:pt x="2199" y="1402"/>
                  <a:pt x="2199" y="1402"/>
                  <a:pt x="2199" y="1402"/>
                </a:cubicBezTo>
                <a:cubicBezTo>
                  <a:pt x="2177" y="1402"/>
                  <a:pt x="2177" y="1402"/>
                  <a:pt x="2177" y="1402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10"/>
                  <a:pt x="2152" y="1410"/>
                  <a:pt x="2152" y="1410"/>
                </a:cubicBezTo>
                <a:cubicBezTo>
                  <a:pt x="2139" y="1410"/>
                  <a:pt x="2139" y="1410"/>
                  <a:pt x="2139" y="1410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4"/>
                  <a:pt x="2077" y="1454"/>
                  <a:pt x="2077" y="1454"/>
                </a:cubicBezTo>
                <a:cubicBezTo>
                  <a:pt x="2068" y="1454"/>
                  <a:pt x="2068" y="1454"/>
                  <a:pt x="2068" y="1454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4"/>
                  <a:pt x="2055" y="1454"/>
                  <a:pt x="2055" y="1454"/>
                </a:cubicBezTo>
                <a:cubicBezTo>
                  <a:pt x="2033" y="1454"/>
                  <a:pt x="2033" y="1454"/>
                  <a:pt x="2033" y="1454"/>
                </a:cubicBezTo>
                <a:cubicBezTo>
                  <a:pt x="2033" y="1462"/>
                  <a:pt x="2033" y="1462"/>
                  <a:pt x="2033" y="1462"/>
                </a:cubicBezTo>
                <a:cubicBezTo>
                  <a:pt x="2004" y="1462"/>
                  <a:pt x="2004" y="1462"/>
                  <a:pt x="2004" y="1462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2"/>
                  <a:pt x="1791" y="1442"/>
                  <a:pt x="1791" y="1442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8"/>
                  <a:pt x="1756" y="1438"/>
                  <a:pt x="1756" y="1438"/>
                </a:cubicBezTo>
                <a:cubicBezTo>
                  <a:pt x="1744" y="1438"/>
                  <a:pt x="1744" y="1438"/>
                  <a:pt x="1744" y="1438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8"/>
                  <a:pt x="1699" y="1438"/>
                  <a:pt x="1699" y="1438"/>
                </a:cubicBezTo>
                <a:cubicBezTo>
                  <a:pt x="1673" y="1438"/>
                  <a:pt x="1673" y="1438"/>
                  <a:pt x="1673" y="1438"/>
                </a:cubicBezTo>
                <a:cubicBezTo>
                  <a:pt x="1673" y="1470"/>
                  <a:pt x="1673" y="1470"/>
                  <a:pt x="1673" y="1470"/>
                </a:cubicBezTo>
                <a:cubicBezTo>
                  <a:pt x="1656" y="1470"/>
                  <a:pt x="1656" y="1470"/>
                  <a:pt x="1656" y="1470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4"/>
                  <a:pt x="1531" y="1394"/>
                  <a:pt x="1531" y="1394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8"/>
                  <a:pt x="1507" y="1308"/>
                  <a:pt x="1507" y="1308"/>
                </a:cubicBezTo>
                <a:cubicBezTo>
                  <a:pt x="1479" y="1308"/>
                  <a:pt x="1479" y="1308"/>
                  <a:pt x="1479" y="1308"/>
                </a:cubicBezTo>
                <a:cubicBezTo>
                  <a:pt x="1479" y="1282"/>
                  <a:pt x="1479" y="1282"/>
                  <a:pt x="1479" y="1282"/>
                </a:cubicBezTo>
                <a:cubicBezTo>
                  <a:pt x="1465" y="1282"/>
                  <a:pt x="1465" y="1282"/>
                  <a:pt x="1465" y="1282"/>
                </a:cubicBezTo>
                <a:cubicBezTo>
                  <a:pt x="1465" y="1308"/>
                  <a:pt x="1465" y="1308"/>
                  <a:pt x="1465" y="1308"/>
                </a:cubicBezTo>
                <a:cubicBezTo>
                  <a:pt x="1443" y="1308"/>
                  <a:pt x="1443" y="1308"/>
                  <a:pt x="1443" y="1308"/>
                </a:cubicBezTo>
                <a:cubicBezTo>
                  <a:pt x="1443" y="1266"/>
                  <a:pt x="1443" y="1266"/>
                  <a:pt x="1443" y="1266"/>
                </a:cubicBezTo>
                <a:cubicBezTo>
                  <a:pt x="1443" y="1266"/>
                  <a:pt x="1412" y="1232"/>
                  <a:pt x="1389" y="1232"/>
                </a:cubicBezTo>
                <a:cubicBezTo>
                  <a:pt x="1367" y="1232"/>
                  <a:pt x="1337" y="1270"/>
                  <a:pt x="1337" y="1270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8"/>
                  <a:pt x="1315" y="1418"/>
                  <a:pt x="1315" y="1418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6"/>
                  <a:pt x="1275" y="1446"/>
                  <a:pt x="1275" y="1446"/>
                </a:cubicBezTo>
                <a:cubicBezTo>
                  <a:pt x="1267" y="1446"/>
                  <a:pt x="1267" y="1446"/>
                  <a:pt x="1267" y="1446"/>
                </a:cubicBezTo>
                <a:cubicBezTo>
                  <a:pt x="1267" y="1422"/>
                  <a:pt x="1267" y="1422"/>
                  <a:pt x="1267" y="1422"/>
                </a:cubicBezTo>
                <a:cubicBezTo>
                  <a:pt x="1253" y="1422"/>
                  <a:pt x="1253" y="1422"/>
                  <a:pt x="1253" y="1422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10"/>
                  <a:pt x="1200" y="1410"/>
                  <a:pt x="1200" y="1410"/>
                </a:cubicBezTo>
                <a:cubicBezTo>
                  <a:pt x="1189" y="1410"/>
                  <a:pt x="1189" y="1410"/>
                  <a:pt x="1189" y="1410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2"/>
                  <a:pt x="1164" y="1402"/>
                  <a:pt x="1164" y="1402"/>
                </a:cubicBezTo>
                <a:cubicBezTo>
                  <a:pt x="1155" y="1402"/>
                  <a:pt x="1155" y="1402"/>
                  <a:pt x="1155" y="1402"/>
                </a:cubicBezTo>
                <a:cubicBezTo>
                  <a:pt x="1155" y="1418"/>
                  <a:pt x="1155" y="1418"/>
                  <a:pt x="1155" y="1418"/>
                </a:cubicBezTo>
                <a:cubicBezTo>
                  <a:pt x="1133" y="1418"/>
                  <a:pt x="1133" y="1418"/>
                  <a:pt x="1133" y="1418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6"/>
                  <a:pt x="1112" y="1386"/>
                  <a:pt x="1112" y="1386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90"/>
                  <a:pt x="1063" y="1390"/>
                  <a:pt x="1063" y="1390"/>
                </a:cubicBezTo>
                <a:cubicBezTo>
                  <a:pt x="1051" y="1390"/>
                  <a:pt x="1051" y="1390"/>
                  <a:pt x="1051" y="1390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2"/>
                  <a:pt x="969" y="1382"/>
                  <a:pt x="969" y="1382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4"/>
                  <a:pt x="787" y="1394"/>
                  <a:pt x="787" y="1394"/>
                </a:cubicBezTo>
                <a:cubicBezTo>
                  <a:pt x="787" y="1194"/>
                  <a:pt x="787" y="1194"/>
                  <a:pt x="787" y="1194"/>
                </a:cubicBezTo>
                <a:cubicBezTo>
                  <a:pt x="691" y="1194"/>
                  <a:pt x="691" y="1194"/>
                  <a:pt x="691" y="1194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6"/>
                  <a:pt x="664" y="1446"/>
                  <a:pt x="664" y="1446"/>
                </a:cubicBezTo>
                <a:cubicBezTo>
                  <a:pt x="640" y="1446"/>
                  <a:pt x="640" y="1446"/>
                  <a:pt x="640" y="1446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8"/>
                  <a:pt x="625" y="1238"/>
                  <a:pt x="625" y="1238"/>
                </a:cubicBezTo>
                <a:cubicBezTo>
                  <a:pt x="601" y="1238"/>
                  <a:pt x="601" y="1238"/>
                  <a:pt x="601" y="1238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2"/>
                  <a:pt x="536" y="1242"/>
                  <a:pt x="536" y="1242"/>
                </a:cubicBezTo>
                <a:cubicBezTo>
                  <a:pt x="515" y="1242"/>
                  <a:pt x="515" y="1242"/>
                  <a:pt x="515" y="1242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70"/>
                  <a:pt x="456" y="1170"/>
                </a:cubicBezTo>
                <a:cubicBezTo>
                  <a:pt x="425" y="1170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4"/>
                  <a:pt x="373" y="1234"/>
                  <a:pt x="373" y="1234"/>
                </a:cubicBezTo>
                <a:cubicBezTo>
                  <a:pt x="320" y="1234"/>
                  <a:pt x="320" y="1234"/>
                  <a:pt x="320" y="1234"/>
                </a:cubicBezTo>
                <a:cubicBezTo>
                  <a:pt x="320" y="1246"/>
                  <a:pt x="320" y="1246"/>
                  <a:pt x="320" y="1246"/>
                </a:cubicBezTo>
                <a:cubicBezTo>
                  <a:pt x="303" y="1246"/>
                  <a:pt x="303" y="1246"/>
                  <a:pt x="303" y="1246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20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2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6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solidFill>
            <a:srgbClr val="E11F26">
              <a:alpha val="40000"/>
            </a:srgbClr>
          </a:solidFill>
          <a:ln w="12700">
            <a:solidFill>
              <a:schemeClr val="bg1"/>
            </a:soli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3000">
              <a:solidFill>
                <a:srgbClr val="3C3940"/>
              </a:solidFill>
              <a:cs typeface="+mn-ea"/>
              <a:sym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24671" y="1441452"/>
            <a:ext cx="5448242" cy="1493724"/>
            <a:chOff x="2544337" y="1576840"/>
            <a:chExt cx="6964817" cy="1909518"/>
          </a:xfrm>
        </p:grpSpPr>
        <p:grpSp>
          <p:nvGrpSpPr>
            <p:cNvPr id="97" name="组合 96"/>
            <p:cNvGrpSpPr/>
            <p:nvPr/>
          </p:nvGrpSpPr>
          <p:grpSpPr>
            <a:xfrm>
              <a:off x="2544337" y="1591293"/>
              <a:ext cx="2101861" cy="1895065"/>
              <a:chOff x="3720691" y="2824413"/>
              <a:chExt cx="1341120" cy="1209172"/>
            </a:xfrm>
          </p:grpSpPr>
          <p:sp>
            <p:nvSpPr>
              <p:cNvPr id="98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23" tIns="45711" rIns="91423" bIns="45711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Freeform 5"/>
              <p:cNvSpPr/>
              <p:nvPr/>
            </p:nvSpPr>
            <p:spPr bwMode="auto">
              <a:xfrm rot="1855731">
                <a:off x="3764582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>
                      <a:lumMod val="85000"/>
                      <a:lumOff val="15000"/>
                    </a:srgbClr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23" tIns="45711" rIns="91423" bIns="45711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0" name="Freeform 5"/>
            <p:cNvSpPr/>
            <p:nvPr/>
          </p:nvSpPr>
          <p:spPr bwMode="auto">
            <a:xfrm rot="1855731">
              <a:off x="2734593" y="1754870"/>
              <a:ext cx="1753091" cy="1580611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E11F26"/>
              </a:solidFill>
              <a:prstDash val="sysDash"/>
              <a:miter lim="800000"/>
            </a:ln>
            <a:effectLst/>
          </p:spPr>
          <p:txBody>
            <a:bodyPr vert="horz" wrap="square" lIns="91389" tIns="45694" rIns="91389" bIns="45694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3159471" y="1828773"/>
              <a:ext cx="1129433" cy="1396678"/>
            </a:xfrm>
            <a:prstGeom prst="rect">
              <a:avLst/>
            </a:prstGeom>
            <a:noFill/>
          </p:spPr>
          <p:txBody>
            <a:bodyPr wrap="square" lIns="91389" tIns="45694" rIns="91389" bIns="45694" rtlCol="0">
              <a:spAutoFit/>
            </a:bodyPr>
            <a:lstStyle/>
            <a:p>
              <a:r>
                <a:rPr lang="en-US" altLang="zh-CN" sz="6500" b="1" dirty="0" smtClean="0">
                  <a:solidFill>
                    <a:srgbClr val="E11F26"/>
                  </a:solidFill>
                  <a:cs typeface="+mn-ea"/>
                  <a:sym typeface="+mn-lt"/>
                </a:rPr>
                <a:t>2</a:t>
              </a:r>
              <a:endParaRPr lang="zh-CN" altLang="en-US" sz="6500" b="1" dirty="0">
                <a:solidFill>
                  <a:srgbClr val="E11F26"/>
                </a:solidFill>
                <a:cs typeface="+mn-ea"/>
                <a:sym typeface="+mn-lt"/>
              </a:endParaRPr>
            </a:p>
          </p:txBody>
        </p:sp>
        <p:grpSp>
          <p:nvGrpSpPr>
            <p:cNvPr id="102" name="组合 101"/>
            <p:cNvGrpSpPr/>
            <p:nvPr/>
          </p:nvGrpSpPr>
          <p:grpSpPr>
            <a:xfrm>
              <a:off x="4163026" y="1591292"/>
              <a:ext cx="2101861" cy="1895065"/>
              <a:chOff x="3720691" y="2824413"/>
              <a:chExt cx="1341120" cy="1209172"/>
            </a:xfrm>
          </p:grpSpPr>
          <p:sp>
            <p:nvSpPr>
              <p:cNvPr id="103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23" tIns="45711" rIns="91423" bIns="45711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>
                      <a:lumMod val="70000"/>
                      <a:lumOff val="30000"/>
                    </a:srgbClr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23" tIns="45711" rIns="91423" bIns="45711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5" name="Freeform 5"/>
            <p:cNvSpPr/>
            <p:nvPr/>
          </p:nvSpPr>
          <p:spPr bwMode="auto">
            <a:xfrm rot="1855731">
              <a:off x="4353282" y="1754869"/>
              <a:ext cx="1753091" cy="1580611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E11F26"/>
              </a:solidFill>
              <a:prstDash val="sysDash"/>
              <a:miter lim="800000"/>
            </a:ln>
            <a:effectLst/>
          </p:spPr>
          <p:txBody>
            <a:bodyPr vert="horz" wrap="square" lIns="91389" tIns="45694" rIns="91389" bIns="45694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4778162" y="1828773"/>
              <a:ext cx="1129433" cy="1396678"/>
            </a:xfrm>
            <a:prstGeom prst="rect">
              <a:avLst/>
            </a:prstGeom>
            <a:noFill/>
          </p:spPr>
          <p:txBody>
            <a:bodyPr wrap="square" lIns="91389" tIns="45694" rIns="91389" bIns="45694" rtlCol="0">
              <a:spAutoFit/>
            </a:bodyPr>
            <a:lstStyle/>
            <a:p>
              <a:r>
                <a:rPr lang="en-US" altLang="zh-CN" sz="6500" b="1" dirty="0" smtClean="0">
                  <a:solidFill>
                    <a:srgbClr val="E11F26"/>
                  </a:solidFill>
                  <a:cs typeface="+mn-ea"/>
                  <a:sym typeface="+mn-lt"/>
                </a:rPr>
                <a:t>0</a:t>
              </a:r>
              <a:endParaRPr lang="zh-CN" altLang="en-US" sz="6500" b="1" dirty="0">
                <a:solidFill>
                  <a:srgbClr val="E11F26"/>
                </a:solidFill>
                <a:cs typeface="+mn-ea"/>
                <a:sym typeface="+mn-lt"/>
              </a:endParaRPr>
            </a:p>
          </p:txBody>
        </p:sp>
        <p:grpSp>
          <p:nvGrpSpPr>
            <p:cNvPr id="107" name="组合 106"/>
            <p:cNvGrpSpPr/>
            <p:nvPr/>
          </p:nvGrpSpPr>
          <p:grpSpPr>
            <a:xfrm>
              <a:off x="5788836" y="1591291"/>
              <a:ext cx="2101861" cy="1895065"/>
              <a:chOff x="3720691" y="2824413"/>
              <a:chExt cx="1341120" cy="1209172"/>
            </a:xfrm>
          </p:grpSpPr>
          <p:sp>
            <p:nvSpPr>
              <p:cNvPr id="108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23" tIns="45711" rIns="91423" bIns="45711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>
                      <a:lumMod val="70000"/>
                      <a:lumOff val="30000"/>
                    </a:srgbClr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23" tIns="45711" rIns="91423" bIns="45711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10" name="Freeform 5"/>
            <p:cNvSpPr/>
            <p:nvPr/>
          </p:nvSpPr>
          <p:spPr bwMode="auto">
            <a:xfrm rot="1855731">
              <a:off x="5979092" y="1754868"/>
              <a:ext cx="1753091" cy="1580611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E11F26"/>
              </a:solidFill>
              <a:prstDash val="sysDash"/>
              <a:miter lim="800000"/>
            </a:ln>
            <a:effectLst/>
          </p:spPr>
          <p:txBody>
            <a:bodyPr vert="horz" wrap="square" lIns="91389" tIns="45694" rIns="91389" bIns="45694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6403972" y="1828772"/>
              <a:ext cx="1129433" cy="1396678"/>
            </a:xfrm>
            <a:prstGeom prst="rect">
              <a:avLst/>
            </a:prstGeom>
            <a:noFill/>
          </p:spPr>
          <p:txBody>
            <a:bodyPr wrap="square" lIns="91389" tIns="45694" rIns="91389" bIns="45694" rtlCol="0">
              <a:spAutoFit/>
            </a:bodyPr>
            <a:lstStyle/>
            <a:p>
              <a:r>
                <a:rPr lang="en-US" altLang="zh-CN" sz="6500" b="1" dirty="0" smtClean="0">
                  <a:solidFill>
                    <a:srgbClr val="E11F26"/>
                  </a:solidFill>
                  <a:cs typeface="+mn-ea"/>
                  <a:sym typeface="+mn-lt"/>
                </a:rPr>
                <a:t>1</a:t>
              </a:r>
              <a:endParaRPr lang="zh-CN" altLang="en-US" sz="6500" b="1" dirty="0">
                <a:solidFill>
                  <a:srgbClr val="E11F26"/>
                </a:solidFill>
                <a:cs typeface="+mn-ea"/>
                <a:sym typeface="+mn-lt"/>
              </a:endParaRPr>
            </a:p>
          </p:txBody>
        </p:sp>
        <p:grpSp>
          <p:nvGrpSpPr>
            <p:cNvPr id="112" name="组合 111"/>
            <p:cNvGrpSpPr/>
            <p:nvPr/>
          </p:nvGrpSpPr>
          <p:grpSpPr>
            <a:xfrm>
              <a:off x="7407293" y="1576840"/>
              <a:ext cx="2101861" cy="1895065"/>
              <a:chOff x="3720691" y="2824413"/>
              <a:chExt cx="1341120" cy="1209172"/>
            </a:xfrm>
          </p:grpSpPr>
          <p:sp>
            <p:nvSpPr>
              <p:cNvPr id="113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>
                      <a:lumMod val="70000"/>
                      <a:lumOff val="30000"/>
                    </a:srgbClr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23" tIns="45711" rIns="91423" bIns="45711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>
                      <a:lumMod val="70000"/>
                      <a:lumOff val="30000"/>
                    </a:srgbClr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23" tIns="45711" rIns="91423" bIns="45711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15" name="Freeform 5"/>
            <p:cNvSpPr/>
            <p:nvPr/>
          </p:nvSpPr>
          <p:spPr bwMode="auto">
            <a:xfrm rot="1855731">
              <a:off x="7597548" y="1740415"/>
              <a:ext cx="1753091" cy="1580611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E11F26"/>
              </a:solidFill>
              <a:prstDash val="sysDash"/>
              <a:miter lim="800000"/>
            </a:ln>
            <a:effectLst/>
          </p:spPr>
          <p:txBody>
            <a:bodyPr vert="horz" wrap="square" lIns="91389" tIns="45694" rIns="91389" bIns="45694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8022428" y="1814317"/>
              <a:ext cx="1129433" cy="1396678"/>
            </a:xfrm>
            <a:prstGeom prst="rect">
              <a:avLst/>
            </a:prstGeom>
            <a:noFill/>
          </p:spPr>
          <p:txBody>
            <a:bodyPr wrap="square" lIns="91389" tIns="45694" rIns="91389" bIns="45694" rtlCol="0">
              <a:spAutoFit/>
            </a:bodyPr>
            <a:lstStyle/>
            <a:p>
              <a:r>
                <a:rPr lang="en-US" altLang="zh-CN" sz="6500" b="1" dirty="0" smtClean="0">
                  <a:solidFill>
                    <a:srgbClr val="E11F26"/>
                  </a:solidFill>
                  <a:cs typeface="+mn-ea"/>
                  <a:sym typeface="+mn-lt"/>
                </a:rPr>
                <a:t>9</a:t>
              </a:r>
              <a:endParaRPr lang="zh-CN" altLang="en-US" sz="6500" b="1" dirty="0">
                <a:solidFill>
                  <a:srgbClr val="E11F2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958905" y="761083"/>
            <a:ext cx="4117512" cy="532379"/>
            <a:chOff x="3097567" y="645569"/>
            <a:chExt cx="5867719" cy="758675"/>
          </a:xfrm>
        </p:grpSpPr>
        <p:sp>
          <p:nvSpPr>
            <p:cNvPr id="117" name="Freeform 5"/>
            <p:cNvSpPr/>
            <p:nvPr/>
          </p:nvSpPr>
          <p:spPr bwMode="auto">
            <a:xfrm rot="1855731">
              <a:off x="4045099" y="677671"/>
              <a:ext cx="805865" cy="726573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389" tIns="45694" rIns="91389" bIns="45694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Freeform 5"/>
            <p:cNvSpPr/>
            <p:nvPr/>
          </p:nvSpPr>
          <p:spPr bwMode="auto">
            <a:xfrm rot="1855731">
              <a:off x="5404606" y="645569"/>
              <a:ext cx="429857" cy="38756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E11F26"/>
            </a:soli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389" tIns="45694" rIns="91389" bIns="45694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Freeform 5"/>
            <p:cNvSpPr/>
            <p:nvPr/>
          </p:nvSpPr>
          <p:spPr bwMode="auto">
            <a:xfrm rot="1855731">
              <a:off x="3097567" y="906910"/>
              <a:ext cx="427777" cy="385689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E11F26"/>
            </a:soli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389" tIns="45694" rIns="91389" bIns="45694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Freeform 5"/>
            <p:cNvSpPr/>
            <p:nvPr/>
          </p:nvSpPr>
          <p:spPr bwMode="auto">
            <a:xfrm rot="1855731">
              <a:off x="6333094" y="853153"/>
              <a:ext cx="572522" cy="51619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389" tIns="45694" rIns="91389" bIns="45694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Freeform 5"/>
            <p:cNvSpPr/>
            <p:nvPr/>
          </p:nvSpPr>
          <p:spPr bwMode="auto">
            <a:xfrm rot="1855731">
              <a:off x="7490268" y="750326"/>
              <a:ext cx="291764" cy="263057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E11F26"/>
            </a:soli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389" tIns="45694" rIns="91389" bIns="45694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Freeform 5"/>
            <p:cNvSpPr/>
            <p:nvPr/>
          </p:nvSpPr>
          <p:spPr bwMode="auto">
            <a:xfrm rot="1855731">
              <a:off x="8392764" y="784468"/>
              <a:ext cx="572522" cy="51619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389" tIns="45694" rIns="91389" bIns="45694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753881" y="4811061"/>
            <a:ext cx="2227581" cy="370768"/>
            <a:chOff x="4654427" y="4718860"/>
            <a:chExt cx="1663809" cy="276971"/>
          </a:xfrm>
        </p:grpSpPr>
        <p:grpSp>
          <p:nvGrpSpPr>
            <p:cNvPr id="36" name="组合 35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38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D2381C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  <p:sp>
            <p:nvSpPr>
              <p:cNvPr id="39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D2381C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D2381C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</p:grpSp>
        <p:sp>
          <p:nvSpPr>
            <p:cNvPr id="37" name="文本框 22"/>
            <p:cNvSpPr txBox="1"/>
            <p:nvPr/>
          </p:nvSpPr>
          <p:spPr>
            <a:xfrm>
              <a:off x="4925563" y="4762325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D2381C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D2381C"/>
                </a:solidFill>
                <a:effectLst/>
                <a:uLnTx/>
                <a:uFillTx/>
                <a:latin typeface="+mn-lt"/>
                <a:ea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724053" y="4816913"/>
            <a:ext cx="2699384" cy="370958"/>
            <a:chOff x="6395842" y="4718860"/>
            <a:chExt cx="2016134" cy="276971"/>
          </a:xfrm>
        </p:grpSpPr>
        <p:grpSp>
          <p:nvGrpSpPr>
            <p:cNvPr id="41" name="组合 40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43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D2381C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  <p:sp>
            <p:nvSpPr>
              <p:cNvPr id="44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D2381C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D2381C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</p:grpSp>
        <p:sp>
          <p:nvSpPr>
            <p:cNvPr id="42" name="文本框 27"/>
            <p:cNvSpPr txBox="1"/>
            <p:nvPr/>
          </p:nvSpPr>
          <p:spPr>
            <a:xfrm>
              <a:off x="6669040" y="4756945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D2381C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D2381C"/>
                </a:solidFill>
                <a:effectLst/>
                <a:uLnTx/>
                <a:uFillTx/>
                <a:latin typeface="+mn-lt"/>
                <a:ea typeface="+mn-ea"/>
                <a:sym typeface="+mn-lt"/>
              </a:endParaRPr>
            </a:p>
          </p:txBody>
        </p:sp>
      </p:grpSp>
      <p:sp>
        <p:nvSpPr>
          <p:cNvPr id="45" name="TextBox 1"/>
          <p:cNvSpPr txBox="1"/>
          <p:nvPr/>
        </p:nvSpPr>
        <p:spPr>
          <a:xfrm>
            <a:off x="1366467" y="3131080"/>
            <a:ext cx="10097370" cy="1015634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000" b="1" dirty="0" smtClean="0">
                <a:solidFill>
                  <a:srgbClr val="D2381C"/>
                </a:solidFill>
                <a:cs typeface="+mn-ea"/>
                <a:sym typeface="+mn-lt"/>
              </a:rPr>
              <a:t>总结计划商务通用</a:t>
            </a:r>
            <a:r>
              <a:rPr lang="en-US" altLang="zh-CN" sz="6000" b="1" dirty="0" smtClean="0">
                <a:solidFill>
                  <a:srgbClr val="D2381C"/>
                </a:solidFill>
                <a:cs typeface="+mn-ea"/>
                <a:sym typeface="+mn-lt"/>
              </a:rPr>
              <a:t>PPT</a:t>
            </a:r>
            <a:r>
              <a:rPr lang="zh-CN" altLang="en-US" sz="6000" b="1" dirty="0" smtClean="0">
                <a:solidFill>
                  <a:srgbClr val="D2381C"/>
                </a:solidFill>
                <a:cs typeface="+mn-ea"/>
                <a:sym typeface="+mn-lt"/>
              </a:rPr>
              <a:t>模板</a:t>
            </a:r>
            <a:endParaRPr lang="zh-CN" altLang="en-US" sz="6000" b="1" dirty="0">
              <a:solidFill>
                <a:srgbClr val="D2381C"/>
              </a:solidFill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857504" y="420710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cs typeface="+mn-ea"/>
                <a:sym typeface="+mn-lt"/>
              </a:rPr>
              <a:t>总结计划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092313" y="420710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cs typeface="+mn-ea"/>
                <a:sym typeface="+mn-lt"/>
              </a:rPr>
              <a:t>毕业答辩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299537" y="420710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cs typeface="+mn-ea"/>
                <a:sym typeface="+mn-lt"/>
              </a:rPr>
              <a:t>企业宣传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564917" y="420710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cs typeface="+mn-ea"/>
                <a:sym typeface="+mn-lt"/>
              </a:rPr>
              <a:t>公司介绍</a:t>
            </a:r>
            <a:endParaRPr lang="zh-CN" altLang="en-US" b="1" dirty="0">
              <a:cs typeface="+mn-ea"/>
              <a:sym typeface="+mn-lt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5025134" y="4267919"/>
            <a:ext cx="0" cy="247707"/>
          </a:xfrm>
          <a:prstGeom prst="line">
            <a:avLst/>
          </a:prstGeom>
          <a:ln w="28575">
            <a:solidFill>
              <a:srgbClr val="028F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6264517" y="4267919"/>
            <a:ext cx="0" cy="247707"/>
          </a:xfrm>
          <a:prstGeom prst="line">
            <a:avLst/>
          </a:prstGeom>
          <a:ln w="28575">
            <a:solidFill>
              <a:srgbClr val="028F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7503900" y="4267919"/>
            <a:ext cx="0" cy="247707"/>
          </a:xfrm>
          <a:prstGeom prst="line">
            <a:avLst/>
          </a:prstGeom>
          <a:ln w="28575">
            <a:solidFill>
              <a:srgbClr val="028F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8491359" y="250725"/>
            <a:ext cx="3584931" cy="318344"/>
            <a:chOff x="911928" y="4550022"/>
            <a:chExt cx="3584931" cy="318344"/>
          </a:xfrm>
        </p:grpSpPr>
        <p:sp>
          <p:nvSpPr>
            <p:cNvPr id="53" name="文本框 52"/>
            <p:cNvSpPr txBox="1"/>
            <p:nvPr/>
          </p:nvSpPr>
          <p:spPr>
            <a:xfrm>
              <a:off x="911928" y="456058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cs typeface="+mn-ea"/>
                  <a:sym typeface="+mn-lt"/>
                </a:rPr>
                <a:t>总结计划</a:t>
              </a:r>
              <a:endParaRPr lang="zh-CN" altLang="en-US" sz="1400" b="1" dirty="0">
                <a:cs typeface="+mn-ea"/>
                <a:sym typeface="+mn-lt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793425" y="4560015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cs typeface="+mn-ea"/>
                  <a:sym typeface="+mn-lt"/>
                </a:rPr>
                <a:t>毕业答辩</a:t>
              </a:r>
              <a:endParaRPr lang="zh-CN" altLang="en-US" sz="1400" b="1" dirty="0">
                <a:cs typeface="+mn-ea"/>
                <a:sym typeface="+mn-lt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2682209" y="4560015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cs typeface="+mn-ea"/>
                  <a:sym typeface="+mn-lt"/>
                </a:rPr>
                <a:t>企业宣传</a:t>
              </a:r>
              <a:endParaRPr lang="zh-CN" altLang="en-US" sz="1400" b="1" dirty="0">
                <a:cs typeface="+mn-ea"/>
                <a:sym typeface="+mn-lt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3594048" y="4550022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cs typeface="+mn-ea"/>
                  <a:sym typeface="+mn-lt"/>
                </a:rPr>
                <a:t>公司介绍</a:t>
              </a:r>
              <a:endParaRPr lang="zh-CN" altLang="en-US" sz="1400" b="1" dirty="0">
                <a:cs typeface="+mn-ea"/>
                <a:sym typeface="+mn-lt"/>
              </a:endParaRPr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1793425" y="4642477"/>
              <a:ext cx="0" cy="144000"/>
            </a:xfrm>
            <a:prstGeom prst="line">
              <a:avLst/>
            </a:prstGeom>
            <a:ln w="19050">
              <a:solidFill>
                <a:srgbClr val="028F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2696236" y="4642477"/>
              <a:ext cx="0" cy="144000"/>
            </a:xfrm>
            <a:prstGeom prst="line">
              <a:avLst/>
            </a:prstGeom>
            <a:ln w="19050">
              <a:solidFill>
                <a:srgbClr val="028F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3599047" y="4642477"/>
              <a:ext cx="0" cy="144000"/>
            </a:xfrm>
            <a:prstGeom prst="line">
              <a:avLst/>
            </a:prstGeom>
            <a:ln w="19050">
              <a:solidFill>
                <a:srgbClr val="028F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000">
        <p14:vortex dir="r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4167382" y="1869969"/>
            <a:ext cx="3710743" cy="3709563"/>
            <a:chOff x="3625516" y="1446637"/>
            <a:chExt cx="2874186" cy="2873272"/>
          </a:xfrm>
        </p:grpSpPr>
        <p:sp>
          <p:nvSpPr>
            <p:cNvPr id="25" name="圆角矩形 25"/>
            <p:cNvSpPr/>
            <p:nvPr/>
          </p:nvSpPr>
          <p:spPr>
            <a:xfrm rot="16200000" flipH="1" flipV="1">
              <a:off x="4496104" y="1875377"/>
              <a:ext cx="1134417" cy="548627"/>
            </a:xfrm>
            <a:custGeom>
              <a:avLst/>
              <a:gdLst>
                <a:gd name="connsiteX0" fmla="*/ 0 w 1706671"/>
                <a:gd name="connsiteY0" fmla="*/ 129861 h 1036320"/>
                <a:gd name="connsiteX1" fmla="*/ 129861 w 1706671"/>
                <a:gd name="connsiteY1" fmla="*/ 0 h 1036320"/>
                <a:gd name="connsiteX2" fmla="*/ 1576810 w 1706671"/>
                <a:gd name="connsiteY2" fmla="*/ 0 h 1036320"/>
                <a:gd name="connsiteX3" fmla="*/ 1706671 w 1706671"/>
                <a:gd name="connsiteY3" fmla="*/ 129861 h 1036320"/>
                <a:gd name="connsiteX4" fmla="*/ 1706671 w 1706671"/>
                <a:gd name="connsiteY4" fmla="*/ 906459 h 1036320"/>
                <a:gd name="connsiteX5" fmla="*/ 1576810 w 1706671"/>
                <a:gd name="connsiteY5" fmla="*/ 1036320 h 1036320"/>
                <a:gd name="connsiteX6" fmla="*/ 129861 w 1706671"/>
                <a:gd name="connsiteY6" fmla="*/ 1036320 h 1036320"/>
                <a:gd name="connsiteX7" fmla="*/ 0 w 1706671"/>
                <a:gd name="connsiteY7" fmla="*/ 906459 h 1036320"/>
                <a:gd name="connsiteX8" fmla="*/ 0 w 1706671"/>
                <a:gd name="connsiteY8" fmla="*/ 129861 h 1036320"/>
                <a:gd name="connsiteX0-1" fmla="*/ 0 w 2114558"/>
                <a:gd name="connsiteY0-2" fmla="*/ 129861 h 1036320"/>
                <a:gd name="connsiteX1-3" fmla="*/ 129861 w 2114558"/>
                <a:gd name="connsiteY1-4" fmla="*/ 0 h 1036320"/>
                <a:gd name="connsiteX2-5" fmla="*/ 1576810 w 2114558"/>
                <a:gd name="connsiteY2-6" fmla="*/ 0 h 1036320"/>
                <a:gd name="connsiteX3-7" fmla="*/ 1706671 w 2114558"/>
                <a:gd name="connsiteY3-8" fmla="*/ 129861 h 1036320"/>
                <a:gd name="connsiteX4-9" fmla="*/ 2114550 w 2114558"/>
                <a:gd name="connsiteY4-10" fmla="*/ 509588 h 1036320"/>
                <a:gd name="connsiteX5-11" fmla="*/ 1706671 w 2114558"/>
                <a:gd name="connsiteY5-12" fmla="*/ 906459 h 1036320"/>
                <a:gd name="connsiteX6-13" fmla="*/ 1576810 w 2114558"/>
                <a:gd name="connsiteY6-14" fmla="*/ 1036320 h 1036320"/>
                <a:gd name="connsiteX7-15" fmla="*/ 129861 w 2114558"/>
                <a:gd name="connsiteY7-16" fmla="*/ 1036320 h 1036320"/>
                <a:gd name="connsiteX8-17" fmla="*/ 0 w 2114558"/>
                <a:gd name="connsiteY8-18" fmla="*/ 906459 h 1036320"/>
                <a:gd name="connsiteX9" fmla="*/ 0 w 2114558"/>
                <a:gd name="connsiteY9" fmla="*/ 129861 h 1036320"/>
                <a:gd name="connsiteX0-19" fmla="*/ 0 w 2114560"/>
                <a:gd name="connsiteY0-20" fmla="*/ 129861 h 1036320"/>
                <a:gd name="connsiteX1-21" fmla="*/ 129861 w 2114560"/>
                <a:gd name="connsiteY1-22" fmla="*/ 0 h 1036320"/>
                <a:gd name="connsiteX2-23" fmla="*/ 1576810 w 2114560"/>
                <a:gd name="connsiteY2-24" fmla="*/ 0 h 1036320"/>
                <a:gd name="connsiteX3-25" fmla="*/ 1778109 w 2114560"/>
                <a:gd name="connsiteY3-26" fmla="*/ 148911 h 1036320"/>
                <a:gd name="connsiteX4-27" fmla="*/ 2114550 w 2114560"/>
                <a:gd name="connsiteY4-28" fmla="*/ 509588 h 1036320"/>
                <a:gd name="connsiteX5-29" fmla="*/ 1706671 w 2114560"/>
                <a:gd name="connsiteY5-30" fmla="*/ 906459 h 1036320"/>
                <a:gd name="connsiteX6-31" fmla="*/ 1576810 w 2114560"/>
                <a:gd name="connsiteY6-32" fmla="*/ 1036320 h 1036320"/>
                <a:gd name="connsiteX7-33" fmla="*/ 129861 w 2114560"/>
                <a:gd name="connsiteY7-34" fmla="*/ 1036320 h 1036320"/>
                <a:gd name="connsiteX8-35" fmla="*/ 0 w 2114560"/>
                <a:gd name="connsiteY8-36" fmla="*/ 906459 h 1036320"/>
                <a:gd name="connsiteX9-37" fmla="*/ 0 w 2114560"/>
                <a:gd name="connsiteY9-38" fmla="*/ 129861 h 1036320"/>
                <a:gd name="connsiteX0-39" fmla="*/ 0 w 2114567"/>
                <a:gd name="connsiteY0-40" fmla="*/ 129861 h 1036320"/>
                <a:gd name="connsiteX1-41" fmla="*/ 129861 w 2114567"/>
                <a:gd name="connsiteY1-42" fmla="*/ 0 h 1036320"/>
                <a:gd name="connsiteX2-43" fmla="*/ 1576810 w 2114567"/>
                <a:gd name="connsiteY2-44" fmla="*/ 0 h 1036320"/>
                <a:gd name="connsiteX3-45" fmla="*/ 1778109 w 2114567"/>
                <a:gd name="connsiteY3-46" fmla="*/ 148911 h 1036320"/>
                <a:gd name="connsiteX4-47" fmla="*/ 2114550 w 2114567"/>
                <a:gd name="connsiteY4-48" fmla="*/ 509588 h 1036320"/>
                <a:gd name="connsiteX5-49" fmla="*/ 1706671 w 2114567"/>
                <a:gd name="connsiteY5-50" fmla="*/ 906459 h 1036320"/>
                <a:gd name="connsiteX6-51" fmla="*/ 1576810 w 2114567"/>
                <a:gd name="connsiteY6-52" fmla="*/ 1036320 h 1036320"/>
                <a:gd name="connsiteX7-53" fmla="*/ 129861 w 2114567"/>
                <a:gd name="connsiteY7-54" fmla="*/ 1036320 h 1036320"/>
                <a:gd name="connsiteX8-55" fmla="*/ 0 w 2114567"/>
                <a:gd name="connsiteY8-56" fmla="*/ 906459 h 1036320"/>
                <a:gd name="connsiteX9-57" fmla="*/ 0 w 2114567"/>
                <a:gd name="connsiteY9-58" fmla="*/ 129861 h 1036320"/>
                <a:gd name="connsiteX0-59" fmla="*/ 0 w 2114568"/>
                <a:gd name="connsiteY0-60" fmla="*/ 129861 h 1036320"/>
                <a:gd name="connsiteX1-61" fmla="*/ 129861 w 2114568"/>
                <a:gd name="connsiteY1-62" fmla="*/ 0 h 1036320"/>
                <a:gd name="connsiteX2-63" fmla="*/ 1576810 w 2114568"/>
                <a:gd name="connsiteY2-64" fmla="*/ 0 h 1036320"/>
                <a:gd name="connsiteX3-65" fmla="*/ 1782872 w 2114568"/>
                <a:gd name="connsiteY3-66" fmla="*/ 129861 h 1036320"/>
                <a:gd name="connsiteX4-67" fmla="*/ 2114550 w 2114568"/>
                <a:gd name="connsiteY4-68" fmla="*/ 509588 h 1036320"/>
                <a:gd name="connsiteX5-69" fmla="*/ 1706671 w 2114568"/>
                <a:gd name="connsiteY5-70" fmla="*/ 906459 h 1036320"/>
                <a:gd name="connsiteX6-71" fmla="*/ 1576810 w 2114568"/>
                <a:gd name="connsiteY6-72" fmla="*/ 1036320 h 1036320"/>
                <a:gd name="connsiteX7-73" fmla="*/ 129861 w 2114568"/>
                <a:gd name="connsiteY7-74" fmla="*/ 1036320 h 1036320"/>
                <a:gd name="connsiteX8-75" fmla="*/ 0 w 2114568"/>
                <a:gd name="connsiteY8-76" fmla="*/ 906459 h 1036320"/>
                <a:gd name="connsiteX9-77" fmla="*/ 0 w 2114568"/>
                <a:gd name="connsiteY9-78" fmla="*/ 129861 h 1036320"/>
                <a:gd name="connsiteX0-79" fmla="*/ 0 w 2114568"/>
                <a:gd name="connsiteY0-80" fmla="*/ 129861 h 1036320"/>
                <a:gd name="connsiteX1-81" fmla="*/ 129861 w 2114568"/>
                <a:gd name="connsiteY1-82" fmla="*/ 0 h 1036320"/>
                <a:gd name="connsiteX2-83" fmla="*/ 1576810 w 2114568"/>
                <a:gd name="connsiteY2-84" fmla="*/ 0 h 1036320"/>
                <a:gd name="connsiteX3-85" fmla="*/ 1782872 w 2114568"/>
                <a:gd name="connsiteY3-86" fmla="*/ 129861 h 1036320"/>
                <a:gd name="connsiteX4-87" fmla="*/ 2114550 w 2114568"/>
                <a:gd name="connsiteY4-88" fmla="*/ 509588 h 1036320"/>
                <a:gd name="connsiteX5-89" fmla="*/ 1706671 w 2114568"/>
                <a:gd name="connsiteY5-90" fmla="*/ 906459 h 1036320"/>
                <a:gd name="connsiteX6-91" fmla="*/ 1576810 w 2114568"/>
                <a:gd name="connsiteY6-92" fmla="*/ 1036320 h 1036320"/>
                <a:gd name="connsiteX7-93" fmla="*/ 129861 w 2114568"/>
                <a:gd name="connsiteY7-94" fmla="*/ 1036320 h 1036320"/>
                <a:gd name="connsiteX8-95" fmla="*/ 0 w 2114568"/>
                <a:gd name="connsiteY8-96" fmla="*/ 906459 h 1036320"/>
                <a:gd name="connsiteX9-97" fmla="*/ 0 w 2114568"/>
                <a:gd name="connsiteY9-98" fmla="*/ 129861 h 1036320"/>
                <a:gd name="connsiteX0-99" fmla="*/ 0 w 2114571"/>
                <a:gd name="connsiteY0-100" fmla="*/ 129861 h 1036320"/>
                <a:gd name="connsiteX1-101" fmla="*/ 129861 w 2114571"/>
                <a:gd name="connsiteY1-102" fmla="*/ 0 h 1036320"/>
                <a:gd name="connsiteX2-103" fmla="*/ 1576810 w 2114571"/>
                <a:gd name="connsiteY2-104" fmla="*/ 0 h 1036320"/>
                <a:gd name="connsiteX3-105" fmla="*/ 1811447 w 2114571"/>
                <a:gd name="connsiteY3-106" fmla="*/ 120336 h 1036320"/>
                <a:gd name="connsiteX4-107" fmla="*/ 2114550 w 2114571"/>
                <a:gd name="connsiteY4-108" fmla="*/ 509588 h 1036320"/>
                <a:gd name="connsiteX5-109" fmla="*/ 1706671 w 2114571"/>
                <a:gd name="connsiteY5-110" fmla="*/ 906459 h 1036320"/>
                <a:gd name="connsiteX6-111" fmla="*/ 1576810 w 2114571"/>
                <a:gd name="connsiteY6-112" fmla="*/ 1036320 h 1036320"/>
                <a:gd name="connsiteX7-113" fmla="*/ 129861 w 2114571"/>
                <a:gd name="connsiteY7-114" fmla="*/ 1036320 h 1036320"/>
                <a:gd name="connsiteX8-115" fmla="*/ 0 w 2114571"/>
                <a:gd name="connsiteY8-116" fmla="*/ 906459 h 1036320"/>
                <a:gd name="connsiteX9-117" fmla="*/ 0 w 2114571"/>
                <a:gd name="connsiteY9-118" fmla="*/ 129861 h 1036320"/>
                <a:gd name="connsiteX0-119" fmla="*/ 0 w 2114571"/>
                <a:gd name="connsiteY0-120" fmla="*/ 129861 h 1036320"/>
                <a:gd name="connsiteX1-121" fmla="*/ 129861 w 2114571"/>
                <a:gd name="connsiteY1-122" fmla="*/ 0 h 1036320"/>
                <a:gd name="connsiteX2-123" fmla="*/ 1576810 w 2114571"/>
                <a:gd name="connsiteY2-124" fmla="*/ 0 h 1036320"/>
                <a:gd name="connsiteX3-125" fmla="*/ 1811447 w 2114571"/>
                <a:gd name="connsiteY3-126" fmla="*/ 120336 h 1036320"/>
                <a:gd name="connsiteX4-127" fmla="*/ 2114550 w 2114571"/>
                <a:gd name="connsiteY4-128" fmla="*/ 509588 h 1036320"/>
                <a:gd name="connsiteX5-129" fmla="*/ 1706671 w 2114571"/>
                <a:gd name="connsiteY5-130" fmla="*/ 906459 h 1036320"/>
                <a:gd name="connsiteX6-131" fmla="*/ 1576810 w 2114571"/>
                <a:gd name="connsiteY6-132" fmla="*/ 1036320 h 1036320"/>
                <a:gd name="connsiteX7-133" fmla="*/ 129861 w 2114571"/>
                <a:gd name="connsiteY7-134" fmla="*/ 1036320 h 1036320"/>
                <a:gd name="connsiteX8-135" fmla="*/ 0 w 2114571"/>
                <a:gd name="connsiteY8-136" fmla="*/ 906459 h 1036320"/>
                <a:gd name="connsiteX9-137" fmla="*/ 0 w 2114571"/>
                <a:gd name="connsiteY9-138" fmla="*/ 129861 h 1036320"/>
                <a:gd name="connsiteX0-139" fmla="*/ 0 w 2114581"/>
                <a:gd name="connsiteY0-140" fmla="*/ 129861 h 1036320"/>
                <a:gd name="connsiteX1-141" fmla="*/ 129861 w 2114581"/>
                <a:gd name="connsiteY1-142" fmla="*/ 0 h 1036320"/>
                <a:gd name="connsiteX2-143" fmla="*/ 1576810 w 2114581"/>
                <a:gd name="connsiteY2-144" fmla="*/ 0 h 1036320"/>
                <a:gd name="connsiteX3-145" fmla="*/ 1811447 w 2114581"/>
                <a:gd name="connsiteY3-146" fmla="*/ 120336 h 1036320"/>
                <a:gd name="connsiteX4-147" fmla="*/ 2114550 w 2114581"/>
                <a:gd name="connsiteY4-148" fmla="*/ 509588 h 1036320"/>
                <a:gd name="connsiteX5-149" fmla="*/ 1706671 w 2114581"/>
                <a:gd name="connsiteY5-150" fmla="*/ 906459 h 1036320"/>
                <a:gd name="connsiteX6-151" fmla="*/ 1576810 w 2114581"/>
                <a:gd name="connsiteY6-152" fmla="*/ 1036320 h 1036320"/>
                <a:gd name="connsiteX7-153" fmla="*/ 129861 w 2114581"/>
                <a:gd name="connsiteY7-154" fmla="*/ 1036320 h 1036320"/>
                <a:gd name="connsiteX8-155" fmla="*/ 0 w 2114581"/>
                <a:gd name="connsiteY8-156" fmla="*/ 906459 h 1036320"/>
                <a:gd name="connsiteX9-157" fmla="*/ 0 w 2114581"/>
                <a:gd name="connsiteY9-158" fmla="*/ 129861 h 1036320"/>
                <a:gd name="connsiteX0-159" fmla="*/ 0 w 2114586"/>
                <a:gd name="connsiteY0-160" fmla="*/ 129861 h 1036320"/>
                <a:gd name="connsiteX1-161" fmla="*/ 129861 w 2114586"/>
                <a:gd name="connsiteY1-162" fmla="*/ 0 h 1036320"/>
                <a:gd name="connsiteX2-163" fmla="*/ 1576810 w 2114586"/>
                <a:gd name="connsiteY2-164" fmla="*/ 0 h 1036320"/>
                <a:gd name="connsiteX3-165" fmla="*/ 1811447 w 2114586"/>
                <a:gd name="connsiteY3-166" fmla="*/ 120336 h 1036320"/>
                <a:gd name="connsiteX4-167" fmla="*/ 2114550 w 2114586"/>
                <a:gd name="connsiteY4-168" fmla="*/ 509588 h 1036320"/>
                <a:gd name="connsiteX5-169" fmla="*/ 1706671 w 2114586"/>
                <a:gd name="connsiteY5-170" fmla="*/ 906459 h 1036320"/>
                <a:gd name="connsiteX6-171" fmla="*/ 1576810 w 2114586"/>
                <a:gd name="connsiteY6-172" fmla="*/ 1036320 h 1036320"/>
                <a:gd name="connsiteX7-173" fmla="*/ 129861 w 2114586"/>
                <a:gd name="connsiteY7-174" fmla="*/ 1036320 h 1036320"/>
                <a:gd name="connsiteX8-175" fmla="*/ 0 w 2114586"/>
                <a:gd name="connsiteY8-176" fmla="*/ 906459 h 1036320"/>
                <a:gd name="connsiteX9-177" fmla="*/ 0 w 2114586"/>
                <a:gd name="connsiteY9-178" fmla="*/ 129861 h 1036320"/>
                <a:gd name="connsiteX0-179" fmla="*/ 0 w 2114586"/>
                <a:gd name="connsiteY0-180" fmla="*/ 129861 h 1036320"/>
                <a:gd name="connsiteX1-181" fmla="*/ 129861 w 2114586"/>
                <a:gd name="connsiteY1-182" fmla="*/ 0 h 1036320"/>
                <a:gd name="connsiteX2-183" fmla="*/ 1576810 w 2114586"/>
                <a:gd name="connsiteY2-184" fmla="*/ 0 h 1036320"/>
                <a:gd name="connsiteX3-185" fmla="*/ 1811447 w 2114586"/>
                <a:gd name="connsiteY3-186" fmla="*/ 120336 h 1036320"/>
                <a:gd name="connsiteX4-187" fmla="*/ 2114550 w 2114586"/>
                <a:gd name="connsiteY4-188" fmla="*/ 509588 h 1036320"/>
                <a:gd name="connsiteX5-189" fmla="*/ 1706671 w 2114586"/>
                <a:gd name="connsiteY5-190" fmla="*/ 906459 h 1036320"/>
                <a:gd name="connsiteX6-191" fmla="*/ 1576810 w 2114586"/>
                <a:gd name="connsiteY6-192" fmla="*/ 1036320 h 1036320"/>
                <a:gd name="connsiteX7-193" fmla="*/ 129861 w 2114586"/>
                <a:gd name="connsiteY7-194" fmla="*/ 1036320 h 1036320"/>
                <a:gd name="connsiteX8-195" fmla="*/ 0 w 2114586"/>
                <a:gd name="connsiteY8-196" fmla="*/ 906459 h 1036320"/>
                <a:gd name="connsiteX9-197" fmla="*/ 0 w 2114586"/>
                <a:gd name="connsiteY9-198" fmla="*/ 129861 h 1036320"/>
                <a:gd name="connsiteX0-199" fmla="*/ 0 w 2114586"/>
                <a:gd name="connsiteY0-200" fmla="*/ 129861 h 1036320"/>
                <a:gd name="connsiteX1-201" fmla="*/ 129861 w 2114586"/>
                <a:gd name="connsiteY1-202" fmla="*/ 0 h 1036320"/>
                <a:gd name="connsiteX2-203" fmla="*/ 1576810 w 2114586"/>
                <a:gd name="connsiteY2-204" fmla="*/ 0 h 1036320"/>
                <a:gd name="connsiteX3-205" fmla="*/ 1811447 w 2114586"/>
                <a:gd name="connsiteY3-206" fmla="*/ 120336 h 1036320"/>
                <a:gd name="connsiteX4-207" fmla="*/ 2114550 w 2114586"/>
                <a:gd name="connsiteY4-208" fmla="*/ 509588 h 1036320"/>
                <a:gd name="connsiteX5-209" fmla="*/ 1706671 w 2114586"/>
                <a:gd name="connsiteY5-210" fmla="*/ 906459 h 1036320"/>
                <a:gd name="connsiteX6-211" fmla="*/ 1576810 w 2114586"/>
                <a:gd name="connsiteY6-212" fmla="*/ 1036320 h 1036320"/>
                <a:gd name="connsiteX7-213" fmla="*/ 129861 w 2114586"/>
                <a:gd name="connsiteY7-214" fmla="*/ 1036320 h 1036320"/>
                <a:gd name="connsiteX8-215" fmla="*/ 0 w 2114586"/>
                <a:gd name="connsiteY8-216" fmla="*/ 906459 h 1036320"/>
                <a:gd name="connsiteX9-217" fmla="*/ 0 w 2114586"/>
                <a:gd name="connsiteY9-218" fmla="*/ 129861 h 1036320"/>
                <a:gd name="connsiteX0-219" fmla="*/ 0 w 2114586"/>
                <a:gd name="connsiteY0-220" fmla="*/ 129861 h 1036320"/>
                <a:gd name="connsiteX1-221" fmla="*/ 129861 w 2114586"/>
                <a:gd name="connsiteY1-222" fmla="*/ 0 h 1036320"/>
                <a:gd name="connsiteX2-223" fmla="*/ 1576810 w 2114586"/>
                <a:gd name="connsiteY2-224" fmla="*/ 0 h 1036320"/>
                <a:gd name="connsiteX3-225" fmla="*/ 1811447 w 2114586"/>
                <a:gd name="connsiteY3-226" fmla="*/ 120336 h 1036320"/>
                <a:gd name="connsiteX4-227" fmla="*/ 2114550 w 2114586"/>
                <a:gd name="connsiteY4-228" fmla="*/ 509588 h 1036320"/>
                <a:gd name="connsiteX5-229" fmla="*/ 1749534 w 2114586"/>
                <a:gd name="connsiteY5-230" fmla="*/ 930271 h 1036320"/>
                <a:gd name="connsiteX6-231" fmla="*/ 1576810 w 2114586"/>
                <a:gd name="connsiteY6-232" fmla="*/ 1036320 h 1036320"/>
                <a:gd name="connsiteX7-233" fmla="*/ 129861 w 2114586"/>
                <a:gd name="connsiteY7-234" fmla="*/ 1036320 h 1036320"/>
                <a:gd name="connsiteX8-235" fmla="*/ 0 w 2114586"/>
                <a:gd name="connsiteY8-236" fmla="*/ 906459 h 1036320"/>
                <a:gd name="connsiteX9-237" fmla="*/ 0 w 2114586"/>
                <a:gd name="connsiteY9-238" fmla="*/ 129861 h 1036320"/>
                <a:gd name="connsiteX0-239" fmla="*/ 0 w 2114586"/>
                <a:gd name="connsiteY0-240" fmla="*/ 129861 h 1036320"/>
                <a:gd name="connsiteX1-241" fmla="*/ 129861 w 2114586"/>
                <a:gd name="connsiteY1-242" fmla="*/ 0 h 1036320"/>
                <a:gd name="connsiteX2-243" fmla="*/ 1576810 w 2114586"/>
                <a:gd name="connsiteY2-244" fmla="*/ 0 h 1036320"/>
                <a:gd name="connsiteX3-245" fmla="*/ 1811447 w 2114586"/>
                <a:gd name="connsiteY3-246" fmla="*/ 120336 h 1036320"/>
                <a:gd name="connsiteX4-247" fmla="*/ 2114550 w 2114586"/>
                <a:gd name="connsiteY4-248" fmla="*/ 509588 h 1036320"/>
                <a:gd name="connsiteX5-249" fmla="*/ 1749534 w 2114586"/>
                <a:gd name="connsiteY5-250" fmla="*/ 930271 h 1036320"/>
                <a:gd name="connsiteX6-251" fmla="*/ 1576810 w 2114586"/>
                <a:gd name="connsiteY6-252" fmla="*/ 1036320 h 1036320"/>
                <a:gd name="connsiteX7-253" fmla="*/ 129861 w 2114586"/>
                <a:gd name="connsiteY7-254" fmla="*/ 1036320 h 1036320"/>
                <a:gd name="connsiteX8-255" fmla="*/ 0 w 2114586"/>
                <a:gd name="connsiteY8-256" fmla="*/ 906459 h 1036320"/>
                <a:gd name="connsiteX9-257" fmla="*/ 0 w 2114586"/>
                <a:gd name="connsiteY9-258" fmla="*/ 129861 h 1036320"/>
                <a:gd name="connsiteX0-259" fmla="*/ 0 w 2114586"/>
                <a:gd name="connsiteY0-260" fmla="*/ 129861 h 1036320"/>
                <a:gd name="connsiteX1-261" fmla="*/ 129861 w 2114586"/>
                <a:gd name="connsiteY1-262" fmla="*/ 0 h 1036320"/>
                <a:gd name="connsiteX2-263" fmla="*/ 1576810 w 2114586"/>
                <a:gd name="connsiteY2-264" fmla="*/ 0 h 1036320"/>
                <a:gd name="connsiteX3-265" fmla="*/ 1811447 w 2114586"/>
                <a:gd name="connsiteY3-266" fmla="*/ 120336 h 1036320"/>
                <a:gd name="connsiteX4-267" fmla="*/ 2114550 w 2114586"/>
                <a:gd name="connsiteY4-268" fmla="*/ 509588 h 1036320"/>
                <a:gd name="connsiteX5-269" fmla="*/ 1749534 w 2114586"/>
                <a:gd name="connsiteY5-270" fmla="*/ 930271 h 1036320"/>
                <a:gd name="connsiteX6-271" fmla="*/ 1576810 w 2114586"/>
                <a:gd name="connsiteY6-272" fmla="*/ 1036320 h 1036320"/>
                <a:gd name="connsiteX7-273" fmla="*/ 129861 w 2114586"/>
                <a:gd name="connsiteY7-274" fmla="*/ 1036320 h 1036320"/>
                <a:gd name="connsiteX8-275" fmla="*/ 0 w 2114586"/>
                <a:gd name="connsiteY8-276" fmla="*/ 906459 h 1036320"/>
                <a:gd name="connsiteX9-277" fmla="*/ 0 w 2114586"/>
                <a:gd name="connsiteY9-278" fmla="*/ 129861 h 1036320"/>
                <a:gd name="connsiteX0-279" fmla="*/ 0 w 2114598"/>
                <a:gd name="connsiteY0-280" fmla="*/ 129861 h 1036320"/>
                <a:gd name="connsiteX1-281" fmla="*/ 129861 w 2114598"/>
                <a:gd name="connsiteY1-282" fmla="*/ 0 h 1036320"/>
                <a:gd name="connsiteX2-283" fmla="*/ 1576810 w 2114598"/>
                <a:gd name="connsiteY2-284" fmla="*/ 0 h 1036320"/>
                <a:gd name="connsiteX3-285" fmla="*/ 1811447 w 2114598"/>
                <a:gd name="connsiteY3-286" fmla="*/ 120336 h 1036320"/>
                <a:gd name="connsiteX4-287" fmla="*/ 2114550 w 2114598"/>
                <a:gd name="connsiteY4-288" fmla="*/ 509588 h 1036320"/>
                <a:gd name="connsiteX5-289" fmla="*/ 1782871 w 2114598"/>
                <a:gd name="connsiteY5-290" fmla="*/ 939796 h 1036320"/>
                <a:gd name="connsiteX6-291" fmla="*/ 1576810 w 2114598"/>
                <a:gd name="connsiteY6-292" fmla="*/ 1036320 h 1036320"/>
                <a:gd name="connsiteX7-293" fmla="*/ 129861 w 2114598"/>
                <a:gd name="connsiteY7-294" fmla="*/ 1036320 h 1036320"/>
                <a:gd name="connsiteX8-295" fmla="*/ 0 w 2114598"/>
                <a:gd name="connsiteY8-296" fmla="*/ 906459 h 1036320"/>
                <a:gd name="connsiteX9-297" fmla="*/ 0 w 2114598"/>
                <a:gd name="connsiteY9-298" fmla="*/ 129861 h 1036320"/>
                <a:gd name="connsiteX0-299" fmla="*/ 0 w 2114598"/>
                <a:gd name="connsiteY0-300" fmla="*/ 129861 h 1036320"/>
                <a:gd name="connsiteX1-301" fmla="*/ 129861 w 2114598"/>
                <a:gd name="connsiteY1-302" fmla="*/ 0 h 1036320"/>
                <a:gd name="connsiteX2-303" fmla="*/ 1576810 w 2114598"/>
                <a:gd name="connsiteY2-304" fmla="*/ 0 h 1036320"/>
                <a:gd name="connsiteX3-305" fmla="*/ 1811447 w 2114598"/>
                <a:gd name="connsiteY3-306" fmla="*/ 120336 h 1036320"/>
                <a:gd name="connsiteX4-307" fmla="*/ 2114550 w 2114598"/>
                <a:gd name="connsiteY4-308" fmla="*/ 509588 h 1036320"/>
                <a:gd name="connsiteX5-309" fmla="*/ 1782871 w 2114598"/>
                <a:gd name="connsiteY5-310" fmla="*/ 939796 h 1036320"/>
                <a:gd name="connsiteX6-311" fmla="*/ 1576810 w 2114598"/>
                <a:gd name="connsiteY6-312" fmla="*/ 1036320 h 1036320"/>
                <a:gd name="connsiteX7-313" fmla="*/ 129861 w 2114598"/>
                <a:gd name="connsiteY7-314" fmla="*/ 1036320 h 1036320"/>
                <a:gd name="connsiteX8-315" fmla="*/ 0 w 2114598"/>
                <a:gd name="connsiteY8-316" fmla="*/ 906459 h 1036320"/>
                <a:gd name="connsiteX9-317" fmla="*/ 0 w 2114598"/>
                <a:gd name="connsiteY9-318" fmla="*/ 129861 h 1036320"/>
                <a:gd name="connsiteX0-319" fmla="*/ 0 w 2114614"/>
                <a:gd name="connsiteY0-320" fmla="*/ 129861 h 1036320"/>
                <a:gd name="connsiteX1-321" fmla="*/ 129861 w 2114614"/>
                <a:gd name="connsiteY1-322" fmla="*/ 0 h 1036320"/>
                <a:gd name="connsiteX2-323" fmla="*/ 1576810 w 2114614"/>
                <a:gd name="connsiteY2-324" fmla="*/ 0 h 1036320"/>
                <a:gd name="connsiteX3-325" fmla="*/ 1811447 w 2114614"/>
                <a:gd name="connsiteY3-326" fmla="*/ 120336 h 1036320"/>
                <a:gd name="connsiteX4-327" fmla="*/ 2114550 w 2114614"/>
                <a:gd name="connsiteY4-328" fmla="*/ 509588 h 1036320"/>
                <a:gd name="connsiteX5-329" fmla="*/ 1782871 w 2114614"/>
                <a:gd name="connsiteY5-330" fmla="*/ 939796 h 1036320"/>
                <a:gd name="connsiteX6-331" fmla="*/ 1576810 w 2114614"/>
                <a:gd name="connsiteY6-332" fmla="*/ 1036320 h 1036320"/>
                <a:gd name="connsiteX7-333" fmla="*/ 129861 w 2114614"/>
                <a:gd name="connsiteY7-334" fmla="*/ 1036320 h 1036320"/>
                <a:gd name="connsiteX8-335" fmla="*/ 0 w 2114614"/>
                <a:gd name="connsiteY8-336" fmla="*/ 906459 h 1036320"/>
                <a:gd name="connsiteX9-337" fmla="*/ 0 w 2114614"/>
                <a:gd name="connsiteY9-338" fmla="*/ 129861 h 1036320"/>
                <a:gd name="connsiteX0-339" fmla="*/ 0 w 2114586"/>
                <a:gd name="connsiteY0-340" fmla="*/ 129861 h 1036320"/>
                <a:gd name="connsiteX1-341" fmla="*/ 129861 w 2114586"/>
                <a:gd name="connsiteY1-342" fmla="*/ 0 h 1036320"/>
                <a:gd name="connsiteX2-343" fmla="*/ 1576810 w 2114586"/>
                <a:gd name="connsiteY2-344" fmla="*/ 0 h 1036320"/>
                <a:gd name="connsiteX3-345" fmla="*/ 1811447 w 2114586"/>
                <a:gd name="connsiteY3-346" fmla="*/ 120336 h 1036320"/>
                <a:gd name="connsiteX4-347" fmla="*/ 2114550 w 2114586"/>
                <a:gd name="connsiteY4-348" fmla="*/ 509588 h 1036320"/>
                <a:gd name="connsiteX5-349" fmla="*/ 1782871 w 2114586"/>
                <a:gd name="connsiteY5-350" fmla="*/ 939796 h 1036320"/>
                <a:gd name="connsiteX6-351" fmla="*/ 1576810 w 2114586"/>
                <a:gd name="connsiteY6-352" fmla="*/ 1036320 h 1036320"/>
                <a:gd name="connsiteX7-353" fmla="*/ 129861 w 2114586"/>
                <a:gd name="connsiteY7-354" fmla="*/ 1036320 h 1036320"/>
                <a:gd name="connsiteX8-355" fmla="*/ 0 w 2114586"/>
                <a:gd name="connsiteY8-356" fmla="*/ 906459 h 1036320"/>
                <a:gd name="connsiteX9-357" fmla="*/ 0 w 2114586"/>
                <a:gd name="connsiteY9-358" fmla="*/ 129861 h 1036320"/>
                <a:gd name="connsiteX0-359" fmla="*/ 0 w 2114586"/>
                <a:gd name="connsiteY0-360" fmla="*/ 129861 h 1036320"/>
                <a:gd name="connsiteX1-361" fmla="*/ 129861 w 2114586"/>
                <a:gd name="connsiteY1-362" fmla="*/ 0 h 1036320"/>
                <a:gd name="connsiteX2-363" fmla="*/ 1576810 w 2114586"/>
                <a:gd name="connsiteY2-364" fmla="*/ 0 h 1036320"/>
                <a:gd name="connsiteX3-365" fmla="*/ 1811447 w 2114586"/>
                <a:gd name="connsiteY3-366" fmla="*/ 120336 h 1036320"/>
                <a:gd name="connsiteX4-367" fmla="*/ 2114550 w 2114586"/>
                <a:gd name="connsiteY4-368" fmla="*/ 509588 h 1036320"/>
                <a:gd name="connsiteX5-369" fmla="*/ 1806683 w 2114586"/>
                <a:gd name="connsiteY5-370" fmla="*/ 944558 h 1036320"/>
                <a:gd name="connsiteX6-371" fmla="*/ 1576810 w 2114586"/>
                <a:gd name="connsiteY6-372" fmla="*/ 1036320 h 1036320"/>
                <a:gd name="connsiteX7-373" fmla="*/ 129861 w 2114586"/>
                <a:gd name="connsiteY7-374" fmla="*/ 1036320 h 1036320"/>
                <a:gd name="connsiteX8-375" fmla="*/ 0 w 2114586"/>
                <a:gd name="connsiteY8-376" fmla="*/ 906459 h 1036320"/>
                <a:gd name="connsiteX9-377" fmla="*/ 0 w 2114586"/>
                <a:gd name="connsiteY9-378" fmla="*/ 129861 h 1036320"/>
                <a:gd name="connsiteX0-379" fmla="*/ 0 w 2114731"/>
                <a:gd name="connsiteY0-380" fmla="*/ 129861 h 1036320"/>
                <a:gd name="connsiteX1-381" fmla="*/ 129861 w 2114731"/>
                <a:gd name="connsiteY1-382" fmla="*/ 0 h 1036320"/>
                <a:gd name="connsiteX2-383" fmla="*/ 1576810 w 2114731"/>
                <a:gd name="connsiteY2-384" fmla="*/ 0 h 1036320"/>
                <a:gd name="connsiteX3-385" fmla="*/ 1811447 w 2114731"/>
                <a:gd name="connsiteY3-386" fmla="*/ 120336 h 1036320"/>
                <a:gd name="connsiteX4-387" fmla="*/ 2114550 w 2114731"/>
                <a:gd name="connsiteY4-388" fmla="*/ 509588 h 1036320"/>
                <a:gd name="connsiteX5-389" fmla="*/ 1806683 w 2114731"/>
                <a:gd name="connsiteY5-390" fmla="*/ 944558 h 1036320"/>
                <a:gd name="connsiteX6-391" fmla="*/ 1576810 w 2114731"/>
                <a:gd name="connsiteY6-392" fmla="*/ 1036320 h 1036320"/>
                <a:gd name="connsiteX7-393" fmla="*/ 129861 w 2114731"/>
                <a:gd name="connsiteY7-394" fmla="*/ 1036320 h 1036320"/>
                <a:gd name="connsiteX8-395" fmla="*/ 0 w 2114731"/>
                <a:gd name="connsiteY8-396" fmla="*/ 906459 h 1036320"/>
                <a:gd name="connsiteX9-397" fmla="*/ 0 w 2114731"/>
                <a:gd name="connsiteY9-398" fmla="*/ 129861 h 1036320"/>
                <a:gd name="connsiteX0-399" fmla="*/ 0 w 2143202"/>
                <a:gd name="connsiteY0-400" fmla="*/ 129861 h 1036320"/>
                <a:gd name="connsiteX1-401" fmla="*/ 129861 w 2143202"/>
                <a:gd name="connsiteY1-402" fmla="*/ 0 h 1036320"/>
                <a:gd name="connsiteX2-403" fmla="*/ 1576810 w 2143202"/>
                <a:gd name="connsiteY2-404" fmla="*/ 0 h 1036320"/>
                <a:gd name="connsiteX3-405" fmla="*/ 1811447 w 2143202"/>
                <a:gd name="connsiteY3-406" fmla="*/ 120336 h 1036320"/>
                <a:gd name="connsiteX4-407" fmla="*/ 2143125 w 2143202"/>
                <a:gd name="connsiteY4-408" fmla="*/ 509588 h 1036320"/>
                <a:gd name="connsiteX5-409" fmla="*/ 1806683 w 2143202"/>
                <a:gd name="connsiteY5-410" fmla="*/ 944558 h 1036320"/>
                <a:gd name="connsiteX6-411" fmla="*/ 1576810 w 2143202"/>
                <a:gd name="connsiteY6-412" fmla="*/ 1036320 h 1036320"/>
                <a:gd name="connsiteX7-413" fmla="*/ 129861 w 2143202"/>
                <a:gd name="connsiteY7-414" fmla="*/ 1036320 h 1036320"/>
                <a:gd name="connsiteX8-415" fmla="*/ 0 w 2143202"/>
                <a:gd name="connsiteY8-416" fmla="*/ 906459 h 1036320"/>
                <a:gd name="connsiteX9-417" fmla="*/ 0 w 2143202"/>
                <a:gd name="connsiteY9-418" fmla="*/ 129861 h 1036320"/>
                <a:gd name="connsiteX0-419" fmla="*/ 0 w 2143202"/>
                <a:gd name="connsiteY0-420" fmla="*/ 129861 h 1036320"/>
                <a:gd name="connsiteX1-421" fmla="*/ 129861 w 2143202"/>
                <a:gd name="connsiteY1-422" fmla="*/ 0 h 1036320"/>
                <a:gd name="connsiteX2-423" fmla="*/ 1576810 w 2143202"/>
                <a:gd name="connsiteY2-424" fmla="*/ 0 h 1036320"/>
                <a:gd name="connsiteX3-425" fmla="*/ 1840022 w 2143202"/>
                <a:gd name="connsiteY3-426" fmla="*/ 107636 h 1036320"/>
                <a:gd name="connsiteX4-427" fmla="*/ 2143125 w 2143202"/>
                <a:gd name="connsiteY4-428" fmla="*/ 509588 h 1036320"/>
                <a:gd name="connsiteX5-429" fmla="*/ 1806683 w 2143202"/>
                <a:gd name="connsiteY5-430" fmla="*/ 944558 h 1036320"/>
                <a:gd name="connsiteX6-431" fmla="*/ 1576810 w 2143202"/>
                <a:gd name="connsiteY6-432" fmla="*/ 1036320 h 1036320"/>
                <a:gd name="connsiteX7-433" fmla="*/ 129861 w 2143202"/>
                <a:gd name="connsiteY7-434" fmla="*/ 1036320 h 1036320"/>
                <a:gd name="connsiteX8-435" fmla="*/ 0 w 2143202"/>
                <a:gd name="connsiteY8-436" fmla="*/ 906459 h 1036320"/>
                <a:gd name="connsiteX9-437" fmla="*/ 0 w 2143202"/>
                <a:gd name="connsiteY9-438" fmla="*/ 129861 h 10363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</a:cxnLst>
              <a:rect l="l" t="t" r="r" b="b"/>
              <a:pathLst>
                <a:path w="2143202" h="1036320">
                  <a:moveTo>
                    <a:pt x="0" y="129861"/>
                  </a:moveTo>
                  <a:cubicBezTo>
                    <a:pt x="0" y="58141"/>
                    <a:pt x="58141" y="0"/>
                    <a:pt x="129861" y="0"/>
                  </a:cubicBezTo>
                  <a:lnTo>
                    <a:pt x="1576810" y="0"/>
                  </a:lnTo>
                  <a:cubicBezTo>
                    <a:pt x="1648530" y="0"/>
                    <a:pt x="1782872" y="69254"/>
                    <a:pt x="1840022" y="107636"/>
                  </a:cubicBezTo>
                  <a:cubicBezTo>
                    <a:pt x="2052180" y="223100"/>
                    <a:pt x="2145278" y="375075"/>
                    <a:pt x="2143125" y="509588"/>
                  </a:cubicBezTo>
                  <a:cubicBezTo>
                    <a:pt x="2145278" y="633941"/>
                    <a:pt x="2104568" y="794805"/>
                    <a:pt x="1806683" y="944558"/>
                  </a:cubicBezTo>
                  <a:cubicBezTo>
                    <a:pt x="1720959" y="1021040"/>
                    <a:pt x="1648530" y="1036320"/>
                    <a:pt x="1576810" y="1036320"/>
                  </a:cubicBezTo>
                  <a:lnTo>
                    <a:pt x="129861" y="1036320"/>
                  </a:lnTo>
                  <a:cubicBezTo>
                    <a:pt x="58141" y="1036320"/>
                    <a:pt x="0" y="978179"/>
                    <a:pt x="0" y="906459"/>
                  </a:cubicBezTo>
                  <a:lnTo>
                    <a:pt x="0" y="129861"/>
                  </a:lnTo>
                  <a:close/>
                </a:path>
              </a:pathLst>
            </a:custGeom>
            <a:solidFill>
              <a:srgbClr val="20B2A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 rot="5400000" flipH="1">
              <a:off x="4496104" y="3342542"/>
              <a:ext cx="1134417" cy="548627"/>
            </a:xfrm>
            <a:custGeom>
              <a:avLst/>
              <a:gdLst>
                <a:gd name="connsiteX0" fmla="*/ 0 w 1706671"/>
                <a:gd name="connsiteY0" fmla="*/ 129861 h 1036320"/>
                <a:gd name="connsiteX1" fmla="*/ 129861 w 1706671"/>
                <a:gd name="connsiteY1" fmla="*/ 0 h 1036320"/>
                <a:gd name="connsiteX2" fmla="*/ 1576810 w 1706671"/>
                <a:gd name="connsiteY2" fmla="*/ 0 h 1036320"/>
                <a:gd name="connsiteX3" fmla="*/ 1706671 w 1706671"/>
                <a:gd name="connsiteY3" fmla="*/ 129861 h 1036320"/>
                <a:gd name="connsiteX4" fmla="*/ 1706671 w 1706671"/>
                <a:gd name="connsiteY4" fmla="*/ 906459 h 1036320"/>
                <a:gd name="connsiteX5" fmla="*/ 1576810 w 1706671"/>
                <a:gd name="connsiteY5" fmla="*/ 1036320 h 1036320"/>
                <a:gd name="connsiteX6" fmla="*/ 129861 w 1706671"/>
                <a:gd name="connsiteY6" fmla="*/ 1036320 h 1036320"/>
                <a:gd name="connsiteX7" fmla="*/ 0 w 1706671"/>
                <a:gd name="connsiteY7" fmla="*/ 906459 h 1036320"/>
                <a:gd name="connsiteX8" fmla="*/ 0 w 1706671"/>
                <a:gd name="connsiteY8" fmla="*/ 129861 h 1036320"/>
                <a:gd name="connsiteX0-1" fmla="*/ 0 w 2114558"/>
                <a:gd name="connsiteY0-2" fmla="*/ 129861 h 1036320"/>
                <a:gd name="connsiteX1-3" fmla="*/ 129861 w 2114558"/>
                <a:gd name="connsiteY1-4" fmla="*/ 0 h 1036320"/>
                <a:gd name="connsiteX2-5" fmla="*/ 1576810 w 2114558"/>
                <a:gd name="connsiteY2-6" fmla="*/ 0 h 1036320"/>
                <a:gd name="connsiteX3-7" fmla="*/ 1706671 w 2114558"/>
                <a:gd name="connsiteY3-8" fmla="*/ 129861 h 1036320"/>
                <a:gd name="connsiteX4-9" fmla="*/ 2114550 w 2114558"/>
                <a:gd name="connsiteY4-10" fmla="*/ 509588 h 1036320"/>
                <a:gd name="connsiteX5-11" fmla="*/ 1706671 w 2114558"/>
                <a:gd name="connsiteY5-12" fmla="*/ 906459 h 1036320"/>
                <a:gd name="connsiteX6-13" fmla="*/ 1576810 w 2114558"/>
                <a:gd name="connsiteY6-14" fmla="*/ 1036320 h 1036320"/>
                <a:gd name="connsiteX7-15" fmla="*/ 129861 w 2114558"/>
                <a:gd name="connsiteY7-16" fmla="*/ 1036320 h 1036320"/>
                <a:gd name="connsiteX8-17" fmla="*/ 0 w 2114558"/>
                <a:gd name="connsiteY8-18" fmla="*/ 906459 h 1036320"/>
                <a:gd name="connsiteX9" fmla="*/ 0 w 2114558"/>
                <a:gd name="connsiteY9" fmla="*/ 129861 h 1036320"/>
                <a:gd name="connsiteX0-19" fmla="*/ 0 w 2114560"/>
                <a:gd name="connsiteY0-20" fmla="*/ 129861 h 1036320"/>
                <a:gd name="connsiteX1-21" fmla="*/ 129861 w 2114560"/>
                <a:gd name="connsiteY1-22" fmla="*/ 0 h 1036320"/>
                <a:gd name="connsiteX2-23" fmla="*/ 1576810 w 2114560"/>
                <a:gd name="connsiteY2-24" fmla="*/ 0 h 1036320"/>
                <a:gd name="connsiteX3-25" fmla="*/ 1778109 w 2114560"/>
                <a:gd name="connsiteY3-26" fmla="*/ 148911 h 1036320"/>
                <a:gd name="connsiteX4-27" fmla="*/ 2114550 w 2114560"/>
                <a:gd name="connsiteY4-28" fmla="*/ 509588 h 1036320"/>
                <a:gd name="connsiteX5-29" fmla="*/ 1706671 w 2114560"/>
                <a:gd name="connsiteY5-30" fmla="*/ 906459 h 1036320"/>
                <a:gd name="connsiteX6-31" fmla="*/ 1576810 w 2114560"/>
                <a:gd name="connsiteY6-32" fmla="*/ 1036320 h 1036320"/>
                <a:gd name="connsiteX7-33" fmla="*/ 129861 w 2114560"/>
                <a:gd name="connsiteY7-34" fmla="*/ 1036320 h 1036320"/>
                <a:gd name="connsiteX8-35" fmla="*/ 0 w 2114560"/>
                <a:gd name="connsiteY8-36" fmla="*/ 906459 h 1036320"/>
                <a:gd name="connsiteX9-37" fmla="*/ 0 w 2114560"/>
                <a:gd name="connsiteY9-38" fmla="*/ 129861 h 1036320"/>
                <a:gd name="connsiteX0-39" fmla="*/ 0 w 2114567"/>
                <a:gd name="connsiteY0-40" fmla="*/ 129861 h 1036320"/>
                <a:gd name="connsiteX1-41" fmla="*/ 129861 w 2114567"/>
                <a:gd name="connsiteY1-42" fmla="*/ 0 h 1036320"/>
                <a:gd name="connsiteX2-43" fmla="*/ 1576810 w 2114567"/>
                <a:gd name="connsiteY2-44" fmla="*/ 0 h 1036320"/>
                <a:gd name="connsiteX3-45" fmla="*/ 1778109 w 2114567"/>
                <a:gd name="connsiteY3-46" fmla="*/ 148911 h 1036320"/>
                <a:gd name="connsiteX4-47" fmla="*/ 2114550 w 2114567"/>
                <a:gd name="connsiteY4-48" fmla="*/ 509588 h 1036320"/>
                <a:gd name="connsiteX5-49" fmla="*/ 1706671 w 2114567"/>
                <a:gd name="connsiteY5-50" fmla="*/ 906459 h 1036320"/>
                <a:gd name="connsiteX6-51" fmla="*/ 1576810 w 2114567"/>
                <a:gd name="connsiteY6-52" fmla="*/ 1036320 h 1036320"/>
                <a:gd name="connsiteX7-53" fmla="*/ 129861 w 2114567"/>
                <a:gd name="connsiteY7-54" fmla="*/ 1036320 h 1036320"/>
                <a:gd name="connsiteX8-55" fmla="*/ 0 w 2114567"/>
                <a:gd name="connsiteY8-56" fmla="*/ 906459 h 1036320"/>
                <a:gd name="connsiteX9-57" fmla="*/ 0 w 2114567"/>
                <a:gd name="connsiteY9-58" fmla="*/ 129861 h 1036320"/>
                <a:gd name="connsiteX0-59" fmla="*/ 0 w 2114568"/>
                <a:gd name="connsiteY0-60" fmla="*/ 129861 h 1036320"/>
                <a:gd name="connsiteX1-61" fmla="*/ 129861 w 2114568"/>
                <a:gd name="connsiteY1-62" fmla="*/ 0 h 1036320"/>
                <a:gd name="connsiteX2-63" fmla="*/ 1576810 w 2114568"/>
                <a:gd name="connsiteY2-64" fmla="*/ 0 h 1036320"/>
                <a:gd name="connsiteX3-65" fmla="*/ 1782872 w 2114568"/>
                <a:gd name="connsiteY3-66" fmla="*/ 129861 h 1036320"/>
                <a:gd name="connsiteX4-67" fmla="*/ 2114550 w 2114568"/>
                <a:gd name="connsiteY4-68" fmla="*/ 509588 h 1036320"/>
                <a:gd name="connsiteX5-69" fmla="*/ 1706671 w 2114568"/>
                <a:gd name="connsiteY5-70" fmla="*/ 906459 h 1036320"/>
                <a:gd name="connsiteX6-71" fmla="*/ 1576810 w 2114568"/>
                <a:gd name="connsiteY6-72" fmla="*/ 1036320 h 1036320"/>
                <a:gd name="connsiteX7-73" fmla="*/ 129861 w 2114568"/>
                <a:gd name="connsiteY7-74" fmla="*/ 1036320 h 1036320"/>
                <a:gd name="connsiteX8-75" fmla="*/ 0 w 2114568"/>
                <a:gd name="connsiteY8-76" fmla="*/ 906459 h 1036320"/>
                <a:gd name="connsiteX9-77" fmla="*/ 0 w 2114568"/>
                <a:gd name="connsiteY9-78" fmla="*/ 129861 h 1036320"/>
                <a:gd name="connsiteX0-79" fmla="*/ 0 w 2114568"/>
                <a:gd name="connsiteY0-80" fmla="*/ 129861 h 1036320"/>
                <a:gd name="connsiteX1-81" fmla="*/ 129861 w 2114568"/>
                <a:gd name="connsiteY1-82" fmla="*/ 0 h 1036320"/>
                <a:gd name="connsiteX2-83" fmla="*/ 1576810 w 2114568"/>
                <a:gd name="connsiteY2-84" fmla="*/ 0 h 1036320"/>
                <a:gd name="connsiteX3-85" fmla="*/ 1782872 w 2114568"/>
                <a:gd name="connsiteY3-86" fmla="*/ 129861 h 1036320"/>
                <a:gd name="connsiteX4-87" fmla="*/ 2114550 w 2114568"/>
                <a:gd name="connsiteY4-88" fmla="*/ 509588 h 1036320"/>
                <a:gd name="connsiteX5-89" fmla="*/ 1706671 w 2114568"/>
                <a:gd name="connsiteY5-90" fmla="*/ 906459 h 1036320"/>
                <a:gd name="connsiteX6-91" fmla="*/ 1576810 w 2114568"/>
                <a:gd name="connsiteY6-92" fmla="*/ 1036320 h 1036320"/>
                <a:gd name="connsiteX7-93" fmla="*/ 129861 w 2114568"/>
                <a:gd name="connsiteY7-94" fmla="*/ 1036320 h 1036320"/>
                <a:gd name="connsiteX8-95" fmla="*/ 0 w 2114568"/>
                <a:gd name="connsiteY8-96" fmla="*/ 906459 h 1036320"/>
                <a:gd name="connsiteX9-97" fmla="*/ 0 w 2114568"/>
                <a:gd name="connsiteY9-98" fmla="*/ 129861 h 1036320"/>
                <a:gd name="connsiteX0-99" fmla="*/ 0 w 2114571"/>
                <a:gd name="connsiteY0-100" fmla="*/ 129861 h 1036320"/>
                <a:gd name="connsiteX1-101" fmla="*/ 129861 w 2114571"/>
                <a:gd name="connsiteY1-102" fmla="*/ 0 h 1036320"/>
                <a:gd name="connsiteX2-103" fmla="*/ 1576810 w 2114571"/>
                <a:gd name="connsiteY2-104" fmla="*/ 0 h 1036320"/>
                <a:gd name="connsiteX3-105" fmla="*/ 1811447 w 2114571"/>
                <a:gd name="connsiteY3-106" fmla="*/ 120336 h 1036320"/>
                <a:gd name="connsiteX4-107" fmla="*/ 2114550 w 2114571"/>
                <a:gd name="connsiteY4-108" fmla="*/ 509588 h 1036320"/>
                <a:gd name="connsiteX5-109" fmla="*/ 1706671 w 2114571"/>
                <a:gd name="connsiteY5-110" fmla="*/ 906459 h 1036320"/>
                <a:gd name="connsiteX6-111" fmla="*/ 1576810 w 2114571"/>
                <a:gd name="connsiteY6-112" fmla="*/ 1036320 h 1036320"/>
                <a:gd name="connsiteX7-113" fmla="*/ 129861 w 2114571"/>
                <a:gd name="connsiteY7-114" fmla="*/ 1036320 h 1036320"/>
                <a:gd name="connsiteX8-115" fmla="*/ 0 w 2114571"/>
                <a:gd name="connsiteY8-116" fmla="*/ 906459 h 1036320"/>
                <a:gd name="connsiteX9-117" fmla="*/ 0 w 2114571"/>
                <a:gd name="connsiteY9-118" fmla="*/ 129861 h 1036320"/>
                <a:gd name="connsiteX0-119" fmla="*/ 0 w 2114571"/>
                <a:gd name="connsiteY0-120" fmla="*/ 129861 h 1036320"/>
                <a:gd name="connsiteX1-121" fmla="*/ 129861 w 2114571"/>
                <a:gd name="connsiteY1-122" fmla="*/ 0 h 1036320"/>
                <a:gd name="connsiteX2-123" fmla="*/ 1576810 w 2114571"/>
                <a:gd name="connsiteY2-124" fmla="*/ 0 h 1036320"/>
                <a:gd name="connsiteX3-125" fmla="*/ 1811447 w 2114571"/>
                <a:gd name="connsiteY3-126" fmla="*/ 120336 h 1036320"/>
                <a:gd name="connsiteX4-127" fmla="*/ 2114550 w 2114571"/>
                <a:gd name="connsiteY4-128" fmla="*/ 509588 h 1036320"/>
                <a:gd name="connsiteX5-129" fmla="*/ 1706671 w 2114571"/>
                <a:gd name="connsiteY5-130" fmla="*/ 906459 h 1036320"/>
                <a:gd name="connsiteX6-131" fmla="*/ 1576810 w 2114571"/>
                <a:gd name="connsiteY6-132" fmla="*/ 1036320 h 1036320"/>
                <a:gd name="connsiteX7-133" fmla="*/ 129861 w 2114571"/>
                <a:gd name="connsiteY7-134" fmla="*/ 1036320 h 1036320"/>
                <a:gd name="connsiteX8-135" fmla="*/ 0 w 2114571"/>
                <a:gd name="connsiteY8-136" fmla="*/ 906459 h 1036320"/>
                <a:gd name="connsiteX9-137" fmla="*/ 0 w 2114571"/>
                <a:gd name="connsiteY9-138" fmla="*/ 129861 h 1036320"/>
                <a:gd name="connsiteX0-139" fmla="*/ 0 w 2114581"/>
                <a:gd name="connsiteY0-140" fmla="*/ 129861 h 1036320"/>
                <a:gd name="connsiteX1-141" fmla="*/ 129861 w 2114581"/>
                <a:gd name="connsiteY1-142" fmla="*/ 0 h 1036320"/>
                <a:gd name="connsiteX2-143" fmla="*/ 1576810 w 2114581"/>
                <a:gd name="connsiteY2-144" fmla="*/ 0 h 1036320"/>
                <a:gd name="connsiteX3-145" fmla="*/ 1811447 w 2114581"/>
                <a:gd name="connsiteY3-146" fmla="*/ 120336 h 1036320"/>
                <a:gd name="connsiteX4-147" fmla="*/ 2114550 w 2114581"/>
                <a:gd name="connsiteY4-148" fmla="*/ 509588 h 1036320"/>
                <a:gd name="connsiteX5-149" fmla="*/ 1706671 w 2114581"/>
                <a:gd name="connsiteY5-150" fmla="*/ 906459 h 1036320"/>
                <a:gd name="connsiteX6-151" fmla="*/ 1576810 w 2114581"/>
                <a:gd name="connsiteY6-152" fmla="*/ 1036320 h 1036320"/>
                <a:gd name="connsiteX7-153" fmla="*/ 129861 w 2114581"/>
                <a:gd name="connsiteY7-154" fmla="*/ 1036320 h 1036320"/>
                <a:gd name="connsiteX8-155" fmla="*/ 0 w 2114581"/>
                <a:gd name="connsiteY8-156" fmla="*/ 906459 h 1036320"/>
                <a:gd name="connsiteX9-157" fmla="*/ 0 w 2114581"/>
                <a:gd name="connsiteY9-158" fmla="*/ 129861 h 1036320"/>
                <a:gd name="connsiteX0-159" fmla="*/ 0 w 2114586"/>
                <a:gd name="connsiteY0-160" fmla="*/ 129861 h 1036320"/>
                <a:gd name="connsiteX1-161" fmla="*/ 129861 w 2114586"/>
                <a:gd name="connsiteY1-162" fmla="*/ 0 h 1036320"/>
                <a:gd name="connsiteX2-163" fmla="*/ 1576810 w 2114586"/>
                <a:gd name="connsiteY2-164" fmla="*/ 0 h 1036320"/>
                <a:gd name="connsiteX3-165" fmla="*/ 1811447 w 2114586"/>
                <a:gd name="connsiteY3-166" fmla="*/ 120336 h 1036320"/>
                <a:gd name="connsiteX4-167" fmla="*/ 2114550 w 2114586"/>
                <a:gd name="connsiteY4-168" fmla="*/ 509588 h 1036320"/>
                <a:gd name="connsiteX5-169" fmla="*/ 1706671 w 2114586"/>
                <a:gd name="connsiteY5-170" fmla="*/ 906459 h 1036320"/>
                <a:gd name="connsiteX6-171" fmla="*/ 1576810 w 2114586"/>
                <a:gd name="connsiteY6-172" fmla="*/ 1036320 h 1036320"/>
                <a:gd name="connsiteX7-173" fmla="*/ 129861 w 2114586"/>
                <a:gd name="connsiteY7-174" fmla="*/ 1036320 h 1036320"/>
                <a:gd name="connsiteX8-175" fmla="*/ 0 w 2114586"/>
                <a:gd name="connsiteY8-176" fmla="*/ 906459 h 1036320"/>
                <a:gd name="connsiteX9-177" fmla="*/ 0 w 2114586"/>
                <a:gd name="connsiteY9-178" fmla="*/ 129861 h 1036320"/>
                <a:gd name="connsiteX0-179" fmla="*/ 0 w 2114586"/>
                <a:gd name="connsiteY0-180" fmla="*/ 129861 h 1036320"/>
                <a:gd name="connsiteX1-181" fmla="*/ 129861 w 2114586"/>
                <a:gd name="connsiteY1-182" fmla="*/ 0 h 1036320"/>
                <a:gd name="connsiteX2-183" fmla="*/ 1576810 w 2114586"/>
                <a:gd name="connsiteY2-184" fmla="*/ 0 h 1036320"/>
                <a:gd name="connsiteX3-185" fmla="*/ 1811447 w 2114586"/>
                <a:gd name="connsiteY3-186" fmla="*/ 120336 h 1036320"/>
                <a:gd name="connsiteX4-187" fmla="*/ 2114550 w 2114586"/>
                <a:gd name="connsiteY4-188" fmla="*/ 509588 h 1036320"/>
                <a:gd name="connsiteX5-189" fmla="*/ 1706671 w 2114586"/>
                <a:gd name="connsiteY5-190" fmla="*/ 906459 h 1036320"/>
                <a:gd name="connsiteX6-191" fmla="*/ 1576810 w 2114586"/>
                <a:gd name="connsiteY6-192" fmla="*/ 1036320 h 1036320"/>
                <a:gd name="connsiteX7-193" fmla="*/ 129861 w 2114586"/>
                <a:gd name="connsiteY7-194" fmla="*/ 1036320 h 1036320"/>
                <a:gd name="connsiteX8-195" fmla="*/ 0 w 2114586"/>
                <a:gd name="connsiteY8-196" fmla="*/ 906459 h 1036320"/>
                <a:gd name="connsiteX9-197" fmla="*/ 0 w 2114586"/>
                <a:gd name="connsiteY9-198" fmla="*/ 129861 h 1036320"/>
                <a:gd name="connsiteX0-199" fmla="*/ 0 w 2114586"/>
                <a:gd name="connsiteY0-200" fmla="*/ 129861 h 1036320"/>
                <a:gd name="connsiteX1-201" fmla="*/ 129861 w 2114586"/>
                <a:gd name="connsiteY1-202" fmla="*/ 0 h 1036320"/>
                <a:gd name="connsiteX2-203" fmla="*/ 1576810 w 2114586"/>
                <a:gd name="connsiteY2-204" fmla="*/ 0 h 1036320"/>
                <a:gd name="connsiteX3-205" fmla="*/ 1811447 w 2114586"/>
                <a:gd name="connsiteY3-206" fmla="*/ 120336 h 1036320"/>
                <a:gd name="connsiteX4-207" fmla="*/ 2114550 w 2114586"/>
                <a:gd name="connsiteY4-208" fmla="*/ 509588 h 1036320"/>
                <a:gd name="connsiteX5-209" fmla="*/ 1706671 w 2114586"/>
                <a:gd name="connsiteY5-210" fmla="*/ 906459 h 1036320"/>
                <a:gd name="connsiteX6-211" fmla="*/ 1576810 w 2114586"/>
                <a:gd name="connsiteY6-212" fmla="*/ 1036320 h 1036320"/>
                <a:gd name="connsiteX7-213" fmla="*/ 129861 w 2114586"/>
                <a:gd name="connsiteY7-214" fmla="*/ 1036320 h 1036320"/>
                <a:gd name="connsiteX8-215" fmla="*/ 0 w 2114586"/>
                <a:gd name="connsiteY8-216" fmla="*/ 906459 h 1036320"/>
                <a:gd name="connsiteX9-217" fmla="*/ 0 w 2114586"/>
                <a:gd name="connsiteY9-218" fmla="*/ 129861 h 1036320"/>
                <a:gd name="connsiteX0-219" fmla="*/ 0 w 2114586"/>
                <a:gd name="connsiteY0-220" fmla="*/ 129861 h 1036320"/>
                <a:gd name="connsiteX1-221" fmla="*/ 129861 w 2114586"/>
                <a:gd name="connsiteY1-222" fmla="*/ 0 h 1036320"/>
                <a:gd name="connsiteX2-223" fmla="*/ 1576810 w 2114586"/>
                <a:gd name="connsiteY2-224" fmla="*/ 0 h 1036320"/>
                <a:gd name="connsiteX3-225" fmla="*/ 1811447 w 2114586"/>
                <a:gd name="connsiteY3-226" fmla="*/ 120336 h 1036320"/>
                <a:gd name="connsiteX4-227" fmla="*/ 2114550 w 2114586"/>
                <a:gd name="connsiteY4-228" fmla="*/ 509588 h 1036320"/>
                <a:gd name="connsiteX5-229" fmla="*/ 1749534 w 2114586"/>
                <a:gd name="connsiteY5-230" fmla="*/ 930271 h 1036320"/>
                <a:gd name="connsiteX6-231" fmla="*/ 1576810 w 2114586"/>
                <a:gd name="connsiteY6-232" fmla="*/ 1036320 h 1036320"/>
                <a:gd name="connsiteX7-233" fmla="*/ 129861 w 2114586"/>
                <a:gd name="connsiteY7-234" fmla="*/ 1036320 h 1036320"/>
                <a:gd name="connsiteX8-235" fmla="*/ 0 w 2114586"/>
                <a:gd name="connsiteY8-236" fmla="*/ 906459 h 1036320"/>
                <a:gd name="connsiteX9-237" fmla="*/ 0 w 2114586"/>
                <a:gd name="connsiteY9-238" fmla="*/ 129861 h 1036320"/>
                <a:gd name="connsiteX0-239" fmla="*/ 0 w 2114586"/>
                <a:gd name="connsiteY0-240" fmla="*/ 129861 h 1036320"/>
                <a:gd name="connsiteX1-241" fmla="*/ 129861 w 2114586"/>
                <a:gd name="connsiteY1-242" fmla="*/ 0 h 1036320"/>
                <a:gd name="connsiteX2-243" fmla="*/ 1576810 w 2114586"/>
                <a:gd name="connsiteY2-244" fmla="*/ 0 h 1036320"/>
                <a:gd name="connsiteX3-245" fmla="*/ 1811447 w 2114586"/>
                <a:gd name="connsiteY3-246" fmla="*/ 120336 h 1036320"/>
                <a:gd name="connsiteX4-247" fmla="*/ 2114550 w 2114586"/>
                <a:gd name="connsiteY4-248" fmla="*/ 509588 h 1036320"/>
                <a:gd name="connsiteX5-249" fmla="*/ 1749534 w 2114586"/>
                <a:gd name="connsiteY5-250" fmla="*/ 930271 h 1036320"/>
                <a:gd name="connsiteX6-251" fmla="*/ 1576810 w 2114586"/>
                <a:gd name="connsiteY6-252" fmla="*/ 1036320 h 1036320"/>
                <a:gd name="connsiteX7-253" fmla="*/ 129861 w 2114586"/>
                <a:gd name="connsiteY7-254" fmla="*/ 1036320 h 1036320"/>
                <a:gd name="connsiteX8-255" fmla="*/ 0 w 2114586"/>
                <a:gd name="connsiteY8-256" fmla="*/ 906459 h 1036320"/>
                <a:gd name="connsiteX9-257" fmla="*/ 0 w 2114586"/>
                <a:gd name="connsiteY9-258" fmla="*/ 129861 h 1036320"/>
                <a:gd name="connsiteX0-259" fmla="*/ 0 w 2114586"/>
                <a:gd name="connsiteY0-260" fmla="*/ 129861 h 1036320"/>
                <a:gd name="connsiteX1-261" fmla="*/ 129861 w 2114586"/>
                <a:gd name="connsiteY1-262" fmla="*/ 0 h 1036320"/>
                <a:gd name="connsiteX2-263" fmla="*/ 1576810 w 2114586"/>
                <a:gd name="connsiteY2-264" fmla="*/ 0 h 1036320"/>
                <a:gd name="connsiteX3-265" fmla="*/ 1811447 w 2114586"/>
                <a:gd name="connsiteY3-266" fmla="*/ 120336 h 1036320"/>
                <a:gd name="connsiteX4-267" fmla="*/ 2114550 w 2114586"/>
                <a:gd name="connsiteY4-268" fmla="*/ 509588 h 1036320"/>
                <a:gd name="connsiteX5-269" fmla="*/ 1749534 w 2114586"/>
                <a:gd name="connsiteY5-270" fmla="*/ 930271 h 1036320"/>
                <a:gd name="connsiteX6-271" fmla="*/ 1576810 w 2114586"/>
                <a:gd name="connsiteY6-272" fmla="*/ 1036320 h 1036320"/>
                <a:gd name="connsiteX7-273" fmla="*/ 129861 w 2114586"/>
                <a:gd name="connsiteY7-274" fmla="*/ 1036320 h 1036320"/>
                <a:gd name="connsiteX8-275" fmla="*/ 0 w 2114586"/>
                <a:gd name="connsiteY8-276" fmla="*/ 906459 h 1036320"/>
                <a:gd name="connsiteX9-277" fmla="*/ 0 w 2114586"/>
                <a:gd name="connsiteY9-278" fmla="*/ 129861 h 1036320"/>
                <a:gd name="connsiteX0-279" fmla="*/ 0 w 2114598"/>
                <a:gd name="connsiteY0-280" fmla="*/ 129861 h 1036320"/>
                <a:gd name="connsiteX1-281" fmla="*/ 129861 w 2114598"/>
                <a:gd name="connsiteY1-282" fmla="*/ 0 h 1036320"/>
                <a:gd name="connsiteX2-283" fmla="*/ 1576810 w 2114598"/>
                <a:gd name="connsiteY2-284" fmla="*/ 0 h 1036320"/>
                <a:gd name="connsiteX3-285" fmla="*/ 1811447 w 2114598"/>
                <a:gd name="connsiteY3-286" fmla="*/ 120336 h 1036320"/>
                <a:gd name="connsiteX4-287" fmla="*/ 2114550 w 2114598"/>
                <a:gd name="connsiteY4-288" fmla="*/ 509588 h 1036320"/>
                <a:gd name="connsiteX5-289" fmla="*/ 1782871 w 2114598"/>
                <a:gd name="connsiteY5-290" fmla="*/ 939796 h 1036320"/>
                <a:gd name="connsiteX6-291" fmla="*/ 1576810 w 2114598"/>
                <a:gd name="connsiteY6-292" fmla="*/ 1036320 h 1036320"/>
                <a:gd name="connsiteX7-293" fmla="*/ 129861 w 2114598"/>
                <a:gd name="connsiteY7-294" fmla="*/ 1036320 h 1036320"/>
                <a:gd name="connsiteX8-295" fmla="*/ 0 w 2114598"/>
                <a:gd name="connsiteY8-296" fmla="*/ 906459 h 1036320"/>
                <a:gd name="connsiteX9-297" fmla="*/ 0 w 2114598"/>
                <a:gd name="connsiteY9-298" fmla="*/ 129861 h 1036320"/>
                <a:gd name="connsiteX0-299" fmla="*/ 0 w 2114598"/>
                <a:gd name="connsiteY0-300" fmla="*/ 129861 h 1036320"/>
                <a:gd name="connsiteX1-301" fmla="*/ 129861 w 2114598"/>
                <a:gd name="connsiteY1-302" fmla="*/ 0 h 1036320"/>
                <a:gd name="connsiteX2-303" fmla="*/ 1576810 w 2114598"/>
                <a:gd name="connsiteY2-304" fmla="*/ 0 h 1036320"/>
                <a:gd name="connsiteX3-305" fmla="*/ 1811447 w 2114598"/>
                <a:gd name="connsiteY3-306" fmla="*/ 120336 h 1036320"/>
                <a:gd name="connsiteX4-307" fmla="*/ 2114550 w 2114598"/>
                <a:gd name="connsiteY4-308" fmla="*/ 509588 h 1036320"/>
                <a:gd name="connsiteX5-309" fmla="*/ 1782871 w 2114598"/>
                <a:gd name="connsiteY5-310" fmla="*/ 939796 h 1036320"/>
                <a:gd name="connsiteX6-311" fmla="*/ 1576810 w 2114598"/>
                <a:gd name="connsiteY6-312" fmla="*/ 1036320 h 1036320"/>
                <a:gd name="connsiteX7-313" fmla="*/ 129861 w 2114598"/>
                <a:gd name="connsiteY7-314" fmla="*/ 1036320 h 1036320"/>
                <a:gd name="connsiteX8-315" fmla="*/ 0 w 2114598"/>
                <a:gd name="connsiteY8-316" fmla="*/ 906459 h 1036320"/>
                <a:gd name="connsiteX9-317" fmla="*/ 0 w 2114598"/>
                <a:gd name="connsiteY9-318" fmla="*/ 129861 h 1036320"/>
                <a:gd name="connsiteX0-319" fmla="*/ 0 w 2114614"/>
                <a:gd name="connsiteY0-320" fmla="*/ 129861 h 1036320"/>
                <a:gd name="connsiteX1-321" fmla="*/ 129861 w 2114614"/>
                <a:gd name="connsiteY1-322" fmla="*/ 0 h 1036320"/>
                <a:gd name="connsiteX2-323" fmla="*/ 1576810 w 2114614"/>
                <a:gd name="connsiteY2-324" fmla="*/ 0 h 1036320"/>
                <a:gd name="connsiteX3-325" fmla="*/ 1811447 w 2114614"/>
                <a:gd name="connsiteY3-326" fmla="*/ 120336 h 1036320"/>
                <a:gd name="connsiteX4-327" fmla="*/ 2114550 w 2114614"/>
                <a:gd name="connsiteY4-328" fmla="*/ 509588 h 1036320"/>
                <a:gd name="connsiteX5-329" fmla="*/ 1782871 w 2114614"/>
                <a:gd name="connsiteY5-330" fmla="*/ 939796 h 1036320"/>
                <a:gd name="connsiteX6-331" fmla="*/ 1576810 w 2114614"/>
                <a:gd name="connsiteY6-332" fmla="*/ 1036320 h 1036320"/>
                <a:gd name="connsiteX7-333" fmla="*/ 129861 w 2114614"/>
                <a:gd name="connsiteY7-334" fmla="*/ 1036320 h 1036320"/>
                <a:gd name="connsiteX8-335" fmla="*/ 0 w 2114614"/>
                <a:gd name="connsiteY8-336" fmla="*/ 906459 h 1036320"/>
                <a:gd name="connsiteX9-337" fmla="*/ 0 w 2114614"/>
                <a:gd name="connsiteY9-338" fmla="*/ 129861 h 1036320"/>
                <a:gd name="connsiteX0-339" fmla="*/ 0 w 2114586"/>
                <a:gd name="connsiteY0-340" fmla="*/ 129861 h 1036320"/>
                <a:gd name="connsiteX1-341" fmla="*/ 129861 w 2114586"/>
                <a:gd name="connsiteY1-342" fmla="*/ 0 h 1036320"/>
                <a:gd name="connsiteX2-343" fmla="*/ 1576810 w 2114586"/>
                <a:gd name="connsiteY2-344" fmla="*/ 0 h 1036320"/>
                <a:gd name="connsiteX3-345" fmla="*/ 1811447 w 2114586"/>
                <a:gd name="connsiteY3-346" fmla="*/ 120336 h 1036320"/>
                <a:gd name="connsiteX4-347" fmla="*/ 2114550 w 2114586"/>
                <a:gd name="connsiteY4-348" fmla="*/ 509588 h 1036320"/>
                <a:gd name="connsiteX5-349" fmla="*/ 1782871 w 2114586"/>
                <a:gd name="connsiteY5-350" fmla="*/ 939796 h 1036320"/>
                <a:gd name="connsiteX6-351" fmla="*/ 1576810 w 2114586"/>
                <a:gd name="connsiteY6-352" fmla="*/ 1036320 h 1036320"/>
                <a:gd name="connsiteX7-353" fmla="*/ 129861 w 2114586"/>
                <a:gd name="connsiteY7-354" fmla="*/ 1036320 h 1036320"/>
                <a:gd name="connsiteX8-355" fmla="*/ 0 w 2114586"/>
                <a:gd name="connsiteY8-356" fmla="*/ 906459 h 1036320"/>
                <a:gd name="connsiteX9-357" fmla="*/ 0 w 2114586"/>
                <a:gd name="connsiteY9-358" fmla="*/ 129861 h 1036320"/>
                <a:gd name="connsiteX0-359" fmla="*/ 0 w 2114586"/>
                <a:gd name="connsiteY0-360" fmla="*/ 129861 h 1036320"/>
                <a:gd name="connsiteX1-361" fmla="*/ 129861 w 2114586"/>
                <a:gd name="connsiteY1-362" fmla="*/ 0 h 1036320"/>
                <a:gd name="connsiteX2-363" fmla="*/ 1576810 w 2114586"/>
                <a:gd name="connsiteY2-364" fmla="*/ 0 h 1036320"/>
                <a:gd name="connsiteX3-365" fmla="*/ 1811447 w 2114586"/>
                <a:gd name="connsiteY3-366" fmla="*/ 120336 h 1036320"/>
                <a:gd name="connsiteX4-367" fmla="*/ 2114550 w 2114586"/>
                <a:gd name="connsiteY4-368" fmla="*/ 509588 h 1036320"/>
                <a:gd name="connsiteX5-369" fmla="*/ 1806683 w 2114586"/>
                <a:gd name="connsiteY5-370" fmla="*/ 944558 h 1036320"/>
                <a:gd name="connsiteX6-371" fmla="*/ 1576810 w 2114586"/>
                <a:gd name="connsiteY6-372" fmla="*/ 1036320 h 1036320"/>
                <a:gd name="connsiteX7-373" fmla="*/ 129861 w 2114586"/>
                <a:gd name="connsiteY7-374" fmla="*/ 1036320 h 1036320"/>
                <a:gd name="connsiteX8-375" fmla="*/ 0 w 2114586"/>
                <a:gd name="connsiteY8-376" fmla="*/ 906459 h 1036320"/>
                <a:gd name="connsiteX9-377" fmla="*/ 0 w 2114586"/>
                <a:gd name="connsiteY9-378" fmla="*/ 129861 h 1036320"/>
                <a:gd name="connsiteX0-379" fmla="*/ 0 w 2114731"/>
                <a:gd name="connsiteY0-380" fmla="*/ 129861 h 1036320"/>
                <a:gd name="connsiteX1-381" fmla="*/ 129861 w 2114731"/>
                <a:gd name="connsiteY1-382" fmla="*/ 0 h 1036320"/>
                <a:gd name="connsiteX2-383" fmla="*/ 1576810 w 2114731"/>
                <a:gd name="connsiteY2-384" fmla="*/ 0 h 1036320"/>
                <a:gd name="connsiteX3-385" fmla="*/ 1811447 w 2114731"/>
                <a:gd name="connsiteY3-386" fmla="*/ 120336 h 1036320"/>
                <a:gd name="connsiteX4-387" fmla="*/ 2114550 w 2114731"/>
                <a:gd name="connsiteY4-388" fmla="*/ 509588 h 1036320"/>
                <a:gd name="connsiteX5-389" fmla="*/ 1806683 w 2114731"/>
                <a:gd name="connsiteY5-390" fmla="*/ 944558 h 1036320"/>
                <a:gd name="connsiteX6-391" fmla="*/ 1576810 w 2114731"/>
                <a:gd name="connsiteY6-392" fmla="*/ 1036320 h 1036320"/>
                <a:gd name="connsiteX7-393" fmla="*/ 129861 w 2114731"/>
                <a:gd name="connsiteY7-394" fmla="*/ 1036320 h 1036320"/>
                <a:gd name="connsiteX8-395" fmla="*/ 0 w 2114731"/>
                <a:gd name="connsiteY8-396" fmla="*/ 906459 h 1036320"/>
                <a:gd name="connsiteX9-397" fmla="*/ 0 w 2114731"/>
                <a:gd name="connsiteY9-398" fmla="*/ 129861 h 1036320"/>
                <a:gd name="connsiteX0-399" fmla="*/ 0 w 2143202"/>
                <a:gd name="connsiteY0-400" fmla="*/ 129861 h 1036320"/>
                <a:gd name="connsiteX1-401" fmla="*/ 129861 w 2143202"/>
                <a:gd name="connsiteY1-402" fmla="*/ 0 h 1036320"/>
                <a:gd name="connsiteX2-403" fmla="*/ 1576810 w 2143202"/>
                <a:gd name="connsiteY2-404" fmla="*/ 0 h 1036320"/>
                <a:gd name="connsiteX3-405" fmla="*/ 1811447 w 2143202"/>
                <a:gd name="connsiteY3-406" fmla="*/ 120336 h 1036320"/>
                <a:gd name="connsiteX4-407" fmla="*/ 2143125 w 2143202"/>
                <a:gd name="connsiteY4-408" fmla="*/ 509588 h 1036320"/>
                <a:gd name="connsiteX5-409" fmla="*/ 1806683 w 2143202"/>
                <a:gd name="connsiteY5-410" fmla="*/ 944558 h 1036320"/>
                <a:gd name="connsiteX6-411" fmla="*/ 1576810 w 2143202"/>
                <a:gd name="connsiteY6-412" fmla="*/ 1036320 h 1036320"/>
                <a:gd name="connsiteX7-413" fmla="*/ 129861 w 2143202"/>
                <a:gd name="connsiteY7-414" fmla="*/ 1036320 h 1036320"/>
                <a:gd name="connsiteX8-415" fmla="*/ 0 w 2143202"/>
                <a:gd name="connsiteY8-416" fmla="*/ 906459 h 1036320"/>
                <a:gd name="connsiteX9-417" fmla="*/ 0 w 2143202"/>
                <a:gd name="connsiteY9-418" fmla="*/ 129861 h 1036320"/>
                <a:gd name="connsiteX0-419" fmla="*/ 0 w 2143202"/>
                <a:gd name="connsiteY0-420" fmla="*/ 129861 h 1036320"/>
                <a:gd name="connsiteX1-421" fmla="*/ 129861 w 2143202"/>
                <a:gd name="connsiteY1-422" fmla="*/ 0 h 1036320"/>
                <a:gd name="connsiteX2-423" fmla="*/ 1576810 w 2143202"/>
                <a:gd name="connsiteY2-424" fmla="*/ 0 h 1036320"/>
                <a:gd name="connsiteX3-425" fmla="*/ 1840022 w 2143202"/>
                <a:gd name="connsiteY3-426" fmla="*/ 107636 h 1036320"/>
                <a:gd name="connsiteX4-427" fmla="*/ 2143125 w 2143202"/>
                <a:gd name="connsiteY4-428" fmla="*/ 509588 h 1036320"/>
                <a:gd name="connsiteX5-429" fmla="*/ 1806683 w 2143202"/>
                <a:gd name="connsiteY5-430" fmla="*/ 944558 h 1036320"/>
                <a:gd name="connsiteX6-431" fmla="*/ 1576810 w 2143202"/>
                <a:gd name="connsiteY6-432" fmla="*/ 1036320 h 1036320"/>
                <a:gd name="connsiteX7-433" fmla="*/ 129861 w 2143202"/>
                <a:gd name="connsiteY7-434" fmla="*/ 1036320 h 1036320"/>
                <a:gd name="connsiteX8-435" fmla="*/ 0 w 2143202"/>
                <a:gd name="connsiteY8-436" fmla="*/ 906459 h 1036320"/>
                <a:gd name="connsiteX9-437" fmla="*/ 0 w 2143202"/>
                <a:gd name="connsiteY9-438" fmla="*/ 129861 h 10363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</a:cxnLst>
              <a:rect l="l" t="t" r="r" b="b"/>
              <a:pathLst>
                <a:path w="2143202" h="1036320">
                  <a:moveTo>
                    <a:pt x="0" y="129861"/>
                  </a:moveTo>
                  <a:cubicBezTo>
                    <a:pt x="0" y="58141"/>
                    <a:pt x="58141" y="0"/>
                    <a:pt x="129861" y="0"/>
                  </a:cubicBezTo>
                  <a:lnTo>
                    <a:pt x="1576810" y="0"/>
                  </a:lnTo>
                  <a:cubicBezTo>
                    <a:pt x="1648530" y="0"/>
                    <a:pt x="1782872" y="69254"/>
                    <a:pt x="1840022" y="107636"/>
                  </a:cubicBezTo>
                  <a:cubicBezTo>
                    <a:pt x="2052180" y="223100"/>
                    <a:pt x="2145278" y="375075"/>
                    <a:pt x="2143125" y="509588"/>
                  </a:cubicBezTo>
                  <a:cubicBezTo>
                    <a:pt x="2145278" y="633941"/>
                    <a:pt x="2104568" y="794805"/>
                    <a:pt x="1806683" y="944558"/>
                  </a:cubicBezTo>
                  <a:cubicBezTo>
                    <a:pt x="1720959" y="1021040"/>
                    <a:pt x="1648530" y="1036320"/>
                    <a:pt x="1576810" y="1036320"/>
                  </a:cubicBezTo>
                  <a:lnTo>
                    <a:pt x="129861" y="1036320"/>
                  </a:lnTo>
                  <a:cubicBezTo>
                    <a:pt x="58141" y="1036320"/>
                    <a:pt x="0" y="978179"/>
                    <a:pt x="0" y="906459"/>
                  </a:cubicBezTo>
                  <a:lnTo>
                    <a:pt x="0" y="129861"/>
                  </a:lnTo>
                  <a:close/>
                </a:path>
              </a:pathLst>
            </a:custGeom>
            <a:solidFill>
              <a:srgbClr val="20B2A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 rot="5400000" flipH="1">
              <a:off x="3626676" y="2487013"/>
              <a:ext cx="2873272" cy="792520"/>
            </a:xfrm>
            <a:custGeom>
              <a:avLst/>
              <a:gdLst>
                <a:gd name="connsiteX0" fmla="*/ 5051503 w 5428342"/>
                <a:gd name="connsiteY0" fmla="*/ 225265 h 1497017"/>
                <a:gd name="connsiteX1" fmla="*/ 5175324 w 5428342"/>
                <a:gd name="connsiteY1" fmla="*/ 349086 h 1497017"/>
                <a:gd name="connsiteX2" fmla="*/ 5175324 w 5428342"/>
                <a:gd name="connsiteY2" fmla="*/ 748509 h 1497017"/>
                <a:gd name="connsiteX3" fmla="*/ 5174003 w 5428342"/>
                <a:gd name="connsiteY3" fmla="*/ 748509 h 1497017"/>
                <a:gd name="connsiteX4" fmla="*/ 5174003 w 5428342"/>
                <a:gd name="connsiteY4" fmla="*/ 748509 h 1497017"/>
                <a:gd name="connsiteX5" fmla="*/ 5175323 w 5428342"/>
                <a:gd name="connsiteY5" fmla="*/ 748509 h 1497017"/>
                <a:gd name="connsiteX6" fmla="*/ 5175323 w 5428342"/>
                <a:gd name="connsiteY6" fmla="*/ 1147932 h 1497017"/>
                <a:gd name="connsiteX7" fmla="*/ 5051502 w 5428342"/>
                <a:gd name="connsiteY7" fmla="*/ 1271753 h 1497017"/>
                <a:gd name="connsiteX8" fmla="*/ 4181935 w 5428342"/>
                <a:gd name="connsiteY8" fmla="*/ 1271753 h 1497017"/>
                <a:gd name="connsiteX9" fmla="*/ 3733494 w 5428342"/>
                <a:gd name="connsiteY9" fmla="*/ 1271753 h 1497017"/>
                <a:gd name="connsiteX10" fmla="*/ 3639436 w 5428342"/>
                <a:gd name="connsiteY10" fmla="*/ 1271753 h 1497017"/>
                <a:gd name="connsiteX11" fmla="*/ 3514076 w 5428342"/>
                <a:gd name="connsiteY11" fmla="*/ 1244454 h 1497017"/>
                <a:gd name="connsiteX12" fmla="*/ 3342954 w 5428342"/>
                <a:gd name="connsiteY12" fmla="*/ 1141461 h 1497017"/>
                <a:gd name="connsiteX13" fmla="*/ 3326962 w 5428342"/>
                <a:gd name="connsiteY13" fmla="*/ 1131780 h 1497017"/>
                <a:gd name="connsiteX14" fmla="*/ 2818407 w 5428342"/>
                <a:gd name="connsiteY14" fmla="*/ 838338 h 1497017"/>
                <a:gd name="connsiteX15" fmla="*/ 2609938 w 5428342"/>
                <a:gd name="connsiteY15" fmla="*/ 838338 h 1497017"/>
                <a:gd name="connsiteX16" fmla="*/ 1984645 w 5428342"/>
                <a:gd name="connsiteY16" fmla="*/ 1199139 h 1497017"/>
                <a:gd name="connsiteX17" fmla="*/ 1981719 w 5428342"/>
                <a:gd name="connsiteY17" fmla="*/ 1199139 h 1497017"/>
                <a:gd name="connsiteX18" fmla="*/ 1906428 w 5428342"/>
                <a:gd name="connsiteY18" fmla="*/ 1244454 h 1497017"/>
                <a:gd name="connsiteX19" fmla="*/ 1781068 w 5428342"/>
                <a:gd name="connsiteY19" fmla="*/ 1271753 h 1497017"/>
                <a:gd name="connsiteX20" fmla="*/ 1734358 w 5428342"/>
                <a:gd name="connsiteY20" fmla="*/ 1271753 h 1497017"/>
                <a:gd name="connsiteX21" fmla="*/ 1238568 w 5428342"/>
                <a:gd name="connsiteY21" fmla="*/ 1271753 h 1497017"/>
                <a:gd name="connsiteX22" fmla="*/ 376844 w 5428342"/>
                <a:gd name="connsiteY22" fmla="*/ 1271753 h 1497017"/>
                <a:gd name="connsiteX23" fmla="*/ 253023 w 5428342"/>
                <a:gd name="connsiteY23" fmla="*/ 1147932 h 1497017"/>
                <a:gd name="connsiteX24" fmla="*/ 253023 w 5428342"/>
                <a:gd name="connsiteY24" fmla="*/ 851378 h 1497017"/>
                <a:gd name="connsiteX25" fmla="*/ 252910 w 5428342"/>
                <a:gd name="connsiteY25" fmla="*/ 851378 h 1497017"/>
                <a:gd name="connsiteX26" fmla="*/ 252910 w 5428342"/>
                <a:gd name="connsiteY26" fmla="*/ 645638 h 1497017"/>
                <a:gd name="connsiteX27" fmla="*/ 253024 w 5428342"/>
                <a:gd name="connsiteY27" fmla="*/ 645638 h 1497017"/>
                <a:gd name="connsiteX28" fmla="*/ 253024 w 5428342"/>
                <a:gd name="connsiteY28" fmla="*/ 349086 h 1497017"/>
                <a:gd name="connsiteX29" fmla="*/ 376845 w 5428342"/>
                <a:gd name="connsiteY29" fmla="*/ 225265 h 1497017"/>
                <a:gd name="connsiteX30" fmla="*/ 1238569 w 5428342"/>
                <a:gd name="connsiteY30" fmla="*/ 225265 h 1497017"/>
                <a:gd name="connsiteX31" fmla="*/ 1734359 w 5428342"/>
                <a:gd name="connsiteY31" fmla="*/ 225265 h 1497017"/>
                <a:gd name="connsiteX32" fmla="*/ 1781069 w 5428342"/>
                <a:gd name="connsiteY32" fmla="*/ 225265 h 1497017"/>
                <a:gd name="connsiteX33" fmla="*/ 1906429 w 5428342"/>
                <a:gd name="connsiteY33" fmla="*/ 252564 h 1497017"/>
                <a:gd name="connsiteX34" fmla="*/ 1981720 w 5428342"/>
                <a:gd name="connsiteY34" fmla="*/ 297879 h 1497017"/>
                <a:gd name="connsiteX35" fmla="*/ 1984646 w 5428342"/>
                <a:gd name="connsiteY35" fmla="*/ 297879 h 1497017"/>
                <a:gd name="connsiteX36" fmla="*/ 2609939 w 5428342"/>
                <a:gd name="connsiteY36" fmla="*/ 658680 h 1497017"/>
                <a:gd name="connsiteX37" fmla="*/ 2818408 w 5428342"/>
                <a:gd name="connsiteY37" fmla="*/ 658680 h 1497017"/>
                <a:gd name="connsiteX38" fmla="*/ 3326963 w 5428342"/>
                <a:gd name="connsiteY38" fmla="*/ 365238 h 1497017"/>
                <a:gd name="connsiteX39" fmla="*/ 3342955 w 5428342"/>
                <a:gd name="connsiteY39" fmla="*/ 355557 h 1497017"/>
                <a:gd name="connsiteX40" fmla="*/ 3514076 w 5428342"/>
                <a:gd name="connsiteY40" fmla="*/ 252564 h 1497017"/>
                <a:gd name="connsiteX41" fmla="*/ 3639436 w 5428342"/>
                <a:gd name="connsiteY41" fmla="*/ 225265 h 1497017"/>
                <a:gd name="connsiteX42" fmla="*/ 3733495 w 5428342"/>
                <a:gd name="connsiteY42" fmla="*/ 225265 h 1497017"/>
                <a:gd name="connsiteX43" fmla="*/ 4181936 w 5428342"/>
                <a:gd name="connsiteY43" fmla="*/ 225265 h 1497017"/>
                <a:gd name="connsiteX44" fmla="*/ 3605041 w 5428342"/>
                <a:gd name="connsiteY44" fmla="*/ 0 h 1497017"/>
                <a:gd name="connsiteX45" fmla="*/ 3392166 w 5428342"/>
                <a:gd name="connsiteY45" fmla="*/ 58972 h 1497017"/>
                <a:gd name="connsiteX46" fmla="*/ 2818407 w 5428342"/>
                <a:gd name="connsiteY46" fmla="*/ 395057 h 1497017"/>
                <a:gd name="connsiteX47" fmla="*/ 2609938 w 5428342"/>
                <a:gd name="connsiteY47" fmla="*/ 395057 h 1497017"/>
                <a:gd name="connsiteX48" fmla="*/ 2214473 w 5428342"/>
                <a:gd name="connsiteY48" fmla="*/ 166869 h 1497017"/>
                <a:gd name="connsiteX49" fmla="*/ 2121315 w 5428342"/>
                <a:gd name="connsiteY49" fmla="*/ 109372 h 1497017"/>
                <a:gd name="connsiteX50" fmla="*/ 2037624 w 5428342"/>
                <a:gd name="connsiteY50" fmla="*/ 58972 h 1497017"/>
                <a:gd name="connsiteX51" fmla="*/ 1824749 w 5428342"/>
                <a:gd name="connsiteY51" fmla="*/ 0 h 1497017"/>
                <a:gd name="connsiteX52" fmla="*/ 1230424 w 5428342"/>
                <a:gd name="connsiteY52" fmla="*/ 849 h 1497017"/>
                <a:gd name="connsiteX53" fmla="*/ 1230424 w 5428342"/>
                <a:gd name="connsiteY53" fmla="*/ 2413 h 1497017"/>
                <a:gd name="connsiteX54" fmla="*/ 133438 w 5428342"/>
                <a:gd name="connsiteY54" fmla="*/ 2413 h 1497017"/>
                <a:gd name="connsiteX55" fmla="*/ 0 w 5428342"/>
                <a:gd name="connsiteY55" fmla="*/ 135851 h 1497017"/>
                <a:gd name="connsiteX56" fmla="*/ 0 w 5428342"/>
                <a:gd name="connsiteY56" fmla="*/ 914375 h 1497017"/>
                <a:gd name="connsiteX57" fmla="*/ 0 w 5428342"/>
                <a:gd name="connsiteY57" fmla="*/ 1363579 h 1497017"/>
                <a:gd name="connsiteX58" fmla="*/ 133438 w 5428342"/>
                <a:gd name="connsiteY58" fmla="*/ 1497017 h 1497017"/>
                <a:gd name="connsiteX59" fmla="*/ 1686405 w 5428342"/>
                <a:gd name="connsiteY59" fmla="*/ 1497017 h 1497017"/>
                <a:gd name="connsiteX60" fmla="*/ 1686405 w 5428342"/>
                <a:gd name="connsiteY60" fmla="*/ 1496820 h 1497017"/>
                <a:gd name="connsiteX61" fmla="*/ 1824749 w 5428342"/>
                <a:gd name="connsiteY61" fmla="*/ 1497017 h 1497017"/>
                <a:gd name="connsiteX62" fmla="*/ 2037624 w 5428342"/>
                <a:gd name="connsiteY62" fmla="*/ 1438045 h 1497017"/>
                <a:gd name="connsiteX63" fmla="*/ 2121315 w 5428342"/>
                <a:gd name="connsiteY63" fmla="*/ 1387645 h 1497017"/>
                <a:gd name="connsiteX64" fmla="*/ 2154423 w 5428342"/>
                <a:gd name="connsiteY64" fmla="*/ 1367211 h 1497017"/>
                <a:gd name="connsiteX65" fmla="*/ 2609938 w 5428342"/>
                <a:gd name="connsiteY65" fmla="*/ 1104373 h 1497017"/>
                <a:gd name="connsiteX66" fmla="*/ 2818407 w 5428342"/>
                <a:gd name="connsiteY66" fmla="*/ 1104373 h 1497017"/>
                <a:gd name="connsiteX67" fmla="*/ 3119246 w 5428342"/>
                <a:gd name="connsiteY67" fmla="*/ 1277961 h 1497017"/>
                <a:gd name="connsiteX68" fmla="*/ 3119246 w 5428342"/>
                <a:gd name="connsiteY68" fmla="*/ 1280155 h 1497017"/>
                <a:gd name="connsiteX69" fmla="*/ 3180682 w 5428342"/>
                <a:gd name="connsiteY69" fmla="*/ 1317854 h 1497017"/>
                <a:gd name="connsiteX70" fmla="*/ 3377450 w 5428342"/>
                <a:gd name="connsiteY70" fmla="*/ 1438045 h 1497017"/>
                <a:gd name="connsiteX71" fmla="*/ 3590324 w 5428342"/>
                <a:gd name="connsiteY71" fmla="*/ 1497017 h 1497017"/>
                <a:gd name="connsiteX72" fmla="*/ 3630476 w 5428342"/>
                <a:gd name="connsiteY72" fmla="*/ 1496960 h 1497017"/>
                <a:gd name="connsiteX73" fmla="*/ 3630476 w 5428342"/>
                <a:gd name="connsiteY73" fmla="*/ 1497017 h 1497017"/>
                <a:gd name="connsiteX74" fmla="*/ 5294904 w 5428342"/>
                <a:gd name="connsiteY74" fmla="*/ 1497017 h 1497017"/>
                <a:gd name="connsiteX75" fmla="*/ 5428342 w 5428342"/>
                <a:gd name="connsiteY75" fmla="*/ 1363579 h 1497017"/>
                <a:gd name="connsiteX76" fmla="*/ 5428342 w 5428342"/>
                <a:gd name="connsiteY76" fmla="*/ 914375 h 1497017"/>
                <a:gd name="connsiteX77" fmla="*/ 5428342 w 5428342"/>
                <a:gd name="connsiteY77" fmla="*/ 135851 h 1497017"/>
                <a:gd name="connsiteX78" fmla="*/ 5294904 w 5428342"/>
                <a:gd name="connsiteY78" fmla="*/ 2413 h 149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428342" h="1497017">
                  <a:moveTo>
                    <a:pt x="5051503" y="225265"/>
                  </a:moveTo>
                  <a:cubicBezTo>
                    <a:pt x="5119887" y="225265"/>
                    <a:pt x="5175324" y="280702"/>
                    <a:pt x="5175324" y="349086"/>
                  </a:cubicBezTo>
                  <a:lnTo>
                    <a:pt x="5175324" y="748509"/>
                  </a:lnTo>
                  <a:lnTo>
                    <a:pt x="5174003" y="748509"/>
                  </a:lnTo>
                  <a:lnTo>
                    <a:pt x="5174003" y="748509"/>
                  </a:lnTo>
                  <a:lnTo>
                    <a:pt x="5175323" y="748509"/>
                  </a:lnTo>
                  <a:lnTo>
                    <a:pt x="5175323" y="1147932"/>
                  </a:lnTo>
                  <a:cubicBezTo>
                    <a:pt x="5175323" y="1216316"/>
                    <a:pt x="5119886" y="1271753"/>
                    <a:pt x="5051502" y="1271753"/>
                  </a:cubicBezTo>
                  <a:lnTo>
                    <a:pt x="4181935" y="1271753"/>
                  </a:lnTo>
                  <a:lnTo>
                    <a:pt x="3733494" y="1271753"/>
                  </a:lnTo>
                  <a:lnTo>
                    <a:pt x="3639436" y="1271753"/>
                  </a:lnTo>
                  <a:cubicBezTo>
                    <a:pt x="3606696" y="1267479"/>
                    <a:pt x="3543196" y="1263204"/>
                    <a:pt x="3514076" y="1244454"/>
                  </a:cubicBezTo>
                  <a:cubicBezTo>
                    <a:pt x="3453199" y="1208094"/>
                    <a:pt x="3396266" y="1173732"/>
                    <a:pt x="3342954" y="1141461"/>
                  </a:cubicBezTo>
                  <a:lnTo>
                    <a:pt x="3326962" y="1131780"/>
                  </a:lnTo>
                  <a:lnTo>
                    <a:pt x="2818407" y="838338"/>
                  </a:lnTo>
                  <a:cubicBezTo>
                    <a:pt x="2761246" y="806413"/>
                    <a:pt x="2667099" y="806413"/>
                    <a:pt x="2609938" y="838338"/>
                  </a:cubicBezTo>
                  <a:lnTo>
                    <a:pt x="1984645" y="1199139"/>
                  </a:lnTo>
                  <a:lnTo>
                    <a:pt x="1981719" y="1199139"/>
                  </a:lnTo>
                  <a:lnTo>
                    <a:pt x="1906428" y="1244454"/>
                  </a:lnTo>
                  <a:cubicBezTo>
                    <a:pt x="1877307" y="1263204"/>
                    <a:pt x="1813808" y="1267479"/>
                    <a:pt x="1781068" y="1271753"/>
                  </a:cubicBezTo>
                  <a:lnTo>
                    <a:pt x="1734358" y="1271753"/>
                  </a:lnTo>
                  <a:lnTo>
                    <a:pt x="1238568" y="1271753"/>
                  </a:lnTo>
                  <a:lnTo>
                    <a:pt x="376844" y="1271753"/>
                  </a:lnTo>
                  <a:cubicBezTo>
                    <a:pt x="308460" y="1271753"/>
                    <a:pt x="253023" y="1216316"/>
                    <a:pt x="253023" y="1147932"/>
                  </a:cubicBezTo>
                  <a:lnTo>
                    <a:pt x="253023" y="851378"/>
                  </a:lnTo>
                  <a:lnTo>
                    <a:pt x="252910" y="851378"/>
                  </a:lnTo>
                  <a:lnTo>
                    <a:pt x="252910" y="645638"/>
                  </a:lnTo>
                  <a:lnTo>
                    <a:pt x="253024" y="645638"/>
                  </a:lnTo>
                  <a:lnTo>
                    <a:pt x="253024" y="349086"/>
                  </a:lnTo>
                  <a:cubicBezTo>
                    <a:pt x="253024" y="280702"/>
                    <a:pt x="308461" y="225265"/>
                    <a:pt x="376845" y="225265"/>
                  </a:cubicBezTo>
                  <a:lnTo>
                    <a:pt x="1238569" y="225265"/>
                  </a:lnTo>
                  <a:lnTo>
                    <a:pt x="1734359" y="225265"/>
                  </a:lnTo>
                  <a:lnTo>
                    <a:pt x="1781069" y="225265"/>
                  </a:lnTo>
                  <a:cubicBezTo>
                    <a:pt x="1813808" y="229540"/>
                    <a:pt x="1877308" y="233814"/>
                    <a:pt x="1906429" y="252564"/>
                  </a:cubicBezTo>
                  <a:lnTo>
                    <a:pt x="1981720" y="297879"/>
                  </a:lnTo>
                  <a:lnTo>
                    <a:pt x="1984646" y="297879"/>
                  </a:lnTo>
                  <a:lnTo>
                    <a:pt x="2609939" y="658680"/>
                  </a:lnTo>
                  <a:cubicBezTo>
                    <a:pt x="2667099" y="690605"/>
                    <a:pt x="2761247" y="690605"/>
                    <a:pt x="2818408" y="658680"/>
                  </a:cubicBezTo>
                  <a:lnTo>
                    <a:pt x="3326963" y="365238"/>
                  </a:lnTo>
                  <a:lnTo>
                    <a:pt x="3342955" y="355557"/>
                  </a:lnTo>
                  <a:cubicBezTo>
                    <a:pt x="3396266" y="323286"/>
                    <a:pt x="3453200" y="288924"/>
                    <a:pt x="3514076" y="252564"/>
                  </a:cubicBezTo>
                  <a:cubicBezTo>
                    <a:pt x="3543197" y="233814"/>
                    <a:pt x="3606697" y="229540"/>
                    <a:pt x="3639436" y="225265"/>
                  </a:cubicBezTo>
                  <a:lnTo>
                    <a:pt x="3733495" y="225265"/>
                  </a:lnTo>
                  <a:lnTo>
                    <a:pt x="4181936" y="225265"/>
                  </a:lnTo>
                  <a:close/>
                  <a:moveTo>
                    <a:pt x="3605041" y="0"/>
                  </a:moveTo>
                  <a:cubicBezTo>
                    <a:pt x="3490656" y="2769"/>
                    <a:pt x="3467950" y="22427"/>
                    <a:pt x="3392166" y="58972"/>
                  </a:cubicBezTo>
                  <a:cubicBezTo>
                    <a:pt x="3279295" y="124100"/>
                    <a:pt x="2948779" y="339043"/>
                    <a:pt x="2818407" y="395057"/>
                  </a:cubicBezTo>
                  <a:cubicBezTo>
                    <a:pt x="2688036" y="451071"/>
                    <a:pt x="2667099" y="428663"/>
                    <a:pt x="2609938" y="395057"/>
                  </a:cubicBezTo>
                  <a:lnTo>
                    <a:pt x="2214473" y="166869"/>
                  </a:lnTo>
                  <a:lnTo>
                    <a:pt x="2121315" y="109372"/>
                  </a:lnTo>
                  <a:cubicBezTo>
                    <a:pt x="2087603" y="88662"/>
                    <a:pt x="2058788" y="71184"/>
                    <a:pt x="2037624" y="58972"/>
                  </a:cubicBezTo>
                  <a:cubicBezTo>
                    <a:pt x="1961840" y="22427"/>
                    <a:pt x="1939134" y="2769"/>
                    <a:pt x="1824749" y="0"/>
                  </a:cubicBezTo>
                  <a:lnTo>
                    <a:pt x="1230424" y="849"/>
                  </a:lnTo>
                  <a:lnTo>
                    <a:pt x="1230424" y="2413"/>
                  </a:lnTo>
                  <a:lnTo>
                    <a:pt x="133438" y="2413"/>
                  </a:lnTo>
                  <a:cubicBezTo>
                    <a:pt x="59742" y="2413"/>
                    <a:pt x="0" y="62155"/>
                    <a:pt x="0" y="135851"/>
                  </a:cubicBezTo>
                  <a:lnTo>
                    <a:pt x="0" y="914375"/>
                  </a:lnTo>
                  <a:lnTo>
                    <a:pt x="0" y="1363579"/>
                  </a:lnTo>
                  <a:cubicBezTo>
                    <a:pt x="0" y="1437275"/>
                    <a:pt x="59742" y="1497017"/>
                    <a:pt x="133438" y="1497017"/>
                  </a:cubicBezTo>
                  <a:lnTo>
                    <a:pt x="1686405" y="1497017"/>
                  </a:lnTo>
                  <a:lnTo>
                    <a:pt x="1686405" y="1496820"/>
                  </a:lnTo>
                  <a:lnTo>
                    <a:pt x="1824749" y="1497017"/>
                  </a:lnTo>
                  <a:cubicBezTo>
                    <a:pt x="1939134" y="1494248"/>
                    <a:pt x="1961840" y="1474590"/>
                    <a:pt x="2037624" y="1438045"/>
                  </a:cubicBezTo>
                  <a:cubicBezTo>
                    <a:pt x="2058788" y="1425834"/>
                    <a:pt x="2087603" y="1408355"/>
                    <a:pt x="2121315" y="1387645"/>
                  </a:cubicBezTo>
                  <a:lnTo>
                    <a:pt x="2154423" y="1367211"/>
                  </a:lnTo>
                  <a:lnTo>
                    <a:pt x="2609938" y="1104373"/>
                  </a:lnTo>
                  <a:cubicBezTo>
                    <a:pt x="2667099" y="1070767"/>
                    <a:pt x="2761246" y="1070767"/>
                    <a:pt x="2818407" y="1104373"/>
                  </a:cubicBezTo>
                  <a:lnTo>
                    <a:pt x="3119246" y="1277961"/>
                  </a:lnTo>
                  <a:lnTo>
                    <a:pt x="3119246" y="1280155"/>
                  </a:lnTo>
                  <a:lnTo>
                    <a:pt x="3180682" y="1317854"/>
                  </a:lnTo>
                  <a:cubicBezTo>
                    <a:pt x="3262190" y="1368131"/>
                    <a:pt x="3335123" y="1413622"/>
                    <a:pt x="3377450" y="1438045"/>
                  </a:cubicBezTo>
                  <a:cubicBezTo>
                    <a:pt x="3453233" y="1474590"/>
                    <a:pt x="3475939" y="1494248"/>
                    <a:pt x="3590324" y="1497017"/>
                  </a:cubicBezTo>
                  <a:lnTo>
                    <a:pt x="3630476" y="1496960"/>
                  </a:lnTo>
                  <a:lnTo>
                    <a:pt x="3630476" y="1497017"/>
                  </a:lnTo>
                  <a:lnTo>
                    <a:pt x="5294904" y="1497017"/>
                  </a:lnTo>
                  <a:cubicBezTo>
                    <a:pt x="5368600" y="1497017"/>
                    <a:pt x="5428342" y="1437275"/>
                    <a:pt x="5428342" y="1363579"/>
                  </a:cubicBezTo>
                  <a:lnTo>
                    <a:pt x="5428342" y="914375"/>
                  </a:lnTo>
                  <a:lnTo>
                    <a:pt x="5428342" y="135851"/>
                  </a:lnTo>
                  <a:cubicBezTo>
                    <a:pt x="5428342" y="62155"/>
                    <a:pt x="5368600" y="2413"/>
                    <a:pt x="5294904" y="241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EAEAEA"/>
                </a:gs>
                <a:gs pos="0">
                  <a:sysClr val="window" lastClr="FFFFFF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9" name="Group 41"/>
            <p:cNvGrpSpPr>
              <a:grpSpLocks noChangeAspect="1"/>
            </p:cNvGrpSpPr>
            <p:nvPr/>
          </p:nvGrpSpPr>
          <p:grpSpPr bwMode="auto">
            <a:xfrm>
              <a:off x="4939677" y="3515471"/>
              <a:ext cx="251438" cy="307742"/>
              <a:chOff x="3783" y="2089"/>
              <a:chExt cx="116" cy="142"/>
            </a:xfrm>
            <a:solidFill>
              <a:sysClr val="window" lastClr="FFFFFF"/>
            </a:solidFill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4" name="Freeform 42"/>
              <p:cNvSpPr/>
              <p:nvPr/>
            </p:nvSpPr>
            <p:spPr bwMode="auto">
              <a:xfrm>
                <a:off x="3791" y="2221"/>
                <a:ext cx="20" cy="10"/>
              </a:xfrm>
              <a:custGeom>
                <a:avLst/>
                <a:gdLst>
                  <a:gd name="T0" fmla="*/ 8 w 8"/>
                  <a:gd name="T1" fmla="*/ 0 h 4"/>
                  <a:gd name="T2" fmla="*/ 1 w 8"/>
                  <a:gd name="T3" fmla="*/ 0 h 4"/>
                  <a:gd name="T4" fmla="*/ 0 w 8"/>
                  <a:gd name="T5" fmla="*/ 0 h 4"/>
                  <a:gd name="T6" fmla="*/ 0 w 8"/>
                  <a:gd name="T7" fmla="*/ 4 h 4"/>
                  <a:gd name="T8" fmla="*/ 1 w 8"/>
                  <a:gd name="T9" fmla="*/ 4 h 4"/>
                  <a:gd name="T10" fmla="*/ 8 w 8"/>
                  <a:gd name="T11" fmla="*/ 4 h 4"/>
                  <a:gd name="T12" fmla="*/ 8 w 8"/>
                  <a:gd name="T13" fmla="*/ 4 h 4"/>
                  <a:gd name="T14" fmla="*/ 8 w 8"/>
                  <a:gd name="T15" fmla="*/ 0 h 4"/>
                  <a:gd name="T16" fmla="*/ 8 w 8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" name="Freeform 43"/>
              <p:cNvSpPr/>
              <p:nvPr/>
            </p:nvSpPr>
            <p:spPr bwMode="auto">
              <a:xfrm>
                <a:off x="3818" y="2208"/>
                <a:ext cx="23" cy="23"/>
              </a:xfrm>
              <a:custGeom>
                <a:avLst/>
                <a:gdLst>
                  <a:gd name="T0" fmla="*/ 8 w 9"/>
                  <a:gd name="T1" fmla="*/ 0 h 9"/>
                  <a:gd name="T2" fmla="*/ 1 w 9"/>
                  <a:gd name="T3" fmla="*/ 0 h 9"/>
                  <a:gd name="T4" fmla="*/ 0 w 9"/>
                  <a:gd name="T5" fmla="*/ 1 h 9"/>
                  <a:gd name="T6" fmla="*/ 0 w 9"/>
                  <a:gd name="T7" fmla="*/ 9 h 9"/>
                  <a:gd name="T8" fmla="*/ 1 w 9"/>
                  <a:gd name="T9" fmla="*/ 9 h 9"/>
                  <a:gd name="T10" fmla="*/ 8 w 9"/>
                  <a:gd name="T11" fmla="*/ 9 h 9"/>
                  <a:gd name="T12" fmla="*/ 9 w 9"/>
                  <a:gd name="T13" fmla="*/ 9 h 9"/>
                  <a:gd name="T14" fmla="*/ 9 w 9"/>
                  <a:gd name="T15" fmla="*/ 1 h 9"/>
                  <a:gd name="T16" fmla="*/ 8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" name="Freeform 44"/>
              <p:cNvSpPr/>
              <p:nvPr/>
            </p:nvSpPr>
            <p:spPr bwMode="auto">
              <a:xfrm>
                <a:off x="3849" y="2184"/>
                <a:ext cx="20" cy="47"/>
              </a:xfrm>
              <a:custGeom>
                <a:avLst/>
                <a:gdLst>
                  <a:gd name="T0" fmla="*/ 7 w 8"/>
                  <a:gd name="T1" fmla="*/ 0 h 19"/>
                  <a:gd name="T2" fmla="*/ 0 w 8"/>
                  <a:gd name="T3" fmla="*/ 0 h 19"/>
                  <a:gd name="T4" fmla="*/ 0 w 8"/>
                  <a:gd name="T5" fmla="*/ 1 h 19"/>
                  <a:gd name="T6" fmla="*/ 0 w 8"/>
                  <a:gd name="T7" fmla="*/ 19 h 19"/>
                  <a:gd name="T8" fmla="*/ 0 w 8"/>
                  <a:gd name="T9" fmla="*/ 19 h 19"/>
                  <a:gd name="T10" fmla="*/ 7 w 8"/>
                  <a:gd name="T11" fmla="*/ 19 h 19"/>
                  <a:gd name="T12" fmla="*/ 8 w 8"/>
                  <a:gd name="T13" fmla="*/ 19 h 19"/>
                  <a:gd name="T14" fmla="*/ 8 w 8"/>
                  <a:gd name="T15" fmla="*/ 1 h 19"/>
                  <a:gd name="T16" fmla="*/ 7 w 8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" name="Freeform 45"/>
              <p:cNvSpPr/>
              <p:nvPr/>
            </p:nvSpPr>
            <p:spPr bwMode="auto">
              <a:xfrm>
                <a:off x="3877" y="2161"/>
                <a:ext cx="22" cy="70"/>
              </a:xfrm>
              <a:custGeom>
                <a:avLst/>
                <a:gdLst>
                  <a:gd name="T0" fmla="*/ 8 w 9"/>
                  <a:gd name="T1" fmla="*/ 0 h 28"/>
                  <a:gd name="T2" fmla="*/ 1 w 9"/>
                  <a:gd name="T3" fmla="*/ 0 h 28"/>
                  <a:gd name="T4" fmla="*/ 0 w 9"/>
                  <a:gd name="T5" fmla="*/ 1 h 28"/>
                  <a:gd name="T6" fmla="*/ 0 w 9"/>
                  <a:gd name="T7" fmla="*/ 28 h 28"/>
                  <a:gd name="T8" fmla="*/ 1 w 9"/>
                  <a:gd name="T9" fmla="*/ 28 h 28"/>
                  <a:gd name="T10" fmla="*/ 8 w 9"/>
                  <a:gd name="T11" fmla="*/ 28 h 28"/>
                  <a:gd name="T12" fmla="*/ 9 w 9"/>
                  <a:gd name="T13" fmla="*/ 28 h 28"/>
                  <a:gd name="T14" fmla="*/ 9 w 9"/>
                  <a:gd name="T15" fmla="*/ 1 h 28"/>
                  <a:gd name="T16" fmla="*/ 8 w 9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8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1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9" y="28"/>
                      <a:pt x="9" y="2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" name="Freeform 46"/>
              <p:cNvSpPr/>
              <p:nvPr/>
            </p:nvSpPr>
            <p:spPr bwMode="auto">
              <a:xfrm>
                <a:off x="3821" y="2089"/>
                <a:ext cx="23" cy="27"/>
              </a:xfrm>
              <a:custGeom>
                <a:avLst/>
                <a:gdLst>
                  <a:gd name="T0" fmla="*/ 5 w 9"/>
                  <a:gd name="T1" fmla="*/ 10 h 11"/>
                  <a:gd name="T2" fmla="*/ 8 w 9"/>
                  <a:gd name="T3" fmla="*/ 4 h 11"/>
                  <a:gd name="T4" fmla="*/ 5 w 9"/>
                  <a:gd name="T5" fmla="*/ 0 h 11"/>
                  <a:gd name="T6" fmla="*/ 0 w 9"/>
                  <a:gd name="T7" fmla="*/ 4 h 11"/>
                  <a:gd name="T8" fmla="*/ 5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5" y="10"/>
                    </a:moveTo>
                    <a:cubicBezTo>
                      <a:pt x="8" y="10"/>
                      <a:pt x="8" y="7"/>
                      <a:pt x="8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1" y="8"/>
                      <a:pt x="4" y="11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" name="Freeform 47"/>
              <p:cNvSpPr/>
              <p:nvPr/>
            </p:nvSpPr>
            <p:spPr bwMode="auto">
              <a:xfrm>
                <a:off x="3785" y="2164"/>
                <a:ext cx="36" cy="44"/>
              </a:xfrm>
              <a:custGeom>
                <a:avLst/>
                <a:gdLst>
                  <a:gd name="T0" fmla="*/ 12 w 14"/>
                  <a:gd name="T1" fmla="*/ 1 h 18"/>
                  <a:gd name="T2" fmla="*/ 10 w 14"/>
                  <a:gd name="T3" fmla="*/ 0 h 18"/>
                  <a:gd name="T4" fmla="*/ 8 w 14"/>
                  <a:gd name="T5" fmla="*/ 6 h 18"/>
                  <a:gd name="T6" fmla="*/ 1 w 14"/>
                  <a:gd name="T7" fmla="*/ 14 h 18"/>
                  <a:gd name="T8" fmla="*/ 1 w 14"/>
                  <a:gd name="T9" fmla="*/ 17 h 18"/>
                  <a:gd name="T10" fmla="*/ 4 w 14"/>
                  <a:gd name="T11" fmla="*/ 17 h 18"/>
                  <a:gd name="T12" fmla="*/ 12 w 14"/>
                  <a:gd name="T13" fmla="*/ 9 h 18"/>
                  <a:gd name="T14" fmla="*/ 13 w 14"/>
                  <a:gd name="T15" fmla="*/ 8 h 18"/>
                  <a:gd name="T16" fmla="*/ 14 w 14"/>
                  <a:gd name="T17" fmla="*/ 3 h 18"/>
                  <a:gd name="T18" fmla="*/ 12 w 14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8">
                    <a:moveTo>
                      <a:pt x="12" y="1"/>
                    </a:moveTo>
                    <a:cubicBezTo>
                      <a:pt x="11" y="1"/>
                      <a:pt x="10" y="0"/>
                      <a:pt x="10" y="0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6"/>
                      <a:pt x="1" y="17"/>
                    </a:cubicBezTo>
                    <a:cubicBezTo>
                      <a:pt x="2" y="18"/>
                      <a:pt x="4" y="18"/>
                      <a:pt x="4" y="1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3" y="2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0" name="Freeform 48"/>
              <p:cNvSpPr/>
              <p:nvPr/>
            </p:nvSpPr>
            <p:spPr bwMode="auto">
              <a:xfrm>
                <a:off x="3836" y="2116"/>
                <a:ext cx="33" cy="20"/>
              </a:xfrm>
              <a:custGeom>
                <a:avLst/>
                <a:gdLst>
                  <a:gd name="T0" fmla="*/ 6 w 13"/>
                  <a:gd name="T1" fmla="*/ 8 h 8"/>
                  <a:gd name="T2" fmla="*/ 12 w 13"/>
                  <a:gd name="T3" fmla="*/ 4 h 8"/>
                  <a:gd name="T4" fmla="*/ 12 w 13"/>
                  <a:gd name="T5" fmla="*/ 1 h 8"/>
                  <a:gd name="T6" fmla="*/ 10 w 13"/>
                  <a:gd name="T7" fmla="*/ 1 h 8"/>
                  <a:gd name="T8" fmla="*/ 5 w 13"/>
                  <a:gd name="T9" fmla="*/ 4 h 8"/>
                  <a:gd name="T10" fmla="*/ 1 w 13"/>
                  <a:gd name="T11" fmla="*/ 3 h 8"/>
                  <a:gd name="T12" fmla="*/ 1 w 13"/>
                  <a:gd name="T13" fmla="*/ 5 h 8"/>
                  <a:gd name="T14" fmla="*/ 0 w 13"/>
                  <a:gd name="T15" fmla="*/ 7 h 8"/>
                  <a:gd name="T16" fmla="*/ 5 w 13"/>
                  <a:gd name="T17" fmla="*/ 8 h 8"/>
                  <a:gd name="T18" fmla="*/ 6 w 13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8">
                    <a:moveTo>
                      <a:pt x="6" y="8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3" y="3"/>
                      <a:pt x="13" y="2"/>
                      <a:pt x="12" y="1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6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1" name="Freeform 49"/>
              <p:cNvSpPr/>
              <p:nvPr/>
            </p:nvSpPr>
            <p:spPr bwMode="auto">
              <a:xfrm>
                <a:off x="3783" y="2116"/>
                <a:ext cx="58" cy="87"/>
              </a:xfrm>
              <a:custGeom>
                <a:avLst/>
                <a:gdLst>
                  <a:gd name="T0" fmla="*/ 18 w 23"/>
                  <a:gd name="T1" fmla="*/ 17 h 35"/>
                  <a:gd name="T2" fmla="*/ 21 w 23"/>
                  <a:gd name="T3" fmla="*/ 5 h 35"/>
                  <a:gd name="T4" fmla="*/ 21 w 23"/>
                  <a:gd name="T5" fmla="*/ 2 h 35"/>
                  <a:gd name="T6" fmla="*/ 20 w 23"/>
                  <a:gd name="T7" fmla="*/ 2 h 35"/>
                  <a:gd name="T8" fmla="*/ 19 w 23"/>
                  <a:gd name="T9" fmla="*/ 7 h 35"/>
                  <a:gd name="T10" fmla="*/ 20 w 23"/>
                  <a:gd name="T11" fmla="*/ 3 h 35"/>
                  <a:gd name="T12" fmla="*/ 20 w 23"/>
                  <a:gd name="T13" fmla="*/ 2 h 35"/>
                  <a:gd name="T14" fmla="*/ 20 w 23"/>
                  <a:gd name="T15" fmla="*/ 1 h 35"/>
                  <a:gd name="T16" fmla="*/ 19 w 23"/>
                  <a:gd name="T17" fmla="*/ 1 h 35"/>
                  <a:gd name="T18" fmla="*/ 18 w 23"/>
                  <a:gd name="T19" fmla="*/ 2 h 35"/>
                  <a:gd name="T20" fmla="*/ 19 w 23"/>
                  <a:gd name="T21" fmla="*/ 3 h 35"/>
                  <a:gd name="T22" fmla="*/ 18 w 23"/>
                  <a:gd name="T23" fmla="*/ 6 h 35"/>
                  <a:gd name="T24" fmla="*/ 17 w 23"/>
                  <a:gd name="T25" fmla="*/ 0 h 35"/>
                  <a:gd name="T26" fmla="*/ 17 w 23"/>
                  <a:gd name="T27" fmla="*/ 0 h 35"/>
                  <a:gd name="T28" fmla="*/ 17 w 23"/>
                  <a:gd name="T29" fmla="*/ 0 h 35"/>
                  <a:gd name="T30" fmla="*/ 15 w 23"/>
                  <a:gd name="T31" fmla="*/ 0 h 35"/>
                  <a:gd name="T32" fmla="*/ 8 w 23"/>
                  <a:gd name="T33" fmla="*/ 0 h 35"/>
                  <a:gd name="T34" fmla="*/ 1 w 23"/>
                  <a:gd name="T35" fmla="*/ 5 h 35"/>
                  <a:gd name="T36" fmla="*/ 1 w 23"/>
                  <a:gd name="T37" fmla="*/ 8 h 35"/>
                  <a:gd name="T38" fmla="*/ 4 w 23"/>
                  <a:gd name="T39" fmla="*/ 8 h 35"/>
                  <a:gd name="T40" fmla="*/ 4 w 23"/>
                  <a:gd name="T41" fmla="*/ 8 h 35"/>
                  <a:gd name="T42" fmla="*/ 9 w 23"/>
                  <a:gd name="T43" fmla="*/ 4 h 35"/>
                  <a:gd name="T44" fmla="*/ 13 w 23"/>
                  <a:gd name="T45" fmla="*/ 4 h 35"/>
                  <a:gd name="T46" fmla="*/ 12 w 23"/>
                  <a:gd name="T47" fmla="*/ 4 h 35"/>
                  <a:gd name="T48" fmla="*/ 9 w 23"/>
                  <a:gd name="T49" fmla="*/ 15 h 35"/>
                  <a:gd name="T50" fmla="*/ 10 w 23"/>
                  <a:gd name="T51" fmla="*/ 16 h 35"/>
                  <a:gd name="T52" fmla="*/ 14 w 23"/>
                  <a:gd name="T53" fmla="*/ 20 h 35"/>
                  <a:gd name="T54" fmla="*/ 18 w 23"/>
                  <a:gd name="T55" fmla="*/ 24 h 35"/>
                  <a:gd name="T56" fmla="*/ 17 w 23"/>
                  <a:gd name="T57" fmla="*/ 32 h 35"/>
                  <a:gd name="T58" fmla="*/ 19 w 23"/>
                  <a:gd name="T59" fmla="*/ 35 h 35"/>
                  <a:gd name="T60" fmla="*/ 22 w 23"/>
                  <a:gd name="T61" fmla="*/ 33 h 35"/>
                  <a:gd name="T62" fmla="*/ 23 w 23"/>
                  <a:gd name="T63" fmla="*/ 24 h 35"/>
                  <a:gd name="T64" fmla="*/ 23 w 23"/>
                  <a:gd name="T65" fmla="*/ 22 h 35"/>
                  <a:gd name="T66" fmla="*/ 18 w 23"/>
                  <a:gd name="T67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" h="35">
                    <a:moveTo>
                      <a:pt x="18" y="17"/>
                    </a:moveTo>
                    <a:cubicBezTo>
                      <a:pt x="19" y="10"/>
                      <a:pt x="21" y="6"/>
                      <a:pt x="21" y="5"/>
                    </a:cubicBezTo>
                    <a:cubicBezTo>
                      <a:pt x="21" y="3"/>
                      <a:pt x="21" y="2"/>
                      <a:pt x="21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5"/>
                      <a:pt x="19" y="7"/>
                      <a:pt x="19" y="7"/>
                    </a:cubicBezTo>
                    <a:cubicBezTo>
                      <a:pt x="19" y="7"/>
                      <a:pt x="20" y="4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9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9" y="3"/>
                    </a:cubicBezTo>
                    <a:cubicBezTo>
                      <a:pt x="19" y="3"/>
                      <a:pt x="18" y="4"/>
                      <a:pt x="18" y="6"/>
                    </a:cubicBezTo>
                    <a:cubicBezTo>
                      <a:pt x="18" y="1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3" y="0"/>
                      <a:pt x="11" y="0"/>
                      <a:pt x="8" y="0"/>
                    </a:cubicBezTo>
                    <a:cubicBezTo>
                      <a:pt x="8" y="0"/>
                      <a:pt x="1" y="5"/>
                      <a:pt x="1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3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9" y="4"/>
                      <a:pt x="9" y="4"/>
                    </a:cubicBezTo>
                    <a:cubicBezTo>
                      <a:pt x="9" y="4"/>
                      <a:pt x="13" y="4"/>
                      <a:pt x="13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7"/>
                      <a:pt x="9" y="13"/>
                      <a:pt x="9" y="15"/>
                    </a:cubicBezTo>
                    <a:cubicBezTo>
                      <a:pt x="9" y="15"/>
                      <a:pt x="10" y="15"/>
                      <a:pt x="10" y="16"/>
                    </a:cubicBezTo>
                    <a:cubicBezTo>
                      <a:pt x="10" y="16"/>
                      <a:pt x="11" y="18"/>
                      <a:pt x="14" y="20"/>
                    </a:cubicBezTo>
                    <a:cubicBezTo>
                      <a:pt x="14" y="20"/>
                      <a:pt x="18" y="24"/>
                      <a:pt x="18" y="24"/>
                    </a:cubicBezTo>
                    <a:cubicBezTo>
                      <a:pt x="18" y="24"/>
                      <a:pt x="17" y="32"/>
                      <a:pt x="17" y="32"/>
                    </a:cubicBezTo>
                    <a:cubicBezTo>
                      <a:pt x="17" y="34"/>
                      <a:pt x="18" y="35"/>
                      <a:pt x="19" y="35"/>
                    </a:cubicBezTo>
                    <a:cubicBezTo>
                      <a:pt x="20" y="35"/>
                      <a:pt x="21" y="35"/>
                      <a:pt x="22" y="33"/>
                    </a:cubicBezTo>
                    <a:cubicBezTo>
                      <a:pt x="22" y="33"/>
                      <a:pt x="23" y="24"/>
                      <a:pt x="23" y="24"/>
                    </a:cubicBezTo>
                    <a:cubicBezTo>
                      <a:pt x="23" y="23"/>
                      <a:pt x="23" y="22"/>
                      <a:pt x="23" y="22"/>
                    </a:cubicBezTo>
                    <a:cubicBezTo>
                      <a:pt x="22" y="21"/>
                      <a:pt x="18" y="17"/>
                      <a:pt x="1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Group 62"/>
            <p:cNvGrpSpPr>
              <a:grpSpLocks noChangeAspect="1"/>
            </p:cNvGrpSpPr>
            <p:nvPr/>
          </p:nvGrpSpPr>
          <p:grpSpPr bwMode="auto">
            <a:xfrm>
              <a:off x="4908671" y="1967799"/>
              <a:ext cx="309281" cy="246903"/>
              <a:chOff x="3775" y="2110"/>
              <a:chExt cx="129" cy="103"/>
            </a:xfrm>
            <a:solidFill>
              <a:sysClr val="window" lastClr="FFFFFF"/>
            </a:solidFill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1" name="Freeform 63"/>
              <p:cNvSpPr/>
              <p:nvPr/>
            </p:nvSpPr>
            <p:spPr bwMode="auto">
              <a:xfrm>
                <a:off x="3775" y="2177"/>
                <a:ext cx="40" cy="36"/>
              </a:xfrm>
              <a:custGeom>
                <a:avLst/>
                <a:gdLst>
                  <a:gd name="T0" fmla="*/ 5 w 16"/>
                  <a:gd name="T1" fmla="*/ 0 h 14"/>
                  <a:gd name="T2" fmla="*/ 0 w 16"/>
                  <a:gd name="T3" fmla="*/ 4 h 14"/>
                  <a:gd name="T4" fmla="*/ 10 w 16"/>
                  <a:gd name="T5" fmla="*/ 14 h 14"/>
                  <a:gd name="T6" fmla="*/ 16 w 16"/>
                  <a:gd name="T7" fmla="*/ 9 h 14"/>
                  <a:gd name="T8" fmla="*/ 5 w 16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5" y="0"/>
                    </a:moveTo>
                    <a:cubicBezTo>
                      <a:pt x="1" y="3"/>
                      <a:pt x="0" y="4"/>
                      <a:pt x="0" y="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3" y="11"/>
                      <a:pt x="16" y="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" name="Freeform 64"/>
              <p:cNvSpPr/>
              <p:nvPr/>
            </p:nvSpPr>
            <p:spPr bwMode="auto">
              <a:xfrm>
                <a:off x="3795" y="2156"/>
                <a:ext cx="109" cy="41"/>
              </a:xfrm>
              <a:custGeom>
                <a:avLst/>
                <a:gdLst>
                  <a:gd name="T0" fmla="*/ 37 w 44"/>
                  <a:gd name="T1" fmla="*/ 4 h 16"/>
                  <a:gd name="T2" fmla="*/ 29 w 44"/>
                  <a:gd name="T3" fmla="*/ 9 h 16"/>
                  <a:gd name="T4" fmla="*/ 18 w 44"/>
                  <a:gd name="T5" fmla="*/ 8 h 16"/>
                  <a:gd name="T6" fmla="*/ 25 w 44"/>
                  <a:gd name="T7" fmla="*/ 7 h 16"/>
                  <a:gd name="T8" fmla="*/ 31 w 44"/>
                  <a:gd name="T9" fmla="*/ 2 h 16"/>
                  <a:gd name="T10" fmla="*/ 20 w 44"/>
                  <a:gd name="T11" fmla="*/ 2 h 16"/>
                  <a:gd name="T12" fmla="*/ 9 w 44"/>
                  <a:gd name="T13" fmla="*/ 2 h 16"/>
                  <a:gd name="T14" fmla="*/ 0 w 44"/>
                  <a:gd name="T15" fmla="*/ 7 h 16"/>
                  <a:gd name="T16" fmla="*/ 9 w 44"/>
                  <a:gd name="T17" fmla="*/ 16 h 16"/>
                  <a:gd name="T18" fmla="*/ 13 w 44"/>
                  <a:gd name="T19" fmla="*/ 14 h 16"/>
                  <a:gd name="T20" fmla="*/ 29 w 44"/>
                  <a:gd name="T21" fmla="*/ 14 h 16"/>
                  <a:gd name="T22" fmla="*/ 44 w 44"/>
                  <a:gd name="T23" fmla="*/ 2 h 16"/>
                  <a:gd name="T24" fmla="*/ 37 w 44"/>
                  <a:gd name="T25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6">
                    <a:moveTo>
                      <a:pt x="37" y="4"/>
                    </a:moveTo>
                    <a:cubicBezTo>
                      <a:pt x="34" y="7"/>
                      <a:pt x="32" y="8"/>
                      <a:pt x="29" y="9"/>
                    </a:cubicBezTo>
                    <a:cubicBezTo>
                      <a:pt x="24" y="10"/>
                      <a:pt x="19" y="9"/>
                      <a:pt x="18" y="8"/>
                    </a:cubicBezTo>
                    <a:cubicBezTo>
                      <a:pt x="15" y="6"/>
                      <a:pt x="18" y="7"/>
                      <a:pt x="25" y="7"/>
                    </a:cubicBezTo>
                    <a:cubicBezTo>
                      <a:pt x="32" y="6"/>
                      <a:pt x="31" y="2"/>
                      <a:pt x="31" y="2"/>
                    </a:cubicBezTo>
                    <a:cubicBezTo>
                      <a:pt x="29" y="2"/>
                      <a:pt x="27" y="2"/>
                      <a:pt x="20" y="2"/>
                    </a:cubicBezTo>
                    <a:cubicBezTo>
                      <a:pt x="17" y="2"/>
                      <a:pt x="12" y="1"/>
                      <a:pt x="9" y="2"/>
                    </a:cubicBezTo>
                    <a:cubicBezTo>
                      <a:pt x="6" y="2"/>
                      <a:pt x="4" y="5"/>
                      <a:pt x="0" y="7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1" y="15"/>
                      <a:pt x="12" y="14"/>
                      <a:pt x="13" y="14"/>
                    </a:cubicBezTo>
                    <a:cubicBezTo>
                      <a:pt x="16" y="14"/>
                      <a:pt x="23" y="15"/>
                      <a:pt x="29" y="14"/>
                    </a:cubicBezTo>
                    <a:cubicBezTo>
                      <a:pt x="40" y="9"/>
                      <a:pt x="44" y="2"/>
                      <a:pt x="44" y="2"/>
                    </a:cubicBezTo>
                    <a:cubicBezTo>
                      <a:pt x="44" y="2"/>
                      <a:pt x="41" y="0"/>
                      <a:pt x="3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" name="Freeform 65"/>
              <p:cNvSpPr>
                <a:spLocks noEditPoints="1"/>
              </p:cNvSpPr>
              <p:nvPr/>
            </p:nvSpPr>
            <p:spPr bwMode="auto">
              <a:xfrm>
                <a:off x="3810" y="2110"/>
                <a:ext cx="94" cy="41"/>
              </a:xfrm>
              <a:custGeom>
                <a:avLst/>
                <a:gdLst>
                  <a:gd name="T0" fmla="*/ 38 w 38"/>
                  <a:gd name="T1" fmla="*/ 0 h 16"/>
                  <a:gd name="T2" fmla="*/ 34 w 38"/>
                  <a:gd name="T3" fmla="*/ 0 h 16"/>
                  <a:gd name="T4" fmla="*/ 34 w 38"/>
                  <a:gd name="T5" fmla="*/ 6 h 16"/>
                  <a:gd name="T6" fmla="*/ 32 w 38"/>
                  <a:gd name="T7" fmla="*/ 6 h 16"/>
                  <a:gd name="T8" fmla="*/ 32 w 38"/>
                  <a:gd name="T9" fmla="*/ 0 h 16"/>
                  <a:gd name="T10" fmla="*/ 28 w 38"/>
                  <a:gd name="T11" fmla="*/ 0 h 16"/>
                  <a:gd name="T12" fmla="*/ 28 w 38"/>
                  <a:gd name="T13" fmla="*/ 6 h 16"/>
                  <a:gd name="T14" fmla="*/ 12 w 38"/>
                  <a:gd name="T15" fmla="*/ 6 h 16"/>
                  <a:gd name="T16" fmla="*/ 12 w 38"/>
                  <a:gd name="T17" fmla="*/ 3 h 16"/>
                  <a:gd name="T18" fmla="*/ 12 w 38"/>
                  <a:gd name="T19" fmla="*/ 1 h 16"/>
                  <a:gd name="T20" fmla="*/ 11 w 38"/>
                  <a:gd name="T21" fmla="*/ 0 h 16"/>
                  <a:gd name="T22" fmla="*/ 9 w 38"/>
                  <a:gd name="T23" fmla="*/ 0 h 16"/>
                  <a:gd name="T24" fmla="*/ 3 w 38"/>
                  <a:gd name="T25" fmla="*/ 0 h 16"/>
                  <a:gd name="T26" fmla="*/ 1 w 38"/>
                  <a:gd name="T27" fmla="*/ 0 h 16"/>
                  <a:gd name="T28" fmla="*/ 0 w 38"/>
                  <a:gd name="T29" fmla="*/ 2 h 16"/>
                  <a:gd name="T30" fmla="*/ 0 w 38"/>
                  <a:gd name="T31" fmla="*/ 3 h 16"/>
                  <a:gd name="T32" fmla="*/ 0 w 38"/>
                  <a:gd name="T33" fmla="*/ 13 h 16"/>
                  <a:gd name="T34" fmla="*/ 0 w 38"/>
                  <a:gd name="T35" fmla="*/ 15 h 16"/>
                  <a:gd name="T36" fmla="*/ 2 w 38"/>
                  <a:gd name="T37" fmla="*/ 16 h 16"/>
                  <a:gd name="T38" fmla="*/ 3 w 38"/>
                  <a:gd name="T39" fmla="*/ 16 h 16"/>
                  <a:gd name="T40" fmla="*/ 9 w 38"/>
                  <a:gd name="T41" fmla="*/ 16 h 16"/>
                  <a:gd name="T42" fmla="*/ 11 w 38"/>
                  <a:gd name="T43" fmla="*/ 16 h 16"/>
                  <a:gd name="T44" fmla="*/ 12 w 38"/>
                  <a:gd name="T45" fmla="*/ 14 h 16"/>
                  <a:gd name="T46" fmla="*/ 12 w 38"/>
                  <a:gd name="T47" fmla="*/ 13 h 16"/>
                  <a:gd name="T48" fmla="*/ 12 w 38"/>
                  <a:gd name="T49" fmla="*/ 10 h 16"/>
                  <a:gd name="T50" fmla="*/ 38 w 38"/>
                  <a:gd name="T51" fmla="*/ 10 h 16"/>
                  <a:gd name="T52" fmla="*/ 38 w 38"/>
                  <a:gd name="T53" fmla="*/ 0 h 16"/>
                  <a:gd name="T54" fmla="*/ 3 w 38"/>
                  <a:gd name="T55" fmla="*/ 3 h 16"/>
                  <a:gd name="T56" fmla="*/ 9 w 38"/>
                  <a:gd name="T57" fmla="*/ 3 h 16"/>
                  <a:gd name="T58" fmla="*/ 9 w 38"/>
                  <a:gd name="T59" fmla="*/ 13 h 16"/>
                  <a:gd name="T60" fmla="*/ 3 w 38"/>
                  <a:gd name="T61" fmla="*/ 13 h 16"/>
                  <a:gd name="T62" fmla="*/ 3 w 38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16">
                    <a:moveTo>
                      <a:pt x="38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2"/>
                      <a:pt x="12" y="2"/>
                      <a:pt x="12" y="1"/>
                    </a:cubicBezTo>
                    <a:cubicBezTo>
                      <a:pt x="12" y="1"/>
                      <a:pt x="11" y="0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4"/>
                      <a:pt x="12" y="13"/>
                      <a:pt x="12" y="13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38" y="10"/>
                      <a:pt x="38" y="10"/>
                      <a:pt x="38" y="10"/>
                    </a:cubicBezTo>
                    <a:lnTo>
                      <a:pt x="38" y="0"/>
                    </a:lnTo>
                    <a:close/>
                    <a:moveTo>
                      <a:pt x="3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5" name="圆角矩形 25"/>
            <p:cNvSpPr/>
            <p:nvPr/>
          </p:nvSpPr>
          <p:spPr>
            <a:xfrm flipH="1">
              <a:off x="5232959" y="2609676"/>
              <a:ext cx="1134777" cy="548680"/>
            </a:xfrm>
            <a:custGeom>
              <a:avLst/>
              <a:gdLst>
                <a:gd name="connsiteX0" fmla="*/ 0 w 1706671"/>
                <a:gd name="connsiteY0" fmla="*/ 129861 h 1036320"/>
                <a:gd name="connsiteX1" fmla="*/ 129861 w 1706671"/>
                <a:gd name="connsiteY1" fmla="*/ 0 h 1036320"/>
                <a:gd name="connsiteX2" fmla="*/ 1576810 w 1706671"/>
                <a:gd name="connsiteY2" fmla="*/ 0 h 1036320"/>
                <a:gd name="connsiteX3" fmla="*/ 1706671 w 1706671"/>
                <a:gd name="connsiteY3" fmla="*/ 129861 h 1036320"/>
                <a:gd name="connsiteX4" fmla="*/ 1706671 w 1706671"/>
                <a:gd name="connsiteY4" fmla="*/ 906459 h 1036320"/>
                <a:gd name="connsiteX5" fmla="*/ 1576810 w 1706671"/>
                <a:gd name="connsiteY5" fmla="*/ 1036320 h 1036320"/>
                <a:gd name="connsiteX6" fmla="*/ 129861 w 1706671"/>
                <a:gd name="connsiteY6" fmla="*/ 1036320 h 1036320"/>
                <a:gd name="connsiteX7" fmla="*/ 0 w 1706671"/>
                <a:gd name="connsiteY7" fmla="*/ 906459 h 1036320"/>
                <a:gd name="connsiteX8" fmla="*/ 0 w 1706671"/>
                <a:gd name="connsiteY8" fmla="*/ 129861 h 1036320"/>
                <a:gd name="connsiteX0-1" fmla="*/ 0 w 2114558"/>
                <a:gd name="connsiteY0-2" fmla="*/ 129861 h 1036320"/>
                <a:gd name="connsiteX1-3" fmla="*/ 129861 w 2114558"/>
                <a:gd name="connsiteY1-4" fmla="*/ 0 h 1036320"/>
                <a:gd name="connsiteX2-5" fmla="*/ 1576810 w 2114558"/>
                <a:gd name="connsiteY2-6" fmla="*/ 0 h 1036320"/>
                <a:gd name="connsiteX3-7" fmla="*/ 1706671 w 2114558"/>
                <a:gd name="connsiteY3-8" fmla="*/ 129861 h 1036320"/>
                <a:gd name="connsiteX4-9" fmla="*/ 2114550 w 2114558"/>
                <a:gd name="connsiteY4-10" fmla="*/ 509588 h 1036320"/>
                <a:gd name="connsiteX5-11" fmla="*/ 1706671 w 2114558"/>
                <a:gd name="connsiteY5-12" fmla="*/ 906459 h 1036320"/>
                <a:gd name="connsiteX6-13" fmla="*/ 1576810 w 2114558"/>
                <a:gd name="connsiteY6-14" fmla="*/ 1036320 h 1036320"/>
                <a:gd name="connsiteX7-15" fmla="*/ 129861 w 2114558"/>
                <a:gd name="connsiteY7-16" fmla="*/ 1036320 h 1036320"/>
                <a:gd name="connsiteX8-17" fmla="*/ 0 w 2114558"/>
                <a:gd name="connsiteY8-18" fmla="*/ 906459 h 1036320"/>
                <a:gd name="connsiteX9" fmla="*/ 0 w 2114558"/>
                <a:gd name="connsiteY9" fmla="*/ 129861 h 1036320"/>
                <a:gd name="connsiteX0-19" fmla="*/ 0 w 2114560"/>
                <a:gd name="connsiteY0-20" fmla="*/ 129861 h 1036320"/>
                <a:gd name="connsiteX1-21" fmla="*/ 129861 w 2114560"/>
                <a:gd name="connsiteY1-22" fmla="*/ 0 h 1036320"/>
                <a:gd name="connsiteX2-23" fmla="*/ 1576810 w 2114560"/>
                <a:gd name="connsiteY2-24" fmla="*/ 0 h 1036320"/>
                <a:gd name="connsiteX3-25" fmla="*/ 1778109 w 2114560"/>
                <a:gd name="connsiteY3-26" fmla="*/ 148911 h 1036320"/>
                <a:gd name="connsiteX4-27" fmla="*/ 2114550 w 2114560"/>
                <a:gd name="connsiteY4-28" fmla="*/ 509588 h 1036320"/>
                <a:gd name="connsiteX5-29" fmla="*/ 1706671 w 2114560"/>
                <a:gd name="connsiteY5-30" fmla="*/ 906459 h 1036320"/>
                <a:gd name="connsiteX6-31" fmla="*/ 1576810 w 2114560"/>
                <a:gd name="connsiteY6-32" fmla="*/ 1036320 h 1036320"/>
                <a:gd name="connsiteX7-33" fmla="*/ 129861 w 2114560"/>
                <a:gd name="connsiteY7-34" fmla="*/ 1036320 h 1036320"/>
                <a:gd name="connsiteX8-35" fmla="*/ 0 w 2114560"/>
                <a:gd name="connsiteY8-36" fmla="*/ 906459 h 1036320"/>
                <a:gd name="connsiteX9-37" fmla="*/ 0 w 2114560"/>
                <a:gd name="connsiteY9-38" fmla="*/ 129861 h 1036320"/>
                <a:gd name="connsiteX0-39" fmla="*/ 0 w 2114567"/>
                <a:gd name="connsiteY0-40" fmla="*/ 129861 h 1036320"/>
                <a:gd name="connsiteX1-41" fmla="*/ 129861 w 2114567"/>
                <a:gd name="connsiteY1-42" fmla="*/ 0 h 1036320"/>
                <a:gd name="connsiteX2-43" fmla="*/ 1576810 w 2114567"/>
                <a:gd name="connsiteY2-44" fmla="*/ 0 h 1036320"/>
                <a:gd name="connsiteX3-45" fmla="*/ 1778109 w 2114567"/>
                <a:gd name="connsiteY3-46" fmla="*/ 148911 h 1036320"/>
                <a:gd name="connsiteX4-47" fmla="*/ 2114550 w 2114567"/>
                <a:gd name="connsiteY4-48" fmla="*/ 509588 h 1036320"/>
                <a:gd name="connsiteX5-49" fmla="*/ 1706671 w 2114567"/>
                <a:gd name="connsiteY5-50" fmla="*/ 906459 h 1036320"/>
                <a:gd name="connsiteX6-51" fmla="*/ 1576810 w 2114567"/>
                <a:gd name="connsiteY6-52" fmla="*/ 1036320 h 1036320"/>
                <a:gd name="connsiteX7-53" fmla="*/ 129861 w 2114567"/>
                <a:gd name="connsiteY7-54" fmla="*/ 1036320 h 1036320"/>
                <a:gd name="connsiteX8-55" fmla="*/ 0 w 2114567"/>
                <a:gd name="connsiteY8-56" fmla="*/ 906459 h 1036320"/>
                <a:gd name="connsiteX9-57" fmla="*/ 0 w 2114567"/>
                <a:gd name="connsiteY9-58" fmla="*/ 129861 h 1036320"/>
                <a:gd name="connsiteX0-59" fmla="*/ 0 w 2114568"/>
                <a:gd name="connsiteY0-60" fmla="*/ 129861 h 1036320"/>
                <a:gd name="connsiteX1-61" fmla="*/ 129861 w 2114568"/>
                <a:gd name="connsiteY1-62" fmla="*/ 0 h 1036320"/>
                <a:gd name="connsiteX2-63" fmla="*/ 1576810 w 2114568"/>
                <a:gd name="connsiteY2-64" fmla="*/ 0 h 1036320"/>
                <a:gd name="connsiteX3-65" fmla="*/ 1782872 w 2114568"/>
                <a:gd name="connsiteY3-66" fmla="*/ 129861 h 1036320"/>
                <a:gd name="connsiteX4-67" fmla="*/ 2114550 w 2114568"/>
                <a:gd name="connsiteY4-68" fmla="*/ 509588 h 1036320"/>
                <a:gd name="connsiteX5-69" fmla="*/ 1706671 w 2114568"/>
                <a:gd name="connsiteY5-70" fmla="*/ 906459 h 1036320"/>
                <a:gd name="connsiteX6-71" fmla="*/ 1576810 w 2114568"/>
                <a:gd name="connsiteY6-72" fmla="*/ 1036320 h 1036320"/>
                <a:gd name="connsiteX7-73" fmla="*/ 129861 w 2114568"/>
                <a:gd name="connsiteY7-74" fmla="*/ 1036320 h 1036320"/>
                <a:gd name="connsiteX8-75" fmla="*/ 0 w 2114568"/>
                <a:gd name="connsiteY8-76" fmla="*/ 906459 h 1036320"/>
                <a:gd name="connsiteX9-77" fmla="*/ 0 w 2114568"/>
                <a:gd name="connsiteY9-78" fmla="*/ 129861 h 1036320"/>
                <a:gd name="connsiteX0-79" fmla="*/ 0 w 2114568"/>
                <a:gd name="connsiteY0-80" fmla="*/ 129861 h 1036320"/>
                <a:gd name="connsiteX1-81" fmla="*/ 129861 w 2114568"/>
                <a:gd name="connsiteY1-82" fmla="*/ 0 h 1036320"/>
                <a:gd name="connsiteX2-83" fmla="*/ 1576810 w 2114568"/>
                <a:gd name="connsiteY2-84" fmla="*/ 0 h 1036320"/>
                <a:gd name="connsiteX3-85" fmla="*/ 1782872 w 2114568"/>
                <a:gd name="connsiteY3-86" fmla="*/ 129861 h 1036320"/>
                <a:gd name="connsiteX4-87" fmla="*/ 2114550 w 2114568"/>
                <a:gd name="connsiteY4-88" fmla="*/ 509588 h 1036320"/>
                <a:gd name="connsiteX5-89" fmla="*/ 1706671 w 2114568"/>
                <a:gd name="connsiteY5-90" fmla="*/ 906459 h 1036320"/>
                <a:gd name="connsiteX6-91" fmla="*/ 1576810 w 2114568"/>
                <a:gd name="connsiteY6-92" fmla="*/ 1036320 h 1036320"/>
                <a:gd name="connsiteX7-93" fmla="*/ 129861 w 2114568"/>
                <a:gd name="connsiteY7-94" fmla="*/ 1036320 h 1036320"/>
                <a:gd name="connsiteX8-95" fmla="*/ 0 w 2114568"/>
                <a:gd name="connsiteY8-96" fmla="*/ 906459 h 1036320"/>
                <a:gd name="connsiteX9-97" fmla="*/ 0 w 2114568"/>
                <a:gd name="connsiteY9-98" fmla="*/ 129861 h 1036320"/>
                <a:gd name="connsiteX0-99" fmla="*/ 0 w 2114571"/>
                <a:gd name="connsiteY0-100" fmla="*/ 129861 h 1036320"/>
                <a:gd name="connsiteX1-101" fmla="*/ 129861 w 2114571"/>
                <a:gd name="connsiteY1-102" fmla="*/ 0 h 1036320"/>
                <a:gd name="connsiteX2-103" fmla="*/ 1576810 w 2114571"/>
                <a:gd name="connsiteY2-104" fmla="*/ 0 h 1036320"/>
                <a:gd name="connsiteX3-105" fmla="*/ 1811447 w 2114571"/>
                <a:gd name="connsiteY3-106" fmla="*/ 120336 h 1036320"/>
                <a:gd name="connsiteX4-107" fmla="*/ 2114550 w 2114571"/>
                <a:gd name="connsiteY4-108" fmla="*/ 509588 h 1036320"/>
                <a:gd name="connsiteX5-109" fmla="*/ 1706671 w 2114571"/>
                <a:gd name="connsiteY5-110" fmla="*/ 906459 h 1036320"/>
                <a:gd name="connsiteX6-111" fmla="*/ 1576810 w 2114571"/>
                <a:gd name="connsiteY6-112" fmla="*/ 1036320 h 1036320"/>
                <a:gd name="connsiteX7-113" fmla="*/ 129861 w 2114571"/>
                <a:gd name="connsiteY7-114" fmla="*/ 1036320 h 1036320"/>
                <a:gd name="connsiteX8-115" fmla="*/ 0 w 2114571"/>
                <a:gd name="connsiteY8-116" fmla="*/ 906459 h 1036320"/>
                <a:gd name="connsiteX9-117" fmla="*/ 0 w 2114571"/>
                <a:gd name="connsiteY9-118" fmla="*/ 129861 h 1036320"/>
                <a:gd name="connsiteX0-119" fmla="*/ 0 w 2114571"/>
                <a:gd name="connsiteY0-120" fmla="*/ 129861 h 1036320"/>
                <a:gd name="connsiteX1-121" fmla="*/ 129861 w 2114571"/>
                <a:gd name="connsiteY1-122" fmla="*/ 0 h 1036320"/>
                <a:gd name="connsiteX2-123" fmla="*/ 1576810 w 2114571"/>
                <a:gd name="connsiteY2-124" fmla="*/ 0 h 1036320"/>
                <a:gd name="connsiteX3-125" fmla="*/ 1811447 w 2114571"/>
                <a:gd name="connsiteY3-126" fmla="*/ 120336 h 1036320"/>
                <a:gd name="connsiteX4-127" fmla="*/ 2114550 w 2114571"/>
                <a:gd name="connsiteY4-128" fmla="*/ 509588 h 1036320"/>
                <a:gd name="connsiteX5-129" fmla="*/ 1706671 w 2114571"/>
                <a:gd name="connsiteY5-130" fmla="*/ 906459 h 1036320"/>
                <a:gd name="connsiteX6-131" fmla="*/ 1576810 w 2114571"/>
                <a:gd name="connsiteY6-132" fmla="*/ 1036320 h 1036320"/>
                <a:gd name="connsiteX7-133" fmla="*/ 129861 w 2114571"/>
                <a:gd name="connsiteY7-134" fmla="*/ 1036320 h 1036320"/>
                <a:gd name="connsiteX8-135" fmla="*/ 0 w 2114571"/>
                <a:gd name="connsiteY8-136" fmla="*/ 906459 h 1036320"/>
                <a:gd name="connsiteX9-137" fmla="*/ 0 w 2114571"/>
                <a:gd name="connsiteY9-138" fmla="*/ 129861 h 1036320"/>
                <a:gd name="connsiteX0-139" fmla="*/ 0 w 2114581"/>
                <a:gd name="connsiteY0-140" fmla="*/ 129861 h 1036320"/>
                <a:gd name="connsiteX1-141" fmla="*/ 129861 w 2114581"/>
                <a:gd name="connsiteY1-142" fmla="*/ 0 h 1036320"/>
                <a:gd name="connsiteX2-143" fmla="*/ 1576810 w 2114581"/>
                <a:gd name="connsiteY2-144" fmla="*/ 0 h 1036320"/>
                <a:gd name="connsiteX3-145" fmla="*/ 1811447 w 2114581"/>
                <a:gd name="connsiteY3-146" fmla="*/ 120336 h 1036320"/>
                <a:gd name="connsiteX4-147" fmla="*/ 2114550 w 2114581"/>
                <a:gd name="connsiteY4-148" fmla="*/ 509588 h 1036320"/>
                <a:gd name="connsiteX5-149" fmla="*/ 1706671 w 2114581"/>
                <a:gd name="connsiteY5-150" fmla="*/ 906459 h 1036320"/>
                <a:gd name="connsiteX6-151" fmla="*/ 1576810 w 2114581"/>
                <a:gd name="connsiteY6-152" fmla="*/ 1036320 h 1036320"/>
                <a:gd name="connsiteX7-153" fmla="*/ 129861 w 2114581"/>
                <a:gd name="connsiteY7-154" fmla="*/ 1036320 h 1036320"/>
                <a:gd name="connsiteX8-155" fmla="*/ 0 w 2114581"/>
                <a:gd name="connsiteY8-156" fmla="*/ 906459 h 1036320"/>
                <a:gd name="connsiteX9-157" fmla="*/ 0 w 2114581"/>
                <a:gd name="connsiteY9-158" fmla="*/ 129861 h 1036320"/>
                <a:gd name="connsiteX0-159" fmla="*/ 0 w 2114586"/>
                <a:gd name="connsiteY0-160" fmla="*/ 129861 h 1036320"/>
                <a:gd name="connsiteX1-161" fmla="*/ 129861 w 2114586"/>
                <a:gd name="connsiteY1-162" fmla="*/ 0 h 1036320"/>
                <a:gd name="connsiteX2-163" fmla="*/ 1576810 w 2114586"/>
                <a:gd name="connsiteY2-164" fmla="*/ 0 h 1036320"/>
                <a:gd name="connsiteX3-165" fmla="*/ 1811447 w 2114586"/>
                <a:gd name="connsiteY3-166" fmla="*/ 120336 h 1036320"/>
                <a:gd name="connsiteX4-167" fmla="*/ 2114550 w 2114586"/>
                <a:gd name="connsiteY4-168" fmla="*/ 509588 h 1036320"/>
                <a:gd name="connsiteX5-169" fmla="*/ 1706671 w 2114586"/>
                <a:gd name="connsiteY5-170" fmla="*/ 906459 h 1036320"/>
                <a:gd name="connsiteX6-171" fmla="*/ 1576810 w 2114586"/>
                <a:gd name="connsiteY6-172" fmla="*/ 1036320 h 1036320"/>
                <a:gd name="connsiteX7-173" fmla="*/ 129861 w 2114586"/>
                <a:gd name="connsiteY7-174" fmla="*/ 1036320 h 1036320"/>
                <a:gd name="connsiteX8-175" fmla="*/ 0 w 2114586"/>
                <a:gd name="connsiteY8-176" fmla="*/ 906459 h 1036320"/>
                <a:gd name="connsiteX9-177" fmla="*/ 0 w 2114586"/>
                <a:gd name="connsiteY9-178" fmla="*/ 129861 h 1036320"/>
                <a:gd name="connsiteX0-179" fmla="*/ 0 w 2114586"/>
                <a:gd name="connsiteY0-180" fmla="*/ 129861 h 1036320"/>
                <a:gd name="connsiteX1-181" fmla="*/ 129861 w 2114586"/>
                <a:gd name="connsiteY1-182" fmla="*/ 0 h 1036320"/>
                <a:gd name="connsiteX2-183" fmla="*/ 1576810 w 2114586"/>
                <a:gd name="connsiteY2-184" fmla="*/ 0 h 1036320"/>
                <a:gd name="connsiteX3-185" fmla="*/ 1811447 w 2114586"/>
                <a:gd name="connsiteY3-186" fmla="*/ 120336 h 1036320"/>
                <a:gd name="connsiteX4-187" fmla="*/ 2114550 w 2114586"/>
                <a:gd name="connsiteY4-188" fmla="*/ 509588 h 1036320"/>
                <a:gd name="connsiteX5-189" fmla="*/ 1706671 w 2114586"/>
                <a:gd name="connsiteY5-190" fmla="*/ 906459 h 1036320"/>
                <a:gd name="connsiteX6-191" fmla="*/ 1576810 w 2114586"/>
                <a:gd name="connsiteY6-192" fmla="*/ 1036320 h 1036320"/>
                <a:gd name="connsiteX7-193" fmla="*/ 129861 w 2114586"/>
                <a:gd name="connsiteY7-194" fmla="*/ 1036320 h 1036320"/>
                <a:gd name="connsiteX8-195" fmla="*/ 0 w 2114586"/>
                <a:gd name="connsiteY8-196" fmla="*/ 906459 h 1036320"/>
                <a:gd name="connsiteX9-197" fmla="*/ 0 w 2114586"/>
                <a:gd name="connsiteY9-198" fmla="*/ 129861 h 1036320"/>
                <a:gd name="connsiteX0-199" fmla="*/ 0 w 2114586"/>
                <a:gd name="connsiteY0-200" fmla="*/ 129861 h 1036320"/>
                <a:gd name="connsiteX1-201" fmla="*/ 129861 w 2114586"/>
                <a:gd name="connsiteY1-202" fmla="*/ 0 h 1036320"/>
                <a:gd name="connsiteX2-203" fmla="*/ 1576810 w 2114586"/>
                <a:gd name="connsiteY2-204" fmla="*/ 0 h 1036320"/>
                <a:gd name="connsiteX3-205" fmla="*/ 1811447 w 2114586"/>
                <a:gd name="connsiteY3-206" fmla="*/ 120336 h 1036320"/>
                <a:gd name="connsiteX4-207" fmla="*/ 2114550 w 2114586"/>
                <a:gd name="connsiteY4-208" fmla="*/ 509588 h 1036320"/>
                <a:gd name="connsiteX5-209" fmla="*/ 1706671 w 2114586"/>
                <a:gd name="connsiteY5-210" fmla="*/ 906459 h 1036320"/>
                <a:gd name="connsiteX6-211" fmla="*/ 1576810 w 2114586"/>
                <a:gd name="connsiteY6-212" fmla="*/ 1036320 h 1036320"/>
                <a:gd name="connsiteX7-213" fmla="*/ 129861 w 2114586"/>
                <a:gd name="connsiteY7-214" fmla="*/ 1036320 h 1036320"/>
                <a:gd name="connsiteX8-215" fmla="*/ 0 w 2114586"/>
                <a:gd name="connsiteY8-216" fmla="*/ 906459 h 1036320"/>
                <a:gd name="connsiteX9-217" fmla="*/ 0 w 2114586"/>
                <a:gd name="connsiteY9-218" fmla="*/ 129861 h 1036320"/>
                <a:gd name="connsiteX0-219" fmla="*/ 0 w 2114586"/>
                <a:gd name="connsiteY0-220" fmla="*/ 129861 h 1036320"/>
                <a:gd name="connsiteX1-221" fmla="*/ 129861 w 2114586"/>
                <a:gd name="connsiteY1-222" fmla="*/ 0 h 1036320"/>
                <a:gd name="connsiteX2-223" fmla="*/ 1576810 w 2114586"/>
                <a:gd name="connsiteY2-224" fmla="*/ 0 h 1036320"/>
                <a:gd name="connsiteX3-225" fmla="*/ 1811447 w 2114586"/>
                <a:gd name="connsiteY3-226" fmla="*/ 120336 h 1036320"/>
                <a:gd name="connsiteX4-227" fmla="*/ 2114550 w 2114586"/>
                <a:gd name="connsiteY4-228" fmla="*/ 509588 h 1036320"/>
                <a:gd name="connsiteX5-229" fmla="*/ 1749534 w 2114586"/>
                <a:gd name="connsiteY5-230" fmla="*/ 930271 h 1036320"/>
                <a:gd name="connsiteX6-231" fmla="*/ 1576810 w 2114586"/>
                <a:gd name="connsiteY6-232" fmla="*/ 1036320 h 1036320"/>
                <a:gd name="connsiteX7-233" fmla="*/ 129861 w 2114586"/>
                <a:gd name="connsiteY7-234" fmla="*/ 1036320 h 1036320"/>
                <a:gd name="connsiteX8-235" fmla="*/ 0 w 2114586"/>
                <a:gd name="connsiteY8-236" fmla="*/ 906459 h 1036320"/>
                <a:gd name="connsiteX9-237" fmla="*/ 0 w 2114586"/>
                <a:gd name="connsiteY9-238" fmla="*/ 129861 h 1036320"/>
                <a:gd name="connsiteX0-239" fmla="*/ 0 w 2114586"/>
                <a:gd name="connsiteY0-240" fmla="*/ 129861 h 1036320"/>
                <a:gd name="connsiteX1-241" fmla="*/ 129861 w 2114586"/>
                <a:gd name="connsiteY1-242" fmla="*/ 0 h 1036320"/>
                <a:gd name="connsiteX2-243" fmla="*/ 1576810 w 2114586"/>
                <a:gd name="connsiteY2-244" fmla="*/ 0 h 1036320"/>
                <a:gd name="connsiteX3-245" fmla="*/ 1811447 w 2114586"/>
                <a:gd name="connsiteY3-246" fmla="*/ 120336 h 1036320"/>
                <a:gd name="connsiteX4-247" fmla="*/ 2114550 w 2114586"/>
                <a:gd name="connsiteY4-248" fmla="*/ 509588 h 1036320"/>
                <a:gd name="connsiteX5-249" fmla="*/ 1749534 w 2114586"/>
                <a:gd name="connsiteY5-250" fmla="*/ 930271 h 1036320"/>
                <a:gd name="connsiteX6-251" fmla="*/ 1576810 w 2114586"/>
                <a:gd name="connsiteY6-252" fmla="*/ 1036320 h 1036320"/>
                <a:gd name="connsiteX7-253" fmla="*/ 129861 w 2114586"/>
                <a:gd name="connsiteY7-254" fmla="*/ 1036320 h 1036320"/>
                <a:gd name="connsiteX8-255" fmla="*/ 0 w 2114586"/>
                <a:gd name="connsiteY8-256" fmla="*/ 906459 h 1036320"/>
                <a:gd name="connsiteX9-257" fmla="*/ 0 w 2114586"/>
                <a:gd name="connsiteY9-258" fmla="*/ 129861 h 1036320"/>
                <a:gd name="connsiteX0-259" fmla="*/ 0 w 2114586"/>
                <a:gd name="connsiteY0-260" fmla="*/ 129861 h 1036320"/>
                <a:gd name="connsiteX1-261" fmla="*/ 129861 w 2114586"/>
                <a:gd name="connsiteY1-262" fmla="*/ 0 h 1036320"/>
                <a:gd name="connsiteX2-263" fmla="*/ 1576810 w 2114586"/>
                <a:gd name="connsiteY2-264" fmla="*/ 0 h 1036320"/>
                <a:gd name="connsiteX3-265" fmla="*/ 1811447 w 2114586"/>
                <a:gd name="connsiteY3-266" fmla="*/ 120336 h 1036320"/>
                <a:gd name="connsiteX4-267" fmla="*/ 2114550 w 2114586"/>
                <a:gd name="connsiteY4-268" fmla="*/ 509588 h 1036320"/>
                <a:gd name="connsiteX5-269" fmla="*/ 1749534 w 2114586"/>
                <a:gd name="connsiteY5-270" fmla="*/ 930271 h 1036320"/>
                <a:gd name="connsiteX6-271" fmla="*/ 1576810 w 2114586"/>
                <a:gd name="connsiteY6-272" fmla="*/ 1036320 h 1036320"/>
                <a:gd name="connsiteX7-273" fmla="*/ 129861 w 2114586"/>
                <a:gd name="connsiteY7-274" fmla="*/ 1036320 h 1036320"/>
                <a:gd name="connsiteX8-275" fmla="*/ 0 w 2114586"/>
                <a:gd name="connsiteY8-276" fmla="*/ 906459 h 1036320"/>
                <a:gd name="connsiteX9-277" fmla="*/ 0 w 2114586"/>
                <a:gd name="connsiteY9-278" fmla="*/ 129861 h 1036320"/>
                <a:gd name="connsiteX0-279" fmla="*/ 0 w 2114598"/>
                <a:gd name="connsiteY0-280" fmla="*/ 129861 h 1036320"/>
                <a:gd name="connsiteX1-281" fmla="*/ 129861 w 2114598"/>
                <a:gd name="connsiteY1-282" fmla="*/ 0 h 1036320"/>
                <a:gd name="connsiteX2-283" fmla="*/ 1576810 w 2114598"/>
                <a:gd name="connsiteY2-284" fmla="*/ 0 h 1036320"/>
                <a:gd name="connsiteX3-285" fmla="*/ 1811447 w 2114598"/>
                <a:gd name="connsiteY3-286" fmla="*/ 120336 h 1036320"/>
                <a:gd name="connsiteX4-287" fmla="*/ 2114550 w 2114598"/>
                <a:gd name="connsiteY4-288" fmla="*/ 509588 h 1036320"/>
                <a:gd name="connsiteX5-289" fmla="*/ 1782871 w 2114598"/>
                <a:gd name="connsiteY5-290" fmla="*/ 939796 h 1036320"/>
                <a:gd name="connsiteX6-291" fmla="*/ 1576810 w 2114598"/>
                <a:gd name="connsiteY6-292" fmla="*/ 1036320 h 1036320"/>
                <a:gd name="connsiteX7-293" fmla="*/ 129861 w 2114598"/>
                <a:gd name="connsiteY7-294" fmla="*/ 1036320 h 1036320"/>
                <a:gd name="connsiteX8-295" fmla="*/ 0 w 2114598"/>
                <a:gd name="connsiteY8-296" fmla="*/ 906459 h 1036320"/>
                <a:gd name="connsiteX9-297" fmla="*/ 0 w 2114598"/>
                <a:gd name="connsiteY9-298" fmla="*/ 129861 h 1036320"/>
                <a:gd name="connsiteX0-299" fmla="*/ 0 w 2114598"/>
                <a:gd name="connsiteY0-300" fmla="*/ 129861 h 1036320"/>
                <a:gd name="connsiteX1-301" fmla="*/ 129861 w 2114598"/>
                <a:gd name="connsiteY1-302" fmla="*/ 0 h 1036320"/>
                <a:gd name="connsiteX2-303" fmla="*/ 1576810 w 2114598"/>
                <a:gd name="connsiteY2-304" fmla="*/ 0 h 1036320"/>
                <a:gd name="connsiteX3-305" fmla="*/ 1811447 w 2114598"/>
                <a:gd name="connsiteY3-306" fmla="*/ 120336 h 1036320"/>
                <a:gd name="connsiteX4-307" fmla="*/ 2114550 w 2114598"/>
                <a:gd name="connsiteY4-308" fmla="*/ 509588 h 1036320"/>
                <a:gd name="connsiteX5-309" fmla="*/ 1782871 w 2114598"/>
                <a:gd name="connsiteY5-310" fmla="*/ 939796 h 1036320"/>
                <a:gd name="connsiteX6-311" fmla="*/ 1576810 w 2114598"/>
                <a:gd name="connsiteY6-312" fmla="*/ 1036320 h 1036320"/>
                <a:gd name="connsiteX7-313" fmla="*/ 129861 w 2114598"/>
                <a:gd name="connsiteY7-314" fmla="*/ 1036320 h 1036320"/>
                <a:gd name="connsiteX8-315" fmla="*/ 0 w 2114598"/>
                <a:gd name="connsiteY8-316" fmla="*/ 906459 h 1036320"/>
                <a:gd name="connsiteX9-317" fmla="*/ 0 w 2114598"/>
                <a:gd name="connsiteY9-318" fmla="*/ 129861 h 1036320"/>
                <a:gd name="connsiteX0-319" fmla="*/ 0 w 2114614"/>
                <a:gd name="connsiteY0-320" fmla="*/ 129861 h 1036320"/>
                <a:gd name="connsiteX1-321" fmla="*/ 129861 w 2114614"/>
                <a:gd name="connsiteY1-322" fmla="*/ 0 h 1036320"/>
                <a:gd name="connsiteX2-323" fmla="*/ 1576810 w 2114614"/>
                <a:gd name="connsiteY2-324" fmla="*/ 0 h 1036320"/>
                <a:gd name="connsiteX3-325" fmla="*/ 1811447 w 2114614"/>
                <a:gd name="connsiteY3-326" fmla="*/ 120336 h 1036320"/>
                <a:gd name="connsiteX4-327" fmla="*/ 2114550 w 2114614"/>
                <a:gd name="connsiteY4-328" fmla="*/ 509588 h 1036320"/>
                <a:gd name="connsiteX5-329" fmla="*/ 1782871 w 2114614"/>
                <a:gd name="connsiteY5-330" fmla="*/ 939796 h 1036320"/>
                <a:gd name="connsiteX6-331" fmla="*/ 1576810 w 2114614"/>
                <a:gd name="connsiteY6-332" fmla="*/ 1036320 h 1036320"/>
                <a:gd name="connsiteX7-333" fmla="*/ 129861 w 2114614"/>
                <a:gd name="connsiteY7-334" fmla="*/ 1036320 h 1036320"/>
                <a:gd name="connsiteX8-335" fmla="*/ 0 w 2114614"/>
                <a:gd name="connsiteY8-336" fmla="*/ 906459 h 1036320"/>
                <a:gd name="connsiteX9-337" fmla="*/ 0 w 2114614"/>
                <a:gd name="connsiteY9-338" fmla="*/ 129861 h 1036320"/>
                <a:gd name="connsiteX0-339" fmla="*/ 0 w 2114586"/>
                <a:gd name="connsiteY0-340" fmla="*/ 129861 h 1036320"/>
                <a:gd name="connsiteX1-341" fmla="*/ 129861 w 2114586"/>
                <a:gd name="connsiteY1-342" fmla="*/ 0 h 1036320"/>
                <a:gd name="connsiteX2-343" fmla="*/ 1576810 w 2114586"/>
                <a:gd name="connsiteY2-344" fmla="*/ 0 h 1036320"/>
                <a:gd name="connsiteX3-345" fmla="*/ 1811447 w 2114586"/>
                <a:gd name="connsiteY3-346" fmla="*/ 120336 h 1036320"/>
                <a:gd name="connsiteX4-347" fmla="*/ 2114550 w 2114586"/>
                <a:gd name="connsiteY4-348" fmla="*/ 509588 h 1036320"/>
                <a:gd name="connsiteX5-349" fmla="*/ 1782871 w 2114586"/>
                <a:gd name="connsiteY5-350" fmla="*/ 939796 h 1036320"/>
                <a:gd name="connsiteX6-351" fmla="*/ 1576810 w 2114586"/>
                <a:gd name="connsiteY6-352" fmla="*/ 1036320 h 1036320"/>
                <a:gd name="connsiteX7-353" fmla="*/ 129861 w 2114586"/>
                <a:gd name="connsiteY7-354" fmla="*/ 1036320 h 1036320"/>
                <a:gd name="connsiteX8-355" fmla="*/ 0 w 2114586"/>
                <a:gd name="connsiteY8-356" fmla="*/ 906459 h 1036320"/>
                <a:gd name="connsiteX9-357" fmla="*/ 0 w 2114586"/>
                <a:gd name="connsiteY9-358" fmla="*/ 129861 h 1036320"/>
                <a:gd name="connsiteX0-359" fmla="*/ 0 w 2114586"/>
                <a:gd name="connsiteY0-360" fmla="*/ 129861 h 1036320"/>
                <a:gd name="connsiteX1-361" fmla="*/ 129861 w 2114586"/>
                <a:gd name="connsiteY1-362" fmla="*/ 0 h 1036320"/>
                <a:gd name="connsiteX2-363" fmla="*/ 1576810 w 2114586"/>
                <a:gd name="connsiteY2-364" fmla="*/ 0 h 1036320"/>
                <a:gd name="connsiteX3-365" fmla="*/ 1811447 w 2114586"/>
                <a:gd name="connsiteY3-366" fmla="*/ 120336 h 1036320"/>
                <a:gd name="connsiteX4-367" fmla="*/ 2114550 w 2114586"/>
                <a:gd name="connsiteY4-368" fmla="*/ 509588 h 1036320"/>
                <a:gd name="connsiteX5-369" fmla="*/ 1806683 w 2114586"/>
                <a:gd name="connsiteY5-370" fmla="*/ 944558 h 1036320"/>
                <a:gd name="connsiteX6-371" fmla="*/ 1576810 w 2114586"/>
                <a:gd name="connsiteY6-372" fmla="*/ 1036320 h 1036320"/>
                <a:gd name="connsiteX7-373" fmla="*/ 129861 w 2114586"/>
                <a:gd name="connsiteY7-374" fmla="*/ 1036320 h 1036320"/>
                <a:gd name="connsiteX8-375" fmla="*/ 0 w 2114586"/>
                <a:gd name="connsiteY8-376" fmla="*/ 906459 h 1036320"/>
                <a:gd name="connsiteX9-377" fmla="*/ 0 w 2114586"/>
                <a:gd name="connsiteY9-378" fmla="*/ 129861 h 1036320"/>
                <a:gd name="connsiteX0-379" fmla="*/ 0 w 2114731"/>
                <a:gd name="connsiteY0-380" fmla="*/ 129861 h 1036320"/>
                <a:gd name="connsiteX1-381" fmla="*/ 129861 w 2114731"/>
                <a:gd name="connsiteY1-382" fmla="*/ 0 h 1036320"/>
                <a:gd name="connsiteX2-383" fmla="*/ 1576810 w 2114731"/>
                <a:gd name="connsiteY2-384" fmla="*/ 0 h 1036320"/>
                <a:gd name="connsiteX3-385" fmla="*/ 1811447 w 2114731"/>
                <a:gd name="connsiteY3-386" fmla="*/ 120336 h 1036320"/>
                <a:gd name="connsiteX4-387" fmla="*/ 2114550 w 2114731"/>
                <a:gd name="connsiteY4-388" fmla="*/ 509588 h 1036320"/>
                <a:gd name="connsiteX5-389" fmla="*/ 1806683 w 2114731"/>
                <a:gd name="connsiteY5-390" fmla="*/ 944558 h 1036320"/>
                <a:gd name="connsiteX6-391" fmla="*/ 1576810 w 2114731"/>
                <a:gd name="connsiteY6-392" fmla="*/ 1036320 h 1036320"/>
                <a:gd name="connsiteX7-393" fmla="*/ 129861 w 2114731"/>
                <a:gd name="connsiteY7-394" fmla="*/ 1036320 h 1036320"/>
                <a:gd name="connsiteX8-395" fmla="*/ 0 w 2114731"/>
                <a:gd name="connsiteY8-396" fmla="*/ 906459 h 1036320"/>
                <a:gd name="connsiteX9-397" fmla="*/ 0 w 2114731"/>
                <a:gd name="connsiteY9-398" fmla="*/ 129861 h 1036320"/>
                <a:gd name="connsiteX0-399" fmla="*/ 0 w 2143202"/>
                <a:gd name="connsiteY0-400" fmla="*/ 129861 h 1036320"/>
                <a:gd name="connsiteX1-401" fmla="*/ 129861 w 2143202"/>
                <a:gd name="connsiteY1-402" fmla="*/ 0 h 1036320"/>
                <a:gd name="connsiteX2-403" fmla="*/ 1576810 w 2143202"/>
                <a:gd name="connsiteY2-404" fmla="*/ 0 h 1036320"/>
                <a:gd name="connsiteX3-405" fmla="*/ 1811447 w 2143202"/>
                <a:gd name="connsiteY3-406" fmla="*/ 120336 h 1036320"/>
                <a:gd name="connsiteX4-407" fmla="*/ 2143125 w 2143202"/>
                <a:gd name="connsiteY4-408" fmla="*/ 509588 h 1036320"/>
                <a:gd name="connsiteX5-409" fmla="*/ 1806683 w 2143202"/>
                <a:gd name="connsiteY5-410" fmla="*/ 944558 h 1036320"/>
                <a:gd name="connsiteX6-411" fmla="*/ 1576810 w 2143202"/>
                <a:gd name="connsiteY6-412" fmla="*/ 1036320 h 1036320"/>
                <a:gd name="connsiteX7-413" fmla="*/ 129861 w 2143202"/>
                <a:gd name="connsiteY7-414" fmla="*/ 1036320 h 1036320"/>
                <a:gd name="connsiteX8-415" fmla="*/ 0 w 2143202"/>
                <a:gd name="connsiteY8-416" fmla="*/ 906459 h 1036320"/>
                <a:gd name="connsiteX9-417" fmla="*/ 0 w 2143202"/>
                <a:gd name="connsiteY9-418" fmla="*/ 129861 h 1036320"/>
                <a:gd name="connsiteX0-419" fmla="*/ 0 w 2143202"/>
                <a:gd name="connsiteY0-420" fmla="*/ 129861 h 1036320"/>
                <a:gd name="connsiteX1-421" fmla="*/ 129861 w 2143202"/>
                <a:gd name="connsiteY1-422" fmla="*/ 0 h 1036320"/>
                <a:gd name="connsiteX2-423" fmla="*/ 1576810 w 2143202"/>
                <a:gd name="connsiteY2-424" fmla="*/ 0 h 1036320"/>
                <a:gd name="connsiteX3-425" fmla="*/ 1840022 w 2143202"/>
                <a:gd name="connsiteY3-426" fmla="*/ 107636 h 1036320"/>
                <a:gd name="connsiteX4-427" fmla="*/ 2143125 w 2143202"/>
                <a:gd name="connsiteY4-428" fmla="*/ 509588 h 1036320"/>
                <a:gd name="connsiteX5-429" fmla="*/ 1806683 w 2143202"/>
                <a:gd name="connsiteY5-430" fmla="*/ 944558 h 1036320"/>
                <a:gd name="connsiteX6-431" fmla="*/ 1576810 w 2143202"/>
                <a:gd name="connsiteY6-432" fmla="*/ 1036320 h 1036320"/>
                <a:gd name="connsiteX7-433" fmla="*/ 129861 w 2143202"/>
                <a:gd name="connsiteY7-434" fmla="*/ 1036320 h 1036320"/>
                <a:gd name="connsiteX8-435" fmla="*/ 0 w 2143202"/>
                <a:gd name="connsiteY8-436" fmla="*/ 906459 h 1036320"/>
                <a:gd name="connsiteX9-437" fmla="*/ 0 w 2143202"/>
                <a:gd name="connsiteY9-438" fmla="*/ 129861 h 10363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</a:cxnLst>
              <a:rect l="l" t="t" r="r" b="b"/>
              <a:pathLst>
                <a:path w="2143202" h="1036320">
                  <a:moveTo>
                    <a:pt x="0" y="129861"/>
                  </a:moveTo>
                  <a:cubicBezTo>
                    <a:pt x="0" y="58141"/>
                    <a:pt x="58141" y="0"/>
                    <a:pt x="129861" y="0"/>
                  </a:cubicBezTo>
                  <a:lnTo>
                    <a:pt x="1576810" y="0"/>
                  </a:lnTo>
                  <a:cubicBezTo>
                    <a:pt x="1648530" y="0"/>
                    <a:pt x="1782872" y="69254"/>
                    <a:pt x="1840022" y="107636"/>
                  </a:cubicBezTo>
                  <a:cubicBezTo>
                    <a:pt x="2052180" y="223100"/>
                    <a:pt x="2145278" y="375075"/>
                    <a:pt x="2143125" y="509588"/>
                  </a:cubicBezTo>
                  <a:cubicBezTo>
                    <a:pt x="2145278" y="633941"/>
                    <a:pt x="2104568" y="794805"/>
                    <a:pt x="1806683" y="944558"/>
                  </a:cubicBezTo>
                  <a:cubicBezTo>
                    <a:pt x="1720959" y="1021040"/>
                    <a:pt x="1648530" y="1036320"/>
                    <a:pt x="1576810" y="1036320"/>
                  </a:cubicBezTo>
                  <a:lnTo>
                    <a:pt x="129861" y="1036320"/>
                  </a:lnTo>
                  <a:cubicBezTo>
                    <a:pt x="58141" y="1036320"/>
                    <a:pt x="0" y="978179"/>
                    <a:pt x="0" y="906459"/>
                  </a:cubicBezTo>
                  <a:lnTo>
                    <a:pt x="0" y="129861"/>
                  </a:lnTo>
                  <a:close/>
                </a:path>
              </a:pathLst>
            </a:custGeom>
            <a:solidFill>
              <a:srgbClr val="E11F2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圆角矩形 25"/>
            <p:cNvSpPr/>
            <p:nvPr/>
          </p:nvSpPr>
          <p:spPr>
            <a:xfrm>
              <a:off x="3760126" y="2609676"/>
              <a:ext cx="1134777" cy="548680"/>
            </a:xfrm>
            <a:custGeom>
              <a:avLst/>
              <a:gdLst>
                <a:gd name="connsiteX0" fmla="*/ 0 w 1706671"/>
                <a:gd name="connsiteY0" fmla="*/ 129861 h 1036320"/>
                <a:gd name="connsiteX1" fmla="*/ 129861 w 1706671"/>
                <a:gd name="connsiteY1" fmla="*/ 0 h 1036320"/>
                <a:gd name="connsiteX2" fmla="*/ 1576810 w 1706671"/>
                <a:gd name="connsiteY2" fmla="*/ 0 h 1036320"/>
                <a:gd name="connsiteX3" fmla="*/ 1706671 w 1706671"/>
                <a:gd name="connsiteY3" fmla="*/ 129861 h 1036320"/>
                <a:gd name="connsiteX4" fmla="*/ 1706671 w 1706671"/>
                <a:gd name="connsiteY4" fmla="*/ 906459 h 1036320"/>
                <a:gd name="connsiteX5" fmla="*/ 1576810 w 1706671"/>
                <a:gd name="connsiteY5" fmla="*/ 1036320 h 1036320"/>
                <a:gd name="connsiteX6" fmla="*/ 129861 w 1706671"/>
                <a:gd name="connsiteY6" fmla="*/ 1036320 h 1036320"/>
                <a:gd name="connsiteX7" fmla="*/ 0 w 1706671"/>
                <a:gd name="connsiteY7" fmla="*/ 906459 h 1036320"/>
                <a:gd name="connsiteX8" fmla="*/ 0 w 1706671"/>
                <a:gd name="connsiteY8" fmla="*/ 129861 h 1036320"/>
                <a:gd name="connsiteX0-1" fmla="*/ 0 w 2114558"/>
                <a:gd name="connsiteY0-2" fmla="*/ 129861 h 1036320"/>
                <a:gd name="connsiteX1-3" fmla="*/ 129861 w 2114558"/>
                <a:gd name="connsiteY1-4" fmla="*/ 0 h 1036320"/>
                <a:gd name="connsiteX2-5" fmla="*/ 1576810 w 2114558"/>
                <a:gd name="connsiteY2-6" fmla="*/ 0 h 1036320"/>
                <a:gd name="connsiteX3-7" fmla="*/ 1706671 w 2114558"/>
                <a:gd name="connsiteY3-8" fmla="*/ 129861 h 1036320"/>
                <a:gd name="connsiteX4-9" fmla="*/ 2114550 w 2114558"/>
                <a:gd name="connsiteY4-10" fmla="*/ 509588 h 1036320"/>
                <a:gd name="connsiteX5-11" fmla="*/ 1706671 w 2114558"/>
                <a:gd name="connsiteY5-12" fmla="*/ 906459 h 1036320"/>
                <a:gd name="connsiteX6-13" fmla="*/ 1576810 w 2114558"/>
                <a:gd name="connsiteY6-14" fmla="*/ 1036320 h 1036320"/>
                <a:gd name="connsiteX7-15" fmla="*/ 129861 w 2114558"/>
                <a:gd name="connsiteY7-16" fmla="*/ 1036320 h 1036320"/>
                <a:gd name="connsiteX8-17" fmla="*/ 0 w 2114558"/>
                <a:gd name="connsiteY8-18" fmla="*/ 906459 h 1036320"/>
                <a:gd name="connsiteX9" fmla="*/ 0 w 2114558"/>
                <a:gd name="connsiteY9" fmla="*/ 129861 h 1036320"/>
                <a:gd name="connsiteX0-19" fmla="*/ 0 w 2114560"/>
                <a:gd name="connsiteY0-20" fmla="*/ 129861 h 1036320"/>
                <a:gd name="connsiteX1-21" fmla="*/ 129861 w 2114560"/>
                <a:gd name="connsiteY1-22" fmla="*/ 0 h 1036320"/>
                <a:gd name="connsiteX2-23" fmla="*/ 1576810 w 2114560"/>
                <a:gd name="connsiteY2-24" fmla="*/ 0 h 1036320"/>
                <a:gd name="connsiteX3-25" fmla="*/ 1778109 w 2114560"/>
                <a:gd name="connsiteY3-26" fmla="*/ 148911 h 1036320"/>
                <a:gd name="connsiteX4-27" fmla="*/ 2114550 w 2114560"/>
                <a:gd name="connsiteY4-28" fmla="*/ 509588 h 1036320"/>
                <a:gd name="connsiteX5-29" fmla="*/ 1706671 w 2114560"/>
                <a:gd name="connsiteY5-30" fmla="*/ 906459 h 1036320"/>
                <a:gd name="connsiteX6-31" fmla="*/ 1576810 w 2114560"/>
                <a:gd name="connsiteY6-32" fmla="*/ 1036320 h 1036320"/>
                <a:gd name="connsiteX7-33" fmla="*/ 129861 w 2114560"/>
                <a:gd name="connsiteY7-34" fmla="*/ 1036320 h 1036320"/>
                <a:gd name="connsiteX8-35" fmla="*/ 0 w 2114560"/>
                <a:gd name="connsiteY8-36" fmla="*/ 906459 h 1036320"/>
                <a:gd name="connsiteX9-37" fmla="*/ 0 w 2114560"/>
                <a:gd name="connsiteY9-38" fmla="*/ 129861 h 1036320"/>
                <a:gd name="connsiteX0-39" fmla="*/ 0 w 2114567"/>
                <a:gd name="connsiteY0-40" fmla="*/ 129861 h 1036320"/>
                <a:gd name="connsiteX1-41" fmla="*/ 129861 w 2114567"/>
                <a:gd name="connsiteY1-42" fmla="*/ 0 h 1036320"/>
                <a:gd name="connsiteX2-43" fmla="*/ 1576810 w 2114567"/>
                <a:gd name="connsiteY2-44" fmla="*/ 0 h 1036320"/>
                <a:gd name="connsiteX3-45" fmla="*/ 1778109 w 2114567"/>
                <a:gd name="connsiteY3-46" fmla="*/ 148911 h 1036320"/>
                <a:gd name="connsiteX4-47" fmla="*/ 2114550 w 2114567"/>
                <a:gd name="connsiteY4-48" fmla="*/ 509588 h 1036320"/>
                <a:gd name="connsiteX5-49" fmla="*/ 1706671 w 2114567"/>
                <a:gd name="connsiteY5-50" fmla="*/ 906459 h 1036320"/>
                <a:gd name="connsiteX6-51" fmla="*/ 1576810 w 2114567"/>
                <a:gd name="connsiteY6-52" fmla="*/ 1036320 h 1036320"/>
                <a:gd name="connsiteX7-53" fmla="*/ 129861 w 2114567"/>
                <a:gd name="connsiteY7-54" fmla="*/ 1036320 h 1036320"/>
                <a:gd name="connsiteX8-55" fmla="*/ 0 w 2114567"/>
                <a:gd name="connsiteY8-56" fmla="*/ 906459 h 1036320"/>
                <a:gd name="connsiteX9-57" fmla="*/ 0 w 2114567"/>
                <a:gd name="connsiteY9-58" fmla="*/ 129861 h 1036320"/>
                <a:gd name="connsiteX0-59" fmla="*/ 0 w 2114568"/>
                <a:gd name="connsiteY0-60" fmla="*/ 129861 h 1036320"/>
                <a:gd name="connsiteX1-61" fmla="*/ 129861 w 2114568"/>
                <a:gd name="connsiteY1-62" fmla="*/ 0 h 1036320"/>
                <a:gd name="connsiteX2-63" fmla="*/ 1576810 w 2114568"/>
                <a:gd name="connsiteY2-64" fmla="*/ 0 h 1036320"/>
                <a:gd name="connsiteX3-65" fmla="*/ 1782872 w 2114568"/>
                <a:gd name="connsiteY3-66" fmla="*/ 129861 h 1036320"/>
                <a:gd name="connsiteX4-67" fmla="*/ 2114550 w 2114568"/>
                <a:gd name="connsiteY4-68" fmla="*/ 509588 h 1036320"/>
                <a:gd name="connsiteX5-69" fmla="*/ 1706671 w 2114568"/>
                <a:gd name="connsiteY5-70" fmla="*/ 906459 h 1036320"/>
                <a:gd name="connsiteX6-71" fmla="*/ 1576810 w 2114568"/>
                <a:gd name="connsiteY6-72" fmla="*/ 1036320 h 1036320"/>
                <a:gd name="connsiteX7-73" fmla="*/ 129861 w 2114568"/>
                <a:gd name="connsiteY7-74" fmla="*/ 1036320 h 1036320"/>
                <a:gd name="connsiteX8-75" fmla="*/ 0 w 2114568"/>
                <a:gd name="connsiteY8-76" fmla="*/ 906459 h 1036320"/>
                <a:gd name="connsiteX9-77" fmla="*/ 0 w 2114568"/>
                <a:gd name="connsiteY9-78" fmla="*/ 129861 h 1036320"/>
                <a:gd name="connsiteX0-79" fmla="*/ 0 w 2114568"/>
                <a:gd name="connsiteY0-80" fmla="*/ 129861 h 1036320"/>
                <a:gd name="connsiteX1-81" fmla="*/ 129861 w 2114568"/>
                <a:gd name="connsiteY1-82" fmla="*/ 0 h 1036320"/>
                <a:gd name="connsiteX2-83" fmla="*/ 1576810 w 2114568"/>
                <a:gd name="connsiteY2-84" fmla="*/ 0 h 1036320"/>
                <a:gd name="connsiteX3-85" fmla="*/ 1782872 w 2114568"/>
                <a:gd name="connsiteY3-86" fmla="*/ 129861 h 1036320"/>
                <a:gd name="connsiteX4-87" fmla="*/ 2114550 w 2114568"/>
                <a:gd name="connsiteY4-88" fmla="*/ 509588 h 1036320"/>
                <a:gd name="connsiteX5-89" fmla="*/ 1706671 w 2114568"/>
                <a:gd name="connsiteY5-90" fmla="*/ 906459 h 1036320"/>
                <a:gd name="connsiteX6-91" fmla="*/ 1576810 w 2114568"/>
                <a:gd name="connsiteY6-92" fmla="*/ 1036320 h 1036320"/>
                <a:gd name="connsiteX7-93" fmla="*/ 129861 w 2114568"/>
                <a:gd name="connsiteY7-94" fmla="*/ 1036320 h 1036320"/>
                <a:gd name="connsiteX8-95" fmla="*/ 0 w 2114568"/>
                <a:gd name="connsiteY8-96" fmla="*/ 906459 h 1036320"/>
                <a:gd name="connsiteX9-97" fmla="*/ 0 w 2114568"/>
                <a:gd name="connsiteY9-98" fmla="*/ 129861 h 1036320"/>
                <a:gd name="connsiteX0-99" fmla="*/ 0 w 2114571"/>
                <a:gd name="connsiteY0-100" fmla="*/ 129861 h 1036320"/>
                <a:gd name="connsiteX1-101" fmla="*/ 129861 w 2114571"/>
                <a:gd name="connsiteY1-102" fmla="*/ 0 h 1036320"/>
                <a:gd name="connsiteX2-103" fmla="*/ 1576810 w 2114571"/>
                <a:gd name="connsiteY2-104" fmla="*/ 0 h 1036320"/>
                <a:gd name="connsiteX3-105" fmla="*/ 1811447 w 2114571"/>
                <a:gd name="connsiteY3-106" fmla="*/ 120336 h 1036320"/>
                <a:gd name="connsiteX4-107" fmla="*/ 2114550 w 2114571"/>
                <a:gd name="connsiteY4-108" fmla="*/ 509588 h 1036320"/>
                <a:gd name="connsiteX5-109" fmla="*/ 1706671 w 2114571"/>
                <a:gd name="connsiteY5-110" fmla="*/ 906459 h 1036320"/>
                <a:gd name="connsiteX6-111" fmla="*/ 1576810 w 2114571"/>
                <a:gd name="connsiteY6-112" fmla="*/ 1036320 h 1036320"/>
                <a:gd name="connsiteX7-113" fmla="*/ 129861 w 2114571"/>
                <a:gd name="connsiteY7-114" fmla="*/ 1036320 h 1036320"/>
                <a:gd name="connsiteX8-115" fmla="*/ 0 w 2114571"/>
                <a:gd name="connsiteY8-116" fmla="*/ 906459 h 1036320"/>
                <a:gd name="connsiteX9-117" fmla="*/ 0 w 2114571"/>
                <a:gd name="connsiteY9-118" fmla="*/ 129861 h 1036320"/>
                <a:gd name="connsiteX0-119" fmla="*/ 0 w 2114571"/>
                <a:gd name="connsiteY0-120" fmla="*/ 129861 h 1036320"/>
                <a:gd name="connsiteX1-121" fmla="*/ 129861 w 2114571"/>
                <a:gd name="connsiteY1-122" fmla="*/ 0 h 1036320"/>
                <a:gd name="connsiteX2-123" fmla="*/ 1576810 w 2114571"/>
                <a:gd name="connsiteY2-124" fmla="*/ 0 h 1036320"/>
                <a:gd name="connsiteX3-125" fmla="*/ 1811447 w 2114571"/>
                <a:gd name="connsiteY3-126" fmla="*/ 120336 h 1036320"/>
                <a:gd name="connsiteX4-127" fmla="*/ 2114550 w 2114571"/>
                <a:gd name="connsiteY4-128" fmla="*/ 509588 h 1036320"/>
                <a:gd name="connsiteX5-129" fmla="*/ 1706671 w 2114571"/>
                <a:gd name="connsiteY5-130" fmla="*/ 906459 h 1036320"/>
                <a:gd name="connsiteX6-131" fmla="*/ 1576810 w 2114571"/>
                <a:gd name="connsiteY6-132" fmla="*/ 1036320 h 1036320"/>
                <a:gd name="connsiteX7-133" fmla="*/ 129861 w 2114571"/>
                <a:gd name="connsiteY7-134" fmla="*/ 1036320 h 1036320"/>
                <a:gd name="connsiteX8-135" fmla="*/ 0 w 2114571"/>
                <a:gd name="connsiteY8-136" fmla="*/ 906459 h 1036320"/>
                <a:gd name="connsiteX9-137" fmla="*/ 0 w 2114571"/>
                <a:gd name="connsiteY9-138" fmla="*/ 129861 h 1036320"/>
                <a:gd name="connsiteX0-139" fmla="*/ 0 w 2114581"/>
                <a:gd name="connsiteY0-140" fmla="*/ 129861 h 1036320"/>
                <a:gd name="connsiteX1-141" fmla="*/ 129861 w 2114581"/>
                <a:gd name="connsiteY1-142" fmla="*/ 0 h 1036320"/>
                <a:gd name="connsiteX2-143" fmla="*/ 1576810 w 2114581"/>
                <a:gd name="connsiteY2-144" fmla="*/ 0 h 1036320"/>
                <a:gd name="connsiteX3-145" fmla="*/ 1811447 w 2114581"/>
                <a:gd name="connsiteY3-146" fmla="*/ 120336 h 1036320"/>
                <a:gd name="connsiteX4-147" fmla="*/ 2114550 w 2114581"/>
                <a:gd name="connsiteY4-148" fmla="*/ 509588 h 1036320"/>
                <a:gd name="connsiteX5-149" fmla="*/ 1706671 w 2114581"/>
                <a:gd name="connsiteY5-150" fmla="*/ 906459 h 1036320"/>
                <a:gd name="connsiteX6-151" fmla="*/ 1576810 w 2114581"/>
                <a:gd name="connsiteY6-152" fmla="*/ 1036320 h 1036320"/>
                <a:gd name="connsiteX7-153" fmla="*/ 129861 w 2114581"/>
                <a:gd name="connsiteY7-154" fmla="*/ 1036320 h 1036320"/>
                <a:gd name="connsiteX8-155" fmla="*/ 0 w 2114581"/>
                <a:gd name="connsiteY8-156" fmla="*/ 906459 h 1036320"/>
                <a:gd name="connsiteX9-157" fmla="*/ 0 w 2114581"/>
                <a:gd name="connsiteY9-158" fmla="*/ 129861 h 1036320"/>
                <a:gd name="connsiteX0-159" fmla="*/ 0 w 2114586"/>
                <a:gd name="connsiteY0-160" fmla="*/ 129861 h 1036320"/>
                <a:gd name="connsiteX1-161" fmla="*/ 129861 w 2114586"/>
                <a:gd name="connsiteY1-162" fmla="*/ 0 h 1036320"/>
                <a:gd name="connsiteX2-163" fmla="*/ 1576810 w 2114586"/>
                <a:gd name="connsiteY2-164" fmla="*/ 0 h 1036320"/>
                <a:gd name="connsiteX3-165" fmla="*/ 1811447 w 2114586"/>
                <a:gd name="connsiteY3-166" fmla="*/ 120336 h 1036320"/>
                <a:gd name="connsiteX4-167" fmla="*/ 2114550 w 2114586"/>
                <a:gd name="connsiteY4-168" fmla="*/ 509588 h 1036320"/>
                <a:gd name="connsiteX5-169" fmla="*/ 1706671 w 2114586"/>
                <a:gd name="connsiteY5-170" fmla="*/ 906459 h 1036320"/>
                <a:gd name="connsiteX6-171" fmla="*/ 1576810 w 2114586"/>
                <a:gd name="connsiteY6-172" fmla="*/ 1036320 h 1036320"/>
                <a:gd name="connsiteX7-173" fmla="*/ 129861 w 2114586"/>
                <a:gd name="connsiteY7-174" fmla="*/ 1036320 h 1036320"/>
                <a:gd name="connsiteX8-175" fmla="*/ 0 w 2114586"/>
                <a:gd name="connsiteY8-176" fmla="*/ 906459 h 1036320"/>
                <a:gd name="connsiteX9-177" fmla="*/ 0 w 2114586"/>
                <a:gd name="connsiteY9-178" fmla="*/ 129861 h 1036320"/>
                <a:gd name="connsiteX0-179" fmla="*/ 0 w 2114586"/>
                <a:gd name="connsiteY0-180" fmla="*/ 129861 h 1036320"/>
                <a:gd name="connsiteX1-181" fmla="*/ 129861 w 2114586"/>
                <a:gd name="connsiteY1-182" fmla="*/ 0 h 1036320"/>
                <a:gd name="connsiteX2-183" fmla="*/ 1576810 w 2114586"/>
                <a:gd name="connsiteY2-184" fmla="*/ 0 h 1036320"/>
                <a:gd name="connsiteX3-185" fmla="*/ 1811447 w 2114586"/>
                <a:gd name="connsiteY3-186" fmla="*/ 120336 h 1036320"/>
                <a:gd name="connsiteX4-187" fmla="*/ 2114550 w 2114586"/>
                <a:gd name="connsiteY4-188" fmla="*/ 509588 h 1036320"/>
                <a:gd name="connsiteX5-189" fmla="*/ 1706671 w 2114586"/>
                <a:gd name="connsiteY5-190" fmla="*/ 906459 h 1036320"/>
                <a:gd name="connsiteX6-191" fmla="*/ 1576810 w 2114586"/>
                <a:gd name="connsiteY6-192" fmla="*/ 1036320 h 1036320"/>
                <a:gd name="connsiteX7-193" fmla="*/ 129861 w 2114586"/>
                <a:gd name="connsiteY7-194" fmla="*/ 1036320 h 1036320"/>
                <a:gd name="connsiteX8-195" fmla="*/ 0 w 2114586"/>
                <a:gd name="connsiteY8-196" fmla="*/ 906459 h 1036320"/>
                <a:gd name="connsiteX9-197" fmla="*/ 0 w 2114586"/>
                <a:gd name="connsiteY9-198" fmla="*/ 129861 h 1036320"/>
                <a:gd name="connsiteX0-199" fmla="*/ 0 w 2114586"/>
                <a:gd name="connsiteY0-200" fmla="*/ 129861 h 1036320"/>
                <a:gd name="connsiteX1-201" fmla="*/ 129861 w 2114586"/>
                <a:gd name="connsiteY1-202" fmla="*/ 0 h 1036320"/>
                <a:gd name="connsiteX2-203" fmla="*/ 1576810 w 2114586"/>
                <a:gd name="connsiteY2-204" fmla="*/ 0 h 1036320"/>
                <a:gd name="connsiteX3-205" fmla="*/ 1811447 w 2114586"/>
                <a:gd name="connsiteY3-206" fmla="*/ 120336 h 1036320"/>
                <a:gd name="connsiteX4-207" fmla="*/ 2114550 w 2114586"/>
                <a:gd name="connsiteY4-208" fmla="*/ 509588 h 1036320"/>
                <a:gd name="connsiteX5-209" fmla="*/ 1706671 w 2114586"/>
                <a:gd name="connsiteY5-210" fmla="*/ 906459 h 1036320"/>
                <a:gd name="connsiteX6-211" fmla="*/ 1576810 w 2114586"/>
                <a:gd name="connsiteY6-212" fmla="*/ 1036320 h 1036320"/>
                <a:gd name="connsiteX7-213" fmla="*/ 129861 w 2114586"/>
                <a:gd name="connsiteY7-214" fmla="*/ 1036320 h 1036320"/>
                <a:gd name="connsiteX8-215" fmla="*/ 0 w 2114586"/>
                <a:gd name="connsiteY8-216" fmla="*/ 906459 h 1036320"/>
                <a:gd name="connsiteX9-217" fmla="*/ 0 w 2114586"/>
                <a:gd name="connsiteY9-218" fmla="*/ 129861 h 1036320"/>
                <a:gd name="connsiteX0-219" fmla="*/ 0 w 2114586"/>
                <a:gd name="connsiteY0-220" fmla="*/ 129861 h 1036320"/>
                <a:gd name="connsiteX1-221" fmla="*/ 129861 w 2114586"/>
                <a:gd name="connsiteY1-222" fmla="*/ 0 h 1036320"/>
                <a:gd name="connsiteX2-223" fmla="*/ 1576810 w 2114586"/>
                <a:gd name="connsiteY2-224" fmla="*/ 0 h 1036320"/>
                <a:gd name="connsiteX3-225" fmla="*/ 1811447 w 2114586"/>
                <a:gd name="connsiteY3-226" fmla="*/ 120336 h 1036320"/>
                <a:gd name="connsiteX4-227" fmla="*/ 2114550 w 2114586"/>
                <a:gd name="connsiteY4-228" fmla="*/ 509588 h 1036320"/>
                <a:gd name="connsiteX5-229" fmla="*/ 1749534 w 2114586"/>
                <a:gd name="connsiteY5-230" fmla="*/ 930271 h 1036320"/>
                <a:gd name="connsiteX6-231" fmla="*/ 1576810 w 2114586"/>
                <a:gd name="connsiteY6-232" fmla="*/ 1036320 h 1036320"/>
                <a:gd name="connsiteX7-233" fmla="*/ 129861 w 2114586"/>
                <a:gd name="connsiteY7-234" fmla="*/ 1036320 h 1036320"/>
                <a:gd name="connsiteX8-235" fmla="*/ 0 w 2114586"/>
                <a:gd name="connsiteY8-236" fmla="*/ 906459 h 1036320"/>
                <a:gd name="connsiteX9-237" fmla="*/ 0 w 2114586"/>
                <a:gd name="connsiteY9-238" fmla="*/ 129861 h 1036320"/>
                <a:gd name="connsiteX0-239" fmla="*/ 0 w 2114586"/>
                <a:gd name="connsiteY0-240" fmla="*/ 129861 h 1036320"/>
                <a:gd name="connsiteX1-241" fmla="*/ 129861 w 2114586"/>
                <a:gd name="connsiteY1-242" fmla="*/ 0 h 1036320"/>
                <a:gd name="connsiteX2-243" fmla="*/ 1576810 w 2114586"/>
                <a:gd name="connsiteY2-244" fmla="*/ 0 h 1036320"/>
                <a:gd name="connsiteX3-245" fmla="*/ 1811447 w 2114586"/>
                <a:gd name="connsiteY3-246" fmla="*/ 120336 h 1036320"/>
                <a:gd name="connsiteX4-247" fmla="*/ 2114550 w 2114586"/>
                <a:gd name="connsiteY4-248" fmla="*/ 509588 h 1036320"/>
                <a:gd name="connsiteX5-249" fmla="*/ 1749534 w 2114586"/>
                <a:gd name="connsiteY5-250" fmla="*/ 930271 h 1036320"/>
                <a:gd name="connsiteX6-251" fmla="*/ 1576810 w 2114586"/>
                <a:gd name="connsiteY6-252" fmla="*/ 1036320 h 1036320"/>
                <a:gd name="connsiteX7-253" fmla="*/ 129861 w 2114586"/>
                <a:gd name="connsiteY7-254" fmla="*/ 1036320 h 1036320"/>
                <a:gd name="connsiteX8-255" fmla="*/ 0 w 2114586"/>
                <a:gd name="connsiteY8-256" fmla="*/ 906459 h 1036320"/>
                <a:gd name="connsiteX9-257" fmla="*/ 0 w 2114586"/>
                <a:gd name="connsiteY9-258" fmla="*/ 129861 h 1036320"/>
                <a:gd name="connsiteX0-259" fmla="*/ 0 w 2114586"/>
                <a:gd name="connsiteY0-260" fmla="*/ 129861 h 1036320"/>
                <a:gd name="connsiteX1-261" fmla="*/ 129861 w 2114586"/>
                <a:gd name="connsiteY1-262" fmla="*/ 0 h 1036320"/>
                <a:gd name="connsiteX2-263" fmla="*/ 1576810 w 2114586"/>
                <a:gd name="connsiteY2-264" fmla="*/ 0 h 1036320"/>
                <a:gd name="connsiteX3-265" fmla="*/ 1811447 w 2114586"/>
                <a:gd name="connsiteY3-266" fmla="*/ 120336 h 1036320"/>
                <a:gd name="connsiteX4-267" fmla="*/ 2114550 w 2114586"/>
                <a:gd name="connsiteY4-268" fmla="*/ 509588 h 1036320"/>
                <a:gd name="connsiteX5-269" fmla="*/ 1749534 w 2114586"/>
                <a:gd name="connsiteY5-270" fmla="*/ 930271 h 1036320"/>
                <a:gd name="connsiteX6-271" fmla="*/ 1576810 w 2114586"/>
                <a:gd name="connsiteY6-272" fmla="*/ 1036320 h 1036320"/>
                <a:gd name="connsiteX7-273" fmla="*/ 129861 w 2114586"/>
                <a:gd name="connsiteY7-274" fmla="*/ 1036320 h 1036320"/>
                <a:gd name="connsiteX8-275" fmla="*/ 0 w 2114586"/>
                <a:gd name="connsiteY8-276" fmla="*/ 906459 h 1036320"/>
                <a:gd name="connsiteX9-277" fmla="*/ 0 w 2114586"/>
                <a:gd name="connsiteY9-278" fmla="*/ 129861 h 1036320"/>
                <a:gd name="connsiteX0-279" fmla="*/ 0 w 2114598"/>
                <a:gd name="connsiteY0-280" fmla="*/ 129861 h 1036320"/>
                <a:gd name="connsiteX1-281" fmla="*/ 129861 w 2114598"/>
                <a:gd name="connsiteY1-282" fmla="*/ 0 h 1036320"/>
                <a:gd name="connsiteX2-283" fmla="*/ 1576810 w 2114598"/>
                <a:gd name="connsiteY2-284" fmla="*/ 0 h 1036320"/>
                <a:gd name="connsiteX3-285" fmla="*/ 1811447 w 2114598"/>
                <a:gd name="connsiteY3-286" fmla="*/ 120336 h 1036320"/>
                <a:gd name="connsiteX4-287" fmla="*/ 2114550 w 2114598"/>
                <a:gd name="connsiteY4-288" fmla="*/ 509588 h 1036320"/>
                <a:gd name="connsiteX5-289" fmla="*/ 1782871 w 2114598"/>
                <a:gd name="connsiteY5-290" fmla="*/ 939796 h 1036320"/>
                <a:gd name="connsiteX6-291" fmla="*/ 1576810 w 2114598"/>
                <a:gd name="connsiteY6-292" fmla="*/ 1036320 h 1036320"/>
                <a:gd name="connsiteX7-293" fmla="*/ 129861 w 2114598"/>
                <a:gd name="connsiteY7-294" fmla="*/ 1036320 h 1036320"/>
                <a:gd name="connsiteX8-295" fmla="*/ 0 w 2114598"/>
                <a:gd name="connsiteY8-296" fmla="*/ 906459 h 1036320"/>
                <a:gd name="connsiteX9-297" fmla="*/ 0 w 2114598"/>
                <a:gd name="connsiteY9-298" fmla="*/ 129861 h 1036320"/>
                <a:gd name="connsiteX0-299" fmla="*/ 0 w 2114598"/>
                <a:gd name="connsiteY0-300" fmla="*/ 129861 h 1036320"/>
                <a:gd name="connsiteX1-301" fmla="*/ 129861 w 2114598"/>
                <a:gd name="connsiteY1-302" fmla="*/ 0 h 1036320"/>
                <a:gd name="connsiteX2-303" fmla="*/ 1576810 w 2114598"/>
                <a:gd name="connsiteY2-304" fmla="*/ 0 h 1036320"/>
                <a:gd name="connsiteX3-305" fmla="*/ 1811447 w 2114598"/>
                <a:gd name="connsiteY3-306" fmla="*/ 120336 h 1036320"/>
                <a:gd name="connsiteX4-307" fmla="*/ 2114550 w 2114598"/>
                <a:gd name="connsiteY4-308" fmla="*/ 509588 h 1036320"/>
                <a:gd name="connsiteX5-309" fmla="*/ 1782871 w 2114598"/>
                <a:gd name="connsiteY5-310" fmla="*/ 939796 h 1036320"/>
                <a:gd name="connsiteX6-311" fmla="*/ 1576810 w 2114598"/>
                <a:gd name="connsiteY6-312" fmla="*/ 1036320 h 1036320"/>
                <a:gd name="connsiteX7-313" fmla="*/ 129861 w 2114598"/>
                <a:gd name="connsiteY7-314" fmla="*/ 1036320 h 1036320"/>
                <a:gd name="connsiteX8-315" fmla="*/ 0 w 2114598"/>
                <a:gd name="connsiteY8-316" fmla="*/ 906459 h 1036320"/>
                <a:gd name="connsiteX9-317" fmla="*/ 0 w 2114598"/>
                <a:gd name="connsiteY9-318" fmla="*/ 129861 h 1036320"/>
                <a:gd name="connsiteX0-319" fmla="*/ 0 w 2114614"/>
                <a:gd name="connsiteY0-320" fmla="*/ 129861 h 1036320"/>
                <a:gd name="connsiteX1-321" fmla="*/ 129861 w 2114614"/>
                <a:gd name="connsiteY1-322" fmla="*/ 0 h 1036320"/>
                <a:gd name="connsiteX2-323" fmla="*/ 1576810 w 2114614"/>
                <a:gd name="connsiteY2-324" fmla="*/ 0 h 1036320"/>
                <a:gd name="connsiteX3-325" fmla="*/ 1811447 w 2114614"/>
                <a:gd name="connsiteY3-326" fmla="*/ 120336 h 1036320"/>
                <a:gd name="connsiteX4-327" fmla="*/ 2114550 w 2114614"/>
                <a:gd name="connsiteY4-328" fmla="*/ 509588 h 1036320"/>
                <a:gd name="connsiteX5-329" fmla="*/ 1782871 w 2114614"/>
                <a:gd name="connsiteY5-330" fmla="*/ 939796 h 1036320"/>
                <a:gd name="connsiteX6-331" fmla="*/ 1576810 w 2114614"/>
                <a:gd name="connsiteY6-332" fmla="*/ 1036320 h 1036320"/>
                <a:gd name="connsiteX7-333" fmla="*/ 129861 w 2114614"/>
                <a:gd name="connsiteY7-334" fmla="*/ 1036320 h 1036320"/>
                <a:gd name="connsiteX8-335" fmla="*/ 0 w 2114614"/>
                <a:gd name="connsiteY8-336" fmla="*/ 906459 h 1036320"/>
                <a:gd name="connsiteX9-337" fmla="*/ 0 w 2114614"/>
                <a:gd name="connsiteY9-338" fmla="*/ 129861 h 1036320"/>
                <a:gd name="connsiteX0-339" fmla="*/ 0 w 2114586"/>
                <a:gd name="connsiteY0-340" fmla="*/ 129861 h 1036320"/>
                <a:gd name="connsiteX1-341" fmla="*/ 129861 w 2114586"/>
                <a:gd name="connsiteY1-342" fmla="*/ 0 h 1036320"/>
                <a:gd name="connsiteX2-343" fmla="*/ 1576810 w 2114586"/>
                <a:gd name="connsiteY2-344" fmla="*/ 0 h 1036320"/>
                <a:gd name="connsiteX3-345" fmla="*/ 1811447 w 2114586"/>
                <a:gd name="connsiteY3-346" fmla="*/ 120336 h 1036320"/>
                <a:gd name="connsiteX4-347" fmla="*/ 2114550 w 2114586"/>
                <a:gd name="connsiteY4-348" fmla="*/ 509588 h 1036320"/>
                <a:gd name="connsiteX5-349" fmla="*/ 1782871 w 2114586"/>
                <a:gd name="connsiteY5-350" fmla="*/ 939796 h 1036320"/>
                <a:gd name="connsiteX6-351" fmla="*/ 1576810 w 2114586"/>
                <a:gd name="connsiteY6-352" fmla="*/ 1036320 h 1036320"/>
                <a:gd name="connsiteX7-353" fmla="*/ 129861 w 2114586"/>
                <a:gd name="connsiteY7-354" fmla="*/ 1036320 h 1036320"/>
                <a:gd name="connsiteX8-355" fmla="*/ 0 w 2114586"/>
                <a:gd name="connsiteY8-356" fmla="*/ 906459 h 1036320"/>
                <a:gd name="connsiteX9-357" fmla="*/ 0 w 2114586"/>
                <a:gd name="connsiteY9-358" fmla="*/ 129861 h 1036320"/>
                <a:gd name="connsiteX0-359" fmla="*/ 0 w 2114586"/>
                <a:gd name="connsiteY0-360" fmla="*/ 129861 h 1036320"/>
                <a:gd name="connsiteX1-361" fmla="*/ 129861 w 2114586"/>
                <a:gd name="connsiteY1-362" fmla="*/ 0 h 1036320"/>
                <a:gd name="connsiteX2-363" fmla="*/ 1576810 w 2114586"/>
                <a:gd name="connsiteY2-364" fmla="*/ 0 h 1036320"/>
                <a:gd name="connsiteX3-365" fmla="*/ 1811447 w 2114586"/>
                <a:gd name="connsiteY3-366" fmla="*/ 120336 h 1036320"/>
                <a:gd name="connsiteX4-367" fmla="*/ 2114550 w 2114586"/>
                <a:gd name="connsiteY4-368" fmla="*/ 509588 h 1036320"/>
                <a:gd name="connsiteX5-369" fmla="*/ 1806683 w 2114586"/>
                <a:gd name="connsiteY5-370" fmla="*/ 944558 h 1036320"/>
                <a:gd name="connsiteX6-371" fmla="*/ 1576810 w 2114586"/>
                <a:gd name="connsiteY6-372" fmla="*/ 1036320 h 1036320"/>
                <a:gd name="connsiteX7-373" fmla="*/ 129861 w 2114586"/>
                <a:gd name="connsiteY7-374" fmla="*/ 1036320 h 1036320"/>
                <a:gd name="connsiteX8-375" fmla="*/ 0 w 2114586"/>
                <a:gd name="connsiteY8-376" fmla="*/ 906459 h 1036320"/>
                <a:gd name="connsiteX9-377" fmla="*/ 0 w 2114586"/>
                <a:gd name="connsiteY9-378" fmla="*/ 129861 h 1036320"/>
                <a:gd name="connsiteX0-379" fmla="*/ 0 w 2114731"/>
                <a:gd name="connsiteY0-380" fmla="*/ 129861 h 1036320"/>
                <a:gd name="connsiteX1-381" fmla="*/ 129861 w 2114731"/>
                <a:gd name="connsiteY1-382" fmla="*/ 0 h 1036320"/>
                <a:gd name="connsiteX2-383" fmla="*/ 1576810 w 2114731"/>
                <a:gd name="connsiteY2-384" fmla="*/ 0 h 1036320"/>
                <a:gd name="connsiteX3-385" fmla="*/ 1811447 w 2114731"/>
                <a:gd name="connsiteY3-386" fmla="*/ 120336 h 1036320"/>
                <a:gd name="connsiteX4-387" fmla="*/ 2114550 w 2114731"/>
                <a:gd name="connsiteY4-388" fmla="*/ 509588 h 1036320"/>
                <a:gd name="connsiteX5-389" fmla="*/ 1806683 w 2114731"/>
                <a:gd name="connsiteY5-390" fmla="*/ 944558 h 1036320"/>
                <a:gd name="connsiteX6-391" fmla="*/ 1576810 w 2114731"/>
                <a:gd name="connsiteY6-392" fmla="*/ 1036320 h 1036320"/>
                <a:gd name="connsiteX7-393" fmla="*/ 129861 w 2114731"/>
                <a:gd name="connsiteY7-394" fmla="*/ 1036320 h 1036320"/>
                <a:gd name="connsiteX8-395" fmla="*/ 0 w 2114731"/>
                <a:gd name="connsiteY8-396" fmla="*/ 906459 h 1036320"/>
                <a:gd name="connsiteX9-397" fmla="*/ 0 w 2114731"/>
                <a:gd name="connsiteY9-398" fmla="*/ 129861 h 1036320"/>
                <a:gd name="connsiteX0-399" fmla="*/ 0 w 2143202"/>
                <a:gd name="connsiteY0-400" fmla="*/ 129861 h 1036320"/>
                <a:gd name="connsiteX1-401" fmla="*/ 129861 w 2143202"/>
                <a:gd name="connsiteY1-402" fmla="*/ 0 h 1036320"/>
                <a:gd name="connsiteX2-403" fmla="*/ 1576810 w 2143202"/>
                <a:gd name="connsiteY2-404" fmla="*/ 0 h 1036320"/>
                <a:gd name="connsiteX3-405" fmla="*/ 1811447 w 2143202"/>
                <a:gd name="connsiteY3-406" fmla="*/ 120336 h 1036320"/>
                <a:gd name="connsiteX4-407" fmla="*/ 2143125 w 2143202"/>
                <a:gd name="connsiteY4-408" fmla="*/ 509588 h 1036320"/>
                <a:gd name="connsiteX5-409" fmla="*/ 1806683 w 2143202"/>
                <a:gd name="connsiteY5-410" fmla="*/ 944558 h 1036320"/>
                <a:gd name="connsiteX6-411" fmla="*/ 1576810 w 2143202"/>
                <a:gd name="connsiteY6-412" fmla="*/ 1036320 h 1036320"/>
                <a:gd name="connsiteX7-413" fmla="*/ 129861 w 2143202"/>
                <a:gd name="connsiteY7-414" fmla="*/ 1036320 h 1036320"/>
                <a:gd name="connsiteX8-415" fmla="*/ 0 w 2143202"/>
                <a:gd name="connsiteY8-416" fmla="*/ 906459 h 1036320"/>
                <a:gd name="connsiteX9-417" fmla="*/ 0 w 2143202"/>
                <a:gd name="connsiteY9-418" fmla="*/ 129861 h 1036320"/>
                <a:gd name="connsiteX0-419" fmla="*/ 0 w 2143202"/>
                <a:gd name="connsiteY0-420" fmla="*/ 129861 h 1036320"/>
                <a:gd name="connsiteX1-421" fmla="*/ 129861 w 2143202"/>
                <a:gd name="connsiteY1-422" fmla="*/ 0 h 1036320"/>
                <a:gd name="connsiteX2-423" fmla="*/ 1576810 w 2143202"/>
                <a:gd name="connsiteY2-424" fmla="*/ 0 h 1036320"/>
                <a:gd name="connsiteX3-425" fmla="*/ 1840022 w 2143202"/>
                <a:gd name="connsiteY3-426" fmla="*/ 107636 h 1036320"/>
                <a:gd name="connsiteX4-427" fmla="*/ 2143125 w 2143202"/>
                <a:gd name="connsiteY4-428" fmla="*/ 509588 h 1036320"/>
                <a:gd name="connsiteX5-429" fmla="*/ 1806683 w 2143202"/>
                <a:gd name="connsiteY5-430" fmla="*/ 944558 h 1036320"/>
                <a:gd name="connsiteX6-431" fmla="*/ 1576810 w 2143202"/>
                <a:gd name="connsiteY6-432" fmla="*/ 1036320 h 1036320"/>
                <a:gd name="connsiteX7-433" fmla="*/ 129861 w 2143202"/>
                <a:gd name="connsiteY7-434" fmla="*/ 1036320 h 1036320"/>
                <a:gd name="connsiteX8-435" fmla="*/ 0 w 2143202"/>
                <a:gd name="connsiteY8-436" fmla="*/ 906459 h 1036320"/>
                <a:gd name="connsiteX9-437" fmla="*/ 0 w 2143202"/>
                <a:gd name="connsiteY9-438" fmla="*/ 129861 h 10363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</a:cxnLst>
              <a:rect l="l" t="t" r="r" b="b"/>
              <a:pathLst>
                <a:path w="2143202" h="1036320">
                  <a:moveTo>
                    <a:pt x="0" y="129861"/>
                  </a:moveTo>
                  <a:cubicBezTo>
                    <a:pt x="0" y="58141"/>
                    <a:pt x="58141" y="0"/>
                    <a:pt x="129861" y="0"/>
                  </a:cubicBezTo>
                  <a:lnTo>
                    <a:pt x="1576810" y="0"/>
                  </a:lnTo>
                  <a:cubicBezTo>
                    <a:pt x="1648530" y="0"/>
                    <a:pt x="1782872" y="69254"/>
                    <a:pt x="1840022" y="107636"/>
                  </a:cubicBezTo>
                  <a:cubicBezTo>
                    <a:pt x="2052180" y="223100"/>
                    <a:pt x="2145278" y="375075"/>
                    <a:pt x="2143125" y="509588"/>
                  </a:cubicBezTo>
                  <a:cubicBezTo>
                    <a:pt x="2145278" y="633941"/>
                    <a:pt x="2104568" y="794805"/>
                    <a:pt x="1806683" y="944558"/>
                  </a:cubicBezTo>
                  <a:cubicBezTo>
                    <a:pt x="1720959" y="1021040"/>
                    <a:pt x="1648530" y="1036320"/>
                    <a:pt x="1576810" y="1036320"/>
                  </a:cubicBezTo>
                  <a:lnTo>
                    <a:pt x="129861" y="1036320"/>
                  </a:lnTo>
                  <a:cubicBezTo>
                    <a:pt x="58141" y="1036320"/>
                    <a:pt x="0" y="978179"/>
                    <a:pt x="0" y="906459"/>
                  </a:cubicBezTo>
                  <a:lnTo>
                    <a:pt x="0" y="129861"/>
                  </a:lnTo>
                  <a:close/>
                </a:path>
              </a:pathLst>
            </a:custGeom>
            <a:solidFill>
              <a:srgbClr val="E11F2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flipH="1">
              <a:off x="3625516" y="2487719"/>
              <a:ext cx="2874186" cy="792595"/>
            </a:xfrm>
            <a:custGeom>
              <a:avLst/>
              <a:gdLst>
                <a:gd name="connsiteX0" fmla="*/ 5051503 w 5428342"/>
                <a:gd name="connsiteY0" fmla="*/ 225265 h 1497017"/>
                <a:gd name="connsiteX1" fmla="*/ 5175324 w 5428342"/>
                <a:gd name="connsiteY1" fmla="*/ 349086 h 1497017"/>
                <a:gd name="connsiteX2" fmla="*/ 5175324 w 5428342"/>
                <a:gd name="connsiteY2" fmla="*/ 748509 h 1497017"/>
                <a:gd name="connsiteX3" fmla="*/ 5174003 w 5428342"/>
                <a:gd name="connsiteY3" fmla="*/ 748509 h 1497017"/>
                <a:gd name="connsiteX4" fmla="*/ 5174003 w 5428342"/>
                <a:gd name="connsiteY4" fmla="*/ 748509 h 1497017"/>
                <a:gd name="connsiteX5" fmla="*/ 5175323 w 5428342"/>
                <a:gd name="connsiteY5" fmla="*/ 748509 h 1497017"/>
                <a:gd name="connsiteX6" fmla="*/ 5175323 w 5428342"/>
                <a:gd name="connsiteY6" fmla="*/ 1147932 h 1497017"/>
                <a:gd name="connsiteX7" fmla="*/ 5051502 w 5428342"/>
                <a:gd name="connsiteY7" fmla="*/ 1271753 h 1497017"/>
                <a:gd name="connsiteX8" fmla="*/ 4181935 w 5428342"/>
                <a:gd name="connsiteY8" fmla="*/ 1271753 h 1497017"/>
                <a:gd name="connsiteX9" fmla="*/ 3733494 w 5428342"/>
                <a:gd name="connsiteY9" fmla="*/ 1271753 h 1497017"/>
                <a:gd name="connsiteX10" fmla="*/ 3639436 w 5428342"/>
                <a:gd name="connsiteY10" fmla="*/ 1271753 h 1497017"/>
                <a:gd name="connsiteX11" fmla="*/ 3514076 w 5428342"/>
                <a:gd name="connsiteY11" fmla="*/ 1244454 h 1497017"/>
                <a:gd name="connsiteX12" fmla="*/ 3342954 w 5428342"/>
                <a:gd name="connsiteY12" fmla="*/ 1141461 h 1497017"/>
                <a:gd name="connsiteX13" fmla="*/ 3326962 w 5428342"/>
                <a:gd name="connsiteY13" fmla="*/ 1131780 h 1497017"/>
                <a:gd name="connsiteX14" fmla="*/ 2818407 w 5428342"/>
                <a:gd name="connsiteY14" fmla="*/ 838338 h 1497017"/>
                <a:gd name="connsiteX15" fmla="*/ 2609938 w 5428342"/>
                <a:gd name="connsiteY15" fmla="*/ 838338 h 1497017"/>
                <a:gd name="connsiteX16" fmla="*/ 1984645 w 5428342"/>
                <a:gd name="connsiteY16" fmla="*/ 1199139 h 1497017"/>
                <a:gd name="connsiteX17" fmla="*/ 1981719 w 5428342"/>
                <a:gd name="connsiteY17" fmla="*/ 1199139 h 1497017"/>
                <a:gd name="connsiteX18" fmla="*/ 1906428 w 5428342"/>
                <a:gd name="connsiteY18" fmla="*/ 1244454 h 1497017"/>
                <a:gd name="connsiteX19" fmla="*/ 1781068 w 5428342"/>
                <a:gd name="connsiteY19" fmla="*/ 1271753 h 1497017"/>
                <a:gd name="connsiteX20" fmla="*/ 1734358 w 5428342"/>
                <a:gd name="connsiteY20" fmla="*/ 1271753 h 1497017"/>
                <a:gd name="connsiteX21" fmla="*/ 1238568 w 5428342"/>
                <a:gd name="connsiteY21" fmla="*/ 1271753 h 1497017"/>
                <a:gd name="connsiteX22" fmla="*/ 376844 w 5428342"/>
                <a:gd name="connsiteY22" fmla="*/ 1271753 h 1497017"/>
                <a:gd name="connsiteX23" fmla="*/ 253023 w 5428342"/>
                <a:gd name="connsiteY23" fmla="*/ 1147932 h 1497017"/>
                <a:gd name="connsiteX24" fmla="*/ 253023 w 5428342"/>
                <a:gd name="connsiteY24" fmla="*/ 851378 h 1497017"/>
                <a:gd name="connsiteX25" fmla="*/ 252910 w 5428342"/>
                <a:gd name="connsiteY25" fmla="*/ 851378 h 1497017"/>
                <a:gd name="connsiteX26" fmla="*/ 252910 w 5428342"/>
                <a:gd name="connsiteY26" fmla="*/ 645638 h 1497017"/>
                <a:gd name="connsiteX27" fmla="*/ 253024 w 5428342"/>
                <a:gd name="connsiteY27" fmla="*/ 645638 h 1497017"/>
                <a:gd name="connsiteX28" fmla="*/ 253024 w 5428342"/>
                <a:gd name="connsiteY28" fmla="*/ 349086 h 1497017"/>
                <a:gd name="connsiteX29" fmla="*/ 376845 w 5428342"/>
                <a:gd name="connsiteY29" fmla="*/ 225265 h 1497017"/>
                <a:gd name="connsiteX30" fmla="*/ 1238569 w 5428342"/>
                <a:gd name="connsiteY30" fmla="*/ 225265 h 1497017"/>
                <a:gd name="connsiteX31" fmla="*/ 1734359 w 5428342"/>
                <a:gd name="connsiteY31" fmla="*/ 225265 h 1497017"/>
                <a:gd name="connsiteX32" fmla="*/ 1781069 w 5428342"/>
                <a:gd name="connsiteY32" fmla="*/ 225265 h 1497017"/>
                <a:gd name="connsiteX33" fmla="*/ 1906429 w 5428342"/>
                <a:gd name="connsiteY33" fmla="*/ 252564 h 1497017"/>
                <a:gd name="connsiteX34" fmla="*/ 1981720 w 5428342"/>
                <a:gd name="connsiteY34" fmla="*/ 297879 h 1497017"/>
                <a:gd name="connsiteX35" fmla="*/ 1984646 w 5428342"/>
                <a:gd name="connsiteY35" fmla="*/ 297879 h 1497017"/>
                <a:gd name="connsiteX36" fmla="*/ 2609939 w 5428342"/>
                <a:gd name="connsiteY36" fmla="*/ 658680 h 1497017"/>
                <a:gd name="connsiteX37" fmla="*/ 2818408 w 5428342"/>
                <a:gd name="connsiteY37" fmla="*/ 658680 h 1497017"/>
                <a:gd name="connsiteX38" fmla="*/ 3326963 w 5428342"/>
                <a:gd name="connsiteY38" fmla="*/ 365238 h 1497017"/>
                <a:gd name="connsiteX39" fmla="*/ 3342955 w 5428342"/>
                <a:gd name="connsiteY39" fmla="*/ 355557 h 1497017"/>
                <a:gd name="connsiteX40" fmla="*/ 3514076 w 5428342"/>
                <a:gd name="connsiteY40" fmla="*/ 252564 h 1497017"/>
                <a:gd name="connsiteX41" fmla="*/ 3639436 w 5428342"/>
                <a:gd name="connsiteY41" fmla="*/ 225265 h 1497017"/>
                <a:gd name="connsiteX42" fmla="*/ 3733495 w 5428342"/>
                <a:gd name="connsiteY42" fmla="*/ 225265 h 1497017"/>
                <a:gd name="connsiteX43" fmla="*/ 4181936 w 5428342"/>
                <a:gd name="connsiteY43" fmla="*/ 225265 h 1497017"/>
                <a:gd name="connsiteX44" fmla="*/ 3605041 w 5428342"/>
                <a:gd name="connsiteY44" fmla="*/ 0 h 1497017"/>
                <a:gd name="connsiteX45" fmla="*/ 3392166 w 5428342"/>
                <a:gd name="connsiteY45" fmla="*/ 58972 h 1497017"/>
                <a:gd name="connsiteX46" fmla="*/ 2818407 w 5428342"/>
                <a:gd name="connsiteY46" fmla="*/ 395057 h 1497017"/>
                <a:gd name="connsiteX47" fmla="*/ 2609938 w 5428342"/>
                <a:gd name="connsiteY47" fmla="*/ 395057 h 1497017"/>
                <a:gd name="connsiteX48" fmla="*/ 2214473 w 5428342"/>
                <a:gd name="connsiteY48" fmla="*/ 166869 h 1497017"/>
                <a:gd name="connsiteX49" fmla="*/ 2121315 w 5428342"/>
                <a:gd name="connsiteY49" fmla="*/ 109372 h 1497017"/>
                <a:gd name="connsiteX50" fmla="*/ 2037624 w 5428342"/>
                <a:gd name="connsiteY50" fmla="*/ 58972 h 1497017"/>
                <a:gd name="connsiteX51" fmla="*/ 1824749 w 5428342"/>
                <a:gd name="connsiteY51" fmla="*/ 0 h 1497017"/>
                <a:gd name="connsiteX52" fmla="*/ 1230424 w 5428342"/>
                <a:gd name="connsiteY52" fmla="*/ 849 h 1497017"/>
                <a:gd name="connsiteX53" fmla="*/ 1230424 w 5428342"/>
                <a:gd name="connsiteY53" fmla="*/ 2413 h 1497017"/>
                <a:gd name="connsiteX54" fmla="*/ 133438 w 5428342"/>
                <a:gd name="connsiteY54" fmla="*/ 2413 h 1497017"/>
                <a:gd name="connsiteX55" fmla="*/ 0 w 5428342"/>
                <a:gd name="connsiteY55" fmla="*/ 135851 h 1497017"/>
                <a:gd name="connsiteX56" fmla="*/ 0 w 5428342"/>
                <a:gd name="connsiteY56" fmla="*/ 914375 h 1497017"/>
                <a:gd name="connsiteX57" fmla="*/ 0 w 5428342"/>
                <a:gd name="connsiteY57" fmla="*/ 1363579 h 1497017"/>
                <a:gd name="connsiteX58" fmla="*/ 133438 w 5428342"/>
                <a:gd name="connsiteY58" fmla="*/ 1497017 h 1497017"/>
                <a:gd name="connsiteX59" fmla="*/ 1686405 w 5428342"/>
                <a:gd name="connsiteY59" fmla="*/ 1497017 h 1497017"/>
                <a:gd name="connsiteX60" fmla="*/ 1686405 w 5428342"/>
                <a:gd name="connsiteY60" fmla="*/ 1496820 h 1497017"/>
                <a:gd name="connsiteX61" fmla="*/ 1824749 w 5428342"/>
                <a:gd name="connsiteY61" fmla="*/ 1497017 h 1497017"/>
                <a:gd name="connsiteX62" fmla="*/ 2037624 w 5428342"/>
                <a:gd name="connsiteY62" fmla="*/ 1438045 h 1497017"/>
                <a:gd name="connsiteX63" fmla="*/ 2121315 w 5428342"/>
                <a:gd name="connsiteY63" fmla="*/ 1387645 h 1497017"/>
                <a:gd name="connsiteX64" fmla="*/ 2154423 w 5428342"/>
                <a:gd name="connsiteY64" fmla="*/ 1367211 h 1497017"/>
                <a:gd name="connsiteX65" fmla="*/ 2609938 w 5428342"/>
                <a:gd name="connsiteY65" fmla="*/ 1104373 h 1497017"/>
                <a:gd name="connsiteX66" fmla="*/ 2818407 w 5428342"/>
                <a:gd name="connsiteY66" fmla="*/ 1104373 h 1497017"/>
                <a:gd name="connsiteX67" fmla="*/ 3119246 w 5428342"/>
                <a:gd name="connsiteY67" fmla="*/ 1277961 h 1497017"/>
                <a:gd name="connsiteX68" fmla="*/ 3119246 w 5428342"/>
                <a:gd name="connsiteY68" fmla="*/ 1280155 h 1497017"/>
                <a:gd name="connsiteX69" fmla="*/ 3180682 w 5428342"/>
                <a:gd name="connsiteY69" fmla="*/ 1317854 h 1497017"/>
                <a:gd name="connsiteX70" fmla="*/ 3377450 w 5428342"/>
                <a:gd name="connsiteY70" fmla="*/ 1438045 h 1497017"/>
                <a:gd name="connsiteX71" fmla="*/ 3590324 w 5428342"/>
                <a:gd name="connsiteY71" fmla="*/ 1497017 h 1497017"/>
                <a:gd name="connsiteX72" fmla="*/ 3630476 w 5428342"/>
                <a:gd name="connsiteY72" fmla="*/ 1496960 h 1497017"/>
                <a:gd name="connsiteX73" fmla="*/ 3630476 w 5428342"/>
                <a:gd name="connsiteY73" fmla="*/ 1497017 h 1497017"/>
                <a:gd name="connsiteX74" fmla="*/ 5294904 w 5428342"/>
                <a:gd name="connsiteY74" fmla="*/ 1497017 h 1497017"/>
                <a:gd name="connsiteX75" fmla="*/ 5428342 w 5428342"/>
                <a:gd name="connsiteY75" fmla="*/ 1363579 h 1497017"/>
                <a:gd name="connsiteX76" fmla="*/ 5428342 w 5428342"/>
                <a:gd name="connsiteY76" fmla="*/ 914375 h 1497017"/>
                <a:gd name="connsiteX77" fmla="*/ 5428342 w 5428342"/>
                <a:gd name="connsiteY77" fmla="*/ 135851 h 1497017"/>
                <a:gd name="connsiteX78" fmla="*/ 5294904 w 5428342"/>
                <a:gd name="connsiteY78" fmla="*/ 2413 h 149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428342" h="1497017">
                  <a:moveTo>
                    <a:pt x="5051503" y="225265"/>
                  </a:moveTo>
                  <a:cubicBezTo>
                    <a:pt x="5119887" y="225265"/>
                    <a:pt x="5175324" y="280702"/>
                    <a:pt x="5175324" y="349086"/>
                  </a:cubicBezTo>
                  <a:lnTo>
                    <a:pt x="5175324" y="748509"/>
                  </a:lnTo>
                  <a:lnTo>
                    <a:pt x="5174003" y="748509"/>
                  </a:lnTo>
                  <a:lnTo>
                    <a:pt x="5174003" y="748509"/>
                  </a:lnTo>
                  <a:lnTo>
                    <a:pt x="5175323" y="748509"/>
                  </a:lnTo>
                  <a:lnTo>
                    <a:pt x="5175323" y="1147932"/>
                  </a:lnTo>
                  <a:cubicBezTo>
                    <a:pt x="5175323" y="1216316"/>
                    <a:pt x="5119886" y="1271753"/>
                    <a:pt x="5051502" y="1271753"/>
                  </a:cubicBezTo>
                  <a:lnTo>
                    <a:pt x="4181935" y="1271753"/>
                  </a:lnTo>
                  <a:lnTo>
                    <a:pt x="3733494" y="1271753"/>
                  </a:lnTo>
                  <a:lnTo>
                    <a:pt x="3639436" y="1271753"/>
                  </a:lnTo>
                  <a:cubicBezTo>
                    <a:pt x="3606696" y="1267479"/>
                    <a:pt x="3543196" y="1263204"/>
                    <a:pt x="3514076" y="1244454"/>
                  </a:cubicBezTo>
                  <a:cubicBezTo>
                    <a:pt x="3453199" y="1208094"/>
                    <a:pt x="3396266" y="1173732"/>
                    <a:pt x="3342954" y="1141461"/>
                  </a:cubicBezTo>
                  <a:lnTo>
                    <a:pt x="3326962" y="1131780"/>
                  </a:lnTo>
                  <a:lnTo>
                    <a:pt x="2818407" y="838338"/>
                  </a:lnTo>
                  <a:cubicBezTo>
                    <a:pt x="2761246" y="806413"/>
                    <a:pt x="2667099" y="806413"/>
                    <a:pt x="2609938" y="838338"/>
                  </a:cubicBezTo>
                  <a:lnTo>
                    <a:pt x="1984645" y="1199139"/>
                  </a:lnTo>
                  <a:lnTo>
                    <a:pt x="1981719" y="1199139"/>
                  </a:lnTo>
                  <a:lnTo>
                    <a:pt x="1906428" y="1244454"/>
                  </a:lnTo>
                  <a:cubicBezTo>
                    <a:pt x="1877307" y="1263204"/>
                    <a:pt x="1813808" y="1267479"/>
                    <a:pt x="1781068" y="1271753"/>
                  </a:cubicBezTo>
                  <a:lnTo>
                    <a:pt x="1734358" y="1271753"/>
                  </a:lnTo>
                  <a:lnTo>
                    <a:pt x="1238568" y="1271753"/>
                  </a:lnTo>
                  <a:lnTo>
                    <a:pt x="376844" y="1271753"/>
                  </a:lnTo>
                  <a:cubicBezTo>
                    <a:pt x="308460" y="1271753"/>
                    <a:pt x="253023" y="1216316"/>
                    <a:pt x="253023" y="1147932"/>
                  </a:cubicBezTo>
                  <a:lnTo>
                    <a:pt x="253023" y="851378"/>
                  </a:lnTo>
                  <a:lnTo>
                    <a:pt x="252910" y="851378"/>
                  </a:lnTo>
                  <a:lnTo>
                    <a:pt x="252910" y="645638"/>
                  </a:lnTo>
                  <a:lnTo>
                    <a:pt x="253024" y="645638"/>
                  </a:lnTo>
                  <a:lnTo>
                    <a:pt x="253024" y="349086"/>
                  </a:lnTo>
                  <a:cubicBezTo>
                    <a:pt x="253024" y="280702"/>
                    <a:pt x="308461" y="225265"/>
                    <a:pt x="376845" y="225265"/>
                  </a:cubicBezTo>
                  <a:lnTo>
                    <a:pt x="1238569" y="225265"/>
                  </a:lnTo>
                  <a:lnTo>
                    <a:pt x="1734359" y="225265"/>
                  </a:lnTo>
                  <a:lnTo>
                    <a:pt x="1781069" y="225265"/>
                  </a:lnTo>
                  <a:cubicBezTo>
                    <a:pt x="1813808" y="229540"/>
                    <a:pt x="1877308" y="233814"/>
                    <a:pt x="1906429" y="252564"/>
                  </a:cubicBezTo>
                  <a:lnTo>
                    <a:pt x="1981720" y="297879"/>
                  </a:lnTo>
                  <a:lnTo>
                    <a:pt x="1984646" y="297879"/>
                  </a:lnTo>
                  <a:lnTo>
                    <a:pt x="2609939" y="658680"/>
                  </a:lnTo>
                  <a:cubicBezTo>
                    <a:pt x="2667099" y="690605"/>
                    <a:pt x="2761247" y="690605"/>
                    <a:pt x="2818408" y="658680"/>
                  </a:cubicBezTo>
                  <a:lnTo>
                    <a:pt x="3326963" y="365238"/>
                  </a:lnTo>
                  <a:lnTo>
                    <a:pt x="3342955" y="355557"/>
                  </a:lnTo>
                  <a:cubicBezTo>
                    <a:pt x="3396266" y="323286"/>
                    <a:pt x="3453200" y="288924"/>
                    <a:pt x="3514076" y="252564"/>
                  </a:cubicBezTo>
                  <a:cubicBezTo>
                    <a:pt x="3543197" y="233814"/>
                    <a:pt x="3606697" y="229540"/>
                    <a:pt x="3639436" y="225265"/>
                  </a:cubicBezTo>
                  <a:lnTo>
                    <a:pt x="3733495" y="225265"/>
                  </a:lnTo>
                  <a:lnTo>
                    <a:pt x="4181936" y="225265"/>
                  </a:lnTo>
                  <a:close/>
                  <a:moveTo>
                    <a:pt x="3605041" y="0"/>
                  </a:moveTo>
                  <a:cubicBezTo>
                    <a:pt x="3490656" y="2769"/>
                    <a:pt x="3467950" y="22427"/>
                    <a:pt x="3392166" y="58972"/>
                  </a:cubicBezTo>
                  <a:cubicBezTo>
                    <a:pt x="3279295" y="124100"/>
                    <a:pt x="2948779" y="339043"/>
                    <a:pt x="2818407" y="395057"/>
                  </a:cubicBezTo>
                  <a:cubicBezTo>
                    <a:pt x="2688036" y="451071"/>
                    <a:pt x="2667099" y="428663"/>
                    <a:pt x="2609938" y="395057"/>
                  </a:cubicBezTo>
                  <a:lnTo>
                    <a:pt x="2214473" y="166869"/>
                  </a:lnTo>
                  <a:lnTo>
                    <a:pt x="2121315" y="109372"/>
                  </a:lnTo>
                  <a:cubicBezTo>
                    <a:pt x="2087603" y="88662"/>
                    <a:pt x="2058788" y="71184"/>
                    <a:pt x="2037624" y="58972"/>
                  </a:cubicBezTo>
                  <a:cubicBezTo>
                    <a:pt x="1961840" y="22427"/>
                    <a:pt x="1939134" y="2769"/>
                    <a:pt x="1824749" y="0"/>
                  </a:cubicBezTo>
                  <a:lnTo>
                    <a:pt x="1230424" y="849"/>
                  </a:lnTo>
                  <a:lnTo>
                    <a:pt x="1230424" y="2413"/>
                  </a:lnTo>
                  <a:lnTo>
                    <a:pt x="133438" y="2413"/>
                  </a:lnTo>
                  <a:cubicBezTo>
                    <a:pt x="59742" y="2413"/>
                    <a:pt x="0" y="62155"/>
                    <a:pt x="0" y="135851"/>
                  </a:cubicBezTo>
                  <a:lnTo>
                    <a:pt x="0" y="914375"/>
                  </a:lnTo>
                  <a:lnTo>
                    <a:pt x="0" y="1363579"/>
                  </a:lnTo>
                  <a:cubicBezTo>
                    <a:pt x="0" y="1437275"/>
                    <a:pt x="59742" y="1497017"/>
                    <a:pt x="133438" y="1497017"/>
                  </a:cubicBezTo>
                  <a:lnTo>
                    <a:pt x="1686405" y="1497017"/>
                  </a:lnTo>
                  <a:lnTo>
                    <a:pt x="1686405" y="1496820"/>
                  </a:lnTo>
                  <a:lnTo>
                    <a:pt x="1824749" y="1497017"/>
                  </a:lnTo>
                  <a:cubicBezTo>
                    <a:pt x="1939134" y="1494248"/>
                    <a:pt x="1961840" y="1474590"/>
                    <a:pt x="2037624" y="1438045"/>
                  </a:cubicBezTo>
                  <a:cubicBezTo>
                    <a:pt x="2058788" y="1425834"/>
                    <a:pt x="2087603" y="1408355"/>
                    <a:pt x="2121315" y="1387645"/>
                  </a:cubicBezTo>
                  <a:lnTo>
                    <a:pt x="2154423" y="1367211"/>
                  </a:lnTo>
                  <a:lnTo>
                    <a:pt x="2609938" y="1104373"/>
                  </a:lnTo>
                  <a:cubicBezTo>
                    <a:pt x="2667099" y="1070767"/>
                    <a:pt x="2761246" y="1070767"/>
                    <a:pt x="2818407" y="1104373"/>
                  </a:cubicBezTo>
                  <a:lnTo>
                    <a:pt x="3119246" y="1277961"/>
                  </a:lnTo>
                  <a:lnTo>
                    <a:pt x="3119246" y="1280155"/>
                  </a:lnTo>
                  <a:lnTo>
                    <a:pt x="3180682" y="1317854"/>
                  </a:lnTo>
                  <a:cubicBezTo>
                    <a:pt x="3262190" y="1368131"/>
                    <a:pt x="3335123" y="1413622"/>
                    <a:pt x="3377450" y="1438045"/>
                  </a:cubicBezTo>
                  <a:cubicBezTo>
                    <a:pt x="3453233" y="1474590"/>
                    <a:pt x="3475939" y="1494248"/>
                    <a:pt x="3590324" y="1497017"/>
                  </a:cubicBezTo>
                  <a:lnTo>
                    <a:pt x="3630476" y="1496960"/>
                  </a:lnTo>
                  <a:lnTo>
                    <a:pt x="3630476" y="1497017"/>
                  </a:lnTo>
                  <a:lnTo>
                    <a:pt x="5294904" y="1497017"/>
                  </a:lnTo>
                  <a:cubicBezTo>
                    <a:pt x="5368600" y="1497017"/>
                    <a:pt x="5428342" y="1437275"/>
                    <a:pt x="5428342" y="1363579"/>
                  </a:cubicBezTo>
                  <a:lnTo>
                    <a:pt x="5428342" y="914375"/>
                  </a:lnTo>
                  <a:lnTo>
                    <a:pt x="5428342" y="135851"/>
                  </a:lnTo>
                  <a:cubicBezTo>
                    <a:pt x="5428342" y="62155"/>
                    <a:pt x="5368600" y="2413"/>
                    <a:pt x="5294904" y="241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EAEAEA"/>
                </a:gs>
                <a:gs pos="0">
                  <a:sysClr val="window" lastClr="FFFFFF"/>
                </a:gs>
              </a:gsLst>
              <a:lin ang="189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9" name="Group 52"/>
            <p:cNvGrpSpPr>
              <a:grpSpLocks noChangeAspect="1"/>
            </p:cNvGrpSpPr>
            <p:nvPr/>
          </p:nvGrpSpPr>
          <p:grpSpPr bwMode="auto">
            <a:xfrm>
              <a:off x="4086918" y="2725857"/>
              <a:ext cx="319083" cy="316315"/>
              <a:chOff x="3783" y="2102"/>
              <a:chExt cx="116" cy="115"/>
            </a:xfrm>
            <a:solidFill>
              <a:sysClr val="window" lastClr="FFFFFF"/>
            </a:solidFill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8" name="Freeform 53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Freeform 54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" name="Freeform 55"/>
              <p:cNvSpPr/>
              <p:nvPr/>
            </p:nvSpPr>
            <p:spPr bwMode="auto">
              <a:xfrm>
                <a:off x="3839" y="2115"/>
                <a:ext cx="7" cy="10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4 h 4"/>
                  <a:gd name="T4" fmla="*/ 3 w 3"/>
                  <a:gd name="T5" fmla="*/ 3 h 4"/>
                  <a:gd name="T6" fmla="*/ 3 w 3"/>
                  <a:gd name="T7" fmla="*/ 0 h 4"/>
                  <a:gd name="T8" fmla="*/ 1 w 3"/>
                  <a:gd name="T9" fmla="*/ 0 h 4"/>
                  <a:gd name="T10" fmla="*/ 0 w 3"/>
                  <a:gd name="T11" fmla="*/ 0 h 4"/>
                  <a:gd name="T12" fmla="*/ 0 w 3"/>
                  <a:gd name="T13" fmla="*/ 3 h 4"/>
                  <a:gd name="T14" fmla="*/ 1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" name="Freeform 56"/>
              <p:cNvSpPr/>
              <p:nvPr/>
            </p:nvSpPr>
            <p:spPr bwMode="auto">
              <a:xfrm>
                <a:off x="3839" y="2195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1 h 4"/>
                  <a:gd name="T14" fmla="*/ 1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" name="Freeform 57"/>
              <p:cNvSpPr/>
              <p:nvPr/>
            </p:nvSpPr>
            <p:spPr bwMode="auto">
              <a:xfrm>
                <a:off x="3796" y="2155"/>
                <a:ext cx="10" cy="10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0 h 4"/>
                  <a:gd name="T4" fmla="*/ 0 w 4"/>
                  <a:gd name="T5" fmla="*/ 2 h 4"/>
                  <a:gd name="T6" fmla="*/ 0 w 4"/>
                  <a:gd name="T7" fmla="*/ 4 h 4"/>
                  <a:gd name="T8" fmla="*/ 3 w 4"/>
                  <a:gd name="T9" fmla="*/ 4 h 4"/>
                  <a:gd name="T10" fmla="*/ 4 w 4"/>
                  <a:gd name="T11" fmla="*/ 2 h 4"/>
                  <a:gd name="T12" fmla="*/ 4 w 4"/>
                  <a:gd name="T13" fmla="*/ 2 h 4"/>
                  <a:gd name="T14" fmla="*/ 3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" name="Freeform 58"/>
              <p:cNvSpPr/>
              <p:nvPr/>
            </p:nvSpPr>
            <p:spPr bwMode="auto">
              <a:xfrm>
                <a:off x="3877" y="2155"/>
                <a:ext cx="10" cy="10"/>
              </a:xfrm>
              <a:custGeom>
                <a:avLst/>
                <a:gdLst>
                  <a:gd name="T0" fmla="*/ 4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0 w 4"/>
                  <a:gd name="T7" fmla="*/ 2 h 4"/>
                  <a:gd name="T8" fmla="*/ 2 w 4"/>
                  <a:gd name="T9" fmla="*/ 4 h 4"/>
                  <a:gd name="T10" fmla="*/ 4 w 4"/>
                  <a:gd name="T11" fmla="*/ 4 h 4"/>
                  <a:gd name="T12" fmla="*/ 4 w 4"/>
                  <a:gd name="T13" fmla="*/ 2 h 4"/>
                  <a:gd name="T14" fmla="*/ 4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1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" name="Freeform 59"/>
              <p:cNvSpPr/>
              <p:nvPr/>
            </p:nvSpPr>
            <p:spPr bwMode="auto">
              <a:xfrm>
                <a:off x="3813" y="2127"/>
                <a:ext cx="33" cy="38"/>
              </a:xfrm>
              <a:custGeom>
                <a:avLst/>
                <a:gdLst>
                  <a:gd name="T0" fmla="*/ 11 w 13"/>
                  <a:gd name="T1" fmla="*/ 0 h 15"/>
                  <a:gd name="T2" fmla="*/ 10 w 13"/>
                  <a:gd name="T3" fmla="*/ 2 h 15"/>
                  <a:gd name="T4" fmla="*/ 10 w 13"/>
                  <a:gd name="T5" fmla="*/ 11 h 15"/>
                  <a:gd name="T6" fmla="*/ 9 w 13"/>
                  <a:gd name="T7" fmla="*/ 12 h 15"/>
                  <a:gd name="T8" fmla="*/ 2 w 13"/>
                  <a:gd name="T9" fmla="*/ 12 h 15"/>
                  <a:gd name="T10" fmla="*/ 0 w 13"/>
                  <a:gd name="T11" fmla="*/ 14 h 15"/>
                  <a:gd name="T12" fmla="*/ 2 w 13"/>
                  <a:gd name="T13" fmla="*/ 15 h 15"/>
                  <a:gd name="T14" fmla="*/ 11 w 13"/>
                  <a:gd name="T15" fmla="*/ 15 h 15"/>
                  <a:gd name="T16" fmla="*/ 12 w 13"/>
                  <a:gd name="T17" fmla="*/ 15 h 15"/>
                  <a:gd name="T18" fmla="*/ 12 w 13"/>
                  <a:gd name="T19" fmla="*/ 15 h 15"/>
                  <a:gd name="T20" fmla="*/ 13 w 13"/>
                  <a:gd name="T21" fmla="*/ 13 h 15"/>
                  <a:gd name="T22" fmla="*/ 13 w 13"/>
                  <a:gd name="T23" fmla="*/ 2 h 15"/>
                  <a:gd name="T24" fmla="*/ 11 w 13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5">
                    <a:moveTo>
                      <a:pt x="11" y="0"/>
                    </a:moveTo>
                    <a:cubicBezTo>
                      <a:pt x="10" y="0"/>
                      <a:pt x="10" y="1"/>
                      <a:pt x="10" y="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2"/>
                      <a:pt x="9" y="12"/>
                      <a:pt x="9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4"/>
                      <a:pt x="1" y="15"/>
                      <a:pt x="2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2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Group 68"/>
            <p:cNvGrpSpPr>
              <a:grpSpLocks noChangeAspect="1"/>
            </p:cNvGrpSpPr>
            <p:nvPr/>
          </p:nvGrpSpPr>
          <p:grpSpPr bwMode="auto">
            <a:xfrm>
              <a:off x="5747351" y="2737799"/>
              <a:ext cx="303524" cy="292432"/>
              <a:chOff x="3770" y="2095"/>
              <a:chExt cx="137" cy="132"/>
            </a:xfrm>
            <a:solidFill>
              <a:sysClr val="window" lastClr="FFFFFF"/>
            </a:solidFill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" name="Freeform 69"/>
              <p:cNvSpPr/>
              <p:nvPr/>
            </p:nvSpPr>
            <p:spPr bwMode="auto">
              <a:xfrm>
                <a:off x="3770" y="2190"/>
                <a:ext cx="137" cy="37"/>
              </a:xfrm>
              <a:custGeom>
                <a:avLst/>
                <a:gdLst>
                  <a:gd name="T0" fmla="*/ 52 w 55"/>
                  <a:gd name="T1" fmla="*/ 6 h 15"/>
                  <a:gd name="T2" fmla="*/ 38 w 55"/>
                  <a:gd name="T3" fmla="*/ 6 h 15"/>
                  <a:gd name="T4" fmla="*/ 37 w 55"/>
                  <a:gd name="T5" fmla="*/ 6 h 15"/>
                  <a:gd name="T6" fmla="*/ 37 w 55"/>
                  <a:gd name="T7" fmla="*/ 3 h 15"/>
                  <a:gd name="T8" fmla="*/ 37 w 55"/>
                  <a:gd name="T9" fmla="*/ 1 h 15"/>
                  <a:gd name="T10" fmla="*/ 35 w 55"/>
                  <a:gd name="T11" fmla="*/ 0 h 15"/>
                  <a:gd name="T12" fmla="*/ 20 w 55"/>
                  <a:gd name="T13" fmla="*/ 0 h 15"/>
                  <a:gd name="T14" fmla="*/ 18 w 55"/>
                  <a:gd name="T15" fmla="*/ 3 h 15"/>
                  <a:gd name="T16" fmla="*/ 18 w 55"/>
                  <a:gd name="T17" fmla="*/ 6 h 15"/>
                  <a:gd name="T18" fmla="*/ 18 w 55"/>
                  <a:gd name="T19" fmla="*/ 6 h 15"/>
                  <a:gd name="T20" fmla="*/ 3 w 55"/>
                  <a:gd name="T21" fmla="*/ 6 h 15"/>
                  <a:gd name="T22" fmla="*/ 0 w 55"/>
                  <a:gd name="T23" fmla="*/ 8 h 15"/>
                  <a:gd name="T24" fmla="*/ 0 w 55"/>
                  <a:gd name="T25" fmla="*/ 14 h 15"/>
                  <a:gd name="T26" fmla="*/ 1 w 55"/>
                  <a:gd name="T27" fmla="*/ 15 h 15"/>
                  <a:gd name="T28" fmla="*/ 2 w 55"/>
                  <a:gd name="T29" fmla="*/ 14 h 15"/>
                  <a:gd name="T30" fmla="*/ 2 w 55"/>
                  <a:gd name="T31" fmla="*/ 8 h 15"/>
                  <a:gd name="T32" fmla="*/ 3 w 55"/>
                  <a:gd name="T33" fmla="*/ 8 h 15"/>
                  <a:gd name="T34" fmla="*/ 18 w 55"/>
                  <a:gd name="T35" fmla="*/ 8 h 15"/>
                  <a:gd name="T36" fmla="*/ 18 w 55"/>
                  <a:gd name="T37" fmla="*/ 8 h 15"/>
                  <a:gd name="T38" fmla="*/ 18 w 55"/>
                  <a:gd name="T39" fmla="*/ 9 h 15"/>
                  <a:gd name="T40" fmla="*/ 19 w 55"/>
                  <a:gd name="T41" fmla="*/ 9 h 15"/>
                  <a:gd name="T42" fmla="*/ 20 w 55"/>
                  <a:gd name="T43" fmla="*/ 9 h 15"/>
                  <a:gd name="T44" fmla="*/ 20 w 55"/>
                  <a:gd name="T45" fmla="*/ 8 h 15"/>
                  <a:gd name="T46" fmla="*/ 20 w 55"/>
                  <a:gd name="T47" fmla="*/ 3 h 15"/>
                  <a:gd name="T48" fmla="*/ 20 w 55"/>
                  <a:gd name="T49" fmla="*/ 2 h 15"/>
                  <a:gd name="T50" fmla="*/ 35 w 55"/>
                  <a:gd name="T51" fmla="*/ 2 h 15"/>
                  <a:gd name="T52" fmla="*/ 35 w 55"/>
                  <a:gd name="T53" fmla="*/ 3 h 15"/>
                  <a:gd name="T54" fmla="*/ 35 w 55"/>
                  <a:gd name="T55" fmla="*/ 8 h 15"/>
                  <a:gd name="T56" fmla="*/ 36 w 55"/>
                  <a:gd name="T57" fmla="*/ 9 h 15"/>
                  <a:gd name="T58" fmla="*/ 36 w 55"/>
                  <a:gd name="T59" fmla="*/ 9 h 15"/>
                  <a:gd name="T60" fmla="*/ 37 w 55"/>
                  <a:gd name="T61" fmla="*/ 9 h 15"/>
                  <a:gd name="T62" fmla="*/ 37 w 55"/>
                  <a:gd name="T63" fmla="*/ 8 h 15"/>
                  <a:gd name="T64" fmla="*/ 38 w 55"/>
                  <a:gd name="T65" fmla="*/ 8 h 15"/>
                  <a:gd name="T66" fmla="*/ 52 w 55"/>
                  <a:gd name="T67" fmla="*/ 8 h 15"/>
                  <a:gd name="T68" fmla="*/ 53 w 55"/>
                  <a:gd name="T69" fmla="*/ 8 h 15"/>
                  <a:gd name="T70" fmla="*/ 53 w 55"/>
                  <a:gd name="T71" fmla="*/ 14 h 15"/>
                  <a:gd name="T72" fmla="*/ 54 w 55"/>
                  <a:gd name="T73" fmla="*/ 15 h 15"/>
                  <a:gd name="T74" fmla="*/ 55 w 55"/>
                  <a:gd name="T75" fmla="*/ 14 h 15"/>
                  <a:gd name="T76" fmla="*/ 55 w 55"/>
                  <a:gd name="T77" fmla="*/ 8 h 15"/>
                  <a:gd name="T78" fmla="*/ 52 w 55"/>
                  <a:gd name="T7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5" h="15">
                    <a:moveTo>
                      <a:pt x="52" y="6"/>
                    </a:move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7" y="6"/>
                      <a:pt x="37" y="6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2"/>
                      <a:pt x="37" y="1"/>
                      <a:pt x="37" y="1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0"/>
                      <a:pt x="18" y="1"/>
                      <a:pt x="18" y="3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7"/>
                      <a:pt x="0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5"/>
                      <a:pt x="1" y="15"/>
                    </a:cubicBezTo>
                    <a:cubicBezTo>
                      <a:pt x="2" y="15"/>
                      <a:pt x="2" y="14"/>
                      <a:pt x="2" y="14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9"/>
                    </a:cubicBezTo>
                    <a:cubicBezTo>
                      <a:pt x="18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20" y="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2"/>
                      <a:pt x="35" y="2"/>
                      <a:pt x="35" y="3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8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3" y="14"/>
                      <a:pt x="53" y="15"/>
                      <a:pt x="54" y="15"/>
                    </a:cubicBezTo>
                    <a:cubicBezTo>
                      <a:pt x="54" y="15"/>
                      <a:pt x="55" y="14"/>
                      <a:pt x="55" y="14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5" y="7"/>
                      <a:pt x="54" y="6"/>
                      <a:pt x="5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" name="Freeform 70"/>
              <p:cNvSpPr/>
              <p:nvPr/>
            </p:nvSpPr>
            <p:spPr bwMode="auto">
              <a:xfrm>
                <a:off x="3820" y="2118"/>
                <a:ext cx="37" cy="69"/>
              </a:xfrm>
              <a:custGeom>
                <a:avLst/>
                <a:gdLst>
                  <a:gd name="T0" fmla="*/ 2 w 15"/>
                  <a:gd name="T1" fmla="*/ 14 h 28"/>
                  <a:gd name="T2" fmla="*/ 3 w 15"/>
                  <a:gd name="T3" fmla="*/ 13 h 28"/>
                  <a:gd name="T4" fmla="*/ 3 w 15"/>
                  <a:gd name="T5" fmla="*/ 8 h 28"/>
                  <a:gd name="T6" fmla="*/ 4 w 15"/>
                  <a:gd name="T7" fmla="*/ 4 h 28"/>
                  <a:gd name="T8" fmla="*/ 4 w 15"/>
                  <a:gd name="T9" fmla="*/ 4 h 28"/>
                  <a:gd name="T10" fmla="*/ 4 w 15"/>
                  <a:gd name="T11" fmla="*/ 12 h 28"/>
                  <a:gd name="T12" fmla="*/ 4 w 15"/>
                  <a:gd name="T13" fmla="*/ 13 h 28"/>
                  <a:gd name="T14" fmla="*/ 4 w 15"/>
                  <a:gd name="T15" fmla="*/ 26 h 28"/>
                  <a:gd name="T16" fmla="*/ 5 w 15"/>
                  <a:gd name="T17" fmla="*/ 28 h 28"/>
                  <a:gd name="T18" fmla="*/ 5 w 15"/>
                  <a:gd name="T19" fmla="*/ 28 h 28"/>
                  <a:gd name="T20" fmla="*/ 5 w 15"/>
                  <a:gd name="T21" fmla="*/ 28 h 28"/>
                  <a:gd name="T22" fmla="*/ 7 w 15"/>
                  <a:gd name="T23" fmla="*/ 26 h 28"/>
                  <a:gd name="T24" fmla="*/ 7 w 15"/>
                  <a:gd name="T25" fmla="*/ 14 h 28"/>
                  <a:gd name="T26" fmla="*/ 8 w 15"/>
                  <a:gd name="T27" fmla="*/ 14 h 28"/>
                  <a:gd name="T28" fmla="*/ 8 w 15"/>
                  <a:gd name="T29" fmla="*/ 26 h 28"/>
                  <a:gd name="T30" fmla="*/ 10 w 15"/>
                  <a:gd name="T31" fmla="*/ 28 h 28"/>
                  <a:gd name="T32" fmla="*/ 10 w 15"/>
                  <a:gd name="T33" fmla="*/ 28 h 28"/>
                  <a:gd name="T34" fmla="*/ 10 w 15"/>
                  <a:gd name="T35" fmla="*/ 28 h 28"/>
                  <a:gd name="T36" fmla="*/ 12 w 15"/>
                  <a:gd name="T37" fmla="*/ 26 h 28"/>
                  <a:gd name="T38" fmla="*/ 12 w 15"/>
                  <a:gd name="T39" fmla="*/ 13 h 28"/>
                  <a:gd name="T40" fmla="*/ 12 w 15"/>
                  <a:gd name="T41" fmla="*/ 12 h 28"/>
                  <a:gd name="T42" fmla="*/ 12 w 15"/>
                  <a:gd name="T43" fmla="*/ 4 h 28"/>
                  <a:gd name="T44" fmla="*/ 12 w 15"/>
                  <a:gd name="T45" fmla="*/ 4 h 28"/>
                  <a:gd name="T46" fmla="*/ 12 w 15"/>
                  <a:gd name="T47" fmla="*/ 8 h 28"/>
                  <a:gd name="T48" fmla="*/ 12 w 15"/>
                  <a:gd name="T49" fmla="*/ 13 h 28"/>
                  <a:gd name="T50" fmla="*/ 14 w 15"/>
                  <a:gd name="T51" fmla="*/ 14 h 28"/>
                  <a:gd name="T52" fmla="*/ 15 w 15"/>
                  <a:gd name="T53" fmla="*/ 13 h 28"/>
                  <a:gd name="T54" fmla="*/ 15 w 15"/>
                  <a:gd name="T55" fmla="*/ 8 h 28"/>
                  <a:gd name="T56" fmla="*/ 13 w 15"/>
                  <a:gd name="T57" fmla="*/ 1 h 28"/>
                  <a:gd name="T58" fmla="*/ 10 w 15"/>
                  <a:gd name="T59" fmla="*/ 0 h 28"/>
                  <a:gd name="T60" fmla="*/ 10 w 15"/>
                  <a:gd name="T61" fmla="*/ 0 h 28"/>
                  <a:gd name="T62" fmla="*/ 10 w 15"/>
                  <a:gd name="T63" fmla="*/ 0 h 28"/>
                  <a:gd name="T64" fmla="*/ 10 w 15"/>
                  <a:gd name="T65" fmla="*/ 0 h 28"/>
                  <a:gd name="T66" fmla="*/ 8 w 15"/>
                  <a:gd name="T67" fmla="*/ 4 h 28"/>
                  <a:gd name="T68" fmla="*/ 8 w 15"/>
                  <a:gd name="T69" fmla="*/ 1 h 28"/>
                  <a:gd name="T70" fmla="*/ 8 w 15"/>
                  <a:gd name="T71" fmla="*/ 1 h 28"/>
                  <a:gd name="T72" fmla="*/ 8 w 15"/>
                  <a:gd name="T73" fmla="*/ 0 h 28"/>
                  <a:gd name="T74" fmla="*/ 8 w 15"/>
                  <a:gd name="T75" fmla="*/ 0 h 28"/>
                  <a:gd name="T76" fmla="*/ 7 w 15"/>
                  <a:gd name="T77" fmla="*/ 0 h 28"/>
                  <a:gd name="T78" fmla="*/ 7 w 15"/>
                  <a:gd name="T79" fmla="*/ 0 h 28"/>
                  <a:gd name="T80" fmla="*/ 7 w 15"/>
                  <a:gd name="T81" fmla="*/ 1 h 28"/>
                  <a:gd name="T82" fmla="*/ 7 w 15"/>
                  <a:gd name="T83" fmla="*/ 1 h 28"/>
                  <a:gd name="T84" fmla="*/ 7 w 15"/>
                  <a:gd name="T85" fmla="*/ 4 h 28"/>
                  <a:gd name="T86" fmla="*/ 6 w 15"/>
                  <a:gd name="T87" fmla="*/ 0 h 28"/>
                  <a:gd name="T88" fmla="*/ 6 w 15"/>
                  <a:gd name="T89" fmla="*/ 0 h 28"/>
                  <a:gd name="T90" fmla="*/ 6 w 15"/>
                  <a:gd name="T91" fmla="*/ 0 h 28"/>
                  <a:gd name="T92" fmla="*/ 5 w 15"/>
                  <a:gd name="T93" fmla="*/ 0 h 28"/>
                  <a:gd name="T94" fmla="*/ 2 w 15"/>
                  <a:gd name="T95" fmla="*/ 1 h 28"/>
                  <a:gd name="T96" fmla="*/ 0 w 15"/>
                  <a:gd name="T97" fmla="*/ 8 h 28"/>
                  <a:gd name="T98" fmla="*/ 0 w 15"/>
                  <a:gd name="T99" fmla="*/ 13 h 28"/>
                  <a:gd name="T100" fmla="*/ 2 w 15"/>
                  <a:gd name="T101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" h="28">
                    <a:moveTo>
                      <a:pt x="2" y="14"/>
                    </a:moveTo>
                    <a:cubicBezTo>
                      <a:pt x="3" y="14"/>
                      <a:pt x="3" y="14"/>
                      <a:pt x="3" y="13"/>
                    </a:cubicBezTo>
                    <a:cubicBezTo>
                      <a:pt x="3" y="13"/>
                      <a:pt x="3" y="10"/>
                      <a:pt x="3" y="8"/>
                    </a:cubicBezTo>
                    <a:cubicBezTo>
                      <a:pt x="3" y="7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7"/>
                      <a:pt x="4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6" y="28"/>
                      <a:pt x="7" y="27"/>
                      <a:pt x="7" y="26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7"/>
                      <a:pt x="9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1" y="28"/>
                      <a:pt x="12" y="27"/>
                      <a:pt x="12" y="26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2"/>
                      <a:pt x="12" y="12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7"/>
                      <a:pt x="12" y="8"/>
                    </a:cubicBezTo>
                    <a:cubicBezTo>
                      <a:pt x="13" y="10"/>
                      <a:pt x="12" y="13"/>
                      <a:pt x="12" y="13"/>
                    </a:cubicBezTo>
                    <a:cubicBezTo>
                      <a:pt x="12" y="14"/>
                      <a:pt x="13" y="14"/>
                      <a:pt x="14" y="14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0"/>
                      <a:pt x="15" y="8"/>
                    </a:cubicBezTo>
                    <a:cubicBezTo>
                      <a:pt x="15" y="3"/>
                      <a:pt x="13" y="1"/>
                      <a:pt x="13" y="1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2"/>
                      <a:pt x="8" y="4"/>
                    </a:cubicBezTo>
                    <a:cubicBezTo>
                      <a:pt x="8" y="3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3"/>
                      <a:pt x="7" y="4"/>
                    </a:cubicBezTo>
                    <a:cubicBezTo>
                      <a:pt x="6" y="2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2" y="1"/>
                      <a:pt x="1" y="3"/>
                      <a:pt x="0" y="8"/>
                    </a:cubicBezTo>
                    <a:cubicBezTo>
                      <a:pt x="0" y="10"/>
                      <a:pt x="0" y="13"/>
                      <a:pt x="0" y="13"/>
                    </a:cubicBezTo>
                    <a:cubicBezTo>
                      <a:pt x="1" y="14"/>
                      <a:pt x="1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" name="Freeform 71"/>
              <p:cNvSpPr/>
              <p:nvPr/>
            </p:nvSpPr>
            <p:spPr bwMode="auto">
              <a:xfrm>
                <a:off x="3830" y="2095"/>
                <a:ext cx="17" cy="20"/>
              </a:xfrm>
              <a:custGeom>
                <a:avLst/>
                <a:gdLst>
                  <a:gd name="T0" fmla="*/ 1 w 7"/>
                  <a:gd name="T1" fmla="*/ 5 h 8"/>
                  <a:gd name="T2" fmla="*/ 4 w 7"/>
                  <a:gd name="T3" fmla="*/ 8 h 8"/>
                  <a:gd name="T4" fmla="*/ 7 w 7"/>
                  <a:gd name="T5" fmla="*/ 5 h 8"/>
                  <a:gd name="T6" fmla="*/ 7 w 7"/>
                  <a:gd name="T7" fmla="*/ 4 h 8"/>
                  <a:gd name="T8" fmla="*/ 7 w 7"/>
                  <a:gd name="T9" fmla="*/ 4 h 8"/>
                  <a:gd name="T10" fmla="*/ 4 w 7"/>
                  <a:gd name="T11" fmla="*/ 0 h 8"/>
                  <a:gd name="T12" fmla="*/ 1 w 7"/>
                  <a:gd name="T13" fmla="*/ 4 h 8"/>
                  <a:gd name="T14" fmla="*/ 0 w 7"/>
                  <a:gd name="T15" fmla="*/ 4 h 8"/>
                  <a:gd name="T16" fmla="*/ 1 w 7"/>
                  <a:gd name="T1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8">
                    <a:moveTo>
                      <a:pt x="1" y="5"/>
                    </a:moveTo>
                    <a:cubicBezTo>
                      <a:pt x="1" y="7"/>
                      <a:pt x="2" y="8"/>
                      <a:pt x="4" y="8"/>
                    </a:cubicBezTo>
                    <a:cubicBezTo>
                      <a:pt x="5" y="8"/>
                      <a:pt x="6" y="7"/>
                      <a:pt x="7" y="5"/>
                    </a:cubicBezTo>
                    <a:cubicBezTo>
                      <a:pt x="7" y="5"/>
                      <a:pt x="7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5" y="0"/>
                      <a:pt x="4" y="0"/>
                    </a:cubicBezTo>
                    <a:cubicBezTo>
                      <a:pt x="2" y="0"/>
                      <a:pt x="1" y="2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" name="Freeform 72"/>
              <p:cNvSpPr/>
              <p:nvPr/>
            </p:nvSpPr>
            <p:spPr bwMode="auto">
              <a:xfrm>
                <a:off x="3867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3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8 w 14"/>
                  <a:gd name="T61" fmla="*/ 0 h 26"/>
                  <a:gd name="T62" fmla="*/ 8 w 14"/>
                  <a:gd name="T63" fmla="*/ 0 h 26"/>
                  <a:gd name="T64" fmla="*/ 8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1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3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" name="Freeform 73"/>
              <p:cNvSpPr/>
              <p:nvPr/>
            </p:nvSpPr>
            <p:spPr bwMode="auto">
              <a:xfrm>
                <a:off x="3875" y="2115"/>
                <a:ext cx="17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6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" name="Freeform 74"/>
              <p:cNvSpPr/>
              <p:nvPr/>
            </p:nvSpPr>
            <p:spPr bwMode="auto">
              <a:xfrm>
                <a:off x="3778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4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9 w 14"/>
                  <a:gd name="T61" fmla="*/ 0 h 26"/>
                  <a:gd name="T62" fmla="*/ 9 w 14"/>
                  <a:gd name="T63" fmla="*/ 0 h 26"/>
                  <a:gd name="T64" fmla="*/ 9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2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6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4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" name="Freeform 75"/>
              <p:cNvSpPr/>
              <p:nvPr/>
            </p:nvSpPr>
            <p:spPr bwMode="auto">
              <a:xfrm>
                <a:off x="3785" y="2115"/>
                <a:ext cx="18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7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43" name="ïšḷiďé"/>
          <p:cNvSpPr/>
          <p:nvPr/>
        </p:nvSpPr>
        <p:spPr bwMode="auto">
          <a:xfrm>
            <a:off x="1498012" y="3509954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44" name="ïṡḻíḍê"/>
          <p:cNvSpPr txBox="1"/>
          <p:nvPr/>
        </p:nvSpPr>
        <p:spPr bwMode="auto">
          <a:xfrm>
            <a:off x="1498012" y="3122356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400">
              <a:spcBef>
                <a:spcPct val="0"/>
              </a:spcBef>
              <a:defRPr/>
            </a:pPr>
            <a:r>
              <a:rPr lang="en-US" altLang="zh-CN" sz="2000" b="1" dirty="0">
                <a:cs typeface="+mn-ea"/>
                <a:sym typeface="+mn-lt"/>
              </a:rPr>
              <a:t>PPT</a:t>
            </a:r>
            <a:r>
              <a:rPr lang="zh-CN" altLang="en-US" sz="2000" b="1" dirty="0">
                <a:cs typeface="+mn-ea"/>
                <a:sym typeface="+mn-lt"/>
              </a:rPr>
              <a:t>标题文档</a:t>
            </a:r>
          </a:p>
        </p:txBody>
      </p:sp>
      <p:sp>
        <p:nvSpPr>
          <p:cNvPr id="45" name="ïšḷiďé"/>
          <p:cNvSpPr/>
          <p:nvPr/>
        </p:nvSpPr>
        <p:spPr bwMode="auto">
          <a:xfrm>
            <a:off x="8444870" y="3509954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46" name="ïṡḻíḍê"/>
          <p:cNvSpPr txBox="1"/>
          <p:nvPr/>
        </p:nvSpPr>
        <p:spPr bwMode="auto">
          <a:xfrm>
            <a:off x="8444870" y="3122356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400">
              <a:spcBef>
                <a:spcPct val="0"/>
              </a:spcBef>
              <a:defRPr/>
            </a:pPr>
            <a:r>
              <a:rPr lang="en-US" altLang="zh-CN" sz="2000" b="1" dirty="0">
                <a:cs typeface="+mn-ea"/>
                <a:sym typeface="+mn-lt"/>
              </a:rPr>
              <a:t>PPT</a:t>
            </a:r>
            <a:r>
              <a:rPr lang="zh-CN" altLang="en-US" sz="2000" b="1" dirty="0">
                <a:cs typeface="+mn-ea"/>
                <a:sym typeface="+mn-lt"/>
              </a:rPr>
              <a:t>标题文档</a:t>
            </a:r>
          </a:p>
        </p:txBody>
      </p:sp>
      <p:sp>
        <p:nvSpPr>
          <p:cNvPr id="50" name="文本框 1"/>
          <p:cNvSpPr txBox="1"/>
          <p:nvPr/>
        </p:nvSpPr>
        <p:spPr>
          <a:xfrm>
            <a:off x="696692" y="60839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概述：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组合 81"/>
          <p:cNvGrpSpPr/>
          <p:nvPr/>
        </p:nvGrpSpPr>
        <p:grpSpPr>
          <a:xfrm>
            <a:off x="3234348" y="3376035"/>
            <a:ext cx="5545946" cy="2694566"/>
            <a:chOff x="3996348" y="3435301"/>
            <a:chExt cx="4898357" cy="2379927"/>
          </a:xfrm>
        </p:grpSpPr>
        <p:grpSp>
          <p:nvGrpSpPr>
            <p:cNvPr id="2" name="组合 1"/>
            <p:cNvGrpSpPr/>
            <p:nvPr/>
          </p:nvGrpSpPr>
          <p:grpSpPr>
            <a:xfrm>
              <a:off x="3996348" y="4582405"/>
              <a:ext cx="1067966" cy="1232823"/>
              <a:chOff x="1745929" y="3901525"/>
              <a:chExt cx="1898360" cy="2192192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1745929" y="3901525"/>
                <a:ext cx="1718114" cy="2164666"/>
                <a:chOff x="3957953" y="3354388"/>
                <a:chExt cx="1882461" cy="2371727"/>
              </a:xfrm>
              <a:effectLst>
                <a:outerShdw blurRad="50800" dist="25400" dir="5400000" algn="t" rotWithShape="0">
                  <a:prstClr val="black">
                    <a:alpha val="50000"/>
                  </a:prstClr>
                </a:outerShdw>
              </a:effectLst>
            </p:grpSpPr>
            <p:grpSp>
              <p:nvGrpSpPr>
                <p:cNvPr id="10" name="组合 9"/>
                <p:cNvGrpSpPr/>
                <p:nvPr/>
              </p:nvGrpSpPr>
              <p:grpSpPr>
                <a:xfrm>
                  <a:off x="3961130" y="3354388"/>
                  <a:ext cx="1879284" cy="2371727"/>
                  <a:chOff x="1337945" y="3488055"/>
                  <a:chExt cx="1879284" cy="2371727"/>
                </a:xfrm>
              </p:grpSpPr>
              <p:sp>
                <p:nvSpPr>
                  <p:cNvPr id="13" name="任意多边形 12"/>
                  <p:cNvSpPr/>
                  <p:nvPr/>
                </p:nvSpPr>
                <p:spPr>
                  <a:xfrm rot="16200000" flipH="1">
                    <a:off x="623887" y="4205287"/>
                    <a:ext cx="2371726" cy="937261"/>
                  </a:xfrm>
                  <a:custGeom>
                    <a:avLst/>
                    <a:gdLst>
                      <a:gd name="connsiteX0" fmla="*/ 0 w 2371726"/>
                      <a:gd name="connsiteY0" fmla="*/ 937261 h 937261"/>
                      <a:gd name="connsiteX1" fmla="*/ 576261 w 2371726"/>
                      <a:gd name="connsiteY1" fmla="*/ 937261 h 937261"/>
                      <a:gd name="connsiteX2" fmla="*/ 576261 w 2371726"/>
                      <a:gd name="connsiteY2" fmla="*/ 937261 h 937261"/>
                      <a:gd name="connsiteX3" fmla="*/ 2371726 w 2371726"/>
                      <a:gd name="connsiteY3" fmla="*/ 937261 h 937261"/>
                      <a:gd name="connsiteX4" fmla="*/ 2106678 w 2371726"/>
                      <a:gd name="connsiteY4" fmla="*/ 1 h 937261"/>
                      <a:gd name="connsiteX5" fmla="*/ 609600 w 2371726"/>
                      <a:gd name="connsiteY5" fmla="*/ 1 h 937261"/>
                      <a:gd name="connsiteX6" fmla="*/ 609600 w 2371726"/>
                      <a:gd name="connsiteY6" fmla="*/ 0 h 937261"/>
                      <a:gd name="connsiteX7" fmla="*/ 33339 w 2371726"/>
                      <a:gd name="connsiteY7" fmla="*/ 0 h 937261"/>
                      <a:gd name="connsiteX0-1" fmla="*/ 0 w 2371726"/>
                      <a:gd name="connsiteY0-2" fmla="*/ 937261 h 937261"/>
                      <a:gd name="connsiteX1-3" fmla="*/ 576261 w 2371726"/>
                      <a:gd name="connsiteY1-4" fmla="*/ 937261 h 937261"/>
                      <a:gd name="connsiteX2-5" fmla="*/ 576261 w 2371726"/>
                      <a:gd name="connsiteY2-6" fmla="*/ 937261 h 937261"/>
                      <a:gd name="connsiteX3-7" fmla="*/ 2371726 w 2371726"/>
                      <a:gd name="connsiteY3-8" fmla="*/ 937261 h 937261"/>
                      <a:gd name="connsiteX4-9" fmla="*/ 2151128 w 2371726"/>
                      <a:gd name="connsiteY4-10" fmla="*/ 4 h 937261"/>
                      <a:gd name="connsiteX5-11" fmla="*/ 609600 w 2371726"/>
                      <a:gd name="connsiteY5-12" fmla="*/ 1 h 937261"/>
                      <a:gd name="connsiteX6-13" fmla="*/ 609600 w 2371726"/>
                      <a:gd name="connsiteY6-14" fmla="*/ 0 h 937261"/>
                      <a:gd name="connsiteX7-15" fmla="*/ 33339 w 2371726"/>
                      <a:gd name="connsiteY7-16" fmla="*/ 0 h 937261"/>
                      <a:gd name="connsiteX8" fmla="*/ 0 w 2371726"/>
                      <a:gd name="connsiteY8" fmla="*/ 937261 h 937261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  <a:cxn ang="0">
                        <a:pos x="connsiteX5-11" y="connsiteY5-12"/>
                      </a:cxn>
                      <a:cxn ang="0">
                        <a:pos x="connsiteX6-13" y="connsiteY6-14"/>
                      </a:cxn>
                      <a:cxn ang="0">
                        <a:pos x="connsiteX7-15" y="connsiteY7-16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71726" h="937261">
                        <a:moveTo>
                          <a:pt x="0" y="937261"/>
                        </a:moveTo>
                        <a:lnTo>
                          <a:pt x="576261" y="937261"/>
                        </a:lnTo>
                        <a:lnTo>
                          <a:pt x="576261" y="937261"/>
                        </a:lnTo>
                        <a:lnTo>
                          <a:pt x="2371726" y="937261"/>
                        </a:lnTo>
                        <a:lnTo>
                          <a:pt x="2151128" y="4"/>
                        </a:lnTo>
                        <a:lnTo>
                          <a:pt x="609600" y="1"/>
                        </a:lnTo>
                        <a:lnTo>
                          <a:pt x="609600" y="0"/>
                        </a:lnTo>
                        <a:lnTo>
                          <a:pt x="33339" y="0"/>
                        </a:lnTo>
                        <a:lnTo>
                          <a:pt x="0" y="93726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6FAFD"/>
                      </a:gs>
                      <a:gs pos="100000">
                        <a:srgbClr val="FCFEFD"/>
                      </a:gs>
                    </a:gsLst>
                    <a:lin ang="5400000" scaled="1"/>
                  </a:gra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6858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76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" name="任意多边形 13"/>
                  <p:cNvSpPr/>
                  <p:nvPr/>
                </p:nvSpPr>
                <p:spPr>
                  <a:xfrm rot="5400000">
                    <a:off x="1561147" y="4205288"/>
                    <a:ext cx="2371726" cy="937261"/>
                  </a:xfrm>
                  <a:custGeom>
                    <a:avLst/>
                    <a:gdLst>
                      <a:gd name="connsiteX0" fmla="*/ 0 w 2371726"/>
                      <a:gd name="connsiteY0" fmla="*/ 937261 h 937261"/>
                      <a:gd name="connsiteX1" fmla="*/ 576261 w 2371726"/>
                      <a:gd name="connsiteY1" fmla="*/ 937261 h 937261"/>
                      <a:gd name="connsiteX2" fmla="*/ 576261 w 2371726"/>
                      <a:gd name="connsiteY2" fmla="*/ 937261 h 937261"/>
                      <a:gd name="connsiteX3" fmla="*/ 2371726 w 2371726"/>
                      <a:gd name="connsiteY3" fmla="*/ 937261 h 937261"/>
                      <a:gd name="connsiteX4" fmla="*/ 2106678 w 2371726"/>
                      <a:gd name="connsiteY4" fmla="*/ 1 h 937261"/>
                      <a:gd name="connsiteX5" fmla="*/ 609600 w 2371726"/>
                      <a:gd name="connsiteY5" fmla="*/ 1 h 937261"/>
                      <a:gd name="connsiteX6" fmla="*/ 609600 w 2371726"/>
                      <a:gd name="connsiteY6" fmla="*/ 0 h 937261"/>
                      <a:gd name="connsiteX7" fmla="*/ 33339 w 2371726"/>
                      <a:gd name="connsiteY7" fmla="*/ 0 h 937261"/>
                      <a:gd name="connsiteX0-1" fmla="*/ 0 w 2371726"/>
                      <a:gd name="connsiteY0-2" fmla="*/ 937261 h 937261"/>
                      <a:gd name="connsiteX1-3" fmla="*/ 576261 w 2371726"/>
                      <a:gd name="connsiteY1-4" fmla="*/ 937261 h 937261"/>
                      <a:gd name="connsiteX2-5" fmla="*/ 576261 w 2371726"/>
                      <a:gd name="connsiteY2-6" fmla="*/ 937261 h 937261"/>
                      <a:gd name="connsiteX3-7" fmla="*/ 2371726 w 2371726"/>
                      <a:gd name="connsiteY3-8" fmla="*/ 937261 h 937261"/>
                      <a:gd name="connsiteX4-9" fmla="*/ 2151128 w 2371726"/>
                      <a:gd name="connsiteY4-10" fmla="*/ 4 h 937261"/>
                      <a:gd name="connsiteX5-11" fmla="*/ 609600 w 2371726"/>
                      <a:gd name="connsiteY5-12" fmla="*/ 1 h 937261"/>
                      <a:gd name="connsiteX6-13" fmla="*/ 609600 w 2371726"/>
                      <a:gd name="connsiteY6-14" fmla="*/ 0 h 937261"/>
                      <a:gd name="connsiteX7-15" fmla="*/ 33339 w 2371726"/>
                      <a:gd name="connsiteY7-16" fmla="*/ 0 h 937261"/>
                      <a:gd name="connsiteX8" fmla="*/ 0 w 2371726"/>
                      <a:gd name="connsiteY8" fmla="*/ 937261 h 937261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  <a:cxn ang="0">
                        <a:pos x="connsiteX5-11" y="connsiteY5-12"/>
                      </a:cxn>
                      <a:cxn ang="0">
                        <a:pos x="connsiteX6-13" y="connsiteY6-14"/>
                      </a:cxn>
                      <a:cxn ang="0">
                        <a:pos x="connsiteX7-15" y="connsiteY7-16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71726" h="937261">
                        <a:moveTo>
                          <a:pt x="0" y="937261"/>
                        </a:moveTo>
                        <a:lnTo>
                          <a:pt x="576261" y="937261"/>
                        </a:lnTo>
                        <a:lnTo>
                          <a:pt x="576261" y="937261"/>
                        </a:lnTo>
                        <a:lnTo>
                          <a:pt x="2371726" y="937261"/>
                        </a:lnTo>
                        <a:lnTo>
                          <a:pt x="2151128" y="4"/>
                        </a:lnTo>
                        <a:lnTo>
                          <a:pt x="609600" y="1"/>
                        </a:lnTo>
                        <a:lnTo>
                          <a:pt x="609600" y="0"/>
                        </a:lnTo>
                        <a:lnTo>
                          <a:pt x="33339" y="0"/>
                        </a:lnTo>
                        <a:lnTo>
                          <a:pt x="0" y="937261"/>
                        </a:lnTo>
                        <a:close/>
                      </a:path>
                    </a:pathLst>
                  </a:custGeom>
                  <a:gradFill>
                    <a:gsLst>
                      <a:gs pos="100000">
                        <a:srgbClr val="D4DAD8"/>
                      </a:gs>
                      <a:gs pos="0">
                        <a:srgbClr val="F3F6F9"/>
                      </a:gs>
                    </a:gsLst>
                    <a:lin ang="5400000" scaled="1"/>
                  </a:gra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6858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76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平行四边形 8"/>
                  <p:cNvSpPr/>
                  <p:nvPr/>
                </p:nvSpPr>
                <p:spPr>
                  <a:xfrm rot="16200000" flipH="1">
                    <a:off x="1363563" y="3462437"/>
                    <a:ext cx="889200" cy="940436"/>
                  </a:xfrm>
                  <a:custGeom>
                    <a:avLst/>
                    <a:gdLst>
                      <a:gd name="connsiteX0" fmla="*/ 0 w 931548"/>
                      <a:gd name="connsiteY0" fmla="*/ 937261 h 937261"/>
                      <a:gd name="connsiteX1" fmla="*/ 42348 w 931548"/>
                      <a:gd name="connsiteY1" fmla="*/ 0 h 937261"/>
                      <a:gd name="connsiteX2" fmla="*/ 931548 w 931548"/>
                      <a:gd name="connsiteY2" fmla="*/ 0 h 937261"/>
                      <a:gd name="connsiteX3" fmla="*/ 889200 w 931548"/>
                      <a:gd name="connsiteY3" fmla="*/ 937261 h 937261"/>
                      <a:gd name="connsiteX4" fmla="*/ 0 w 931548"/>
                      <a:gd name="connsiteY4" fmla="*/ 937261 h 937261"/>
                      <a:gd name="connsiteX0-1" fmla="*/ 0 w 889200"/>
                      <a:gd name="connsiteY0-2" fmla="*/ 937261 h 937261"/>
                      <a:gd name="connsiteX1-3" fmla="*/ 42348 w 889200"/>
                      <a:gd name="connsiteY1-4" fmla="*/ 0 h 937261"/>
                      <a:gd name="connsiteX2-5" fmla="*/ 791851 w 889200"/>
                      <a:gd name="connsiteY2-6" fmla="*/ 6350 h 937261"/>
                      <a:gd name="connsiteX3-7" fmla="*/ 889200 w 889200"/>
                      <a:gd name="connsiteY3-8" fmla="*/ 937261 h 937261"/>
                      <a:gd name="connsiteX4-9" fmla="*/ 0 w 889200"/>
                      <a:gd name="connsiteY4-10" fmla="*/ 937261 h 937261"/>
                      <a:gd name="connsiteX0-11" fmla="*/ 0 w 889200"/>
                      <a:gd name="connsiteY0-12" fmla="*/ 937261 h 937261"/>
                      <a:gd name="connsiteX1-13" fmla="*/ 42348 w 889200"/>
                      <a:gd name="connsiteY1-14" fmla="*/ 0 h 937261"/>
                      <a:gd name="connsiteX2-15" fmla="*/ 804554 w 889200"/>
                      <a:gd name="connsiteY2-16" fmla="*/ 6350 h 937261"/>
                      <a:gd name="connsiteX3-17" fmla="*/ 889200 w 889200"/>
                      <a:gd name="connsiteY3-18" fmla="*/ 937261 h 937261"/>
                      <a:gd name="connsiteX4-19" fmla="*/ 0 w 889200"/>
                      <a:gd name="connsiteY4-20" fmla="*/ 937261 h 937261"/>
                      <a:gd name="connsiteX0-21" fmla="*/ 0 w 889200"/>
                      <a:gd name="connsiteY0-22" fmla="*/ 937261 h 937261"/>
                      <a:gd name="connsiteX1-23" fmla="*/ 42348 w 889200"/>
                      <a:gd name="connsiteY1-24" fmla="*/ 0 h 937261"/>
                      <a:gd name="connsiteX2-25" fmla="*/ 760107 w 889200"/>
                      <a:gd name="connsiteY2-26" fmla="*/ 6350 h 937261"/>
                      <a:gd name="connsiteX3-27" fmla="*/ 889200 w 889200"/>
                      <a:gd name="connsiteY3-28" fmla="*/ 937261 h 937261"/>
                      <a:gd name="connsiteX4-29" fmla="*/ 0 w 889200"/>
                      <a:gd name="connsiteY4-30" fmla="*/ 937261 h 937261"/>
                      <a:gd name="connsiteX0-31" fmla="*/ 0 w 889200"/>
                      <a:gd name="connsiteY0-32" fmla="*/ 937261 h 937261"/>
                      <a:gd name="connsiteX1-33" fmla="*/ 42348 w 889200"/>
                      <a:gd name="connsiteY1-34" fmla="*/ 0 h 937261"/>
                      <a:gd name="connsiteX2-35" fmla="*/ 804560 w 889200"/>
                      <a:gd name="connsiteY2-36" fmla="*/ 6350 h 937261"/>
                      <a:gd name="connsiteX3-37" fmla="*/ 889200 w 889200"/>
                      <a:gd name="connsiteY3-38" fmla="*/ 937261 h 937261"/>
                      <a:gd name="connsiteX4-39" fmla="*/ 0 w 889200"/>
                      <a:gd name="connsiteY4-40" fmla="*/ 937261 h 937261"/>
                      <a:gd name="connsiteX0-41" fmla="*/ 0 w 889200"/>
                      <a:gd name="connsiteY0-42" fmla="*/ 937262 h 937262"/>
                      <a:gd name="connsiteX1-43" fmla="*/ 32826 w 889200"/>
                      <a:gd name="connsiteY1-44" fmla="*/ 0 h 937262"/>
                      <a:gd name="connsiteX2-45" fmla="*/ 804560 w 889200"/>
                      <a:gd name="connsiteY2-46" fmla="*/ 6351 h 937262"/>
                      <a:gd name="connsiteX3-47" fmla="*/ 889200 w 889200"/>
                      <a:gd name="connsiteY3-48" fmla="*/ 937262 h 937262"/>
                      <a:gd name="connsiteX4-49" fmla="*/ 0 w 889200"/>
                      <a:gd name="connsiteY4-50" fmla="*/ 937262 h 937262"/>
                      <a:gd name="connsiteX0-51" fmla="*/ 0 w 889200"/>
                      <a:gd name="connsiteY0-52" fmla="*/ 940436 h 940436"/>
                      <a:gd name="connsiteX1-53" fmla="*/ 32826 w 889200"/>
                      <a:gd name="connsiteY1-54" fmla="*/ 3174 h 940436"/>
                      <a:gd name="connsiteX2-55" fmla="*/ 807735 w 889200"/>
                      <a:gd name="connsiteY2-56" fmla="*/ 0 h 940436"/>
                      <a:gd name="connsiteX3-57" fmla="*/ 889200 w 889200"/>
                      <a:gd name="connsiteY3-58" fmla="*/ 940436 h 940436"/>
                      <a:gd name="connsiteX4-59" fmla="*/ 0 w 889200"/>
                      <a:gd name="connsiteY4-60" fmla="*/ 940436 h 940436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</a:cxnLst>
                    <a:rect l="l" t="t" r="r" b="b"/>
                    <a:pathLst>
                      <a:path w="889200" h="940436">
                        <a:moveTo>
                          <a:pt x="0" y="940436"/>
                        </a:moveTo>
                        <a:lnTo>
                          <a:pt x="32826" y="3174"/>
                        </a:lnTo>
                        <a:lnTo>
                          <a:pt x="807735" y="0"/>
                        </a:lnTo>
                        <a:lnTo>
                          <a:pt x="889200" y="940436"/>
                        </a:lnTo>
                        <a:lnTo>
                          <a:pt x="0" y="940436"/>
                        </a:lnTo>
                        <a:close/>
                      </a:path>
                    </a:pathLst>
                  </a:custGeom>
                  <a:solidFill>
                    <a:srgbClr val="20B2A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6858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76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平行四边形 8"/>
                  <p:cNvSpPr/>
                  <p:nvPr/>
                </p:nvSpPr>
                <p:spPr>
                  <a:xfrm rot="5400000">
                    <a:off x="2302411" y="3462437"/>
                    <a:ext cx="889200" cy="940436"/>
                  </a:xfrm>
                  <a:custGeom>
                    <a:avLst/>
                    <a:gdLst>
                      <a:gd name="connsiteX0" fmla="*/ 0 w 931548"/>
                      <a:gd name="connsiteY0" fmla="*/ 937261 h 937261"/>
                      <a:gd name="connsiteX1" fmla="*/ 42348 w 931548"/>
                      <a:gd name="connsiteY1" fmla="*/ 0 h 937261"/>
                      <a:gd name="connsiteX2" fmla="*/ 931548 w 931548"/>
                      <a:gd name="connsiteY2" fmla="*/ 0 h 937261"/>
                      <a:gd name="connsiteX3" fmla="*/ 889200 w 931548"/>
                      <a:gd name="connsiteY3" fmla="*/ 937261 h 937261"/>
                      <a:gd name="connsiteX4" fmla="*/ 0 w 931548"/>
                      <a:gd name="connsiteY4" fmla="*/ 937261 h 937261"/>
                      <a:gd name="connsiteX0-1" fmla="*/ 0 w 889200"/>
                      <a:gd name="connsiteY0-2" fmla="*/ 937261 h 937261"/>
                      <a:gd name="connsiteX1-3" fmla="*/ 42348 w 889200"/>
                      <a:gd name="connsiteY1-4" fmla="*/ 0 h 937261"/>
                      <a:gd name="connsiteX2-5" fmla="*/ 791851 w 889200"/>
                      <a:gd name="connsiteY2-6" fmla="*/ 6350 h 937261"/>
                      <a:gd name="connsiteX3-7" fmla="*/ 889200 w 889200"/>
                      <a:gd name="connsiteY3-8" fmla="*/ 937261 h 937261"/>
                      <a:gd name="connsiteX4-9" fmla="*/ 0 w 889200"/>
                      <a:gd name="connsiteY4-10" fmla="*/ 937261 h 937261"/>
                      <a:gd name="connsiteX0-11" fmla="*/ 0 w 889200"/>
                      <a:gd name="connsiteY0-12" fmla="*/ 937261 h 937261"/>
                      <a:gd name="connsiteX1-13" fmla="*/ 42348 w 889200"/>
                      <a:gd name="connsiteY1-14" fmla="*/ 0 h 937261"/>
                      <a:gd name="connsiteX2-15" fmla="*/ 804554 w 889200"/>
                      <a:gd name="connsiteY2-16" fmla="*/ 6350 h 937261"/>
                      <a:gd name="connsiteX3-17" fmla="*/ 889200 w 889200"/>
                      <a:gd name="connsiteY3-18" fmla="*/ 937261 h 937261"/>
                      <a:gd name="connsiteX4-19" fmla="*/ 0 w 889200"/>
                      <a:gd name="connsiteY4-20" fmla="*/ 937261 h 937261"/>
                      <a:gd name="connsiteX0-21" fmla="*/ 0 w 889200"/>
                      <a:gd name="connsiteY0-22" fmla="*/ 937261 h 937261"/>
                      <a:gd name="connsiteX1-23" fmla="*/ 42348 w 889200"/>
                      <a:gd name="connsiteY1-24" fmla="*/ 0 h 937261"/>
                      <a:gd name="connsiteX2-25" fmla="*/ 760107 w 889200"/>
                      <a:gd name="connsiteY2-26" fmla="*/ 6350 h 937261"/>
                      <a:gd name="connsiteX3-27" fmla="*/ 889200 w 889200"/>
                      <a:gd name="connsiteY3-28" fmla="*/ 937261 h 937261"/>
                      <a:gd name="connsiteX4-29" fmla="*/ 0 w 889200"/>
                      <a:gd name="connsiteY4-30" fmla="*/ 937261 h 937261"/>
                      <a:gd name="connsiteX0-31" fmla="*/ 0 w 889200"/>
                      <a:gd name="connsiteY0-32" fmla="*/ 937261 h 937261"/>
                      <a:gd name="connsiteX1-33" fmla="*/ 42348 w 889200"/>
                      <a:gd name="connsiteY1-34" fmla="*/ 0 h 937261"/>
                      <a:gd name="connsiteX2-35" fmla="*/ 804560 w 889200"/>
                      <a:gd name="connsiteY2-36" fmla="*/ 6350 h 937261"/>
                      <a:gd name="connsiteX3-37" fmla="*/ 889200 w 889200"/>
                      <a:gd name="connsiteY3-38" fmla="*/ 937261 h 937261"/>
                      <a:gd name="connsiteX4-39" fmla="*/ 0 w 889200"/>
                      <a:gd name="connsiteY4-40" fmla="*/ 937261 h 937261"/>
                      <a:gd name="connsiteX0-41" fmla="*/ 0 w 889200"/>
                      <a:gd name="connsiteY0-42" fmla="*/ 937262 h 937262"/>
                      <a:gd name="connsiteX1-43" fmla="*/ 32826 w 889200"/>
                      <a:gd name="connsiteY1-44" fmla="*/ 0 h 937262"/>
                      <a:gd name="connsiteX2-45" fmla="*/ 804560 w 889200"/>
                      <a:gd name="connsiteY2-46" fmla="*/ 6351 h 937262"/>
                      <a:gd name="connsiteX3-47" fmla="*/ 889200 w 889200"/>
                      <a:gd name="connsiteY3-48" fmla="*/ 937262 h 937262"/>
                      <a:gd name="connsiteX4-49" fmla="*/ 0 w 889200"/>
                      <a:gd name="connsiteY4-50" fmla="*/ 937262 h 937262"/>
                      <a:gd name="connsiteX0-51" fmla="*/ 0 w 889200"/>
                      <a:gd name="connsiteY0-52" fmla="*/ 940436 h 940436"/>
                      <a:gd name="connsiteX1-53" fmla="*/ 32826 w 889200"/>
                      <a:gd name="connsiteY1-54" fmla="*/ 3174 h 940436"/>
                      <a:gd name="connsiteX2-55" fmla="*/ 807735 w 889200"/>
                      <a:gd name="connsiteY2-56" fmla="*/ 0 h 940436"/>
                      <a:gd name="connsiteX3-57" fmla="*/ 889200 w 889200"/>
                      <a:gd name="connsiteY3-58" fmla="*/ 940436 h 940436"/>
                      <a:gd name="connsiteX4-59" fmla="*/ 0 w 889200"/>
                      <a:gd name="connsiteY4-60" fmla="*/ 940436 h 940436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</a:cxnLst>
                    <a:rect l="l" t="t" r="r" b="b"/>
                    <a:pathLst>
                      <a:path w="889200" h="940436">
                        <a:moveTo>
                          <a:pt x="0" y="940436"/>
                        </a:moveTo>
                        <a:lnTo>
                          <a:pt x="32826" y="3174"/>
                        </a:lnTo>
                        <a:lnTo>
                          <a:pt x="807735" y="0"/>
                        </a:lnTo>
                        <a:lnTo>
                          <a:pt x="889200" y="940436"/>
                        </a:lnTo>
                        <a:lnTo>
                          <a:pt x="0" y="940436"/>
                        </a:lnTo>
                        <a:close/>
                      </a:path>
                    </a:pathLst>
                  </a:custGeom>
                  <a:solidFill>
                    <a:srgbClr val="20B2A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6858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76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11" name="任意多边形 10"/>
                <p:cNvSpPr/>
                <p:nvPr/>
              </p:nvSpPr>
              <p:spPr>
                <a:xfrm rot="5400000">
                  <a:off x="5201026" y="3604202"/>
                  <a:ext cx="338338" cy="940436"/>
                </a:xfrm>
                <a:custGeom>
                  <a:avLst/>
                  <a:gdLst>
                    <a:gd name="connsiteX0" fmla="*/ 0 w 338338"/>
                    <a:gd name="connsiteY0" fmla="*/ 940436 h 940436"/>
                    <a:gd name="connsiteX1" fmla="*/ 0 w 338338"/>
                    <a:gd name="connsiteY1" fmla="*/ 1053 h 940436"/>
                    <a:gd name="connsiteX2" fmla="*/ 256873 w 338338"/>
                    <a:gd name="connsiteY2" fmla="*/ 0 h 940436"/>
                    <a:gd name="connsiteX3" fmla="*/ 338338 w 338338"/>
                    <a:gd name="connsiteY3" fmla="*/ 940436 h 940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8338" h="940436">
                      <a:moveTo>
                        <a:pt x="0" y="940436"/>
                      </a:moveTo>
                      <a:lnTo>
                        <a:pt x="0" y="1053"/>
                      </a:lnTo>
                      <a:lnTo>
                        <a:pt x="256873" y="0"/>
                      </a:lnTo>
                      <a:lnTo>
                        <a:pt x="338338" y="940436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ysClr val="window" lastClr="FFFFFF">
                        <a:lumMod val="95000"/>
                        <a:alpha val="0"/>
                      </a:sysClr>
                    </a:gs>
                    <a:gs pos="0">
                      <a:sysClr val="windowText" lastClr="000000">
                        <a:alpha val="20000"/>
                      </a:sysClr>
                    </a:gs>
                  </a:gsLst>
                  <a:lin ang="1080000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任意多边形 11"/>
                <p:cNvSpPr/>
                <p:nvPr/>
              </p:nvSpPr>
              <p:spPr>
                <a:xfrm rot="16200000" flipH="1">
                  <a:off x="4259002" y="3604202"/>
                  <a:ext cx="338338" cy="940436"/>
                </a:xfrm>
                <a:custGeom>
                  <a:avLst/>
                  <a:gdLst>
                    <a:gd name="connsiteX0" fmla="*/ 0 w 338338"/>
                    <a:gd name="connsiteY0" fmla="*/ 940436 h 940436"/>
                    <a:gd name="connsiteX1" fmla="*/ 0 w 338338"/>
                    <a:gd name="connsiteY1" fmla="*/ 1053 h 940436"/>
                    <a:gd name="connsiteX2" fmla="*/ 256873 w 338338"/>
                    <a:gd name="connsiteY2" fmla="*/ 0 h 940436"/>
                    <a:gd name="connsiteX3" fmla="*/ 338338 w 338338"/>
                    <a:gd name="connsiteY3" fmla="*/ 940436 h 940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8338" h="940436">
                      <a:moveTo>
                        <a:pt x="0" y="940436"/>
                      </a:moveTo>
                      <a:lnTo>
                        <a:pt x="0" y="1053"/>
                      </a:lnTo>
                      <a:lnTo>
                        <a:pt x="256873" y="0"/>
                      </a:lnTo>
                      <a:lnTo>
                        <a:pt x="338338" y="940436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ysClr val="window" lastClr="FFFFFF">
                        <a:lumMod val="95000"/>
                        <a:alpha val="0"/>
                      </a:sysClr>
                    </a:gs>
                    <a:gs pos="0">
                      <a:sysClr val="windowText" lastClr="000000">
                        <a:alpha val="20000"/>
                      </a:sysClr>
                    </a:gs>
                  </a:gsLst>
                  <a:lin ang="1080000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" name="任意多边形 3"/>
              <p:cNvSpPr/>
              <p:nvPr/>
            </p:nvSpPr>
            <p:spPr>
              <a:xfrm rot="5400000">
                <a:off x="2400475" y="4825634"/>
                <a:ext cx="2007271" cy="205757"/>
              </a:xfrm>
              <a:custGeom>
                <a:avLst/>
                <a:gdLst>
                  <a:gd name="connsiteX0" fmla="*/ 0 w 2030623"/>
                  <a:gd name="connsiteY0" fmla="*/ 360697 h 360697"/>
                  <a:gd name="connsiteX1" fmla="*/ 12830 w 2030623"/>
                  <a:gd name="connsiteY1" fmla="*/ 0 h 360697"/>
                  <a:gd name="connsiteX2" fmla="*/ 538782 w 2030623"/>
                  <a:gd name="connsiteY2" fmla="*/ 0 h 360697"/>
                  <a:gd name="connsiteX3" fmla="*/ 538782 w 2030623"/>
                  <a:gd name="connsiteY3" fmla="*/ 1 h 360697"/>
                  <a:gd name="connsiteX4" fmla="*/ 1945728 w 2030623"/>
                  <a:gd name="connsiteY4" fmla="*/ 4 h 360697"/>
                  <a:gd name="connsiteX5" fmla="*/ 2030623 w 2030623"/>
                  <a:gd name="connsiteY5" fmla="*/ 360697 h 360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0623" h="360697">
                    <a:moveTo>
                      <a:pt x="0" y="360697"/>
                    </a:moveTo>
                    <a:lnTo>
                      <a:pt x="12830" y="0"/>
                    </a:lnTo>
                    <a:lnTo>
                      <a:pt x="538782" y="0"/>
                    </a:lnTo>
                    <a:lnTo>
                      <a:pt x="538782" y="1"/>
                    </a:lnTo>
                    <a:lnTo>
                      <a:pt x="1945728" y="4"/>
                    </a:lnTo>
                    <a:lnTo>
                      <a:pt x="2030623" y="360697"/>
                    </a:lnTo>
                    <a:close/>
                  </a:path>
                </a:pathLst>
              </a:custGeom>
              <a:gradFill>
                <a:gsLst>
                  <a:gs pos="0">
                    <a:sysClr val="windowText" lastClr="000000">
                      <a:alpha val="52000"/>
                    </a:sysClr>
                  </a:gs>
                  <a:gs pos="100000">
                    <a:srgbClr val="EFF2F5">
                      <a:alpha val="0"/>
                    </a:srgbClr>
                  </a:gs>
                </a:gsLst>
                <a:lin ang="54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" name="任意多边形 4"/>
              <p:cNvSpPr/>
              <p:nvPr/>
            </p:nvSpPr>
            <p:spPr>
              <a:xfrm>
                <a:off x="2601078" y="5566316"/>
                <a:ext cx="1043211" cy="527401"/>
              </a:xfrm>
              <a:custGeom>
                <a:avLst/>
                <a:gdLst>
                  <a:gd name="connsiteX0" fmla="*/ 0 w 914400"/>
                  <a:gd name="connsiteY0" fmla="*/ 533400 h 533400"/>
                  <a:gd name="connsiteX1" fmla="*/ 914400 w 914400"/>
                  <a:gd name="connsiteY1" fmla="*/ 304800 h 533400"/>
                  <a:gd name="connsiteX2" fmla="*/ 12700 w 914400"/>
                  <a:gd name="connsiteY2" fmla="*/ 0 h 533400"/>
                  <a:gd name="connsiteX3" fmla="*/ 0 w 914400"/>
                  <a:gd name="connsiteY3" fmla="*/ 533400 h 533400"/>
                  <a:gd name="connsiteX0-1" fmla="*/ 0 w 962526"/>
                  <a:gd name="connsiteY0-2" fmla="*/ 533400 h 533400"/>
                  <a:gd name="connsiteX1-3" fmla="*/ 962526 w 962526"/>
                  <a:gd name="connsiteY1-4" fmla="*/ 304800 h 533400"/>
                  <a:gd name="connsiteX2-5" fmla="*/ 12700 w 962526"/>
                  <a:gd name="connsiteY2-6" fmla="*/ 0 h 533400"/>
                  <a:gd name="connsiteX3-7" fmla="*/ 0 w 962526"/>
                  <a:gd name="connsiteY3-8" fmla="*/ 533400 h 5334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962526" h="533400">
                    <a:moveTo>
                      <a:pt x="0" y="533400"/>
                    </a:moveTo>
                    <a:lnTo>
                      <a:pt x="962526" y="304800"/>
                    </a:lnTo>
                    <a:lnTo>
                      <a:pt x="12700" y="0"/>
                    </a:lnTo>
                    <a:lnTo>
                      <a:pt x="0" y="533400"/>
                    </a:lnTo>
                    <a:close/>
                  </a:path>
                </a:pathLst>
              </a:custGeom>
              <a:gradFill>
                <a:gsLst>
                  <a:gs pos="100000">
                    <a:sysClr val="window" lastClr="FFFFFF">
                      <a:lumMod val="50000"/>
                      <a:alpha val="36000"/>
                    </a:sysClr>
                  </a:gs>
                  <a:gs pos="0">
                    <a:sysClr val="window" lastClr="FFFFFF">
                      <a:lumMod val="50000"/>
                      <a:alpha val="0"/>
                    </a:sys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38100"/>
              </a:effectLst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" name="Freeform 983"/>
              <p:cNvSpPr>
                <a:spLocks noEditPoints="1"/>
              </p:cNvSpPr>
              <p:nvPr/>
            </p:nvSpPr>
            <p:spPr bwMode="auto">
              <a:xfrm>
                <a:off x="1877006" y="4952649"/>
                <a:ext cx="542895" cy="557018"/>
              </a:xfrm>
              <a:custGeom>
                <a:avLst/>
                <a:gdLst>
                  <a:gd name="T0" fmla="*/ 116 w 232"/>
                  <a:gd name="T1" fmla="*/ 88 h 239"/>
                  <a:gd name="T2" fmla="*/ 84 w 232"/>
                  <a:gd name="T3" fmla="*/ 119 h 239"/>
                  <a:gd name="T4" fmla="*/ 116 w 232"/>
                  <a:gd name="T5" fmla="*/ 151 h 239"/>
                  <a:gd name="T6" fmla="*/ 148 w 232"/>
                  <a:gd name="T7" fmla="*/ 119 h 239"/>
                  <a:gd name="T8" fmla="*/ 116 w 232"/>
                  <a:gd name="T9" fmla="*/ 88 h 239"/>
                  <a:gd name="T10" fmla="*/ 49 w 232"/>
                  <a:gd name="T11" fmla="*/ 197 h 239"/>
                  <a:gd name="T12" fmla="*/ 44 w 232"/>
                  <a:gd name="T13" fmla="*/ 191 h 239"/>
                  <a:gd name="T14" fmla="*/ 14 w 232"/>
                  <a:gd name="T15" fmla="*/ 119 h 239"/>
                  <a:gd name="T16" fmla="*/ 93 w 232"/>
                  <a:gd name="T17" fmla="*/ 20 h 239"/>
                  <a:gd name="T18" fmla="*/ 90 w 232"/>
                  <a:gd name="T19" fmla="*/ 7 h 239"/>
                  <a:gd name="T20" fmla="*/ 0 w 232"/>
                  <a:gd name="T21" fmla="*/ 119 h 239"/>
                  <a:gd name="T22" fmla="*/ 34 w 232"/>
                  <a:gd name="T23" fmla="*/ 201 h 239"/>
                  <a:gd name="T24" fmla="*/ 44 w 232"/>
                  <a:gd name="T25" fmla="*/ 210 h 239"/>
                  <a:gd name="T26" fmla="*/ 34 w 232"/>
                  <a:gd name="T27" fmla="*/ 239 h 239"/>
                  <a:gd name="T28" fmla="*/ 116 w 232"/>
                  <a:gd name="T29" fmla="*/ 228 h 239"/>
                  <a:gd name="T30" fmla="*/ 60 w 232"/>
                  <a:gd name="T31" fmla="*/ 167 h 239"/>
                  <a:gd name="T32" fmla="*/ 49 w 232"/>
                  <a:gd name="T33" fmla="*/ 197 h 239"/>
                  <a:gd name="T34" fmla="*/ 188 w 232"/>
                  <a:gd name="T35" fmla="*/ 29 h 239"/>
                  <a:gd name="T36" fmla="*/ 198 w 232"/>
                  <a:gd name="T37" fmla="*/ 0 h 239"/>
                  <a:gd name="T38" fmla="*/ 116 w 232"/>
                  <a:gd name="T39" fmla="*/ 10 h 239"/>
                  <a:gd name="T40" fmla="*/ 172 w 232"/>
                  <a:gd name="T41" fmla="*/ 72 h 239"/>
                  <a:gd name="T42" fmla="*/ 183 w 232"/>
                  <a:gd name="T43" fmla="*/ 42 h 239"/>
                  <a:gd name="T44" fmla="*/ 218 w 232"/>
                  <a:gd name="T45" fmla="*/ 119 h 239"/>
                  <a:gd name="T46" fmla="*/ 188 w 232"/>
                  <a:gd name="T47" fmla="*/ 191 h 239"/>
                  <a:gd name="T48" fmla="*/ 139 w 232"/>
                  <a:gd name="T49" fmla="*/ 219 h 239"/>
                  <a:gd name="T50" fmla="*/ 142 w 232"/>
                  <a:gd name="T51" fmla="*/ 232 h 239"/>
                  <a:gd name="T52" fmla="*/ 198 w 232"/>
                  <a:gd name="T53" fmla="*/ 201 h 239"/>
                  <a:gd name="T54" fmla="*/ 232 w 232"/>
                  <a:gd name="T55" fmla="*/ 119 h 239"/>
                  <a:gd name="T56" fmla="*/ 188 w 232"/>
                  <a:gd name="T57" fmla="*/ 29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2" h="239">
                    <a:moveTo>
                      <a:pt x="116" y="88"/>
                    </a:moveTo>
                    <a:cubicBezTo>
                      <a:pt x="98" y="88"/>
                      <a:pt x="84" y="102"/>
                      <a:pt x="84" y="119"/>
                    </a:cubicBezTo>
                    <a:cubicBezTo>
                      <a:pt x="84" y="137"/>
                      <a:pt x="98" y="151"/>
                      <a:pt x="116" y="151"/>
                    </a:cubicBezTo>
                    <a:cubicBezTo>
                      <a:pt x="134" y="151"/>
                      <a:pt x="148" y="137"/>
                      <a:pt x="148" y="119"/>
                    </a:cubicBezTo>
                    <a:cubicBezTo>
                      <a:pt x="148" y="102"/>
                      <a:pt x="134" y="88"/>
                      <a:pt x="116" y="88"/>
                    </a:cubicBezTo>
                    <a:close/>
                    <a:moveTo>
                      <a:pt x="49" y="197"/>
                    </a:moveTo>
                    <a:cubicBezTo>
                      <a:pt x="47" y="195"/>
                      <a:pt x="46" y="193"/>
                      <a:pt x="44" y="191"/>
                    </a:cubicBezTo>
                    <a:cubicBezTo>
                      <a:pt x="25" y="172"/>
                      <a:pt x="14" y="147"/>
                      <a:pt x="14" y="119"/>
                    </a:cubicBezTo>
                    <a:cubicBezTo>
                      <a:pt x="14" y="71"/>
                      <a:pt x="48" y="30"/>
                      <a:pt x="93" y="20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39" y="19"/>
                      <a:pt x="0" y="65"/>
                      <a:pt x="0" y="119"/>
                    </a:cubicBezTo>
                    <a:cubicBezTo>
                      <a:pt x="0" y="150"/>
                      <a:pt x="12" y="179"/>
                      <a:pt x="34" y="201"/>
                    </a:cubicBezTo>
                    <a:cubicBezTo>
                      <a:pt x="37" y="204"/>
                      <a:pt x="41" y="207"/>
                      <a:pt x="44" y="210"/>
                    </a:cubicBezTo>
                    <a:cubicBezTo>
                      <a:pt x="34" y="239"/>
                      <a:pt x="34" y="239"/>
                      <a:pt x="34" y="239"/>
                    </a:cubicBezTo>
                    <a:cubicBezTo>
                      <a:pt x="116" y="228"/>
                      <a:pt x="116" y="228"/>
                      <a:pt x="116" y="228"/>
                    </a:cubicBezTo>
                    <a:cubicBezTo>
                      <a:pt x="60" y="167"/>
                      <a:pt x="60" y="167"/>
                      <a:pt x="60" y="167"/>
                    </a:cubicBezTo>
                    <a:lnTo>
                      <a:pt x="49" y="197"/>
                    </a:lnTo>
                    <a:close/>
                    <a:moveTo>
                      <a:pt x="188" y="29"/>
                    </a:moveTo>
                    <a:cubicBezTo>
                      <a:pt x="198" y="0"/>
                      <a:pt x="198" y="0"/>
                      <a:pt x="198" y="0"/>
                    </a:cubicBezTo>
                    <a:cubicBezTo>
                      <a:pt x="116" y="10"/>
                      <a:pt x="116" y="10"/>
                      <a:pt x="116" y="10"/>
                    </a:cubicBezTo>
                    <a:cubicBezTo>
                      <a:pt x="172" y="72"/>
                      <a:pt x="172" y="72"/>
                      <a:pt x="172" y="72"/>
                    </a:cubicBezTo>
                    <a:cubicBezTo>
                      <a:pt x="183" y="42"/>
                      <a:pt x="183" y="42"/>
                      <a:pt x="183" y="42"/>
                    </a:cubicBezTo>
                    <a:cubicBezTo>
                      <a:pt x="204" y="61"/>
                      <a:pt x="218" y="89"/>
                      <a:pt x="218" y="119"/>
                    </a:cubicBezTo>
                    <a:cubicBezTo>
                      <a:pt x="218" y="147"/>
                      <a:pt x="207" y="172"/>
                      <a:pt x="188" y="191"/>
                    </a:cubicBezTo>
                    <a:cubicBezTo>
                      <a:pt x="174" y="205"/>
                      <a:pt x="157" y="214"/>
                      <a:pt x="139" y="219"/>
                    </a:cubicBezTo>
                    <a:cubicBezTo>
                      <a:pt x="142" y="232"/>
                      <a:pt x="142" y="232"/>
                      <a:pt x="142" y="232"/>
                    </a:cubicBezTo>
                    <a:cubicBezTo>
                      <a:pt x="163" y="227"/>
                      <a:pt x="182" y="217"/>
                      <a:pt x="198" y="201"/>
                    </a:cubicBezTo>
                    <a:cubicBezTo>
                      <a:pt x="220" y="179"/>
                      <a:pt x="232" y="150"/>
                      <a:pt x="232" y="119"/>
                    </a:cubicBezTo>
                    <a:cubicBezTo>
                      <a:pt x="232" y="83"/>
                      <a:pt x="214" y="50"/>
                      <a:pt x="188" y="29"/>
                    </a:cubicBezTo>
                    <a:close/>
                  </a:path>
                </a:pathLst>
              </a:custGeom>
              <a:solidFill>
                <a:sysClr val="windowText" lastClr="000000">
                  <a:lumMod val="50000"/>
                  <a:lumOff val="50000"/>
                </a:sysClr>
              </a:solidFill>
              <a:ln>
                <a:noFill/>
              </a:ln>
              <a:effectLst>
                <a:reflection blurRad="25400" stA="52000" endPos="51000" dir="5400000" sy="-100000" algn="bl" rotWithShape="0"/>
              </a:effec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2638981" y="4805087"/>
                <a:ext cx="794802" cy="807041"/>
                <a:chOff x="2391028" y="4677759"/>
                <a:chExt cx="870829" cy="884239"/>
              </a:xfrm>
              <a:scene3d>
                <a:camera prst="orthographicFront">
                  <a:rot lat="20820000" lon="1800000" rev="0"/>
                </a:camera>
                <a:lightRig rig="threePt" dir="t"/>
              </a:scene3d>
            </p:grpSpPr>
            <p:sp>
              <p:nvSpPr>
                <p:cNvPr id="8" name="文本框 2"/>
                <p:cNvSpPr txBox="1"/>
                <p:nvPr/>
              </p:nvSpPr>
              <p:spPr>
                <a:xfrm>
                  <a:off x="2587311" y="4807293"/>
                  <a:ext cx="529316" cy="75470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25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FFB850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A</a:t>
                  </a:r>
                  <a:endParaRPr kumimoji="0" lang="zh-CN" altLang="en-US" sz="22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B85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9" name="文本框 62"/>
                <p:cNvSpPr txBox="1"/>
                <p:nvPr/>
              </p:nvSpPr>
              <p:spPr>
                <a:xfrm>
                  <a:off x="2391028" y="4677759"/>
                  <a:ext cx="870829" cy="3230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62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FFB850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OPTION</a:t>
                  </a:r>
                  <a:endParaRPr kumimoji="0" lang="zh-CN" altLang="en-US" sz="62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B85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7" name="组合 16"/>
            <p:cNvGrpSpPr/>
            <p:nvPr/>
          </p:nvGrpSpPr>
          <p:grpSpPr>
            <a:xfrm>
              <a:off x="4958185" y="4034845"/>
              <a:ext cx="1070249" cy="1780382"/>
              <a:chOff x="3455639" y="2927861"/>
              <a:chExt cx="1902417" cy="3165856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3455639" y="2927861"/>
                <a:ext cx="1719563" cy="3138330"/>
                <a:chOff x="3897789" y="2001838"/>
                <a:chExt cx="1884048" cy="3438527"/>
              </a:xfrm>
              <a:effectLst>
                <a:outerShdw blurRad="50800" dist="254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5" name="任意多边形 24"/>
                <p:cNvSpPr/>
                <p:nvPr/>
              </p:nvSpPr>
              <p:spPr>
                <a:xfrm rot="16200000" flipH="1">
                  <a:off x="2655095" y="3252470"/>
                  <a:ext cx="3438526" cy="937261"/>
                </a:xfrm>
                <a:custGeom>
                  <a:avLst/>
                  <a:gdLst>
                    <a:gd name="connsiteX0" fmla="*/ 0 w 3438526"/>
                    <a:gd name="connsiteY0" fmla="*/ 937261 h 937261"/>
                    <a:gd name="connsiteX1" fmla="*/ 576261 w 3438526"/>
                    <a:gd name="connsiteY1" fmla="*/ 937261 h 937261"/>
                    <a:gd name="connsiteX2" fmla="*/ 1066800 w 3438526"/>
                    <a:gd name="connsiteY2" fmla="*/ 937261 h 937261"/>
                    <a:gd name="connsiteX3" fmla="*/ 1643061 w 3438526"/>
                    <a:gd name="connsiteY3" fmla="*/ 937261 h 937261"/>
                    <a:gd name="connsiteX4" fmla="*/ 2371726 w 3438526"/>
                    <a:gd name="connsiteY4" fmla="*/ 937261 h 937261"/>
                    <a:gd name="connsiteX5" fmla="*/ 3438526 w 3438526"/>
                    <a:gd name="connsiteY5" fmla="*/ 937261 h 937261"/>
                    <a:gd name="connsiteX6" fmla="*/ 3217928 w 3438526"/>
                    <a:gd name="connsiteY6" fmla="*/ 4 h 937261"/>
                    <a:gd name="connsiteX7" fmla="*/ 1676400 w 3438526"/>
                    <a:gd name="connsiteY7" fmla="*/ 1 h 937261"/>
                    <a:gd name="connsiteX8" fmla="*/ 1676400 w 3438526"/>
                    <a:gd name="connsiteY8" fmla="*/ 0 h 937261"/>
                    <a:gd name="connsiteX9" fmla="*/ 1100139 w 3438526"/>
                    <a:gd name="connsiteY9" fmla="*/ 0 h 937261"/>
                    <a:gd name="connsiteX10" fmla="*/ 1100139 w 3438526"/>
                    <a:gd name="connsiteY10" fmla="*/ 2 h 937261"/>
                    <a:gd name="connsiteX11" fmla="*/ 609600 w 3438526"/>
                    <a:gd name="connsiteY11" fmla="*/ 1 h 937261"/>
                    <a:gd name="connsiteX12" fmla="*/ 609600 w 3438526"/>
                    <a:gd name="connsiteY12" fmla="*/ 0 h 937261"/>
                    <a:gd name="connsiteX13" fmla="*/ 33339 w 3438526"/>
                    <a:gd name="connsiteY13" fmla="*/ 0 h 937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438526" h="937261">
                      <a:moveTo>
                        <a:pt x="0" y="937261"/>
                      </a:moveTo>
                      <a:lnTo>
                        <a:pt x="576261" y="937261"/>
                      </a:lnTo>
                      <a:lnTo>
                        <a:pt x="1066800" y="937261"/>
                      </a:lnTo>
                      <a:lnTo>
                        <a:pt x="1643061" y="937261"/>
                      </a:lnTo>
                      <a:lnTo>
                        <a:pt x="2371726" y="937261"/>
                      </a:lnTo>
                      <a:lnTo>
                        <a:pt x="3438526" y="937261"/>
                      </a:lnTo>
                      <a:lnTo>
                        <a:pt x="3217928" y="4"/>
                      </a:lnTo>
                      <a:lnTo>
                        <a:pt x="1676400" y="1"/>
                      </a:lnTo>
                      <a:lnTo>
                        <a:pt x="1676400" y="0"/>
                      </a:lnTo>
                      <a:lnTo>
                        <a:pt x="1100139" y="0"/>
                      </a:lnTo>
                      <a:lnTo>
                        <a:pt x="1100139" y="2"/>
                      </a:lnTo>
                      <a:lnTo>
                        <a:pt x="609600" y="1"/>
                      </a:lnTo>
                      <a:lnTo>
                        <a:pt x="609600" y="0"/>
                      </a:lnTo>
                      <a:lnTo>
                        <a:pt x="33339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6FAFD"/>
                    </a:gs>
                    <a:gs pos="100000">
                      <a:srgbClr val="FCFEFD"/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任意多边形 25"/>
                <p:cNvSpPr/>
                <p:nvPr/>
              </p:nvSpPr>
              <p:spPr>
                <a:xfrm rot="5400000">
                  <a:off x="3592355" y="3252471"/>
                  <a:ext cx="3438526" cy="937261"/>
                </a:xfrm>
                <a:custGeom>
                  <a:avLst/>
                  <a:gdLst>
                    <a:gd name="connsiteX0" fmla="*/ 0 w 3438526"/>
                    <a:gd name="connsiteY0" fmla="*/ 937261 h 937261"/>
                    <a:gd name="connsiteX1" fmla="*/ 33339 w 3438526"/>
                    <a:gd name="connsiteY1" fmla="*/ 0 h 937261"/>
                    <a:gd name="connsiteX2" fmla="*/ 609600 w 3438526"/>
                    <a:gd name="connsiteY2" fmla="*/ 0 h 937261"/>
                    <a:gd name="connsiteX3" fmla="*/ 609600 w 3438526"/>
                    <a:gd name="connsiteY3" fmla="*/ 1 h 937261"/>
                    <a:gd name="connsiteX4" fmla="*/ 1100139 w 3438526"/>
                    <a:gd name="connsiteY4" fmla="*/ 2 h 937261"/>
                    <a:gd name="connsiteX5" fmla="*/ 1100139 w 3438526"/>
                    <a:gd name="connsiteY5" fmla="*/ 0 h 937261"/>
                    <a:gd name="connsiteX6" fmla="*/ 1676400 w 3438526"/>
                    <a:gd name="connsiteY6" fmla="*/ 0 h 937261"/>
                    <a:gd name="connsiteX7" fmla="*/ 1676400 w 3438526"/>
                    <a:gd name="connsiteY7" fmla="*/ 1 h 937261"/>
                    <a:gd name="connsiteX8" fmla="*/ 3217928 w 3438526"/>
                    <a:gd name="connsiteY8" fmla="*/ 4 h 937261"/>
                    <a:gd name="connsiteX9" fmla="*/ 3438526 w 3438526"/>
                    <a:gd name="connsiteY9" fmla="*/ 937261 h 937261"/>
                    <a:gd name="connsiteX10" fmla="*/ 2371726 w 3438526"/>
                    <a:gd name="connsiteY10" fmla="*/ 937261 h 937261"/>
                    <a:gd name="connsiteX11" fmla="*/ 1643061 w 3438526"/>
                    <a:gd name="connsiteY11" fmla="*/ 937261 h 937261"/>
                    <a:gd name="connsiteX12" fmla="*/ 1066800 w 3438526"/>
                    <a:gd name="connsiteY12" fmla="*/ 937261 h 937261"/>
                    <a:gd name="connsiteX13" fmla="*/ 576261 w 3438526"/>
                    <a:gd name="connsiteY13" fmla="*/ 937261 h 937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438526" h="937261">
                      <a:moveTo>
                        <a:pt x="0" y="937261"/>
                      </a:moveTo>
                      <a:lnTo>
                        <a:pt x="33339" y="0"/>
                      </a:lnTo>
                      <a:lnTo>
                        <a:pt x="609600" y="0"/>
                      </a:lnTo>
                      <a:lnTo>
                        <a:pt x="609600" y="1"/>
                      </a:lnTo>
                      <a:lnTo>
                        <a:pt x="1100139" y="2"/>
                      </a:lnTo>
                      <a:lnTo>
                        <a:pt x="1100139" y="0"/>
                      </a:lnTo>
                      <a:lnTo>
                        <a:pt x="1676400" y="0"/>
                      </a:lnTo>
                      <a:lnTo>
                        <a:pt x="1676400" y="1"/>
                      </a:lnTo>
                      <a:lnTo>
                        <a:pt x="3217928" y="4"/>
                      </a:lnTo>
                      <a:lnTo>
                        <a:pt x="3438526" y="937261"/>
                      </a:lnTo>
                      <a:lnTo>
                        <a:pt x="2371726" y="937261"/>
                      </a:lnTo>
                      <a:lnTo>
                        <a:pt x="1643061" y="937261"/>
                      </a:lnTo>
                      <a:lnTo>
                        <a:pt x="1066800" y="937261"/>
                      </a:lnTo>
                      <a:lnTo>
                        <a:pt x="576261" y="937261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D4DAD8"/>
                    </a:gs>
                    <a:gs pos="0">
                      <a:srgbClr val="F3F6F9"/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平行四边形 8"/>
                <p:cNvSpPr/>
                <p:nvPr/>
              </p:nvSpPr>
              <p:spPr>
                <a:xfrm rot="16200000" flipH="1">
                  <a:off x="3928171" y="1976220"/>
                  <a:ext cx="889200" cy="940436"/>
                </a:xfrm>
                <a:custGeom>
                  <a:avLst/>
                  <a:gdLst>
                    <a:gd name="connsiteX0" fmla="*/ 0 w 931548"/>
                    <a:gd name="connsiteY0" fmla="*/ 937261 h 937261"/>
                    <a:gd name="connsiteX1" fmla="*/ 42348 w 931548"/>
                    <a:gd name="connsiteY1" fmla="*/ 0 h 937261"/>
                    <a:gd name="connsiteX2" fmla="*/ 931548 w 931548"/>
                    <a:gd name="connsiteY2" fmla="*/ 0 h 937261"/>
                    <a:gd name="connsiteX3" fmla="*/ 889200 w 931548"/>
                    <a:gd name="connsiteY3" fmla="*/ 937261 h 937261"/>
                    <a:gd name="connsiteX4" fmla="*/ 0 w 931548"/>
                    <a:gd name="connsiteY4" fmla="*/ 937261 h 937261"/>
                    <a:gd name="connsiteX0-1" fmla="*/ 0 w 889200"/>
                    <a:gd name="connsiteY0-2" fmla="*/ 937261 h 937261"/>
                    <a:gd name="connsiteX1-3" fmla="*/ 42348 w 889200"/>
                    <a:gd name="connsiteY1-4" fmla="*/ 0 h 937261"/>
                    <a:gd name="connsiteX2-5" fmla="*/ 791851 w 889200"/>
                    <a:gd name="connsiteY2-6" fmla="*/ 6350 h 937261"/>
                    <a:gd name="connsiteX3-7" fmla="*/ 889200 w 889200"/>
                    <a:gd name="connsiteY3-8" fmla="*/ 937261 h 937261"/>
                    <a:gd name="connsiteX4-9" fmla="*/ 0 w 889200"/>
                    <a:gd name="connsiteY4-10" fmla="*/ 937261 h 937261"/>
                    <a:gd name="connsiteX0-11" fmla="*/ 0 w 889200"/>
                    <a:gd name="connsiteY0-12" fmla="*/ 937261 h 937261"/>
                    <a:gd name="connsiteX1-13" fmla="*/ 42348 w 889200"/>
                    <a:gd name="connsiteY1-14" fmla="*/ 0 h 937261"/>
                    <a:gd name="connsiteX2-15" fmla="*/ 804554 w 889200"/>
                    <a:gd name="connsiteY2-16" fmla="*/ 6350 h 937261"/>
                    <a:gd name="connsiteX3-17" fmla="*/ 889200 w 889200"/>
                    <a:gd name="connsiteY3-18" fmla="*/ 937261 h 937261"/>
                    <a:gd name="connsiteX4-19" fmla="*/ 0 w 889200"/>
                    <a:gd name="connsiteY4-20" fmla="*/ 937261 h 937261"/>
                    <a:gd name="connsiteX0-21" fmla="*/ 0 w 889200"/>
                    <a:gd name="connsiteY0-22" fmla="*/ 937261 h 937261"/>
                    <a:gd name="connsiteX1-23" fmla="*/ 42348 w 889200"/>
                    <a:gd name="connsiteY1-24" fmla="*/ 0 h 937261"/>
                    <a:gd name="connsiteX2-25" fmla="*/ 760107 w 889200"/>
                    <a:gd name="connsiteY2-26" fmla="*/ 6350 h 937261"/>
                    <a:gd name="connsiteX3-27" fmla="*/ 889200 w 889200"/>
                    <a:gd name="connsiteY3-28" fmla="*/ 937261 h 937261"/>
                    <a:gd name="connsiteX4-29" fmla="*/ 0 w 889200"/>
                    <a:gd name="connsiteY4-30" fmla="*/ 937261 h 937261"/>
                    <a:gd name="connsiteX0-31" fmla="*/ 0 w 889200"/>
                    <a:gd name="connsiteY0-32" fmla="*/ 937261 h 937261"/>
                    <a:gd name="connsiteX1-33" fmla="*/ 42348 w 889200"/>
                    <a:gd name="connsiteY1-34" fmla="*/ 0 h 937261"/>
                    <a:gd name="connsiteX2-35" fmla="*/ 804560 w 889200"/>
                    <a:gd name="connsiteY2-36" fmla="*/ 6350 h 937261"/>
                    <a:gd name="connsiteX3-37" fmla="*/ 889200 w 889200"/>
                    <a:gd name="connsiteY3-38" fmla="*/ 937261 h 937261"/>
                    <a:gd name="connsiteX4-39" fmla="*/ 0 w 889200"/>
                    <a:gd name="connsiteY4-40" fmla="*/ 937261 h 937261"/>
                    <a:gd name="connsiteX0-41" fmla="*/ 0 w 889200"/>
                    <a:gd name="connsiteY0-42" fmla="*/ 937262 h 937262"/>
                    <a:gd name="connsiteX1-43" fmla="*/ 32826 w 889200"/>
                    <a:gd name="connsiteY1-44" fmla="*/ 0 h 937262"/>
                    <a:gd name="connsiteX2-45" fmla="*/ 804560 w 889200"/>
                    <a:gd name="connsiteY2-46" fmla="*/ 6351 h 937262"/>
                    <a:gd name="connsiteX3-47" fmla="*/ 889200 w 889200"/>
                    <a:gd name="connsiteY3-48" fmla="*/ 937262 h 937262"/>
                    <a:gd name="connsiteX4-49" fmla="*/ 0 w 889200"/>
                    <a:gd name="connsiteY4-50" fmla="*/ 937262 h 937262"/>
                    <a:gd name="connsiteX0-51" fmla="*/ 0 w 889200"/>
                    <a:gd name="connsiteY0-52" fmla="*/ 940436 h 940436"/>
                    <a:gd name="connsiteX1-53" fmla="*/ 32826 w 889200"/>
                    <a:gd name="connsiteY1-54" fmla="*/ 3174 h 940436"/>
                    <a:gd name="connsiteX2-55" fmla="*/ 807735 w 889200"/>
                    <a:gd name="connsiteY2-56" fmla="*/ 0 h 940436"/>
                    <a:gd name="connsiteX3-57" fmla="*/ 889200 w 889200"/>
                    <a:gd name="connsiteY3-58" fmla="*/ 940436 h 940436"/>
                    <a:gd name="connsiteX4-59" fmla="*/ 0 w 889200"/>
                    <a:gd name="connsiteY4-60" fmla="*/ 940436 h 940436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889200" h="940436">
                      <a:moveTo>
                        <a:pt x="0" y="940436"/>
                      </a:moveTo>
                      <a:lnTo>
                        <a:pt x="32826" y="3174"/>
                      </a:lnTo>
                      <a:lnTo>
                        <a:pt x="807735" y="0"/>
                      </a:lnTo>
                      <a:lnTo>
                        <a:pt x="889200" y="940436"/>
                      </a:lnTo>
                      <a:lnTo>
                        <a:pt x="0" y="940436"/>
                      </a:lnTo>
                      <a:close/>
                    </a:path>
                  </a:pathLst>
                </a:custGeom>
                <a:solidFill>
                  <a:srgbClr val="20B2AA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平行四边形 8"/>
                <p:cNvSpPr/>
                <p:nvPr/>
              </p:nvSpPr>
              <p:spPr>
                <a:xfrm rot="5400000">
                  <a:off x="4867019" y="1976220"/>
                  <a:ext cx="889200" cy="940436"/>
                </a:xfrm>
                <a:custGeom>
                  <a:avLst/>
                  <a:gdLst>
                    <a:gd name="connsiteX0" fmla="*/ 0 w 931548"/>
                    <a:gd name="connsiteY0" fmla="*/ 937261 h 937261"/>
                    <a:gd name="connsiteX1" fmla="*/ 42348 w 931548"/>
                    <a:gd name="connsiteY1" fmla="*/ 0 h 937261"/>
                    <a:gd name="connsiteX2" fmla="*/ 931548 w 931548"/>
                    <a:gd name="connsiteY2" fmla="*/ 0 h 937261"/>
                    <a:gd name="connsiteX3" fmla="*/ 889200 w 931548"/>
                    <a:gd name="connsiteY3" fmla="*/ 937261 h 937261"/>
                    <a:gd name="connsiteX4" fmla="*/ 0 w 931548"/>
                    <a:gd name="connsiteY4" fmla="*/ 937261 h 937261"/>
                    <a:gd name="connsiteX0-1" fmla="*/ 0 w 889200"/>
                    <a:gd name="connsiteY0-2" fmla="*/ 937261 h 937261"/>
                    <a:gd name="connsiteX1-3" fmla="*/ 42348 w 889200"/>
                    <a:gd name="connsiteY1-4" fmla="*/ 0 h 937261"/>
                    <a:gd name="connsiteX2-5" fmla="*/ 791851 w 889200"/>
                    <a:gd name="connsiteY2-6" fmla="*/ 6350 h 937261"/>
                    <a:gd name="connsiteX3-7" fmla="*/ 889200 w 889200"/>
                    <a:gd name="connsiteY3-8" fmla="*/ 937261 h 937261"/>
                    <a:gd name="connsiteX4-9" fmla="*/ 0 w 889200"/>
                    <a:gd name="connsiteY4-10" fmla="*/ 937261 h 937261"/>
                    <a:gd name="connsiteX0-11" fmla="*/ 0 w 889200"/>
                    <a:gd name="connsiteY0-12" fmla="*/ 937261 h 937261"/>
                    <a:gd name="connsiteX1-13" fmla="*/ 42348 w 889200"/>
                    <a:gd name="connsiteY1-14" fmla="*/ 0 h 937261"/>
                    <a:gd name="connsiteX2-15" fmla="*/ 804554 w 889200"/>
                    <a:gd name="connsiteY2-16" fmla="*/ 6350 h 937261"/>
                    <a:gd name="connsiteX3-17" fmla="*/ 889200 w 889200"/>
                    <a:gd name="connsiteY3-18" fmla="*/ 937261 h 937261"/>
                    <a:gd name="connsiteX4-19" fmla="*/ 0 w 889200"/>
                    <a:gd name="connsiteY4-20" fmla="*/ 937261 h 937261"/>
                    <a:gd name="connsiteX0-21" fmla="*/ 0 w 889200"/>
                    <a:gd name="connsiteY0-22" fmla="*/ 937261 h 937261"/>
                    <a:gd name="connsiteX1-23" fmla="*/ 42348 w 889200"/>
                    <a:gd name="connsiteY1-24" fmla="*/ 0 h 937261"/>
                    <a:gd name="connsiteX2-25" fmla="*/ 760107 w 889200"/>
                    <a:gd name="connsiteY2-26" fmla="*/ 6350 h 937261"/>
                    <a:gd name="connsiteX3-27" fmla="*/ 889200 w 889200"/>
                    <a:gd name="connsiteY3-28" fmla="*/ 937261 h 937261"/>
                    <a:gd name="connsiteX4-29" fmla="*/ 0 w 889200"/>
                    <a:gd name="connsiteY4-30" fmla="*/ 937261 h 937261"/>
                    <a:gd name="connsiteX0-31" fmla="*/ 0 w 889200"/>
                    <a:gd name="connsiteY0-32" fmla="*/ 937261 h 937261"/>
                    <a:gd name="connsiteX1-33" fmla="*/ 42348 w 889200"/>
                    <a:gd name="connsiteY1-34" fmla="*/ 0 h 937261"/>
                    <a:gd name="connsiteX2-35" fmla="*/ 804560 w 889200"/>
                    <a:gd name="connsiteY2-36" fmla="*/ 6350 h 937261"/>
                    <a:gd name="connsiteX3-37" fmla="*/ 889200 w 889200"/>
                    <a:gd name="connsiteY3-38" fmla="*/ 937261 h 937261"/>
                    <a:gd name="connsiteX4-39" fmla="*/ 0 w 889200"/>
                    <a:gd name="connsiteY4-40" fmla="*/ 937261 h 937261"/>
                    <a:gd name="connsiteX0-41" fmla="*/ 0 w 889200"/>
                    <a:gd name="connsiteY0-42" fmla="*/ 937262 h 937262"/>
                    <a:gd name="connsiteX1-43" fmla="*/ 32826 w 889200"/>
                    <a:gd name="connsiteY1-44" fmla="*/ 0 h 937262"/>
                    <a:gd name="connsiteX2-45" fmla="*/ 804560 w 889200"/>
                    <a:gd name="connsiteY2-46" fmla="*/ 6351 h 937262"/>
                    <a:gd name="connsiteX3-47" fmla="*/ 889200 w 889200"/>
                    <a:gd name="connsiteY3-48" fmla="*/ 937262 h 937262"/>
                    <a:gd name="connsiteX4-49" fmla="*/ 0 w 889200"/>
                    <a:gd name="connsiteY4-50" fmla="*/ 937262 h 937262"/>
                    <a:gd name="connsiteX0-51" fmla="*/ 0 w 889200"/>
                    <a:gd name="connsiteY0-52" fmla="*/ 940436 h 940436"/>
                    <a:gd name="connsiteX1-53" fmla="*/ 32826 w 889200"/>
                    <a:gd name="connsiteY1-54" fmla="*/ 3174 h 940436"/>
                    <a:gd name="connsiteX2-55" fmla="*/ 807735 w 889200"/>
                    <a:gd name="connsiteY2-56" fmla="*/ 0 h 940436"/>
                    <a:gd name="connsiteX3-57" fmla="*/ 889200 w 889200"/>
                    <a:gd name="connsiteY3-58" fmla="*/ 940436 h 940436"/>
                    <a:gd name="connsiteX4-59" fmla="*/ 0 w 889200"/>
                    <a:gd name="connsiteY4-60" fmla="*/ 940436 h 940436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889200" h="940436">
                      <a:moveTo>
                        <a:pt x="0" y="940436"/>
                      </a:moveTo>
                      <a:lnTo>
                        <a:pt x="32826" y="3174"/>
                      </a:lnTo>
                      <a:lnTo>
                        <a:pt x="807735" y="0"/>
                      </a:lnTo>
                      <a:lnTo>
                        <a:pt x="889200" y="940436"/>
                      </a:lnTo>
                      <a:lnTo>
                        <a:pt x="0" y="940436"/>
                      </a:lnTo>
                      <a:close/>
                    </a:path>
                  </a:pathLst>
                </a:custGeom>
                <a:solidFill>
                  <a:srgbClr val="20B2AA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grpSp>
              <p:nvGrpSpPr>
                <p:cNvPr id="29" name="组合 28"/>
                <p:cNvGrpSpPr/>
                <p:nvPr/>
              </p:nvGrpSpPr>
              <p:grpSpPr>
                <a:xfrm>
                  <a:off x="3897789" y="2552700"/>
                  <a:ext cx="1882460" cy="338338"/>
                  <a:chOff x="3899376" y="3619501"/>
                  <a:chExt cx="1882460" cy="338338"/>
                </a:xfrm>
              </p:grpSpPr>
              <p:sp>
                <p:nvSpPr>
                  <p:cNvPr id="30" name="任意多边形 29"/>
                  <p:cNvSpPr/>
                  <p:nvPr/>
                </p:nvSpPr>
                <p:spPr>
                  <a:xfrm rot="5400000">
                    <a:off x="5142449" y="3318452"/>
                    <a:ext cx="338338" cy="940436"/>
                  </a:xfrm>
                  <a:custGeom>
                    <a:avLst/>
                    <a:gdLst>
                      <a:gd name="connsiteX0" fmla="*/ 0 w 338338"/>
                      <a:gd name="connsiteY0" fmla="*/ 940436 h 940436"/>
                      <a:gd name="connsiteX1" fmla="*/ 0 w 338338"/>
                      <a:gd name="connsiteY1" fmla="*/ 1053 h 940436"/>
                      <a:gd name="connsiteX2" fmla="*/ 256873 w 338338"/>
                      <a:gd name="connsiteY2" fmla="*/ 0 h 940436"/>
                      <a:gd name="connsiteX3" fmla="*/ 338338 w 338338"/>
                      <a:gd name="connsiteY3" fmla="*/ 940436 h 9404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8338" h="940436">
                        <a:moveTo>
                          <a:pt x="0" y="940436"/>
                        </a:moveTo>
                        <a:lnTo>
                          <a:pt x="0" y="1053"/>
                        </a:lnTo>
                        <a:lnTo>
                          <a:pt x="256873" y="0"/>
                        </a:lnTo>
                        <a:lnTo>
                          <a:pt x="338338" y="940436"/>
                        </a:lnTo>
                        <a:close/>
                      </a:path>
                    </a:pathLst>
                  </a:custGeom>
                  <a:gradFill>
                    <a:gsLst>
                      <a:gs pos="100000">
                        <a:sysClr val="window" lastClr="FFFFFF">
                          <a:lumMod val="95000"/>
                          <a:alpha val="0"/>
                        </a:sysClr>
                      </a:gs>
                      <a:gs pos="0">
                        <a:sysClr val="windowText" lastClr="000000">
                          <a:alpha val="20000"/>
                        </a:sysClr>
                      </a:gs>
                    </a:gsLst>
                    <a:lin ang="10800000" scaled="0"/>
                  </a:gra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6858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76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任意多边形 30"/>
                  <p:cNvSpPr/>
                  <p:nvPr/>
                </p:nvSpPr>
                <p:spPr>
                  <a:xfrm rot="16200000" flipH="1">
                    <a:off x="4200425" y="3318452"/>
                    <a:ext cx="338338" cy="940436"/>
                  </a:xfrm>
                  <a:custGeom>
                    <a:avLst/>
                    <a:gdLst>
                      <a:gd name="connsiteX0" fmla="*/ 0 w 338338"/>
                      <a:gd name="connsiteY0" fmla="*/ 940436 h 940436"/>
                      <a:gd name="connsiteX1" fmla="*/ 0 w 338338"/>
                      <a:gd name="connsiteY1" fmla="*/ 1053 h 940436"/>
                      <a:gd name="connsiteX2" fmla="*/ 256873 w 338338"/>
                      <a:gd name="connsiteY2" fmla="*/ 0 h 940436"/>
                      <a:gd name="connsiteX3" fmla="*/ 338338 w 338338"/>
                      <a:gd name="connsiteY3" fmla="*/ 940436 h 9404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8338" h="940436">
                        <a:moveTo>
                          <a:pt x="0" y="940436"/>
                        </a:moveTo>
                        <a:lnTo>
                          <a:pt x="0" y="1053"/>
                        </a:lnTo>
                        <a:lnTo>
                          <a:pt x="256873" y="0"/>
                        </a:lnTo>
                        <a:lnTo>
                          <a:pt x="338338" y="940436"/>
                        </a:lnTo>
                        <a:close/>
                      </a:path>
                    </a:pathLst>
                  </a:custGeom>
                  <a:gradFill>
                    <a:gsLst>
                      <a:gs pos="100000">
                        <a:sysClr val="window" lastClr="FFFFFF">
                          <a:lumMod val="95000"/>
                          <a:alpha val="0"/>
                        </a:sysClr>
                      </a:gs>
                      <a:gs pos="0">
                        <a:sysClr val="windowText" lastClr="000000">
                          <a:alpha val="20000"/>
                        </a:sysClr>
                      </a:gs>
                    </a:gsLst>
                    <a:lin ang="10800000" scaled="0"/>
                  </a:gra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6858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76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19" name="任意多边形 18"/>
              <p:cNvSpPr/>
              <p:nvPr/>
            </p:nvSpPr>
            <p:spPr>
              <a:xfrm rot="5400000">
                <a:off x="3591805" y="4348771"/>
                <a:ext cx="3017096" cy="205757"/>
              </a:xfrm>
              <a:custGeom>
                <a:avLst/>
                <a:gdLst>
                  <a:gd name="connsiteX0" fmla="*/ 0 w 2030623"/>
                  <a:gd name="connsiteY0" fmla="*/ 360697 h 360697"/>
                  <a:gd name="connsiteX1" fmla="*/ 12830 w 2030623"/>
                  <a:gd name="connsiteY1" fmla="*/ 0 h 360697"/>
                  <a:gd name="connsiteX2" fmla="*/ 538782 w 2030623"/>
                  <a:gd name="connsiteY2" fmla="*/ 0 h 360697"/>
                  <a:gd name="connsiteX3" fmla="*/ 538782 w 2030623"/>
                  <a:gd name="connsiteY3" fmla="*/ 1 h 360697"/>
                  <a:gd name="connsiteX4" fmla="*/ 1945728 w 2030623"/>
                  <a:gd name="connsiteY4" fmla="*/ 4 h 360697"/>
                  <a:gd name="connsiteX5" fmla="*/ 2030623 w 2030623"/>
                  <a:gd name="connsiteY5" fmla="*/ 360697 h 360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0623" h="360697">
                    <a:moveTo>
                      <a:pt x="0" y="360697"/>
                    </a:moveTo>
                    <a:lnTo>
                      <a:pt x="12830" y="0"/>
                    </a:lnTo>
                    <a:lnTo>
                      <a:pt x="538782" y="0"/>
                    </a:lnTo>
                    <a:lnTo>
                      <a:pt x="538782" y="1"/>
                    </a:lnTo>
                    <a:lnTo>
                      <a:pt x="1945728" y="4"/>
                    </a:lnTo>
                    <a:lnTo>
                      <a:pt x="2030623" y="360697"/>
                    </a:lnTo>
                    <a:close/>
                  </a:path>
                </a:pathLst>
              </a:custGeom>
              <a:gradFill>
                <a:gsLst>
                  <a:gs pos="0">
                    <a:sysClr val="windowText" lastClr="000000">
                      <a:alpha val="52000"/>
                    </a:sysClr>
                  </a:gs>
                  <a:gs pos="100000">
                    <a:srgbClr val="EFF2F5">
                      <a:alpha val="0"/>
                    </a:srgbClr>
                  </a:gs>
                </a:gsLst>
                <a:lin ang="54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4314845" y="5566316"/>
                <a:ext cx="1043211" cy="527401"/>
              </a:xfrm>
              <a:custGeom>
                <a:avLst/>
                <a:gdLst>
                  <a:gd name="connsiteX0" fmla="*/ 0 w 914400"/>
                  <a:gd name="connsiteY0" fmla="*/ 533400 h 533400"/>
                  <a:gd name="connsiteX1" fmla="*/ 914400 w 914400"/>
                  <a:gd name="connsiteY1" fmla="*/ 304800 h 533400"/>
                  <a:gd name="connsiteX2" fmla="*/ 12700 w 914400"/>
                  <a:gd name="connsiteY2" fmla="*/ 0 h 533400"/>
                  <a:gd name="connsiteX3" fmla="*/ 0 w 914400"/>
                  <a:gd name="connsiteY3" fmla="*/ 533400 h 533400"/>
                  <a:gd name="connsiteX0-1" fmla="*/ 0 w 962526"/>
                  <a:gd name="connsiteY0-2" fmla="*/ 533400 h 533400"/>
                  <a:gd name="connsiteX1-3" fmla="*/ 962526 w 962526"/>
                  <a:gd name="connsiteY1-4" fmla="*/ 304800 h 533400"/>
                  <a:gd name="connsiteX2-5" fmla="*/ 12700 w 962526"/>
                  <a:gd name="connsiteY2-6" fmla="*/ 0 h 533400"/>
                  <a:gd name="connsiteX3-7" fmla="*/ 0 w 962526"/>
                  <a:gd name="connsiteY3-8" fmla="*/ 533400 h 5334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962526" h="533400">
                    <a:moveTo>
                      <a:pt x="0" y="533400"/>
                    </a:moveTo>
                    <a:lnTo>
                      <a:pt x="962526" y="304800"/>
                    </a:lnTo>
                    <a:lnTo>
                      <a:pt x="12700" y="0"/>
                    </a:lnTo>
                    <a:lnTo>
                      <a:pt x="0" y="533400"/>
                    </a:lnTo>
                    <a:close/>
                  </a:path>
                </a:pathLst>
              </a:custGeom>
              <a:gradFill>
                <a:gsLst>
                  <a:gs pos="100000">
                    <a:sysClr val="window" lastClr="FFFFFF">
                      <a:lumMod val="50000"/>
                      <a:alpha val="36000"/>
                    </a:sysClr>
                  </a:gs>
                  <a:gs pos="0">
                    <a:sysClr val="window" lastClr="FFFFFF">
                      <a:lumMod val="50000"/>
                      <a:alpha val="0"/>
                    </a:sys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38100"/>
              </a:effectLst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" name="Freeform 987"/>
              <p:cNvSpPr>
                <a:spLocks noEditPoints="1"/>
              </p:cNvSpPr>
              <p:nvPr/>
            </p:nvSpPr>
            <p:spPr bwMode="auto">
              <a:xfrm>
                <a:off x="3666319" y="4509647"/>
                <a:ext cx="448564" cy="721541"/>
              </a:xfrm>
              <a:custGeom>
                <a:avLst/>
                <a:gdLst>
                  <a:gd name="T0" fmla="*/ 133 w 205"/>
                  <a:gd name="T1" fmla="*/ 170 h 331"/>
                  <a:gd name="T2" fmla="*/ 148 w 205"/>
                  <a:gd name="T3" fmla="*/ 126 h 331"/>
                  <a:gd name="T4" fmla="*/ 148 w 205"/>
                  <a:gd name="T5" fmla="*/ 110 h 331"/>
                  <a:gd name="T6" fmla="*/ 48 w 205"/>
                  <a:gd name="T7" fmla="*/ 118 h 331"/>
                  <a:gd name="T8" fmla="*/ 71 w 205"/>
                  <a:gd name="T9" fmla="*/ 126 h 331"/>
                  <a:gd name="T10" fmla="*/ 39 w 205"/>
                  <a:gd name="T11" fmla="*/ 224 h 331"/>
                  <a:gd name="T12" fmla="*/ 44 w 205"/>
                  <a:gd name="T13" fmla="*/ 331 h 331"/>
                  <a:gd name="T14" fmla="*/ 205 w 205"/>
                  <a:gd name="T15" fmla="*/ 298 h 331"/>
                  <a:gd name="T16" fmla="*/ 161 w 205"/>
                  <a:gd name="T17" fmla="*/ 315 h 331"/>
                  <a:gd name="T18" fmla="*/ 16 w 205"/>
                  <a:gd name="T19" fmla="*/ 298 h 331"/>
                  <a:gd name="T20" fmla="*/ 87 w 205"/>
                  <a:gd name="T21" fmla="*/ 170 h 331"/>
                  <a:gd name="T22" fmla="*/ 117 w 205"/>
                  <a:gd name="T23" fmla="*/ 126 h 331"/>
                  <a:gd name="T24" fmla="*/ 153 w 205"/>
                  <a:gd name="T25" fmla="*/ 234 h 331"/>
                  <a:gd name="T26" fmla="*/ 161 w 205"/>
                  <a:gd name="T27" fmla="*/ 315 h 331"/>
                  <a:gd name="T28" fmla="*/ 121 w 205"/>
                  <a:gd name="T29" fmla="*/ 262 h 331"/>
                  <a:gd name="T30" fmla="*/ 101 w 205"/>
                  <a:gd name="T31" fmla="*/ 258 h 331"/>
                  <a:gd name="T32" fmla="*/ 63 w 205"/>
                  <a:gd name="T33" fmla="*/ 263 h 331"/>
                  <a:gd name="T34" fmla="*/ 48 w 205"/>
                  <a:gd name="T35" fmla="*/ 259 h 331"/>
                  <a:gd name="T36" fmla="*/ 24 w 205"/>
                  <a:gd name="T37" fmla="*/ 298 h 331"/>
                  <a:gd name="T38" fmla="*/ 161 w 205"/>
                  <a:gd name="T39" fmla="*/ 307 h 331"/>
                  <a:gd name="T40" fmla="*/ 167 w 205"/>
                  <a:gd name="T41" fmla="*/ 266 h 331"/>
                  <a:gd name="T42" fmla="*/ 165 w 205"/>
                  <a:gd name="T43" fmla="*/ 264 h 331"/>
                  <a:gd name="T44" fmla="*/ 144 w 205"/>
                  <a:gd name="T45" fmla="*/ 248 h 331"/>
                  <a:gd name="T46" fmla="*/ 124 w 205"/>
                  <a:gd name="T47" fmla="*/ 23 h 331"/>
                  <a:gd name="T48" fmla="*/ 124 w 205"/>
                  <a:gd name="T49" fmla="*/ 0 h 331"/>
                  <a:gd name="T50" fmla="*/ 124 w 205"/>
                  <a:gd name="T51" fmla="*/ 23 h 331"/>
                  <a:gd name="T52" fmla="*/ 91 w 205"/>
                  <a:gd name="T53" fmla="*/ 49 h 331"/>
                  <a:gd name="T54" fmla="*/ 74 w 205"/>
                  <a:gd name="T55" fmla="*/ 32 h 331"/>
                  <a:gd name="T56" fmla="*/ 58 w 205"/>
                  <a:gd name="T57" fmla="*/ 49 h 331"/>
                  <a:gd name="T58" fmla="*/ 68 w 205"/>
                  <a:gd name="T59" fmla="*/ 43 h 331"/>
                  <a:gd name="T60" fmla="*/ 80 w 205"/>
                  <a:gd name="T61" fmla="*/ 43 h 331"/>
                  <a:gd name="T62" fmla="*/ 74 w 205"/>
                  <a:gd name="T63" fmla="*/ 57 h 331"/>
                  <a:gd name="T64" fmla="*/ 68 w 205"/>
                  <a:gd name="T65" fmla="*/ 43 h 331"/>
                  <a:gd name="T66" fmla="*/ 92 w 205"/>
                  <a:gd name="T67" fmla="*/ 102 h 331"/>
                  <a:gd name="T68" fmla="*/ 98 w 205"/>
                  <a:gd name="T69" fmla="*/ 82 h 331"/>
                  <a:gd name="T70" fmla="*/ 129 w 205"/>
                  <a:gd name="T71" fmla="*/ 82 h 331"/>
                  <a:gd name="T72" fmla="*/ 134 w 205"/>
                  <a:gd name="T73" fmla="*/ 102 h 331"/>
                  <a:gd name="T74" fmla="*/ 143 w 205"/>
                  <a:gd name="T75" fmla="*/ 97 h 331"/>
                  <a:gd name="T76" fmla="*/ 113 w 205"/>
                  <a:gd name="T77" fmla="*/ 68 h 331"/>
                  <a:gd name="T78" fmla="*/ 84 w 205"/>
                  <a:gd name="T79" fmla="*/ 97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05" h="331">
                    <a:moveTo>
                      <a:pt x="165" y="224"/>
                    </a:moveTo>
                    <a:cubicBezTo>
                      <a:pt x="150" y="204"/>
                      <a:pt x="133" y="184"/>
                      <a:pt x="133" y="170"/>
                    </a:cubicBezTo>
                    <a:cubicBezTo>
                      <a:pt x="133" y="126"/>
                      <a:pt x="133" y="126"/>
                      <a:pt x="133" y="126"/>
                    </a:cubicBezTo>
                    <a:cubicBezTo>
                      <a:pt x="148" y="126"/>
                      <a:pt x="148" y="126"/>
                      <a:pt x="148" y="126"/>
                    </a:cubicBezTo>
                    <a:cubicBezTo>
                      <a:pt x="153" y="126"/>
                      <a:pt x="156" y="122"/>
                      <a:pt x="156" y="118"/>
                    </a:cubicBezTo>
                    <a:cubicBezTo>
                      <a:pt x="156" y="113"/>
                      <a:pt x="153" y="110"/>
                      <a:pt x="148" y="110"/>
                    </a:cubicBezTo>
                    <a:cubicBezTo>
                      <a:pt x="56" y="110"/>
                      <a:pt x="56" y="110"/>
                      <a:pt x="56" y="110"/>
                    </a:cubicBezTo>
                    <a:cubicBezTo>
                      <a:pt x="52" y="110"/>
                      <a:pt x="48" y="113"/>
                      <a:pt x="48" y="118"/>
                    </a:cubicBezTo>
                    <a:cubicBezTo>
                      <a:pt x="48" y="122"/>
                      <a:pt x="52" y="126"/>
                      <a:pt x="56" y="126"/>
                    </a:cubicBezTo>
                    <a:cubicBezTo>
                      <a:pt x="71" y="126"/>
                      <a:pt x="71" y="126"/>
                      <a:pt x="71" y="126"/>
                    </a:cubicBezTo>
                    <a:cubicBezTo>
                      <a:pt x="71" y="170"/>
                      <a:pt x="71" y="170"/>
                      <a:pt x="71" y="170"/>
                    </a:cubicBezTo>
                    <a:cubicBezTo>
                      <a:pt x="71" y="184"/>
                      <a:pt x="55" y="204"/>
                      <a:pt x="39" y="224"/>
                    </a:cubicBezTo>
                    <a:cubicBezTo>
                      <a:pt x="20" y="249"/>
                      <a:pt x="0" y="274"/>
                      <a:pt x="0" y="298"/>
                    </a:cubicBezTo>
                    <a:cubicBezTo>
                      <a:pt x="0" y="318"/>
                      <a:pt x="16" y="331"/>
                      <a:pt x="44" y="331"/>
                    </a:cubicBezTo>
                    <a:cubicBezTo>
                      <a:pt x="161" y="331"/>
                      <a:pt x="161" y="331"/>
                      <a:pt x="161" y="331"/>
                    </a:cubicBezTo>
                    <a:cubicBezTo>
                      <a:pt x="188" y="331"/>
                      <a:pt x="205" y="318"/>
                      <a:pt x="205" y="298"/>
                    </a:cubicBezTo>
                    <a:cubicBezTo>
                      <a:pt x="205" y="274"/>
                      <a:pt x="185" y="249"/>
                      <a:pt x="165" y="224"/>
                    </a:cubicBezTo>
                    <a:close/>
                    <a:moveTo>
                      <a:pt x="161" y="315"/>
                    </a:moveTo>
                    <a:cubicBezTo>
                      <a:pt x="44" y="315"/>
                      <a:pt x="44" y="315"/>
                      <a:pt x="44" y="315"/>
                    </a:cubicBezTo>
                    <a:cubicBezTo>
                      <a:pt x="33" y="315"/>
                      <a:pt x="16" y="313"/>
                      <a:pt x="16" y="298"/>
                    </a:cubicBezTo>
                    <a:cubicBezTo>
                      <a:pt x="16" y="280"/>
                      <a:pt x="34" y="257"/>
                      <a:pt x="52" y="234"/>
                    </a:cubicBezTo>
                    <a:cubicBezTo>
                      <a:pt x="70" y="211"/>
                      <a:pt x="87" y="189"/>
                      <a:pt x="87" y="170"/>
                    </a:cubicBezTo>
                    <a:cubicBezTo>
                      <a:pt x="87" y="126"/>
                      <a:pt x="87" y="126"/>
                      <a:pt x="87" y="126"/>
                    </a:cubicBezTo>
                    <a:cubicBezTo>
                      <a:pt x="117" y="126"/>
                      <a:pt x="117" y="126"/>
                      <a:pt x="117" y="126"/>
                    </a:cubicBezTo>
                    <a:cubicBezTo>
                      <a:pt x="117" y="170"/>
                      <a:pt x="117" y="170"/>
                      <a:pt x="117" y="170"/>
                    </a:cubicBezTo>
                    <a:cubicBezTo>
                      <a:pt x="117" y="189"/>
                      <a:pt x="135" y="211"/>
                      <a:pt x="153" y="234"/>
                    </a:cubicBezTo>
                    <a:cubicBezTo>
                      <a:pt x="171" y="257"/>
                      <a:pt x="189" y="280"/>
                      <a:pt x="189" y="298"/>
                    </a:cubicBezTo>
                    <a:cubicBezTo>
                      <a:pt x="189" y="313"/>
                      <a:pt x="171" y="315"/>
                      <a:pt x="161" y="315"/>
                    </a:cubicBezTo>
                    <a:close/>
                    <a:moveTo>
                      <a:pt x="122" y="263"/>
                    </a:moveTo>
                    <a:cubicBezTo>
                      <a:pt x="122" y="263"/>
                      <a:pt x="121" y="263"/>
                      <a:pt x="121" y="262"/>
                    </a:cubicBezTo>
                    <a:cubicBezTo>
                      <a:pt x="118" y="258"/>
                      <a:pt x="114" y="256"/>
                      <a:pt x="109" y="256"/>
                    </a:cubicBezTo>
                    <a:cubicBezTo>
                      <a:pt x="106" y="256"/>
                      <a:pt x="103" y="257"/>
                      <a:pt x="101" y="258"/>
                    </a:cubicBezTo>
                    <a:cubicBezTo>
                      <a:pt x="99" y="250"/>
                      <a:pt x="91" y="244"/>
                      <a:pt x="82" y="244"/>
                    </a:cubicBezTo>
                    <a:cubicBezTo>
                      <a:pt x="72" y="244"/>
                      <a:pt x="63" y="252"/>
                      <a:pt x="63" y="263"/>
                    </a:cubicBezTo>
                    <a:cubicBezTo>
                      <a:pt x="63" y="264"/>
                      <a:pt x="63" y="264"/>
                      <a:pt x="63" y="265"/>
                    </a:cubicBezTo>
                    <a:cubicBezTo>
                      <a:pt x="59" y="261"/>
                      <a:pt x="54" y="259"/>
                      <a:pt x="48" y="259"/>
                    </a:cubicBezTo>
                    <a:cubicBezTo>
                      <a:pt x="46" y="259"/>
                      <a:pt x="44" y="260"/>
                      <a:pt x="42" y="260"/>
                    </a:cubicBezTo>
                    <a:cubicBezTo>
                      <a:pt x="32" y="274"/>
                      <a:pt x="24" y="288"/>
                      <a:pt x="24" y="298"/>
                    </a:cubicBezTo>
                    <a:cubicBezTo>
                      <a:pt x="24" y="306"/>
                      <a:pt x="34" y="307"/>
                      <a:pt x="44" y="307"/>
                    </a:cubicBezTo>
                    <a:cubicBezTo>
                      <a:pt x="161" y="307"/>
                      <a:pt x="161" y="307"/>
                      <a:pt x="161" y="307"/>
                    </a:cubicBezTo>
                    <a:cubicBezTo>
                      <a:pt x="170" y="307"/>
                      <a:pt x="181" y="306"/>
                      <a:pt x="181" y="298"/>
                    </a:cubicBezTo>
                    <a:cubicBezTo>
                      <a:pt x="181" y="289"/>
                      <a:pt x="175" y="278"/>
                      <a:pt x="167" y="266"/>
                    </a:cubicBezTo>
                    <a:cubicBezTo>
                      <a:pt x="167" y="266"/>
                      <a:pt x="166" y="266"/>
                      <a:pt x="166" y="266"/>
                    </a:cubicBezTo>
                    <a:cubicBezTo>
                      <a:pt x="166" y="265"/>
                      <a:pt x="166" y="265"/>
                      <a:pt x="165" y="264"/>
                    </a:cubicBezTo>
                    <a:cubicBezTo>
                      <a:pt x="163" y="260"/>
                      <a:pt x="160" y="256"/>
                      <a:pt x="156" y="252"/>
                    </a:cubicBezTo>
                    <a:cubicBezTo>
                      <a:pt x="153" y="249"/>
                      <a:pt x="148" y="248"/>
                      <a:pt x="144" y="248"/>
                    </a:cubicBezTo>
                    <a:cubicBezTo>
                      <a:pt x="134" y="248"/>
                      <a:pt x="125" y="254"/>
                      <a:pt x="122" y="263"/>
                    </a:cubicBezTo>
                    <a:close/>
                    <a:moveTo>
                      <a:pt x="124" y="23"/>
                    </a:moveTo>
                    <a:cubicBezTo>
                      <a:pt x="130" y="23"/>
                      <a:pt x="135" y="18"/>
                      <a:pt x="135" y="11"/>
                    </a:cubicBezTo>
                    <a:cubicBezTo>
                      <a:pt x="135" y="5"/>
                      <a:pt x="130" y="0"/>
                      <a:pt x="124" y="0"/>
                    </a:cubicBezTo>
                    <a:cubicBezTo>
                      <a:pt x="118" y="0"/>
                      <a:pt x="112" y="5"/>
                      <a:pt x="112" y="11"/>
                    </a:cubicBezTo>
                    <a:cubicBezTo>
                      <a:pt x="112" y="18"/>
                      <a:pt x="118" y="23"/>
                      <a:pt x="124" y="23"/>
                    </a:cubicBezTo>
                    <a:close/>
                    <a:moveTo>
                      <a:pt x="74" y="65"/>
                    </a:moveTo>
                    <a:cubicBezTo>
                      <a:pt x="83" y="65"/>
                      <a:pt x="91" y="58"/>
                      <a:pt x="91" y="49"/>
                    </a:cubicBezTo>
                    <a:cubicBezTo>
                      <a:pt x="91" y="45"/>
                      <a:pt x="89" y="40"/>
                      <a:pt x="86" y="37"/>
                    </a:cubicBezTo>
                    <a:cubicBezTo>
                      <a:pt x="83" y="34"/>
                      <a:pt x="79" y="32"/>
                      <a:pt x="74" y="32"/>
                    </a:cubicBezTo>
                    <a:cubicBezTo>
                      <a:pt x="70" y="32"/>
                      <a:pt x="66" y="34"/>
                      <a:pt x="62" y="37"/>
                    </a:cubicBezTo>
                    <a:cubicBezTo>
                      <a:pt x="59" y="40"/>
                      <a:pt x="58" y="45"/>
                      <a:pt x="58" y="49"/>
                    </a:cubicBezTo>
                    <a:cubicBezTo>
                      <a:pt x="58" y="58"/>
                      <a:pt x="65" y="65"/>
                      <a:pt x="74" y="65"/>
                    </a:cubicBezTo>
                    <a:close/>
                    <a:moveTo>
                      <a:pt x="68" y="43"/>
                    </a:moveTo>
                    <a:cubicBezTo>
                      <a:pt x="70" y="41"/>
                      <a:pt x="72" y="40"/>
                      <a:pt x="74" y="40"/>
                    </a:cubicBezTo>
                    <a:cubicBezTo>
                      <a:pt x="76" y="40"/>
                      <a:pt x="79" y="41"/>
                      <a:pt x="80" y="43"/>
                    </a:cubicBezTo>
                    <a:cubicBezTo>
                      <a:pt x="82" y="45"/>
                      <a:pt x="83" y="47"/>
                      <a:pt x="83" y="49"/>
                    </a:cubicBezTo>
                    <a:cubicBezTo>
                      <a:pt x="83" y="54"/>
                      <a:pt x="79" y="57"/>
                      <a:pt x="74" y="57"/>
                    </a:cubicBezTo>
                    <a:cubicBezTo>
                      <a:pt x="69" y="57"/>
                      <a:pt x="66" y="54"/>
                      <a:pt x="66" y="49"/>
                    </a:cubicBezTo>
                    <a:cubicBezTo>
                      <a:pt x="66" y="47"/>
                      <a:pt x="66" y="45"/>
                      <a:pt x="68" y="43"/>
                    </a:cubicBezTo>
                    <a:close/>
                    <a:moveTo>
                      <a:pt x="84" y="102"/>
                    </a:moveTo>
                    <a:cubicBezTo>
                      <a:pt x="92" y="102"/>
                      <a:pt x="92" y="102"/>
                      <a:pt x="92" y="102"/>
                    </a:cubicBezTo>
                    <a:cubicBezTo>
                      <a:pt x="92" y="100"/>
                      <a:pt x="92" y="99"/>
                      <a:pt x="92" y="97"/>
                    </a:cubicBezTo>
                    <a:cubicBezTo>
                      <a:pt x="92" y="92"/>
                      <a:pt x="94" y="86"/>
                      <a:pt x="98" y="82"/>
                    </a:cubicBezTo>
                    <a:cubicBezTo>
                      <a:pt x="102" y="78"/>
                      <a:pt x="108" y="76"/>
                      <a:pt x="113" y="76"/>
                    </a:cubicBezTo>
                    <a:cubicBezTo>
                      <a:pt x="119" y="76"/>
                      <a:pt x="124" y="78"/>
                      <a:pt x="129" y="82"/>
                    </a:cubicBezTo>
                    <a:cubicBezTo>
                      <a:pt x="133" y="86"/>
                      <a:pt x="135" y="92"/>
                      <a:pt x="135" y="97"/>
                    </a:cubicBezTo>
                    <a:cubicBezTo>
                      <a:pt x="135" y="99"/>
                      <a:pt x="135" y="100"/>
                      <a:pt x="134" y="102"/>
                    </a:cubicBezTo>
                    <a:cubicBezTo>
                      <a:pt x="142" y="102"/>
                      <a:pt x="142" y="102"/>
                      <a:pt x="142" y="102"/>
                    </a:cubicBezTo>
                    <a:cubicBezTo>
                      <a:pt x="143" y="100"/>
                      <a:pt x="143" y="99"/>
                      <a:pt x="143" y="97"/>
                    </a:cubicBezTo>
                    <a:cubicBezTo>
                      <a:pt x="143" y="89"/>
                      <a:pt x="140" y="82"/>
                      <a:pt x="134" y="76"/>
                    </a:cubicBezTo>
                    <a:cubicBezTo>
                      <a:pt x="129" y="71"/>
                      <a:pt x="121" y="68"/>
                      <a:pt x="113" y="68"/>
                    </a:cubicBezTo>
                    <a:cubicBezTo>
                      <a:pt x="105" y="68"/>
                      <a:pt x="98" y="71"/>
                      <a:pt x="92" y="76"/>
                    </a:cubicBezTo>
                    <a:cubicBezTo>
                      <a:pt x="87" y="82"/>
                      <a:pt x="84" y="89"/>
                      <a:pt x="84" y="97"/>
                    </a:cubicBezTo>
                    <a:cubicBezTo>
                      <a:pt x="84" y="99"/>
                      <a:pt x="84" y="100"/>
                      <a:pt x="84" y="102"/>
                    </a:cubicBezTo>
                    <a:close/>
                  </a:path>
                </a:pathLst>
              </a:custGeom>
              <a:solidFill>
                <a:sysClr val="windowText" lastClr="000000">
                  <a:lumMod val="50000"/>
                  <a:lumOff val="50000"/>
                </a:sysClr>
              </a:solidFill>
              <a:ln>
                <a:noFill/>
              </a:ln>
              <a:effectLst>
                <a:reflection blurRad="25400" stA="52000" endPos="51000" dir="5400000" sy="-100000" algn="bl" rotWithShape="0"/>
              </a:effec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4353162" y="3879301"/>
                <a:ext cx="794802" cy="807042"/>
                <a:chOff x="2391028" y="4677759"/>
                <a:chExt cx="870829" cy="884239"/>
              </a:xfrm>
              <a:scene3d>
                <a:camera prst="orthographicFront">
                  <a:rot lat="20820000" lon="1800000" rev="0"/>
                </a:camera>
                <a:lightRig rig="threePt" dir="t"/>
              </a:scene3d>
            </p:grpSpPr>
            <p:sp>
              <p:nvSpPr>
                <p:cNvPr id="23" name="文本框 69"/>
                <p:cNvSpPr txBox="1"/>
                <p:nvPr/>
              </p:nvSpPr>
              <p:spPr>
                <a:xfrm>
                  <a:off x="2587311" y="4807293"/>
                  <a:ext cx="529316" cy="75470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25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AF92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B</a:t>
                  </a:r>
                  <a:endParaRPr kumimoji="0" lang="zh-CN" altLang="en-US" sz="22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AF92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文本框 70"/>
                <p:cNvSpPr txBox="1"/>
                <p:nvPr/>
              </p:nvSpPr>
              <p:spPr>
                <a:xfrm>
                  <a:off x="2391028" y="4677759"/>
                  <a:ext cx="870829" cy="3230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62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AF92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OPTION</a:t>
                  </a:r>
                  <a:endParaRPr kumimoji="0" lang="zh-CN" altLang="en-US" sz="62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AF92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2" name="组合 31"/>
            <p:cNvGrpSpPr/>
            <p:nvPr/>
          </p:nvGrpSpPr>
          <p:grpSpPr>
            <a:xfrm>
              <a:off x="5914967" y="3435301"/>
              <a:ext cx="1073015" cy="2379927"/>
              <a:chOff x="5156362" y="1861756"/>
              <a:chExt cx="1907335" cy="4231961"/>
            </a:xfrm>
          </p:grpSpPr>
          <p:sp>
            <p:nvSpPr>
              <p:cNvPr id="33" name="任意多边形 32"/>
              <p:cNvSpPr/>
              <p:nvPr/>
            </p:nvSpPr>
            <p:spPr>
              <a:xfrm rot="16200000" flipH="1">
                <a:off x="5446150" y="4364012"/>
                <a:ext cx="3017096" cy="205757"/>
              </a:xfrm>
              <a:custGeom>
                <a:avLst/>
                <a:gdLst>
                  <a:gd name="connsiteX0" fmla="*/ 0 w 2030623"/>
                  <a:gd name="connsiteY0" fmla="*/ 360697 h 360697"/>
                  <a:gd name="connsiteX1" fmla="*/ 12830 w 2030623"/>
                  <a:gd name="connsiteY1" fmla="*/ 0 h 360697"/>
                  <a:gd name="connsiteX2" fmla="*/ 538782 w 2030623"/>
                  <a:gd name="connsiteY2" fmla="*/ 0 h 360697"/>
                  <a:gd name="connsiteX3" fmla="*/ 538782 w 2030623"/>
                  <a:gd name="connsiteY3" fmla="*/ 1 h 360697"/>
                  <a:gd name="connsiteX4" fmla="*/ 1945728 w 2030623"/>
                  <a:gd name="connsiteY4" fmla="*/ 4 h 360697"/>
                  <a:gd name="connsiteX5" fmla="*/ 2030623 w 2030623"/>
                  <a:gd name="connsiteY5" fmla="*/ 360697 h 360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0623" h="360697">
                    <a:moveTo>
                      <a:pt x="0" y="360697"/>
                    </a:moveTo>
                    <a:lnTo>
                      <a:pt x="12830" y="0"/>
                    </a:lnTo>
                    <a:lnTo>
                      <a:pt x="538782" y="0"/>
                    </a:lnTo>
                    <a:lnTo>
                      <a:pt x="538782" y="1"/>
                    </a:lnTo>
                    <a:lnTo>
                      <a:pt x="1945728" y="4"/>
                    </a:lnTo>
                    <a:lnTo>
                      <a:pt x="2030623" y="360697"/>
                    </a:lnTo>
                    <a:close/>
                  </a:path>
                </a:pathLst>
              </a:custGeom>
              <a:gradFill>
                <a:gsLst>
                  <a:gs pos="0">
                    <a:sysClr val="windowText" lastClr="000000">
                      <a:alpha val="52000"/>
                    </a:sysClr>
                  </a:gs>
                  <a:gs pos="100000">
                    <a:srgbClr val="EFF2F5">
                      <a:alpha val="0"/>
                    </a:srgbClr>
                  </a:gs>
                </a:gsLst>
                <a:lin ang="54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 rot="16200000" flipH="1">
                <a:off x="3492297" y="3543210"/>
                <a:ext cx="4204433" cy="855435"/>
              </a:xfrm>
              <a:custGeom>
                <a:avLst/>
                <a:gdLst>
                  <a:gd name="connsiteX0" fmla="*/ 0 w 4606609"/>
                  <a:gd name="connsiteY0" fmla="*/ 937262 h 937262"/>
                  <a:gd name="connsiteX1" fmla="*/ 576261 w 4606609"/>
                  <a:gd name="connsiteY1" fmla="*/ 937262 h 937262"/>
                  <a:gd name="connsiteX2" fmla="*/ 1066800 w 4606609"/>
                  <a:gd name="connsiteY2" fmla="*/ 937262 h 937262"/>
                  <a:gd name="connsiteX3" fmla="*/ 1643061 w 4606609"/>
                  <a:gd name="connsiteY3" fmla="*/ 937262 h 937262"/>
                  <a:gd name="connsiteX4" fmla="*/ 2371726 w 4606609"/>
                  <a:gd name="connsiteY4" fmla="*/ 937262 h 937262"/>
                  <a:gd name="connsiteX5" fmla="*/ 3438526 w 4606609"/>
                  <a:gd name="connsiteY5" fmla="*/ 937262 h 937262"/>
                  <a:gd name="connsiteX6" fmla="*/ 3438526 w 4606609"/>
                  <a:gd name="connsiteY6" fmla="*/ 937261 h 937262"/>
                  <a:gd name="connsiteX7" fmla="*/ 3539809 w 4606609"/>
                  <a:gd name="connsiteY7" fmla="*/ 937261 h 937262"/>
                  <a:gd name="connsiteX8" fmla="*/ 4606609 w 4606609"/>
                  <a:gd name="connsiteY8" fmla="*/ 937261 h 937262"/>
                  <a:gd name="connsiteX9" fmla="*/ 4386011 w 4606609"/>
                  <a:gd name="connsiteY9" fmla="*/ 4 h 937262"/>
                  <a:gd name="connsiteX10" fmla="*/ 2844483 w 4606609"/>
                  <a:gd name="connsiteY10" fmla="*/ 1 h 937262"/>
                  <a:gd name="connsiteX11" fmla="*/ 2844483 w 4606609"/>
                  <a:gd name="connsiteY11" fmla="*/ 0 h 937262"/>
                  <a:gd name="connsiteX12" fmla="*/ 2268222 w 4606609"/>
                  <a:gd name="connsiteY12" fmla="*/ 0 h 937262"/>
                  <a:gd name="connsiteX13" fmla="*/ 2268222 w 4606609"/>
                  <a:gd name="connsiteY13" fmla="*/ 2 h 937262"/>
                  <a:gd name="connsiteX14" fmla="*/ 1777683 w 4606609"/>
                  <a:gd name="connsiteY14" fmla="*/ 1 h 937262"/>
                  <a:gd name="connsiteX15" fmla="*/ 1777683 w 4606609"/>
                  <a:gd name="connsiteY15" fmla="*/ 0 h 937262"/>
                  <a:gd name="connsiteX16" fmla="*/ 1201422 w 4606609"/>
                  <a:gd name="connsiteY16" fmla="*/ 0 h 937262"/>
                  <a:gd name="connsiteX17" fmla="*/ 1201422 w 4606609"/>
                  <a:gd name="connsiteY17" fmla="*/ 1 h 937262"/>
                  <a:gd name="connsiteX18" fmla="*/ 1100139 w 4606609"/>
                  <a:gd name="connsiteY18" fmla="*/ 1 h 937262"/>
                  <a:gd name="connsiteX19" fmla="*/ 1100139 w 4606609"/>
                  <a:gd name="connsiteY19" fmla="*/ 3 h 937262"/>
                  <a:gd name="connsiteX20" fmla="*/ 609600 w 4606609"/>
                  <a:gd name="connsiteY20" fmla="*/ 2 h 937262"/>
                  <a:gd name="connsiteX21" fmla="*/ 609600 w 4606609"/>
                  <a:gd name="connsiteY21" fmla="*/ 1 h 937262"/>
                  <a:gd name="connsiteX22" fmla="*/ 33339 w 4606609"/>
                  <a:gd name="connsiteY22" fmla="*/ 1 h 937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606609" h="937262">
                    <a:moveTo>
                      <a:pt x="0" y="937262"/>
                    </a:moveTo>
                    <a:lnTo>
                      <a:pt x="576261" y="937262"/>
                    </a:lnTo>
                    <a:lnTo>
                      <a:pt x="1066800" y="937262"/>
                    </a:lnTo>
                    <a:lnTo>
                      <a:pt x="1643061" y="937262"/>
                    </a:lnTo>
                    <a:lnTo>
                      <a:pt x="2371726" y="937262"/>
                    </a:lnTo>
                    <a:lnTo>
                      <a:pt x="3438526" y="937262"/>
                    </a:lnTo>
                    <a:lnTo>
                      <a:pt x="3438526" y="937261"/>
                    </a:lnTo>
                    <a:lnTo>
                      <a:pt x="3539809" y="937261"/>
                    </a:lnTo>
                    <a:lnTo>
                      <a:pt x="4606609" y="937261"/>
                    </a:lnTo>
                    <a:lnTo>
                      <a:pt x="4386011" y="4"/>
                    </a:lnTo>
                    <a:lnTo>
                      <a:pt x="2844483" y="1"/>
                    </a:lnTo>
                    <a:lnTo>
                      <a:pt x="2844483" y="0"/>
                    </a:lnTo>
                    <a:lnTo>
                      <a:pt x="2268222" y="0"/>
                    </a:lnTo>
                    <a:lnTo>
                      <a:pt x="2268222" y="2"/>
                    </a:lnTo>
                    <a:lnTo>
                      <a:pt x="1777683" y="1"/>
                    </a:lnTo>
                    <a:lnTo>
                      <a:pt x="1777683" y="0"/>
                    </a:lnTo>
                    <a:lnTo>
                      <a:pt x="1201422" y="0"/>
                    </a:lnTo>
                    <a:lnTo>
                      <a:pt x="1201422" y="1"/>
                    </a:lnTo>
                    <a:lnTo>
                      <a:pt x="1100139" y="1"/>
                    </a:lnTo>
                    <a:lnTo>
                      <a:pt x="1100139" y="3"/>
                    </a:lnTo>
                    <a:lnTo>
                      <a:pt x="609600" y="2"/>
                    </a:lnTo>
                    <a:lnTo>
                      <a:pt x="609600" y="1"/>
                    </a:lnTo>
                    <a:lnTo>
                      <a:pt x="33339" y="1"/>
                    </a:lnTo>
                    <a:close/>
                  </a:path>
                </a:pathLst>
              </a:custGeom>
              <a:gradFill>
                <a:gsLst>
                  <a:gs pos="0">
                    <a:srgbClr val="F6FAFD"/>
                  </a:gs>
                  <a:gs pos="100000">
                    <a:srgbClr val="FCFEFD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254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 rot="5400000">
                <a:off x="4347731" y="3536255"/>
                <a:ext cx="4204433" cy="855435"/>
              </a:xfrm>
              <a:custGeom>
                <a:avLst/>
                <a:gdLst>
                  <a:gd name="connsiteX0" fmla="*/ 0 w 4606609"/>
                  <a:gd name="connsiteY0" fmla="*/ 937261 h 937262"/>
                  <a:gd name="connsiteX1" fmla="*/ 33339 w 4606609"/>
                  <a:gd name="connsiteY1" fmla="*/ 0 h 937262"/>
                  <a:gd name="connsiteX2" fmla="*/ 609600 w 4606609"/>
                  <a:gd name="connsiteY2" fmla="*/ 0 h 937262"/>
                  <a:gd name="connsiteX3" fmla="*/ 609600 w 4606609"/>
                  <a:gd name="connsiteY3" fmla="*/ 1 h 937262"/>
                  <a:gd name="connsiteX4" fmla="*/ 1100139 w 4606609"/>
                  <a:gd name="connsiteY4" fmla="*/ 2 h 937262"/>
                  <a:gd name="connsiteX5" fmla="*/ 1100139 w 4606609"/>
                  <a:gd name="connsiteY5" fmla="*/ 0 h 937262"/>
                  <a:gd name="connsiteX6" fmla="*/ 1676400 w 4606609"/>
                  <a:gd name="connsiteY6" fmla="*/ 0 h 937262"/>
                  <a:gd name="connsiteX7" fmla="*/ 1676400 w 4606609"/>
                  <a:gd name="connsiteY7" fmla="*/ 1 h 937262"/>
                  <a:gd name="connsiteX8" fmla="*/ 1777683 w 4606609"/>
                  <a:gd name="connsiteY8" fmla="*/ 1 h 937262"/>
                  <a:gd name="connsiteX9" fmla="*/ 1777683 w 4606609"/>
                  <a:gd name="connsiteY9" fmla="*/ 1 h 937262"/>
                  <a:gd name="connsiteX10" fmla="*/ 2268222 w 4606609"/>
                  <a:gd name="connsiteY10" fmla="*/ 2 h 937262"/>
                  <a:gd name="connsiteX11" fmla="*/ 2268222 w 4606609"/>
                  <a:gd name="connsiteY11" fmla="*/ 1 h 937262"/>
                  <a:gd name="connsiteX12" fmla="*/ 2844483 w 4606609"/>
                  <a:gd name="connsiteY12" fmla="*/ 1 h 937262"/>
                  <a:gd name="connsiteX13" fmla="*/ 2844483 w 4606609"/>
                  <a:gd name="connsiteY13" fmla="*/ 2 h 937262"/>
                  <a:gd name="connsiteX14" fmla="*/ 4386011 w 4606609"/>
                  <a:gd name="connsiteY14" fmla="*/ 5 h 937262"/>
                  <a:gd name="connsiteX15" fmla="*/ 4606609 w 4606609"/>
                  <a:gd name="connsiteY15" fmla="*/ 937262 h 937262"/>
                  <a:gd name="connsiteX16" fmla="*/ 3539809 w 4606609"/>
                  <a:gd name="connsiteY16" fmla="*/ 937262 h 937262"/>
                  <a:gd name="connsiteX17" fmla="*/ 2811144 w 4606609"/>
                  <a:gd name="connsiteY17" fmla="*/ 937262 h 937262"/>
                  <a:gd name="connsiteX18" fmla="*/ 2234883 w 4606609"/>
                  <a:gd name="connsiteY18" fmla="*/ 937262 h 937262"/>
                  <a:gd name="connsiteX19" fmla="*/ 1744344 w 4606609"/>
                  <a:gd name="connsiteY19" fmla="*/ 937262 h 937262"/>
                  <a:gd name="connsiteX20" fmla="*/ 1168083 w 4606609"/>
                  <a:gd name="connsiteY20" fmla="*/ 937262 h 937262"/>
                  <a:gd name="connsiteX21" fmla="*/ 1168083 w 4606609"/>
                  <a:gd name="connsiteY21" fmla="*/ 937261 h 937262"/>
                  <a:gd name="connsiteX22" fmla="*/ 1066800 w 4606609"/>
                  <a:gd name="connsiteY22" fmla="*/ 937261 h 937262"/>
                  <a:gd name="connsiteX23" fmla="*/ 576261 w 4606609"/>
                  <a:gd name="connsiteY23" fmla="*/ 937261 h 937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606609" h="937262">
                    <a:moveTo>
                      <a:pt x="0" y="937261"/>
                    </a:moveTo>
                    <a:lnTo>
                      <a:pt x="33339" y="0"/>
                    </a:lnTo>
                    <a:lnTo>
                      <a:pt x="609600" y="0"/>
                    </a:lnTo>
                    <a:lnTo>
                      <a:pt x="609600" y="1"/>
                    </a:lnTo>
                    <a:lnTo>
                      <a:pt x="1100139" y="2"/>
                    </a:lnTo>
                    <a:lnTo>
                      <a:pt x="1100139" y="0"/>
                    </a:lnTo>
                    <a:lnTo>
                      <a:pt x="1676400" y="0"/>
                    </a:lnTo>
                    <a:lnTo>
                      <a:pt x="1676400" y="1"/>
                    </a:lnTo>
                    <a:lnTo>
                      <a:pt x="1777683" y="1"/>
                    </a:lnTo>
                    <a:lnTo>
                      <a:pt x="1777683" y="1"/>
                    </a:lnTo>
                    <a:lnTo>
                      <a:pt x="2268222" y="2"/>
                    </a:lnTo>
                    <a:lnTo>
                      <a:pt x="2268222" y="1"/>
                    </a:lnTo>
                    <a:lnTo>
                      <a:pt x="2844483" y="1"/>
                    </a:lnTo>
                    <a:lnTo>
                      <a:pt x="2844483" y="2"/>
                    </a:lnTo>
                    <a:lnTo>
                      <a:pt x="4386011" y="5"/>
                    </a:lnTo>
                    <a:lnTo>
                      <a:pt x="4606609" y="937262"/>
                    </a:lnTo>
                    <a:lnTo>
                      <a:pt x="3539809" y="937262"/>
                    </a:lnTo>
                    <a:lnTo>
                      <a:pt x="2811144" y="937262"/>
                    </a:lnTo>
                    <a:lnTo>
                      <a:pt x="2234883" y="937262"/>
                    </a:lnTo>
                    <a:lnTo>
                      <a:pt x="1744344" y="937262"/>
                    </a:lnTo>
                    <a:lnTo>
                      <a:pt x="1168083" y="937262"/>
                    </a:lnTo>
                    <a:lnTo>
                      <a:pt x="1168083" y="937261"/>
                    </a:lnTo>
                    <a:lnTo>
                      <a:pt x="1066800" y="937261"/>
                    </a:lnTo>
                    <a:lnTo>
                      <a:pt x="576261" y="937261"/>
                    </a:lnTo>
                    <a:close/>
                  </a:path>
                </a:pathLst>
              </a:custGeom>
              <a:gradFill>
                <a:gsLst>
                  <a:gs pos="100000">
                    <a:srgbClr val="D4DAD8"/>
                  </a:gs>
                  <a:gs pos="0">
                    <a:srgbClr val="F3F6F9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254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5166799" y="1864907"/>
                <a:ext cx="1713472" cy="811569"/>
                <a:chOff x="5788188" y="837207"/>
                <a:chExt cx="1877375" cy="889200"/>
              </a:xfrm>
            </p:grpSpPr>
            <p:sp>
              <p:nvSpPr>
                <p:cNvPr id="44" name="平行四边形 8"/>
                <p:cNvSpPr/>
                <p:nvPr/>
              </p:nvSpPr>
              <p:spPr>
                <a:xfrm rot="16200000" flipH="1">
                  <a:off x="5812218" y="813177"/>
                  <a:ext cx="889200" cy="937260"/>
                </a:xfrm>
                <a:custGeom>
                  <a:avLst/>
                  <a:gdLst>
                    <a:gd name="connsiteX0" fmla="*/ 0 w 931548"/>
                    <a:gd name="connsiteY0" fmla="*/ 937261 h 937261"/>
                    <a:gd name="connsiteX1" fmla="*/ 42348 w 931548"/>
                    <a:gd name="connsiteY1" fmla="*/ 0 h 937261"/>
                    <a:gd name="connsiteX2" fmla="*/ 931548 w 931548"/>
                    <a:gd name="connsiteY2" fmla="*/ 0 h 937261"/>
                    <a:gd name="connsiteX3" fmla="*/ 889200 w 931548"/>
                    <a:gd name="connsiteY3" fmla="*/ 937261 h 937261"/>
                    <a:gd name="connsiteX4" fmla="*/ 0 w 931548"/>
                    <a:gd name="connsiteY4" fmla="*/ 937261 h 937261"/>
                    <a:gd name="connsiteX0-1" fmla="*/ 0 w 889200"/>
                    <a:gd name="connsiteY0-2" fmla="*/ 937261 h 937261"/>
                    <a:gd name="connsiteX1-3" fmla="*/ 42348 w 889200"/>
                    <a:gd name="connsiteY1-4" fmla="*/ 0 h 937261"/>
                    <a:gd name="connsiteX2-5" fmla="*/ 791851 w 889200"/>
                    <a:gd name="connsiteY2-6" fmla="*/ 6350 h 937261"/>
                    <a:gd name="connsiteX3-7" fmla="*/ 889200 w 889200"/>
                    <a:gd name="connsiteY3-8" fmla="*/ 937261 h 937261"/>
                    <a:gd name="connsiteX4-9" fmla="*/ 0 w 889200"/>
                    <a:gd name="connsiteY4-10" fmla="*/ 937261 h 937261"/>
                    <a:gd name="connsiteX0-11" fmla="*/ 0 w 889200"/>
                    <a:gd name="connsiteY0-12" fmla="*/ 937261 h 937261"/>
                    <a:gd name="connsiteX1-13" fmla="*/ 42348 w 889200"/>
                    <a:gd name="connsiteY1-14" fmla="*/ 0 h 937261"/>
                    <a:gd name="connsiteX2-15" fmla="*/ 804554 w 889200"/>
                    <a:gd name="connsiteY2-16" fmla="*/ 6350 h 937261"/>
                    <a:gd name="connsiteX3-17" fmla="*/ 889200 w 889200"/>
                    <a:gd name="connsiteY3-18" fmla="*/ 937261 h 937261"/>
                    <a:gd name="connsiteX4-19" fmla="*/ 0 w 889200"/>
                    <a:gd name="connsiteY4-20" fmla="*/ 937261 h 937261"/>
                    <a:gd name="connsiteX0-21" fmla="*/ 0 w 889200"/>
                    <a:gd name="connsiteY0-22" fmla="*/ 937261 h 937261"/>
                    <a:gd name="connsiteX1-23" fmla="*/ 42348 w 889200"/>
                    <a:gd name="connsiteY1-24" fmla="*/ 0 h 937261"/>
                    <a:gd name="connsiteX2-25" fmla="*/ 760107 w 889200"/>
                    <a:gd name="connsiteY2-26" fmla="*/ 6350 h 937261"/>
                    <a:gd name="connsiteX3-27" fmla="*/ 889200 w 889200"/>
                    <a:gd name="connsiteY3-28" fmla="*/ 937261 h 937261"/>
                    <a:gd name="connsiteX4-29" fmla="*/ 0 w 889200"/>
                    <a:gd name="connsiteY4-30" fmla="*/ 937261 h 937261"/>
                    <a:gd name="connsiteX0-31" fmla="*/ 0 w 889200"/>
                    <a:gd name="connsiteY0-32" fmla="*/ 937261 h 937261"/>
                    <a:gd name="connsiteX1-33" fmla="*/ 42348 w 889200"/>
                    <a:gd name="connsiteY1-34" fmla="*/ 0 h 937261"/>
                    <a:gd name="connsiteX2-35" fmla="*/ 804560 w 889200"/>
                    <a:gd name="connsiteY2-36" fmla="*/ 6350 h 937261"/>
                    <a:gd name="connsiteX3-37" fmla="*/ 889200 w 889200"/>
                    <a:gd name="connsiteY3-38" fmla="*/ 937261 h 937261"/>
                    <a:gd name="connsiteX4-39" fmla="*/ 0 w 889200"/>
                    <a:gd name="connsiteY4-40" fmla="*/ 937261 h 937261"/>
                    <a:gd name="connsiteX0-41" fmla="*/ 0 w 889200"/>
                    <a:gd name="connsiteY0-42" fmla="*/ 937262 h 937262"/>
                    <a:gd name="connsiteX1-43" fmla="*/ 32826 w 889200"/>
                    <a:gd name="connsiteY1-44" fmla="*/ 0 h 937262"/>
                    <a:gd name="connsiteX2-45" fmla="*/ 804560 w 889200"/>
                    <a:gd name="connsiteY2-46" fmla="*/ 6351 h 937262"/>
                    <a:gd name="connsiteX3-47" fmla="*/ 889200 w 889200"/>
                    <a:gd name="connsiteY3-48" fmla="*/ 937262 h 937262"/>
                    <a:gd name="connsiteX4-49" fmla="*/ 0 w 889200"/>
                    <a:gd name="connsiteY4-50" fmla="*/ 937262 h 937262"/>
                    <a:gd name="connsiteX0-51" fmla="*/ 0 w 889200"/>
                    <a:gd name="connsiteY0-52" fmla="*/ 940436 h 940436"/>
                    <a:gd name="connsiteX1-53" fmla="*/ 32826 w 889200"/>
                    <a:gd name="connsiteY1-54" fmla="*/ 3174 h 940436"/>
                    <a:gd name="connsiteX2-55" fmla="*/ 807735 w 889200"/>
                    <a:gd name="connsiteY2-56" fmla="*/ 0 h 940436"/>
                    <a:gd name="connsiteX3-57" fmla="*/ 889200 w 889200"/>
                    <a:gd name="connsiteY3-58" fmla="*/ 940436 h 940436"/>
                    <a:gd name="connsiteX4-59" fmla="*/ 0 w 889200"/>
                    <a:gd name="connsiteY4-60" fmla="*/ 940436 h 940436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889200" h="940436">
                      <a:moveTo>
                        <a:pt x="0" y="940436"/>
                      </a:moveTo>
                      <a:lnTo>
                        <a:pt x="32826" y="3174"/>
                      </a:lnTo>
                      <a:lnTo>
                        <a:pt x="807735" y="0"/>
                      </a:lnTo>
                      <a:lnTo>
                        <a:pt x="889200" y="940436"/>
                      </a:lnTo>
                      <a:lnTo>
                        <a:pt x="0" y="940436"/>
                      </a:lnTo>
                      <a:close/>
                    </a:path>
                  </a:pathLst>
                </a:custGeom>
                <a:solidFill>
                  <a:srgbClr val="E11F26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平行四边形 8"/>
                <p:cNvSpPr/>
                <p:nvPr/>
              </p:nvSpPr>
              <p:spPr>
                <a:xfrm rot="5400000">
                  <a:off x="6749475" y="810319"/>
                  <a:ext cx="889200" cy="942976"/>
                </a:xfrm>
                <a:custGeom>
                  <a:avLst/>
                  <a:gdLst>
                    <a:gd name="connsiteX0" fmla="*/ 0 w 931548"/>
                    <a:gd name="connsiteY0" fmla="*/ 937261 h 937261"/>
                    <a:gd name="connsiteX1" fmla="*/ 42348 w 931548"/>
                    <a:gd name="connsiteY1" fmla="*/ 0 h 937261"/>
                    <a:gd name="connsiteX2" fmla="*/ 931548 w 931548"/>
                    <a:gd name="connsiteY2" fmla="*/ 0 h 937261"/>
                    <a:gd name="connsiteX3" fmla="*/ 889200 w 931548"/>
                    <a:gd name="connsiteY3" fmla="*/ 937261 h 937261"/>
                    <a:gd name="connsiteX4" fmla="*/ 0 w 931548"/>
                    <a:gd name="connsiteY4" fmla="*/ 937261 h 937261"/>
                    <a:gd name="connsiteX0-1" fmla="*/ 0 w 889200"/>
                    <a:gd name="connsiteY0-2" fmla="*/ 937261 h 937261"/>
                    <a:gd name="connsiteX1-3" fmla="*/ 42348 w 889200"/>
                    <a:gd name="connsiteY1-4" fmla="*/ 0 h 937261"/>
                    <a:gd name="connsiteX2-5" fmla="*/ 791851 w 889200"/>
                    <a:gd name="connsiteY2-6" fmla="*/ 6350 h 937261"/>
                    <a:gd name="connsiteX3-7" fmla="*/ 889200 w 889200"/>
                    <a:gd name="connsiteY3-8" fmla="*/ 937261 h 937261"/>
                    <a:gd name="connsiteX4-9" fmla="*/ 0 w 889200"/>
                    <a:gd name="connsiteY4-10" fmla="*/ 937261 h 937261"/>
                    <a:gd name="connsiteX0-11" fmla="*/ 0 w 889200"/>
                    <a:gd name="connsiteY0-12" fmla="*/ 937261 h 937261"/>
                    <a:gd name="connsiteX1-13" fmla="*/ 42348 w 889200"/>
                    <a:gd name="connsiteY1-14" fmla="*/ 0 h 937261"/>
                    <a:gd name="connsiteX2-15" fmla="*/ 804554 w 889200"/>
                    <a:gd name="connsiteY2-16" fmla="*/ 6350 h 937261"/>
                    <a:gd name="connsiteX3-17" fmla="*/ 889200 w 889200"/>
                    <a:gd name="connsiteY3-18" fmla="*/ 937261 h 937261"/>
                    <a:gd name="connsiteX4-19" fmla="*/ 0 w 889200"/>
                    <a:gd name="connsiteY4-20" fmla="*/ 937261 h 937261"/>
                    <a:gd name="connsiteX0-21" fmla="*/ 0 w 889200"/>
                    <a:gd name="connsiteY0-22" fmla="*/ 937261 h 937261"/>
                    <a:gd name="connsiteX1-23" fmla="*/ 42348 w 889200"/>
                    <a:gd name="connsiteY1-24" fmla="*/ 0 h 937261"/>
                    <a:gd name="connsiteX2-25" fmla="*/ 760107 w 889200"/>
                    <a:gd name="connsiteY2-26" fmla="*/ 6350 h 937261"/>
                    <a:gd name="connsiteX3-27" fmla="*/ 889200 w 889200"/>
                    <a:gd name="connsiteY3-28" fmla="*/ 937261 h 937261"/>
                    <a:gd name="connsiteX4-29" fmla="*/ 0 w 889200"/>
                    <a:gd name="connsiteY4-30" fmla="*/ 937261 h 937261"/>
                    <a:gd name="connsiteX0-31" fmla="*/ 0 w 889200"/>
                    <a:gd name="connsiteY0-32" fmla="*/ 937261 h 937261"/>
                    <a:gd name="connsiteX1-33" fmla="*/ 42348 w 889200"/>
                    <a:gd name="connsiteY1-34" fmla="*/ 0 h 937261"/>
                    <a:gd name="connsiteX2-35" fmla="*/ 804560 w 889200"/>
                    <a:gd name="connsiteY2-36" fmla="*/ 6350 h 937261"/>
                    <a:gd name="connsiteX3-37" fmla="*/ 889200 w 889200"/>
                    <a:gd name="connsiteY3-38" fmla="*/ 937261 h 937261"/>
                    <a:gd name="connsiteX4-39" fmla="*/ 0 w 889200"/>
                    <a:gd name="connsiteY4-40" fmla="*/ 937261 h 937261"/>
                    <a:gd name="connsiteX0-41" fmla="*/ 0 w 889200"/>
                    <a:gd name="connsiteY0-42" fmla="*/ 937262 h 937262"/>
                    <a:gd name="connsiteX1-43" fmla="*/ 32826 w 889200"/>
                    <a:gd name="connsiteY1-44" fmla="*/ 0 h 937262"/>
                    <a:gd name="connsiteX2-45" fmla="*/ 804560 w 889200"/>
                    <a:gd name="connsiteY2-46" fmla="*/ 6351 h 937262"/>
                    <a:gd name="connsiteX3-47" fmla="*/ 889200 w 889200"/>
                    <a:gd name="connsiteY3-48" fmla="*/ 937262 h 937262"/>
                    <a:gd name="connsiteX4-49" fmla="*/ 0 w 889200"/>
                    <a:gd name="connsiteY4-50" fmla="*/ 937262 h 937262"/>
                    <a:gd name="connsiteX0-51" fmla="*/ 0 w 889200"/>
                    <a:gd name="connsiteY0-52" fmla="*/ 940436 h 940436"/>
                    <a:gd name="connsiteX1-53" fmla="*/ 32826 w 889200"/>
                    <a:gd name="connsiteY1-54" fmla="*/ 3174 h 940436"/>
                    <a:gd name="connsiteX2-55" fmla="*/ 807735 w 889200"/>
                    <a:gd name="connsiteY2-56" fmla="*/ 0 h 940436"/>
                    <a:gd name="connsiteX3-57" fmla="*/ 889200 w 889200"/>
                    <a:gd name="connsiteY3-58" fmla="*/ 940436 h 940436"/>
                    <a:gd name="connsiteX4-59" fmla="*/ 0 w 889200"/>
                    <a:gd name="connsiteY4-60" fmla="*/ 940436 h 940436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889200" h="940436">
                      <a:moveTo>
                        <a:pt x="0" y="940436"/>
                      </a:moveTo>
                      <a:lnTo>
                        <a:pt x="32826" y="3174"/>
                      </a:lnTo>
                      <a:lnTo>
                        <a:pt x="807735" y="0"/>
                      </a:lnTo>
                      <a:lnTo>
                        <a:pt x="889200" y="940436"/>
                      </a:lnTo>
                      <a:lnTo>
                        <a:pt x="0" y="940436"/>
                      </a:lnTo>
                      <a:close/>
                    </a:path>
                  </a:pathLst>
                </a:custGeom>
                <a:solidFill>
                  <a:srgbClr val="E11F26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7" name="任意多边形 36"/>
              <p:cNvSpPr/>
              <p:nvPr/>
            </p:nvSpPr>
            <p:spPr>
              <a:xfrm rot="5400000">
                <a:off x="6290909" y="2093180"/>
                <a:ext cx="308800" cy="858332"/>
              </a:xfrm>
              <a:custGeom>
                <a:avLst/>
                <a:gdLst>
                  <a:gd name="connsiteX0" fmla="*/ 0 w 338338"/>
                  <a:gd name="connsiteY0" fmla="*/ 940436 h 940436"/>
                  <a:gd name="connsiteX1" fmla="*/ 0 w 338338"/>
                  <a:gd name="connsiteY1" fmla="*/ 1053 h 940436"/>
                  <a:gd name="connsiteX2" fmla="*/ 256873 w 338338"/>
                  <a:gd name="connsiteY2" fmla="*/ 0 h 940436"/>
                  <a:gd name="connsiteX3" fmla="*/ 338338 w 338338"/>
                  <a:gd name="connsiteY3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8338" h="940436">
                    <a:moveTo>
                      <a:pt x="0" y="940436"/>
                    </a:moveTo>
                    <a:lnTo>
                      <a:pt x="0" y="1053"/>
                    </a:lnTo>
                    <a:lnTo>
                      <a:pt x="256873" y="0"/>
                    </a:lnTo>
                    <a:lnTo>
                      <a:pt x="338338" y="940436"/>
                    </a:lnTo>
                    <a:close/>
                  </a:path>
                </a:pathLst>
              </a:custGeom>
              <a:gradFill>
                <a:gsLst>
                  <a:gs pos="100000">
                    <a:sysClr val="window" lastClr="FFFFFF">
                      <a:lumMod val="95000"/>
                      <a:alpha val="0"/>
                    </a:sysClr>
                  </a:gs>
                  <a:gs pos="0">
                    <a:sysClr val="windowText" lastClr="000000">
                      <a:alpha val="20000"/>
                    </a:sysClr>
                  </a:gs>
                </a:gsLst>
                <a:lin ang="108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 rot="16200000" flipH="1">
                <a:off x="5431128" y="2093180"/>
                <a:ext cx="308800" cy="858332"/>
              </a:xfrm>
              <a:custGeom>
                <a:avLst/>
                <a:gdLst>
                  <a:gd name="connsiteX0" fmla="*/ 0 w 338338"/>
                  <a:gd name="connsiteY0" fmla="*/ 940436 h 940436"/>
                  <a:gd name="connsiteX1" fmla="*/ 0 w 338338"/>
                  <a:gd name="connsiteY1" fmla="*/ 1053 h 940436"/>
                  <a:gd name="connsiteX2" fmla="*/ 256873 w 338338"/>
                  <a:gd name="connsiteY2" fmla="*/ 0 h 940436"/>
                  <a:gd name="connsiteX3" fmla="*/ 338338 w 338338"/>
                  <a:gd name="connsiteY3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8338" h="940436">
                    <a:moveTo>
                      <a:pt x="0" y="940436"/>
                    </a:moveTo>
                    <a:lnTo>
                      <a:pt x="0" y="1053"/>
                    </a:lnTo>
                    <a:lnTo>
                      <a:pt x="256873" y="0"/>
                    </a:lnTo>
                    <a:lnTo>
                      <a:pt x="338338" y="940436"/>
                    </a:lnTo>
                    <a:close/>
                  </a:path>
                </a:pathLst>
              </a:custGeom>
              <a:gradFill>
                <a:gsLst>
                  <a:gs pos="100000">
                    <a:sysClr val="window" lastClr="FFFFFF">
                      <a:lumMod val="95000"/>
                      <a:alpha val="0"/>
                    </a:sysClr>
                  </a:gs>
                  <a:gs pos="0">
                    <a:sysClr val="windowText" lastClr="000000">
                      <a:alpha val="20000"/>
                    </a:sysClr>
                  </a:gs>
                </a:gsLst>
                <a:lin ang="108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6020486" y="5566316"/>
                <a:ext cx="1043211" cy="527401"/>
              </a:xfrm>
              <a:custGeom>
                <a:avLst/>
                <a:gdLst>
                  <a:gd name="connsiteX0" fmla="*/ 0 w 914400"/>
                  <a:gd name="connsiteY0" fmla="*/ 533400 h 533400"/>
                  <a:gd name="connsiteX1" fmla="*/ 914400 w 914400"/>
                  <a:gd name="connsiteY1" fmla="*/ 304800 h 533400"/>
                  <a:gd name="connsiteX2" fmla="*/ 12700 w 914400"/>
                  <a:gd name="connsiteY2" fmla="*/ 0 h 533400"/>
                  <a:gd name="connsiteX3" fmla="*/ 0 w 914400"/>
                  <a:gd name="connsiteY3" fmla="*/ 533400 h 533400"/>
                  <a:gd name="connsiteX0-1" fmla="*/ 0 w 962526"/>
                  <a:gd name="connsiteY0-2" fmla="*/ 533400 h 533400"/>
                  <a:gd name="connsiteX1-3" fmla="*/ 962526 w 962526"/>
                  <a:gd name="connsiteY1-4" fmla="*/ 304800 h 533400"/>
                  <a:gd name="connsiteX2-5" fmla="*/ 12700 w 962526"/>
                  <a:gd name="connsiteY2-6" fmla="*/ 0 h 533400"/>
                  <a:gd name="connsiteX3-7" fmla="*/ 0 w 962526"/>
                  <a:gd name="connsiteY3-8" fmla="*/ 533400 h 5334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962526" h="533400">
                    <a:moveTo>
                      <a:pt x="0" y="533400"/>
                    </a:moveTo>
                    <a:lnTo>
                      <a:pt x="962526" y="304800"/>
                    </a:lnTo>
                    <a:lnTo>
                      <a:pt x="12700" y="0"/>
                    </a:lnTo>
                    <a:lnTo>
                      <a:pt x="0" y="533400"/>
                    </a:lnTo>
                    <a:close/>
                  </a:path>
                </a:pathLst>
              </a:custGeom>
              <a:gradFill>
                <a:gsLst>
                  <a:gs pos="100000">
                    <a:sysClr val="window" lastClr="FFFFFF">
                      <a:lumMod val="50000"/>
                      <a:alpha val="36000"/>
                    </a:sysClr>
                  </a:gs>
                  <a:gs pos="0">
                    <a:sysClr val="window" lastClr="FFFFFF">
                      <a:lumMod val="50000"/>
                      <a:alpha val="0"/>
                    </a:sys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38100"/>
              </a:effectLst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0" name="Freeform 975"/>
              <p:cNvSpPr>
                <a:spLocks noEditPoints="1"/>
              </p:cNvSpPr>
              <p:nvPr/>
            </p:nvSpPr>
            <p:spPr bwMode="auto">
              <a:xfrm>
                <a:off x="5371724" y="3855791"/>
                <a:ext cx="426746" cy="527013"/>
              </a:xfrm>
              <a:custGeom>
                <a:avLst/>
                <a:gdLst>
                  <a:gd name="T0" fmla="*/ 120 w 349"/>
                  <a:gd name="T1" fmla="*/ 0 h 431"/>
                  <a:gd name="T2" fmla="*/ 117 w 349"/>
                  <a:gd name="T3" fmla="*/ 3 h 431"/>
                  <a:gd name="T4" fmla="*/ 2 w 349"/>
                  <a:gd name="T5" fmla="*/ 117 h 431"/>
                  <a:gd name="T6" fmla="*/ 0 w 349"/>
                  <a:gd name="T7" fmla="*/ 120 h 431"/>
                  <a:gd name="T8" fmla="*/ 0 w 349"/>
                  <a:gd name="T9" fmla="*/ 431 h 431"/>
                  <a:gd name="T10" fmla="*/ 349 w 349"/>
                  <a:gd name="T11" fmla="*/ 431 h 431"/>
                  <a:gd name="T12" fmla="*/ 349 w 349"/>
                  <a:gd name="T13" fmla="*/ 0 h 431"/>
                  <a:gd name="T14" fmla="*/ 120 w 349"/>
                  <a:gd name="T15" fmla="*/ 0 h 431"/>
                  <a:gd name="T16" fmla="*/ 114 w 349"/>
                  <a:gd name="T17" fmla="*/ 37 h 431"/>
                  <a:gd name="T18" fmla="*/ 114 w 349"/>
                  <a:gd name="T19" fmla="*/ 114 h 431"/>
                  <a:gd name="T20" fmla="*/ 37 w 349"/>
                  <a:gd name="T21" fmla="*/ 114 h 431"/>
                  <a:gd name="T22" fmla="*/ 114 w 349"/>
                  <a:gd name="T23" fmla="*/ 37 h 431"/>
                  <a:gd name="T24" fmla="*/ 328 w 349"/>
                  <a:gd name="T25" fmla="*/ 410 h 431"/>
                  <a:gd name="T26" fmla="*/ 20 w 349"/>
                  <a:gd name="T27" fmla="*/ 410 h 431"/>
                  <a:gd name="T28" fmla="*/ 20 w 349"/>
                  <a:gd name="T29" fmla="*/ 136 h 431"/>
                  <a:gd name="T30" fmla="*/ 135 w 349"/>
                  <a:gd name="T31" fmla="*/ 136 h 431"/>
                  <a:gd name="T32" fmla="*/ 135 w 349"/>
                  <a:gd name="T33" fmla="*/ 22 h 431"/>
                  <a:gd name="T34" fmla="*/ 328 w 349"/>
                  <a:gd name="T35" fmla="*/ 22 h 431"/>
                  <a:gd name="T36" fmla="*/ 328 w 349"/>
                  <a:gd name="T37" fmla="*/ 410 h 431"/>
                  <a:gd name="T38" fmla="*/ 75 w 349"/>
                  <a:gd name="T39" fmla="*/ 317 h 431"/>
                  <a:gd name="T40" fmla="*/ 145 w 349"/>
                  <a:gd name="T41" fmla="*/ 249 h 431"/>
                  <a:gd name="T42" fmla="*/ 187 w 349"/>
                  <a:gd name="T43" fmla="*/ 290 h 431"/>
                  <a:gd name="T44" fmla="*/ 300 w 349"/>
                  <a:gd name="T45" fmla="*/ 178 h 431"/>
                  <a:gd name="T46" fmla="*/ 285 w 349"/>
                  <a:gd name="T47" fmla="*/ 163 h 431"/>
                  <a:gd name="T48" fmla="*/ 187 w 349"/>
                  <a:gd name="T49" fmla="*/ 259 h 431"/>
                  <a:gd name="T50" fmla="*/ 152 w 349"/>
                  <a:gd name="T51" fmla="*/ 225 h 431"/>
                  <a:gd name="T52" fmla="*/ 145 w 349"/>
                  <a:gd name="T53" fmla="*/ 218 h 431"/>
                  <a:gd name="T54" fmla="*/ 138 w 349"/>
                  <a:gd name="T55" fmla="*/ 225 h 431"/>
                  <a:gd name="T56" fmla="*/ 60 w 349"/>
                  <a:gd name="T57" fmla="*/ 302 h 431"/>
                  <a:gd name="T58" fmla="*/ 75 w 349"/>
                  <a:gd name="T59" fmla="*/ 317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9" h="431">
                    <a:moveTo>
                      <a:pt x="120" y="0"/>
                    </a:moveTo>
                    <a:lnTo>
                      <a:pt x="117" y="3"/>
                    </a:lnTo>
                    <a:lnTo>
                      <a:pt x="2" y="117"/>
                    </a:lnTo>
                    <a:lnTo>
                      <a:pt x="0" y="120"/>
                    </a:lnTo>
                    <a:lnTo>
                      <a:pt x="0" y="431"/>
                    </a:lnTo>
                    <a:lnTo>
                      <a:pt x="349" y="431"/>
                    </a:lnTo>
                    <a:lnTo>
                      <a:pt x="349" y="0"/>
                    </a:lnTo>
                    <a:lnTo>
                      <a:pt x="120" y="0"/>
                    </a:lnTo>
                    <a:close/>
                    <a:moveTo>
                      <a:pt x="114" y="37"/>
                    </a:moveTo>
                    <a:lnTo>
                      <a:pt x="114" y="114"/>
                    </a:lnTo>
                    <a:lnTo>
                      <a:pt x="37" y="114"/>
                    </a:lnTo>
                    <a:lnTo>
                      <a:pt x="114" y="37"/>
                    </a:lnTo>
                    <a:close/>
                    <a:moveTo>
                      <a:pt x="328" y="410"/>
                    </a:moveTo>
                    <a:lnTo>
                      <a:pt x="20" y="410"/>
                    </a:lnTo>
                    <a:lnTo>
                      <a:pt x="20" y="136"/>
                    </a:lnTo>
                    <a:lnTo>
                      <a:pt x="135" y="136"/>
                    </a:lnTo>
                    <a:lnTo>
                      <a:pt x="135" y="22"/>
                    </a:lnTo>
                    <a:lnTo>
                      <a:pt x="328" y="22"/>
                    </a:lnTo>
                    <a:lnTo>
                      <a:pt x="328" y="410"/>
                    </a:lnTo>
                    <a:close/>
                    <a:moveTo>
                      <a:pt x="75" y="317"/>
                    </a:moveTo>
                    <a:lnTo>
                      <a:pt x="145" y="249"/>
                    </a:lnTo>
                    <a:lnTo>
                      <a:pt x="187" y="290"/>
                    </a:lnTo>
                    <a:lnTo>
                      <a:pt x="300" y="178"/>
                    </a:lnTo>
                    <a:lnTo>
                      <a:pt x="285" y="163"/>
                    </a:lnTo>
                    <a:lnTo>
                      <a:pt x="187" y="259"/>
                    </a:lnTo>
                    <a:lnTo>
                      <a:pt x="152" y="225"/>
                    </a:lnTo>
                    <a:lnTo>
                      <a:pt x="145" y="218"/>
                    </a:lnTo>
                    <a:lnTo>
                      <a:pt x="138" y="225"/>
                    </a:lnTo>
                    <a:lnTo>
                      <a:pt x="60" y="302"/>
                    </a:lnTo>
                    <a:lnTo>
                      <a:pt x="75" y="317"/>
                    </a:lnTo>
                    <a:close/>
                  </a:path>
                </a:pathLst>
              </a:custGeom>
              <a:solidFill>
                <a:sysClr val="windowText" lastClr="000000">
                  <a:lumMod val="50000"/>
                  <a:lumOff val="50000"/>
                </a:sysClr>
              </a:solidFill>
              <a:ln>
                <a:noFill/>
              </a:ln>
              <a:effectLst>
                <a:reflection blurRad="25400" stA="52000" endPos="51000" dir="5400000" sy="-100000" algn="bl" rotWithShape="0"/>
              </a:effec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41" name="组合 40"/>
              <p:cNvGrpSpPr/>
              <p:nvPr/>
            </p:nvGrpSpPr>
            <p:grpSpPr>
              <a:xfrm>
                <a:off x="6057813" y="2857851"/>
                <a:ext cx="794802" cy="807040"/>
                <a:chOff x="2391028" y="4677759"/>
                <a:chExt cx="870829" cy="884238"/>
              </a:xfrm>
              <a:scene3d>
                <a:camera prst="orthographicFront">
                  <a:rot lat="20820000" lon="1800000" rev="0"/>
                </a:camera>
                <a:lightRig rig="threePt" dir="t"/>
              </a:scene3d>
            </p:grpSpPr>
            <p:sp>
              <p:nvSpPr>
                <p:cNvPr id="42" name="文本框 74"/>
                <p:cNvSpPr txBox="1"/>
                <p:nvPr/>
              </p:nvSpPr>
              <p:spPr>
                <a:xfrm>
                  <a:off x="2587309" y="4807291"/>
                  <a:ext cx="529318" cy="75470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25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663A77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C</a:t>
                  </a:r>
                  <a:endParaRPr kumimoji="0" lang="zh-CN" altLang="en-US" sz="22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663A77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文本框 75"/>
                <p:cNvSpPr txBox="1"/>
                <p:nvPr/>
              </p:nvSpPr>
              <p:spPr>
                <a:xfrm>
                  <a:off x="2391028" y="4677759"/>
                  <a:ext cx="870829" cy="3230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62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663A77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OPTION</a:t>
                  </a:r>
                  <a:endParaRPr kumimoji="0" lang="zh-CN" altLang="en-US" sz="62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663A77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6" name="组合 45"/>
            <p:cNvGrpSpPr/>
            <p:nvPr/>
          </p:nvGrpSpPr>
          <p:grpSpPr>
            <a:xfrm>
              <a:off x="6876805" y="4034845"/>
              <a:ext cx="1061603" cy="1780382"/>
              <a:chOff x="6866075" y="2927861"/>
              <a:chExt cx="1887049" cy="3165856"/>
            </a:xfrm>
          </p:grpSpPr>
          <p:sp>
            <p:nvSpPr>
              <p:cNvPr id="47" name="任意多边形 46"/>
              <p:cNvSpPr/>
              <p:nvPr/>
            </p:nvSpPr>
            <p:spPr>
              <a:xfrm rot="16200000" flipH="1">
                <a:off x="7644082" y="4824307"/>
                <a:ext cx="2007271" cy="205757"/>
              </a:xfrm>
              <a:custGeom>
                <a:avLst/>
                <a:gdLst>
                  <a:gd name="connsiteX0" fmla="*/ 0 w 2030623"/>
                  <a:gd name="connsiteY0" fmla="*/ 360697 h 360697"/>
                  <a:gd name="connsiteX1" fmla="*/ 12830 w 2030623"/>
                  <a:gd name="connsiteY1" fmla="*/ 0 h 360697"/>
                  <a:gd name="connsiteX2" fmla="*/ 538782 w 2030623"/>
                  <a:gd name="connsiteY2" fmla="*/ 0 h 360697"/>
                  <a:gd name="connsiteX3" fmla="*/ 538782 w 2030623"/>
                  <a:gd name="connsiteY3" fmla="*/ 1 h 360697"/>
                  <a:gd name="connsiteX4" fmla="*/ 1945728 w 2030623"/>
                  <a:gd name="connsiteY4" fmla="*/ 4 h 360697"/>
                  <a:gd name="connsiteX5" fmla="*/ 2030623 w 2030623"/>
                  <a:gd name="connsiteY5" fmla="*/ 360697 h 360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0623" h="360697">
                    <a:moveTo>
                      <a:pt x="0" y="360697"/>
                    </a:moveTo>
                    <a:lnTo>
                      <a:pt x="12830" y="0"/>
                    </a:lnTo>
                    <a:lnTo>
                      <a:pt x="538782" y="0"/>
                    </a:lnTo>
                    <a:lnTo>
                      <a:pt x="538782" y="1"/>
                    </a:lnTo>
                    <a:lnTo>
                      <a:pt x="1945728" y="4"/>
                    </a:lnTo>
                    <a:lnTo>
                      <a:pt x="2030623" y="360697"/>
                    </a:lnTo>
                    <a:close/>
                  </a:path>
                </a:pathLst>
              </a:custGeom>
              <a:gradFill>
                <a:gsLst>
                  <a:gs pos="0">
                    <a:sysClr val="windowText" lastClr="000000">
                      <a:alpha val="52000"/>
                    </a:sysClr>
                  </a:gs>
                  <a:gs pos="100000">
                    <a:srgbClr val="EFF2F5">
                      <a:alpha val="0"/>
                    </a:srgbClr>
                  </a:gs>
                </a:gsLst>
                <a:lin ang="54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48" name="组合 47"/>
              <p:cNvGrpSpPr/>
              <p:nvPr/>
            </p:nvGrpSpPr>
            <p:grpSpPr>
              <a:xfrm>
                <a:off x="6866075" y="2927861"/>
                <a:ext cx="1722460" cy="3138330"/>
                <a:chOff x="3894614" y="2001838"/>
                <a:chExt cx="1887223" cy="3438527"/>
              </a:xfrm>
              <a:effectLst>
                <a:outerShdw blurRad="50800" dist="254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4" name="任意多边形 53"/>
                <p:cNvSpPr/>
                <p:nvPr/>
              </p:nvSpPr>
              <p:spPr>
                <a:xfrm rot="16200000" flipH="1">
                  <a:off x="2655095" y="3252470"/>
                  <a:ext cx="3438526" cy="937261"/>
                </a:xfrm>
                <a:custGeom>
                  <a:avLst/>
                  <a:gdLst>
                    <a:gd name="connsiteX0" fmla="*/ 0 w 3438526"/>
                    <a:gd name="connsiteY0" fmla="*/ 937261 h 937261"/>
                    <a:gd name="connsiteX1" fmla="*/ 576261 w 3438526"/>
                    <a:gd name="connsiteY1" fmla="*/ 937261 h 937261"/>
                    <a:gd name="connsiteX2" fmla="*/ 1066800 w 3438526"/>
                    <a:gd name="connsiteY2" fmla="*/ 937261 h 937261"/>
                    <a:gd name="connsiteX3" fmla="*/ 1643061 w 3438526"/>
                    <a:gd name="connsiteY3" fmla="*/ 937261 h 937261"/>
                    <a:gd name="connsiteX4" fmla="*/ 2371726 w 3438526"/>
                    <a:gd name="connsiteY4" fmla="*/ 937261 h 937261"/>
                    <a:gd name="connsiteX5" fmla="*/ 3438526 w 3438526"/>
                    <a:gd name="connsiteY5" fmla="*/ 937261 h 937261"/>
                    <a:gd name="connsiteX6" fmla="*/ 3217928 w 3438526"/>
                    <a:gd name="connsiteY6" fmla="*/ 4 h 937261"/>
                    <a:gd name="connsiteX7" fmla="*/ 1676400 w 3438526"/>
                    <a:gd name="connsiteY7" fmla="*/ 1 h 937261"/>
                    <a:gd name="connsiteX8" fmla="*/ 1676400 w 3438526"/>
                    <a:gd name="connsiteY8" fmla="*/ 0 h 937261"/>
                    <a:gd name="connsiteX9" fmla="*/ 1100139 w 3438526"/>
                    <a:gd name="connsiteY9" fmla="*/ 0 h 937261"/>
                    <a:gd name="connsiteX10" fmla="*/ 1100139 w 3438526"/>
                    <a:gd name="connsiteY10" fmla="*/ 2 h 937261"/>
                    <a:gd name="connsiteX11" fmla="*/ 609600 w 3438526"/>
                    <a:gd name="connsiteY11" fmla="*/ 1 h 937261"/>
                    <a:gd name="connsiteX12" fmla="*/ 609600 w 3438526"/>
                    <a:gd name="connsiteY12" fmla="*/ 0 h 937261"/>
                    <a:gd name="connsiteX13" fmla="*/ 33339 w 3438526"/>
                    <a:gd name="connsiteY13" fmla="*/ 0 h 937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438526" h="937261">
                      <a:moveTo>
                        <a:pt x="0" y="937261"/>
                      </a:moveTo>
                      <a:lnTo>
                        <a:pt x="576261" y="937261"/>
                      </a:lnTo>
                      <a:lnTo>
                        <a:pt x="1066800" y="937261"/>
                      </a:lnTo>
                      <a:lnTo>
                        <a:pt x="1643061" y="937261"/>
                      </a:lnTo>
                      <a:lnTo>
                        <a:pt x="2371726" y="937261"/>
                      </a:lnTo>
                      <a:lnTo>
                        <a:pt x="3438526" y="937261"/>
                      </a:lnTo>
                      <a:lnTo>
                        <a:pt x="3217928" y="4"/>
                      </a:lnTo>
                      <a:lnTo>
                        <a:pt x="1676400" y="1"/>
                      </a:lnTo>
                      <a:lnTo>
                        <a:pt x="1676400" y="0"/>
                      </a:lnTo>
                      <a:lnTo>
                        <a:pt x="1100139" y="0"/>
                      </a:lnTo>
                      <a:lnTo>
                        <a:pt x="1100139" y="2"/>
                      </a:lnTo>
                      <a:lnTo>
                        <a:pt x="609600" y="1"/>
                      </a:lnTo>
                      <a:lnTo>
                        <a:pt x="609600" y="0"/>
                      </a:lnTo>
                      <a:lnTo>
                        <a:pt x="33339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6FAFD"/>
                    </a:gs>
                    <a:gs pos="100000">
                      <a:srgbClr val="FCFEFD"/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任意多边形 54"/>
                <p:cNvSpPr/>
                <p:nvPr/>
              </p:nvSpPr>
              <p:spPr>
                <a:xfrm rot="5400000">
                  <a:off x="3592355" y="3252471"/>
                  <a:ext cx="3438526" cy="937261"/>
                </a:xfrm>
                <a:custGeom>
                  <a:avLst/>
                  <a:gdLst>
                    <a:gd name="connsiteX0" fmla="*/ 0 w 3438526"/>
                    <a:gd name="connsiteY0" fmla="*/ 937261 h 937261"/>
                    <a:gd name="connsiteX1" fmla="*/ 33339 w 3438526"/>
                    <a:gd name="connsiteY1" fmla="*/ 0 h 937261"/>
                    <a:gd name="connsiteX2" fmla="*/ 609600 w 3438526"/>
                    <a:gd name="connsiteY2" fmla="*/ 0 h 937261"/>
                    <a:gd name="connsiteX3" fmla="*/ 609600 w 3438526"/>
                    <a:gd name="connsiteY3" fmla="*/ 1 h 937261"/>
                    <a:gd name="connsiteX4" fmla="*/ 1100139 w 3438526"/>
                    <a:gd name="connsiteY4" fmla="*/ 2 h 937261"/>
                    <a:gd name="connsiteX5" fmla="*/ 1100139 w 3438526"/>
                    <a:gd name="connsiteY5" fmla="*/ 0 h 937261"/>
                    <a:gd name="connsiteX6" fmla="*/ 1676400 w 3438526"/>
                    <a:gd name="connsiteY6" fmla="*/ 0 h 937261"/>
                    <a:gd name="connsiteX7" fmla="*/ 1676400 w 3438526"/>
                    <a:gd name="connsiteY7" fmla="*/ 1 h 937261"/>
                    <a:gd name="connsiteX8" fmla="*/ 3217928 w 3438526"/>
                    <a:gd name="connsiteY8" fmla="*/ 4 h 937261"/>
                    <a:gd name="connsiteX9" fmla="*/ 3438526 w 3438526"/>
                    <a:gd name="connsiteY9" fmla="*/ 937261 h 937261"/>
                    <a:gd name="connsiteX10" fmla="*/ 2371726 w 3438526"/>
                    <a:gd name="connsiteY10" fmla="*/ 937261 h 937261"/>
                    <a:gd name="connsiteX11" fmla="*/ 1643061 w 3438526"/>
                    <a:gd name="connsiteY11" fmla="*/ 937261 h 937261"/>
                    <a:gd name="connsiteX12" fmla="*/ 1066800 w 3438526"/>
                    <a:gd name="connsiteY12" fmla="*/ 937261 h 937261"/>
                    <a:gd name="connsiteX13" fmla="*/ 576261 w 3438526"/>
                    <a:gd name="connsiteY13" fmla="*/ 937261 h 937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438526" h="937261">
                      <a:moveTo>
                        <a:pt x="0" y="937261"/>
                      </a:moveTo>
                      <a:lnTo>
                        <a:pt x="33339" y="0"/>
                      </a:lnTo>
                      <a:lnTo>
                        <a:pt x="609600" y="0"/>
                      </a:lnTo>
                      <a:lnTo>
                        <a:pt x="609600" y="1"/>
                      </a:lnTo>
                      <a:lnTo>
                        <a:pt x="1100139" y="2"/>
                      </a:lnTo>
                      <a:lnTo>
                        <a:pt x="1100139" y="0"/>
                      </a:lnTo>
                      <a:lnTo>
                        <a:pt x="1676400" y="0"/>
                      </a:lnTo>
                      <a:lnTo>
                        <a:pt x="1676400" y="1"/>
                      </a:lnTo>
                      <a:lnTo>
                        <a:pt x="3217928" y="4"/>
                      </a:lnTo>
                      <a:lnTo>
                        <a:pt x="3438526" y="937261"/>
                      </a:lnTo>
                      <a:lnTo>
                        <a:pt x="2371726" y="937261"/>
                      </a:lnTo>
                      <a:lnTo>
                        <a:pt x="1643061" y="937261"/>
                      </a:lnTo>
                      <a:lnTo>
                        <a:pt x="1066800" y="937261"/>
                      </a:lnTo>
                      <a:lnTo>
                        <a:pt x="576261" y="937261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D4DAD8"/>
                    </a:gs>
                    <a:gs pos="0">
                      <a:srgbClr val="F3F6F9"/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平行四边形 8"/>
                <p:cNvSpPr/>
                <p:nvPr/>
              </p:nvSpPr>
              <p:spPr>
                <a:xfrm rot="16200000" flipH="1">
                  <a:off x="3932139" y="1978602"/>
                  <a:ext cx="889200" cy="935672"/>
                </a:xfrm>
                <a:custGeom>
                  <a:avLst/>
                  <a:gdLst>
                    <a:gd name="connsiteX0" fmla="*/ 0 w 931548"/>
                    <a:gd name="connsiteY0" fmla="*/ 937261 h 937261"/>
                    <a:gd name="connsiteX1" fmla="*/ 42348 w 931548"/>
                    <a:gd name="connsiteY1" fmla="*/ 0 h 937261"/>
                    <a:gd name="connsiteX2" fmla="*/ 931548 w 931548"/>
                    <a:gd name="connsiteY2" fmla="*/ 0 h 937261"/>
                    <a:gd name="connsiteX3" fmla="*/ 889200 w 931548"/>
                    <a:gd name="connsiteY3" fmla="*/ 937261 h 937261"/>
                    <a:gd name="connsiteX4" fmla="*/ 0 w 931548"/>
                    <a:gd name="connsiteY4" fmla="*/ 937261 h 937261"/>
                    <a:gd name="connsiteX0-1" fmla="*/ 0 w 889200"/>
                    <a:gd name="connsiteY0-2" fmla="*/ 937261 h 937261"/>
                    <a:gd name="connsiteX1-3" fmla="*/ 42348 w 889200"/>
                    <a:gd name="connsiteY1-4" fmla="*/ 0 h 937261"/>
                    <a:gd name="connsiteX2-5" fmla="*/ 791851 w 889200"/>
                    <a:gd name="connsiteY2-6" fmla="*/ 6350 h 937261"/>
                    <a:gd name="connsiteX3-7" fmla="*/ 889200 w 889200"/>
                    <a:gd name="connsiteY3-8" fmla="*/ 937261 h 937261"/>
                    <a:gd name="connsiteX4-9" fmla="*/ 0 w 889200"/>
                    <a:gd name="connsiteY4-10" fmla="*/ 937261 h 937261"/>
                    <a:gd name="connsiteX0-11" fmla="*/ 0 w 889200"/>
                    <a:gd name="connsiteY0-12" fmla="*/ 937261 h 937261"/>
                    <a:gd name="connsiteX1-13" fmla="*/ 42348 w 889200"/>
                    <a:gd name="connsiteY1-14" fmla="*/ 0 h 937261"/>
                    <a:gd name="connsiteX2-15" fmla="*/ 804554 w 889200"/>
                    <a:gd name="connsiteY2-16" fmla="*/ 6350 h 937261"/>
                    <a:gd name="connsiteX3-17" fmla="*/ 889200 w 889200"/>
                    <a:gd name="connsiteY3-18" fmla="*/ 937261 h 937261"/>
                    <a:gd name="connsiteX4-19" fmla="*/ 0 w 889200"/>
                    <a:gd name="connsiteY4-20" fmla="*/ 937261 h 937261"/>
                    <a:gd name="connsiteX0-21" fmla="*/ 0 w 889200"/>
                    <a:gd name="connsiteY0-22" fmla="*/ 937261 h 937261"/>
                    <a:gd name="connsiteX1-23" fmla="*/ 42348 w 889200"/>
                    <a:gd name="connsiteY1-24" fmla="*/ 0 h 937261"/>
                    <a:gd name="connsiteX2-25" fmla="*/ 760107 w 889200"/>
                    <a:gd name="connsiteY2-26" fmla="*/ 6350 h 937261"/>
                    <a:gd name="connsiteX3-27" fmla="*/ 889200 w 889200"/>
                    <a:gd name="connsiteY3-28" fmla="*/ 937261 h 937261"/>
                    <a:gd name="connsiteX4-29" fmla="*/ 0 w 889200"/>
                    <a:gd name="connsiteY4-30" fmla="*/ 937261 h 937261"/>
                    <a:gd name="connsiteX0-31" fmla="*/ 0 w 889200"/>
                    <a:gd name="connsiteY0-32" fmla="*/ 937261 h 937261"/>
                    <a:gd name="connsiteX1-33" fmla="*/ 42348 w 889200"/>
                    <a:gd name="connsiteY1-34" fmla="*/ 0 h 937261"/>
                    <a:gd name="connsiteX2-35" fmla="*/ 804560 w 889200"/>
                    <a:gd name="connsiteY2-36" fmla="*/ 6350 h 937261"/>
                    <a:gd name="connsiteX3-37" fmla="*/ 889200 w 889200"/>
                    <a:gd name="connsiteY3-38" fmla="*/ 937261 h 937261"/>
                    <a:gd name="connsiteX4-39" fmla="*/ 0 w 889200"/>
                    <a:gd name="connsiteY4-40" fmla="*/ 937261 h 937261"/>
                    <a:gd name="connsiteX0-41" fmla="*/ 0 w 889200"/>
                    <a:gd name="connsiteY0-42" fmla="*/ 937262 h 937262"/>
                    <a:gd name="connsiteX1-43" fmla="*/ 32826 w 889200"/>
                    <a:gd name="connsiteY1-44" fmla="*/ 0 h 937262"/>
                    <a:gd name="connsiteX2-45" fmla="*/ 804560 w 889200"/>
                    <a:gd name="connsiteY2-46" fmla="*/ 6351 h 937262"/>
                    <a:gd name="connsiteX3-47" fmla="*/ 889200 w 889200"/>
                    <a:gd name="connsiteY3-48" fmla="*/ 937262 h 937262"/>
                    <a:gd name="connsiteX4-49" fmla="*/ 0 w 889200"/>
                    <a:gd name="connsiteY4-50" fmla="*/ 937262 h 937262"/>
                    <a:gd name="connsiteX0-51" fmla="*/ 0 w 889200"/>
                    <a:gd name="connsiteY0-52" fmla="*/ 940436 h 940436"/>
                    <a:gd name="connsiteX1-53" fmla="*/ 32826 w 889200"/>
                    <a:gd name="connsiteY1-54" fmla="*/ 3174 h 940436"/>
                    <a:gd name="connsiteX2-55" fmla="*/ 807735 w 889200"/>
                    <a:gd name="connsiteY2-56" fmla="*/ 0 h 940436"/>
                    <a:gd name="connsiteX3-57" fmla="*/ 889200 w 889200"/>
                    <a:gd name="connsiteY3-58" fmla="*/ 940436 h 940436"/>
                    <a:gd name="connsiteX4-59" fmla="*/ 0 w 889200"/>
                    <a:gd name="connsiteY4-60" fmla="*/ 940436 h 940436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889200" h="940436">
                      <a:moveTo>
                        <a:pt x="0" y="940436"/>
                      </a:moveTo>
                      <a:lnTo>
                        <a:pt x="32826" y="3174"/>
                      </a:lnTo>
                      <a:lnTo>
                        <a:pt x="807735" y="0"/>
                      </a:lnTo>
                      <a:lnTo>
                        <a:pt x="889200" y="940436"/>
                      </a:lnTo>
                      <a:lnTo>
                        <a:pt x="0" y="940436"/>
                      </a:lnTo>
                      <a:close/>
                    </a:path>
                  </a:pathLst>
                </a:custGeom>
                <a:solidFill>
                  <a:srgbClr val="20B2AA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平行四边形 8"/>
                <p:cNvSpPr/>
                <p:nvPr/>
              </p:nvSpPr>
              <p:spPr>
                <a:xfrm rot="5400000">
                  <a:off x="4867019" y="1976220"/>
                  <a:ext cx="889200" cy="940436"/>
                </a:xfrm>
                <a:custGeom>
                  <a:avLst/>
                  <a:gdLst>
                    <a:gd name="connsiteX0" fmla="*/ 0 w 931548"/>
                    <a:gd name="connsiteY0" fmla="*/ 937261 h 937261"/>
                    <a:gd name="connsiteX1" fmla="*/ 42348 w 931548"/>
                    <a:gd name="connsiteY1" fmla="*/ 0 h 937261"/>
                    <a:gd name="connsiteX2" fmla="*/ 931548 w 931548"/>
                    <a:gd name="connsiteY2" fmla="*/ 0 h 937261"/>
                    <a:gd name="connsiteX3" fmla="*/ 889200 w 931548"/>
                    <a:gd name="connsiteY3" fmla="*/ 937261 h 937261"/>
                    <a:gd name="connsiteX4" fmla="*/ 0 w 931548"/>
                    <a:gd name="connsiteY4" fmla="*/ 937261 h 937261"/>
                    <a:gd name="connsiteX0-1" fmla="*/ 0 w 889200"/>
                    <a:gd name="connsiteY0-2" fmla="*/ 937261 h 937261"/>
                    <a:gd name="connsiteX1-3" fmla="*/ 42348 w 889200"/>
                    <a:gd name="connsiteY1-4" fmla="*/ 0 h 937261"/>
                    <a:gd name="connsiteX2-5" fmla="*/ 791851 w 889200"/>
                    <a:gd name="connsiteY2-6" fmla="*/ 6350 h 937261"/>
                    <a:gd name="connsiteX3-7" fmla="*/ 889200 w 889200"/>
                    <a:gd name="connsiteY3-8" fmla="*/ 937261 h 937261"/>
                    <a:gd name="connsiteX4-9" fmla="*/ 0 w 889200"/>
                    <a:gd name="connsiteY4-10" fmla="*/ 937261 h 937261"/>
                    <a:gd name="connsiteX0-11" fmla="*/ 0 w 889200"/>
                    <a:gd name="connsiteY0-12" fmla="*/ 937261 h 937261"/>
                    <a:gd name="connsiteX1-13" fmla="*/ 42348 w 889200"/>
                    <a:gd name="connsiteY1-14" fmla="*/ 0 h 937261"/>
                    <a:gd name="connsiteX2-15" fmla="*/ 804554 w 889200"/>
                    <a:gd name="connsiteY2-16" fmla="*/ 6350 h 937261"/>
                    <a:gd name="connsiteX3-17" fmla="*/ 889200 w 889200"/>
                    <a:gd name="connsiteY3-18" fmla="*/ 937261 h 937261"/>
                    <a:gd name="connsiteX4-19" fmla="*/ 0 w 889200"/>
                    <a:gd name="connsiteY4-20" fmla="*/ 937261 h 937261"/>
                    <a:gd name="connsiteX0-21" fmla="*/ 0 w 889200"/>
                    <a:gd name="connsiteY0-22" fmla="*/ 937261 h 937261"/>
                    <a:gd name="connsiteX1-23" fmla="*/ 42348 w 889200"/>
                    <a:gd name="connsiteY1-24" fmla="*/ 0 h 937261"/>
                    <a:gd name="connsiteX2-25" fmla="*/ 760107 w 889200"/>
                    <a:gd name="connsiteY2-26" fmla="*/ 6350 h 937261"/>
                    <a:gd name="connsiteX3-27" fmla="*/ 889200 w 889200"/>
                    <a:gd name="connsiteY3-28" fmla="*/ 937261 h 937261"/>
                    <a:gd name="connsiteX4-29" fmla="*/ 0 w 889200"/>
                    <a:gd name="connsiteY4-30" fmla="*/ 937261 h 937261"/>
                    <a:gd name="connsiteX0-31" fmla="*/ 0 w 889200"/>
                    <a:gd name="connsiteY0-32" fmla="*/ 937261 h 937261"/>
                    <a:gd name="connsiteX1-33" fmla="*/ 42348 w 889200"/>
                    <a:gd name="connsiteY1-34" fmla="*/ 0 h 937261"/>
                    <a:gd name="connsiteX2-35" fmla="*/ 804560 w 889200"/>
                    <a:gd name="connsiteY2-36" fmla="*/ 6350 h 937261"/>
                    <a:gd name="connsiteX3-37" fmla="*/ 889200 w 889200"/>
                    <a:gd name="connsiteY3-38" fmla="*/ 937261 h 937261"/>
                    <a:gd name="connsiteX4-39" fmla="*/ 0 w 889200"/>
                    <a:gd name="connsiteY4-40" fmla="*/ 937261 h 937261"/>
                    <a:gd name="connsiteX0-41" fmla="*/ 0 w 889200"/>
                    <a:gd name="connsiteY0-42" fmla="*/ 937262 h 937262"/>
                    <a:gd name="connsiteX1-43" fmla="*/ 32826 w 889200"/>
                    <a:gd name="connsiteY1-44" fmla="*/ 0 h 937262"/>
                    <a:gd name="connsiteX2-45" fmla="*/ 804560 w 889200"/>
                    <a:gd name="connsiteY2-46" fmla="*/ 6351 h 937262"/>
                    <a:gd name="connsiteX3-47" fmla="*/ 889200 w 889200"/>
                    <a:gd name="connsiteY3-48" fmla="*/ 937262 h 937262"/>
                    <a:gd name="connsiteX4-49" fmla="*/ 0 w 889200"/>
                    <a:gd name="connsiteY4-50" fmla="*/ 937262 h 937262"/>
                    <a:gd name="connsiteX0-51" fmla="*/ 0 w 889200"/>
                    <a:gd name="connsiteY0-52" fmla="*/ 940436 h 940436"/>
                    <a:gd name="connsiteX1-53" fmla="*/ 32826 w 889200"/>
                    <a:gd name="connsiteY1-54" fmla="*/ 3174 h 940436"/>
                    <a:gd name="connsiteX2-55" fmla="*/ 807735 w 889200"/>
                    <a:gd name="connsiteY2-56" fmla="*/ 0 h 940436"/>
                    <a:gd name="connsiteX3-57" fmla="*/ 889200 w 889200"/>
                    <a:gd name="connsiteY3-58" fmla="*/ 940436 h 940436"/>
                    <a:gd name="connsiteX4-59" fmla="*/ 0 w 889200"/>
                    <a:gd name="connsiteY4-60" fmla="*/ 940436 h 940436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889200" h="940436">
                      <a:moveTo>
                        <a:pt x="0" y="940436"/>
                      </a:moveTo>
                      <a:lnTo>
                        <a:pt x="32826" y="3174"/>
                      </a:lnTo>
                      <a:lnTo>
                        <a:pt x="807735" y="0"/>
                      </a:lnTo>
                      <a:lnTo>
                        <a:pt x="889200" y="940436"/>
                      </a:lnTo>
                      <a:lnTo>
                        <a:pt x="0" y="940436"/>
                      </a:lnTo>
                      <a:close/>
                    </a:path>
                  </a:pathLst>
                </a:custGeom>
                <a:solidFill>
                  <a:srgbClr val="20B2AA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grpSp>
              <p:nvGrpSpPr>
                <p:cNvPr id="58" name="组合 57"/>
                <p:cNvGrpSpPr/>
                <p:nvPr/>
              </p:nvGrpSpPr>
              <p:grpSpPr>
                <a:xfrm>
                  <a:off x="3894614" y="2552700"/>
                  <a:ext cx="1885635" cy="338338"/>
                  <a:chOff x="3896201" y="3619501"/>
                  <a:chExt cx="1885635" cy="338338"/>
                </a:xfrm>
              </p:grpSpPr>
              <p:sp>
                <p:nvSpPr>
                  <p:cNvPr id="59" name="任意多边形 58"/>
                  <p:cNvSpPr/>
                  <p:nvPr/>
                </p:nvSpPr>
                <p:spPr>
                  <a:xfrm rot="5400000">
                    <a:off x="5142449" y="3318452"/>
                    <a:ext cx="338338" cy="940436"/>
                  </a:xfrm>
                  <a:custGeom>
                    <a:avLst/>
                    <a:gdLst>
                      <a:gd name="connsiteX0" fmla="*/ 0 w 338338"/>
                      <a:gd name="connsiteY0" fmla="*/ 940436 h 940436"/>
                      <a:gd name="connsiteX1" fmla="*/ 0 w 338338"/>
                      <a:gd name="connsiteY1" fmla="*/ 1053 h 940436"/>
                      <a:gd name="connsiteX2" fmla="*/ 256873 w 338338"/>
                      <a:gd name="connsiteY2" fmla="*/ 0 h 940436"/>
                      <a:gd name="connsiteX3" fmla="*/ 338338 w 338338"/>
                      <a:gd name="connsiteY3" fmla="*/ 940436 h 9404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8338" h="940436">
                        <a:moveTo>
                          <a:pt x="0" y="940436"/>
                        </a:moveTo>
                        <a:lnTo>
                          <a:pt x="0" y="1053"/>
                        </a:lnTo>
                        <a:lnTo>
                          <a:pt x="256873" y="0"/>
                        </a:lnTo>
                        <a:lnTo>
                          <a:pt x="338338" y="940436"/>
                        </a:lnTo>
                        <a:close/>
                      </a:path>
                    </a:pathLst>
                  </a:custGeom>
                  <a:gradFill>
                    <a:gsLst>
                      <a:gs pos="100000">
                        <a:sysClr val="window" lastClr="FFFFFF">
                          <a:lumMod val="95000"/>
                          <a:alpha val="0"/>
                        </a:sysClr>
                      </a:gs>
                      <a:gs pos="0">
                        <a:sysClr val="windowText" lastClr="000000">
                          <a:alpha val="20000"/>
                        </a:sysClr>
                      </a:gs>
                    </a:gsLst>
                    <a:lin ang="10800000" scaled="0"/>
                  </a:gra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6858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76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0" name="任意多边形 59"/>
                  <p:cNvSpPr/>
                  <p:nvPr/>
                </p:nvSpPr>
                <p:spPr>
                  <a:xfrm rot="16200000" flipH="1">
                    <a:off x="4197250" y="3318452"/>
                    <a:ext cx="338338" cy="940436"/>
                  </a:xfrm>
                  <a:custGeom>
                    <a:avLst/>
                    <a:gdLst>
                      <a:gd name="connsiteX0" fmla="*/ 0 w 338338"/>
                      <a:gd name="connsiteY0" fmla="*/ 940436 h 940436"/>
                      <a:gd name="connsiteX1" fmla="*/ 0 w 338338"/>
                      <a:gd name="connsiteY1" fmla="*/ 1053 h 940436"/>
                      <a:gd name="connsiteX2" fmla="*/ 256873 w 338338"/>
                      <a:gd name="connsiteY2" fmla="*/ 0 h 940436"/>
                      <a:gd name="connsiteX3" fmla="*/ 338338 w 338338"/>
                      <a:gd name="connsiteY3" fmla="*/ 940436 h 9404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8338" h="940436">
                        <a:moveTo>
                          <a:pt x="0" y="940436"/>
                        </a:moveTo>
                        <a:lnTo>
                          <a:pt x="0" y="1053"/>
                        </a:lnTo>
                        <a:lnTo>
                          <a:pt x="256873" y="0"/>
                        </a:lnTo>
                        <a:lnTo>
                          <a:pt x="338338" y="940436"/>
                        </a:lnTo>
                        <a:close/>
                      </a:path>
                    </a:pathLst>
                  </a:custGeom>
                  <a:gradFill>
                    <a:gsLst>
                      <a:gs pos="100000">
                        <a:sysClr val="window" lastClr="FFFFFF">
                          <a:lumMod val="95000"/>
                          <a:alpha val="0"/>
                        </a:sysClr>
                      </a:gs>
                      <a:gs pos="0">
                        <a:sysClr val="windowText" lastClr="000000">
                          <a:alpha val="20000"/>
                        </a:sysClr>
                      </a:gs>
                    </a:gsLst>
                    <a:lin ang="10800000" scaled="0"/>
                  </a:gra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6858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76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49" name="任意多边形 48"/>
              <p:cNvSpPr/>
              <p:nvPr/>
            </p:nvSpPr>
            <p:spPr>
              <a:xfrm>
                <a:off x="7709913" y="5566316"/>
                <a:ext cx="1043211" cy="527401"/>
              </a:xfrm>
              <a:custGeom>
                <a:avLst/>
                <a:gdLst>
                  <a:gd name="connsiteX0" fmla="*/ 0 w 914400"/>
                  <a:gd name="connsiteY0" fmla="*/ 533400 h 533400"/>
                  <a:gd name="connsiteX1" fmla="*/ 914400 w 914400"/>
                  <a:gd name="connsiteY1" fmla="*/ 304800 h 533400"/>
                  <a:gd name="connsiteX2" fmla="*/ 12700 w 914400"/>
                  <a:gd name="connsiteY2" fmla="*/ 0 h 533400"/>
                  <a:gd name="connsiteX3" fmla="*/ 0 w 914400"/>
                  <a:gd name="connsiteY3" fmla="*/ 533400 h 533400"/>
                  <a:gd name="connsiteX0-1" fmla="*/ 0 w 962526"/>
                  <a:gd name="connsiteY0-2" fmla="*/ 533400 h 533400"/>
                  <a:gd name="connsiteX1-3" fmla="*/ 962526 w 962526"/>
                  <a:gd name="connsiteY1-4" fmla="*/ 304800 h 533400"/>
                  <a:gd name="connsiteX2-5" fmla="*/ 12700 w 962526"/>
                  <a:gd name="connsiteY2-6" fmla="*/ 0 h 533400"/>
                  <a:gd name="connsiteX3-7" fmla="*/ 0 w 962526"/>
                  <a:gd name="connsiteY3-8" fmla="*/ 533400 h 5334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962526" h="533400">
                    <a:moveTo>
                      <a:pt x="0" y="533400"/>
                    </a:moveTo>
                    <a:lnTo>
                      <a:pt x="962526" y="304800"/>
                    </a:lnTo>
                    <a:lnTo>
                      <a:pt x="12700" y="0"/>
                    </a:lnTo>
                    <a:lnTo>
                      <a:pt x="0" y="533400"/>
                    </a:lnTo>
                    <a:close/>
                  </a:path>
                </a:pathLst>
              </a:custGeom>
              <a:gradFill>
                <a:gsLst>
                  <a:gs pos="100000">
                    <a:sysClr val="window" lastClr="FFFFFF">
                      <a:lumMod val="50000"/>
                      <a:alpha val="36000"/>
                    </a:sysClr>
                  </a:gs>
                  <a:gs pos="0">
                    <a:sysClr val="window" lastClr="FFFFFF">
                      <a:lumMod val="50000"/>
                      <a:alpha val="0"/>
                    </a:sys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38100"/>
              </a:effectLst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0" name="Freeform 979"/>
              <p:cNvSpPr>
                <a:spLocks noEditPoints="1"/>
              </p:cNvSpPr>
              <p:nvPr/>
            </p:nvSpPr>
            <p:spPr bwMode="auto">
              <a:xfrm>
                <a:off x="7001868" y="4720421"/>
                <a:ext cx="586747" cy="524698"/>
              </a:xfrm>
              <a:custGeom>
                <a:avLst/>
                <a:gdLst>
                  <a:gd name="T0" fmla="*/ 242 w 364"/>
                  <a:gd name="T1" fmla="*/ 177 h 326"/>
                  <a:gd name="T2" fmla="*/ 202 w 364"/>
                  <a:gd name="T3" fmla="*/ 142 h 326"/>
                  <a:gd name="T4" fmla="*/ 188 w 364"/>
                  <a:gd name="T5" fmla="*/ 100 h 326"/>
                  <a:gd name="T6" fmla="*/ 135 w 364"/>
                  <a:gd name="T7" fmla="*/ 104 h 326"/>
                  <a:gd name="T8" fmla="*/ 95 w 364"/>
                  <a:gd name="T9" fmla="*/ 84 h 326"/>
                  <a:gd name="T10" fmla="*/ 60 w 364"/>
                  <a:gd name="T11" fmla="*/ 124 h 326"/>
                  <a:gd name="T12" fmla="*/ 18 w 364"/>
                  <a:gd name="T13" fmla="*/ 138 h 326"/>
                  <a:gd name="T14" fmla="*/ 22 w 364"/>
                  <a:gd name="T15" fmla="*/ 191 h 326"/>
                  <a:gd name="T16" fmla="*/ 2 w 364"/>
                  <a:gd name="T17" fmla="*/ 231 h 326"/>
                  <a:gd name="T18" fmla="*/ 42 w 364"/>
                  <a:gd name="T19" fmla="*/ 266 h 326"/>
                  <a:gd name="T20" fmla="*/ 56 w 364"/>
                  <a:gd name="T21" fmla="*/ 308 h 326"/>
                  <a:gd name="T22" fmla="*/ 109 w 364"/>
                  <a:gd name="T23" fmla="*/ 304 h 326"/>
                  <a:gd name="T24" fmla="*/ 149 w 364"/>
                  <a:gd name="T25" fmla="*/ 324 h 326"/>
                  <a:gd name="T26" fmla="*/ 184 w 364"/>
                  <a:gd name="T27" fmla="*/ 283 h 326"/>
                  <a:gd name="T28" fmla="*/ 226 w 364"/>
                  <a:gd name="T29" fmla="*/ 270 h 326"/>
                  <a:gd name="T30" fmla="*/ 222 w 364"/>
                  <a:gd name="T31" fmla="*/ 216 h 326"/>
                  <a:gd name="T32" fmla="*/ 127 w 364"/>
                  <a:gd name="T33" fmla="*/ 280 h 326"/>
                  <a:gd name="T34" fmla="*/ 117 w 364"/>
                  <a:gd name="T35" fmla="*/ 127 h 326"/>
                  <a:gd name="T36" fmla="*/ 127 w 364"/>
                  <a:gd name="T37" fmla="*/ 280 h 326"/>
                  <a:gd name="T38" fmla="*/ 364 w 364"/>
                  <a:gd name="T39" fmla="*/ 90 h 326"/>
                  <a:gd name="T40" fmla="*/ 348 w 364"/>
                  <a:gd name="T41" fmla="*/ 66 h 326"/>
                  <a:gd name="T42" fmla="*/ 345 w 364"/>
                  <a:gd name="T43" fmla="*/ 29 h 326"/>
                  <a:gd name="T44" fmla="*/ 316 w 364"/>
                  <a:gd name="T45" fmla="*/ 24 h 326"/>
                  <a:gd name="T46" fmla="*/ 289 w 364"/>
                  <a:gd name="T47" fmla="*/ 0 h 326"/>
                  <a:gd name="T48" fmla="*/ 264 w 364"/>
                  <a:gd name="T49" fmla="*/ 16 h 326"/>
                  <a:gd name="T50" fmla="*/ 228 w 364"/>
                  <a:gd name="T51" fmla="*/ 19 h 326"/>
                  <a:gd name="T52" fmla="*/ 222 w 364"/>
                  <a:gd name="T53" fmla="*/ 48 h 326"/>
                  <a:gd name="T54" fmla="*/ 198 w 364"/>
                  <a:gd name="T55" fmla="*/ 75 h 326"/>
                  <a:gd name="T56" fmla="*/ 215 w 364"/>
                  <a:gd name="T57" fmla="*/ 100 h 326"/>
                  <a:gd name="T58" fmla="*/ 217 w 364"/>
                  <a:gd name="T59" fmla="*/ 136 h 326"/>
                  <a:gd name="T60" fmla="*/ 247 w 364"/>
                  <a:gd name="T61" fmla="*/ 142 h 326"/>
                  <a:gd name="T62" fmla="*/ 274 w 364"/>
                  <a:gd name="T63" fmla="*/ 166 h 326"/>
                  <a:gd name="T64" fmla="*/ 299 w 364"/>
                  <a:gd name="T65" fmla="*/ 149 h 326"/>
                  <a:gd name="T66" fmla="*/ 335 w 364"/>
                  <a:gd name="T67" fmla="*/ 147 h 326"/>
                  <a:gd name="T68" fmla="*/ 340 w 364"/>
                  <a:gd name="T69" fmla="*/ 117 h 326"/>
                  <a:gd name="T70" fmla="*/ 285 w 364"/>
                  <a:gd name="T71" fmla="*/ 135 h 326"/>
                  <a:gd name="T72" fmla="*/ 278 w 364"/>
                  <a:gd name="T73" fmla="*/ 31 h 326"/>
                  <a:gd name="T74" fmla="*/ 285 w 364"/>
                  <a:gd name="T75" fmla="*/ 135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64" h="326">
                    <a:moveTo>
                      <a:pt x="244" y="215"/>
                    </a:moveTo>
                    <a:cubicBezTo>
                      <a:pt x="242" y="177"/>
                      <a:pt x="242" y="177"/>
                      <a:pt x="242" y="177"/>
                    </a:cubicBezTo>
                    <a:cubicBezTo>
                      <a:pt x="219" y="179"/>
                      <a:pt x="219" y="179"/>
                      <a:pt x="219" y="179"/>
                    </a:cubicBezTo>
                    <a:cubicBezTo>
                      <a:pt x="216" y="165"/>
                      <a:pt x="210" y="153"/>
                      <a:pt x="202" y="142"/>
                    </a:cubicBezTo>
                    <a:cubicBezTo>
                      <a:pt x="216" y="125"/>
                      <a:pt x="216" y="125"/>
                      <a:pt x="216" y="125"/>
                    </a:cubicBezTo>
                    <a:cubicBezTo>
                      <a:pt x="188" y="100"/>
                      <a:pt x="188" y="100"/>
                      <a:pt x="188" y="100"/>
                    </a:cubicBezTo>
                    <a:cubicBezTo>
                      <a:pt x="173" y="117"/>
                      <a:pt x="173" y="117"/>
                      <a:pt x="173" y="117"/>
                    </a:cubicBezTo>
                    <a:cubicBezTo>
                      <a:pt x="161" y="110"/>
                      <a:pt x="148" y="106"/>
                      <a:pt x="135" y="104"/>
                    </a:cubicBezTo>
                    <a:cubicBezTo>
                      <a:pt x="133" y="81"/>
                      <a:pt x="133" y="81"/>
                      <a:pt x="133" y="81"/>
                    </a:cubicBezTo>
                    <a:cubicBezTo>
                      <a:pt x="95" y="84"/>
                      <a:pt x="95" y="84"/>
                      <a:pt x="95" y="84"/>
                    </a:cubicBezTo>
                    <a:cubicBezTo>
                      <a:pt x="97" y="106"/>
                      <a:pt x="97" y="106"/>
                      <a:pt x="97" y="106"/>
                    </a:cubicBezTo>
                    <a:cubicBezTo>
                      <a:pt x="83" y="110"/>
                      <a:pt x="71" y="116"/>
                      <a:pt x="60" y="124"/>
                    </a:cubicBezTo>
                    <a:cubicBezTo>
                      <a:pt x="43" y="109"/>
                      <a:pt x="43" y="109"/>
                      <a:pt x="43" y="109"/>
                    </a:cubicBezTo>
                    <a:cubicBezTo>
                      <a:pt x="18" y="138"/>
                      <a:pt x="18" y="138"/>
                      <a:pt x="18" y="138"/>
                    </a:cubicBezTo>
                    <a:cubicBezTo>
                      <a:pt x="35" y="153"/>
                      <a:pt x="35" y="153"/>
                      <a:pt x="35" y="153"/>
                    </a:cubicBezTo>
                    <a:cubicBezTo>
                      <a:pt x="28" y="164"/>
                      <a:pt x="24" y="177"/>
                      <a:pt x="22" y="191"/>
                    </a:cubicBezTo>
                    <a:cubicBezTo>
                      <a:pt x="0" y="193"/>
                      <a:pt x="0" y="193"/>
                      <a:pt x="0" y="193"/>
                    </a:cubicBezTo>
                    <a:cubicBezTo>
                      <a:pt x="2" y="231"/>
                      <a:pt x="2" y="231"/>
                      <a:pt x="2" y="231"/>
                    </a:cubicBezTo>
                    <a:cubicBezTo>
                      <a:pt x="25" y="229"/>
                      <a:pt x="25" y="229"/>
                      <a:pt x="25" y="229"/>
                    </a:cubicBezTo>
                    <a:cubicBezTo>
                      <a:pt x="28" y="243"/>
                      <a:pt x="34" y="255"/>
                      <a:pt x="42" y="266"/>
                    </a:cubicBezTo>
                    <a:cubicBezTo>
                      <a:pt x="28" y="282"/>
                      <a:pt x="28" y="282"/>
                      <a:pt x="28" y="282"/>
                    </a:cubicBezTo>
                    <a:cubicBezTo>
                      <a:pt x="56" y="308"/>
                      <a:pt x="56" y="308"/>
                      <a:pt x="56" y="308"/>
                    </a:cubicBezTo>
                    <a:cubicBezTo>
                      <a:pt x="71" y="291"/>
                      <a:pt x="71" y="291"/>
                      <a:pt x="71" y="291"/>
                    </a:cubicBezTo>
                    <a:cubicBezTo>
                      <a:pt x="83" y="297"/>
                      <a:pt x="96" y="302"/>
                      <a:pt x="109" y="304"/>
                    </a:cubicBezTo>
                    <a:cubicBezTo>
                      <a:pt x="111" y="326"/>
                      <a:pt x="111" y="326"/>
                      <a:pt x="111" y="326"/>
                    </a:cubicBezTo>
                    <a:cubicBezTo>
                      <a:pt x="149" y="324"/>
                      <a:pt x="149" y="324"/>
                      <a:pt x="149" y="324"/>
                    </a:cubicBezTo>
                    <a:cubicBezTo>
                      <a:pt x="147" y="301"/>
                      <a:pt x="147" y="301"/>
                      <a:pt x="147" y="301"/>
                    </a:cubicBezTo>
                    <a:cubicBezTo>
                      <a:pt x="161" y="298"/>
                      <a:pt x="173" y="292"/>
                      <a:pt x="184" y="283"/>
                    </a:cubicBezTo>
                    <a:cubicBezTo>
                      <a:pt x="201" y="298"/>
                      <a:pt x="201" y="298"/>
                      <a:pt x="201" y="298"/>
                    </a:cubicBezTo>
                    <a:cubicBezTo>
                      <a:pt x="226" y="270"/>
                      <a:pt x="226" y="270"/>
                      <a:pt x="226" y="270"/>
                    </a:cubicBezTo>
                    <a:cubicBezTo>
                      <a:pt x="209" y="255"/>
                      <a:pt x="209" y="255"/>
                      <a:pt x="209" y="255"/>
                    </a:cubicBezTo>
                    <a:cubicBezTo>
                      <a:pt x="216" y="243"/>
                      <a:pt x="220" y="230"/>
                      <a:pt x="222" y="216"/>
                    </a:cubicBezTo>
                    <a:lnTo>
                      <a:pt x="244" y="215"/>
                    </a:lnTo>
                    <a:close/>
                    <a:moveTo>
                      <a:pt x="127" y="280"/>
                    </a:moveTo>
                    <a:cubicBezTo>
                      <a:pt x="85" y="283"/>
                      <a:pt x="48" y="251"/>
                      <a:pt x="45" y="209"/>
                    </a:cubicBezTo>
                    <a:cubicBezTo>
                      <a:pt x="43" y="167"/>
                      <a:pt x="75" y="130"/>
                      <a:pt x="117" y="127"/>
                    </a:cubicBezTo>
                    <a:cubicBezTo>
                      <a:pt x="159" y="124"/>
                      <a:pt x="196" y="157"/>
                      <a:pt x="199" y="199"/>
                    </a:cubicBezTo>
                    <a:cubicBezTo>
                      <a:pt x="201" y="241"/>
                      <a:pt x="169" y="278"/>
                      <a:pt x="127" y="280"/>
                    </a:cubicBezTo>
                    <a:close/>
                    <a:moveTo>
                      <a:pt x="349" y="91"/>
                    </a:moveTo>
                    <a:cubicBezTo>
                      <a:pt x="364" y="90"/>
                      <a:pt x="364" y="90"/>
                      <a:pt x="364" y="90"/>
                    </a:cubicBezTo>
                    <a:cubicBezTo>
                      <a:pt x="363" y="65"/>
                      <a:pt x="363" y="65"/>
                      <a:pt x="363" y="65"/>
                    </a:cubicBezTo>
                    <a:cubicBezTo>
                      <a:pt x="348" y="66"/>
                      <a:pt x="348" y="66"/>
                      <a:pt x="348" y="66"/>
                    </a:cubicBezTo>
                    <a:cubicBezTo>
                      <a:pt x="345" y="56"/>
                      <a:pt x="341" y="48"/>
                      <a:pt x="335" y="41"/>
                    </a:cubicBezTo>
                    <a:cubicBezTo>
                      <a:pt x="345" y="29"/>
                      <a:pt x="345" y="29"/>
                      <a:pt x="345" y="29"/>
                    </a:cubicBezTo>
                    <a:cubicBezTo>
                      <a:pt x="326" y="12"/>
                      <a:pt x="326" y="12"/>
                      <a:pt x="326" y="12"/>
                    </a:cubicBezTo>
                    <a:cubicBezTo>
                      <a:pt x="316" y="24"/>
                      <a:pt x="316" y="24"/>
                      <a:pt x="316" y="24"/>
                    </a:cubicBezTo>
                    <a:cubicBezTo>
                      <a:pt x="308" y="19"/>
                      <a:pt x="299" y="16"/>
                      <a:pt x="290" y="15"/>
                    </a:cubicBezTo>
                    <a:cubicBezTo>
                      <a:pt x="289" y="0"/>
                      <a:pt x="289" y="0"/>
                      <a:pt x="289" y="0"/>
                    </a:cubicBezTo>
                    <a:cubicBezTo>
                      <a:pt x="263" y="1"/>
                      <a:pt x="263" y="1"/>
                      <a:pt x="263" y="1"/>
                    </a:cubicBezTo>
                    <a:cubicBezTo>
                      <a:pt x="264" y="16"/>
                      <a:pt x="264" y="16"/>
                      <a:pt x="264" y="16"/>
                    </a:cubicBezTo>
                    <a:cubicBezTo>
                      <a:pt x="255" y="19"/>
                      <a:pt x="247" y="23"/>
                      <a:pt x="239" y="29"/>
                    </a:cubicBezTo>
                    <a:cubicBezTo>
                      <a:pt x="228" y="19"/>
                      <a:pt x="228" y="19"/>
                      <a:pt x="228" y="19"/>
                    </a:cubicBezTo>
                    <a:cubicBezTo>
                      <a:pt x="211" y="38"/>
                      <a:pt x="211" y="38"/>
                      <a:pt x="211" y="38"/>
                    </a:cubicBezTo>
                    <a:cubicBezTo>
                      <a:pt x="222" y="48"/>
                      <a:pt x="222" y="48"/>
                      <a:pt x="222" y="48"/>
                    </a:cubicBezTo>
                    <a:cubicBezTo>
                      <a:pt x="218" y="56"/>
                      <a:pt x="215" y="65"/>
                      <a:pt x="213" y="74"/>
                    </a:cubicBezTo>
                    <a:cubicBezTo>
                      <a:pt x="198" y="75"/>
                      <a:pt x="198" y="75"/>
                      <a:pt x="198" y="75"/>
                    </a:cubicBezTo>
                    <a:cubicBezTo>
                      <a:pt x="200" y="101"/>
                      <a:pt x="200" y="101"/>
                      <a:pt x="200" y="101"/>
                    </a:cubicBezTo>
                    <a:cubicBezTo>
                      <a:pt x="215" y="100"/>
                      <a:pt x="215" y="100"/>
                      <a:pt x="215" y="100"/>
                    </a:cubicBezTo>
                    <a:cubicBezTo>
                      <a:pt x="218" y="109"/>
                      <a:pt x="222" y="117"/>
                      <a:pt x="227" y="125"/>
                    </a:cubicBezTo>
                    <a:cubicBezTo>
                      <a:pt x="217" y="136"/>
                      <a:pt x="217" y="136"/>
                      <a:pt x="217" y="136"/>
                    </a:cubicBezTo>
                    <a:cubicBezTo>
                      <a:pt x="237" y="153"/>
                      <a:pt x="237" y="153"/>
                      <a:pt x="237" y="153"/>
                    </a:cubicBezTo>
                    <a:cubicBezTo>
                      <a:pt x="247" y="142"/>
                      <a:pt x="247" y="142"/>
                      <a:pt x="247" y="142"/>
                    </a:cubicBezTo>
                    <a:cubicBezTo>
                      <a:pt x="255" y="146"/>
                      <a:pt x="263" y="149"/>
                      <a:pt x="273" y="151"/>
                    </a:cubicBezTo>
                    <a:cubicBezTo>
                      <a:pt x="274" y="166"/>
                      <a:pt x="274" y="166"/>
                      <a:pt x="274" y="166"/>
                    </a:cubicBezTo>
                    <a:cubicBezTo>
                      <a:pt x="300" y="164"/>
                      <a:pt x="300" y="164"/>
                      <a:pt x="300" y="164"/>
                    </a:cubicBezTo>
                    <a:cubicBezTo>
                      <a:pt x="299" y="149"/>
                      <a:pt x="299" y="149"/>
                      <a:pt x="299" y="149"/>
                    </a:cubicBezTo>
                    <a:cubicBezTo>
                      <a:pt x="308" y="147"/>
                      <a:pt x="316" y="142"/>
                      <a:pt x="323" y="137"/>
                    </a:cubicBezTo>
                    <a:cubicBezTo>
                      <a:pt x="335" y="147"/>
                      <a:pt x="335" y="147"/>
                      <a:pt x="335" y="147"/>
                    </a:cubicBezTo>
                    <a:cubicBezTo>
                      <a:pt x="352" y="127"/>
                      <a:pt x="352" y="127"/>
                      <a:pt x="352" y="127"/>
                    </a:cubicBezTo>
                    <a:cubicBezTo>
                      <a:pt x="340" y="117"/>
                      <a:pt x="340" y="117"/>
                      <a:pt x="340" y="117"/>
                    </a:cubicBezTo>
                    <a:cubicBezTo>
                      <a:pt x="345" y="110"/>
                      <a:pt x="348" y="101"/>
                      <a:pt x="349" y="91"/>
                    </a:cubicBezTo>
                    <a:close/>
                    <a:moveTo>
                      <a:pt x="285" y="135"/>
                    </a:moveTo>
                    <a:cubicBezTo>
                      <a:pt x="256" y="137"/>
                      <a:pt x="231" y="115"/>
                      <a:pt x="229" y="86"/>
                    </a:cubicBezTo>
                    <a:cubicBezTo>
                      <a:pt x="227" y="57"/>
                      <a:pt x="249" y="32"/>
                      <a:pt x="278" y="31"/>
                    </a:cubicBezTo>
                    <a:cubicBezTo>
                      <a:pt x="307" y="29"/>
                      <a:pt x="332" y="51"/>
                      <a:pt x="333" y="79"/>
                    </a:cubicBezTo>
                    <a:cubicBezTo>
                      <a:pt x="335" y="108"/>
                      <a:pt x="313" y="133"/>
                      <a:pt x="285" y="135"/>
                    </a:cubicBezTo>
                    <a:close/>
                  </a:path>
                </a:pathLst>
              </a:custGeom>
              <a:solidFill>
                <a:sysClr val="windowText" lastClr="000000">
                  <a:lumMod val="50000"/>
                  <a:lumOff val="50000"/>
                </a:sysClr>
              </a:solidFill>
              <a:ln>
                <a:noFill/>
              </a:ln>
              <a:effectLst>
                <a:reflection blurRad="25400" stA="52000" endPos="51000" dir="5400000" sy="-100000" algn="bl" rotWithShape="0"/>
              </a:effec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51" name="组合 50"/>
              <p:cNvGrpSpPr/>
              <p:nvPr/>
            </p:nvGrpSpPr>
            <p:grpSpPr>
              <a:xfrm>
                <a:off x="7758346" y="3867962"/>
                <a:ext cx="794802" cy="807042"/>
                <a:chOff x="2391028" y="4677759"/>
                <a:chExt cx="870829" cy="884239"/>
              </a:xfrm>
              <a:scene3d>
                <a:camera prst="orthographicFront">
                  <a:rot lat="20820000" lon="1800000" rev="0"/>
                </a:camera>
                <a:lightRig rig="threePt" dir="t"/>
              </a:scene3d>
            </p:grpSpPr>
            <p:sp>
              <p:nvSpPr>
                <p:cNvPr id="52" name="文本框 77"/>
                <p:cNvSpPr txBox="1"/>
                <p:nvPr/>
              </p:nvSpPr>
              <p:spPr>
                <a:xfrm>
                  <a:off x="2587311" y="4807293"/>
                  <a:ext cx="529316" cy="75470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25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E76F70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D</a:t>
                  </a:r>
                  <a:endParaRPr kumimoji="0" lang="zh-CN" altLang="en-US" sz="22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E76F7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文本框 80"/>
                <p:cNvSpPr txBox="1"/>
                <p:nvPr/>
              </p:nvSpPr>
              <p:spPr>
                <a:xfrm>
                  <a:off x="2391028" y="4677759"/>
                  <a:ext cx="870829" cy="3230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62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E76F70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OPTION</a:t>
                  </a:r>
                  <a:endParaRPr kumimoji="0" lang="zh-CN" altLang="en-US" sz="62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E76F7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61" name="组合 60"/>
            <p:cNvGrpSpPr/>
            <p:nvPr/>
          </p:nvGrpSpPr>
          <p:grpSpPr>
            <a:xfrm>
              <a:off x="7839294" y="4582405"/>
              <a:ext cx="1055411" cy="1232823"/>
              <a:chOff x="8576944" y="3901525"/>
              <a:chExt cx="1876042" cy="2192192"/>
            </a:xfrm>
          </p:grpSpPr>
          <p:grpSp>
            <p:nvGrpSpPr>
              <p:cNvPr id="62" name="组合 61"/>
              <p:cNvGrpSpPr/>
              <p:nvPr/>
            </p:nvGrpSpPr>
            <p:grpSpPr>
              <a:xfrm>
                <a:off x="8576944" y="3901525"/>
                <a:ext cx="1718114" cy="2164666"/>
                <a:chOff x="3957953" y="3354388"/>
                <a:chExt cx="1882461" cy="2371727"/>
              </a:xfrm>
              <a:effectLst>
                <a:outerShdw blurRad="50800" dist="25400" dir="5400000" algn="t" rotWithShape="0">
                  <a:prstClr val="black">
                    <a:alpha val="50000"/>
                  </a:prstClr>
                </a:outerShdw>
              </a:effectLst>
            </p:grpSpPr>
            <p:grpSp>
              <p:nvGrpSpPr>
                <p:cNvPr id="70" name="组合 69"/>
                <p:cNvGrpSpPr/>
                <p:nvPr/>
              </p:nvGrpSpPr>
              <p:grpSpPr>
                <a:xfrm>
                  <a:off x="3961130" y="3354388"/>
                  <a:ext cx="1879284" cy="2371727"/>
                  <a:chOff x="1337945" y="3488055"/>
                  <a:chExt cx="1879284" cy="2371727"/>
                </a:xfrm>
              </p:grpSpPr>
              <p:sp>
                <p:nvSpPr>
                  <p:cNvPr id="73" name="任意多边形 72"/>
                  <p:cNvSpPr/>
                  <p:nvPr/>
                </p:nvSpPr>
                <p:spPr>
                  <a:xfrm rot="16200000" flipH="1">
                    <a:off x="623887" y="4205287"/>
                    <a:ext cx="2371726" cy="937261"/>
                  </a:xfrm>
                  <a:custGeom>
                    <a:avLst/>
                    <a:gdLst>
                      <a:gd name="connsiteX0" fmla="*/ 0 w 2371726"/>
                      <a:gd name="connsiteY0" fmla="*/ 937261 h 937261"/>
                      <a:gd name="connsiteX1" fmla="*/ 576261 w 2371726"/>
                      <a:gd name="connsiteY1" fmla="*/ 937261 h 937261"/>
                      <a:gd name="connsiteX2" fmla="*/ 576261 w 2371726"/>
                      <a:gd name="connsiteY2" fmla="*/ 937261 h 937261"/>
                      <a:gd name="connsiteX3" fmla="*/ 2371726 w 2371726"/>
                      <a:gd name="connsiteY3" fmla="*/ 937261 h 937261"/>
                      <a:gd name="connsiteX4" fmla="*/ 2106678 w 2371726"/>
                      <a:gd name="connsiteY4" fmla="*/ 1 h 937261"/>
                      <a:gd name="connsiteX5" fmla="*/ 609600 w 2371726"/>
                      <a:gd name="connsiteY5" fmla="*/ 1 h 937261"/>
                      <a:gd name="connsiteX6" fmla="*/ 609600 w 2371726"/>
                      <a:gd name="connsiteY6" fmla="*/ 0 h 937261"/>
                      <a:gd name="connsiteX7" fmla="*/ 33339 w 2371726"/>
                      <a:gd name="connsiteY7" fmla="*/ 0 h 937261"/>
                      <a:gd name="connsiteX0-1" fmla="*/ 0 w 2371726"/>
                      <a:gd name="connsiteY0-2" fmla="*/ 937261 h 937261"/>
                      <a:gd name="connsiteX1-3" fmla="*/ 576261 w 2371726"/>
                      <a:gd name="connsiteY1-4" fmla="*/ 937261 h 937261"/>
                      <a:gd name="connsiteX2-5" fmla="*/ 576261 w 2371726"/>
                      <a:gd name="connsiteY2-6" fmla="*/ 937261 h 937261"/>
                      <a:gd name="connsiteX3-7" fmla="*/ 2371726 w 2371726"/>
                      <a:gd name="connsiteY3-8" fmla="*/ 937261 h 937261"/>
                      <a:gd name="connsiteX4-9" fmla="*/ 2151128 w 2371726"/>
                      <a:gd name="connsiteY4-10" fmla="*/ 4 h 937261"/>
                      <a:gd name="connsiteX5-11" fmla="*/ 609600 w 2371726"/>
                      <a:gd name="connsiteY5-12" fmla="*/ 1 h 937261"/>
                      <a:gd name="connsiteX6-13" fmla="*/ 609600 w 2371726"/>
                      <a:gd name="connsiteY6-14" fmla="*/ 0 h 937261"/>
                      <a:gd name="connsiteX7-15" fmla="*/ 33339 w 2371726"/>
                      <a:gd name="connsiteY7-16" fmla="*/ 0 h 937261"/>
                      <a:gd name="connsiteX8" fmla="*/ 0 w 2371726"/>
                      <a:gd name="connsiteY8" fmla="*/ 937261 h 937261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  <a:cxn ang="0">
                        <a:pos x="connsiteX5-11" y="connsiteY5-12"/>
                      </a:cxn>
                      <a:cxn ang="0">
                        <a:pos x="connsiteX6-13" y="connsiteY6-14"/>
                      </a:cxn>
                      <a:cxn ang="0">
                        <a:pos x="connsiteX7-15" y="connsiteY7-16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71726" h="937261">
                        <a:moveTo>
                          <a:pt x="0" y="937261"/>
                        </a:moveTo>
                        <a:lnTo>
                          <a:pt x="576261" y="937261"/>
                        </a:lnTo>
                        <a:lnTo>
                          <a:pt x="576261" y="937261"/>
                        </a:lnTo>
                        <a:lnTo>
                          <a:pt x="2371726" y="937261"/>
                        </a:lnTo>
                        <a:lnTo>
                          <a:pt x="2151128" y="4"/>
                        </a:lnTo>
                        <a:lnTo>
                          <a:pt x="609600" y="1"/>
                        </a:lnTo>
                        <a:lnTo>
                          <a:pt x="609600" y="0"/>
                        </a:lnTo>
                        <a:lnTo>
                          <a:pt x="33339" y="0"/>
                        </a:lnTo>
                        <a:lnTo>
                          <a:pt x="0" y="93726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6FAFD"/>
                      </a:gs>
                      <a:gs pos="100000">
                        <a:srgbClr val="FCFEFD"/>
                      </a:gs>
                    </a:gsLst>
                    <a:lin ang="5400000" scaled="1"/>
                  </a:gra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6858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76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4" name="任意多边形 73"/>
                  <p:cNvSpPr/>
                  <p:nvPr/>
                </p:nvSpPr>
                <p:spPr>
                  <a:xfrm rot="5400000">
                    <a:off x="1561147" y="4205288"/>
                    <a:ext cx="2371726" cy="937261"/>
                  </a:xfrm>
                  <a:custGeom>
                    <a:avLst/>
                    <a:gdLst>
                      <a:gd name="connsiteX0" fmla="*/ 0 w 2371726"/>
                      <a:gd name="connsiteY0" fmla="*/ 937261 h 937261"/>
                      <a:gd name="connsiteX1" fmla="*/ 576261 w 2371726"/>
                      <a:gd name="connsiteY1" fmla="*/ 937261 h 937261"/>
                      <a:gd name="connsiteX2" fmla="*/ 576261 w 2371726"/>
                      <a:gd name="connsiteY2" fmla="*/ 937261 h 937261"/>
                      <a:gd name="connsiteX3" fmla="*/ 2371726 w 2371726"/>
                      <a:gd name="connsiteY3" fmla="*/ 937261 h 937261"/>
                      <a:gd name="connsiteX4" fmla="*/ 2106678 w 2371726"/>
                      <a:gd name="connsiteY4" fmla="*/ 1 h 937261"/>
                      <a:gd name="connsiteX5" fmla="*/ 609600 w 2371726"/>
                      <a:gd name="connsiteY5" fmla="*/ 1 h 937261"/>
                      <a:gd name="connsiteX6" fmla="*/ 609600 w 2371726"/>
                      <a:gd name="connsiteY6" fmla="*/ 0 h 937261"/>
                      <a:gd name="connsiteX7" fmla="*/ 33339 w 2371726"/>
                      <a:gd name="connsiteY7" fmla="*/ 0 h 937261"/>
                      <a:gd name="connsiteX0-1" fmla="*/ 0 w 2371726"/>
                      <a:gd name="connsiteY0-2" fmla="*/ 937261 h 937261"/>
                      <a:gd name="connsiteX1-3" fmla="*/ 576261 w 2371726"/>
                      <a:gd name="connsiteY1-4" fmla="*/ 937261 h 937261"/>
                      <a:gd name="connsiteX2-5" fmla="*/ 576261 w 2371726"/>
                      <a:gd name="connsiteY2-6" fmla="*/ 937261 h 937261"/>
                      <a:gd name="connsiteX3-7" fmla="*/ 2371726 w 2371726"/>
                      <a:gd name="connsiteY3-8" fmla="*/ 937261 h 937261"/>
                      <a:gd name="connsiteX4-9" fmla="*/ 2151128 w 2371726"/>
                      <a:gd name="connsiteY4-10" fmla="*/ 4 h 937261"/>
                      <a:gd name="connsiteX5-11" fmla="*/ 609600 w 2371726"/>
                      <a:gd name="connsiteY5-12" fmla="*/ 1 h 937261"/>
                      <a:gd name="connsiteX6-13" fmla="*/ 609600 w 2371726"/>
                      <a:gd name="connsiteY6-14" fmla="*/ 0 h 937261"/>
                      <a:gd name="connsiteX7-15" fmla="*/ 33339 w 2371726"/>
                      <a:gd name="connsiteY7-16" fmla="*/ 0 h 937261"/>
                      <a:gd name="connsiteX8" fmla="*/ 0 w 2371726"/>
                      <a:gd name="connsiteY8" fmla="*/ 937261 h 937261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  <a:cxn ang="0">
                        <a:pos x="connsiteX5-11" y="connsiteY5-12"/>
                      </a:cxn>
                      <a:cxn ang="0">
                        <a:pos x="connsiteX6-13" y="connsiteY6-14"/>
                      </a:cxn>
                      <a:cxn ang="0">
                        <a:pos x="connsiteX7-15" y="connsiteY7-16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71726" h="937261">
                        <a:moveTo>
                          <a:pt x="0" y="937261"/>
                        </a:moveTo>
                        <a:lnTo>
                          <a:pt x="576261" y="937261"/>
                        </a:lnTo>
                        <a:lnTo>
                          <a:pt x="576261" y="937261"/>
                        </a:lnTo>
                        <a:lnTo>
                          <a:pt x="2371726" y="937261"/>
                        </a:lnTo>
                        <a:lnTo>
                          <a:pt x="2151128" y="4"/>
                        </a:lnTo>
                        <a:lnTo>
                          <a:pt x="609600" y="1"/>
                        </a:lnTo>
                        <a:lnTo>
                          <a:pt x="609600" y="0"/>
                        </a:lnTo>
                        <a:lnTo>
                          <a:pt x="33339" y="0"/>
                        </a:lnTo>
                        <a:lnTo>
                          <a:pt x="0" y="937261"/>
                        </a:lnTo>
                        <a:close/>
                      </a:path>
                    </a:pathLst>
                  </a:custGeom>
                  <a:gradFill>
                    <a:gsLst>
                      <a:gs pos="100000">
                        <a:srgbClr val="D4DAD8"/>
                      </a:gs>
                      <a:gs pos="0">
                        <a:srgbClr val="F3F6F9"/>
                      </a:gs>
                    </a:gsLst>
                    <a:lin ang="5400000" scaled="1"/>
                  </a:gra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6858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76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5" name="平行四边形 8"/>
                  <p:cNvSpPr/>
                  <p:nvPr/>
                </p:nvSpPr>
                <p:spPr>
                  <a:xfrm rot="16200000" flipH="1">
                    <a:off x="1363563" y="3462437"/>
                    <a:ext cx="889200" cy="940436"/>
                  </a:xfrm>
                  <a:custGeom>
                    <a:avLst/>
                    <a:gdLst>
                      <a:gd name="connsiteX0" fmla="*/ 0 w 931548"/>
                      <a:gd name="connsiteY0" fmla="*/ 937261 h 937261"/>
                      <a:gd name="connsiteX1" fmla="*/ 42348 w 931548"/>
                      <a:gd name="connsiteY1" fmla="*/ 0 h 937261"/>
                      <a:gd name="connsiteX2" fmla="*/ 931548 w 931548"/>
                      <a:gd name="connsiteY2" fmla="*/ 0 h 937261"/>
                      <a:gd name="connsiteX3" fmla="*/ 889200 w 931548"/>
                      <a:gd name="connsiteY3" fmla="*/ 937261 h 937261"/>
                      <a:gd name="connsiteX4" fmla="*/ 0 w 931548"/>
                      <a:gd name="connsiteY4" fmla="*/ 937261 h 937261"/>
                      <a:gd name="connsiteX0-1" fmla="*/ 0 w 889200"/>
                      <a:gd name="connsiteY0-2" fmla="*/ 937261 h 937261"/>
                      <a:gd name="connsiteX1-3" fmla="*/ 42348 w 889200"/>
                      <a:gd name="connsiteY1-4" fmla="*/ 0 h 937261"/>
                      <a:gd name="connsiteX2-5" fmla="*/ 791851 w 889200"/>
                      <a:gd name="connsiteY2-6" fmla="*/ 6350 h 937261"/>
                      <a:gd name="connsiteX3-7" fmla="*/ 889200 w 889200"/>
                      <a:gd name="connsiteY3-8" fmla="*/ 937261 h 937261"/>
                      <a:gd name="connsiteX4-9" fmla="*/ 0 w 889200"/>
                      <a:gd name="connsiteY4-10" fmla="*/ 937261 h 937261"/>
                      <a:gd name="connsiteX0-11" fmla="*/ 0 w 889200"/>
                      <a:gd name="connsiteY0-12" fmla="*/ 937261 h 937261"/>
                      <a:gd name="connsiteX1-13" fmla="*/ 42348 w 889200"/>
                      <a:gd name="connsiteY1-14" fmla="*/ 0 h 937261"/>
                      <a:gd name="connsiteX2-15" fmla="*/ 804554 w 889200"/>
                      <a:gd name="connsiteY2-16" fmla="*/ 6350 h 937261"/>
                      <a:gd name="connsiteX3-17" fmla="*/ 889200 w 889200"/>
                      <a:gd name="connsiteY3-18" fmla="*/ 937261 h 937261"/>
                      <a:gd name="connsiteX4-19" fmla="*/ 0 w 889200"/>
                      <a:gd name="connsiteY4-20" fmla="*/ 937261 h 937261"/>
                      <a:gd name="connsiteX0-21" fmla="*/ 0 w 889200"/>
                      <a:gd name="connsiteY0-22" fmla="*/ 937261 h 937261"/>
                      <a:gd name="connsiteX1-23" fmla="*/ 42348 w 889200"/>
                      <a:gd name="connsiteY1-24" fmla="*/ 0 h 937261"/>
                      <a:gd name="connsiteX2-25" fmla="*/ 760107 w 889200"/>
                      <a:gd name="connsiteY2-26" fmla="*/ 6350 h 937261"/>
                      <a:gd name="connsiteX3-27" fmla="*/ 889200 w 889200"/>
                      <a:gd name="connsiteY3-28" fmla="*/ 937261 h 937261"/>
                      <a:gd name="connsiteX4-29" fmla="*/ 0 w 889200"/>
                      <a:gd name="connsiteY4-30" fmla="*/ 937261 h 937261"/>
                      <a:gd name="connsiteX0-31" fmla="*/ 0 w 889200"/>
                      <a:gd name="connsiteY0-32" fmla="*/ 937261 h 937261"/>
                      <a:gd name="connsiteX1-33" fmla="*/ 42348 w 889200"/>
                      <a:gd name="connsiteY1-34" fmla="*/ 0 h 937261"/>
                      <a:gd name="connsiteX2-35" fmla="*/ 804560 w 889200"/>
                      <a:gd name="connsiteY2-36" fmla="*/ 6350 h 937261"/>
                      <a:gd name="connsiteX3-37" fmla="*/ 889200 w 889200"/>
                      <a:gd name="connsiteY3-38" fmla="*/ 937261 h 937261"/>
                      <a:gd name="connsiteX4-39" fmla="*/ 0 w 889200"/>
                      <a:gd name="connsiteY4-40" fmla="*/ 937261 h 937261"/>
                      <a:gd name="connsiteX0-41" fmla="*/ 0 w 889200"/>
                      <a:gd name="connsiteY0-42" fmla="*/ 937262 h 937262"/>
                      <a:gd name="connsiteX1-43" fmla="*/ 32826 w 889200"/>
                      <a:gd name="connsiteY1-44" fmla="*/ 0 h 937262"/>
                      <a:gd name="connsiteX2-45" fmla="*/ 804560 w 889200"/>
                      <a:gd name="connsiteY2-46" fmla="*/ 6351 h 937262"/>
                      <a:gd name="connsiteX3-47" fmla="*/ 889200 w 889200"/>
                      <a:gd name="connsiteY3-48" fmla="*/ 937262 h 937262"/>
                      <a:gd name="connsiteX4-49" fmla="*/ 0 w 889200"/>
                      <a:gd name="connsiteY4-50" fmla="*/ 937262 h 937262"/>
                      <a:gd name="connsiteX0-51" fmla="*/ 0 w 889200"/>
                      <a:gd name="connsiteY0-52" fmla="*/ 940436 h 940436"/>
                      <a:gd name="connsiteX1-53" fmla="*/ 32826 w 889200"/>
                      <a:gd name="connsiteY1-54" fmla="*/ 3174 h 940436"/>
                      <a:gd name="connsiteX2-55" fmla="*/ 807735 w 889200"/>
                      <a:gd name="connsiteY2-56" fmla="*/ 0 h 940436"/>
                      <a:gd name="connsiteX3-57" fmla="*/ 889200 w 889200"/>
                      <a:gd name="connsiteY3-58" fmla="*/ 940436 h 940436"/>
                      <a:gd name="connsiteX4-59" fmla="*/ 0 w 889200"/>
                      <a:gd name="connsiteY4-60" fmla="*/ 940436 h 940436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</a:cxnLst>
                    <a:rect l="l" t="t" r="r" b="b"/>
                    <a:pathLst>
                      <a:path w="889200" h="940436">
                        <a:moveTo>
                          <a:pt x="0" y="940436"/>
                        </a:moveTo>
                        <a:lnTo>
                          <a:pt x="32826" y="3174"/>
                        </a:lnTo>
                        <a:lnTo>
                          <a:pt x="807735" y="0"/>
                        </a:lnTo>
                        <a:lnTo>
                          <a:pt x="889200" y="940436"/>
                        </a:lnTo>
                        <a:lnTo>
                          <a:pt x="0" y="940436"/>
                        </a:lnTo>
                        <a:close/>
                      </a:path>
                    </a:pathLst>
                  </a:custGeom>
                  <a:solidFill>
                    <a:srgbClr val="20B2A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6858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76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6" name="平行四边形 8"/>
                  <p:cNvSpPr/>
                  <p:nvPr/>
                </p:nvSpPr>
                <p:spPr>
                  <a:xfrm rot="5400000">
                    <a:off x="2302411" y="3462437"/>
                    <a:ext cx="889200" cy="940436"/>
                  </a:xfrm>
                  <a:custGeom>
                    <a:avLst/>
                    <a:gdLst>
                      <a:gd name="connsiteX0" fmla="*/ 0 w 931548"/>
                      <a:gd name="connsiteY0" fmla="*/ 937261 h 937261"/>
                      <a:gd name="connsiteX1" fmla="*/ 42348 w 931548"/>
                      <a:gd name="connsiteY1" fmla="*/ 0 h 937261"/>
                      <a:gd name="connsiteX2" fmla="*/ 931548 w 931548"/>
                      <a:gd name="connsiteY2" fmla="*/ 0 h 937261"/>
                      <a:gd name="connsiteX3" fmla="*/ 889200 w 931548"/>
                      <a:gd name="connsiteY3" fmla="*/ 937261 h 937261"/>
                      <a:gd name="connsiteX4" fmla="*/ 0 w 931548"/>
                      <a:gd name="connsiteY4" fmla="*/ 937261 h 937261"/>
                      <a:gd name="connsiteX0-1" fmla="*/ 0 w 889200"/>
                      <a:gd name="connsiteY0-2" fmla="*/ 937261 h 937261"/>
                      <a:gd name="connsiteX1-3" fmla="*/ 42348 w 889200"/>
                      <a:gd name="connsiteY1-4" fmla="*/ 0 h 937261"/>
                      <a:gd name="connsiteX2-5" fmla="*/ 791851 w 889200"/>
                      <a:gd name="connsiteY2-6" fmla="*/ 6350 h 937261"/>
                      <a:gd name="connsiteX3-7" fmla="*/ 889200 w 889200"/>
                      <a:gd name="connsiteY3-8" fmla="*/ 937261 h 937261"/>
                      <a:gd name="connsiteX4-9" fmla="*/ 0 w 889200"/>
                      <a:gd name="connsiteY4-10" fmla="*/ 937261 h 937261"/>
                      <a:gd name="connsiteX0-11" fmla="*/ 0 w 889200"/>
                      <a:gd name="connsiteY0-12" fmla="*/ 937261 h 937261"/>
                      <a:gd name="connsiteX1-13" fmla="*/ 42348 w 889200"/>
                      <a:gd name="connsiteY1-14" fmla="*/ 0 h 937261"/>
                      <a:gd name="connsiteX2-15" fmla="*/ 804554 w 889200"/>
                      <a:gd name="connsiteY2-16" fmla="*/ 6350 h 937261"/>
                      <a:gd name="connsiteX3-17" fmla="*/ 889200 w 889200"/>
                      <a:gd name="connsiteY3-18" fmla="*/ 937261 h 937261"/>
                      <a:gd name="connsiteX4-19" fmla="*/ 0 w 889200"/>
                      <a:gd name="connsiteY4-20" fmla="*/ 937261 h 937261"/>
                      <a:gd name="connsiteX0-21" fmla="*/ 0 w 889200"/>
                      <a:gd name="connsiteY0-22" fmla="*/ 937261 h 937261"/>
                      <a:gd name="connsiteX1-23" fmla="*/ 42348 w 889200"/>
                      <a:gd name="connsiteY1-24" fmla="*/ 0 h 937261"/>
                      <a:gd name="connsiteX2-25" fmla="*/ 760107 w 889200"/>
                      <a:gd name="connsiteY2-26" fmla="*/ 6350 h 937261"/>
                      <a:gd name="connsiteX3-27" fmla="*/ 889200 w 889200"/>
                      <a:gd name="connsiteY3-28" fmla="*/ 937261 h 937261"/>
                      <a:gd name="connsiteX4-29" fmla="*/ 0 w 889200"/>
                      <a:gd name="connsiteY4-30" fmla="*/ 937261 h 937261"/>
                      <a:gd name="connsiteX0-31" fmla="*/ 0 w 889200"/>
                      <a:gd name="connsiteY0-32" fmla="*/ 937261 h 937261"/>
                      <a:gd name="connsiteX1-33" fmla="*/ 42348 w 889200"/>
                      <a:gd name="connsiteY1-34" fmla="*/ 0 h 937261"/>
                      <a:gd name="connsiteX2-35" fmla="*/ 804560 w 889200"/>
                      <a:gd name="connsiteY2-36" fmla="*/ 6350 h 937261"/>
                      <a:gd name="connsiteX3-37" fmla="*/ 889200 w 889200"/>
                      <a:gd name="connsiteY3-38" fmla="*/ 937261 h 937261"/>
                      <a:gd name="connsiteX4-39" fmla="*/ 0 w 889200"/>
                      <a:gd name="connsiteY4-40" fmla="*/ 937261 h 937261"/>
                      <a:gd name="connsiteX0-41" fmla="*/ 0 w 889200"/>
                      <a:gd name="connsiteY0-42" fmla="*/ 937262 h 937262"/>
                      <a:gd name="connsiteX1-43" fmla="*/ 32826 w 889200"/>
                      <a:gd name="connsiteY1-44" fmla="*/ 0 h 937262"/>
                      <a:gd name="connsiteX2-45" fmla="*/ 804560 w 889200"/>
                      <a:gd name="connsiteY2-46" fmla="*/ 6351 h 937262"/>
                      <a:gd name="connsiteX3-47" fmla="*/ 889200 w 889200"/>
                      <a:gd name="connsiteY3-48" fmla="*/ 937262 h 937262"/>
                      <a:gd name="connsiteX4-49" fmla="*/ 0 w 889200"/>
                      <a:gd name="connsiteY4-50" fmla="*/ 937262 h 937262"/>
                      <a:gd name="connsiteX0-51" fmla="*/ 0 w 889200"/>
                      <a:gd name="connsiteY0-52" fmla="*/ 940436 h 940436"/>
                      <a:gd name="connsiteX1-53" fmla="*/ 32826 w 889200"/>
                      <a:gd name="connsiteY1-54" fmla="*/ 3174 h 940436"/>
                      <a:gd name="connsiteX2-55" fmla="*/ 807735 w 889200"/>
                      <a:gd name="connsiteY2-56" fmla="*/ 0 h 940436"/>
                      <a:gd name="connsiteX3-57" fmla="*/ 889200 w 889200"/>
                      <a:gd name="connsiteY3-58" fmla="*/ 940436 h 940436"/>
                      <a:gd name="connsiteX4-59" fmla="*/ 0 w 889200"/>
                      <a:gd name="connsiteY4-60" fmla="*/ 940436 h 940436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</a:cxnLst>
                    <a:rect l="l" t="t" r="r" b="b"/>
                    <a:pathLst>
                      <a:path w="889200" h="940436">
                        <a:moveTo>
                          <a:pt x="0" y="940436"/>
                        </a:moveTo>
                        <a:lnTo>
                          <a:pt x="32826" y="3174"/>
                        </a:lnTo>
                        <a:lnTo>
                          <a:pt x="807735" y="0"/>
                        </a:lnTo>
                        <a:lnTo>
                          <a:pt x="889200" y="940436"/>
                        </a:lnTo>
                        <a:lnTo>
                          <a:pt x="0" y="940436"/>
                        </a:lnTo>
                        <a:close/>
                      </a:path>
                    </a:pathLst>
                  </a:custGeom>
                  <a:solidFill>
                    <a:srgbClr val="20B2A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6858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76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71" name="任意多边形 70"/>
                <p:cNvSpPr/>
                <p:nvPr/>
              </p:nvSpPr>
              <p:spPr>
                <a:xfrm rot="5400000">
                  <a:off x="5201026" y="3604202"/>
                  <a:ext cx="338338" cy="940436"/>
                </a:xfrm>
                <a:custGeom>
                  <a:avLst/>
                  <a:gdLst>
                    <a:gd name="connsiteX0" fmla="*/ 0 w 338338"/>
                    <a:gd name="connsiteY0" fmla="*/ 940436 h 940436"/>
                    <a:gd name="connsiteX1" fmla="*/ 0 w 338338"/>
                    <a:gd name="connsiteY1" fmla="*/ 1053 h 940436"/>
                    <a:gd name="connsiteX2" fmla="*/ 256873 w 338338"/>
                    <a:gd name="connsiteY2" fmla="*/ 0 h 940436"/>
                    <a:gd name="connsiteX3" fmla="*/ 338338 w 338338"/>
                    <a:gd name="connsiteY3" fmla="*/ 940436 h 940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8338" h="940436">
                      <a:moveTo>
                        <a:pt x="0" y="940436"/>
                      </a:moveTo>
                      <a:lnTo>
                        <a:pt x="0" y="1053"/>
                      </a:lnTo>
                      <a:lnTo>
                        <a:pt x="256873" y="0"/>
                      </a:lnTo>
                      <a:lnTo>
                        <a:pt x="338338" y="940436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ysClr val="window" lastClr="FFFFFF">
                        <a:lumMod val="95000"/>
                        <a:alpha val="0"/>
                      </a:sysClr>
                    </a:gs>
                    <a:gs pos="0">
                      <a:sysClr val="windowText" lastClr="000000">
                        <a:alpha val="20000"/>
                      </a:sysClr>
                    </a:gs>
                  </a:gsLst>
                  <a:lin ang="1080000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任意多边形 71"/>
                <p:cNvSpPr/>
                <p:nvPr/>
              </p:nvSpPr>
              <p:spPr>
                <a:xfrm rot="16200000" flipH="1">
                  <a:off x="4259002" y="3604202"/>
                  <a:ext cx="338338" cy="940436"/>
                </a:xfrm>
                <a:custGeom>
                  <a:avLst/>
                  <a:gdLst>
                    <a:gd name="connsiteX0" fmla="*/ 0 w 338338"/>
                    <a:gd name="connsiteY0" fmla="*/ 940436 h 940436"/>
                    <a:gd name="connsiteX1" fmla="*/ 0 w 338338"/>
                    <a:gd name="connsiteY1" fmla="*/ 1053 h 940436"/>
                    <a:gd name="connsiteX2" fmla="*/ 256873 w 338338"/>
                    <a:gd name="connsiteY2" fmla="*/ 0 h 940436"/>
                    <a:gd name="connsiteX3" fmla="*/ 338338 w 338338"/>
                    <a:gd name="connsiteY3" fmla="*/ 940436 h 940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8338" h="940436">
                      <a:moveTo>
                        <a:pt x="0" y="940436"/>
                      </a:moveTo>
                      <a:lnTo>
                        <a:pt x="0" y="1053"/>
                      </a:lnTo>
                      <a:lnTo>
                        <a:pt x="256873" y="0"/>
                      </a:lnTo>
                      <a:lnTo>
                        <a:pt x="338338" y="940436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ysClr val="window" lastClr="FFFFFF">
                        <a:lumMod val="95000"/>
                        <a:alpha val="0"/>
                      </a:sysClr>
                    </a:gs>
                    <a:gs pos="0">
                      <a:sysClr val="windowText" lastClr="000000">
                        <a:alpha val="20000"/>
                      </a:sysClr>
                    </a:gs>
                  </a:gsLst>
                  <a:lin ang="1080000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3" name="任意多边形 62"/>
              <p:cNvSpPr/>
              <p:nvPr/>
            </p:nvSpPr>
            <p:spPr>
              <a:xfrm>
                <a:off x="9409775" y="5566316"/>
                <a:ext cx="1043211" cy="527401"/>
              </a:xfrm>
              <a:custGeom>
                <a:avLst/>
                <a:gdLst>
                  <a:gd name="connsiteX0" fmla="*/ 0 w 914400"/>
                  <a:gd name="connsiteY0" fmla="*/ 533400 h 533400"/>
                  <a:gd name="connsiteX1" fmla="*/ 914400 w 914400"/>
                  <a:gd name="connsiteY1" fmla="*/ 304800 h 533400"/>
                  <a:gd name="connsiteX2" fmla="*/ 12700 w 914400"/>
                  <a:gd name="connsiteY2" fmla="*/ 0 h 533400"/>
                  <a:gd name="connsiteX3" fmla="*/ 0 w 914400"/>
                  <a:gd name="connsiteY3" fmla="*/ 533400 h 533400"/>
                  <a:gd name="connsiteX0-1" fmla="*/ 0 w 962526"/>
                  <a:gd name="connsiteY0-2" fmla="*/ 533400 h 533400"/>
                  <a:gd name="connsiteX1-3" fmla="*/ 962526 w 962526"/>
                  <a:gd name="connsiteY1-4" fmla="*/ 304800 h 533400"/>
                  <a:gd name="connsiteX2-5" fmla="*/ 12700 w 962526"/>
                  <a:gd name="connsiteY2-6" fmla="*/ 0 h 533400"/>
                  <a:gd name="connsiteX3-7" fmla="*/ 0 w 962526"/>
                  <a:gd name="connsiteY3-8" fmla="*/ 533400 h 5334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962526" h="533400">
                    <a:moveTo>
                      <a:pt x="0" y="533400"/>
                    </a:moveTo>
                    <a:lnTo>
                      <a:pt x="962526" y="304800"/>
                    </a:lnTo>
                    <a:lnTo>
                      <a:pt x="12700" y="0"/>
                    </a:lnTo>
                    <a:lnTo>
                      <a:pt x="0" y="533400"/>
                    </a:lnTo>
                    <a:close/>
                  </a:path>
                </a:pathLst>
              </a:custGeom>
              <a:gradFill>
                <a:gsLst>
                  <a:gs pos="100000">
                    <a:sysClr val="window" lastClr="FFFFFF">
                      <a:lumMod val="50000"/>
                      <a:alpha val="36000"/>
                    </a:sysClr>
                  </a:gs>
                  <a:gs pos="0">
                    <a:sysClr val="window" lastClr="FFFFFF">
                      <a:lumMod val="50000"/>
                      <a:alpha val="0"/>
                    </a:sys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38100"/>
              </a:effectLst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64" name="Group 17"/>
              <p:cNvGrpSpPr>
                <a:grpSpLocks noChangeAspect="1"/>
              </p:cNvGrpSpPr>
              <p:nvPr/>
            </p:nvGrpSpPr>
            <p:grpSpPr bwMode="auto">
              <a:xfrm>
                <a:off x="8840056" y="5045809"/>
                <a:ext cx="417274" cy="447918"/>
                <a:chOff x="231" y="1205"/>
                <a:chExt cx="640" cy="687"/>
              </a:xfrm>
              <a:solidFill>
                <a:sysClr val="windowText" lastClr="000000">
                  <a:lumMod val="50000"/>
                  <a:lumOff val="50000"/>
                </a:sysClr>
              </a:solidFill>
              <a:effectLst>
                <a:reflection blurRad="25400" stA="52000" endPos="51000" dir="5400000" sy="-100000" algn="bl" rotWithShape="0"/>
              </a:effectLst>
            </p:grpSpPr>
            <p:sp>
              <p:nvSpPr>
                <p:cNvPr id="68" name="Freeform 18"/>
                <p:cNvSpPr/>
                <p:nvPr/>
              </p:nvSpPr>
              <p:spPr bwMode="auto">
                <a:xfrm>
                  <a:off x="231" y="1205"/>
                  <a:ext cx="499" cy="687"/>
                </a:xfrm>
                <a:custGeom>
                  <a:avLst/>
                  <a:gdLst>
                    <a:gd name="T0" fmla="*/ 442 w 499"/>
                    <a:gd name="T1" fmla="*/ 629 h 687"/>
                    <a:gd name="T2" fmla="*/ 57 w 499"/>
                    <a:gd name="T3" fmla="*/ 629 h 687"/>
                    <a:gd name="T4" fmla="*/ 57 w 499"/>
                    <a:gd name="T5" fmla="*/ 200 h 687"/>
                    <a:gd name="T6" fmla="*/ 200 w 499"/>
                    <a:gd name="T7" fmla="*/ 200 h 687"/>
                    <a:gd name="T8" fmla="*/ 200 w 499"/>
                    <a:gd name="T9" fmla="*/ 57 h 687"/>
                    <a:gd name="T10" fmla="*/ 442 w 499"/>
                    <a:gd name="T11" fmla="*/ 57 h 687"/>
                    <a:gd name="T12" fmla="*/ 442 w 499"/>
                    <a:gd name="T13" fmla="*/ 116 h 687"/>
                    <a:gd name="T14" fmla="*/ 494 w 499"/>
                    <a:gd name="T15" fmla="*/ 64 h 687"/>
                    <a:gd name="T16" fmla="*/ 499 w 499"/>
                    <a:gd name="T17" fmla="*/ 59 h 687"/>
                    <a:gd name="T18" fmla="*/ 499 w 499"/>
                    <a:gd name="T19" fmla="*/ 0 h 687"/>
                    <a:gd name="T20" fmla="*/ 143 w 499"/>
                    <a:gd name="T21" fmla="*/ 0 h 687"/>
                    <a:gd name="T22" fmla="*/ 143 w 499"/>
                    <a:gd name="T23" fmla="*/ 0 h 687"/>
                    <a:gd name="T24" fmla="*/ 0 w 499"/>
                    <a:gd name="T25" fmla="*/ 143 h 687"/>
                    <a:gd name="T26" fmla="*/ 0 w 499"/>
                    <a:gd name="T27" fmla="*/ 687 h 687"/>
                    <a:gd name="T28" fmla="*/ 499 w 499"/>
                    <a:gd name="T29" fmla="*/ 687 h 687"/>
                    <a:gd name="T30" fmla="*/ 499 w 499"/>
                    <a:gd name="T31" fmla="*/ 429 h 687"/>
                    <a:gd name="T32" fmla="*/ 442 w 499"/>
                    <a:gd name="T33" fmla="*/ 486 h 687"/>
                    <a:gd name="T34" fmla="*/ 442 w 499"/>
                    <a:gd name="T35" fmla="*/ 629 h 6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99" h="687">
                      <a:moveTo>
                        <a:pt x="442" y="629"/>
                      </a:moveTo>
                      <a:lnTo>
                        <a:pt x="57" y="629"/>
                      </a:lnTo>
                      <a:lnTo>
                        <a:pt x="57" y="200"/>
                      </a:lnTo>
                      <a:lnTo>
                        <a:pt x="200" y="200"/>
                      </a:lnTo>
                      <a:lnTo>
                        <a:pt x="200" y="57"/>
                      </a:lnTo>
                      <a:lnTo>
                        <a:pt x="442" y="57"/>
                      </a:lnTo>
                      <a:lnTo>
                        <a:pt x="442" y="116"/>
                      </a:lnTo>
                      <a:lnTo>
                        <a:pt x="494" y="64"/>
                      </a:lnTo>
                      <a:lnTo>
                        <a:pt x="499" y="59"/>
                      </a:lnTo>
                      <a:lnTo>
                        <a:pt x="499" y="0"/>
                      </a:lnTo>
                      <a:lnTo>
                        <a:pt x="143" y="0"/>
                      </a:lnTo>
                      <a:lnTo>
                        <a:pt x="143" y="0"/>
                      </a:lnTo>
                      <a:lnTo>
                        <a:pt x="0" y="143"/>
                      </a:lnTo>
                      <a:lnTo>
                        <a:pt x="0" y="687"/>
                      </a:lnTo>
                      <a:lnTo>
                        <a:pt x="499" y="687"/>
                      </a:lnTo>
                      <a:lnTo>
                        <a:pt x="499" y="429"/>
                      </a:lnTo>
                      <a:lnTo>
                        <a:pt x="442" y="486"/>
                      </a:lnTo>
                      <a:lnTo>
                        <a:pt x="442" y="6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51435" tIns="25717" rIns="51435" bIns="25717" numCol="1" anchor="t" anchorCtr="0" compatLnSpc="1"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 19"/>
                <p:cNvSpPr>
                  <a:spLocks noEditPoints="1"/>
                </p:cNvSpPr>
                <p:nvPr/>
              </p:nvSpPr>
              <p:spPr bwMode="auto">
                <a:xfrm>
                  <a:off x="436" y="1310"/>
                  <a:ext cx="435" cy="431"/>
                </a:xfrm>
                <a:custGeom>
                  <a:avLst/>
                  <a:gdLst>
                    <a:gd name="T0" fmla="*/ 50 w 435"/>
                    <a:gd name="T1" fmla="*/ 279 h 431"/>
                    <a:gd name="T2" fmla="*/ 50 w 435"/>
                    <a:gd name="T3" fmla="*/ 279 h 431"/>
                    <a:gd name="T4" fmla="*/ 50 w 435"/>
                    <a:gd name="T5" fmla="*/ 279 h 431"/>
                    <a:gd name="T6" fmla="*/ 50 w 435"/>
                    <a:gd name="T7" fmla="*/ 279 h 431"/>
                    <a:gd name="T8" fmla="*/ 0 w 435"/>
                    <a:gd name="T9" fmla="*/ 431 h 431"/>
                    <a:gd name="T10" fmla="*/ 155 w 435"/>
                    <a:gd name="T11" fmla="*/ 381 h 431"/>
                    <a:gd name="T12" fmla="*/ 155 w 435"/>
                    <a:gd name="T13" fmla="*/ 381 h 431"/>
                    <a:gd name="T14" fmla="*/ 155 w 435"/>
                    <a:gd name="T15" fmla="*/ 381 h 431"/>
                    <a:gd name="T16" fmla="*/ 155 w 435"/>
                    <a:gd name="T17" fmla="*/ 381 h 431"/>
                    <a:gd name="T18" fmla="*/ 435 w 435"/>
                    <a:gd name="T19" fmla="*/ 102 h 431"/>
                    <a:gd name="T20" fmla="*/ 330 w 435"/>
                    <a:gd name="T21" fmla="*/ 0 h 431"/>
                    <a:gd name="T22" fmla="*/ 50 w 435"/>
                    <a:gd name="T23" fmla="*/ 279 h 431"/>
                    <a:gd name="T24" fmla="*/ 50 w 435"/>
                    <a:gd name="T25" fmla="*/ 279 h 431"/>
                    <a:gd name="T26" fmla="*/ 141 w 435"/>
                    <a:gd name="T27" fmla="*/ 360 h 431"/>
                    <a:gd name="T28" fmla="*/ 38 w 435"/>
                    <a:gd name="T29" fmla="*/ 396 h 431"/>
                    <a:gd name="T30" fmla="*/ 72 w 435"/>
                    <a:gd name="T31" fmla="*/ 291 h 431"/>
                    <a:gd name="T32" fmla="*/ 141 w 435"/>
                    <a:gd name="T33" fmla="*/ 360 h 4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35" h="431">
                      <a:moveTo>
                        <a:pt x="50" y="279"/>
                      </a:moveTo>
                      <a:lnTo>
                        <a:pt x="50" y="279"/>
                      </a:lnTo>
                      <a:lnTo>
                        <a:pt x="50" y="279"/>
                      </a:lnTo>
                      <a:lnTo>
                        <a:pt x="50" y="279"/>
                      </a:lnTo>
                      <a:lnTo>
                        <a:pt x="0" y="431"/>
                      </a:lnTo>
                      <a:lnTo>
                        <a:pt x="155" y="381"/>
                      </a:lnTo>
                      <a:lnTo>
                        <a:pt x="155" y="381"/>
                      </a:lnTo>
                      <a:lnTo>
                        <a:pt x="155" y="381"/>
                      </a:lnTo>
                      <a:lnTo>
                        <a:pt x="155" y="381"/>
                      </a:lnTo>
                      <a:lnTo>
                        <a:pt x="435" y="102"/>
                      </a:lnTo>
                      <a:lnTo>
                        <a:pt x="330" y="0"/>
                      </a:lnTo>
                      <a:lnTo>
                        <a:pt x="50" y="279"/>
                      </a:lnTo>
                      <a:lnTo>
                        <a:pt x="50" y="279"/>
                      </a:lnTo>
                      <a:close/>
                      <a:moveTo>
                        <a:pt x="141" y="360"/>
                      </a:moveTo>
                      <a:lnTo>
                        <a:pt x="38" y="396"/>
                      </a:lnTo>
                      <a:lnTo>
                        <a:pt x="72" y="291"/>
                      </a:lnTo>
                      <a:lnTo>
                        <a:pt x="141" y="3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51435" tIns="25717" rIns="51435" bIns="25717" numCol="1" anchor="t" anchorCtr="0" compatLnSpc="1"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76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5" name="组合 64"/>
              <p:cNvGrpSpPr/>
              <p:nvPr/>
            </p:nvGrpSpPr>
            <p:grpSpPr>
              <a:xfrm>
                <a:off x="9505154" y="4805087"/>
                <a:ext cx="794802" cy="807041"/>
                <a:chOff x="2391028" y="4677759"/>
                <a:chExt cx="870829" cy="884239"/>
              </a:xfrm>
              <a:scene3d>
                <a:camera prst="orthographicFront">
                  <a:rot lat="20820000" lon="1800000" rev="0"/>
                </a:camera>
                <a:lightRig rig="threePt" dir="t"/>
              </a:scene3d>
            </p:grpSpPr>
            <p:sp>
              <p:nvSpPr>
                <p:cNvPr id="66" name="文本框 83"/>
                <p:cNvSpPr txBox="1"/>
                <p:nvPr/>
              </p:nvSpPr>
              <p:spPr>
                <a:xfrm>
                  <a:off x="2587311" y="4807293"/>
                  <a:ext cx="529316" cy="75470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25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1ACBE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E</a:t>
                  </a:r>
                  <a:endParaRPr kumimoji="0" lang="zh-CN" altLang="en-US" sz="22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1ACB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文本框 84"/>
                <p:cNvSpPr txBox="1"/>
                <p:nvPr/>
              </p:nvSpPr>
              <p:spPr>
                <a:xfrm>
                  <a:off x="2391028" y="4677759"/>
                  <a:ext cx="870829" cy="3230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62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1ACBE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OPTION</a:t>
                  </a:r>
                  <a:endParaRPr kumimoji="0" lang="zh-CN" altLang="en-US" sz="62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1ACB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77" name="文本框 32"/>
            <p:cNvSpPr txBox="1"/>
            <p:nvPr/>
          </p:nvSpPr>
          <p:spPr>
            <a:xfrm>
              <a:off x="7042832" y="4124073"/>
              <a:ext cx="671881" cy="295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575" dirty="0">
                  <a:solidFill>
                    <a:prstClr val="white"/>
                  </a:solidFill>
                  <a:cs typeface="+mn-ea"/>
                  <a:sym typeface="+mn-lt"/>
                </a:rPr>
                <a:t>90</a:t>
              </a:r>
              <a:r>
                <a:rPr lang="en-US" altLang="zh-CN" sz="760" dirty="0">
                  <a:solidFill>
                    <a:prstClr val="white"/>
                  </a:solidFill>
                  <a:cs typeface="+mn-ea"/>
                  <a:sym typeface="+mn-lt"/>
                </a:rPr>
                <a:t>%</a:t>
              </a:r>
              <a:endParaRPr lang="zh-CN" altLang="en-US" sz="1575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8" name="文本框 40"/>
            <p:cNvSpPr txBox="1"/>
            <p:nvPr/>
          </p:nvSpPr>
          <p:spPr>
            <a:xfrm>
              <a:off x="8010047" y="4665882"/>
              <a:ext cx="671881" cy="295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575" dirty="0">
                  <a:solidFill>
                    <a:prstClr val="white"/>
                  </a:solidFill>
                  <a:cs typeface="+mn-ea"/>
                  <a:sym typeface="+mn-lt"/>
                </a:rPr>
                <a:t>70</a:t>
              </a:r>
              <a:r>
                <a:rPr lang="en-US" altLang="zh-CN" sz="760" dirty="0">
                  <a:solidFill>
                    <a:prstClr val="white"/>
                  </a:solidFill>
                  <a:cs typeface="+mn-ea"/>
                  <a:sym typeface="+mn-lt"/>
                </a:rPr>
                <a:t>%</a:t>
              </a:r>
              <a:endParaRPr lang="zh-CN" altLang="en-US" sz="1575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9" name="文本框 47"/>
            <p:cNvSpPr txBox="1"/>
            <p:nvPr/>
          </p:nvSpPr>
          <p:spPr>
            <a:xfrm>
              <a:off x="6028433" y="3505043"/>
              <a:ext cx="671881" cy="295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575" dirty="0">
                  <a:solidFill>
                    <a:prstClr val="white"/>
                  </a:solidFill>
                  <a:cs typeface="+mn-ea"/>
                  <a:sym typeface="+mn-lt"/>
                </a:rPr>
                <a:t>100</a:t>
              </a:r>
              <a:r>
                <a:rPr lang="en-US" altLang="zh-CN" sz="760" dirty="0">
                  <a:solidFill>
                    <a:prstClr val="white"/>
                  </a:solidFill>
                  <a:cs typeface="+mn-ea"/>
                  <a:sym typeface="+mn-lt"/>
                </a:rPr>
                <a:t>%</a:t>
              </a:r>
              <a:endParaRPr lang="zh-CN" altLang="en-US" sz="1575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0" name="文本框 54"/>
            <p:cNvSpPr txBox="1"/>
            <p:nvPr/>
          </p:nvSpPr>
          <p:spPr>
            <a:xfrm>
              <a:off x="5076708" y="4096898"/>
              <a:ext cx="671881" cy="295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575" dirty="0">
                  <a:solidFill>
                    <a:prstClr val="white"/>
                  </a:solidFill>
                  <a:cs typeface="+mn-ea"/>
                  <a:sym typeface="+mn-lt"/>
                </a:rPr>
                <a:t>80</a:t>
              </a:r>
              <a:r>
                <a:rPr lang="en-US" altLang="zh-CN" sz="760" dirty="0">
                  <a:solidFill>
                    <a:prstClr val="white"/>
                  </a:solidFill>
                  <a:cs typeface="+mn-ea"/>
                  <a:sym typeface="+mn-lt"/>
                </a:rPr>
                <a:t>%</a:t>
              </a:r>
              <a:endParaRPr lang="zh-CN" altLang="en-US" sz="1575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1" name="文本框 61"/>
            <p:cNvSpPr txBox="1"/>
            <p:nvPr/>
          </p:nvSpPr>
          <p:spPr>
            <a:xfrm>
              <a:off x="4144913" y="4665882"/>
              <a:ext cx="671881" cy="295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575" dirty="0">
                  <a:solidFill>
                    <a:prstClr val="white"/>
                  </a:solidFill>
                  <a:cs typeface="+mn-ea"/>
                  <a:sym typeface="+mn-lt"/>
                </a:rPr>
                <a:t>90</a:t>
              </a:r>
              <a:r>
                <a:rPr lang="en-US" altLang="zh-CN" sz="760" dirty="0">
                  <a:solidFill>
                    <a:prstClr val="white"/>
                  </a:solidFill>
                  <a:cs typeface="+mn-ea"/>
                  <a:sym typeface="+mn-lt"/>
                </a:rPr>
                <a:t>%</a:t>
              </a:r>
              <a:endParaRPr lang="zh-CN" altLang="en-US" sz="1575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3" name="ïšḷiďé"/>
          <p:cNvSpPr/>
          <p:nvPr/>
        </p:nvSpPr>
        <p:spPr bwMode="auto">
          <a:xfrm>
            <a:off x="920737" y="5299577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84" name="ïṡḻíḍê"/>
          <p:cNvSpPr txBox="1"/>
          <p:nvPr/>
        </p:nvSpPr>
        <p:spPr bwMode="auto">
          <a:xfrm>
            <a:off x="920737" y="4911979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400">
              <a:spcBef>
                <a:spcPct val="0"/>
              </a:spcBef>
              <a:defRPr/>
            </a:pPr>
            <a:r>
              <a:rPr lang="en-US" altLang="zh-CN" sz="2000" b="1" dirty="0">
                <a:cs typeface="+mn-ea"/>
                <a:sym typeface="+mn-lt"/>
              </a:rPr>
              <a:t>PPT</a:t>
            </a:r>
            <a:r>
              <a:rPr lang="zh-CN" altLang="en-US" sz="2000" b="1" dirty="0">
                <a:cs typeface="+mn-ea"/>
                <a:sym typeface="+mn-lt"/>
              </a:rPr>
              <a:t>标题文档</a:t>
            </a:r>
          </a:p>
        </p:txBody>
      </p:sp>
      <p:sp>
        <p:nvSpPr>
          <p:cNvPr id="85" name="ïšḷiďé"/>
          <p:cNvSpPr/>
          <p:nvPr/>
        </p:nvSpPr>
        <p:spPr bwMode="auto">
          <a:xfrm>
            <a:off x="3197518" y="3616106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86" name="ïṡḻíḍê"/>
          <p:cNvSpPr txBox="1"/>
          <p:nvPr/>
        </p:nvSpPr>
        <p:spPr bwMode="auto">
          <a:xfrm>
            <a:off x="3197518" y="3228508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400">
              <a:spcBef>
                <a:spcPct val="0"/>
              </a:spcBef>
              <a:defRPr/>
            </a:pPr>
            <a:r>
              <a:rPr lang="en-US" altLang="zh-CN" sz="2000" b="1" dirty="0">
                <a:cs typeface="+mn-ea"/>
                <a:sym typeface="+mn-lt"/>
              </a:rPr>
              <a:t>PPT</a:t>
            </a:r>
            <a:r>
              <a:rPr lang="zh-CN" altLang="en-US" sz="2000" b="1" dirty="0">
                <a:cs typeface="+mn-ea"/>
                <a:sym typeface="+mn-lt"/>
              </a:rPr>
              <a:t>标题文档</a:t>
            </a:r>
          </a:p>
        </p:txBody>
      </p:sp>
      <p:sp>
        <p:nvSpPr>
          <p:cNvPr id="87" name="ïšḷiďé"/>
          <p:cNvSpPr/>
          <p:nvPr/>
        </p:nvSpPr>
        <p:spPr bwMode="auto">
          <a:xfrm>
            <a:off x="6784042" y="3569834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88" name="ïṡḻíḍê"/>
          <p:cNvSpPr txBox="1"/>
          <p:nvPr/>
        </p:nvSpPr>
        <p:spPr bwMode="auto">
          <a:xfrm>
            <a:off x="6784042" y="3182236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400">
              <a:spcBef>
                <a:spcPct val="0"/>
              </a:spcBef>
              <a:defRPr/>
            </a:pPr>
            <a:r>
              <a:rPr lang="en-US" altLang="zh-CN" sz="2000" b="1" dirty="0">
                <a:cs typeface="+mn-ea"/>
                <a:sym typeface="+mn-lt"/>
              </a:rPr>
              <a:t>PPT</a:t>
            </a:r>
            <a:r>
              <a:rPr lang="zh-CN" altLang="en-US" sz="2000" b="1" dirty="0">
                <a:cs typeface="+mn-ea"/>
                <a:sym typeface="+mn-lt"/>
              </a:rPr>
              <a:t>标题文档</a:t>
            </a:r>
          </a:p>
        </p:txBody>
      </p:sp>
      <p:sp>
        <p:nvSpPr>
          <p:cNvPr id="89" name="ïšḷiďé"/>
          <p:cNvSpPr/>
          <p:nvPr/>
        </p:nvSpPr>
        <p:spPr bwMode="auto">
          <a:xfrm>
            <a:off x="8937063" y="5255793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90" name="ïṡḻíḍê"/>
          <p:cNvSpPr txBox="1"/>
          <p:nvPr/>
        </p:nvSpPr>
        <p:spPr bwMode="auto">
          <a:xfrm>
            <a:off x="8937063" y="4868195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400">
              <a:spcBef>
                <a:spcPct val="0"/>
              </a:spcBef>
              <a:defRPr/>
            </a:pPr>
            <a:r>
              <a:rPr lang="en-US" altLang="zh-CN" sz="2000" b="1" dirty="0">
                <a:cs typeface="+mn-ea"/>
                <a:sym typeface="+mn-lt"/>
              </a:rPr>
              <a:t>PPT</a:t>
            </a:r>
            <a:r>
              <a:rPr lang="zh-CN" altLang="en-US" sz="2000" b="1" dirty="0">
                <a:cs typeface="+mn-ea"/>
                <a:sym typeface="+mn-lt"/>
              </a:rPr>
              <a:t>标题文档</a:t>
            </a:r>
          </a:p>
        </p:txBody>
      </p:sp>
      <p:sp>
        <p:nvSpPr>
          <p:cNvPr id="91" name="ïšḷiďé"/>
          <p:cNvSpPr/>
          <p:nvPr/>
        </p:nvSpPr>
        <p:spPr bwMode="auto">
          <a:xfrm>
            <a:off x="5009128" y="2371128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92" name="ïṡḻíḍê"/>
          <p:cNvSpPr txBox="1"/>
          <p:nvPr/>
        </p:nvSpPr>
        <p:spPr bwMode="auto">
          <a:xfrm>
            <a:off x="5009128" y="1983530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400">
              <a:spcBef>
                <a:spcPct val="0"/>
              </a:spcBef>
              <a:defRPr/>
            </a:pPr>
            <a:r>
              <a:rPr lang="en-US" altLang="zh-CN" sz="2000" b="1" dirty="0">
                <a:cs typeface="+mn-ea"/>
                <a:sym typeface="+mn-lt"/>
              </a:rPr>
              <a:t>PPT</a:t>
            </a:r>
            <a:r>
              <a:rPr lang="zh-CN" altLang="en-US" sz="2000" b="1" dirty="0">
                <a:cs typeface="+mn-ea"/>
                <a:sym typeface="+mn-lt"/>
              </a:rPr>
              <a:t>标题文档</a:t>
            </a:r>
          </a:p>
        </p:txBody>
      </p:sp>
      <p:sp>
        <p:nvSpPr>
          <p:cNvPr id="96" name="文本框 1"/>
          <p:cNvSpPr txBox="1"/>
          <p:nvPr/>
        </p:nvSpPr>
        <p:spPr>
          <a:xfrm>
            <a:off x="696692" y="60839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概述：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2604740" y="1669584"/>
            <a:ext cx="6801908" cy="3731325"/>
            <a:chOff x="1729249" y="959465"/>
            <a:chExt cx="8637755" cy="4738416"/>
          </a:xfrm>
        </p:grpSpPr>
        <p:sp>
          <p:nvSpPr>
            <p:cNvPr id="2" name="矩形 1"/>
            <p:cNvSpPr/>
            <p:nvPr/>
          </p:nvSpPr>
          <p:spPr>
            <a:xfrm rot="9205952">
              <a:off x="4808791" y="3301440"/>
              <a:ext cx="2247068" cy="249819"/>
            </a:xfrm>
            <a:prstGeom prst="rect">
              <a:avLst/>
            </a:prstGeom>
            <a:solidFill>
              <a:srgbClr val="E11F26"/>
            </a:solidFill>
            <a:ln w="25400" cap="flat" cmpd="sng" algn="ctr">
              <a:noFill/>
              <a:prstDash val="solid"/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AE9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 rot="2256138">
              <a:off x="4531831" y="4494337"/>
              <a:ext cx="2539871" cy="233992"/>
            </a:xfrm>
            <a:prstGeom prst="rect">
              <a:avLst/>
            </a:prstGeom>
            <a:solidFill>
              <a:srgbClr val="E11F26"/>
            </a:solidFill>
            <a:ln w="25400" cap="flat" cmpd="sng" algn="ctr">
              <a:noFill/>
              <a:prstDash val="solid"/>
            </a:ln>
            <a:effectLst>
              <a:innerShdw blurRad="50800" dist="50800" dir="13500000">
                <a:prstClr val="black">
                  <a:alpha val="3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AE9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 rot="2256138">
              <a:off x="4531831" y="1962754"/>
              <a:ext cx="2539871" cy="233992"/>
            </a:xfrm>
            <a:prstGeom prst="rect">
              <a:avLst/>
            </a:prstGeom>
            <a:solidFill>
              <a:srgbClr val="E11F26"/>
            </a:solidFill>
            <a:ln w="25400" cap="flat" cmpd="sng" algn="ctr">
              <a:noFill/>
              <a:prstDash val="solid"/>
            </a:ln>
            <a:effectLst>
              <a:innerShdw blurRad="50800" dist="50800" dir="16200000">
                <a:prstClr val="black">
                  <a:alpha val="3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AE9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4486517" y="959465"/>
              <a:ext cx="769410" cy="769410"/>
              <a:chOff x="4609713" y="938201"/>
              <a:chExt cx="769410" cy="769410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4609713" y="938201"/>
                <a:ext cx="769410" cy="769410"/>
                <a:chOff x="1273629" y="1224643"/>
                <a:chExt cx="2171700" cy="2171700"/>
              </a:xfrm>
            </p:grpSpPr>
            <p:sp>
              <p:nvSpPr>
                <p:cNvPr id="43" name="圆角矩形 42"/>
                <p:cNvSpPr/>
                <p:nvPr/>
              </p:nvSpPr>
              <p:spPr>
                <a:xfrm>
                  <a:off x="1273629" y="1224643"/>
                  <a:ext cx="2171700" cy="2171700"/>
                </a:xfrm>
                <a:prstGeom prst="roundRect">
                  <a:avLst/>
                </a:prstGeom>
                <a:gradFill>
                  <a:gsLst>
                    <a:gs pos="100000">
                      <a:srgbClr val="4F81BD">
                        <a:lumMod val="5000"/>
                        <a:lumOff val="95000"/>
                      </a:srgbClr>
                    </a:gs>
                    <a:gs pos="0">
                      <a:srgbClr val="EEEEEE"/>
                    </a:gs>
                  </a:gsLst>
                  <a:lin ang="8100000" scaled="0"/>
                </a:gradFill>
                <a:ln w="12700" cap="flat" cmpd="sng" algn="ctr">
                  <a:gradFill>
                    <a:gsLst>
                      <a:gs pos="0">
                        <a:srgbClr val="4F81BD">
                          <a:lumMod val="5000"/>
                          <a:lumOff val="95000"/>
                        </a:srgbClr>
                      </a:gs>
                      <a:gs pos="100000">
                        <a:srgbClr val="EEEEEE"/>
                      </a:gs>
                    </a:gsLst>
                    <a:lin ang="8100000" scaled="0"/>
                  </a:gradFill>
                  <a:prstDash val="solid"/>
                </a:ln>
                <a:effectLst>
                  <a:outerShdw blurRad="101600" dist="50800" dir="8100000" algn="tr" rotWithShape="0">
                    <a:prstClr val="black">
                      <a:alpha val="30000"/>
                    </a:prstClr>
                  </a:outerShdw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75945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5189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72847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304415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88036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456305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03225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60883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AE9A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圆角矩形 43"/>
                <p:cNvSpPr/>
                <p:nvPr/>
              </p:nvSpPr>
              <p:spPr>
                <a:xfrm>
                  <a:off x="1532996" y="1484010"/>
                  <a:ext cx="1652966" cy="1652966"/>
                </a:xfrm>
                <a:prstGeom prst="roundRect">
                  <a:avLst/>
                </a:prstGeom>
                <a:gradFill>
                  <a:gsLst>
                    <a:gs pos="100000">
                      <a:srgbClr val="4F81BD">
                        <a:lumMod val="5000"/>
                        <a:lumOff val="95000"/>
                      </a:srgbClr>
                    </a:gs>
                    <a:gs pos="0">
                      <a:srgbClr val="EEEEEE"/>
                    </a:gs>
                  </a:gsLst>
                  <a:lin ang="8100000" scaled="0"/>
                </a:gradFill>
                <a:ln w="19050" cap="flat" cmpd="sng" algn="ctr">
                  <a:gradFill>
                    <a:gsLst>
                      <a:gs pos="0">
                        <a:srgbClr val="4F81BD">
                          <a:lumMod val="5000"/>
                          <a:lumOff val="95000"/>
                        </a:srgbClr>
                      </a:gs>
                      <a:gs pos="100000">
                        <a:srgbClr val="EEEEEE"/>
                      </a:gs>
                    </a:gsLst>
                    <a:lin ang="5400000" scaled="1"/>
                  </a:gradFill>
                  <a:prstDash val="solid"/>
                </a:ln>
                <a:effectLst>
                  <a:outerShdw blurRad="101600" dist="50800" dir="8100000" algn="tr" rotWithShape="0">
                    <a:prstClr val="black">
                      <a:alpha val="30000"/>
                    </a:prstClr>
                  </a:outerShdw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75945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5189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72847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304415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88036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456305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03225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60883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AE9A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2" name="文本框 23"/>
              <p:cNvSpPr txBox="1"/>
              <p:nvPr/>
            </p:nvSpPr>
            <p:spPr>
              <a:xfrm>
                <a:off x="4708488" y="1058527"/>
                <a:ext cx="670633" cy="4690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AE9A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01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AE9A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6495874" y="2386706"/>
              <a:ext cx="769410" cy="769410"/>
              <a:chOff x="6619070" y="2365442"/>
              <a:chExt cx="769410" cy="769410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6619070" y="2365442"/>
                <a:ext cx="769410" cy="769410"/>
                <a:chOff x="1273629" y="1224643"/>
                <a:chExt cx="2171700" cy="2171700"/>
              </a:xfrm>
            </p:grpSpPr>
            <p:sp>
              <p:nvSpPr>
                <p:cNvPr id="39" name="圆角矩形 38"/>
                <p:cNvSpPr/>
                <p:nvPr/>
              </p:nvSpPr>
              <p:spPr>
                <a:xfrm>
                  <a:off x="1273629" y="1224643"/>
                  <a:ext cx="2171700" cy="2171700"/>
                </a:xfrm>
                <a:prstGeom prst="roundRect">
                  <a:avLst/>
                </a:prstGeom>
                <a:gradFill>
                  <a:gsLst>
                    <a:gs pos="100000">
                      <a:srgbClr val="4F81BD">
                        <a:lumMod val="5000"/>
                        <a:lumOff val="95000"/>
                      </a:srgbClr>
                    </a:gs>
                    <a:gs pos="0">
                      <a:srgbClr val="EEEEEE"/>
                    </a:gs>
                  </a:gsLst>
                  <a:lin ang="8100000" scaled="0"/>
                </a:gradFill>
                <a:ln w="12700" cap="flat" cmpd="sng" algn="ctr">
                  <a:gradFill>
                    <a:gsLst>
                      <a:gs pos="0">
                        <a:srgbClr val="4F81BD">
                          <a:lumMod val="5000"/>
                          <a:lumOff val="95000"/>
                        </a:srgbClr>
                      </a:gs>
                      <a:gs pos="100000">
                        <a:srgbClr val="EEEEEE"/>
                      </a:gs>
                    </a:gsLst>
                    <a:lin ang="8100000" scaled="0"/>
                  </a:gradFill>
                  <a:prstDash val="solid"/>
                </a:ln>
                <a:effectLst>
                  <a:outerShdw blurRad="101600" dist="50800" dir="8100000" algn="tr" rotWithShape="0">
                    <a:prstClr val="black">
                      <a:alpha val="30000"/>
                    </a:prstClr>
                  </a:outerShdw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75945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5189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72847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304415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88036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456305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03225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60883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AE9A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圆角矩形 39"/>
                <p:cNvSpPr/>
                <p:nvPr/>
              </p:nvSpPr>
              <p:spPr>
                <a:xfrm>
                  <a:off x="1532996" y="1484010"/>
                  <a:ext cx="1652966" cy="1652966"/>
                </a:xfrm>
                <a:prstGeom prst="roundRect">
                  <a:avLst/>
                </a:prstGeom>
                <a:gradFill>
                  <a:gsLst>
                    <a:gs pos="100000">
                      <a:srgbClr val="4F81BD">
                        <a:lumMod val="5000"/>
                        <a:lumOff val="95000"/>
                      </a:srgbClr>
                    </a:gs>
                    <a:gs pos="0">
                      <a:srgbClr val="EEEEEE"/>
                    </a:gs>
                  </a:gsLst>
                  <a:lin ang="8100000" scaled="0"/>
                </a:gradFill>
                <a:ln w="19050" cap="flat" cmpd="sng" algn="ctr">
                  <a:gradFill>
                    <a:gsLst>
                      <a:gs pos="0">
                        <a:srgbClr val="4F81BD">
                          <a:lumMod val="5000"/>
                          <a:lumOff val="95000"/>
                        </a:srgbClr>
                      </a:gs>
                      <a:gs pos="100000">
                        <a:srgbClr val="EEEEEE"/>
                      </a:gs>
                    </a:gsLst>
                    <a:lin ang="5400000" scaled="1"/>
                  </a:gradFill>
                  <a:prstDash val="solid"/>
                </a:ln>
                <a:effectLst>
                  <a:outerShdw blurRad="101600" dist="50800" dir="8100000" algn="tr" rotWithShape="0">
                    <a:prstClr val="black">
                      <a:alpha val="30000"/>
                    </a:prstClr>
                  </a:outerShdw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75945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5189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72847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304415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88036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456305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03225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60883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AE9A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8" name="文本框 24"/>
              <p:cNvSpPr txBox="1"/>
              <p:nvPr/>
            </p:nvSpPr>
            <p:spPr>
              <a:xfrm>
                <a:off x="6700219" y="2496463"/>
                <a:ext cx="686188" cy="4690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AE9A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02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AE9A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4486517" y="3651865"/>
              <a:ext cx="769410" cy="769410"/>
              <a:chOff x="4609713" y="3630601"/>
              <a:chExt cx="769410" cy="769410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4609713" y="3630601"/>
                <a:ext cx="769410" cy="769410"/>
                <a:chOff x="1273629" y="1224643"/>
                <a:chExt cx="2171700" cy="2171700"/>
              </a:xfrm>
            </p:grpSpPr>
            <p:sp>
              <p:nvSpPr>
                <p:cNvPr id="35" name="圆角矩形 34"/>
                <p:cNvSpPr/>
                <p:nvPr/>
              </p:nvSpPr>
              <p:spPr>
                <a:xfrm>
                  <a:off x="1273629" y="1224643"/>
                  <a:ext cx="2171700" cy="2171700"/>
                </a:xfrm>
                <a:prstGeom prst="roundRect">
                  <a:avLst/>
                </a:prstGeom>
                <a:gradFill>
                  <a:gsLst>
                    <a:gs pos="100000">
                      <a:srgbClr val="4F81BD">
                        <a:lumMod val="5000"/>
                        <a:lumOff val="95000"/>
                      </a:srgbClr>
                    </a:gs>
                    <a:gs pos="0">
                      <a:srgbClr val="EEEEEE"/>
                    </a:gs>
                  </a:gsLst>
                  <a:lin ang="8100000" scaled="0"/>
                </a:gradFill>
                <a:ln w="12700" cap="flat" cmpd="sng" algn="ctr">
                  <a:gradFill>
                    <a:gsLst>
                      <a:gs pos="0">
                        <a:srgbClr val="4F81BD">
                          <a:lumMod val="5000"/>
                          <a:lumOff val="95000"/>
                        </a:srgbClr>
                      </a:gs>
                      <a:gs pos="100000">
                        <a:srgbClr val="EEEEEE"/>
                      </a:gs>
                    </a:gsLst>
                    <a:lin ang="8100000" scaled="0"/>
                  </a:gradFill>
                  <a:prstDash val="solid"/>
                </a:ln>
                <a:effectLst>
                  <a:outerShdw blurRad="101600" dist="50800" dir="8100000" algn="tr" rotWithShape="0">
                    <a:prstClr val="black">
                      <a:alpha val="30000"/>
                    </a:prstClr>
                  </a:outerShdw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75945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5189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72847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304415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88036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456305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03225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60883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AE9A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圆角矩形 35"/>
                <p:cNvSpPr/>
                <p:nvPr/>
              </p:nvSpPr>
              <p:spPr>
                <a:xfrm>
                  <a:off x="1532996" y="1484010"/>
                  <a:ext cx="1652966" cy="1652966"/>
                </a:xfrm>
                <a:prstGeom prst="roundRect">
                  <a:avLst/>
                </a:prstGeom>
                <a:gradFill>
                  <a:gsLst>
                    <a:gs pos="100000">
                      <a:srgbClr val="4F81BD">
                        <a:lumMod val="5000"/>
                        <a:lumOff val="95000"/>
                      </a:srgbClr>
                    </a:gs>
                    <a:gs pos="0">
                      <a:srgbClr val="EEEEEE"/>
                    </a:gs>
                  </a:gsLst>
                  <a:lin ang="8100000" scaled="0"/>
                </a:gradFill>
                <a:ln w="19050" cap="flat" cmpd="sng" algn="ctr">
                  <a:gradFill>
                    <a:gsLst>
                      <a:gs pos="0">
                        <a:srgbClr val="4F81BD">
                          <a:lumMod val="5000"/>
                          <a:lumOff val="95000"/>
                        </a:srgbClr>
                      </a:gs>
                      <a:gs pos="100000">
                        <a:srgbClr val="EEEEEE"/>
                      </a:gs>
                    </a:gsLst>
                    <a:lin ang="5400000" scaled="1"/>
                  </a:gradFill>
                  <a:prstDash val="solid"/>
                </a:ln>
                <a:effectLst>
                  <a:outerShdw blurRad="101600" dist="50800" dir="8100000" algn="tr" rotWithShape="0">
                    <a:prstClr val="black">
                      <a:alpha val="30000"/>
                    </a:prstClr>
                  </a:outerShdw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75945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5189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72847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304415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88036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456305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03225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60883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AE9A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4" name="文本框 25"/>
              <p:cNvSpPr txBox="1"/>
              <p:nvPr/>
            </p:nvSpPr>
            <p:spPr>
              <a:xfrm>
                <a:off x="4688057" y="3734475"/>
                <a:ext cx="691066" cy="4690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AE9A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03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AE9A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493801" y="4909165"/>
              <a:ext cx="769410" cy="769410"/>
              <a:chOff x="6616997" y="4887901"/>
              <a:chExt cx="769410" cy="769410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6616997" y="4887901"/>
                <a:ext cx="769410" cy="769410"/>
                <a:chOff x="1273629" y="1224643"/>
                <a:chExt cx="2171700" cy="2171700"/>
              </a:xfrm>
            </p:grpSpPr>
            <p:sp>
              <p:nvSpPr>
                <p:cNvPr id="31" name="圆角矩形 30"/>
                <p:cNvSpPr/>
                <p:nvPr/>
              </p:nvSpPr>
              <p:spPr>
                <a:xfrm>
                  <a:off x="1273629" y="1224643"/>
                  <a:ext cx="2171700" cy="2171700"/>
                </a:xfrm>
                <a:prstGeom prst="roundRect">
                  <a:avLst/>
                </a:prstGeom>
                <a:gradFill>
                  <a:gsLst>
                    <a:gs pos="100000">
                      <a:srgbClr val="4F81BD">
                        <a:lumMod val="5000"/>
                        <a:lumOff val="95000"/>
                      </a:srgbClr>
                    </a:gs>
                    <a:gs pos="0">
                      <a:srgbClr val="EEEEEE"/>
                    </a:gs>
                  </a:gsLst>
                  <a:lin ang="8100000" scaled="0"/>
                </a:gradFill>
                <a:ln w="12700" cap="flat" cmpd="sng" algn="ctr">
                  <a:gradFill>
                    <a:gsLst>
                      <a:gs pos="0">
                        <a:srgbClr val="4F81BD">
                          <a:lumMod val="5000"/>
                          <a:lumOff val="95000"/>
                        </a:srgbClr>
                      </a:gs>
                      <a:gs pos="100000">
                        <a:srgbClr val="EEEEEE"/>
                      </a:gs>
                    </a:gsLst>
                    <a:lin ang="8100000" scaled="0"/>
                  </a:gradFill>
                  <a:prstDash val="solid"/>
                </a:ln>
                <a:effectLst>
                  <a:outerShdw blurRad="101600" dist="50800" dir="8100000" algn="tr" rotWithShape="0">
                    <a:prstClr val="black">
                      <a:alpha val="30000"/>
                    </a:prstClr>
                  </a:outerShdw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75945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5189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72847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304415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88036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456305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03225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60883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AE9A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圆角矩形 31"/>
                <p:cNvSpPr/>
                <p:nvPr/>
              </p:nvSpPr>
              <p:spPr>
                <a:xfrm>
                  <a:off x="1532996" y="1484010"/>
                  <a:ext cx="1652966" cy="1652966"/>
                </a:xfrm>
                <a:prstGeom prst="roundRect">
                  <a:avLst/>
                </a:prstGeom>
                <a:gradFill>
                  <a:gsLst>
                    <a:gs pos="100000">
                      <a:srgbClr val="4F81BD">
                        <a:lumMod val="5000"/>
                        <a:lumOff val="95000"/>
                      </a:srgbClr>
                    </a:gs>
                    <a:gs pos="0">
                      <a:srgbClr val="EEEEEE"/>
                    </a:gs>
                  </a:gsLst>
                  <a:lin ang="8100000" scaled="0"/>
                </a:gradFill>
                <a:ln w="19050" cap="flat" cmpd="sng" algn="ctr">
                  <a:gradFill>
                    <a:gsLst>
                      <a:gs pos="0">
                        <a:srgbClr val="4F81BD">
                          <a:lumMod val="5000"/>
                          <a:lumOff val="95000"/>
                        </a:srgbClr>
                      </a:gs>
                      <a:gs pos="100000">
                        <a:srgbClr val="EEEEEE"/>
                      </a:gs>
                    </a:gsLst>
                    <a:lin ang="5400000" scaled="1"/>
                  </a:gradFill>
                  <a:prstDash val="solid"/>
                </a:ln>
                <a:effectLst>
                  <a:outerShdw blurRad="101600" dist="50800" dir="8100000" algn="tr" rotWithShape="0">
                    <a:prstClr val="black">
                      <a:alpha val="30000"/>
                    </a:prstClr>
                  </a:outerShdw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75945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5189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72847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304415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88036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456305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03225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608830" algn="l" defTabSz="1151890" rtl="0" eaLnBrk="1" latinLnBrk="0" hangingPunct="1">
                    <a:defRPr sz="2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AE9A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0" name="文本框 26"/>
              <p:cNvSpPr txBox="1"/>
              <p:nvPr/>
            </p:nvSpPr>
            <p:spPr>
              <a:xfrm>
                <a:off x="6694267" y="5004465"/>
                <a:ext cx="692140" cy="4690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AE9A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04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AE9A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1729249" y="1947542"/>
              <a:ext cx="3985755" cy="1227635"/>
              <a:chOff x="1852445" y="1926278"/>
              <a:chExt cx="3985755" cy="1227635"/>
            </a:xfrm>
          </p:grpSpPr>
          <p:sp>
            <p:nvSpPr>
              <p:cNvPr id="27" name="任意多边形 26"/>
              <p:cNvSpPr/>
              <p:nvPr/>
            </p:nvSpPr>
            <p:spPr>
              <a:xfrm>
                <a:off x="1852445" y="1926278"/>
                <a:ext cx="3947477" cy="1170281"/>
              </a:xfrm>
              <a:custGeom>
                <a:avLst/>
                <a:gdLst>
                  <a:gd name="connsiteX0" fmla="*/ 2409371 w 2409371"/>
                  <a:gd name="connsiteY0" fmla="*/ 537029 h 537029"/>
                  <a:gd name="connsiteX1" fmla="*/ 1741714 w 2409371"/>
                  <a:gd name="connsiteY1" fmla="*/ 0 h 537029"/>
                  <a:gd name="connsiteX2" fmla="*/ 0 w 2409371"/>
                  <a:gd name="connsiteY2" fmla="*/ 0 h 537029"/>
                  <a:gd name="connsiteX0-1" fmla="*/ 2975428 w 2975428"/>
                  <a:gd name="connsiteY0-2" fmla="*/ 537029 h 537029"/>
                  <a:gd name="connsiteX1-3" fmla="*/ 2307771 w 2975428"/>
                  <a:gd name="connsiteY1-4" fmla="*/ 0 h 537029"/>
                  <a:gd name="connsiteX2-5" fmla="*/ 0 w 2975428"/>
                  <a:gd name="connsiteY2-6" fmla="*/ 0 h 537029"/>
                  <a:gd name="connsiteX0-7" fmla="*/ 3004456 w 3004456"/>
                  <a:gd name="connsiteY0-8" fmla="*/ 537029 h 537029"/>
                  <a:gd name="connsiteX1-9" fmla="*/ 2336799 w 3004456"/>
                  <a:gd name="connsiteY1-10" fmla="*/ 0 h 537029"/>
                  <a:gd name="connsiteX2-11" fmla="*/ 0 w 3004456"/>
                  <a:gd name="connsiteY2-12" fmla="*/ 0 h 537029"/>
                  <a:gd name="connsiteX0-13" fmla="*/ 3156340 w 3156340"/>
                  <a:gd name="connsiteY0-14" fmla="*/ 537029 h 537029"/>
                  <a:gd name="connsiteX1-15" fmla="*/ 2488683 w 3156340"/>
                  <a:gd name="connsiteY1-16" fmla="*/ 0 h 537029"/>
                  <a:gd name="connsiteX2-17" fmla="*/ 0 w 3156340"/>
                  <a:gd name="connsiteY2-18" fmla="*/ 0 h 537029"/>
                  <a:gd name="connsiteX0-19" fmla="*/ 3788175 w 3788175"/>
                  <a:gd name="connsiteY0-20" fmla="*/ 537029 h 537029"/>
                  <a:gd name="connsiteX1-21" fmla="*/ 3120518 w 3788175"/>
                  <a:gd name="connsiteY1-22" fmla="*/ 0 h 537029"/>
                  <a:gd name="connsiteX2-23" fmla="*/ 0 w 3788175"/>
                  <a:gd name="connsiteY2-24" fmla="*/ 0 h 537029"/>
                  <a:gd name="connsiteX0-25" fmla="*/ 5035644 w 5035644"/>
                  <a:gd name="connsiteY0-26" fmla="*/ 1492882 h 1492882"/>
                  <a:gd name="connsiteX1-27" fmla="*/ 3120518 w 5035644"/>
                  <a:gd name="connsiteY1-28" fmla="*/ 0 h 1492882"/>
                  <a:gd name="connsiteX2-29" fmla="*/ 0 w 5035644"/>
                  <a:gd name="connsiteY2-30" fmla="*/ 0 h 14928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5035644" h="1492882">
                    <a:moveTo>
                      <a:pt x="5035644" y="1492882"/>
                    </a:moveTo>
                    <a:lnTo>
                      <a:pt x="3120518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5702241" y="3017954"/>
                <a:ext cx="135959" cy="135959"/>
              </a:xfrm>
              <a:prstGeom prst="ellipse">
                <a:avLst/>
              </a:prstGeom>
              <a:solidFill>
                <a:srgbClr val="A6A6A6"/>
              </a:solidFill>
              <a:ln w="1905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1729249" y="4470246"/>
              <a:ext cx="3985755" cy="1227635"/>
              <a:chOff x="1852445" y="4448982"/>
              <a:chExt cx="3985755" cy="1227635"/>
            </a:xfrm>
          </p:grpSpPr>
          <p:sp>
            <p:nvSpPr>
              <p:cNvPr id="25" name="任意多边形 24"/>
              <p:cNvSpPr/>
              <p:nvPr/>
            </p:nvSpPr>
            <p:spPr>
              <a:xfrm>
                <a:off x="1852445" y="4448982"/>
                <a:ext cx="3947477" cy="1170281"/>
              </a:xfrm>
              <a:custGeom>
                <a:avLst/>
                <a:gdLst>
                  <a:gd name="connsiteX0" fmla="*/ 2409371 w 2409371"/>
                  <a:gd name="connsiteY0" fmla="*/ 537029 h 537029"/>
                  <a:gd name="connsiteX1" fmla="*/ 1741714 w 2409371"/>
                  <a:gd name="connsiteY1" fmla="*/ 0 h 537029"/>
                  <a:gd name="connsiteX2" fmla="*/ 0 w 2409371"/>
                  <a:gd name="connsiteY2" fmla="*/ 0 h 537029"/>
                  <a:gd name="connsiteX0-1" fmla="*/ 2975428 w 2975428"/>
                  <a:gd name="connsiteY0-2" fmla="*/ 537029 h 537029"/>
                  <a:gd name="connsiteX1-3" fmla="*/ 2307771 w 2975428"/>
                  <a:gd name="connsiteY1-4" fmla="*/ 0 h 537029"/>
                  <a:gd name="connsiteX2-5" fmla="*/ 0 w 2975428"/>
                  <a:gd name="connsiteY2-6" fmla="*/ 0 h 537029"/>
                  <a:gd name="connsiteX0-7" fmla="*/ 3004456 w 3004456"/>
                  <a:gd name="connsiteY0-8" fmla="*/ 537029 h 537029"/>
                  <a:gd name="connsiteX1-9" fmla="*/ 2336799 w 3004456"/>
                  <a:gd name="connsiteY1-10" fmla="*/ 0 h 537029"/>
                  <a:gd name="connsiteX2-11" fmla="*/ 0 w 3004456"/>
                  <a:gd name="connsiteY2-12" fmla="*/ 0 h 537029"/>
                  <a:gd name="connsiteX0-13" fmla="*/ 3156340 w 3156340"/>
                  <a:gd name="connsiteY0-14" fmla="*/ 537029 h 537029"/>
                  <a:gd name="connsiteX1-15" fmla="*/ 2488683 w 3156340"/>
                  <a:gd name="connsiteY1-16" fmla="*/ 0 h 537029"/>
                  <a:gd name="connsiteX2-17" fmla="*/ 0 w 3156340"/>
                  <a:gd name="connsiteY2-18" fmla="*/ 0 h 537029"/>
                  <a:gd name="connsiteX0-19" fmla="*/ 3788175 w 3788175"/>
                  <a:gd name="connsiteY0-20" fmla="*/ 537029 h 537029"/>
                  <a:gd name="connsiteX1-21" fmla="*/ 3120518 w 3788175"/>
                  <a:gd name="connsiteY1-22" fmla="*/ 0 h 537029"/>
                  <a:gd name="connsiteX2-23" fmla="*/ 0 w 3788175"/>
                  <a:gd name="connsiteY2-24" fmla="*/ 0 h 537029"/>
                  <a:gd name="connsiteX0-25" fmla="*/ 5035644 w 5035644"/>
                  <a:gd name="connsiteY0-26" fmla="*/ 1492882 h 1492882"/>
                  <a:gd name="connsiteX1-27" fmla="*/ 3120518 w 5035644"/>
                  <a:gd name="connsiteY1-28" fmla="*/ 0 h 1492882"/>
                  <a:gd name="connsiteX2-29" fmla="*/ 0 w 5035644"/>
                  <a:gd name="connsiteY2-30" fmla="*/ 0 h 14928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5035644" h="1492882">
                    <a:moveTo>
                      <a:pt x="5035644" y="1492882"/>
                    </a:moveTo>
                    <a:lnTo>
                      <a:pt x="3120518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5702241" y="5540658"/>
                <a:ext cx="135959" cy="135959"/>
              </a:xfrm>
              <a:prstGeom prst="ellipse">
                <a:avLst/>
              </a:prstGeom>
              <a:solidFill>
                <a:srgbClr val="A6A6A6"/>
              </a:solidFill>
              <a:ln w="1905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6120724" y="3693670"/>
              <a:ext cx="4246280" cy="1269047"/>
              <a:chOff x="6243920" y="3672406"/>
              <a:chExt cx="4246280" cy="1269047"/>
            </a:xfrm>
          </p:grpSpPr>
          <p:sp>
            <p:nvSpPr>
              <p:cNvPr id="23" name="任意多边形 22"/>
              <p:cNvSpPr/>
              <p:nvPr/>
            </p:nvSpPr>
            <p:spPr>
              <a:xfrm flipV="1">
                <a:off x="6286500" y="3734953"/>
                <a:ext cx="4203700" cy="1206500"/>
              </a:xfrm>
              <a:custGeom>
                <a:avLst/>
                <a:gdLst>
                  <a:gd name="connsiteX0" fmla="*/ 0 w 4419600"/>
                  <a:gd name="connsiteY0" fmla="*/ 1066800 h 1066800"/>
                  <a:gd name="connsiteX1" fmla="*/ 1917700 w 4419600"/>
                  <a:gd name="connsiteY1" fmla="*/ 25400 h 1066800"/>
                  <a:gd name="connsiteX2" fmla="*/ 4419600 w 4419600"/>
                  <a:gd name="connsiteY2" fmla="*/ 0 h 1066800"/>
                  <a:gd name="connsiteX0-1" fmla="*/ 0 w 4203700"/>
                  <a:gd name="connsiteY0-2" fmla="*/ 1206500 h 1206500"/>
                  <a:gd name="connsiteX1-3" fmla="*/ 1701800 w 4203700"/>
                  <a:gd name="connsiteY1-4" fmla="*/ 25400 h 1206500"/>
                  <a:gd name="connsiteX2-5" fmla="*/ 4203700 w 4203700"/>
                  <a:gd name="connsiteY2-6" fmla="*/ 0 h 12065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4203700" h="1206500">
                    <a:moveTo>
                      <a:pt x="0" y="1206500"/>
                    </a:moveTo>
                    <a:lnTo>
                      <a:pt x="1701800" y="25400"/>
                    </a:lnTo>
                    <a:lnTo>
                      <a:pt x="4203700" y="0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6243920" y="3672406"/>
                <a:ext cx="135959" cy="135959"/>
              </a:xfrm>
              <a:prstGeom prst="ellipse">
                <a:avLst/>
              </a:prstGeom>
              <a:solidFill>
                <a:srgbClr val="A6A6A6"/>
              </a:solidFill>
              <a:ln w="1905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6120724" y="1127091"/>
              <a:ext cx="4246280" cy="1269047"/>
              <a:chOff x="6243920" y="1105827"/>
              <a:chExt cx="4246280" cy="1269047"/>
            </a:xfrm>
          </p:grpSpPr>
          <p:sp>
            <p:nvSpPr>
              <p:cNvPr id="21" name="任意多边形 20"/>
              <p:cNvSpPr/>
              <p:nvPr/>
            </p:nvSpPr>
            <p:spPr>
              <a:xfrm flipV="1">
                <a:off x="6286500" y="1168374"/>
                <a:ext cx="4203700" cy="1206500"/>
              </a:xfrm>
              <a:custGeom>
                <a:avLst/>
                <a:gdLst>
                  <a:gd name="connsiteX0" fmla="*/ 0 w 4419600"/>
                  <a:gd name="connsiteY0" fmla="*/ 1066800 h 1066800"/>
                  <a:gd name="connsiteX1" fmla="*/ 1917700 w 4419600"/>
                  <a:gd name="connsiteY1" fmla="*/ 25400 h 1066800"/>
                  <a:gd name="connsiteX2" fmla="*/ 4419600 w 4419600"/>
                  <a:gd name="connsiteY2" fmla="*/ 0 h 1066800"/>
                  <a:gd name="connsiteX0-1" fmla="*/ 0 w 4203700"/>
                  <a:gd name="connsiteY0-2" fmla="*/ 1206500 h 1206500"/>
                  <a:gd name="connsiteX1-3" fmla="*/ 1701800 w 4203700"/>
                  <a:gd name="connsiteY1-4" fmla="*/ 25400 h 1206500"/>
                  <a:gd name="connsiteX2-5" fmla="*/ 4203700 w 4203700"/>
                  <a:gd name="connsiteY2-6" fmla="*/ 0 h 12065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4203700" h="1206500">
                    <a:moveTo>
                      <a:pt x="0" y="1206500"/>
                    </a:moveTo>
                    <a:lnTo>
                      <a:pt x="1701800" y="25400"/>
                    </a:lnTo>
                    <a:lnTo>
                      <a:pt x="4203700" y="0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6243920" y="1105827"/>
                <a:ext cx="135959" cy="135959"/>
              </a:xfrm>
              <a:prstGeom prst="ellipse">
                <a:avLst/>
              </a:prstGeom>
              <a:solidFill>
                <a:srgbClr val="A6A6A6"/>
              </a:solidFill>
              <a:ln w="1905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2658308" y="1558263"/>
            <a:ext cx="2108063" cy="889395"/>
            <a:chOff x="791193" y="1366105"/>
            <a:chExt cx="2108063" cy="889395"/>
          </a:xfrm>
        </p:grpSpPr>
        <p:sp>
          <p:nvSpPr>
            <p:cNvPr id="47" name="ïšḷiďé"/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48" name="ïṡḻíḍê"/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cs typeface="+mn-ea"/>
                  <a:sym typeface="+mn-lt"/>
                </a:rPr>
                <a:t>标题文档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658308" y="3058893"/>
            <a:ext cx="2108063" cy="889395"/>
            <a:chOff x="791193" y="1366105"/>
            <a:chExt cx="2108063" cy="889395"/>
          </a:xfrm>
        </p:grpSpPr>
        <p:sp>
          <p:nvSpPr>
            <p:cNvPr id="50" name="ïšḷiďé"/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51" name="ïṡḻíḍê"/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cs typeface="+mn-ea"/>
                  <a:sym typeface="+mn-lt"/>
                </a:rPr>
                <a:t>标题文档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555457" y="3058893"/>
            <a:ext cx="2108063" cy="889395"/>
            <a:chOff x="791193" y="1366105"/>
            <a:chExt cx="2108063" cy="889395"/>
          </a:xfrm>
        </p:grpSpPr>
        <p:sp>
          <p:nvSpPr>
            <p:cNvPr id="53" name="ïšḷiďé"/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54" name="ïṡḻíḍê"/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cs typeface="+mn-ea"/>
                  <a:sym typeface="+mn-lt"/>
                </a:rPr>
                <a:t>标题文档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555457" y="4983229"/>
            <a:ext cx="2108063" cy="889395"/>
            <a:chOff x="791193" y="1366105"/>
            <a:chExt cx="2108063" cy="889395"/>
          </a:xfrm>
        </p:grpSpPr>
        <p:sp>
          <p:nvSpPr>
            <p:cNvPr id="56" name="ïšḷiďé"/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57" name="ïṡḻíḍê"/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cs typeface="+mn-ea"/>
                  <a:sym typeface="+mn-lt"/>
                </a:rPr>
                <a:t>标题文档</a:t>
              </a:r>
            </a:p>
          </p:txBody>
        </p:sp>
      </p:grpSp>
      <p:sp>
        <p:nvSpPr>
          <p:cNvPr id="58" name="文本框 1"/>
          <p:cNvSpPr txBox="1"/>
          <p:nvPr/>
        </p:nvSpPr>
        <p:spPr>
          <a:xfrm>
            <a:off x="696692" y="60839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概述：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2593651" y="2297597"/>
            <a:ext cx="7241013" cy="2295974"/>
            <a:chOff x="1883532" y="2093315"/>
            <a:chExt cx="8424936" cy="2671371"/>
          </a:xfrm>
        </p:grpSpPr>
        <p:grpSp>
          <p:nvGrpSpPr>
            <p:cNvPr id="2" name="组合 1"/>
            <p:cNvGrpSpPr/>
            <p:nvPr/>
          </p:nvGrpSpPr>
          <p:grpSpPr>
            <a:xfrm>
              <a:off x="1883532" y="2093315"/>
              <a:ext cx="2034550" cy="1816080"/>
              <a:chOff x="3342359" y="1161598"/>
              <a:chExt cx="2123116" cy="1895135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7" name="任意多边形 26"/>
              <p:cNvSpPr/>
              <p:nvPr/>
            </p:nvSpPr>
            <p:spPr bwMode="auto">
              <a:xfrm rot="10800000">
                <a:off x="3342359" y="1161598"/>
                <a:ext cx="2123116" cy="1895135"/>
              </a:xfrm>
              <a:custGeom>
                <a:avLst/>
                <a:gdLst>
                  <a:gd name="connsiteX0" fmla="*/ 1795626 w 2791387"/>
                  <a:gd name="connsiteY0" fmla="*/ 2117139 h 2491648"/>
                  <a:gd name="connsiteX1" fmla="*/ 1950063 w 2791387"/>
                  <a:gd name="connsiteY1" fmla="*/ 2028434 h 2491648"/>
                  <a:gd name="connsiteX2" fmla="*/ 2350454 w 2791387"/>
                  <a:gd name="connsiteY2" fmla="*/ 1334530 h 2491648"/>
                  <a:gd name="connsiteX3" fmla="*/ 2350454 w 2791387"/>
                  <a:gd name="connsiteY3" fmla="*/ 1157119 h 2491648"/>
                  <a:gd name="connsiteX4" fmla="*/ 1950063 w 2791387"/>
                  <a:gd name="connsiteY4" fmla="*/ 463215 h 2491648"/>
                  <a:gd name="connsiteX5" fmla="*/ 1795626 w 2791387"/>
                  <a:gd name="connsiteY5" fmla="*/ 374509 h 2491648"/>
                  <a:gd name="connsiteX6" fmla="*/ 994844 w 2791387"/>
                  <a:gd name="connsiteY6" fmla="*/ 374509 h 2491648"/>
                  <a:gd name="connsiteX7" fmla="*/ 840408 w 2791387"/>
                  <a:gd name="connsiteY7" fmla="*/ 463215 h 2491648"/>
                  <a:gd name="connsiteX8" fmla="*/ 440017 w 2791387"/>
                  <a:gd name="connsiteY8" fmla="*/ 1157119 h 2491648"/>
                  <a:gd name="connsiteX9" fmla="*/ 440017 w 2791387"/>
                  <a:gd name="connsiteY9" fmla="*/ 1334530 h 2491648"/>
                  <a:gd name="connsiteX10" fmla="*/ 840408 w 2791387"/>
                  <a:gd name="connsiteY10" fmla="*/ 2028434 h 2491648"/>
                  <a:gd name="connsiteX11" fmla="*/ 994844 w 2791387"/>
                  <a:gd name="connsiteY11" fmla="*/ 2117139 h 2491648"/>
                  <a:gd name="connsiteX12" fmla="*/ 1967414 w 2791387"/>
                  <a:gd name="connsiteY12" fmla="*/ 2491648 h 2491648"/>
                  <a:gd name="connsiteX13" fmla="*/ 822440 w 2791387"/>
                  <a:gd name="connsiteY13" fmla="*/ 2491648 h 2491648"/>
                  <a:gd name="connsiteX14" fmla="*/ 601623 w 2791387"/>
                  <a:gd name="connsiteY14" fmla="*/ 2364815 h 2491648"/>
                  <a:gd name="connsiteX15" fmla="*/ 29136 w 2791387"/>
                  <a:gd name="connsiteY15" fmla="*/ 1372657 h 2491648"/>
                  <a:gd name="connsiteX16" fmla="*/ 29136 w 2791387"/>
                  <a:gd name="connsiteY16" fmla="*/ 1118992 h 2491648"/>
                  <a:gd name="connsiteX17" fmla="*/ 601623 w 2791387"/>
                  <a:gd name="connsiteY17" fmla="*/ 126833 h 2491648"/>
                  <a:gd name="connsiteX18" fmla="*/ 822440 w 2791387"/>
                  <a:gd name="connsiteY18" fmla="*/ 0 h 2491648"/>
                  <a:gd name="connsiteX19" fmla="*/ 1967414 w 2791387"/>
                  <a:gd name="connsiteY19" fmla="*/ 0 h 2491648"/>
                  <a:gd name="connsiteX20" fmla="*/ 2188231 w 2791387"/>
                  <a:gd name="connsiteY20" fmla="*/ 126833 h 2491648"/>
                  <a:gd name="connsiteX21" fmla="*/ 2760718 w 2791387"/>
                  <a:gd name="connsiteY21" fmla="*/ 1118992 h 2491648"/>
                  <a:gd name="connsiteX22" fmla="*/ 2760718 w 2791387"/>
                  <a:gd name="connsiteY22" fmla="*/ 1372657 h 2491648"/>
                  <a:gd name="connsiteX23" fmla="*/ 2188231 w 2791387"/>
                  <a:gd name="connsiteY23" fmla="*/ 2364815 h 2491648"/>
                  <a:gd name="connsiteX24" fmla="*/ 1967414 w 2791387"/>
                  <a:gd name="connsiteY24" fmla="*/ 2491648 h 2491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791387" h="2491648">
                    <a:moveTo>
                      <a:pt x="1795626" y="2117139"/>
                    </a:moveTo>
                    <a:cubicBezTo>
                      <a:pt x="1852825" y="2117139"/>
                      <a:pt x="1921463" y="2077079"/>
                      <a:pt x="1950063" y="2028434"/>
                    </a:cubicBezTo>
                    <a:cubicBezTo>
                      <a:pt x="1950063" y="2028434"/>
                      <a:pt x="1950063" y="2028434"/>
                      <a:pt x="2350454" y="1334530"/>
                    </a:cubicBezTo>
                    <a:cubicBezTo>
                      <a:pt x="2379053" y="1285885"/>
                      <a:pt x="2379053" y="1205764"/>
                      <a:pt x="2350454" y="1157119"/>
                    </a:cubicBezTo>
                    <a:cubicBezTo>
                      <a:pt x="2350454" y="1157119"/>
                      <a:pt x="2350454" y="1157119"/>
                      <a:pt x="1950063" y="463215"/>
                    </a:cubicBezTo>
                    <a:cubicBezTo>
                      <a:pt x="1921463" y="414570"/>
                      <a:pt x="1852825" y="374509"/>
                      <a:pt x="1795626" y="374509"/>
                    </a:cubicBezTo>
                    <a:cubicBezTo>
                      <a:pt x="1795626" y="374509"/>
                      <a:pt x="1795626" y="374509"/>
                      <a:pt x="994844" y="374509"/>
                    </a:cubicBezTo>
                    <a:cubicBezTo>
                      <a:pt x="939075" y="374509"/>
                      <a:pt x="869007" y="414570"/>
                      <a:pt x="840408" y="463215"/>
                    </a:cubicBezTo>
                    <a:cubicBezTo>
                      <a:pt x="840408" y="463215"/>
                      <a:pt x="840408" y="463215"/>
                      <a:pt x="440017" y="1157119"/>
                    </a:cubicBezTo>
                    <a:cubicBezTo>
                      <a:pt x="412847" y="1205764"/>
                      <a:pt x="412847" y="1285885"/>
                      <a:pt x="440017" y="1334530"/>
                    </a:cubicBezTo>
                    <a:cubicBezTo>
                      <a:pt x="440017" y="1334530"/>
                      <a:pt x="440017" y="1334530"/>
                      <a:pt x="840408" y="2028434"/>
                    </a:cubicBezTo>
                    <a:cubicBezTo>
                      <a:pt x="869007" y="2077079"/>
                      <a:pt x="939075" y="2117139"/>
                      <a:pt x="994844" y="2117139"/>
                    </a:cubicBezTo>
                    <a:close/>
                    <a:moveTo>
                      <a:pt x="1967414" y="2491648"/>
                    </a:moveTo>
                    <a:lnTo>
                      <a:pt x="822440" y="2491648"/>
                    </a:lnTo>
                    <a:cubicBezTo>
                      <a:pt x="742700" y="2491648"/>
                      <a:pt x="642515" y="2434369"/>
                      <a:pt x="601623" y="2364815"/>
                    </a:cubicBezTo>
                    <a:cubicBezTo>
                      <a:pt x="29136" y="1372657"/>
                      <a:pt x="29136" y="1372657"/>
                      <a:pt x="29136" y="1372657"/>
                    </a:cubicBezTo>
                    <a:cubicBezTo>
                      <a:pt x="-9712" y="1303103"/>
                      <a:pt x="-9712" y="1188545"/>
                      <a:pt x="29136" y="1118992"/>
                    </a:cubicBezTo>
                    <a:cubicBezTo>
                      <a:pt x="601623" y="126833"/>
                      <a:pt x="601623" y="126833"/>
                      <a:pt x="601623" y="126833"/>
                    </a:cubicBezTo>
                    <a:cubicBezTo>
                      <a:pt x="642515" y="57280"/>
                      <a:pt x="742700" y="0"/>
                      <a:pt x="822440" y="0"/>
                    </a:cubicBezTo>
                    <a:cubicBezTo>
                      <a:pt x="1967414" y="0"/>
                      <a:pt x="1967414" y="0"/>
                      <a:pt x="1967414" y="0"/>
                    </a:cubicBezTo>
                    <a:cubicBezTo>
                      <a:pt x="2049198" y="0"/>
                      <a:pt x="2147339" y="57280"/>
                      <a:pt x="2188231" y="126833"/>
                    </a:cubicBezTo>
                    <a:cubicBezTo>
                      <a:pt x="2760718" y="1118992"/>
                      <a:pt x="2760718" y="1118992"/>
                      <a:pt x="2760718" y="1118992"/>
                    </a:cubicBezTo>
                    <a:cubicBezTo>
                      <a:pt x="2801610" y="1188545"/>
                      <a:pt x="2801610" y="1303103"/>
                      <a:pt x="2760718" y="1372657"/>
                    </a:cubicBezTo>
                    <a:cubicBezTo>
                      <a:pt x="2188231" y="2364815"/>
                      <a:pt x="2188231" y="2364815"/>
                      <a:pt x="2188231" y="2364815"/>
                    </a:cubicBezTo>
                    <a:cubicBezTo>
                      <a:pt x="2147339" y="2434369"/>
                      <a:pt x="2049198" y="2491648"/>
                      <a:pt x="1967414" y="2491648"/>
                    </a:cubicBezTo>
                    <a:close/>
                  </a:path>
                </a:pathLst>
              </a:custGeom>
              <a:solidFill>
                <a:srgbClr val="E11F26"/>
              </a:solidFill>
              <a:ln w="19050">
                <a:noFill/>
              </a:ln>
              <a:effectLst>
                <a:innerShdw blurRad="63500" dist="63500" dir="27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" name="Freeform 5"/>
              <p:cNvSpPr/>
              <p:nvPr/>
            </p:nvSpPr>
            <p:spPr bwMode="auto">
              <a:xfrm rot="10800000">
                <a:off x="3656172" y="1456206"/>
                <a:ext cx="1495486" cy="1325435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ysClr val="window" lastClr="FFFFFF">
                      <a:lumMod val="84000"/>
                    </a:sysClr>
                  </a:gs>
                  <a:gs pos="0">
                    <a:sysClr val="window" lastClr="FFFFFF">
                      <a:lumMod val="91000"/>
                    </a:sys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2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>
                <a:bevelT w="19050" h="6350" prst="angle"/>
              </a:sp3d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3539716" y="3007091"/>
              <a:ext cx="1969029" cy="1757595"/>
              <a:chOff x="3342359" y="1161598"/>
              <a:chExt cx="2123116" cy="1895135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5" name="任意多边形 24"/>
              <p:cNvSpPr/>
              <p:nvPr/>
            </p:nvSpPr>
            <p:spPr bwMode="auto">
              <a:xfrm rot="10800000">
                <a:off x="3342359" y="1161598"/>
                <a:ext cx="2123116" cy="1895135"/>
              </a:xfrm>
              <a:custGeom>
                <a:avLst/>
                <a:gdLst>
                  <a:gd name="connsiteX0" fmla="*/ 1795626 w 2791387"/>
                  <a:gd name="connsiteY0" fmla="*/ 2117139 h 2491648"/>
                  <a:gd name="connsiteX1" fmla="*/ 1950063 w 2791387"/>
                  <a:gd name="connsiteY1" fmla="*/ 2028434 h 2491648"/>
                  <a:gd name="connsiteX2" fmla="*/ 2350454 w 2791387"/>
                  <a:gd name="connsiteY2" fmla="*/ 1334530 h 2491648"/>
                  <a:gd name="connsiteX3" fmla="*/ 2350454 w 2791387"/>
                  <a:gd name="connsiteY3" fmla="*/ 1157119 h 2491648"/>
                  <a:gd name="connsiteX4" fmla="*/ 1950063 w 2791387"/>
                  <a:gd name="connsiteY4" fmla="*/ 463215 h 2491648"/>
                  <a:gd name="connsiteX5" fmla="*/ 1795626 w 2791387"/>
                  <a:gd name="connsiteY5" fmla="*/ 374509 h 2491648"/>
                  <a:gd name="connsiteX6" fmla="*/ 994844 w 2791387"/>
                  <a:gd name="connsiteY6" fmla="*/ 374509 h 2491648"/>
                  <a:gd name="connsiteX7" fmla="*/ 840408 w 2791387"/>
                  <a:gd name="connsiteY7" fmla="*/ 463215 h 2491648"/>
                  <a:gd name="connsiteX8" fmla="*/ 440017 w 2791387"/>
                  <a:gd name="connsiteY8" fmla="*/ 1157119 h 2491648"/>
                  <a:gd name="connsiteX9" fmla="*/ 440017 w 2791387"/>
                  <a:gd name="connsiteY9" fmla="*/ 1334530 h 2491648"/>
                  <a:gd name="connsiteX10" fmla="*/ 840408 w 2791387"/>
                  <a:gd name="connsiteY10" fmla="*/ 2028434 h 2491648"/>
                  <a:gd name="connsiteX11" fmla="*/ 994844 w 2791387"/>
                  <a:gd name="connsiteY11" fmla="*/ 2117139 h 2491648"/>
                  <a:gd name="connsiteX12" fmla="*/ 1967414 w 2791387"/>
                  <a:gd name="connsiteY12" fmla="*/ 2491648 h 2491648"/>
                  <a:gd name="connsiteX13" fmla="*/ 822440 w 2791387"/>
                  <a:gd name="connsiteY13" fmla="*/ 2491648 h 2491648"/>
                  <a:gd name="connsiteX14" fmla="*/ 601623 w 2791387"/>
                  <a:gd name="connsiteY14" fmla="*/ 2364815 h 2491648"/>
                  <a:gd name="connsiteX15" fmla="*/ 29136 w 2791387"/>
                  <a:gd name="connsiteY15" fmla="*/ 1372657 h 2491648"/>
                  <a:gd name="connsiteX16" fmla="*/ 29136 w 2791387"/>
                  <a:gd name="connsiteY16" fmla="*/ 1118992 h 2491648"/>
                  <a:gd name="connsiteX17" fmla="*/ 601623 w 2791387"/>
                  <a:gd name="connsiteY17" fmla="*/ 126833 h 2491648"/>
                  <a:gd name="connsiteX18" fmla="*/ 822440 w 2791387"/>
                  <a:gd name="connsiteY18" fmla="*/ 0 h 2491648"/>
                  <a:gd name="connsiteX19" fmla="*/ 1967414 w 2791387"/>
                  <a:gd name="connsiteY19" fmla="*/ 0 h 2491648"/>
                  <a:gd name="connsiteX20" fmla="*/ 2188231 w 2791387"/>
                  <a:gd name="connsiteY20" fmla="*/ 126833 h 2491648"/>
                  <a:gd name="connsiteX21" fmla="*/ 2760718 w 2791387"/>
                  <a:gd name="connsiteY21" fmla="*/ 1118992 h 2491648"/>
                  <a:gd name="connsiteX22" fmla="*/ 2760718 w 2791387"/>
                  <a:gd name="connsiteY22" fmla="*/ 1372657 h 2491648"/>
                  <a:gd name="connsiteX23" fmla="*/ 2188231 w 2791387"/>
                  <a:gd name="connsiteY23" fmla="*/ 2364815 h 2491648"/>
                  <a:gd name="connsiteX24" fmla="*/ 1967414 w 2791387"/>
                  <a:gd name="connsiteY24" fmla="*/ 2491648 h 2491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791387" h="2491648">
                    <a:moveTo>
                      <a:pt x="1795626" y="2117139"/>
                    </a:moveTo>
                    <a:cubicBezTo>
                      <a:pt x="1852825" y="2117139"/>
                      <a:pt x="1921463" y="2077079"/>
                      <a:pt x="1950063" y="2028434"/>
                    </a:cubicBezTo>
                    <a:cubicBezTo>
                      <a:pt x="1950063" y="2028434"/>
                      <a:pt x="1950063" y="2028434"/>
                      <a:pt x="2350454" y="1334530"/>
                    </a:cubicBezTo>
                    <a:cubicBezTo>
                      <a:pt x="2379053" y="1285885"/>
                      <a:pt x="2379053" y="1205764"/>
                      <a:pt x="2350454" y="1157119"/>
                    </a:cubicBezTo>
                    <a:cubicBezTo>
                      <a:pt x="2350454" y="1157119"/>
                      <a:pt x="2350454" y="1157119"/>
                      <a:pt x="1950063" y="463215"/>
                    </a:cubicBezTo>
                    <a:cubicBezTo>
                      <a:pt x="1921463" y="414570"/>
                      <a:pt x="1852825" y="374509"/>
                      <a:pt x="1795626" y="374509"/>
                    </a:cubicBezTo>
                    <a:cubicBezTo>
                      <a:pt x="1795626" y="374509"/>
                      <a:pt x="1795626" y="374509"/>
                      <a:pt x="994844" y="374509"/>
                    </a:cubicBezTo>
                    <a:cubicBezTo>
                      <a:pt x="939075" y="374509"/>
                      <a:pt x="869007" y="414570"/>
                      <a:pt x="840408" y="463215"/>
                    </a:cubicBezTo>
                    <a:cubicBezTo>
                      <a:pt x="840408" y="463215"/>
                      <a:pt x="840408" y="463215"/>
                      <a:pt x="440017" y="1157119"/>
                    </a:cubicBezTo>
                    <a:cubicBezTo>
                      <a:pt x="412847" y="1205764"/>
                      <a:pt x="412847" y="1285885"/>
                      <a:pt x="440017" y="1334530"/>
                    </a:cubicBezTo>
                    <a:cubicBezTo>
                      <a:pt x="440017" y="1334530"/>
                      <a:pt x="440017" y="1334530"/>
                      <a:pt x="840408" y="2028434"/>
                    </a:cubicBezTo>
                    <a:cubicBezTo>
                      <a:pt x="869007" y="2077079"/>
                      <a:pt x="939075" y="2117139"/>
                      <a:pt x="994844" y="2117139"/>
                    </a:cubicBezTo>
                    <a:close/>
                    <a:moveTo>
                      <a:pt x="1967414" y="2491648"/>
                    </a:moveTo>
                    <a:lnTo>
                      <a:pt x="822440" y="2491648"/>
                    </a:lnTo>
                    <a:cubicBezTo>
                      <a:pt x="742700" y="2491648"/>
                      <a:pt x="642515" y="2434369"/>
                      <a:pt x="601623" y="2364815"/>
                    </a:cubicBezTo>
                    <a:cubicBezTo>
                      <a:pt x="29136" y="1372657"/>
                      <a:pt x="29136" y="1372657"/>
                      <a:pt x="29136" y="1372657"/>
                    </a:cubicBezTo>
                    <a:cubicBezTo>
                      <a:pt x="-9712" y="1303103"/>
                      <a:pt x="-9712" y="1188545"/>
                      <a:pt x="29136" y="1118992"/>
                    </a:cubicBezTo>
                    <a:cubicBezTo>
                      <a:pt x="601623" y="126833"/>
                      <a:pt x="601623" y="126833"/>
                      <a:pt x="601623" y="126833"/>
                    </a:cubicBezTo>
                    <a:cubicBezTo>
                      <a:pt x="642515" y="57280"/>
                      <a:pt x="742700" y="0"/>
                      <a:pt x="822440" y="0"/>
                    </a:cubicBezTo>
                    <a:cubicBezTo>
                      <a:pt x="1967414" y="0"/>
                      <a:pt x="1967414" y="0"/>
                      <a:pt x="1967414" y="0"/>
                    </a:cubicBezTo>
                    <a:cubicBezTo>
                      <a:pt x="2049198" y="0"/>
                      <a:pt x="2147339" y="57280"/>
                      <a:pt x="2188231" y="126833"/>
                    </a:cubicBezTo>
                    <a:cubicBezTo>
                      <a:pt x="2760718" y="1118992"/>
                      <a:pt x="2760718" y="1118992"/>
                      <a:pt x="2760718" y="1118992"/>
                    </a:cubicBezTo>
                    <a:cubicBezTo>
                      <a:pt x="2801610" y="1188545"/>
                      <a:pt x="2801610" y="1303103"/>
                      <a:pt x="2760718" y="1372657"/>
                    </a:cubicBezTo>
                    <a:cubicBezTo>
                      <a:pt x="2188231" y="2364815"/>
                      <a:pt x="2188231" y="2364815"/>
                      <a:pt x="2188231" y="2364815"/>
                    </a:cubicBezTo>
                    <a:cubicBezTo>
                      <a:pt x="2147339" y="2434369"/>
                      <a:pt x="2049198" y="2491648"/>
                      <a:pt x="1967414" y="2491648"/>
                    </a:cubicBezTo>
                    <a:close/>
                  </a:path>
                </a:pathLst>
              </a:custGeom>
              <a:solidFill>
                <a:srgbClr val="E11F26"/>
              </a:solidFill>
              <a:ln w="19050">
                <a:noFill/>
              </a:ln>
              <a:effectLst>
                <a:innerShdw blurRad="63500" dist="63500" dir="27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" name="Freeform 5"/>
              <p:cNvSpPr/>
              <p:nvPr/>
            </p:nvSpPr>
            <p:spPr bwMode="auto">
              <a:xfrm rot="10800000">
                <a:off x="3656172" y="1456206"/>
                <a:ext cx="1495486" cy="1325435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ysClr val="window" lastClr="FFFFFF">
                      <a:lumMod val="84000"/>
                    </a:sysClr>
                  </a:gs>
                  <a:gs pos="0">
                    <a:sysClr val="window" lastClr="FFFFFF">
                      <a:lumMod val="91000"/>
                    </a:sys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2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>
                <a:bevelT w="19050" h="6350" prst="angle"/>
              </a:sp3d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5123892" y="2106232"/>
              <a:ext cx="2020080" cy="1803164"/>
              <a:chOff x="3342359" y="1161598"/>
              <a:chExt cx="2123116" cy="1895135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任意多边形 22"/>
              <p:cNvSpPr/>
              <p:nvPr/>
            </p:nvSpPr>
            <p:spPr bwMode="auto">
              <a:xfrm rot="10800000">
                <a:off x="3342359" y="1161598"/>
                <a:ext cx="2123116" cy="1895135"/>
              </a:xfrm>
              <a:custGeom>
                <a:avLst/>
                <a:gdLst>
                  <a:gd name="connsiteX0" fmla="*/ 1795626 w 2791387"/>
                  <a:gd name="connsiteY0" fmla="*/ 2117139 h 2491648"/>
                  <a:gd name="connsiteX1" fmla="*/ 1950063 w 2791387"/>
                  <a:gd name="connsiteY1" fmla="*/ 2028434 h 2491648"/>
                  <a:gd name="connsiteX2" fmla="*/ 2350454 w 2791387"/>
                  <a:gd name="connsiteY2" fmla="*/ 1334530 h 2491648"/>
                  <a:gd name="connsiteX3" fmla="*/ 2350454 w 2791387"/>
                  <a:gd name="connsiteY3" fmla="*/ 1157119 h 2491648"/>
                  <a:gd name="connsiteX4" fmla="*/ 1950063 w 2791387"/>
                  <a:gd name="connsiteY4" fmla="*/ 463215 h 2491648"/>
                  <a:gd name="connsiteX5" fmla="*/ 1795626 w 2791387"/>
                  <a:gd name="connsiteY5" fmla="*/ 374509 h 2491648"/>
                  <a:gd name="connsiteX6" fmla="*/ 994844 w 2791387"/>
                  <a:gd name="connsiteY6" fmla="*/ 374509 h 2491648"/>
                  <a:gd name="connsiteX7" fmla="*/ 840408 w 2791387"/>
                  <a:gd name="connsiteY7" fmla="*/ 463215 h 2491648"/>
                  <a:gd name="connsiteX8" fmla="*/ 440017 w 2791387"/>
                  <a:gd name="connsiteY8" fmla="*/ 1157119 h 2491648"/>
                  <a:gd name="connsiteX9" fmla="*/ 440017 w 2791387"/>
                  <a:gd name="connsiteY9" fmla="*/ 1334530 h 2491648"/>
                  <a:gd name="connsiteX10" fmla="*/ 840408 w 2791387"/>
                  <a:gd name="connsiteY10" fmla="*/ 2028434 h 2491648"/>
                  <a:gd name="connsiteX11" fmla="*/ 994844 w 2791387"/>
                  <a:gd name="connsiteY11" fmla="*/ 2117139 h 2491648"/>
                  <a:gd name="connsiteX12" fmla="*/ 1967414 w 2791387"/>
                  <a:gd name="connsiteY12" fmla="*/ 2491648 h 2491648"/>
                  <a:gd name="connsiteX13" fmla="*/ 822440 w 2791387"/>
                  <a:gd name="connsiteY13" fmla="*/ 2491648 h 2491648"/>
                  <a:gd name="connsiteX14" fmla="*/ 601623 w 2791387"/>
                  <a:gd name="connsiteY14" fmla="*/ 2364815 h 2491648"/>
                  <a:gd name="connsiteX15" fmla="*/ 29136 w 2791387"/>
                  <a:gd name="connsiteY15" fmla="*/ 1372657 h 2491648"/>
                  <a:gd name="connsiteX16" fmla="*/ 29136 w 2791387"/>
                  <a:gd name="connsiteY16" fmla="*/ 1118992 h 2491648"/>
                  <a:gd name="connsiteX17" fmla="*/ 601623 w 2791387"/>
                  <a:gd name="connsiteY17" fmla="*/ 126833 h 2491648"/>
                  <a:gd name="connsiteX18" fmla="*/ 822440 w 2791387"/>
                  <a:gd name="connsiteY18" fmla="*/ 0 h 2491648"/>
                  <a:gd name="connsiteX19" fmla="*/ 1967414 w 2791387"/>
                  <a:gd name="connsiteY19" fmla="*/ 0 h 2491648"/>
                  <a:gd name="connsiteX20" fmla="*/ 2188231 w 2791387"/>
                  <a:gd name="connsiteY20" fmla="*/ 126833 h 2491648"/>
                  <a:gd name="connsiteX21" fmla="*/ 2760718 w 2791387"/>
                  <a:gd name="connsiteY21" fmla="*/ 1118992 h 2491648"/>
                  <a:gd name="connsiteX22" fmla="*/ 2760718 w 2791387"/>
                  <a:gd name="connsiteY22" fmla="*/ 1372657 h 2491648"/>
                  <a:gd name="connsiteX23" fmla="*/ 2188231 w 2791387"/>
                  <a:gd name="connsiteY23" fmla="*/ 2364815 h 2491648"/>
                  <a:gd name="connsiteX24" fmla="*/ 1967414 w 2791387"/>
                  <a:gd name="connsiteY24" fmla="*/ 2491648 h 2491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791387" h="2491648">
                    <a:moveTo>
                      <a:pt x="1795626" y="2117139"/>
                    </a:moveTo>
                    <a:cubicBezTo>
                      <a:pt x="1852825" y="2117139"/>
                      <a:pt x="1921463" y="2077079"/>
                      <a:pt x="1950063" y="2028434"/>
                    </a:cubicBezTo>
                    <a:cubicBezTo>
                      <a:pt x="1950063" y="2028434"/>
                      <a:pt x="1950063" y="2028434"/>
                      <a:pt x="2350454" y="1334530"/>
                    </a:cubicBezTo>
                    <a:cubicBezTo>
                      <a:pt x="2379053" y="1285885"/>
                      <a:pt x="2379053" y="1205764"/>
                      <a:pt x="2350454" y="1157119"/>
                    </a:cubicBezTo>
                    <a:cubicBezTo>
                      <a:pt x="2350454" y="1157119"/>
                      <a:pt x="2350454" y="1157119"/>
                      <a:pt x="1950063" y="463215"/>
                    </a:cubicBezTo>
                    <a:cubicBezTo>
                      <a:pt x="1921463" y="414570"/>
                      <a:pt x="1852825" y="374509"/>
                      <a:pt x="1795626" y="374509"/>
                    </a:cubicBezTo>
                    <a:cubicBezTo>
                      <a:pt x="1795626" y="374509"/>
                      <a:pt x="1795626" y="374509"/>
                      <a:pt x="994844" y="374509"/>
                    </a:cubicBezTo>
                    <a:cubicBezTo>
                      <a:pt x="939075" y="374509"/>
                      <a:pt x="869007" y="414570"/>
                      <a:pt x="840408" y="463215"/>
                    </a:cubicBezTo>
                    <a:cubicBezTo>
                      <a:pt x="840408" y="463215"/>
                      <a:pt x="840408" y="463215"/>
                      <a:pt x="440017" y="1157119"/>
                    </a:cubicBezTo>
                    <a:cubicBezTo>
                      <a:pt x="412847" y="1205764"/>
                      <a:pt x="412847" y="1285885"/>
                      <a:pt x="440017" y="1334530"/>
                    </a:cubicBezTo>
                    <a:cubicBezTo>
                      <a:pt x="440017" y="1334530"/>
                      <a:pt x="440017" y="1334530"/>
                      <a:pt x="840408" y="2028434"/>
                    </a:cubicBezTo>
                    <a:cubicBezTo>
                      <a:pt x="869007" y="2077079"/>
                      <a:pt x="939075" y="2117139"/>
                      <a:pt x="994844" y="2117139"/>
                    </a:cubicBezTo>
                    <a:close/>
                    <a:moveTo>
                      <a:pt x="1967414" y="2491648"/>
                    </a:moveTo>
                    <a:lnTo>
                      <a:pt x="822440" y="2491648"/>
                    </a:lnTo>
                    <a:cubicBezTo>
                      <a:pt x="742700" y="2491648"/>
                      <a:pt x="642515" y="2434369"/>
                      <a:pt x="601623" y="2364815"/>
                    </a:cubicBezTo>
                    <a:cubicBezTo>
                      <a:pt x="29136" y="1372657"/>
                      <a:pt x="29136" y="1372657"/>
                      <a:pt x="29136" y="1372657"/>
                    </a:cubicBezTo>
                    <a:cubicBezTo>
                      <a:pt x="-9712" y="1303103"/>
                      <a:pt x="-9712" y="1188545"/>
                      <a:pt x="29136" y="1118992"/>
                    </a:cubicBezTo>
                    <a:cubicBezTo>
                      <a:pt x="601623" y="126833"/>
                      <a:pt x="601623" y="126833"/>
                      <a:pt x="601623" y="126833"/>
                    </a:cubicBezTo>
                    <a:cubicBezTo>
                      <a:pt x="642515" y="57280"/>
                      <a:pt x="742700" y="0"/>
                      <a:pt x="822440" y="0"/>
                    </a:cubicBezTo>
                    <a:cubicBezTo>
                      <a:pt x="1967414" y="0"/>
                      <a:pt x="1967414" y="0"/>
                      <a:pt x="1967414" y="0"/>
                    </a:cubicBezTo>
                    <a:cubicBezTo>
                      <a:pt x="2049198" y="0"/>
                      <a:pt x="2147339" y="57280"/>
                      <a:pt x="2188231" y="126833"/>
                    </a:cubicBezTo>
                    <a:cubicBezTo>
                      <a:pt x="2760718" y="1118992"/>
                      <a:pt x="2760718" y="1118992"/>
                      <a:pt x="2760718" y="1118992"/>
                    </a:cubicBezTo>
                    <a:cubicBezTo>
                      <a:pt x="2801610" y="1188545"/>
                      <a:pt x="2801610" y="1303103"/>
                      <a:pt x="2760718" y="1372657"/>
                    </a:cubicBezTo>
                    <a:cubicBezTo>
                      <a:pt x="2188231" y="2364815"/>
                      <a:pt x="2188231" y="2364815"/>
                      <a:pt x="2188231" y="2364815"/>
                    </a:cubicBezTo>
                    <a:cubicBezTo>
                      <a:pt x="2147339" y="2434369"/>
                      <a:pt x="2049198" y="2491648"/>
                      <a:pt x="1967414" y="2491648"/>
                    </a:cubicBezTo>
                    <a:close/>
                  </a:path>
                </a:pathLst>
              </a:custGeom>
              <a:solidFill>
                <a:srgbClr val="E11F26"/>
              </a:solidFill>
              <a:ln w="19050">
                <a:noFill/>
              </a:ln>
              <a:effectLst>
                <a:innerShdw blurRad="63500" dist="63500" dir="27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10800000">
                <a:off x="3656172" y="1456206"/>
                <a:ext cx="1495486" cy="1325435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ysClr val="window" lastClr="FFFFFF">
                      <a:lumMod val="84000"/>
                    </a:sysClr>
                  </a:gs>
                  <a:gs pos="0">
                    <a:sysClr val="window" lastClr="FFFFFF">
                      <a:lumMod val="91000"/>
                    </a:sys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2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>
                <a:bevelT w="19050" h="6350" prst="angle"/>
              </a:sp3d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6768067" y="3020009"/>
              <a:ext cx="1956225" cy="1744677"/>
              <a:chOff x="3337529" y="1161598"/>
              <a:chExt cx="2138277" cy="190704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0" name="任意多边形 19"/>
              <p:cNvSpPr/>
              <p:nvPr/>
            </p:nvSpPr>
            <p:spPr bwMode="auto">
              <a:xfrm rot="10800000">
                <a:off x="3342359" y="1161598"/>
                <a:ext cx="2123116" cy="1895135"/>
              </a:xfrm>
              <a:custGeom>
                <a:avLst/>
                <a:gdLst>
                  <a:gd name="connsiteX0" fmla="*/ 1795626 w 2791387"/>
                  <a:gd name="connsiteY0" fmla="*/ 2117139 h 2491648"/>
                  <a:gd name="connsiteX1" fmla="*/ 1950063 w 2791387"/>
                  <a:gd name="connsiteY1" fmla="*/ 2028434 h 2491648"/>
                  <a:gd name="connsiteX2" fmla="*/ 2350454 w 2791387"/>
                  <a:gd name="connsiteY2" fmla="*/ 1334530 h 2491648"/>
                  <a:gd name="connsiteX3" fmla="*/ 2350454 w 2791387"/>
                  <a:gd name="connsiteY3" fmla="*/ 1157119 h 2491648"/>
                  <a:gd name="connsiteX4" fmla="*/ 1950063 w 2791387"/>
                  <a:gd name="connsiteY4" fmla="*/ 463215 h 2491648"/>
                  <a:gd name="connsiteX5" fmla="*/ 1795626 w 2791387"/>
                  <a:gd name="connsiteY5" fmla="*/ 374509 h 2491648"/>
                  <a:gd name="connsiteX6" fmla="*/ 994844 w 2791387"/>
                  <a:gd name="connsiteY6" fmla="*/ 374509 h 2491648"/>
                  <a:gd name="connsiteX7" fmla="*/ 840408 w 2791387"/>
                  <a:gd name="connsiteY7" fmla="*/ 463215 h 2491648"/>
                  <a:gd name="connsiteX8" fmla="*/ 440017 w 2791387"/>
                  <a:gd name="connsiteY8" fmla="*/ 1157119 h 2491648"/>
                  <a:gd name="connsiteX9" fmla="*/ 440017 w 2791387"/>
                  <a:gd name="connsiteY9" fmla="*/ 1334530 h 2491648"/>
                  <a:gd name="connsiteX10" fmla="*/ 840408 w 2791387"/>
                  <a:gd name="connsiteY10" fmla="*/ 2028434 h 2491648"/>
                  <a:gd name="connsiteX11" fmla="*/ 994844 w 2791387"/>
                  <a:gd name="connsiteY11" fmla="*/ 2117139 h 2491648"/>
                  <a:gd name="connsiteX12" fmla="*/ 1967414 w 2791387"/>
                  <a:gd name="connsiteY12" fmla="*/ 2491648 h 2491648"/>
                  <a:gd name="connsiteX13" fmla="*/ 822440 w 2791387"/>
                  <a:gd name="connsiteY13" fmla="*/ 2491648 h 2491648"/>
                  <a:gd name="connsiteX14" fmla="*/ 601623 w 2791387"/>
                  <a:gd name="connsiteY14" fmla="*/ 2364815 h 2491648"/>
                  <a:gd name="connsiteX15" fmla="*/ 29136 w 2791387"/>
                  <a:gd name="connsiteY15" fmla="*/ 1372657 h 2491648"/>
                  <a:gd name="connsiteX16" fmla="*/ 29136 w 2791387"/>
                  <a:gd name="connsiteY16" fmla="*/ 1118992 h 2491648"/>
                  <a:gd name="connsiteX17" fmla="*/ 601623 w 2791387"/>
                  <a:gd name="connsiteY17" fmla="*/ 126833 h 2491648"/>
                  <a:gd name="connsiteX18" fmla="*/ 822440 w 2791387"/>
                  <a:gd name="connsiteY18" fmla="*/ 0 h 2491648"/>
                  <a:gd name="connsiteX19" fmla="*/ 1967414 w 2791387"/>
                  <a:gd name="connsiteY19" fmla="*/ 0 h 2491648"/>
                  <a:gd name="connsiteX20" fmla="*/ 2188231 w 2791387"/>
                  <a:gd name="connsiteY20" fmla="*/ 126833 h 2491648"/>
                  <a:gd name="connsiteX21" fmla="*/ 2760718 w 2791387"/>
                  <a:gd name="connsiteY21" fmla="*/ 1118992 h 2491648"/>
                  <a:gd name="connsiteX22" fmla="*/ 2760718 w 2791387"/>
                  <a:gd name="connsiteY22" fmla="*/ 1372657 h 2491648"/>
                  <a:gd name="connsiteX23" fmla="*/ 2188231 w 2791387"/>
                  <a:gd name="connsiteY23" fmla="*/ 2364815 h 2491648"/>
                  <a:gd name="connsiteX24" fmla="*/ 1967414 w 2791387"/>
                  <a:gd name="connsiteY24" fmla="*/ 2491648 h 2491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791387" h="2491648">
                    <a:moveTo>
                      <a:pt x="1795626" y="2117139"/>
                    </a:moveTo>
                    <a:cubicBezTo>
                      <a:pt x="1852825" y="2117139"/>
                      <a:pt x="1921463" y="2077079"/>
                      <a:pt x="1950063" y="2028434"/>
                    </a:cubicBezTo>
                    <a:cubicBezTo>
                      <a:pt x="1950063" y="2028434"/>
                      <a:pt x="1950063" y="2028434"/>
                      <a:pt x="2350454" y="1334530"/>
                    </a:cubicBezTo>
                    <a:cubicBezTo>
                      <a:pt x="2379053" y="1285885"/>
                      <a:pt x="2379053" y="1205764"/>
                      <a:pt x="2350454" y="1157119"/>
                    </a:cubicBezTo>
                    <a:cubicBezTo>
                      <a:pt x="2350454" y="1157119"/>
                      <a:pt x="2350454" y="1157119"/>
                      <a:pt x="1950063" y="463215"/>
                    </a:cubicBezTo>
                    <a:cubicBezTo>
                      <a:pt x="1921463" y="414570"/>
                      <a:pt x="1852825" y="374509"/>
                      <a:pt x="1795626" y="374509"/>
                    </a:cubicBezTo>
                    <a:cubicBezTo>
                      <a:pt x="1795626" y="374509"/>
                      <a:pt x="1795626" y="374509"/>
                      <a:pt x="994844" y="374509"/>
                    </a:cubicBezTo>
                    <a:cubicBezTo>
                      <a:pt x="939075" y="374509"/>
                      <a:pt x="869007" y="414570"/>
                      <a:pt x="840408" y="463215"/>
                    </a:cubicBezTo>
                    <a:cubicBezTo>
                      <a:pt x="840408" y="463215"/>
                      <a:pt x="840408" y="463215"/>
                      <a:pt x="440017" y="1157119"/>
                    </a:cubicBezTo>
                    <a:cubicBezTo>
                      <a:pt x="412847" y="1205764"/>
                      <a:pt x="412847" y="1285885"/>
                      <a:pt x="440017" y="1334530"/>
                    </a:cubicBezTo>
                    <a:cubicBezTo>
                      <a:pt x="440017" y="1334530"/>
                      <a:pt x="440017" y="1334530"/>
                      <a:pt x="840408" y="2028434"/>
                    </a:cubicBezTo>
                    <a:cubicBezTo>
                      <a:pt x="869007" y="2077079"/>
                      <a:pt x="939075" y="2117139"/>
                      <a:pt x="994844" y="2117139"/>
                    </a:cubicBezTo>
                    <a:close/>
                    <a:moveTo>
                      <a:pt x="1967414" y="2491648"/>
                    </a:moveTo>
                    <a:lnTo>
                      <a:pt x="822440" y="2491648"/>
                    </a:lnTo>
                    <a:cubicBezTo>
                      <a:pt x="742700" y="2491648"/>
                      <a:pt x="642515" y="2434369"/>
                      <a:pt x="601623" y="2364815"/>
                    </a:cubicBezTo>
                    <a:cubicBezTo>
                      <a:pt x="29136" y="1372657"/>
                      <a:pt x="29136" y="1372657"/>
                      <a:pt x="29136" y="1372657"/>
                    </a:cubicBezTo>
                    <a:cubicBezTo>
                      <a:pt x="-9712" y="1303103"/>
                      <a:pt x="-9712" y="1188545"/>
                      <a:pt x="29136" y="1118992"/>
                    </a:cubicBezTo>
                    <a:cubicBezTo>
                      <a:pt x="601623" y="126833"/>
                      <a:pt x="601623" y="126833"/>
                      <a:pt x="601623" y="126833"/>
                    </a:cubicBezTo>
                    <a:cubicBezTo>
                      <a:pt x="642515" y="57280"/>
                      <a:pt x="742700" y="0"/>
                      <a:pt x="822440" y="0"/>
                    </a:cubicBezTo>
                    <a:cubicBezTo>
                      <a:pt x="1967414" y="0"/>
                      <a:pt x="1967414" y="0"/>
                      <a:pt x="1967414" y="0"/>
                    </a:cubicBezTo>
                    <a:cubicBezTo>
                      <a:pt x="2049198" y="0"/>
                      <a:pt x="2147339" y="57280"/>
                      <a:pt x="2188231" y="126833"/>
                    </a:cubicBezTo>
                    <a:cubicBezTo>
                      <a:pt x="2760718" y="1118992"/>
                      <a:pt x="2760718" y="1118992"/>
                      <a:pt x="2760718" y="1118992"/>
                    </a:cubicBezTo>
                    <a:cubicBezTo>
                      <a:pt x="2801610" y="1188545"/>
                      <a:pt x="2801610" y="1303103"/>
                      <a:pt x="2760718" y="1372657"/>
                    </a:cubicBezTo>
                    <a:cubicBezTo>
                      <a:pt x="2188231" y="2364815"/>
                      <a:pt x="2188231" y="2364815"/>
                      <a:pt x="2188231" y="2364815"/>
                    </a:cubicBezTo>
                    <a:cubicBezTo>
                      <a:pt x="2147339" y="2434369"/>
                      <a:pt x="2049198" y="2491648"/>
                      <a:pt x="1967414" y="2491648"/>
                    </a:cubicBezTo>
                    <a:close/>
                  </a:path>
                </a:pathLst>
              </a:custGeom>
              <a:solidFill>
                <a:srgbClr val="E87071"/>
              </a:solidFill>
              <a:ln w="19050">
                <a:noFill/>
              </a:ln>
              <a:effectLst>
                <a:innerShdw blurRad="63500" dist="63500" dir="27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" name="Freeform 5"/>
              <p:cNvSpPr/>
              <p:nvPr/>
            </p:nvSpPr>
            <p:spPr bwMode="auto">
              <a:xfrm rot="10800000">
                <a:off x="3337529" y="1173504"/>
                <a:ext cx="2138277" cy="189513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E11F26"/>
              </a:solidFill>
              <a:ln w="19050">
                <a:noFill/>
              </a:ln>
              <a:effectLst>
                <a:innerShdw blurRad="63500" dist="63500" dir="27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" name="Freeform 5"/>
              <p:cNvSpPr/>
              <p:nvPr/>
            </p:nvSpPr>
            <p:spPr bwMode="auto">
              <a:xfrm rot="10800000">
                <a:off x="3656172" y="1456206"/>
                <a:ext cx="1495486" cy="1325435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ysClr val="window" lastClr="FFFFFF">
                      <a:lumMod val="84000"/>
                    </a:sysClr>
                  </a:gs>
                  <a:gs pos="0">
                    <a:sysClr val="window" lastClr="FFFFFF">
                      <a:lumMod val="91000"/>
                    </a:sys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2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>
                <a:bevelT w="19050" h="6350" prst="angle"/>
              </a:sp3d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8339438" y="2151801"/>
              <a:ext cx="1969030" cy="1757596"/>
              <a:chOff x="3342359" y="1161599"/>
              <a:chExt cx="2123116" cy="1895135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8" name="任意多边形 17"/>
              <p:cNvSpPr/>
              <p:nvPr/>
            </p:nvSpPr>
            <p:spPr bwMode="auto">
              <a:xfrm rot="10800000">
                <a:off x="3342359" y="1161599"/>
                <a:ext cx="2123116" cy="1895135"/>
              </a:xfrm>
              <a:custGeom>
                <a:avLst/>
                <a:gdLst>
                  <a:gd name="connsiteX0" fmla="*/ 1795626 w 2791387"/>
                  <a:gd name="connsiteY0" fmla="*/ 2117139 h 2491648"/>
                  <a:gd name="connsiteX1" fmla="*/ 1950063 w 2791387"/>
                  <a:gd name="connsiteY1" fmla="*/ 2028434 h 2491648"/>
                  <a:gd name="connsiteX2" fmla="*/ 2350454 w 2791387"/>
                  <a:gd name="connsiteY2" fmla="*/ 1334530 h 2491648"/>
                  <a:gd name="connsiteX3" fmla="*/ 2350454 w 2791387"/>
                  <a:gd name="connsiteY3" fmla="*/ 1157119 h 2491648"/>
                  <a:gd name="connsiteX4" fmla="*/ 1950063 w 2791387"/>
                  <a:gd name="connsiteY4" fmla="*/ 463215 h 2491648"/>
                  <a:gd name="connsiteX5" fmla="*/ 1795626 w 2791387"/>
                  <a:gd name="connsiteY5" fmla="*/ 374509 h 2491648"/>
                  <a:gd name="connsiteX6" fmla="*/ 994844 w 2791387"/>
                  <a:gd name="connsiteY6" fmla="*/ 374509 h 2491648"/>
                  <a:gd name="connsiteX7" fmla="*/ 840408 w 2791387"/>
                  <a:gd name="connsiteY7" fmla="*/ 463215 h 2491648"/>
                  <a:gd name="connsiteX8" fmla="*/ 440017 w 2791387"/>
                  <a:gd name="connsiteY8" fmla="*/ 1157119 h 2491648"/>
                  <a:gd name="connsiteX9" fmla="*/ 440017 w 2791387"/>
                  <a:gd name="connsiteY9" fmla="*/ 1334530 h 2491648"/>
                  <a:gd name="connsiteX10" fmla="*/ 840408 w 2791387"/>
                  <a:gd name="connsiteY10" fmla="*/ 2028434 h 2491648"/>
                  <a:gd name="connsiteX11" fmla="*/ 994844 w 2791387"/>
                  <a:gd name="connsiteY11" fmla="*/ 2117139 h 2491648"/>
                  <a:gd name="connsiteX12" fmla="*/ 1967414 w 2791387"/>
                  <a:gd name="connsiteY12" fmla="*/ 2491648 h 2491648"/>
                  <a:gd name="connsiteX13" fmla="*/ 822440 w 2791387"/>
                  <a:gd name="connsiteY13" fmla="*/ 2491648 h 2491648"/>
                  <a:gd name="connsiteX14" fmla="*/ 601623 w 2791387"/>
                  <a:gd name="connsiteY14" fmla="*/ 2364815 h 2491648"/>
                  <a:gd name="connsiteX15" fmla="*/ 29136 w 2791387"/>
                  <a:gd name="connsiteY15" fmla="*/ 1372657 h 2491648"/>
                  <a:gd name="connsiteX16" fmla="*/ 29136 w 2791387"/>
                  <a:gd name="connsiteY16" fmla="*/ 1118992 h 2491648"/>
                  <a:gd name="connsiteX17" fmla="*/ 601623 w 2791387"/>
                  <a:gd name="connsiteY17" fmla="*/ 126833 h 2491648"/>
                  <a:gd name="connsiteX18" fmla="*/ 822440 w 2791387"/>
                  <a:gd name="connsiteY18" fmla="*/ 0 h 2491648"/>
                  <a:gd name="connsiteX19" fmla="*/ 1967414 w 2791387"/>
                  <a:gd name="connsiteY19" fmla="*/ 0 h 2491648"/>
                  <a:gd name="connsiteX20" fmla="*/ 2188231 w 2791387"/>
                  <a:gd name="connsiteY20" fmla="*/ 126833 h 2491648"/>
                  <a:gd name="connsiteX21" fmla="*/ 2760718 w 2791387"/>
                  <a:gd name="connsiteY21" fmla="*/ 1118992 h 2491648"/>
                  <a:gd name="connsiteX22" fmla="*/ 2760718 w 2791387"/>
                  <a:gd name="connsiteY22" fmla="*/ 1372657 h 2491648"/>
                  <a:gd name="connsiteX23" fmla="*/ 2188231 w 2791387"/>
                  <a:gd name="connsiteY23" fmla="*/ 2364815 h 2491648"/>
                  <a:gd name="connsiteX24" fmla="*/ 1967414 w 2791387"/>
                  <a:gd name="connsiteY24" fmla="*/ 2491648 h 2491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791387" h="2491648">
                    <a:moveTo>
                      <a:pt x="1795626" y="2117139"/>
                    </a:moveTo>
                    <a:cubicBezTo>
                      <a:pt x="1852825" y="2117139"/>
                      <a:pt x="1921463" y="2077079"/>
                      <a:pt x="1950063" y="2028434"/>
                    </a:cubicBezTo>
                    <a:cubicBezTo>
                      <a:pt x="1950063" y="2028434"/>
                      <a:pt x="1950063" y="2028434"/>
                      <a:pt x="2350454" y="1334530"/>
                    </a:cubicBezTo>
                    <a:cubicBezTo>
                      <a:pt x="2379053" y="1285885"/>
                      <a:pt x="2379053" y="1205764"/>
                      <a:pt x="2350454" y="1157119"/>
                    </a:cubicBezTo>
                    <a:cubicBezTo>
                      <a:pt x="2350454" y="1157119"/>
                      <a:pt x="2350454" y="1157119"/>
                      <a:pt x="1950063" y="463215"/>
                    </a:cubicBezTo>
                    <a:cubicBezTo>
                      <a:pt x="1921463" y="414570"/>
                      <a:pt x="1852825" y="374509"/>
                      <a:pt x="1795626" y="374509"/>
                    </a:cubicBezTo>
                    <a:cubicBezTo>
                      <a:pt x="1795626" y="374509"/>
                      <a:pt x="1795626" y="374509"/>
                      <a:pt x="994844" y="374509"/>
                    </a:cubicBezTo>
                    <a:cubicBezTo>
                      <a:pt x="939075" y="374509"/>
                      <a:pt x="869007" y="414570"/>
                      <a:pt x="840408" y="463215"/>
                    </a:cubicBezTo>
                    <a:cubicBezTo>
                      <a:pt x="840408" y="463215"/>
                      <a:pt x="840408" y="463215"/>
                      <a:pt x="440017" y="1157119"/>
                    </a:cubicBezTo>
                    <a:cubicBezTo>
                      <a:pt x="412847" y="1205764"/>
                      <a:pt x="412847" y="1285885"/>
                      <a:pt x="440017" y="1334530"/>
                    </a:cubicBezTo>
                    <a:cubicBezTo>
                      <a:pt x="440017" y="1334530"/>
                      <a:pt x="440017" y="1334530"/>
                      <a:pt x="840408" y="2028434"/>
                    </a:cubicBezTo>
                    <a:cubicBezTo>
                      <a:pt x="869007" y="2077079"/>
                      <a:pt x="939075" y="2117139"/>
                      <a:pt x="994844" y="2117139"/>
                    </a:cubicBezTo>
                    <a:close/>
                    <a:moveTo>
                      <a:pt x="1967414" y="2491648"/>
                    </a:moveTo>
                    <a:lnTo>
                      <a:pt x="822440" y="2491648"/>
                    </a:lnTo>
                    <a:cubicBezTo>
                      <a:pt x="742700" y="2491648"/>
                      <a:pt x="642515" y="2434369"/>
                      <a:pt x="601623" y="2364815"/>
                    </a:cubicBezTo>
                    <a:cubicBezTo>
                      <a:pt x="29136" y="1372657"/>
                      <a:pt x="29136" y="1372657"/>
                      <a:pt x="29136" y="1372657"/>
                    </a:cubicBezTo>
                    <a:cubicBezTo>
                      <a:pt x="-9712" y="1303103"/>
                      <a:pt x="-9712" y="1188545"/>
                      <a:pt x="29136" y="1118992"/>
                    </a:cubicBezTo>
                    <a:cubicBezTo>
                      <a:pt x="601623" y="126833"/>
                      <a:pt x="601623" y="126833"/>
                      <a:pt x="601623" y="126833"/>
                    </a:cubicBezTo>
                    <a:cubicBezTo>
                      <a:pt x="642515" y="57280"/>
                      <a:pt x="742700" y="0"/>
                      <a:pt x="822440" y="0"/>
                    </a:cubicBezTo>
                    <a:cubicBezTo>
                      <a:pt x="1967414" y="0"/>
                      <a:pt x="1967414" y="0"/>
                      <a:pt x="1967414" y="0"/>
                    </a:cubicBezTo>
                    <a:cubicBezTo>
                      <a:pt x="2049198" y="0"/>
                      <a:pt x="2147339" y="57280"/>
                      <a:pt x="2188231" y="126833"/>
                    </a:cubicBezTo>
                    <a:cubicBezTo>
                      <a:pt x="2760718" y="1118992"/>
                      <a:pt x="2760718" y="1118992"/>
                      <a:pt x="2760718" y="1118992"/>
                    </a:cubicBezTo>
                    <a:cubicBezTo>
                      <a:pt x="2801610" y="1188545"/>
                      <a:pt x="2801610" y="1303103"/>
                      <a:pt x="2760718" y="1372657"/>
                    </a:cubicBezTo>
                    <a:cubicBezTo>
                      <a:pt x="2188231" y="2364815"/>
                      <a:pt x="2188231" y="2364815"/>
                      <a:pt x="2188231" y="2364815"/>
                    </a:cubicBezTo>
                    <a:cubicBezTo>
                      <a:pt x="2147339" y="2434369"/>
                      <a:pt x="2049198" y="2491648"/>
                      <a:pt x="1967414" y="2491648"/>
                    </a:cubicBezTo>
                    <a:close/>
                  </a:path>
                </a:pathLst>
              </a:custGeom>
              <a:solidFill>
                <a:srgbClr val="E11F26"/>
              </a:solidFill>
              <a:ln w="19050">
                <a:noFill/>
              </a:ln>
              <a:effectLst>
                <a:innerShdw blurRad="63500" dist="63500" dir="27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Freeform 5"/>
              <p:cNvSpPr/>
              <p:nvPr/>
            </p:nvSpPr>
            <p:spPr bwMode="auto">
              <a:xfrm rot="10800000">
                <a:off x="3656172" y="1456206"/>
                <a:ext cx="1495486" cy="1325435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ysClr val="window" lastClr="FFFFFF">
                      <a:lumMod val="84000"/>
                    </a:sysClr>
                  </a:gs>
                  <a:gs pos="0">
                    <a:sysClr val="window" lastClr="FFFFFF">
                      <a:lumMod val="91000"/>
                    </a:sys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25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>
                <a:bevelT w="19050" h="6350" prst="angle"/>
              </a:sp3d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7" name="Freeform 1560"/>
            <p:cNvSpPr>
              <a:spLocks noEditPoints="1"/>
            </p:cNvSpPr>
            <p:nvPr/>
          </p:nvSpPr>
          <p:spPr bwMode="auto">
            <a:xfrm>
              <a:off x="2569887" y="2691706"/>
              <a:ext cx="735019" cy="654789"/>
            </a:xfrm>
            <a:custGeom>
              <a:avLst/>
              <a:gdLst>
                <a:gd name="T0" fmla="*/ 85 w 176"/>
                <a:gd name="T1" fmla="*/ 125 h 157"/>
                <a:gd name="T2" fmla="*/ 91 w 176"/>
                <a:gd name="T3" fmla="*/ 125 h 157"/>
                <a:gd name="T4" fmla="*/ 89 w 176"/>
                <a:gd name="T5" fmla="*/ 108 h 157"/>
                <a:gd name="T6" fmla="*/ 73 w 176"/>
                <a:gd name="T7" fmla="*/ 85 h 157"/>
                <a:gd name="T8" fmla="*/ 76 w 176"/>
                <a:gd name="T9" fmla="*/ 90 h 157"/>
                <a:gd name="T10" fmla="*/ 73 w 176"/>
                <a:gd name="T11" fmla="*/ 85 h 157"/>
                <a:gd name="T12" fmla="*/ 85 w 176"/>
                <a:gd name="T13" fmla="*/ 76 h 157"/>
                <a:gd name="T14" fmla="*/ 89 w 176"/>
                <a:gd name="T15" fmla="*/ 95 h 157"/>
                <a:gd name="T16" fmla="*/ 91 w 176"/>
                <a:gd name="T17" fmla="*/ 77 h 157"/>
                <a:gd name="T18" fmla="*/ 129 w 176"/>
                <a:gd name="T19" fmla="*/ 55 h 157"/>
                <a:gd name="T20" fmla="*/ 104 w 176"/>
                <a:gd name="T21" fmla="*/ 32 h 157"/>
                <a:gd name="T22" fmla="*/ 103 w 176"/>
                <a:gd name="T23" fmla="*/ 28 h 157"/>
                <a:gd name="T24" fmla="*/ 112 w 176"/>
                <a:gd name="T25" fmla="*/ 6 h 157"/>
                <a:gd name="T26" fmla="*/ 60 w 176"/>
                <a:gd name="T27" fmla="*/ 6 h 157"/>
                <a:gd name="T28" fmla="*/ 70 w 176"/>
                <a:gd name="T29" fmla="*/ 30 h 157"/>
                <a:gd name="T30" fmla="*/ 73 w 176"/>
                <a:gd name="T31" fmla="*/ 33 h 157"/>
                <a:gd name="T32" fmla="*/ 57 w 176"/>
                <a:gd name="T33" fmla="*/ 156 h 157"/>
                <a:gd name="T34" fmla="*/ 118 w 176"/>
                <a:gd name="T35" fmla="*/ 156 h 157"/>
                <a:gd name="T36" fmla="*/ 114 w 176"/>
                <a:gd name="T37" fmla="*/ 114 h 157"/>
                <a:gd name="T38" fmla="*/ 101 w 176"/>
                <a:gd name="T39" fmla="*/ 129 h 157"/>
                <a:gd name="T40" fmla="*/ 98 w 176"/>
                <a:gd name="T41" fmla="*/ 136 h 157"/>
                <a:gd name="T42" fmla="*/ 91 w 176"/>
                <a:gd name="T43" fmla="*/ 136 h 157"/>
                <a:gd name="T44" fmla="*/ 89 w 176"/>
                <a:gd name="T45" fmla="*/ 132 h 157"/>
                <a:gd name="T46" fmla="*/ 86 w 176"/>
                <a:gd name="T47" fmla="*/ 136 h 157"/>
                <a:gd name="T48" fmla="*/ 78 w 176"/>
                <a:gd name="T49" fmla="*/ 136 h 157"/>
                <a:gd name="T50" fmla="*/ 71 w 176"/>
                <a:gd name="T51" fmla="*/ 127 h 157"/>
                <a:gd name="T52" fmla="*/ 67 w 176"/>
                <a:gd name="T53" fmla="*/ 108 h 157"/>
                <a:gd name="T54" fmla="*/ 77 w 176"/>
                <a:gd name="T55" fmla="*/ 122 h 157"/>
                <a:gd name="T56" fmla="*/ 72 w 176"/>
                <a:gd name="T57" fmla="*/ 102 h 157"/>
                <a:gd name="T58" fmla="*/ 63 w 176"/>
                <a:gd name="T59" fmla="*/ 87 h 157"/>
                <a:gd name="T60" fmla="*/ 71 w 176"/>
                <a:gd name="T61" fmla="*/ 73 h 157"/>
                <a:gd name="T62" fmla="*/ 77 w 176"/>
                <a:gd name="T63" fmla="*/ 63 h 157"/>
                <a:gd name="T64" fmla="*/ 85 w 176"/>
                <a:gd name="T65" fmla="*/ 63 h 157"/>
                <a:gd name="T66" fmla="*/ 87 w 176"/>
                <a:gd name="T67" fmla="*/ 68 h 157"/>
                <a:gd name="T68" fmla="*/ 91 w 176"/>
                <a:gd name="T69" fmla="*/ 63 h 157"/>
                <a:gd name="T70" fmla="*/ 99 w 176"/>
                <a:gd name="T71" fmla="*/ 63 h 157"/>
                <a:gd name="T72" fmla="*/ 100 w 176"/>
                <a:gd name="T73" fmla="*/ 71 h 157"/>
                <a:gd name="T74" fmla="*/ 112 w 176"/>
                <a:gd name="T75" fmla="*/ 87 h 157"/>
                <a:gd name="T76" fmla="*/ 103 w 176"/>
                <a:gd name="T77" fmla="*/ 86 h 157"/>
                <a:gd name="T78" fmla="*/ 100 w 176"/>
                <a:gd name="T79" fmla="*/ 98 h 157"/>
                <a:gd name="T80" fmla="*/ 112 w 176"/>
                <a:gd name="T81" fmla="*/ 106 h 157"/>
                <a:gd name="T82" fmla="*/ 101 w 176"/>
                <a:gd name="T83" fmla="*/ 111 h 157"/>
                <a:gd name="T84" fmla="*/ 99 w 176"/>
                <a:gd name="T85" fmla="*/ 123 h 157"/>
                <a:gd name="T86" fmla="*/ 104 w 176"/>
                <a:gd name="T87" fmla="*/ 11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6" h="157">
                  <a:moveTo>
                    <a:pt x="85" y="106"/>
                  </a:moveTo>
                  <a:cubicBezTo>
                    <a:pt x="85" y="125"/>
                    <a:pt x="85" y="125"/>
                    <a:pt x="85" y="125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90" y="125"/>
                    <a:pt x="90" y="125"/>
                    <a:pt x="91" y="125"/>
                  </a:cubicBezTo>
                  <a:cubicBezTo>
                    <a:pt x="91" y="108"/>
                    <a:pt x="91" y="108"/>
                    <a:pt x="91" y="108"/>
                  </a:cubicBezTo>
                  <a:cubicBezTo>
                    <a:pt x="90" y="108"/>
                    <a:pt x="90" y="108"/>
                    <a:pt x="89" y="108"/>
                  </a:cubicBezTo>
                  <a:cubicBezTo>
                    <a:pt x="88" y="107"/>
                    <a:pt x="86" y="107"/>
                    <a:pt x="85" y="106"/>
                  </a:cubicBezTo>
                  <a:close/>
                  <a:moveTo>
                    <a:pt x="73" y="85"/>
                  </a:moveTo>
                  <a:cubicBezTo>
                    <a:pt x="73" y="86"/>
                    <a:pt x="73" y="88"/>
                    <a:pt x="74" y="89"/>
                  </a:cubicBezTo>
                  <a:cubicBezTo>
                    <a:pt x="75" y="89"/>
                    <a:pt x="75" y="90"/>
                    <a:pt x="76" y="90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4" y="81"/>
                    <a:pt x="73" y="83"/>
                    <a:pt x="73" y="85"/>
                  </a:cubicBezTo>
                  <a:close/>
                  <a:moveTo>
                    <a:pt x="88" y="76"/>
                  </a:moveTo>
                  <a:cubicBezTo>
                    <a:pt x="87" y="76"/>
                    <a:pt x="86" y="76"/>
                    <a:pt x="85" y="76"/>
                  </a:cubicBezTo>
                  <a:cubicBezTo>
                    <a:pt x="85" y="94"/>
                    <a:pt x="85" y="94"/>
                    <a:pt x="85" y="94"/>
                  </a:cubicBezTo>
                  <a:cubicBezTo>
                    <a:pt x="86" y="94"/>
                    <a:pt x="87" y="94"/>
                    <a:pt x="89" y="95"/>
                  </a:cubicBezTo>
                  <a:cubicBezTo>
                    <a:pt x="90" y="95"/>
                    <a:pt x="90" y="95"/>
                    <a:pt x="91" y="95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0" y="76"/>
                    <a:pt x="89" y="76"/>
                    <a:pt x="88" y="76"/>
                  </a:cubicBezTo>
                  <a:close/>
                  <a:moveTo>
                    <a:pt x="129" y="55"/>
                  </a:moveTo>
                  <a:cubicBezTo>
                    <a:pt x="122" y="48"/>
                    <a:pt x="105" y="38"/>
                    <a:pt x="104" y="33"/>
                  </a:cubicBezTo>
                  <a:cubicBezTo>
                    <a:pt x="104" y="33"/>
                    <a:pt x="104" y="32"/>
                    <a:pt x="104" y="32"/>
                  </a:cubicBezTo>
                  <a:cubicBezTo>
                    <a:pt x="105" y="32"/>
                    <a:pt x="106" y="31"/>
                    <a:pt x="106" y="30"/>
                  </a:cubicBezTo>
                  <a:cubicBezTo>
                    <a:pt x="106" y="29"/>
                    <a:pt x="105" y="28"/>
                    <a:pt x="103" y="28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3" y="23"/>
                    <a:pt x="108" y="21"/>
                    <a:pt x="112" y="6"/>
                  </a:cubicBezTo>
                  <a:cubicBezTo>
                    <a:pt x="95" y="1"/>
                    <a:pt x="95" y="5"/>
                    <a:pt x="82" y="11"/>
                  </a:cubicBezTo>
                  <a:cubicBezTo>
                    <a:pt x="72" y="13"/>
                    <a:pt x="73" y="0"/>
                    <a:pt x="60" y="6"/>
                  </a:cubicBezTo>
                  <a:cubicBezTo>
                    <a:pt x="67" y="19"/>
                    <a:pt x="72" y="23"/>
                    <a:pt x="73" y="28"/>
                  </a:cubicBezTo>
                  <a:cubicBezTo>
                    <a:pt x="71" y="28"/>
                    <a:pt x="70" y="29"/>
                    <a:pt x="70" y="30"/>
                  </a:cubicBezTo>
                  <a:cubicBezTo>
                    <a:pt x="70" y="31"/>
                    <a:pt x="71" y="32"/>
                    <a:pt x="73" y="32"/>
                  </a:cubicBezTo>
                  <a:cubicBezTo>
                    <a:pt x="73" y="32"/>
                    <a:pt x="73" y="32"/>
                    <a:pt x="73" y="33"/>
                  </a:cubicBezTo>
                  <a:cubicBezTo>
                    <a:pt x="71" y="38"/>
                    <a:pt x="54" y="48"/>
                    <a:pt x="47" y="55"/>
                  </a:cubicBezTo>
                  <a:cubicBezTo>
                    <a:pt x="31" y="70"/>
                    <a:pt x="0" y="154"/>
                    <a:pt x="57" y="156"/>
                  </a:cubicBezTo>
                  <a:cubicBezTo>
                    <a:pt x="84" y="157"/>
                    <a:pt x="88" y="157"/>
                    <a:pt x="88" y="157"/>
                  </a:cubicBezTo>
                  <a:cubicBezTo>
                    <a:pt x="88" y="157"/>
                    <a:pt x="91" y="157"/>
                    <a:pt x="118" y="156"/>
                  </a:cubicBezTo>
                  <a:cubicBezTo>
                    <a:pt x="176" y="154"/>
                    <a:pt x="144" y="70"/>
                    <a:pt x="129" y="55"/>
                  </a:cubicBezTo>
                  <a:close/>
                  <a:moveTo>
                    <a:pt x="114" y="114"/>
                  </a:moveTo>
                  <a:cubicBezTo>
                    <a:pt x="113" y="117"/>
                    <a:pt x="112" y="120"/>
                    <a:pt x="110" y="123"/>
                  </a:cubicBezTo>
                  <a:cubicBezTo>
                    <a:pt x="108" y="126"/>
                    <a:pt x="105" y="128"/>
                    <a:pt x="101" y="129"/>
                  </a:cubicBezTo>
                  <a:cubicBezTo>
                    <a:pt x="100" y="130"/>
                    <a:pt x="99" y="130"/>
                    <a:pt x="99" y="130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98" y="138"/>
                    <a:pt x="96" y="139"/>
                    <a:pt x="94" y="139"/>
                  </a:cubicBezTo>
                  <a:cubicBezTo>
                    <a:pt x="92" y="139"/>
                    <a:pt x="91" y="138"/>
                    <a:pt x="91" y="136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0" y="132"/>
                    <a:pt x="89" y="132"/>
                    <a:pt x="89" y="132"/>
                  </a:cubicBezTo>
                  <a:cubicBezTo>
                    <a:pt x="88" y="132"/>
                    <a:pt x="87" y="132"/>
                    <a:pt x="86" y="132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86" y="138"/>
                    <a:pt x="84" y="139"/>
                    <a:pt x="82" y="139"/>
                  </a:cubicBezTo>
                  <a:cubicBezTo>
                    <a:pt x="80" y="139"/>
                    <a:pt x="78" y="138"/>
                    <a:pt x="78" y="136"/>
                  </a:cubicBezTo>
                  <a:cubicBezTo>
                    <a:pt x="78" y="130"/>
                    <a:pt x="78" y="130"/>
                    <a:pt x="78" y="130"/>
                  </a:cubicBezTo>
                  <a:cubicBezTo>
                    <a:pt x="75" y="129"/>
                    <a:pt x="73" y="128"/>
                    <a:pt x="71" y="127"/>
                  </a:cubicBezTo>
                  <a:cubicBezTo>
                    <a:pt x="67" y="124"/>
                    <a:pt x="64" y="119"/>
                    <a:pt x="63" y="113"/>
                  </a:cubicBezTo>
                  <a:cubicBezTo>
                    <a:pt x="62" y="110"/>
                    <a:pt x="64" y="108"/>
                    <a:pt x="67" y="108"/>
                  </a:cubicBezTo>
                  <a:cubicBezTo>
                    <a:pt x="69" y="109"/>
                    <a:pt x="72" y="111"/>
                    <a:pt x="72" y="114"/>
                  </a:cubicBezTo>
                  <a:cubicBezTo>
                    <a:pt x="73" y="117"/>
                    <a:pt x="75" y="120"/>
                    <a:pt x="77" y="122"/>
                  </a:cubicBezTo>
                  <a:cubicBezTo>
                    <a:pt x="76" y="103"/>
                    <a:pt x="76" y="103"/>
                    <a:pt x="76" y="103"/>
                  </a:cubicBezTo>
                  <a:cubicBezTo>
                    <a:pt x="74" y="103"/>
                    <a:pt x="73" y="102"/>
                    <a:pt x="72" y="102"/>
                  </a:cubicBezTo>
                  <a:cubicBezTo>
                    <a:pt x="69" y="100"/>
                    <a:pt x="67" y="98"/>
                    <a:pt x="65" y="95"/>
                  </a:cubicBezTo>
                  <a:cubicBezTo>
                    <a:pt x="64" y="93"/>
                    <a:pt x="63" y="90"/>
                    <a:pt x="63" y="87"/>
                  </a:cubicBezTo>
                  <a:cubicBezTo>
                    <a:pt x="64" y="84"/>
                    <a:pt x="64" y="81"/>
                    <a:pt x="66" y="79"/>
                  </a:cubicBezTo>
                  <a:cubicBezTo>
                    <a:pt x="67" y="77"/>
                    <a:pt x="69" y="75"/>
                    <a:pt x="71" y="73"/>
                  </a:cubicBezTo>
                  <a:cubicBezTo>
                    <a:pt x="72" y="72"/>
                    <a:pt x="74" y="71"/>
                    <a:pt x="77" y="70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8" y="62"/>
                    <a:pt x="79" y="60"/>
                    <a:pt x="82" y="60"/>
                  </a:cubicBezTo>
                  <a:cubicBezTo>
                    <a:pt x="84" y="60"/>
                    <a:pt x="85" y="61"/>
                    <a:pt x="85" y="63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86" y="68"/>
                    <a:pt x="86" y="68"/>
                    <a:pt x="87" y="68"/>
                  </a:cubicBezTo>
                  <a:cubicBezTo>
                    <a:pt x="88" y="68"/>
                    <a:pt x="90" y="68"/>
                    <a:pt x="91" y="69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61"/>
                    <a:pt x="92" y="60"/>
                    <a:pt x="95" y="60"/>
                  </a:cubicBezTo>
                  <a:cubicBezTo>
                    <a:pt x="97" y="60"/>
                    <a:pt x="99" y="62"/>
                    <a:pt x="99" y="63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100" y="70"/>
                    <a:pt x="100" y="70"/>
                    <a:pt x="100" y="71"/>
                  </a:cubicBezTo>
                  <a:cubicBezTo>
                    <a:pt x="104" y="72"/>
                    <a:pt x="106" y="74"/>
                    <a:pt x="108" y="76"/>
                  </a:cubicBezTo>
                  <a:cubicBezTo>
                    <a:pt x="110" y="79"/>
                    <a:pt x="112" y="83"/>
                    <a:pt x="112" y="87"/>
                  </a:cubicBezTo>
                  <a:cubicBezTo>
                    <a:pt x="113" y="90"/>
                    <a:pt x="111" y="92"/>
                    <a:pt x="108" y="92"/>
                  </a:cubicBezTo>
                  <a:cubicBezTo>
                    <a:pt x="105" y="92"/>
                    <a:pt x="103" y="89"/>
                    <a:pt x="103" y="86"/>
                  </a:cubicBezTo>
                  <a:cubicBezTo>
                    <a:pt x="102" y="84"/>
                    <a:pt x="101" y="83"/>
                    <a:pt x="100" y="81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103" y="99"/>
                    <a:pt x="105" y="100"/>
                    <a:pt x="106" y="100"/>
                  </a:cubicBezTo>
                  <a:cubicBezTo>
                    <a:pt x="109" y="101"/>
                    <a:pt x="111" y="103"/>
                    <a:pt x="112" y="106"/>
                  </a:cubicBezTo>
                  <a:cubicBezTo>
                    <a:pt x="113" y="108"/>
                    <a:pt x="114" y="111"/>
                    <a:pt x="114" y="114"/>
                  </a:cubicBezTo>
                  <a:close/>
                  <a:moveTo>
                    <a:pt x="101" y="111"/>
                  </a:moveTo>
                  <a:cubicBezTo>
                    <a:pt x="101" y="111"/>
                    <a:pt x="100" y="111"/>
                    <a:pt x="100" y="111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99" y="123"/>
                    <a:pt x="99" y="123"/>
                    <a:pt x="100" y="122"/>
                  </a:cubicBezTo>
                  <a:cubicBezTo>
                    <a:pt x="102" y="121"/>
                    <a:pt x="103" y="118"/>
                    <a:pt x="104" y="116"/>
                  </a:cubicBezTo>
                  <a:cubicBezTo>
                    <a:pt x="104" y="114"/>
                    <a:pt x="103" y="112"/>
                    <a:pt x="101" y="111"/>
                  </a:cubicBezTo>
                  <a:close/>
                </a:path>
              </a:pathLst>
            </a:custGeom>
            <a:solidFill>
              <a:srgbClr val="00AE9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229051" y="3627810"/>
              <a:ext cx="558203" cy="550083"/>
              <a:chOff x="3451225" y="3006725"/>
              <a:chExt cx="436563" cy="430213"/>
            </a:xfrm>
            <a:solidFill>
              <a:srgbClr val="C00000"/>
            </a:solidFill>
          </p:grpSpPr>
          <p:sp>
            <p:nvSpPr>
              <p:cNvPr id="14" name="Freeform 828"/>
              <p:cNvSpPr>
                <a:spLocks noEditPoints="1"/>
              </p:cNvSpPr>
              <p:nvPr/>
            </p:nvSpPr>
            <p:spPr bwMode="auto">
              <a:xfrm>
                <a:off x="3451225" y="3006725"/>
                <a:ext cx="376238" cy="430213"/>
              </a:xfrm>
              <a:custGeom>
                <a:avLst/>
                <a:gdLst>
                  <a:gd name="T0" fmla="*/ 0 w 147"/>
                  <a:gd name="T1" fmla="*/ 10 h 168"/>
                  <a:gd name="T2" fmla="*/ 0 w 147"/>
                  <a:gd name="T3" fmla="*/ 158 h 168"/>
                  <a:gd name="T4" fmla="*/ 10 w 147"/>
                  <a:gd name="T5" fmla="*/ 168 h 168"/>
                  <a:gd name="T6" fmla="*/ 22 w 147"/>
                  <a:gd name="T7" fmla="*/ 168 h 168"/>
                  <a:gd name="T8" fmla="*/ 22 w 147"/>
                  <a:gd name="T9" fmla="*/ 0 h 168"/>
                  <a:gd name="T10" fmla="*/ 10 w 147"/>
                  <a:gd name="T11" fmla="*/ 0 h 168"/>
                  <a:gd name="T12" fmla="*/ 0 w 147"/>
                  <a:gd name="T13" fmla="*/ 10 h 168"/>
                  <a:gd name="T14" fmla="*/ 34 w 147"/>
                  <a:gd name="T15" fmla="*/ 0 h 168"/>
                  <a:gd name="T16" fmla="*/ 34 w 147"/>
                  <a:gd name="T17" fmla="*/ 168 h 168"/>
                  <a:gd name="T18" fmla="*/ 147 w 147"/>
                  <a:gd name="T19" fmla="*/ 168 h 168"/>
                  <a:gd name="T20" fmla="*/ 147 w 147"/>
                  <a:gd name="T21" fmla="*/ 0 h 168"/>
                  <a:gd name="T22" fmla="*/ 34 w 147"/>
                  <a:gd name="T23" fmla="*/ 0 h 168"/>
                  <a:gd name="T24" fmla="*/ 134 w 147"/>
                  <a:gd name="T25" fmla="*/ 124 h 168"/>
                  <a:gd name="T26" fmla="*/ 47 w 147"/>
                  <a:gd name="T27" fmla="*/ 124 h 168"/>
                  <a:gd name="T28" fmla="*/ 47 w 147"/>
                  <a:gd name="T29" fmla="*/ 111 h 168"/>
                  <a:gd name="T30" fmla="*/ 58 w 147"/>
                  <a:gd name="T31" fmla="*/ 104 h 168"/>
                  <a:gd name="T32" fmla="*/ 71 w 147"/>
                  <a:gd name="T33" fmla="*/ 99 h 168"/>
                  <a:gd name="T34" fmla="*/ 75 w 147"/>
                  <a:gd name="T35" fmla="*/ 98 h 168"/>
                  <a:gd name="T36" fmla="*/ 79 w 147"/>
                  <a:gd name="T37" fmla="*/ 92 h 168"/>
                  <a:gd name="T38" fmla="*/ 80 w 147"/>
                  <a:gd name="T39" fmla="*/ 91 h 168"/>
                  <a:gd name="T40" fmla="*/ 78 w 147"/>
                  <a:gd name="T41" fmla="*/ 87 h 168"/>
                  <a:gd name="T42" fmla="*/ 77 w 147"/>
                  <a:gd name="T43" fmla="*/ 80 h 168"/>
                  <a:gd name="T44" fmla="*/ 76 w 147"/>
                  <a:gd name="T45" fmla="*/ 80 h 168"/>
                  <a:gd name="T46" fmla="*/ 73 w 147"/>
                  <a:gd name="T47" fmla="*/ 70 h 168"/>
                  <a:gd name="T48" fmla="*/ 74 w 147"/>
                  <a:gd name="T49" fmla="*/ 66 h 168"/>
                  <a:gd name="T50" fmla="*/ 81 w 147"/>
                  <a:gd name="T51" fmla="*/ 46 h 168"/>
                  <a:gd name="T52" fmla="*/ 99 w 147"/>
                  <a:gd name="T53" fmla="*/ 46 h 168"/>
                  <a:gd name="T54" fmla="*/ 101 w 147"/>
                  <a:gd name="T55" fmla="*/ 48 h 168"/>
                  <a:gd name="T56" fmla="*/ 104 w 147"/>
                  <a:gd name="T57" fmla="*/ 48 h 168"/>
                  <a:gd name="T58" fmla="*/ 106 w 147"/>
                  <a:gd name="T59" fmla="*/ 52 h 168"/>
                  <a:gd name="T60" fmla="*/ 107 w 147"/>
                  <a:gd name="T61" fmla="*/ 58 h 168"/>
                  <a:gd name="T62" fmla="*/ 106 w 147"/>
                  <a:gd name="T63" fmla="*/ 66 h 168"/>
                  <a:gd name="T64" fmla="*/ 107 w 147"/>
                  <a:gd name="T65" fmla="*/ 69 h 168"/>
                  <a:gd name="T66" fmla="*/ 107 w 147"/>
                  <a:gd name="T67" fmla="*/ 75 h 168"/>
                  <a:gd name="T68" fmla="*/ 106 w 147"/>
                  <a:gd name="T69" fmla="*/ 79 h 168"/>
                  <a:gd name="T70" fmla="*/ 103 w 147"/>
                  <a:gd name="T71" fmla="*/ 81 h 168"/>
                  <a:gd name="T72" fmla="*/ 103 w 147"/>
                  <a:gd name="T73" fmla="*/ 86 h 168"/>
                  <a:gd name="T74" fmla="*/ 100 w 147"/>
                  <a:gd name="T75" fmla="*/ 91 h 168"/>
                  <a:gd name="T76" fmla="*/ 103 w 147"/>
                  <a:gd name="T77" fmla="*/ 92 h 168"/>
                  <a:gd name="T78" fmla="*/ 106 w 147"/>
                  <a:gd name="T79" fmla="*/ 98 h 168"/>
                  <a:gd name="T80" fmla="*/ 110 w 147"/>
                  <a:gd name="T81" fmla="*/ 99 h 168"/>
                  <a:gd name="T82" fmla="*/ 124 w 147"/>
                  <a:gd name="T83" fmla="*/ 104 h 168"/>
                  <a:gd name="T84" fmla="*/ 134 w 147"/>
                  <a:gd name="T85" fmla="*/ 111 h 168"/>
                  <a:gd name="T86" fmla="*/ 134 w 147"/>
                  <a:gd name="T87" fmla="*/ 1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7" h="168">
                    <a:moveTo>
                      <a:pt x="0" y="10"/>
                    </a:moveTo>
                    <a:cubicBezTo>
                      <a:pt x="0" y="158"/>
                      <a:pt x="0" y="158"/>
                      <a:pt x="0" y="158"/>
                    </a:cubicBezTo>
                    <a:cubicBezTo>
                      <a:pt x="0" y="164"/>
                      <a:pt x="4" y="168"/>
                      <a:pt x="10" y="168"/>
                    </a:cubicBezTo>
                    <a:cubicBezTo>
                      <a:pt x="22" y="168"/>
                      <a:pt x="22" y="168"/>
                      <a:pt x="22" y="168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lose/>
                    <a:moveTo>
                      <a:pt x="34" y="0"/>
                    </a:moveTo>
                    <a:cubicBezTo>
                      <a:pt x="34" y="168"/>
                      <a:pt x="34" y="168"/>
                      <a:pt x="34" y="168"/>
                    </a:cubicBezTo>
                    <a:cubicBezTo>
                      <a:pt x="147" y="168"/>
                      <a:pt x="147" y="168"/>
                      <a:pt x="147" y="168"/>
                    </a:cubicBezTo>
                    <a:cubicBezTo>
                      <a:pt x="147" y="0"/>
                      <a:pt x="147" y="0"/>
                      <a:pt x="147" y="0"/>
                    </a:cubicBezTo>
                    <a:lnTo>
                      <a:pt x="34" y="0"/>
                    </a:lnTo>
                    <a:close/>
                    <a:moveTo>
                      <a:pt x="134" y="124"/>
                    </a:moveTo>
                    <a:cubicBezTo>
                      <a:pt x="47" y="124"/>
                      <a:pt x="47" y="124"/>
                      <a:pt x="47" y="124"/>
                    </a:cubicBezTo>
                    <a:cubicBezTo>
                      <a:pt x="47" y="120"/>
                      <a:pt x="47" y="114"/>
                      <a:pt x="47" y="111"/>
                    </a:cubicBezTo>
                    <a:cubicBezTo>
                      <a:pt x="49" y="107"/>
                      <a:pt x="54" y="106"/>
                      <a:pt x="58" y="104"/>
                    </a:cubicBezTo>
                    <a:cubicBezTo>
                      <a:pt x="62" y="103"/>
                      <a:pt x="67" y="100"/>
                      <a:pt x="71" y="99"/>
                    </a:cubicBezTo>
                    <a:cubicBezTo>
                      <a:pt x="72" y="98"/>
                      <a:pt x="74" y="98"/>
                      <a:pt x="75" y="98"/>
                    </a:cubicBezTo>
                    <a:cubicBezTo>
                      <a:pt x="76" y="97"/>
                      <a:pt x="78" y="93"/>
                      <a:pt x="79" y="92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80" y="89"/>
                      <a:pt x="79" y="89"/>
                      <a:pt x="78" y="87"/>
                    </a:cubicBezTo>
                    <a:cubicBezTo>
                      <a:pt x="78" y="85"/>
                      <a:pt x="78" y="82"/>
                      <a:pt x="77" y="80"/>
                    </a:cubicBezTo>
                    <a:cubicBezTo>
                      <a:pt x="77" y="80"/>
                      <a:pt x="76" y="80"/>
                      <a:pt x="76" y="80"/>
                    </a:cubicBezTo>
                    <a:cubicBezTo>
                      <a:pt x="73" y="78"/>
                      <a:pt x="73" y="72"/>
                      <a:pt x="73" y="70"/>
                    </a:cubicBezTo>
                    <a:cubicBezTo>
                      <a:pt x="73" y="69"/>
                      <a:pt x="74" y="68"/>
                      <a:pt x="74" y="66"/>
                    </a:cubicBezTo>
                    <a:cubicBezTo>
                      <a:pt x="71" y="54"/>
                      <a:pt x="75" y="48"/>
                      <a:pt x="81" y="46"/>
                    </a:cubicBezTo>
                    <a:cubicBezTo>
                      <a:pt x="85" y="45"/>
                      <a:pt x="92" y="42"/>
                      <a:pt x="99" y="46"/>
                    </a:cubicBezTo>
                    <a:cubicBezTo>
                      <a:pt x="101" y="48"/>
                      <a:pt x="101" y="48"/>
                      <a:pt x="101" y="48"/>
                    </a:cubicBezTo>
                    <a:cubicBezTo>
                      <a:pt x="104" y="48"/>
                      <a:pt x="104" y="48"/>
                      <a:pt x="104" y="48"/>
                    </a:cubicBezTo>
                    <a:cubicBezTo>
                      <a:pt x="105" y="49"/>
                      <a:pt x="106" y="52"/>
                      <a:pt x="106" y="52"/>
                    </a:cubicBezTo>
                    <a:cubicBezTo>
                      <a:pt x="107" y="54"/>
                      <a:pt x="107" y="55"/>
                      <a:pt x="107" y="58"/>
                    </a:cubicBezTo>
                    <a:cubicBezTo>
                      <a:pt x="107" y="59"/>
                      <a:pt x="106" y="64"/>
                      <a:pt x="106" y="66"/>
                    </a:cubicBezTo>
                    <a:cubicBezTo>
                      <a:pt x="106" y="67"/>
                      <a:pt x="107" y="67"/>
                      <a:pt x="107" y="69"/>
                    </a:cubicBezTo>
                    <a:cubicBezTo>
                      <a:pt x="108" y="71"/>
                      <a:pt x="108" y="73"/>
                      <a:pt x="107" y="75"/>
                    </a:cubicBezTo>
                    <a:cubicBezTo>
                      <a:pt x="107" y="76"/>
                      <a:pt x="107" y="78"/>
                      <a:pt x="106" y="79"/>
                    </a:cubicBezTo>
                    <a:cubicBezTo>
                      <a:pt x="105" y="80"/>
                      <a:pt x="104" y="80"/>
                      <a:pt x="103" y="81"/>
                    </a:cubicBezTo>
                    <a:cubicBezTo>
                      <a:pt x="103" y="82"/>
                      <a:pt x="103" y="85"/>
                      <a:pt x="103" y="86"/>
                    </a:cubicBezTo>
                    <a:cubicBezTo>
                      <a:pt x="102" y="88"/>
                      <a:pt x="100" y="89"/>
                      <a:pt x="100" y="91"/>
                    </a:cubicBezTo>
                    <a:cubicBezTo>
                      <a:pt x="101" y="91"/>
                      <a:pt x="102" y="91"/>
                      <a:pt x="103" y="92"/>
                    </a:cubicBezTo>
                    <a:cubicBezTo>
                      <a:pt x="103" y="93"/>
                      <a:pt x="105" y="97"/>
                      <a:pt x="106" y="98"/>
                    </a:cubicBezTo>
                    <a:cubicBezTo>
                      <a:pt x="108" y="98"/>
                      <a:pt x="109" y="98"/>
                      <a:pt x="110" y="99"/>
                    </a:cubicBezTo>
                    <a:cubicBezTo>
                      <a:pt x="114" y="100"/>
                      <a:pt x="119" y="103"/>
                      <a:pt x="124" y="104"/>
                    </a:cubicBezTo>
                    <a:cubicBezTo>
                      <a:pt x="128" y="106"/>
                      <a:pt x="132" y="107"/>
                      <a:pt x="134" y="111"/>
                    </a:cubicBezTo>
                    <a:cubicBezTo>
                      <a:pt x="134" y="114"/>
                      <a:pt x="134" y="120"/>
                      <a:pt x="134" y="124"/>
                    </a:cubicBezTo>
                    <a:close/>
                  </a:path>
                </a:pathLst>
              </a:custGeom>
              <a:solidFill>
                <a:srgbClr val="00A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Rectangle 829"/>
              <p:cNvSpPr>
                <a:spLocks noChangeArrowheads="1"/>
              </p:cNvSpPr>
              <p:nvPr/>
            </p:nvSpPr>
            <p:spPr bwMode="auto">
              <a:xfrm>
                <a:off x="3848100" y="3006725"/>
                <a:ext cx="39688" cy="96838"/>
              </a:xfrm>
              <a:prstGeom prst="rect">
                <a:avLst/>
              </a:prstGeom>
              <a:solidFill>
                <a:srgbClr val="00A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Rectangle 830"/>
              <p:cNvSpPr>
                <a:spLocks noChangeArrowheads="1"/>
              </p:cNvSpPr>
              <p:nvPr/>
            </p:nvSpPr>
            <p:spPr bwMode="auto">
              <a:xfrm>
                <a:off x="3848100" y="3128963"/>
                <a:ext cx="39688" cy="100013"/>
              </a:xfrm>
              <a:prstGeom prst="rect">
                <a:avLst/>
              </a:prstGeom>
              <a:solidFill>
                <a:srgbClr val="00A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Rectangle 831"/>
              <p:cNvSpPr>
                <a:spLocks noChangeArrowheads="1"/>
              </p:cNvSpPr>
              <p:nvPr/>
            </p:nvSpPr>
            <p:spPr bwMode="auto">
              <a:xfrm>
                <a:off x="3848100" y="3254375"/>
                <a:ext cx="39688" cy="100013"/>
              </a:xfrm>
              <a:prstGeom prst="rect">
                <a:avLst/>
              </a:prstGeom>
              <a:solidFill>
                <a:srgbClr val="00A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5915952" y="2763714"/>
              <a:ext cx="485312" cy="632640"/>
              <a:chOff x="10058400" y="1028700"/>
              <a:chExt cx="266700" cy="347663"/>
            </a:xfrm>
            <a:solidFill>
              <a:srgbClr val="C00000"/>
            </a:solidFill>
          </p:grpSpPr>
          <p:sp>
            <p:nvSpPr>
              <p:cNvPr id="12" name="Freeform 1558"/>
              <p:cNvSpPr>
                <a:spLocks noEditPoints="1"/>
              </p:cNvSpPr>
              <p:nvPr/>
            </p:nvSpPr>
            <p:spPr bwMode="auto">
              <a:xfrm>
                <a:off x="10058400" y="1028700"/>
                <a:ext cx="266700" cy="347663"/>
              </a:xfrm>
              <a:custGeom>
                <a:avLst/>
                <a:gdLst>
                  <a:gd name="T0" fmla="*/ 6 w 104"/>
                  <a:gd name="T1" fmla="*/ 0 h 136"/>
                  <a:gd name="T2" fmla="*/ 0 w 104"/>
                  <a:gd name="T3" fmla="*/ 130 h 136"/>
                  <a:gd name="T4" fmla="*/ 98 w 104"/>
                  <a:gd name="T5" fmla="*/ 136 h 136"/>
                  <a:gd name="T6" fmla="*/ 104 w 104"/>
                  <a:gd name="T7" fmla="*/ 6 h 136"/>
                  <a:gd name="T8" fmla="*/ 35 w 104"/>
                  <a:gd name="T9" fmla="*/ 112 h 136"/>
                  <a:gd name="T10" fmla="*/ 21 w 104"/>
                  <a:gd name="T11" fmla="*/ 115 h 136"/>
                  <a:gd name="T12" fmla="*/ 18 w 104"/>
                  <a:gd name="T13" fmla="*/ 105 h 136"/>
                  <a:gd name="T14" fmla="*/ 32 w 104"/>
                  <a:gd name="T15" fmla="*/ 102 h 136"/>
                  <a:gd name="T16" fmla="*/ 35 w 104"/>
                  <a:gd name="T17" fmla="*/ 112 h 136"/>
                  <a:gd name="T18" fmla="*/ 32 w 104"/>
                  <a:gd name="T19" fmla="*/ 95 h 136"/>
                  <a:gd name="T20" fmla="*/ 18 w 104"/>
                  <a:gd name="T21" fmla="*/ 92 h 136"/>
                  <a:gd name="T22" fmla="*/ 21 w 104"/>
                  <a:gd name="T23" fmla="*/ 82 h 136"/>
                  <a:gd name="T24" fmla="*/ 35 w 104"/>
                  <a:gd name="T25" fmla="*/ 85 h 136"/>
                  <a:gd name="T26" fmla="*/ 35 w 104"/>
                  <a:gd name="T27" fmla="*/ 72 h 136"/>
                  <a:gd name="T28" fmla="*/ 21 w 104"/>
                  <a:gd name="T29" fmla="*/ 74 h 136"/>
                  <a:gd name="T30" fmla="*/ 18 w 104"/>
                  <a:gd name="T31" fmla="*/ 64 h 136"/>
                  <a:gd name="T32" fmla="*/ 32 w 104"/>
                  <a:gd name="T33" fmla="*/ 61 h 136"/>
                  <a:gd name="T34" fmla="*/ 35 w 104"/>
                  <a:gd name="T35" fmla="*/ 72 h 136"/>
                  <a:gd name="T36" fmla="*/ 58 w 104"/>
                  <a:gd name="T37" fmla="*/ 115 h 136"/>
                  <a:gd name="T38" fmla="*/ 43 w 104"/>
                  <a:gd name="T39" fmla="*/ 112 h 136"/>
                  <a:gd name="T40" fmla="*/ 47 w 104"/>
                  <a:gd name="T41" fmla="*/ 102 h 136"/>
                  <a:gd name="T42" fmla="*/ 61 w 104"/>
                  <a:gd name="T43" fmla="*/ 105 h 136"/>
                  <a:gd name="T44" fmla="*/ 61 w 104"/>
                  <a:gd name="T45" fmla="*/ 92 h 136"/>
                  <a:gd name="T46" fmla="*/ 47 w 104"/>
                  <a:gd name="T47" fmla="*/ 95 h 136"/>
                  <a:gd name="T48" fmla="*/ 43 w 104"/>
                  <a:gd name="T49" fmla="*/ 85 h 136"/>
                  <a:gd name="T50" fmla="*/ 58 w 104"/>
                  <a:gd name="T51" fmla="*/ 82 h 136"/>
                  <a:gd name="T52" fmla="*/ 61 w 104"/>
                  <a:gd name="T53" fmla="*/ 92 h 136"/>
                  <a:gd name="T54" fmla="*/ 58 w 104"/>
                  <a:gd name="T55" fmla="*/ 74 h 136"/>
                  <a:gd name="T56" fmla="*/ 43 w 104"/>
                  <a:gd name="T57" fmla="*/ 72 h 136"/>
                  <a:gd name="T58" fmla="*/ 47 w 104"/>
                  <a:gd name="T59" fmla="*/ 61 h 136"/>
                  <a:gd name="T60" fmla="*/ 61 w 104"/>
                  <a:gd name="T61" fmla="*/ 64 h 136"/>
                  <a:gd name="T62" fmla="*/ 86 w 104"/>
                  <a:gd name="T63" fmla="*/ 112 h 136"/>
                  <a:gd name="T64" fmla="*/ 72 w 104"/>
                  <a:gd name="T65" fmla="*/ 115 h 136"/>
                  <a:gd name="T66" fmla="*/ 69 w 104"/>
                  <a:gd name="T67" fmla="*/ 104 h 136"/>
                  <a:gd name="T68" fmla="*/ 83 w 104"/>
                  <a:gd name="T69" fmla="*/ 102 h 136"/>
                  <a:gd name="T70" fmla="*/ 86 w 104"/>
                  <a:gd name="T71" fmla="*/ 112 h 136"/>
                  <a:gd name="T72" fmla="*/ 83 w 104"/>
                  <a:gd name="T73" fmla="*/ 95 h 136"/>
                  <a:gd name="T74" fmla="*/ 69 w 104"/>
                  <a:gd name="T75" fmla="*/ 92 h 136"/>
                  <a:gd name="T76" fmla="*/ 72 w 104"/>
                  <a:gd name="T77" fmla="*/ 82 h 136"/>
                  <a:gd name="T78" fmla="*/ 86 w 104"/>
                  <a:gd name="T79" fmla="*/ 84 h 136"/>
                  <a:gd name="T80" fmla="*/ 86 w 104"/>
                  <a:gd name="T81" fmla="*/ 72 h 136"/>
                  <a:gd name="T82" fmla="*/ 72 w 104"/>
                  <a:gd name="T83" fmla="*/ 74 h 136"/>
                  <a:gd name="T84" fmla="*/ 69 w 104"/>
                  <a:gd name="T85" fmla="*/ 64 h 136"/>
                  <a:gd name="T86" fmla="*/ 83 w 104"/>
                  <a:gd name="T87" fmla="*/ 61 h 136"/>
                  <a:gd name="T88" fmla="*/ 86 w 104"/>
                  <a:gd name="T89" fmla="*/ 72 h 136"/>
                  <a:gd name="T90" fmla="*/ 71 w 104"/>
                  <a:gd name="T91" fmla="*/ 48 h 136"/>
                  <a:gd name="T92" fmla="*/ 71 w 104"/>
                  <a:gd name="T93" fmla="*/ 39 h 136"/>
                  <a:gd name="T94" fmla="*/ 90 w 104"/>
                  <a:gd name="T95" fmla="*/ 43 h 136"/>
                  <a:gd name="T96" fmla="*/ 94 w 104"/>
                  <a:gd name="T97" fmla="*/ 27 h 136"/>
                  <a:gd name="T98" fmla="*/ 14 w 104"/>
                  <a:gd name="T99" fmla="*/ 32 h 136"/>
                  <a:gd name="T100" fmla="*/ 10 w 104"/>
                  <a:gd name="T101" fmla="*/ 16 h 136"/>
                  <a:gd name="T102" fmla="*/ 90 w 104"/>
                  <a:gd name="T103" fmla="*/ 12 h 136"/>
                  <a:gd name="T104" fmla="*/ 94 w 104"/>
                  <a:gd name="T105" fmla="*/ 27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4" h="136">
                    <a:moveTo>
                      <a:pt x="9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0" y="133"/>
                      <a:pt x="3" y="136"/>
                      <a:pt x="6" y="136"/>
                    </a:cubicBezTo>
                    <a:cubicBezTo>
                      <a:pt x="98" y="136"/>
                      <a:pt x="98" y="136"/>
                      <a:pt x="98" y="136"/>
                    </a:cubicBezTo>
                    <a:cubicBezTo>
                      <a:pt x="101" y="136"/>
                      <a:pt x="104" y="133"/>
                      <a:pt x="104" y="130"/>
                    </a:cubicBezTo>
                    <a:cubicBezTo>
                      <a:pt x="104" y="6"/>
                      <a:pt x="104" y="6"/>
                      <a:pt x="104" y="6"/>
                    </a:cubicBezTo>
                    <a:cubicBezTo>
                      <a:pt x="104" y="3"/>
                      <a:pt x="101" y="0"/>
                      <a:pt x="98" y="0"/>
                    </a:cubicBezTo>
                    <a:close/>
                    <a:moveTo>
                      <a:pt x="35" y="112"/>
                    </a:moveTo>
                    <a:cubicBezTo>
                      <a:pt x="35" y="114"/>
                      <a:pt x="34" y="115"/>
                      <a:pt x="32" y="115"/>
                    </a:cubicBezTo>
                    <a:cubicBezTo>
                      <a:pt x="21" y="115"/>
                      <a:pt x="21" y="115"/>
                      <a:pt x="21" y="115"/>
                    </a:cubicBezTo>
                    <a:cubicBezTo>
                      <a:pt x="19" y="115"/>
                      <a:pt x="18" y="114"/>
                      <a:pt x="18" y="112"/>
                    </a:cubicBezTo>
                    <a:cubicBezTo>
                      <a:pt x="18" y="105"/>
                      <a:pt x="18" y="105"/>
                      <a:pt x="18" y="105"/>
                    </a:cubicBezTo>
                    <a:cubicBezTo>
                      <a:pt x="18" y="103"/>
                      <a:pt x="19" y="102"/>
                      <a:pt x="21" y="102"/>
                    </a:cubicBezTo>
                    <a:cubicBezTo>
                      <a:pt x="32" y="102"/>
                      <a:pt x="32" y="102"/>
                      <a:pt x="32" y="102"/>
                    </a:cubicBezTo>
                    <a:cubicBezTo>
                      <a:pt x="34" y="102"/>
                      <a:pt x="35" y="103"/>
                      <a:pt x="35" y="105"/>
                    </a:cubicBezTo>
                    <a:lnTo>
                      <a:pt x="35" y="112"/>
                    </a:lnTo>
                    <a:close/>
                    <a:moveTo>
                      <a:pt x="35" y="92"/>
                    </a:moveTo>
                    <a:cubicBezTo>
                      <a:pt x="35" y="94"/>
                      <a:pt x="34" y="95"/>
                      <a:pt x="32" y="95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19" y="95"/>
                      <a:pt x="18" y="94"/>
                      <a:pt x="18" y="92"/>
                    </a:cubicBezTo>
                    <a:cubicBezTo>
                      <a:pt x="18" y="85"/>
                      <a:pt x="18" y="85"/>
                      <a:pt x="18" y="85"/>
                    </a:cubicBezTo>
                    <a:cubicBezTo>
                      <a:pt x="18" y="83"/>
                      <a:pt x="19" y="82"/>
                      <a:pt x="21" y="82"/>
                    </a:cubicBezTo>
                    <a:cubicBezTo>
                      <a:pt x="32" y="82"/>
                      <a:pt x="32" y="82"/>
                      <a:pt x="32" y="82"/>
                    </a:cubicBezTo>
                    <a:cubicBezTo>
                      <a:pt x="34" y="82"/>
                      <a:pt x="35" y="83"/>
                      <a:pt x="35" y="85"/>
                    </a:cubicBezTo>
                    <a:lnTo>
                      <a:pt x="35" y="92"/>
                    </a:lnTo>
                    <a:close/>
                    <a:moveTo>
                      <a:pt x="35" y="72"/>
                    </a:moveTo>
                    <a:cubicBezTo>
                      <a:pt x="35" y="73"/>
                      <a:pt x="34" y="74"/>
                      <a:pt x="32" y="74"/>
                    </a:cubicBezTo>
                    <a:cubicBezTo>
                      <a:pt x="21" y="74"/>
                      <a:pt x="21" y="74"/>
                      <a:pt x="21" y="74"/>
                    </a:cubicBezTo>
                    <a:cubicBezTo>
                      <a:pt x="19" y="74"/>
                      <a:pt x="18" y="73"/>
                      <a:pt x="18" y="72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8" y="62"/>
                      <a:pt x="19" y="61"/>
                      <a:pt x="21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4" y="61"/>
                      <a:pt x="35" y="62"/>
                      <a:pt x="35" y="64"/>
                    </a:cubicBezTo>
                    <a:lnTo>
                      <a:pt x="35" y="72"/>
                    </a:lnTo>
                    <a:close/>
                    <a:moveTo>
                      <a:pt x="61" y="112"/>
                    </a:moveTo>
                    <a:cubicBezTo>
                      <a:pt x="61" y="114"/>
                      <a:pt x="59" y="115"/>
                      <a:pt x="58" y="115"/>
                    </a:cubicBezTo>
                    <a:cubicBezTo>
                      <a:pt x="47" y="115"/>
                      <a:pt x="47" y="115"/>
                      <a:pt x="47" y="115"/>
                    </a:cubicBezTo>
                    <a:cubicBezTo>
                      <a:pt x="45" y="115"/>
                      <a:pt x="43" y="114"/>
                      <a:pt x="43" y="112"/>
                    </a:cubicBezTo>
                    <a:cubicBezTo>
                      <a:pt x="43" y="105"/>
                      <a:pt x="43" y="105"/>
                      <a:pt x="43" y="105"/>
                    </a:cubicBezTo>
                    <a:cubicBezTo>
                      <a:pt x="43" y="103"/>
                      <a:pt x="45" y="102"/>
                      <a:pt x="47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9" y="102"/>
                      <a:pt x="61" y="103"/>
                      <a:pt x="61" y="105"/>
                    </a:cubicBezTo>
                    <a:lnTo>
                      <a:pt x="61" y="112"/>
                    </a:lnTo>
                    <a:close/>
                    <a:moveTo>
                      <a:pt x="61" y="92"/>
                    </a:moveTo>
                    <a:cubicBezTo>
                      <a:pt x="61" y="94"/>
                      <a:pt x="59" y="95"/>
                      <a:pt x="58" y="95"/>
                    </a:cubicBezTo>
                    <a:cubicBezTo>
                      <a:pt x="47" y="95"/>
                      <a:pt x="47" y="95"/>
                      <a:pt x="47" y="95"/>
                    </a:cubicBezTo>
                    <a:cubicBezTo>
                      <a:pt x="45" y="95"/>
                      <a:pt x="43" y="94"/>
                      <a:pt x="43" y="92"/>
                    </a:cubicBezTo>
                    <a:cubicBezTo>
                      <a:pt x="43" y="85"/>
                      <a:pt x="43" y="85"/>
                      <a:pt x="43" y="85"/>
                    </a:cubicBezTo>
                    <a:cubicBezTo>
                      <a:pt x="43" y="83"/>
                      <a:pt x="45" y="82"/>
                      <a:pt x="47" y="82"/>
                    </a:cubicBezTo>
                    <a:cubicBezTo>
                      <a:pt x="58" y="82"/>
                      <a:pt x="58" y="82"/>
                      <a:pt x="58" y="82"/>
                    </a:cubicBezTo>
                    <a:cubicBezTo>
                      <a:pt x="59" y="82"/>
                      <a:pt x="61" y="83"/>
                      <a:pt x="61" y="85"/>
                    </a:cubicBezTo>
                    <a:lnTo>
                      <a:pt x="61" y="92"/>
                    </a:lnTo>
                    <a:close/>
                    <a:moveTo>
                      <a:pt x="61" y="72"/>
                    </a:moveTo>
                    <a:cubicBezTo>
                      <a:pt x="61" y="73"/>
                      <a:pt x="59" y="74"/>
                      <a:pt x="58" y="74"/>
                    </a:cubicBezTo>
                    <a:cubicBezTo>
                      <a:pt x="47" y="74"/>
                      <a:pt x="47" y="74"/>
                      <a:pt x="47" y="74"/>
                    </a:cubicBezTo>
                    <a:cubicBezTo>
                      <a:pt x="45" y="74"/>
                      <a:pt x="43" y="73"/>
                      <a:pt x="43" y="72"/>
                    </a:cubicBezTo>
                    <a:cubicBezTo>
                      <a:pt x="43" y="64"/>
                      <a:pt x="43" y="64"/>
                      <a:pt x="43" y="64"/>
                    </a:cubicBezTo>
                    <a:cubicBezTo>
                      <a:pt x="43" y="62"/>
                      <a:pt x="45" y="61"/>
                      <a:pt x="47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9" y="61"/>
                      <a:pt x="61" y="62"/>
                      <a:pt x="61" y="64"/>
                    </a:cubicBezTo>
                    <a:lnTo>
                      <a:pt x="61" y="72"/>
                    </a:lnTo>
                    <a:close/>
                    <a:moveTo>
                      <a:pt x="86" y="112"/>
                    </a:moveTo>
                    <a:cubicBezTo>
                      <a:pt x="86" y="114"/>
                      <a:pt x="85" y="115"/>
                      <a:pt x="83" y="115"/>
                    </a:cubicBezTo>
                    <a:cubicBezTo>
                      <a:pt x="72" y="115"/>
                      <a:pt x="72" y="115"/>
                      <a:pt x="72" y="115"/>
                    </a:cubicBezTo>
                    <a:cubicBezTo>
                      <a:pt x="70" y="115"/>
                      <a:pt x="69" y="114"/>
                      <a:pt x="69" y="112"/>
                    </a:cubicBezTo>
                    <a:cubicBezTo>
                      <a:pt x="69" y="104"/>
                      <a:pt x="69" y="104"/>
                      <a:pt x="69" y="104"/>
                    </a:cubicBezTo>
                    <a:cubicBezTo>
                      <a:pt x="69" y="103"/>
                      <a:pt x="70" y="102"/>
                      <a:pt x="72" y="102"/>
                    </a:cubicBezTo>
                    <a:cubicBezTo>
                      <a:pt x="83" y="102"/>
                      <a:pt x="83" y="102"/>
                      <a:pt x="83" y="102"/>
                    </a:cubicBezTo>
                    <a:cubicBezTo>
                      <a:pt x="85" y="102"/>
                      <a:pt x="86" y="103"/>
                      <a:pt x="86" y="104"/>
                    </a:cubicBezTo>
                    <a:lnTo>
                      <a:pt x="86" y="112"/>
                    </a:lnTo>
                    <a:close/>
                    <a:moveTo>
                      <a:pt x="86" y="92"/>
                    </a:moveTo>
                    <a:cubicBezTo>
                      <a:pt x="86" y="94"/>
                      <a:pt x="85" y="95"/>
                      <a:pt x="83" y="95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70" y="95"/>
                      <a:pt x="69" y="94"/>
                      <a:pt x="69" y="92"/>
                    </a:cubicBezTo>
                    <a:cubicBezTo>
                      <a:pt x="69" y="84"/>
                      <a:pt x="69" y="84"/>
                      <a:pt x="69" y="84"/>
                    </a:cubicBezTo>
                    <a:cubicBezTo>
                      <a:pt x="69" y="83"/>
                      <a:pt x="70" y="82"/>
                      <a:pt x="72" y="82"/>
                    </a:cubicBezTo>
                    <a:cubicBezTo>
                      <a:pt x="83" y="82"/>
                      <a:pt x="83" y="82"/>
                      <a:pt x="83" y="82"/>
                    </a:cubicBezTo>
                    <a:cubicBezTo>
                      <a:pt x="85" y="82"/>
                      <a:pt x="86" y="83"/>
                      <a:pt x="86" y="84"/>
                    </a:cubicBezTo>
                    <a:lnTo>
                      <a:pt x="86" y="92"/>
                    </a:lnTo>
                    <a:close/>
                    <a:moveTo>
                      <a:pt x="86" y="72"/>
                    </a:moveTo>
                    <a:cubicBezTo>
                      <a:pt x="86" y="73"/>
                      <a:pt x="85" y="74"/>
                      <a:pt x="83" y="74"/>
                    </a:cubicBezTo>
                    <a:cubicBezTo>
                      <a:pt x="72" y="74"/>
                      <a:pt x="72" y="74"/>
                      <a:pt x="72" y="74"/>
                    </a:cubicBezTo>
                    <a:cubicBezTo>
                      <a:pt x="70" y="74"/>
                      <a:pt x="69" y="73"/>
                      <a:pt x="69" y="72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9" y="62"/>
                      <a:pt x="70" y="61"/>
                      <a:pt x="72" y="61"/>
                    </a:cubicBezTo>
                    <a:cubicBezTo>
                      <a:pt x="83" y="61"/>
                      <a:pt x="83" y="61"/>
                      <a:pt x="83" y="61"/>
                    </a:cubicBezTo>
                    <a:cubicBezTo>
                      <a:pt x="85" y="61"/>
                      <a:pt x="86" y="62"/>
                      <a:pt x="86" y="64"/>
                    </a:cubicBezTo>
                    <a:lnTo>
                      <a:pt x="86" y="72"/>
                    </a:lnTo>
                    <a:close/>
                    <a:moveTo>
                      <a:pt x="87" y="48"/>
                    </a:moveTo>
                    <a:cubicBezTo>
                      <a:pt x="71" y="48"/>
                      <a:pt x="71" y="48"/>
                      <a:pt x="71" y="48"/>
                    </a:cubicBezTo>
                    <a:cubicBezTo>
                      <a:pt x="70" y="48"/>
                      <a:pt x="68" y="46"/>
                      <a:pt x="68" y="43"/>
                    </a:cubicBezTo>
                    <a:cubicBezTo>
                      <a:pt x="68" y="41"/>
                      <a:pt x="70" y="39"/>
                      <a:pt x="71" y="39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9" y="39"/>
                      <a:pt x="90" y="41"/>
                      <a:pt x="90" y="43"/>
                    </a:cubicBezTo>
                    <a:cubicBezTo>
                      <a:pt x="90" y="46"/>
                      <a:pt x="89" y="48"/>
                      <a:pt x="87" y="48"/>
                    </a:cubicBezTo>
                    <a:close/>
                    <a:moveTo>
                      <a:pt x="94" y="27"/>
                    </a:moveTo>
                    <a:cubicBezTo>
                      <a:pt x="94" y="30"/>
                      <a:pt x="92" y="32"/>
                      <a:pt x="90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2" y="32"/>
                      <a:pt x="10" y="30"/>
                      <a:pt x="10" y="27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4"/>
                      <a:pt x="12" y="12"/>
                      <a:pt x="14" y="12"/>
                    </a:cubicBezTo>
                    <a:cubicBezTo>
                      <a:pt x="90" y="12"/>
                      <a:pt x="90" y="12"/>
                      <a:pt x="90" y="12"/>
                    </a:cubicBezTo>
                    <a:cubicBezTo>
                      <a:pt x="92" y="12"/>
                      <a:pt x="94" y="14"/>
                      <a:pt x="94" y="16"/>
                    </a:cubicBezTo>
                    <a:lnTo>
                      <a:pt x="94" y="27"/>
                    </a:lnTo>
                    <a:close/>
                  </a:path>
                </a:pathLst>
              </a:custGeom>
              <a:solidFill>
                <a:srgbClr val="00A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Freeform 1559"/>
              <p:cNvSpPr/>
              <p:nvPr/>
            </p:nvSpPr>
            <p:spPr bwMode="auto">
              <a:xfrm>
                <a:off x="10272713" y="1063625"/>
                <a:ext cx="12700" cy="41275"/>
              </a:xfrm>
              <a:custGeom>
                <a:avLst/>
                <a:gdLst>
                  <a:gd name="T0" fmla="*/ 5 w 5"/>
                  <a:gd name="T1" fmla="*/ 14 h 16"/>
                  <a:gd name="T2" fmla="*/ 2 w 5"/>
                  <a:gd name="T3" fmla="*/ 16 h 16"/>
                  <a:gd name="T4" fmla="*/ 2 w 5"/>
                  <a:gd name="T5" fmla="*/ 16 h 16"/>
                  <a:gd name="T6" fmla="*/ 0 w 5"/>
                  <a:gd name="T7" fmla="*/ 14 h 16"/>
                  <a:gd name="T8" fmla="*/ 0 w 5"/>
                  <a:gd name="T9" fmla="*/ 2 h 16"/>
                  <a:gd name="T10" fmla="*/ 2 w 5"/>
                  <a:gd name="T11" fmla="*/ 0 h 16"/>
                  <a:gd name="T12" fmla="*/ 2 w 5"/>
                  <a:gd name="T13" fmla="*/ 0 h 16"/>
                  <a:gd name="T14" fmla="*/ 5 w 5"/>
                  <a:gd name="T15" fmla="*/ 2 h 16"/>
                  <a:gd name="T16" fmla="*/ 5 w 5"/>
                  <a:gd name="T17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16">
                    <a:moveTo>
                      <a:pt x="5" y="14"/>
                    </a:moveTo>
                    <a:cubicBezTo>
                      <a:pt x="5" y="15"/>
                      <a:pt x="4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0" y="15"/>
                      <a:pt x="0" y="1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lnTo>
                      <a:pt x="5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" name="Freeform 803"/>
            <p:cNvSpPr/>
            <p:nvPr/>
          </p:nvSpPr>
          <p:spPr bwMode="auto">
            <a:xfrm>
              <a:off x="7471886" y="3627810"/>
              <a:ext cx="554944" cy="527296"/>
            </a:xfrm>
            <a:custGeom>
              <a:avLst/>
              <a:gdLst>
                <a:gd name="T0" fmla="*/ 174 w 174"/>
                <a:gd name="T1" fmla="*/ 139 h 166"/>
                <a:gd name="T2" fmla="*/ 153 w 174"/>
                <a:gd name="T3" fmla="*/ 126 h 166"/>
                <a:gd name="T4" fmla="*/ 126 w 174"/>
                <a:gd name="T5" fmla="*/ 115 h 166"/>
                <a:gd name="T6" fmla="*/ 118 w 174"/>
                <a:gd name="T7" fmla="*/ 112 h 166"/>
                <a:gd name="T8" fmla="*/ 111 w 174"/>
                <a:gd name="T9" fmla="*/ 100 h 166"/>
                <a:gd name="T10" fmla="*/ 106 w 174"/>
                <a:gd name="T11" fmla="*/ 100 h 166"/>
                <a:gd name="T12" fmla="*/ 111 w 174"/>
                <a:gd name="T13" fmla="*/ 90 h 166"/>
                <a:gd name="T14" fmla="*/ 113 w 174"/>
                <a:gd name="T15" fmla="*/ 79 h 166"/>
                <a:gd name="T16" fmla="*/ 118 w 174"/>
                <a:gd name="T17" fmla="*/ 74 h 166"/>
                <a:gd name="T18" fmla="*/ 121 w 174"/>
                <a:gd name="T19" fmla="*/ 67 h 166"/>
                <a:gd name="T20" fmla="*/ 120 w 174"/>
                <a:gd name="T21" fmla="*/ 54 h 166"/>
                <a:gd name="T22" fmla="*/ 118 w 174"/>
                <a:gd name="T23" fmla="*/ 49 h 166"/>
                <a:gd name="T24" fmla="*/ 119 w 174"/>
                <a:gd name="T25" fmla="*/ 32 h 166"/>
                <a:gd name="T26" fmla="*/ 118 w 174"/>
                <a:gd name="T27" fmla="*/ 20 h 166"/>
                <a:gd name="T28" fmla="*/ 113 w 174"/>
                <a:gd name="T29" fmla="*/ 13 h 166"/>
                <a:gd name="T30" fmla="*/ 108 w 174"/>
                <a:gd name="T31" fmla="*/ 12 h 166"/>
                <a:gd name="T32" fmla="*/ 104 w 174"/>
                <a:gd name="T33" fmla="*/ 9 h 166"/>
                <a:gd name="T34" fmla="*/ 67 w 174"/>
                <a:gd name="T35" fmla="*/ 9 h 166"/>
                <a:gd name="T36" fmla="*/ 54 w 174"/>
                <a:gd name="T37" fmla="*/ 48 h 166"/>
                <a:gd name="T38" fmla="*/ 52 w 174"/>
                <a:gd name="T39" fmla="*/ 57 h 166"/>
                <a:gd name="T40" fmla="*/ 57 w 174"/>
                <a:gd name="T41" fmla="*/ 76 h 166"/>
                <a:gd name="T42" fmla="*/ 60 w 174"/>
                <a:gd name="T43" fmla="*/ 77 h 166"/>
                <a:gd name="T44" fmla="*/ 62 w 174"/>
                <a:gd name="T45" fmla="*/ 91 h 166"/>
                <a:gd name="T46" fmla="*/ 67 w 174"/>
                <a:gd name="T47" fmla="*/ 99 h 166"/>
                <a:gd name="T48" fmla="*/ 63 w 174"/>
                <a:gd name="T49" fmla="*/ 100 h 166"/>
                <a:gd name="T50" fmla="*/ 56 w 174"/>
                <a:gd name="T51" fmla="*/ 112 h 166"/>
                <a:gd name="T52" fmla="*/ 48 w 174"/>
                <a:gd name="T53" fmla="*/ 115 h 166"/>
                <a:gd name="T54" fmla="*/ 21 w 174"/>
                <a:gd name="T55" fmla="*/ 126 h 166"/>
                <a:gd name="T56" fmla="*/ 0 w 174"/>
                <a:gd name="T57" fmla="*/ 139 h 166"/>
                <a:gd name="T58" fmla="*/ 0 w 174"/>
                <a:gd name="T59" fmla="*/ 166 h 166"/>
                <a:gd name="T60" fmla="*/ 76 w 174"/>
                <a:gd name="T61" fmla="*/ 166 h 166"/>
                <a:gd name="T62" fmla="*/ 82 w 174"/>
                <a:gd name="T63" fmla="*/ 127 h 166"/>
                <a:gd name="T64" fmla="*/ 77 w 174"/>
                <a:gd name="T65" fmla="*/ 117 h 166"/>
                <a:gd name="T66" fmla="*/ 88 w 174"/>
                <a:gd name="T67" fmla="*/ 112 h 166"/>
                <a:gd name="T68" fmla="*/ 97 w 174"/>
                <a:gd name="T69" fmla="*/ 117 h 166"/>
                <a:gd name="T70" fmla="*/ 92 w 174"/>
                <a:gd name="T71" fmla="*/ 128 h 166"/>
                <a:gd name="T72" fmla="*/ 101 w 174"/>
                <a:gd name="T73" fmla="*/ 166 h 166"/>
                <a:gd name="T74" fmla="*/ 174 w 174"/>
                <a:gd name="T75" fmla="*/ 166 h 166"/>
                <a:gd name="T76" fmla="*/ 174 w 174"/>
                <a:gd name="T77" fmla="*/ 139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4" h="166">
                  <a:moveTo>
                    <a:pt x="174" y="139"/>
                  </a:moveTo>
                  <a:cubicBezTo>
                    <a:pt x="171" y="131"/>
                    <a:pt x="161" y="129"/>
                    <a:pt x="153" y="126"/>
                  </a:cubicBezTo>
                  <a:cubicBezTo>
                    <a:pt x="144" y="122"/>
                    <a:pt x="135" y="118"/>
                    <a:pt x="126" y="115"/>
                  </a:cubicBezTo>
                  <a:cubicBezTo>
                    <a:pt x="123" y="114"/>
                    <a:pt x="121" y="113"/>
                    <a:pt x="118" y="112"/>
                  </a:cubicBezTo>
                  <a:cubicBezTo>
                    <a:pt x="115" y="110"/>
                    <a:pt x="113" y="104"/>
                    <a:pt x="111" y="100"/>
                  </a:cubicBezTo>
                  <a:cubicBezTo>
                    <a:pt x="109" y="100"/>
                    <a:pt x="108" y="100"/>
                    <a:pt x="106" y="100"/>
                  </a:cubicBezTo>
                  <a:cubicBezTo>
                    <a:pt x="106" y="94"/>
                    <a:pt x="110" y="94"/>
                    <a:pt x="111" y="90"/>
                  </a:cubicBezTo>
                  <a:cubicBezTo>
                    <a:pt x="112" y="86"/>
                    <a:pt x="111" y="82"/>
                    <a:pt x="113" y="79"/>
                  </a:cubicBezTo>
                  <a:cubicBezTo>
                    <a:pt x="114" y="76"/>
                    <a:pt x="117" y="76"/>
                    <a:pt x="118" y="74"/>
                  </a:cubicBezTo>
                  <a:cubicBezTo>
                    <a:pt x="120" y="73"/>
                    <a:pt x="120" y="69"/>
                    <a:pt x="121" y="67"/>
                  </a:cubicBezTo>
                  <a:cubicBezTo>
                    <a:pt x="122" y="63"/>
                    <a:pt x="122" y="58"/>
                    <a:pt x="120" y="54"/>
                  </a:cubicBezTo>
                  <a:cubicBezTo>
                    <a:pt x="119" y="52"/>
                    <a:pt x="119" y="51"/>
                    <a:pt x="118" y="49"/>
                  </a:cubicBezTo>
                  <a:cubicBezTo>
                    <a:pt x="118" y="45"/>
                    <a:pt x="119" y="35"/>
                    <a:pt x="119" y="32"/>
                  </a:cubicBezTo>
                  <a:cubicBezTo>
                    <a:pt x="119" y="26"/>
                    <a:pt x="119" y="26"/>
                    <a:pt x="118" y="20"/>
                  </a:cubicBezTo>
                  <a:cubicBezTo>
                    <a:pt x="118" y="20"/>
                    <a:pt x="116" y="14"/>
                    <a:pt x="113" y="13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104" y="9"/>
                    <a:pt x="104" y="9"/>
                    <a:pt x="104" y="9"/>
                  </a:cubicBezTo>
                  <a:cubicBezTo>
                    <a:pt x="90" y="0"/>
                    <a:pt x="75" y="6"/>
                    <a:pt x="67" y="9"/>
                  </a:cubicBezTo>
                  <a:cubicBezTo>
                    <a:pt x="56" y="13"/>
                    <a:pt x="49" y="24"/>
                    <a:pt x="54" y="48"/>
                  </a:cubicBezTo>
                  <a:cubicBezTo>
                    <a:pt x="55" y="52"/>
                    <a:pt x="51" y="54"/>
                    <a:pt x="52" y="57"/>
                  </a:cubicBezTo>
                  <a:cubicBezTo>
                    <a:pt x="52" y="61"/>
                    <a:pt x="52" y="73"/>
                    <a:pt x="57" y="76"/>
                  </a:cubicBezTo>
                  <a:cubicBezTo>
                    <a:pt x="57" y="76"/>
                    <a:pt x="61" y="77"/>
                    <a:pt x="60" y="77"/>
                  </a:cubicBezTo>
                  <a:cubicBezTo>
                    <a:pt x="61" y="82"/>
                    <a:pt x="61" y="87"/>
                    <a:pt x="62" y="91"/>
                  </a:cubicBezTo>
                  <a:cubicBezTo>
                    <a:pt x="63" y="94"/>
                    <a:pt x="66" y="95"/>
                    <a:pt x="67" y="99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1" y="104"/>
                    <a:pt x="59" y="110"/>
                    <a:pt x="56" y="112"/>
                  </a:cubicBezTo>
                  <a:cubicBezTo>
                    <a:pt x="53" y="113"/>
                    <a:pt x="51" y="114"/>
                    <a:pt x="48" y="115"/>
                  </a:cubicBezTo>
                  <a:cubicBezTo>
                    <a:pt x="39" y="118"/>
                    <a:pt x="30" y="122"/>
                    <a:pt x="21" y="126"/>
                  </a:cubicBezTo>
                  <a:cubicBezTo>
                    <a:pt x="13" y="129"/>
                    <a:pt x="3" y="131"/>
                    <a:pt x="0" y="139"/>
                  </a:cubicBezTo>
                  <a:cubicBezTo>
                    <a:pt x="0" y="145"/>
                    <a:pt x="0" y="158"/>
                    <a:pt x="0" y="166"/>
                  </a:cubicBezTo>
                  <a:cubicBezTo>
                    <a:pt x="76" y="166"/>
                    <a:pt x="76" y="166"/>
                    <a:pt x="76" y="166"/>
                  </a:cubicBezTo>
                  <a:cubicBezTo>
                    <a:pt x="82" y="127"/>
                    <a:pt x="82" y="127"/>
                    <a:pt x="82" y="127"/>
                  </a:cubicBezTo>
                  <a:cubicBezTo>
                    <a:pt x="77" y="117"/>
                    <a:pt x="77" y="117"/>
                    <a:pt x="77" y="117"/>
                  </a:cubicBezTo>
                  <a:cubicBezTo>
                    <a:pt x="88" y="112"/>
                    <a:pt x="88" y="112"/>
                    <a:pt x="88" y="112"/>
                  </a:cubicBezTo>
                  <a:cubicBezTo>
                    <a:pt x="97" y="117"/>
                    <a:pt x="97" y="117"/>
                    <a:pt x="97" y="117"/>
                  </a:cubicBezTo>
                  <a:cubicBezTo>
                    <a:pt x="92" y="128"/>
                    <a:pt x="92" y="128"/>
                    <a:pt x="92" y="128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174" y="166"/>
                    <a:pt x="174" y="166"/>
                    <a:pt x="174" y="166"/>
                  </a:cubicBezTo>
                  <a:cubicBezTo>
                    <a:pt x="174" y="158"/>
                    <a:pt x="174" y="145"/>
                    <a:pt x="174" y="139"/>
                  </a:cubicBezTo>
                  <a:close/>
                </a:path>
              </a:pathLst>
            </a:custGeom>
            <a:solidFill>
              <a:srgbClr val="00AE9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939"/>
            <p:cNvSpPr>
              <a:spLocks noEditPoints="1"/>
            </p:cNvSpPr>
            <p:nvPr/>
          </p:nvSpPr>
          <p:spPr bwMode="auto">
            <a:xfrm>
              <a:off x="9157805" y="2707742"/>
              <a:ext cx="431806" cy="560028"/>
            </a:xfrm>
            <a:custGeom>
              <a:avLst/>
              <a:gdLst>
                <a:gd name="T0" fmla="*/ 62 w 142"/>
                <a:gd name="T1" fmla="*/ 126 h 184"/>
                <a:gd name="T2" fmla="*/ 142 w 142"/>
                <a:gd name="T3" fmla="*/ 78 h 184"/>
                <a:gd name="T4" fmla="*/ 62 w 142"/>
                <a:gd name="T5" fmla="*/ 126 h 184"/>
                <a:gd name="T6" fmla="*/ 68 w 142"/>
                <a:gd name="T7" fmla="*/ 167 h 184"/>
                <a:gd name="T8" fmla="*/ 65 w 142"/>
                <a:gd name="T9" fmla="*/ 81 h 184"/>
                <a:gd name="T10" fmla="*/ 56 w 142"/>
                <a:gd name="T11" fmla="*/ 0 h 184"/>
                <a:gd name="T12" fmla="*/ 58 w 142"/>
                <a:gd name="T13" fmla="*/ 75 h 184"/>
                <a:gd name="T14" fmla="*/ 0 w 142"/>
                <a:gd name="T15" fmla="*/ 12 h 184"/>
                <a:gd name="T16" fmla="*/ 50 w 142"/>
                <a:gd name="T17" fmla="*/ 87 h 184"/>
                <a:gd name="T18" fmla="*/ 44 w 142"/>
                <a:gd name="T19" fmla="*/ 167 h 184"/>
                <a:gd name="T20" fmla="*/ 15 w 142"/>
                <a:gd name="T21" fmla="*/ 184 h 184"/>
                <a:gd name="T22" fmla="*/ 99 w 142"/>
                <a:gd name="T23" fmla="*/ 184 h 184"/>
                <a:gd name="T24" fmla="*/ 68 w 142"/>
                <a:gd name="T25" fmla="*/ 16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" h="184">
                  <a:moveTo>
                    <a:pt x="62" y="126"/>
                  </a:moveTo>
                  <a:cubicBezTo>
                    <a:pt x="62" y="126"/>
                    <a:pt x="104" y="159"/>
                    <a:pt x="142" y="78"/>
                  </a:cubicBezTo>
                  <a:cubicBezTo>
                    <a:pt x="142" y="78"/>
                    <a:pt x="63" y="63"/>
                    <a:pt x="62" y="126"/>
                  </a:cubicBezTo>
                  <a:close/>
                  <a:moveTo>
                    <a:pt x="68" y="167"/>
                  </a:moveTo>
                  <a:cubicBezTo>
                    <a:pt x="56" y="150"/>
                    <a:pt x="45" y="121"/>
                    <a:pt x="65" y="81"/>
                  </a:cubicBezTo>
                  <a:cubicBezTo>
                    <a:pt x="101" y="12"/>
                    <a:pt x="56" y="0"/>
                    <a:pt x="56" y="0"/>
                  </a:cubicBezTo>
                  <a:cubicBezTo>
                    <a:pt x="56" y="0"/>
                    <a:pt x="94" y="17"/>
                    <a:pt x="58" y="75"/>
                  </a:cubicBezTo>
                  <a:cubicBezTo>
                    <a:pt x="69" y="26"/>
                    <a:pt x="0" y="12"/>
                    <a:pt x="0" y="12"/>
                  </a:cubicBezTo>
                  <a:cubicBezTo>
                    <a:pt x="2" y="86"/>
                    <a:pt x="38" y="88"/>
                    <a:pt x="50" y="87"/>
                  </a:cubicBezTo>
                  <a:cubicBezTo>
                    <a:pt x="28" y="122"/>
                    <a:pt x="34" y="150"/>
                    <a:pt x="44" y="167"/>
                  </a:cubicBezTo>
                  <a:cubicBezTo>
                    <a:pt x="28" y="170"/>
                    <a:pt x="16" y="176"/>
                    <a:pt x="15" y="184"/>
                  </a:cubicBezTo>
                  <a:cubicBezTo>
                    <a:pt x="99" y="184"/>
                    <a:pt x="99" y="184"/>
                    <a:pt x="99" y="184"/>
                  </a:cubicBezTo>
                  <a:cubicBezTo>
                    <a:pt x="98" y="176"/>
                    <a:pt x="85" y="169"/>
                    <a:pt x="68" y="167"/>
                  </a:cubicBezTo>
                  <a:close/>
                </a:path>
              </a:pathLst>
            </a:custGeom>
            <a:solidFill>
              <a:srgbClr val="00AE9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067125" y="3998520"/>
            <a:ext cx="2108063" cy="889395"/>
            <a:chOff x="791193" y="1366105"/>
            <a:chExt cx="2108063" cy="889395"/>
          </a:xfrm>
        </p:grpSpPr>
        <p:sp>
          <p:nvSpPr>
            <p:cNvPr id="31" name="ïšḷiďé"/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32" name="ïṡḻíḍê"/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cs typeface="+mn-ea"/>
                  <a:sym typeface="+mn-lt"/>
                </a:rPr>
                <a:t>标题文档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368461" y="4691596"/>
            <a:ext cx="2108063" cy="889395"/>
            <a:chOff x="791193" y="1366105"/>
            <a:chExt cx="2108063" cy="889395"/>
          </a:xfrm>
        </p:grpSpPr>
        <p:sp>
          <p:nvSpPr>
            <p:cNvPr id="34" name="ïšḷiďé"/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35" name="ïṡḻíḍê"/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cs typeface="+mn-ea"/>
                  <a:sym typeface="+mn-lt"/>
                </a:rPr>
                <a:t>标题文档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042330" y="4620131"/>
            <a:ext cx="2108063" cy="889395"/>
            <a:chOff x="791193" y="1366105"/>
            <a:chExt cx="2108063" cy="889395"/>
          </a:xfrm>
        </p:grpSpPr>
        <p:sp>
          <p:nvSpPr>
            <p:cNvPr id="37" name="ïšḷiďé"/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38" name="ïṡḻíḍê"/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cs typeface="+mn-ea"/>
                  <a:sym typeface="+mn-lt"/>
                </a:rPr>
                <a:t>标题文档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030789" y="3910346"/>
            <a:ext cx="2108063" cy="889395"/>
            <a:chOff x="791193" y="1366105"/>
            <a:chExt cx="2108063" cy="889395"/>
          </a:xfrm>
        </p:grpSpPr>
        <p:sp>
          <p:nvSpPr>
            <p:cNvPr id="40" name="ïšḷiďé"/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41" name="ïṡḻíḍê"/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cs typeface="+mn-ea"/>
                  <a:sym typeface="+mn-lt"/>
                </a:rPr>
                <a:t>标题文档</a:t>
              </a:r>
            </a:p>
          </p:txBody>
        </p:sp>
      </p:grpSp>
      <p:sp>
        <p:nvSpPr>
          <p:cNvPr id="42" name="文本框 1"/>
          <p:cNvSpPr txBox="1"/>
          <p:nvPr/>
        </p:nvSpPr>
        <p:spPr>
          <a:xfrm>
            <a:off x="696692" y="60839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概述：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4526567" y="1765891"/>
            <a:ext cx="3654396" cy="3087112"/>
            <a:chOff x="3154966" y="900129"/>
            <a:chExt cx="5829661" cy="4924704"/>
          </a:xfrm>
        </p:grpSpPr>
        <p:sp>
          <p:nvSpPr>
            <p:cNvPr id="2" name="Freeform 239"/>
            <p:cNvSpPr>
              <a:spLocks noEditPoints="1"/>
            </p:cNvSpPr>
            <p:nvPr/>
          </p:nvSpPr>
          <p:spPr bwMode="auto">
            <a:xfrm>
              <a:off x="6242035" y="1261565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rgbClr val="00AE9A"/>
            </a:solidFill>
            <a:ln w="25400" cap="flat" cmpd="sng" algn="ctr">
              <a:noFill/>
              <a:prstDash val="solid"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000" b="0" i="0" u="none" strike="noStrike" kern="0" cap="none" spc="0" normalizeH="0" baseline="0" noProof="0" smtClean="0">
                <a:ln>
                  <a:noFill/>
                </a:ln>
                <a:solidFill>
                  <a:srgbClr val="405665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" name="Freeform 240"/>
            <p:cNvSpPr>
              <a:spLocks noEditPoints="1"/>
            </p:cNvSpPr>
            <p:nvPr/>
          </p:nvSpPr>
          <p:spPr bwMode="auto">
            <a:xfrm>
              <a:off x="5256197" y="3505496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rgbClr val="00AE9A"/>
            </a:solidFill>
            <a:ln w="25400" cap="flat" cmpd="sng" algn="ctr">
              <a:noFill/>
              <a:prstDash val="solid"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000" b="0" i="0" u="none" strike="noStrike" kern="0" cap="none" spc="0" normalizeH="0" baseline="0" noProof="0" smtClean="0">
                <a:ln>
                  <a:noFill/>
                </a:ln>
                <a:solidFill>
                  <a:srgbClr val="405665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Freeform 241"/>
            <p:cNvSpPr>
              <a:spLocks noEditPoints="1"/>
            </p:cNvSpPr>
            <p:nvPr/>
          </p:nvSpPr>
          <p:spPr bwMode="auto">
            <a:xfrm>
              <a:off x="3791554" y="3015661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rgbClr val="00AE9A"/>
            </a:solidFill>
            <a:ln w="25400" cap="flat" cmpd="sng" algn="ctr">
              <a:noFill/>
              <a:prstDash val="solid"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000" b="0" i="0" u="none" strike="noStrike" kern="0" cap="none" spc="0" normalizeH="0" baseline="0" noProof="0" smtClean="0">
                <a:ln>
                  <a:noFill/>
                </a:ln>
                <a:solidFill>
                  <a:srgbClr val="405665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Freeform 241"/>
            <p:cNvSpPr>
              <a:spLocks noEditPoints="1"/>
            </p:cNvSpPr>
            <p:nvPr/>
          </p:nvSpPr>
          <p:spPr bwMode="auto">
            <a:xfrm>
              <a:off x="3154966" y="4398566"/>
              <a:ext cx="1310892" cy="1310892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rgbClr val="00AE9A"/>
            </a:solidFill>
            <a:ln w="25400" cap="flat" cmpd="sng" algn="ctr">
              <a:noFill/>
              <a:prstDash val="solid"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000" b="0" i="0" u="none" strike="noStrike" kern="0" cap="none" spc="0" normalizeH="0" baseline="0" noProof="0" smtClean="0">
                <a:ln>
                  <a:noFill/>
                </a:ln>
                <a:solidFill>
                  <a:srgbClr val="405665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6" name="Group 4"/>
            <p:cNvGrpSpPr/>
            <p:nvPr/>
          </p:nvGrpSpPr>
          <p:grpSpPr>
            <a:xfrm>
              <a:off x="3489024" y="2967943"/>
              <a:ext cx="1484236" cy="1461944"/>
              <a:chOff x="5808697" y="2954413"/>
              <a:chExt cx="1484236" cy="1461944"/>
            </a:xfrm>
            <a:solidFill>
              <a:srgbClr val="A6A6A6"/>
            </a:solidFill>
          </p:grpSpPr>
          <p:sp>
            <p:nvSpPr>
              <p:cNvPr id="26" name="Block Arc 1"/>
              <p:cNvSpPr/>
              <p:nvPr/>
            </p:nvSpPr>
            <p:spPr>
              <a:xfrm rot="19540670">
                <a:off x="5808697" y="2954413"/>
                <a:ext cx="1484236" cy="1461944"/>
              </a:xfrm>
              <a:prstGeom prst="blockArc">
                <a:avLst>
                  <a:gd name="adj1" fmla="val 10800000"/>
                  <a:gd name="adj2" fmla="val 17330593"/>
                  <a:gd name="adj3" fmla="val 4033"/>
                </a:avLst>
              </a:prstGeom>
              <a:solidFill>
                <a:srgbClr val="E11F26"/>
              </a:solidFill>
              <a:ln>
                <a:solidFill>
                  <a:srgbClr val="A6A6A6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Right Triangle 2"/>
              <p:cNvSpPr/>
              <p:nvPr/>
            </p:nvSpPr>
            <p:spPr>
              <a:xfrm rot="12600000">
                <a:off x="6265622" y="2956208"/>
                <a:ext cx="120650" cy="120650"/>
              </a:xfrm>
              <a:prstGeom prst="rtTriangle">
                <a:avLst/>
              </a:prstGeom>
              <a:solidFill>
                <a:srgbClr val="E11F26"/>
              </a:solidFill>
              <a:ln>
                <a:solidFill>
                  <a:srgbClr val="A6A6A6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39"/>
            <p:cNvGrpSpPr/>
            <p:nvPr/>
          </p:nvGrpSpPr>
          <p:grpSpPr>
            <a:xfrm rot="5400000">
              <a:off x="6713803" y="917311"/>
              <a:ext cx="2288006" cy="2253642"/>
              <a:chOff x="5808697" y="2954413"/>
              <a:chExt cx="1484236" cy="1461944"/>
            </a:xfrm>
            <a:solidFill>
              <a:srgbClr val="A6A6A6"/>
            </a:solidFill>
          </p:grpSpPr>
          <p:sp>
            <p:nvSpPr>
              <p:cNvPr id="24" name="Block Arc 40"/>
              <p:cNvSpPr/>
              <p:nvPr/>
            </p:nvSpPr>
            <p:spPr>
              <a:xfrm rot="19540670">
                <a:off x="5808697" y="2954413"/>
                <a:ext cx="1484236" cy="1461944"/>
              </a:xfrm>
              <a:prstGeom prst="blockArc">
                <a:avLst>
                  <a:gd name="adj1" fmla="val 10800000"/>
                  <a:gd name="adj2" fmla="val 17330593"/>
                  <a:gd name="adj3" fmla="val 4033"/>
                </a:avLst>
              </a:prstGeom>
              <a:solidFill>
                <a:srgbClr val="E11F26"/>
              </a:solidFill>
              <a:ln>
                <a:solidFill>
                  <a:srgbClr val="A6A6A6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Right Triangle 42"/>
              <p:cNvSpPr/>
              <p:nvPr/>
            </p:nvSpPr>
            <p:spPr>
              <a:xfrm rot="12600000">
                <a:off x="6265622" y="2956208"/>
                <a:ext cx="120650" cy="120650"/>
              </a:xfrm>
              <a:prstGeom prst="rtTriangle">
                <a:avLst/>
              </a:prstGeom>
              <a:solidFill>
                <a:srgbClr val="E11F26"/>
              </a:solidFill>
              <a:ln>
                <a:solidFill>
                  <a:srgbClr val="A6A6A6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7594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5189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2847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0441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88036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456305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03225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608830" algn="l" defTabSz="1151890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" name="Freeform 225"/>
            <p:cNvSpPr>
              <a:spLocks noEditPoints="1"/>
            </p:cNvSpPr>
            <p:nvPr/>
          </p:nvSpPr>
          <p:spPr bwMode="auto">
            <a:xfrm>
              <a:off x="3592806" y="4853885"/>
              <a:ext cx="397111" cy="397111"/>
            </a:xfrm>
            <a:custGeom>
              <a:avLst/>
              <a:gdLst>
                <a:gd name="T0" fmla="*/ 128 w 256"/>
                <a:gd name="T1" fmla="*/ 256 h 256"/>
                <a:gd name="T2" fmla="*/ 0 w 256"/>
                <a:gd name="T3" fmla="*/ 128 h 256"/>
                <a:gd name="T4" fmla="*/ 128 w 256"/>
                <a:gd name="T5" fmla="*/ 0 h 256"/>
                <a:gd name="T6" fmla="*/ 256 w 256"/>
                <a:gd name="T7" fmla="*/ 128 h 256"/>
                <a:gd name="T8" fmla="*/ 128 w 256"/>
                <a:gd name="T9" fmla="*/ 256 h 256"/>
                <a:gd name="T10" fmla="*/ 128 w 256"/>
                <a:gd name="T11" fmla="*/ 24 h 256"/>
                <a:gd name="T12" fmla="*/ 24 w 256"/>
                <a:gd name="T13" fmla="*/ 128 h 256"/>
                <a:gd name="T14" fmla="*/ 51 w 256"/>
                <a:gd name="T15" fmla="*/ 198 h 256"/>
                <a:gd name="T16" fmla="*/ 80 w 256"/>
                <a:gd name="T17" fmla="*/ 188 h 256"/>
                <a:gd name="T18" fmla="*/ 105 w 256"/>
                <a:gd name="T19" fmla="*/ 177 h 256"/>
                <a:gd name="T20" fmla="*/ 105 w 256"/>
                <a:gd name="T21" fmla="*/ 158 h 256"/>
                <a:gd name="T22" fmla="*/ 95 w 256"/>
                <a:gd name="T23" fmla="*/ 134 h 256"/>
                <a:gd name="T24" fmla="*/ 89 w 256"/>
                <a:gd name="T25" fmla="*/ 124 h 256"/>
                <a:gd name="T26" fmla="*/ 92 w 256"/>
                <a:gd name="T27" fmla="*/ 108 h 256"/>
                <a:gd name="T28" fmla="*/ 90 w 256"/>
                <a:gd name="T29" fmla="*/ 87 h 256"/>
                <a:gd name="T30" fmla="*/ 128 w 256"/>
                <a:gd name="T31" fmla="*/ 56 h 256"/>
                <a:gd name="T32" fmla="*/ 166 w 256"/>
                <a:gd name="T33" fmla="*/ 87 h 256"/>
                <a:gd name="T34" fmla="*/ 164 w 256"/>
                <a:gd name="T35" fmla="*/ 108 h 256"/>
                <a:gd name="T36" fmla="*/ 167 w 256"/>
                <a:gd name="T37" fmla="*/ 124 h 256"/>
                <a:gd name="T38" fmla="*/ 161 w 256"/>
                <a:gd name="T39" fmla="*/ 134 h 256"/>
                <a:gd name="T40" fmla="*/ 151 w 256"/>
                <a:gd name="T41" fmla="*/ 158 h 256"/>
                <a:gd name="T42" fmla="*/ 151 w 256"/>
                <a:gd name="T43" fmla="*/ 177 h 256"/>
                <a:gd name="T44" fmla="*/ 176 w 256"/>
                <a:gd name="T45" fmla="*/ 188 h 256"/>
                <a:gd name="T46" fmla="*/ 205 w 256"/>
                <a:gd name="T47" fmla="*/ 198 h 256"/>
                <a:gd name="T48" fmla="*/ 232 w 256"/>
                <a:gd name="T49" fmla="*/ 128 h 256"/>
                <a:gd name="T50" fmla="*/ 128 w 256"/>
                <a:gd name="T51" fmla="*/ 24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6" h="256">
                  <a:moveTo>
                    <a:pt x="128" y="256"/>
                  </a:move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99"/>
                    <a:pt x="199" y="256"/>
                    <a:pt x="128" y="256"/>
                  </a:cubicBezTo>
                  <a:moveTo>
                    <a:pt x="128" y="24"/>
                  </a:moveTo>
                  <a:cubicBezTo>
                    <a:pt x="71" y="24"/>
                    <a:pt x="24" y="71"/>
                    <a:pt x="24" y="128"/>
                  </a:cubicBezTo>
                  <a:cubicBezTo>
                    <a:pt x="24" y="155"/>
                    <a:pt x="34" y="179"/>
                    <a:pt x="51" y="198"/>
                  </a:cubicBezTo>
                  <a:cubicBezTo>
                    <a:pt x="66" y="190"/>
                    <a:pt x="61" y="196"/>
                    <a:pt x="80" y="188"/>
                  </a:cubicBezTo>
                  <a:cubicBezTo>
                    <a:pt x="100" y="180"/>
                    <a:pt x="105" y="177"/>
                    <a:pt x="105" y="177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5" y="158"/>
                    <a:pt x="98" y="152"/>
                    <a:pt x="95" y="134"/>
                  </a:cubicBezTo>
                  <a:cubicBezTo>
                    <a:pt x="91" y="136"/>
                    <a:pt x="89" y="129"/>
                    <a:pt x="89" y="124"/>
                  </a:cubicBezTo>
                  <a:cubicBezTo>
                    <a:pt x="89" y="120"/>
                    <a:pt x="86" y="107"/>
                    <a:pt x="92" y="108"/>
                  </a:cubicBezTo>
                  <a:cubicBezTo>
                    <a:pt x="91" y="99"/>
                    <a:pt x="90" y="92"/>
                    <a:pt x="90" y="87"/>
                  </a:cubicBezTo>
                  <a:cubicBezTo>
                    <a:pt x="92" y="73"/>
                    <a:pt x="106" y="57"/>
                    <a:pt x="128" y="56"/>
                  </a:cubicBezTo>
                  <a:cubicBezTo>
                    <a:pt x="154" y="57"/>
                    <a:pt x="164" y="73"/>
                    <a:pt x="166" y="87"/>
                  </a:cubicBezTo>
                  <a:cubicBezTo>
                    <a:pt x="166" y="92"/>
                    <a:pt x="165" y="99"/>
                    <a:pt x="164" y="108"/>
                  </a:cubicBezTo>
                  <a:cubicBezTo>
                    <a:pt x="170" y="107"/>
                    <a:pt x="167" y="120"/>
                    <a:pt x="167" y="124"/>
                  </a:cubicBezTo>
                  <a:cubicBezTo>
                    <a:pt x="167" y="129"/>
                    <a:pt x="165" y="136"/>
                    <a:pt x="161" y="134"/>
                  </a:cubicBezTo>
                  <a:cubicBezTo>
                    <a:pt x="158" y="152"/>
                    <a:pt x="151" y="158"/>
                    <a:pt x="151" y="158"/>
                  </a:cubicBezTo>
                  <a:cubicBezTo>
                    <a:pt x="151" y="177"/>
                    <a:pt x="151" y="177"/>
                    <a:pt x="151" y="177"/>
                  </a:cubicBezTo>
                  <a:cubicBezTo>
                    <a:pt x="151" y="177"/>
                    <a:pt x="156" y="180"/>
                    <a:pt x="176" y="188"/>
                  </a:cubicBezTo>
                  <a:cubicBezTo>
                    <a:pt x="195" y="196"/>
                    <a:pt x="190" y="190"/>
                    <a:pt x="205" y="198"/>
                  </a:cubicBezTo>
                  <a:cubicBezTo>
                    <a:pt x="222" y="179"/>
                    <a:pt x="232" y="155"/>
                    <a:pt x="232" y="128"/>
                  </a:cubicBezTo>
                  <a:cubicBezTo>
                    <a:pt x="232" y="71"/>
                    <a:pt x="185" y="24"/>
                    <a:pt x="128" y="24"/>
                  </a:cubicBezTo>
                </a:path>
              </a:pathLst>
            </a:custGeom>
            <a:solidFill>
              <a:srgbClr val="E11F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223"/>
            <p:cNvSpPr>
              <a:spLocks noEditPoints="1"/>
            </p:cNvSpPr>
            <p:nvPr/>
          </p:nvSpPr>
          <p:spPr bwMode="auto">
            <a:xfrm>
              <a:off x="4413735" y="3668011"/>
              <a:ext cx="400287" cy="378050"/>
            </a:xfrm>
            <a:custGeom>
              <a:avLst/>
              <a:gdLst>
                <a:gd name="T0" fmla="*/ 246 w 256"/>
                <a:gd name="T1" fmla="*/ 76 h 244"/>
                <a:gd name="T2" fmla="*/ 180 w 256"/>
                <a:gd name="T3" fmla="*/ 10 h 244"/>
                <a:gd name="T4" fmla="*/ 209 w 256"/>
                <a:gd name="T5" fmla="*/ 0 h 244"/>
                <a:gd name="T6" fmla="*/ 256 w 256"/>
                <a:gd name="T7" fmla="*/ 47 h 244"/>
                <a:gd name="T8" fmla="*/ 246 w 256"/>
                <a:gd name="T9" fmla="*/ 76 h 244"/>
                <a:gd name="T10" fmla="*/ 244 w 256"/>
                <a:gd name="T11" fmla="*/ 128 h 244"/>
                <a:gd name="T12" fmla="*/ 212 w 256"/>
                <a:gd name="T13" fmla="*/ 208 h 244"/>
                <a:gd name="T14" fmla="*/ 229 w 256"/>
                <a:gd name="T15" fmla="*/ 224 h 244"/>
                <a:gd name="T16" fmla="*/ 232 w 256"/>
                <a:gd name="T17" fmla="*/ 232 h 244"/>
                <a:gd name="T18" fmla="*/ 220 w 256"/>
                <a:gd name="T19" fmla="*/ 244 h 244"/>
                <a:gd name="T20" fmla="*/ 212 w 256"/>
                <a:gd name="T21" fmla="*/ 241 h 244"/>
                <a:gd name="T22" fmla="*/ 194 w 256"/>
                <a:gd name="T23" fmla="*/ 223 h 244"/>
                <a:gd name="T24" fmla="*/ 128 w 256"/>
                <a:gd name="T25" fmla="*/ 244 h 244"/>
                <a:gd name="T26" fmla="*/ 62 w 256"/>
                <a:gd name="T27" fmla="*/ 223 h 244"/>
                <a:gd name="T28" fmla="*/ 44 w 256"/>
                <a:gd name="T29" fmla="*/ 240 h 244"/>
                <a:gd name="T30" fmla="*/ 36 w 256"/>
                <a:gd name="T31" fmla="*/ 244 h 244"/>
                <a:gd name="T32" fmla="*/ 24 w 256"/>
                <a:gd name="T33" fmla="*/ 232 h 244"/>
                <a:gd name="T34" fmla="*/ 28 w 256"/>
                <a:gd name="T35" fmla="*/ 224 h 244"/>
                <a:gd name="T36" fmla="*/ 44 w 256"/>
                <a:gd name="T37" fmla="*/ 207 h 244"/>
                <a:gd name="T38" fmla="*/ 12 w 256"/>
                <a:gd name="T39" fmla="*/ 128 h 244"/>
                <a:gd name="T40" fmla="*/ 128 w 256"/>
                <a:gd name="T41" fmla="*/ 12 h 244"/>
                <a:gd name="T42" fmla="*/ 244 w 256"/>
                <a:gd name="T43" fmla="*/ 128 h 244"/>
                <a:gd name="T44" fmla="*/ 128 w 256"/>
                <a:gd name="T45" fmla="*/ 36 h 244"/>
                <a:gd name="T46" fmla="*/ 36 w 256"/>
                <a:gd name="T47" fmla="*/ 128 h 244"/>
                <a:gd name="T48" fmla="*/ 128 w 256"/>
                <a:gd name="T49" fmla="*/ 220 h 244"/>
                <a:gd name="T50" fmla="*/ 220 w 256"/>
                <a:gd name="T51" fmla="*/ 128 h 244"/>
                <a:gd name="T52" fmla="*/ 128 w 256"/>
                <a:gd name="T53" fmla="*/ 36 h 244"/>
                <a:gd name="T54" fmla="*/ 176 w 256"/>
                <a:gd name="T55" fmla="*/ 140 h 244"/>
                <a:gd name="T56" fmla="*/ 128 w 256"/>
                <a:gd name="T57" fmla="*/ 140 h 244"/>
                <a:gd name="T58" fmla="*/ 116 w 256"/>
                <a:gd name="T59" fmla="*/ 128 h 244"/>
                <a:gd name="T60" fmla="*/ 116 w 256"/>
                <a:gd name="T61" fmla="*/ 64 h 244"/>
                <a:gd name="T62" fmla="*/ 128 w 256"/>
                <a:gd name="T63" fmla="*/ 52 h 244"/>
                <a:gd name="T64" fmla="*/ 140 w 256"/>
                <a:gd name="T65" fmla="*/ 64 h 244"/>
                <a:gd name="T66" fmla="*/ 140 w 256"/>
                <a:gd name="T67" fmla="*/ 116 h 244"/>
                <a:gd name="T68" fmla="*/ 176 w 256"/>
                <a:gd name="T69" fmla="*/ 116 h 244"/>
                <a:gd name="T70" fmla="*/ 188 w 256"/>
                <a:gd name="T71" fmla="*/ 128 h 244"/>
                <a:gd name="T72" fmla="*/ 176 w 256"/>
                <a:gd name="T73" fmla="*/ 140 h 244"/>
                <a:gd name="T74" fmla="*/ 10 w 256"/>
                <a:gd name="T75" fmla="*/ 78 h 244"/>
                <a:gd name="T76" fmla="*/ 0 w 256"/>
                <a:gd name="T77" fmla="*/ 48 h 244"/>
                <a:gd name="T78" fmla="*/ 48 w 256"/>
                <a:gd name="T79" fmla="*/ 0 h 244"/>
                <a:gd name="T80" fmla="*/ 78 w 256"/>
                <a:gd name="T81" fmla="*/ 10 h 244"/>
                <a:gd name="T82" fmla="*/ 10 w 256"/>
                <a:gd name="T83" fmla="*/ 78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244">
                  <a:moveTo>
                    <a:pt x="246" y="76"/>
                  </a:moveTo>
                  <a:cubicBezTo>
                    <a:pt x="233" y="46"/>
                    <a:pt x="210" y="23"/>
                    <a:pt x="180" y="10"/>
                  </a:cubicBezTo>
                  <a:cubicBezTo>
                    <a:pt x="188" y="4"/>
                    <a:pt x="198" y="0"/>
                    <a:pt x="209" y="0"/>
                  </a:cubicBezTo>
                  <a:cubicBezTo>
                    <a:pt x="235" y="0"/>
                    <a:pt x="256" y="21"/>
                    <a:pt x="256" y="47"/>
                  </a:cubicBezTo>
                  <a:cubicBezTo>
                    <a:pt x="256" y="58"/>
                    <a:pt x="252" y="68"/>
                    <a:pt x="246" y="76"/>
                  </a:cubicBezTo>
                  <a:moveTo>
                    <a:pt x="244" y="128"/>
                  </a:moveTo>
                  <a:cubicBezTo>
                    <a:pt x="244" y="159"/>
                    <a:pt x="232" y="187"/>
                    <a:pt x="212" y="208"/>
                  </a:cubicBezTo>
                  <a:cubicBezTo>
                    <a:pt x="229" y="224"/>
                    <a:pt x="229" y="224"/>
                    <a:pt x="229" y="224"/>
                  </a:cubicBezTo>
                  <a:cubicBezTo>
                    <a:pt x="231" y="226"/>
                    <a:pt x="232" y="229"/>
                    <a:pt x="232" y="232"/>
                  </a:cubicBezTo>
                  <a:cubicBezTo>
                    <a:pt x="232" y="239"/>
                    <a:pt x="227" y="244"/>
                    <a:pt x="220" y="244"/>
                  </a:cubicBezTo>
                  <a:cubicBezTo>
                    <a:pt x="217" y="244"/>
                    <a:pt x="214" y="243"/>
                    <a:pt x="212" y="241"/>
                  </a:cubicBezTo>
                  <a:cubicBezTo>
                    <a:pt x="194" y="223"/>
                    <a:pt x="194" y="223"/>
                    <a:pt x="194" y="223"/>
                  </a:cubicBezTo>
                  <a:cubicBezTo>
                    <a:pt x="176" y="236"/>
                    <a:pt x="153" y="244"/>
                    <a:pt x="128" y="244"/>
                  </a:cubicBezTo>
                  <a:cubicBezTo>
                    <a:pt x="103" y="244"/>
                    <a:pt x="81" y="236"/>
                    <a:pt x="62" y="223"/>
                  </a:cubicBezTo>
                  <a:cubicBezTo>
                    <a:pt x="44" y="240"/>
                    <a:pt x="44" y="240"/>
                    <a:pt x="44" y="240"/>
                  </a:cubicBezTo>
                  <a:cubicBezTo>
                    <a:pt x="42" y="243"/>
                    <a:pt x="39" y="244"/>
                    <a:pt x="36" y="244"/>
                  </a:cubicBezTo>
                  <a:cubicBezTo>
                    <a:pt x="29" y="244"/>
                    <a:pt x="24" y="239"/>
                    <a:pt x="24" y="232"/>
                  </a:cubicBezTo>
                  <a:cubicBezTo>
                    <a:pt x="24" y="229"/>
                    <a:pt x="25" y="226"/>
                    <a:pt x="28" y="224"/>
                  </a:cubicBezTo>
                  <a:cubicBezTo>
                    <a:pt x="44" y="207"/>
                    <a:pt x="44" y="207"/>
                    <a:pt x="44" y="207"/>
                  </a:cubicBezTo>
                  <a:cubicBezTo>
                    <a:pt x="24" y="187"/>
                    <a:pt x="12" y="159"/>
                    <a:pt x="12" y="128"/>
                  </a:cubicBezTo>
                  <a:cubicBezTo>
                    <a:pt x="12" y="64"/>
                    <a:pt x="64" y="12"/>
                    <a:pt x="128" y="12"/>
                  </a:cubicBezTo>
                  <a:cubicBezTo>
                    <a:pt x="192" y="12"/>
                    <a:pt x="244" y="64"/>
                    <a:pt x="244" y="128"/>
                  </a:cubicBezTo>
                  <a:moveTo>
                    <a:pt x="128" y="36"/>
                  </a:moveTo>
                  <a:cubicBezTo>
                    <a:pt x="77" y="36"/>
                    <a:pt x="36" y="77"/>
                    <a:pt x="36" y="128"/>
                  </a:cubicBezTo>
                  <a:cubicBezTo>
                    <a:pt x="36" y="179"/>
                    <a:pt x="77" y="220"/>
                    <a:pt x="128" y="220"/>
                  </a:cubicBezTo>
                  <a:cubicBezTo>
                    <a:pt x="179" y="220"/>
                    <a:pt x="220" y="179"/>
                    <a:pt x="220" y="128"/>
                  </a:cubicBezTo>
                  <a:cubicBezTo>
                    <a:pt x="220" y="77"/>
                    <a:pt x="179" y="36"/>
                    <a:pt x="128" y="36"/>
                  </a:cubicBezTo>
                  <a:moveTo>
                    <a:pt x="176" y="140"/>
                  </a:moveTo>
                  <a:cubicBezTo>
                    <a:pt x="128" y="140"/>
                    <a:pt x="128" y="140"/>
                    <a:pt x="128" y="140"/>
                  </a:cubicBezTo>
                  <a:cubicBezTo>
                    <a:pt x="121" y="140"/>
                    <a:pt x="116" y="135"/>
                    <a:pt x="116" y="128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6" y="57"/>
                    <a:pt x="121" y="52"/>
                    <a:pt x="128" y="52"/>
                  </a:cubicBezTo>
                  <a:cubicBezTo>
                    <a:pt x="135" y="52"/>
                    <a:pt x="140" y="57"/>
                    <a:pt x="140" y="64"/>
                  </a:cubicBezTo>
                  <a:cubicBezTo>
                    <a:pt x="140" y="116"/>
                    <a:pt x="140" y="116"/>
                    <a:pt x="140" y="116"/>
                  </a:cubicBezTo>
                  <a:cubicBezTo>
                    <a:pt x="176" y="116"/>
                    <a:pt x="176" y="116"/>
                    <a:pt x="176" y="116"/>
                  </a:cubicBezTo>
                  <a:cubicBezTo>
                    <a:pt x="183" y="116"/>
                    <a:pt x="188" y="121"/>
                    <a:pt x="188" y="128"/>
                  </a:cubicBezTo>
                  <a:cubicBezTo>
                    <a:pt x="188" y="135"/>
                    <a:pt x="183" y="140"/>
                    <a:pt x="176" y="140"/>
                  </a:cubicBezTo>
                  <a:moveTo>
                    <a:pt x="10" y="78"/>
                  </a:moveTo>
                  <a:cubicBezTo>
                    <a:pt x="4" y="69"/>
                    <a:pt x="0" y="59"/>
                    <a:pt x="0" y="48"/>
                  </a:cubicBezTo>
                  <a:cubicBezTo>
                    <a:pt x="0" y="21"/>
                    <a:pt x="21" y="0"/>
                    <a:pt x="48" y="0"/>
                  </a:cubicBezTo>
                  <a:cubicBezTo>
                    <a:pt x="59" y="0"/>
                    <a:pt x="69" y="4"/>
                    <a:pt x="78" y="10"/>
                  </a:cubicBezTo>
                  <a:cubicBezTo>
                    <a:pt x="47" y="23"/>
                    <a:pt x="23" y="47"/>
                    <a:pt x="10" y="78"/>
                  </a:cubicBezTo>
                </a:path>
              </a:pathLst>
            </a:custGeom>
            <a:solidFill>
              <a:srgbClr val="E11F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218"/>
            <p:cNvSpPr>
              <a:spLocks noEditPoints="1"/>
            </p:cNvSpPr>
            <p:nvPr/>
          </p:nvSpPr>
          <p:spPr bwMode="auto">
            <a:xfrm>
              <a:off x="6089606" y="4361145"/>
              <a:ext cx="636432" cy="636432"/>
            </a:xfrm>
            <a:custGeom>
              <a:avLst/>
              <a:gdLst>
                <a:gd name="T0" fmla="*/ 128 w 256"/>
                <a:gd name="T1" fmla="*/ 256 h 256"/>
                <a:gd name="T2" fmla="*/ 0 w 256"/>
                <a:gd name="T3" fmla="*/ 128 h 256"/>
                <a:gd name="T4" fmla="*/ 128 w 256"/>
                <a:gd name="T5" fmla="*/ 0 h 256"/>
                <a:gd name="T6" fmla="*/ 256 w 256"/>
                <a:gd name="T7" fmla="*/ 128 h 256"/>
                <a:gd name="T8" fmla="*/ 128 w 256"/>
                <a:gd name="T9" fmla="*/ 256 h 256"/>
                <a:gd name="T10" fmla="*/ 24 w 256"/>
                <a:gd name="T11" fmla="*/ 128 h 256"/>
                <a:gd name="T12" fmla="*/ 128 w 256"/>
                <a:gd name="T13" fmla="*/ 232 h 256"/>
                <a:gd name="T14" fmla="*/ 202 w 256"/>
                <a:gd name="T15" fmla="*/ 202 h 256"/>
                <a:gd name="T16" fmla="*/ 128 w 256"/>
                <a:gd name="T17" fmla="*/ 128 h 256"/>
                <a:gd name="T18" fmla="*/ 128 w 256"/>
                <a:gd name="T19" fmla="*/ 24 h 256"/>
                <a:gd name="T20" fmla="*/ 24 w 256"/>
                <a:gd name="T21" fmla="*/ 12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6" h="256">
                  <a:moveTo>
                    <a:pt x="128" y="256"/>
                  </a:move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99"/>
                    <a:pt x="199" y="256"/>
                    <a:pt x="128" y="256"/>
                  </a:cubicBezTo>
                  <a:moveTo>
                    <a:pt x="24" y="128"/>
                  </a:moveTo>
                  <a:cubicBezTo>
                    <a:pt x="24" y="185"/>
                    <a:pt x="71" y="232"/>
                    <a:pt x="128" y="232"/>
                  </a:cubicBezTo>
                  <a:cubicBezTo>
                    <a:pt x="157" y="232"/>
                    <a:pt x="183" y="220"/>
                    <a:pt x="202" y="202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71" y="24"/>
                    <a:pt x="24" y="71"/>
                    <a:pt x="24" y="128"/>
                  </a:cubicBezTo>
                </a:path>
              </a:pathLst>
            </a:custGeom>
            <a:solidFill>
              <a:srgbClr val="E11F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258"/>
            <p:cNvSpPr>
              <a:spLocks noEditPoints="1"/>
            </p:cNvSpPr>
            <p:nvPr/>
          </p:nvSpPr>
          <p:spPr bwMode="auto">
            <a:xfrm>
              <a:off x="7172707" y="2192237"/>
              <a:ext cx="805656" cy="805656"/>
            </a:xfrm>
            <a:custGeom>
              <a:avLst/>
              <a:gdLst>
                <a:gd name="T0" fmla="*/ 229 w 256"/>
                <a:gd name="T1" fmla="*/ 140 h 256"/>
                <a:gd name="T2" fmla="*/ 59 w 256"/>
                <a:gd name="T3" fmla="*/ 53 h 256"/>
                <a:gd name="T4" fmla="*/ 84 w 256"/>
                <a:gd name="T5" fmla="*/ 39 h 256"/>
                <a:gd name="T6" fmla="*/ 86 w 256"/>
                <a:gd name="T7" fmla="*/ 43 h 256"/>
                <a:gd name="T8" fmla="*/ 85 w 256"/>
                <a:gd name="T9" fmla="*/ 47 h 256"/>
                <a:gd name="T10" fmla="*/ 88 w 256"/>
                <a:gd name="T11" fmla="*/ 51 h 256"/>
                <a:gd name="T12" fmla="*/ 77 w 256"/>
                <a:gd name="T13" fmla="*/ 59 h 256"/>
                <a:gd name="T14" fmla="*/ 73 w 256"/>
                <a:gd name="T15" fmla="*/ 67 h 256"/>
                <a:gd name="T16" fmla="*/ 69 w 256"/>
                <a:gd name="T17" fmla="*/ 74 h 256"/>
                <a:gd name="T18" fmla="*/ 61 w 256"/>
                <a:gd name="T19" fmla="*/ 71 h 256"/>
                <a:gd name="T20" fmla="*/ 58 w 256"/>
                <a:gd name="T21" fmla="*/ 67 h 256"/>
                <a:gd name="T22" fmla="*/ 58 w 256"/>
                <a:gd name="T23" fmla="*/ 60 h 256"/>
                <a:gd name="T24" fmla="*/ 58 w 256"/>
                <a:gd name="T25" fmla="*/ 56 h 256"/>
                <a:gd name="T26" fmla="*/ 47 w 256"/>
                <a:gd name="T27" fmla="*/ 66 h 256"/>
                <a:gd name="T28" fmla="*/ 40 w 256"/>
                <a:gd name="T29" fmla="*/ 74 h 256"/>
                <a:gd name="T30" fmla="*/ 53 w 256"/>
                <a:gd name="T31" fmla="*/ 94 h 256"/>
                <a:gd name="T32" fmla="*/ 48 w 256"/>
                <a:gd name="T33" fmla="*/ 103 h 256"/>
                <a:gd name="T34" fmla="*/ 42 w 256"/>
                <a:gd name="T35" fmla="*/ 103 h 256"/>
                <a:gd name="T36" fmla="*/ 34 w 256"/>
                <a:gd name="T37" fmla="*/ 113 h 256"/>
                <a:gd name="T38" fmla="*/ 32 w 256"/>
                <a:gd name="T39" fmla="*/ 113 h 256"/>
                <a:gd name="T40" fmla="*/ 32 w 256"/>
                <a:gd name="T41" fmla="*/ 116 h 256"/>
                <a:gd name="T42" fmla="*/ 29 w 256"/>
                <a:gd name="T43" fmla="*/ 134 h 256"/>
                <a:gd name="T44" fmla="*/ 44 w 256"/>
                <a:gd name="T45" fmla="*/ 154 h 256"/>
                <a:gd name="T46" fmla="*/ 69 w 256"/>
                <a:gd name="T47" fmla="*/ 187 h 256"/>
                <a:gd name="T48" fmla="*/ 222 w 256"/>
                <a:gd name="T49" fmla="*/ 132 h 256"/>
                <a:gd name="T50" fmla="*/ 204 w 256"/>
                <a:gd name="T51" fmla="*/ 140 h 256"/>
                <a:gd name="T52" fmla="*/ 168 w 256"/>
                <a:gd name="T53" fmla="*/ 115 h 256"/>
                <a:gd name="T54" fmla="*/ 166 w 256"/>
                <a:gd name="T55" fmla="*/ 135 h 256"/>
                <a:gd name="T56" fmla="*/ 143 w 256"/>
                <a:gd name="T57" fmla="*/ 104 h 256"/>
                <a:gd name="T58" fmla="*/ 156 w 256"/>
                <a:gd name="T59" fmla="*/ 93 h 256"/>
                <a:gd name="T60" fmla="*/ 143 w 256"/>
                <a:gd name="T61" fmla="*/ 101 h 256"/>
                <a:gd name="T62" fmla="*/ 139 w 256"/>
                <a:gd name="T63" fmla="*/ 105 h 256"/>
                <a:gd name="T64" fmla="*/ 129 w 256"/>
                <a:gd name="T65" fmla="*/ 98 h 256"/>
                <a:gd name="T66" fmla="*/ 111 w 256"/>
                <a:gd name="T67" fmla="*/ 105 h 256"/>
                <a:gd name="T68" fmla="*/ 110 w 256"/>
                <a:gd name="T69" fmla="*/ 91 h 256"/>
                <a:gd name="T70" fmla="*/ 120 w 256"/>
                <a:gd name="T71" fmla="*/ 81 h 256"/>
                <a:gd name="T72" fmla="*/ 132 w 256"/>
                <a:gd name="T73" fmla="*/ 79 h 256"/>
                <a:gd name="T74" fmla="*/ 141 w 256"/>
                <a:gd name="T75" fmla="*/ 70 h 256"/>
                <a:gd name="T76" fmla="*/ 134 w 256"/>
                <a:gd name="T77" fmla="*/ 71 h 256"/>
                <a:gd name="T78" fmla="*/ 124 w 256"/>
                <a:gd name="T79" fmla="*/ 72 h 256"/>
                <a:gd name="T80" fmla="*/ 119 w 256"/>
                <a:gd name="T81" fmla="*/ 67 h 256"/>
                <a:gd name="T82" fmla="*/ 136 w 256"/>
                <a:gd name="T83" fmla="*/ 53 h 256"/>
                <a:gd name="T84" fmla="*/ 161 w 256"/>
                <a:gd name="T85" fmla="*/ 59 h 256"/>
                <a:gd name="T86" fmla="*/ 181 w 256"/>
                <a:gd name="T87" fmla="*/ 41 h 256"/>
                <a:gd name="T88" fmla="*/ 173 w 256"/>
                <a:gd name="T89" fmla="*/ 91 h 256"/>
                <a:gd name="T90" fmla="*/ 175 w 256"/>
                <a:gd name="T91" fmla="*/ 100 h 256"/>
                <a:gd name="T92" fmla="*/ 138 w 256"/>
                <a:gd name="T93" fmla="*/ 28 h 256"/>
                <a:gd name="T94" fmla="*/ 133 w 256"/>
                <a:gd name="T95" fmla="*/ 30 h 256"/>
                <a:gd name="T96" fmla="*/ 106 w 256"/>
                <a:gd name="T97" fmla="*/ 76 h 256"/>
                <a:gd name="T98" fmla="*/ 100 w 256"/>
                <a:gd name="T99" fmla="*/ 84 h 256"/>
                <a:gd name="T100" fmla="*/ 121 w 256"/>
                <a:gd name="T101" fmla="*/ 106 h 256"/>
                <a:gd name="T102" fmla="*/ 159 w 256"/>
                <a:gd name="T103" fmla="*/ 133 h 256"/>
                <a:gd name="T104" fmla="*/ 156 w 256"/>
                <a:gd name="T105" fmla="*/ 171 h 256"/>
                <a:gd name="T106" fmla="*/ 127 w 256"/>
                <a:gd name="T107" fmla="*/ 166 h 256"/>
                <a:gd name="T108" fmla="*/ 100 w 256"/>
                <a:gd name="T109" fmla="*/ 143 h 256"/>
                <a:gd name="T110" fmla="*/ 84 w 256"/>
                <a:gd name="T111" fmla="*/ 62 h 256"/>
                <a:gd name="T112" fmla="*/ 165 w 256"/>
                <a:gd name="T113" fmla="*/ 169 h 256"/>
                <a:gd name="T114" fmla="*/ 140 w 256"/>
                <a:gd name="T115" fmla="*/ 107 h 256"/>
                <a:gd name="T116" fmla="*/ 123 w 256"/>
                <a:gd name="T117" fmla="*/ 99 h 256"/>
                <a:gd name="T118" fmla="*/ 85 w 256"/>
                <a:gd name="T119" fmla="*/ 48 h 256"/>
                <a:gd name="T120" fmla="*/ 57 w 256"/>
                <a:gd name="T121" fmla="*/ 96 h 256"/>
                <a:gd name="T122" fmla="*/ 41 w 256"/>
                <a:gd name="T123" fmla="*/ 137 h 256"/>
                <a:gd name="T124" fmla="*/ 206 w 256"/>
                <a:gd name="T125" fmla="*/ 14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6" h="256">
                  <a:moveTo>
                    <a:pt x="128" y="256"/>
                  </a:move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99"/>
                    <a:pt x="199" y="256"/>
                    <a:pt x="128" y="256"/>
                  </a:cubicBezTo>
                  <a:moveTo>
                    <a:pt x="200" y="53"/>
                  </a:moveTo>
                  <a:cubicBezTo>
                    <a:pt x="199" y="53"/>
                    <a:pt x="199" y="53"/>
                    <a:pt x="198" y="53"/>
                  </a:cubicBezTo>
                  <a:cubicBezTo>
                    <a:pt x="198" y="53"/>
                    <a:pt x="198" y="52"/>
                    <a:pt x="198" y="52"/>
                  </a:cubicBezTo>
                  <a:cubicBezTo>
                    <a:pt x="198" y="52"/>
                    <a:pt x="198" y="52"/>
                    <a:pt x="198" y="51"/>
                  </a:cubicBezTo>
                  <a:cubicBezTo>
                    <a:pt x="198" y="51"/>
                    <a:pt x="197" y="51"/>
                    <a:pt x="197" y="50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7" y="51"/>
                    <a:pt x="197" y="51"/>
                    <a:pt x="197" y="52"/>
                  </a:cubicBezTo>
                  <a:cubicBezTo>
                    <a:pt x="197" y="52"/>
                    <a:pt x="197" y="53"/>
                    <a:pt x="197" y="53"/>
                  </a:cubicBezTo>
                  <a:cubicBezTo>
                    <a:pt x="197" y="54"/>
                    <a:pt x="197" y="54"/>
                    <a:pt x="198" y="54"/>
                  </a:cubicBezTo>
                  <a:cubicBezTo>
                    <a:pt x="198" y="55"/>
                    <a:pt x="198" y="55"/>
                    <a:pt x="197" y="55"/>
                  </a:cubicBezTo>
                  <a:cubicBezTo>
                    <a:pt x="197" y="55"/>
                    <a:pt x="197" y="56"/>
                    <a:pt x="197" y="56"/>
                  </a:cubicBezTo>
                  <a:cubicBezTo>
                    <a:pt x="197" y="56"/>
                    <a:pt x="197" y="57"/>
                    <a:pt x="196" y="57"/>
                  </a:cubicBezTo>
                  <a:cubicBezTo>
                    <a:pt x="196" y="57"/>
                    <a:pt x="196" y="57"/>
                    <a:pt x="195" y="57"/>
                  </a:cubicBezTo>
                  <a:cubicBezTo>
                    <a:pt x="195" y="58"/>
                    <a:pt x="196" y="58"/>
                    <a:pt x="196" y="58"/>
                  </a:cubicBezTo>
                  <a:cubicBezTo>
                    <a:pt x="195" y="58"/>
                    <a:pt x="195" y="58"/>
                    <a:pt x="195" y="58"/>
                  </a:cubicBezTo>
                  <a:cubicBezTo>
                    <a:pt x="195" y="58"/>
                    <a:pt x="194" y="58"/>
                    <a:pt x="194" y="58"/>
                  </a:cubicBezTo>
                  <a:cubicBezTo>
                    <a:pt x="194" y="58"/>
                    <a:pt x="193" y="58"/>
                    <a:pt x="193" y="58"/>
                  </a:cubicBezTo>
                  <a:cubicBezTo>
                    <a:pt x="193" y="59"/>
                    <a:pt x="194" y="59"/>
                    <a:pt x="195" y="59"/>
                  </a:cubicBezTo>
                  <a:cubicBezTo>
                    <a:pt x="195" y="59"/>
                    <a:pt x="195" y="59"/>
                    <a:pt x="195" y="59"/>
                  </a:cubicBezTo>
                  <a:cubicBezTo>
                    <a:pt x="196" y="59"/>
                    <a:pt x="196" y="59"/>
                    <a:pt x="196" y="59"/>
                  </a:cubicBezTo>
                  <a:cubicBezTo>
                    <a:pt x="197" y="58"/>
                    <a:pt x="197" y="58"/>
                    <a:pt x="198" y="58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199" y="56"/>
                    <a:pt x="199" y="56"/>
                    <a:pt x="199" y="56"/>
                  </a:cubicBezTo>
                  <a:cubicBezTo>
                    <a:pt x="199" y="55"/>
                    <a:pt x="199" y="55"/>
                    <a:pt x="199" y="55"/>
                  </a:cubicBezTo>
                  <a:cubicBezTo>
                    <a:pt x="199" y="54"/>
                    <a:pt x="200" y="54"/>
                    <a:pt x="201" y="54"/>
                  </a:cubicBezTo>
                  <a:cubicBezTo>
                    <a:pt x="201" y="54"/>
                    <a:pt x="200" y="53"/>
                    <a:pt x="200" y="53"/>
                  </a:cubicBezTo>
                  <a:cubicBezTo>
                    <a:pt x="200" y="53"/>
                    <a:pt x="200" y="53"/>
                    <a:pt x="200" y="53"/>
                  </a:cubicBezTo>
                  <a:moveTo>
                    <a:pt x="203" y="56"/>
                  </a:moveTo>
                  <a:cubicBezTo>
                    <a:pt x="203" y="56"/>
                    <a:pt x="203" y="56"/>
                    <a:pt x="202" y="56"/>
                  </a:cubicBezTo>
                  <a:cubicBezTo>
                    <a:pt x="202" y="56"/>
                    <a:pt x="202" y="56"/>
                    <a:pt x="202" y="56"/>
                  </a:cubicBezTo>
                  <a:cubicBezTo>
                    <a:pt x="202" y="56"/>
                    <a:pt x="203" y="56"/>
                    <a:pt x="203" y="56"/>
                  </a:cubicBezTo>
                  <a:cubicBezTo>
                    <a:pt x="202" y="55"/>
                    <a:pt x="202" y="55"/>
                    <a:pt x="202" y="55"/>
                  </a:cubicBezTo>
                  <a:cubicBezTo>
                    <a:pt x="202" y="55"/>
                    <a:pt x="202" y="56"/>
                    <a:pt x="202" y="56"/>
                  </a:cubicBezTo>
                  <a:cubicBezTo>
                    <a:pt x="202" y="57"/>
                    <a:pt x="203" y="57"/>
                    <a:pt x="203" y="56"/>
                  </a:cubicBezTo>
                  <a:cubicBezTo>
                    <a:pt x="203" y="56"/>
                    <a:pt x="203" y="56"/>
                    <a:pt x="203" y="56"/>
                  </a:cubicBezTo>
                  <a:moveTo>
                    <a:pt x="231" y="143"/>
                  </a:moveTo>
                  <a:cubicBezTo>
                    <a:pt x="231" y="141"/>
                    <a:pt x="231" y="138"/>
                    <a:pt x="232" y="136"/>
                  </a:cubicBezTo>
                  <a:cubicBezTo>
                    <a:pt x="232" y="136"/>
                    <a:pt x="232" y="136"/>
                    <a:pt x="232" y="136"/>
                  </a:cubicBezTo>
                  <a:cubicBezTo>
                    <a:pt x="231" y="136"/>
                    <a:pt x="231" y="136"/>
                    <a:pt x="231" y="136"/>
                  </a:cubicBezTo>
                  <a:cubicBezTo>
                    <a:pt x="231" y="135"/>
                    <a:pt x="231" y="136"/>
                    <a:pt x="230" y="136"/>
                  </a:cubicBezTo>
                  <a:cubicBezTo>
                    <a:pt x="230" y="136"/>
                    <a:pt x="230" y="136"/>
                    <a:pt x="230" y="136"/>
                  </a:cubicBezTo>
                  <a:cubicBezTo>
                    <a:pt x="230" y="135"/>
                    <a:pt x="230" y="135"/>
                    <a:pt x="230" y="135"/>
                  </a:cubicBezTo>
                  <a:cubicBezTo>
                    <a:pt x="229" y="135"/>
                    <a:pt x="229" y="135"/>
                    <a:pt x="229" y="135"/>
                  </a:cubicBezTo>
                  <a:cubicBezTo>
                    <a:pt x="229" y="135"/>
                    <a:pt x="229" y="135"/>
                    <a:pt x="229" y="136"/>
                  </a:cubicBezTo>
                  <a:cubicBezTo>
                    <a:pt x="229" y="136"/>
                    <a:pt x="229" y="136"/>
                    <a:pt x="229" y="136"/>
                  </a:cubicBezTo>
                  <a:cubicBezTo>
                    <a:pt x="228" y="137"/>
                    <a:pt x="227" y="139"/>
                    <a:pt x="228" y="140"/>
                  </a:cubicBezTo>
                  <a:cubicBezTo>
                    <a:pt x="228" y="140"/>
                    <a:pt x="228" y="140"/>
                    <a:pt x="229" y="140"/>
                  </a:cubicBezTo>
                  <a:cubicBezTo>
                    <a:pt x="229" y="140"/>
                    <a:pt x="229" y="140"/>
                    <a:pt x="229" y="141"/>
                  </a:cubicBezTo>
                  <a:cubicBezTo>
                    <a:pt x="229" y="140"/>
                    <a:pt x="229" y="140"/>
                    <a:pt x="229" y="140"/>
                  </a:cubicBezTo>
                  <a:cubicBezTo>
                    <a:pt x="229" y="142"/>
                    <a:pt x="229" y="143"/>
                    <a:pt x="231" y="142"/>
                  </a:cubicBezTo>
                  <a:cubicBezTo>
                    <a:pt x="231" y="143"/>
                    <a:pt x="231" y="143"/>
                    <a:pt x="231" y="143"/>
                  </a:cubicBezTo>
                  <a:moveTo>
                    <a:pt x="28" y="153"/>
                  </a:moveTo>
                  <a:cubicBezTo>
                    <a:pt x="28" y="152"/>
                    <a:pt x="27" y="152"/>
                    <a:pt x="28" y="151"/>
                  </a:cubicBezTo>
                  <a:cubicBezTo>
                    <a:pt x="28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2"/>
                  </a:cubicBezTo>
                  <a:cubicBezTo>
                    <a:pt x="29" y="152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31" y="151"/>
                    <a:pt x="31" y="151"/>
                  </a:cubicBezTo>
                  <a:cubicBezTo>
                    <a:pt x="31" y="150"/>
                    <a:pt x="30" y="150"/>
                    <a:pt x="30" y="150"/>
                  </a:cubicBezTo>
                  <a:cubicBezTo>
                    <a:pt x="30" y="149"/>
                    <a:pt x="31" y="150"/>
                    <a:pt x="31" y="150"/>
                  </a:cubicBezTo>
                  <a:cubicBezTo>
                    <a:pt x="31" y="150"/>
                    <a:pt x="31" y="150"/>
                    <a:pt x="31" y="150"/>
                  </a:cubicBezTo>
                  <a:cubicBezTo>
                    <a:pt x="31" y="149"/>
                    <a:pt x="31" y="149"/>
                    <a:pt x="31" y="149"/>
                  </a:cubicBezTo>
                  <a:cubicBezTo>
                    <a:pt x="31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29" y="149"/>
                  </a:cubicBezTo>
                  <a:cubicBezTo>
                    <a:pt x="29" y="149"/>
                    <a:pt x="29" y="149"/>
                    <a:pt x="29" y="149"/>
                  </a:cubicBezTo>
                  <a:cubicBezTo>
                    <a:pt x="28" y="149"/>
                    <a:pt x="28" y="149"/>
                    <a:pt x="28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7" y="150"/>
                    <a:pt x="27" y="150"/>
                    <a:pt x="27" y="150"/>
                  </a:cubicBezTo>
                  <a:cubicBezTo>
                    <a:pt x="27" y="150"/>
                    <a:pt x="27" y="150"/>
                    <a:pt x="27" y="150"/>
                  </a:cubicBezTo>
                  <a:cubicBezTo>
                    <a:pt x="27" y="150"/>
                    <a:pt x="27" y="150"/>
                    <a:pt x="27" y="150"/>
                  </a:cubicBezTo>
                  <a:cubicBezTo>
                    <a:pt x="27" y="150"/>
                    <a:pt x="27" y="150"/>
                    <a:pt x="26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1"/>
                    <a:pt x="27" y="152"/>
                    <a:pt x="27" y="153"/>
                  </a:cubicBezTo>
                  <a:cubicBezTo>
                    <a:pt x="27" y="153"/>
                    <a:pt x="27" y="153"/>
                    <a:pt x="28" y="153"/>
                  </a:cubicBezTo>
                  <a:moveTo>
                    <a:pt x="32" y="112"/>
                  </a:moveTo>
                  <a:cubicBezTo>
                    <a:pt x="32" y="112"/>
                    <a:pt x="32" y="112"/>
                    <a:pt x="32" y="112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2"/>
                    <a:pt x="32" y="112"/>
                    <a:pt x="32" y="112"/>
                  </a:cubicBezTo>
                  <a:moveTo>
                    <a:pt x="30" y="94"/>
                  </a:moveTo>
                  <a:cubicBezTo>
                    <a:pt x="30" y="94"/>
                    <a:pt x="30" y="94"/>
                    <a:pt x="30" y="94"/>
                  </a:cubicBezTo>
                  <a:cubicBezTo>
                    <a:pt x="30" y="94"/>
                    <a:pt x="30" y="93"/>
                    <a:pt x="30" y="93"/>
                  </a:cubicBezTo>
                  <a:cubicBezTo>
                    <a:pt x="30" y="93"/>
                    <a:pt x="30" y="94"/>
                    <a:pt x="30" y="94"/>
                  </a:cubicBezTo>
                  <a:moveTo>
                    <a:pt x="59" y="53"/>
                  </a:moveTo>
                  <a:cubicBezTo>
                    <a:pt x="59" y="53"/>
                    <a:pt x="59" y="53"/>
                    <a:pt x="59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8" y="53"/>
                    <a:pt x="58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9" y="53"/>
                    <a:pt x="58" y="53"/>
                    <a:pt x="58" y="53"/>
                  </a:cubicBezTo>
                  <a:cubicBezTo>
                    <a:pt x="58" y="53"/>
                    <a:pt x="58" y="53"/>
                    <a:pt x="59" y="52"/>
                  </a:cubicBezTo>
                  <a:cubicBezTo>
                    <a:pt x="58" y="52"/>
                    <a:pt x="57" y="52"/>
                    <a:pt x="57" y="52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57" y="52"/>
                    <a:pt x="57" y="52"/>
                    <a:pt x="56" y="53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7" y="53"/>
                    <a:pt x="58" y="53"/>
                    <a:pt x="58" y="53"/>
                  </a:cubicBezTo>
                  <a:cubicBezTo>
                    <a:pt x="58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moveTo>
                    <a:pt x="54" y="55"/>
                  </a:moveTo>
                  <a:cubicBezTo>
                    <a:pt x="54" y="55"/>
                    <a:pt x="54" y="55"/>
                    <a:pt x="54" y="55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55"/>
                    <a:pt x="54" y="55"/>
                    <a:pt x="54" y="55"/>
                  </a:cubicBezTo>
                  <a:moveTo>
                    <a:pt x="83" y="34"/>
                  </a:moveTo>
                  <a:cubicBezTo>
                    <a:pt x="83" y="34"/>
                    <a:pt x="83" y="34"/>
                    <a:pt x="83" y="34"/>
                  </a:cubicBezTo>
                  <a:cubicBezTo>
                    <a:pt x="83" y="35"/>
                    <a:pt x="84" y="35"/>
                    <a:pt x="84" y="35"/>
                  </a:cubicBezTo>
                  <a:cubicBezTo>
                    <a:pt x="84" y="35"/>
                    <a:pt x="83" y="35"/>
                    <a:pt x="83" y="35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3" y="35"/>
                    <a:pt x="82" y="35"/>
                    <a:pt x="82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2" y="35"/>
                    <a:pt x="82" y="36"/>
                    <a:pt x="81" y="36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1" y="36"/>
                    <a:pt x="82" y="36"/>
                    <a:pt x="82" y="36"/>
                  </a:cubicBezTo>
                  <a:cubicBezTo>
                    <a:pt x="82" y="36"/>
                    <a:pt x="82" y="35"/>
                    <a:pt x="82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3" y="35"/>
                    <a:pt x="83" y="36"/>
                    <a:pt x="83" y="36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84" y="36"/>
                    <a:pt x="84" y="37"/>
                    <a:pt x="84" y="37"/>
                  </a:cubicBezTo>
                  <a:cubicBezTo>
                    <a:pt x="84" y="37"/>
                    <a:pt x="84" y="36"/>
                    <a:pt x="84" y="36"/>
                  </a:cubicBezTo>
                  <a:cubicBezTo>
                    <a:pt x="83" y="36"/>
                    <a:pt x="83" y="37"/>
                    <a:pt x="83" y="37"/>
                  </a:cubicBezTo>
                  <a:cubicBezTo>
                    <a:pt x="83" y="37"/>
                    <a:pt x="83" y="37"/>
                    <a:pt x="82" y="36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37"/>
                    <a:pt x="82" y="37"/>
                    <a:pt x="83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3" y="37"/>
                    <a:pt x="82" y="37"/>
                    <a:pt x="82" y="37"/>
                  </a:cubicBezTo>
                  <a:cubicBezTo>
                    <a:pt x="82" y="37"/>
                    <a:pt x="83" y="38"/>
                    <a:pt x="83" y="38"/>
                  </a:cubicBezTo>
                  <a:cubicBezTo>
                    <a:pt x="83" y="37"/>
                    <a:pt x="83" y="37"/>
                    <a:pt x="84" y="37"/>
                  </a:cubicBezTo>
                  <a:cubicBezTo>
                    <a:pt x="84" y="37"/>
                    <a:pt x="84" y="37"/>
                    <a:pt x="84" y="37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85" y="38"/>
                    <a:pt x="85" y="37"/>
                    <a:pt x="85" y="37"/>
                  </a:cubicBezTo>
                  <a:cubicBezTo>
                    <a:pt x="85" y="37"/>
                    <a:pt x="86" y="37"/>
                    <a:pt x="86" y="38"/>
                  </a:cubicBezTo>
                  <a:cubicBezTo>
                    <a:pt x="86" y="38"/>
                    <a:pt x="86" y="38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84" y="38"/>
                    <a:pt x="83" y="38"/>
                    <a:pt x="83" y="38"/>
                  </a:cubicBezTo>
                  <a:cubicBezTo>
                    <a:pt x="83" y="38"/>
                    <a:pt x="83" y="38"/>
                    <a:pt x="83" y="38"/>
                  </a:cubicBezTo>
                  <a:cubicBezTo>
                    <a:pt x="83" y="38"/>
                    <a:pt x="84" y="39"/>
                    <a:pt x="84" y="39"/>
                  </a:cubicBezTo>
                  <a:cubicBezTo>
                    <a:pt x="84" y="39"/>
                    <a:pt x="83" y="39"/>
                    <a:pt x="83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5" y="39"/>
                    <a:pt x="85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7" y="40"/>
                    <a:pt x="86" y="40"/>
                  </a:cubicBezTo>
                  <a:cubicBezTo>
                    <a:pt x="86" y="40"/>
                    <a:pt x="86" y="40"/>
                    <a:pt x="86" y="40"/>
                  </a:cubicBezTo>
                  <a:cubicBezTo>
                    <a:pt x="86" y="40"/>
                    <a:pt x="86" y="40"/>
                    <a:pt x="86" y="40"/>
                  </a:cubicBezTo>
                  <a:cubicBezTo>
                    <a:pt x="85" y="40"/>
                    <a:pt x="85" y="41"/>
                    <a:pt x="85" y="41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84" y="41"/>
                    <a:pt x="83" y="41"/>
                    <a:pt x="83" y="41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3" y="41"/>
                    <a:pt x="84" y="41"/>
                    <a:pt x="84" y="41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3" y="40"/>
                    <a:pt x="83" y="41"/>
                    <a:pt x="83" y="41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3" y="41"/>
                    <a:pt x="82" y="41"/>
                    <a:pt x="82" y="41"/>
                  </a:cubicBezTo>
                  <a:cubicBezTo>
                    <a:pt x="82" y="41"/>
                    <a:pt x="83" y="41"/>
                    <a:pt x="83" y="41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3" y="41"/>
                    <a:pt x="82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3"/>
                    <a:pt x="80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2" y="43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3" y="42"/>
                    <a:pt x="83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3" y="43"/>
                    <a:pt x="83" y="43"/>
                    <a:pt x="82" y="43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82" y="43"/>
                    <a:pt x="82" y="43"/>
                    <a:pt x="83" y="43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84" y="43"/>
                    <a:pt x="84" y="43"/>
                  </a:cubicBezTo>
                  <a:cubicBezTo>
                    <a:pt x="84" y="43"/>
                    <a:pt x="84" y="43"/>
                    <a:pt x="84" y="43"/>
                  </a:cubicBezTo>
                  <a:cubicBezTo>
                    <a:pt x="84" y="43"/>
                    <a:pt x="84" y="43"/>
                    <a:pt x="84" y="43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4" y="44"/>
                    <a:pt x="84" y="43"/>
                    <a:pt x="85" y="43"/>
                  </a:cubicBezTo>
                  <a:cubicBezTo>
                    <a:pt x="85" y="43"/>
                    <a:pt x="85" y="43"/>
                    <a:pt x="86" y="43"/>
                  </a:cubicBezTo>
                  <a:cubicBezTo>
                    <a:pt x="86" y="44"/>
                    <a:pt x="86" y="43"/>
                    <a:pt x="87" y="43"/>
                  </a:cubicBezTo>
                  <a:cubicBezTo>
                    <a:pt x="87" y="43"/>
                    <a:pt x="87" y="44"/>
                    <a:pt x="87" y="43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4"/>
                    <a:pt x="88" y="44"/>
                    <a:pt x="88" y="45"/>
                  </a:cubicBezTo>
                  <a:cubicBezTo>
                    <a:pt x="88" y="45"/>
                    <a:pt x="88" y="44"/>
                    <a:pt x="88" y="44"/>
                  </a:cubicBezTo>
                  <a:cubicBezTo>
                    <a:pt x="88" y="44"/>
                    <a:pt x="88" y="44"/>
                    <a:pt x="89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9" y="44"/>
                    <a:pt x="89" y="44"/>
                    <a:pt x="89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90" y="46"/>
                    <a:pt x="91" y="46"/>
                    <a:pt x="90" y="46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90" y="46"/>
                    <a:pt x="89" y="46"/>
                    <a:pt x="89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9" y="46"/>
                    <a:pt x="90" y="46"/>
                    <a:pt x="89" y="46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89" y="46"/>
                    <a:pt x="89" y="47"/>
                    <a:pt x="88" y="46"/>
                  </a:cubicBezTo>
                  <a:cubicBezTo>
                    <a:pt x="88" y="46"/>
                    <a:pt x="88" y="46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4" y="45"/>
                    <a:pt x="84" y="46"/>
                    <a:pt x="84" y="46"/>
                  </a:cubicBezTo>
                  <a:cubicBezTo>
                    <a:pt x="83" y="45"/>
                    <a:pt x="83" y="45"/>
                    <a:pt x="82" y="45"/>
                  </a:cubicBezTo>
                  <a:cubicBezTo>
                    <a:pt x="82" y="45"/>
                    <a:pt x="82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2" y="45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5"/>
                    <a:pt x="83" y="45"/>
                    <a:pt x="83" y="46"/>
                  </a:cubicBezTo>
                  <a:cubicBezTo>
                    <a:pt x="83" y="46"/>
                    <a:pt x="83" y="46"/>
                    <a:pt x="82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4" y="46"/>
                    <a:pt x="84" y="46"/>
                    <a:pt x="84" y="46"/>
                  </a:cubicBezTo>
                  <a:cubicBezTo>
                    <a:pt x="85" y="46"/>
                    <a:pt x="85" y="45"/>
                    <a:pt x="85" y="45"/>
                  </a:cubicBezTo>
                  <a:cubicBezTo>
                    <a:pt x="85" y="45"/>
                    <a:pt x="85" y="46"/>
                    <a:pt x="85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5" y="46"/>
                    <a:pt x="85" y="47"/>
                    <a:pt x="85" y="47"/>
                  </a:cubicBezTo>
                  <a:cubicBezTo>
                    <a:pt x="85" y="47"/>
                    <a:pt x="84" y="47"/>
                    <a:pt x="84" y="47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4" y="47"/>
                    <a:pt x="83" y="47"/>
                    <a:pt x="83" y="47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84" y="48"/>
                    <a:pt x="83" y="48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3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5" y="48"/>
                    <a:pt x="85" y="48"/>
                  </a:cubicBezTo>
                  <a:cubicBezTo>
                    <a:pt x="85" y="48"/>
                    <a:pt x="85" y="49"/>
                    <a:pt x="85" y="49"/>
                  </a:cubicBezTo>
                  <a:cubicBezTo>
                    <a:pt x="85" y="49"/>
                    <a:pt x="84" y="49"/>
                    <a:pt x="84" y="49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4" y="49"/>
                    <a:pt x="84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6" y="49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7" y="48"/>
                    <a:pt x="87" y="47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47"/>
                    <a:pt x="87" y="47"/>
                    <a:pt x="87" y="48"/>
                  </a:cubicBezTo>
                  <a:cubicBezTo>
                    <a:pt x="87" y="48"/>
                    <a:pt x="88" y="47"/>
                    <a:pt x="88" y="47"/>
                  </a:cubicBezTo>
                  <a:cubicBezTo>
                    <a:pt x="88" y="47"/>
                    <a:pt x="89" y="47"/>
                    <a:pt x="89" y="47"/>
                  </a:cubicBezTo>
                  <a:cubicBezTo>
                    <a:pt x="89" y="47"/>
                    <a:pt x="89" y="47"/>
                    <a:pt x="90" y="47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90" y="47"/>
                    <a:pt x="90" y="47"/>
                    <a:pt x="90" y="46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7"/>
                    <a:pt x="90" y="47"/>
                    <a:pt x="90" y="47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90" y="47"/>
                    <a:pt x="90" y="47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89" y="48"/>
                    <a:pt x="89" y="48"/>
                  </a:cubicBezTo>
                  <a:cubicBezTo>
                    <a:pt x="89" y="49"/>
                    <a:pt x="89" y="49"/>
                    <a:pt x="90" y="49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9" y="49"/>
                    <a:pt x="89" y="50"/>
                    <a:pt x="89" y="50"/>
                  </a:cubicBezTo>
                  <a:cubicBezTo>
                    <a:pt x="89" y="50"/>
                    <a:pt x="89" y="50"/>
                    <a:pt x="88" y="50"/>
                  </a:cubicBezTo>
                  <a:cubicBezTo>
                    <a:pt x="89" y="50"/>
                    <a:pt x="89" y="50"/>
                    <a:pt x="89" y="50"/>
                  </a:cubicBezTo>
                  <a:cubicBezTo>
                    <a:pt x="89" y="50"/>
                    <a:pt x="89" y="50"/>
                    <a:pt x="89" y="50"/>
                  </a:cubicBezTo>
                  <a:cubicBezTo>
                    <a:pt x="89" y="50"/>
                    <a:pt x="89" y="51"/>
                    <a:pt x="89" y="51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88" y="51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6" y="52"/>
                    <a:pt x="86" y="52"/>
                    <a:pt x="86" y="52"/>
                  </a:cubicBezTo>
                  <a:cubicBezTo>
                    <a:pt x="86" y="53"/>
                    <a:pt x="86" y="53"/>
                    <a:pt x="85" y="53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85" y="53"/>
                    <a:pt x="84" y="53"/>
                    <a:pt x="84" y="53"/>
                  </a:cubicBezTo>
                  <a:cubicBezTo>
                    <a:pt x="84" y="53"/>
                    <a:pt x="85" y="53"/>
                    <a:pt x="85" y="53"/>
                  </a:cubicBezTo>
                  <a:cubicBezTo>
                    <a:pt x="85" y="54"/>
                    <a:pt x="84" y="54"/>
                    <a:pt x="84" y="54"/>
                  </a:cubicBezTo>
                  <a:cubicBezTo>
                    <a:pt x="84" y="53"/>
                    <a:pt x="84" y="54"/>
                    <a:pt x="84" y="53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3" y="54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4"/>
                    <a:pt x="83" y="54"/>
                    <a:pt x="82" y="54"/>
                  </a:cubicBezTo>
                  <a:cubicBezTo>
                    <a:pt x="82" y="54"/>
                    <a:pt x="82" y="54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2" y="54"/>
                    <a:pt x="82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3" y="54"/>
                    <a:pt x="82" y="55"/>
                    <a:pt x="82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82" y="55"/>
                    <a:pt x="82" y="55"/>
                    <a:pt x="81" y="55"/>
                  </a:cubicBezTo>
                  <a:cubicBezTo>
                    <a:pt x="81" y="56"/>
                    <a:pt x="82" y="56"/>
                    <a:pt x="81" y="56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81" y="56"/>
                    <a:pt x="81" y="57"/>
                    <a:pt x="81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57"/>
                    <a:pt x="81" y="57"/>
                    <a:pt x="81" y="58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8"/>
                    <a:pt x="81" y="58"/>
                    <a:pt x="81" y="59"/>
                  </a:cubicBezTo>
                  <a:cubicBezTo>
                    <a:pt x="81" y="59"/>
                    <a:pt x="81" y="59"/>
                    <a:pt x="80" y="59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79" y="59"/>
                    <a:pt x="79" y="59"/>
                  </a:cubicBezTo>
                  <a:cubicBezTo>
                    <a:pt x="79" y="59"/>
                    <a:pt x="80" y="59"/>
                    <a:pt x="80" y="59"/>
                  </a:cubicBezTo>
                  <a:cubicBezTo>
                    <a:pt x="80" y="59"/>
                    <a:pt x="79" y="59"/>
                    <a:pt x="79" y="59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0"/>
                    <a:pt x="78" y="60"/>
                    <a:pt x="78" y="60"/>
                  </a:cubicBezTo>
                  <a:cubicBezTo>
                    <a:pt x="78" y="60"/>
                    <a:pt x="78" y="60"/>
                    <a:pt x="78" y="60"/>
                  </a:cubicBezTo>
                  <a:cubicBezTo>
                    <a:pt x="78" y="60"/>
                    <a:pt x="78" y="60"/>
                    <a:pt x="78" y="60"/>
                  </a:cubicBezTo>
                  <a:cubicBezTo>
                    <a:pt x="78" y="60"/>
                    <a:pt x="78" y="60"/>
                    <a:pt x="78" y="60"/>
                  </a:cubicBezTo>
                  <a:cubicBezTo>
                    <a:pt x="78" y="60"/>
                    <a:pt x="78" y="61"/>
                    <a:pt x="77" y="61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77" y="61"/>
                    <a:pt x="77" y="61"/>
                    <a:pt x="77" y="60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7" y="60"/>
                    <a:pt x="77" y="60"/>
                    <a:pt x="77" y="59"/>
                  </a:cubicBezTo>
                  <a:cubicBezTo>
                    <a:pt x="77" y="60"/>
                    <a:pt x="77" y="60"/>
                    <a:pt x="77" y="59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7" y="60"/>
                    <a:pt x="76" y="60"/>
                    <a:pt x="76" y="60"/>
                  </a:cubicBezTo>
                  <a:cubicBezTo>
                    <a:pt x="76" y="60"/>
                    <a:pt x="76" y="60"/>
                    <a:pt x="76" y="61"/>
                  </a:cubicBezTo>
                  <a:cubicBezTo>
                    <a:pt x="76" y="61"/>
                    <a:pt x="77" y="61"/>
                    <a:pt x="76" y="61"/>
                  </a:cubicBezTo>
                  <a:cubicBezTo>
                    <a:pt x="76" y="61"/>
                    <a:pt x="76" y="61"/>
                    <a:pt x="76" y="61"/>
                  </a:cubicBezTo>
                  <a:cubicBezTo>
                    <a:pt x="76" y="61"/>
                    <a:pt x="76" y="61"/>
                    <a:pt x="76" y="62"/>
                  </a:cubicBezTo>
                  <a:cubicBezTo>
                    <a:pt x="76" y="62"/>
                    <a:pt x="76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5" y="62"/>
                    <a:pt x="75" y="62"/>
                    <a:pt x="75" y="61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75" y="61"/>
                    <a:pt x="75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4" y="62"/>
                    <a:pt x="75" y="62"/>
                    <a:pt x="74" y="62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4" y="62"/>
                    <a:pt x="74" y="62"/>
                    <a:pt x="75" y="62"/>
                  </a:cubicBezTo>
                  <a:cubicBezTo>
                    <a:pt x="75" y="62"/>
                    <a:pt x="75" y="63"/>
                    <a:pt x="75" y="63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74" y="63"/>
                    <a:pt x="74" y="63"/>
                    <a:pt x="73" y="63"/>
                  </a:cubicBezTo>
                  <a:cubicBezTo>
                    <a:pt x="73" y="63"/>
                    <a:pt x="73" y="63"/>
                    <a:pt x="73" y="63"/>
                  </a:cubicBezTo>
                  <a:cubicBezTo>
                    <a:pt x="73" y="64"/>
                    <a:pt x="74" y="63"/>
                    <a:pt x="74" y="6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4" y="64"/>
                    <a:pt x="74" y="64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3" y="65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5"/>
                    <a:pt x="73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6"/>
                    <a:pt x="74" y="66"/>
                  </a:cubicBezTo>
                  <a:cubicBezTo>
                    <a:pt x="74" y="66"/>
                    <a:pt x="75" y="66"/>
                    <a:pt x="75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3" y="66"/>
                    <a:pt x="73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7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4" y="67"/>
                    <a:pt x="74" y="67"/>
                    <a:pt x="73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3" y="67"/>
                    <a:pt x="74" y="67"/>
                    <a:pt x="74" y="67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3" y="67"/>
                    <a:pt x="73" y="67"/>
                    <a:pt x="74" y="67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3" y="68"/>
                    <a:pt x="73" y="67"/>
                    <a:pt x="73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2" y="68"/>
                    <a:pt x="72" y="69"/>
                    <a:pt x="72" y="69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2" y="69"/>
                    <a:pt x="73" y="69"/>
                    <a:pt x="73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69"/>
                    <a:pt x="72" y="69"/>
                    <a:pt x="72" y="69"/>
                  </a:cubicBezTo>
                  <a:cubicBezTo>
                    <a:pt x="72" y="69"/>
                    <a:pt x="72" y="69"/>
                    <a:pt x="73" y="70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73" y="70"/>
                    <a:pt x="73" y="71"/>
                    <a:pt x="73" y="71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2" y="72"/>
                    <a:pt x="72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2" y="72"/>
                    <a:pt x="73" y="72"/>
                    <a:pt x="72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2" y="73"/>
                    <a:pt x="72" y="73"/>
                    <a:pt x="73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3" y="73"/>
                    <a:pt x="72" y="74"/>
                    <a:pt x="71" y="74"/>
                  </a:cubicBezTo>
                  <a:cubicBezTo>
                    <a:pt x="71" y="74"/>
                    <a:pt x="72" y="74"/>
                    <a:pt x="72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2" y="74"/>
                    <a:pt x="73" y="74"/>
                    <a:pt x="72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2" y="74"/>
                    <a:pt x="72" y="74"/>
                    <a:pt x="71" y="74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0" y="74"/>
                    <a:pt x="70" y="75"/>
                    <a:pt x="70" y="75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69" y="75"/>
                    <a:pt x="69" y="75"/>
                    <a:pt x="69" y="75"/>
                  </a:cubicBezTo>
                  <a:cubicBezTo>
                    <a:pt x="69" y="75"/>
                    <a:pt x="70" y="74"/>
                    <a:pt x="69" y="74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70" y="74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8" y="74"/>
                    <a:pt x="69" y="74"/>
                    <a:pt x="68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3"/>
                    <a:pt x="68" y="73"/>
                  </a:cubicBezTo>
                  <a:cubicBezTo>
                    <a:pt x="68" y="73"/>
                    <a:pt x="69" y="73"/>
                    <a:pt x="69" y="73"/>
                  </a:cubicBezTo>
                  <a:cubicBezTo>
                    <a:pt x="69" y="73"/>
                    <a:pt x="68" y="73"/>
                    <a:pt x="68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3"/>
                    <a:pt x="67" y="73"/>
                    <a:pt x="67" y="73"/>
                  </a:cubicBezTo>
                  <a:cubicBezTo>
                    <a:pt x="67" y="73"/>
                    <a:pt x="68" y="73"/>
                    <a:pt x="68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3"/>
                    <a:pt x="68" y="72"/>
                    <a:pt x="67" y="72"/>
                  </a:cubicBezTo>
                  <a:cubicBezTo>
                    <a:pt x="67" y="72"/>
                    <a:pt x="67" y="73"/>
                    <a:pt x="67" y="73"/>
                  </a:cubicBezTo>
                  <a:cubicBezTo>
                    <a:pt x="67" y="73"/>
                    <a:pt x="67" y="73"/>
                    <a:pt x="67" y="73"/>
                  </a:cubicBezTo>
                  <a:cubicBezTo>
                    <a:pt x="67" y="73"/>
                    <a:pt x="67" y="73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6" y="73"/>
                    <a:pt x="66" y="73"/>
                    <a:pt x="65" y="73"/>
                  </a:cubicBezTo>
                  <a:cubicBezTo>
                    <a:pt x="65" y="73"/>
                    <a:pt x="65" y="74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4"/>
                    <a:pt x="64" y="74"/>
                    <a:pt x="64" y="74"/>
                  </a:cubicBezTo>
                  <a:cubicBezTo>
                    <a:pt x="64" y="74"/>
                    <a:pt x="65" y="74"/>
                    <a:pt x="65" y="73"/>
                  </a:cubicBezTo>
                  <a:cubicBezTo>
                    <a:pt x="65" y="73"/>
                    <a:pt x="64" y="73"/>
                    <a:pt x="64" y="73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64" y="73"/>
                    <a:pt x="63" y="73"/>
                    <a:pt x="63" y="73"/>
                  </a:cubicBezTo>
                  <a:cubicBezTo>
                    <a:pt x="63" y="73"/>
                    <a:pt x="63" y="72"/>
                    <a:pt x="63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3" y="73"/>
                    <a:pt x="63" y="72"/>
                    <a:pt x="63" y="72"/>
                  </a:cubicBezTo>
                  <a:cubicBezTo>
                    <a:pt x="63" y="72"/>
                    <a:pt x="63" y="73"/>
                    <a:pt x="63" y="73"/>
                  </a:cubicBezTo>
                  <a:cubicBezTo>
                    <a:pt x="62" y="73"/>
                    <a:pt x="62" y="73"/>
                    <a:pt x="62" y="72"/>
                  </a:cubicBezTo>
                  <a:cubicBezTo>
                    <a:pt x="62" y="72"/>
                    <a:pt x="62" y="72"/>
                    <a:pt x="62" y="72"/>
                  </a:cubicBezTo>
                  <a:cubicBezTo>
                    <a:pt x="62" y="72"/>
                    <a:pt x="62" y="72"/>
                    <a:pt x="62" y="72"/>
                  </a:cubicBezTo>
                  <a:cubicBezTo>
                    <a:pt x="62" y="72"/>
                    <a:pt x="63" y="72"/>
                    <a:pt x="62" y="71"/>
                  </a:cubicBezTo>
                  <a:cubicBezTo>
                    <a:pt x="62" y="72"/>
                    <a:pt x="62" y="72"/>
                    <a:pt x="61" y="72"/>
                  </a:cubicBezTo>
                  <a:cubicBezTo>
                    <a:pt x="62" y="72"/>
                    <a:pt x="62" y="72"/>
                    <a:pt x="62" y="71"/>
                  </a:cubicBezTo>
                  <a:cubicBezTo>
                    <a:pt x="62" y="71"/>
                    <a:pt x="62" y="71"/>
                    <a:pt x="62" y="71"/>
                  </a:cubicBezTo>
                  <a:cubicBezTo>
                    <a:pt x="62" y="71"/>
                    <a:pt x="62" y="71"/>
                    <a:pt x="62" y="71"/>
                  </a:cubicBezTo>
                  <a:cubicBezTo>
                    <a:pt x="62" y="71"/>
                    <a:pt x="62" y="71"/>
                    <a:pt x="62" y="72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2" y="71"/>
                    <a:pt x="62" y="71"/>
                    <a:pt x="62" y="71"/>
                  </a:cubicBezTo>
                  <a:cubicBezTo>
                    <a:pt x="62" y="71"/>
                    <a:pt x="62" y="71"/>
                    <a:pt x="62" y="71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1" y="71"/>
                    <a:pt x="61" y="71"/>
                    <a:pt x="60" y="71"/>
                  </a:cubicBezTo>
                  <a:cubicBezTo>
                    <a:pt x="60" y="71"/>
                    <a:pt x="60" y="71"/>
                    <a:pt x="60" y="70"/>
                  </a:cubicBezTo>
                  <a:cubicBezTo>
                    <a:pt x="60" y="70"/>
                    <a:pt x="60" y="70"/>
                    <a:pt x="61" y="70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0" y="69"/>
                    <a:pt x="60" y="70"/>
                    <a:pt x="60" y="7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60" y="69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69"/>
                    <a:pt x="60" y="70"/>
                    <a:pt x="60" y="70"/>
                  </a:cubicBezTo>
                  <a:cubicBezTo>
                    <a:pt x="59" y="69"/>
                    <a:pt x="60" y="69"/>
                    <a:pt x="60" y="69"/>
                  </a:cubicBezTo>
                  <a:cubicBezTo>
                    <a:pt x="60" y="69"/>
                    <a:pt x="60" y="69"/>
                    <a:pt x="59" y="69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59" y="68"/>
                    <a:pt x="59" y="68"/>
                    <a:pt x="60" y="68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59" y="68"/>
                    <a:pt x="59" y="68"/>
                    <a:pt x="58" y="68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8"/>
                    <a:pt x="58" y="67"/>
                    <a:pt x="58" y="67"/>
                  </a:cubicBezTo>
                  <a:cubicBezTo>
                    <a:pt x="58" y="67"/>
                    <a:pt x="58" y="67"/>
                    <a:pt x="59" y="67"/>
                  </a:cubicBezTo>
                  <a:cubicBezTo>
                    <a:pt x="59" y="67"/>
                    <a:pt x="59" y="67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60" y="67"/>
                    <a:pt x="60" y="67"/>
                    <a:pt x="60" y="66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58" y="67"/>
                    <a:pt x="59" y="67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60" y="66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60" y="66"/>
                    <a:pt x="61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1" y="66"/>
                    <a:pt x="60" y="66"/>
                    <a:pt x="60" y="66"/>
                  </a:cubicBezTo>
                  <a:cubicBezTo>
                    <a:pt x="60" y="66"/>
                    <a:pt x="60" y="66"/>
                    <a:pt x="60" y="65"/>
                  </a:cubicBezTo>
                  <a:cubicBezTo>
                    <a:pt x="60" y="65"/>
                    <a:pt x="60" y="66"/>
                    <a:pt x="59" y="66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5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8" y="66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66"/>
                    <a:pt x="58" y="67"/>
                    <a:pt x="58" y="67"/>
                  </a:cubicBezTo>
                  <a:cubicBezTo>
                    <a:pt x="58" y="67"/>
                    <a:pt x="57" y="67"/>
                    <a:pt x="57" y="67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7" y="67"/>
                    <a:pt x="57" y="66"/>
                  </a:cubicBezTo>
                  <a:cubicBezTo>
                    <a:pt x="57" y="66"/>
                    <a:pt x="57" y="66"/>
                    <a:pt x="58" y="65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7" y="64"/>
                    <a:pt x="57" y="64"/>
                    <a:pt x="56" y="64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56" y="64"/>
                    <a:pt x="56" y="63"/>
                    <a:pt x="56" y="63"/>
                  </a:cubicBezTo>
                  <a:cubicBezTo>
                    <a:pt x="56" y="63"/>
                    <a:pt x="56" y="63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63"/>
                    <a:pt x="56" y="63"/>
                    <a:pt x="56" y="63"/>
                  </a:cubicBezTo>
                  <a:cubicBezTo>
                    <a:pt x="56" y="63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9" y="61"/>
                    <a:pt x="59" y="61"/>
                    <a:pt x="60" y="61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9" y="61"/>
                    <a:pt x="58" y="61"/>
                    <a:pt x="58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8" y="61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6" y="62"/>
                    <a:pt x="56" y="63"/>
                  </a:cubicBezTo>
                  <a:cubicBezTo>
                    <a:pt x="56" y="63"/>
                    <a:pt x="56" y="63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63"/>
                    <a:pt x="55" y="63"/>
                    <a:pt x="55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6" y="62"/>
                    <a:pt x="56" y="62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6" y="62"/>
                    <a:pt x="56" y="62"/>
                    <a:pt x="55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6" y="61"/>
                    <a:pt x="57" y="62"/>
                    <a:pt x="57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61"/>
                    <a:pt x="56" y="61"/>
                    <a:pt x="56" y="61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56" y="60"/>
                    <a:pt x="57" y="60"/>
                    <a:pt x="58" y="60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58" y="60"/>
                    <a:pt x="58" y="60"/>
                    <a:pt x="57" y="6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6" y="60"/>
                    <a:pt x="55" y="60"/>
                    <a:pt x="55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6" y="60"/>
                    <a:pt x="56" y="60"/>
                    <a:pt x="56" y="59"/>
                  </a:cubicBezTo>
                  <a:cubicBezTo>
                    <a:pt x="56" y="59"/>
                    <a:pt x="56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8" y="59"/>
                    <a:pt x="58" y="59"/>
                    <a:pt x="59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8" y="59"/>
                    <a:pt x="58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9"/>
                    <a:pt x="56" y="59"/>
                    <a:pt x="56" y="59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56" y="59"/>
                    <a:pt x="55" y="60"/>
                    <a:pt x="55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5" y="60"/>
                    <a:pt x="55" y="59"/>
                    <a:pt x="55" y="59"/>
                  </a:cubicBezTo>
                  <a:cubicBezTo>
                    <a:pt x="55" y="59"/>
                    <a:pt x="55" y="59"/>
                    <a:pt x="56" y="59"/>
                  </a:cubicBezTo>
                  <a:cubicBezTo>
                    <a:pt x="56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6" y="59"/>
                    <a:pt x="56" y="59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8"/>
                    <a:pt x="56" y="58"/>
                    <a:pt x="57" y="58"/>
                  </a:cubicBezTo>
                  <a:cubicBezTo>
                    <a:pt x="57" y="58"/>
                    <a:pt x="57" y="59"/>
                    <a:pt x="57" y="59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58"/>
                    <a:pt x="59" y="59"/>
                    <a:pt x="59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9" y="58"/>
                    <a:pt x="58" y="58"/>
                    <a:pt x="58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8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58" y="57"/>
                    <a:pt x="58" y="57"/>
                    <a:pt x="59" y="57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58" y="57"/>
                    <a:pt x="58" y="57"/>
                    <a:pt x="58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8" y="56"/>
                    <a:pt x="59" y="56"/>
                    <a:pt x="59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59" y="56"/>
                    <a:pt x="58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59" y="55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4"/>
                    <a:pt x="59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7" y="54"/>
                    <a:pt x="56" y="54"/>
                    <a:pt x="56" y="54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6" y="54"/>
                    <a:pt x="55" y="54"/>
                    <a:pt x="55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6" y="54"/>
                    <a:pt x="56" y="54"/>
                    <a:pt x="57" y="55"/>
                  </a:cubicBezTo>
                  <a:cubicBezTo>
                    <a:pt x="57" y="55"/>
                    <a:pt x="58" y="55"/>
                    <a:pt x="57" y="55"/>
                  </a:cubicBezTo>
                  <a:cubicBezTo>
                    <a:pt x="57" y="55"/>
                    <a:pt x="57" y="56"/>
                    <a:pt x="56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6"/>
                    <a:pt x="55" y="55"/>
                    <a:pt x="55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1" y="58"/>
                    <a:pt x="48" y="61"/>
                    <a:pt x="46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7" y="64"/>
                    <a:pt x="47" y="65"/>
                    <a:pt x="47" y="65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47" y="65"/>
                    <a:pt x="47" y="65"/>
                    <a:pt x="47" y="66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47" y="66"/>
                    <a:pt x="48" y="66"/>
                    <a:pt x="48" y="66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50" y="66"/>
                    <a:pt x="50" y="67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8"/>
                    <a:pt x="49" y="67"/>
                    <a:pt x="49" y="67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49" y="68"/>
                    <a:pt x="50" y="68"/>
                    <a:pt x="50" y="68"/>
                  </a:cubicBezTo>
                  <a:cubicBezTo>
                    <a:pt x="49" y="68"/>
                    <a:pt x="49" y="68"/>
                    <a:pt x="49" y="69"/>
                  </a:cubicBezTo>
                  <a:cubicBezTo>
                    <a:pt x="48" y="69"/>
                    <a:pt x="48" y="68"/>
                    <a:pt x="48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69"/>
                    <a:pt x="48" y="69"/>
                    <a:pt x="48" y="69"/>
                  </a:cubicBezTo>
                  <a:cubicBezTo>
                    <a:pt x="48" y="69"/>
                    <a:pt x="48" y="70"/>
                    <a:pt x="48" y="70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8" y="70"/>
                    <a:pt x="47" y="70"/>
                    <a:pt x="47" y="70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47" y="69"/>
                    <a:pt x="46" y="69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6" y="68"/>
                    <a:pt x="46" y="68"/>
                    <a:pt x="46" y="68"/>
                  </a:cubicBezTo>
                  <a:cubicBezTo>
                    <a:pt x="46" y="68"/>
                    <a:pt x="46" y="68"/>
                    <a:pt x="45" y="68"/>
                  </a:cubicBezTo>
                  <a:cubicBezTo>
                    <a:pt x="45" y="68"/>
                    <a:pt x="44" y="67"/>
                    <a:pt x="44" y="67"/>
                  </a:cubicBezTo>
                  <a:cubicBezTo>
                    <a:pt x="44" y="67"/>
                    <a:pt x="43" y="68"/>
                    <a:pt x="43" y="68"/>
                  </a:cubicBezTo>
                  <a:cubicBezTo>
                    <a:pt x="43" y="68"/>
                    <a:pt x="43" y="68"/>
                    <a:pt x="44" y="6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3" y="68"/>
                    <a:pt x="43" y="68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4" y="69"/>
                    <a:pt x="44" y="70"/>
                    <a:pt x="44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44" y="70"/>
                    <a:pt x="45" y="70"/>
                  </a:cubicBezTo>
                  <a:cubicBezTo>
                    <a:pt x="45" y="70"/>
                    <a:pt x="45" y="71"/>
                    <a:pt x="45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72"/>
                    <a:pt x="47" y="72"/>
                    <a:pt x="47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3"/>
                    <a:pt x="46" y="72"/>
                    <a:pt x="46" y="72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4"/>
                    <a:pt x="46" y="74"/>
                    <a:pt x="46" y="75"/>
                  </a:cubicBezTo>
                  <a:cubicBezTo>
                    <a:pt x="46" y="74"/>
                    <a:pt x="46" y="74"/>
                    <a:pt x="45" y="74"/>
                  </a:cubicBezTo>
                  <a:cubicBezTo>
                    <a:pt x="44" y="74"/>
                    <a:pt x="44" y="73"/>
                    <a:pt x="43" y="72"/>
                  </a:cubicBezTo>
                  <a:cubicBezTo>
                    <a:pt x="43" y="72"/>
                    <a:pt x="43" y="73"/>
                    <a:pt x="43" y="73"/>
                  </a:cubicBezTo>
                  <a:cubicBezTo>
                    <a:pt x="42" y="73"/>
                    <a:pt x="42" y="72"/>
                    <a:pt x="42" y="72"/>
                  </a:cubicBezTo>
                  <a:cubicBezTo>
                    <a:pt x="42" y="73"/>
                    <a:pt x="43" y="74"/>
                    <a:pt x="43" y="74"/>
                  </a:cubicBezTo>
                  <a:cubicBezTo>
                    <a:pt x="44" y="74"/>
                    <a:pt x="45" y="75"/>
                    <a:pt x="45" y="76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2" y="75"/>
                    <a:pt x="42" y="75"/>
                    <a:pt x="41" y="75"/>
                  </a:cubicBezTo>
                  <a:cubicBezTo>
                    <a:pt x="41" y="75"/>
                    <a:pt x="41" y="74"/>
                    <a:pt x="41" y="74"/>
                  </a:cubicBezTo>
                  <a:cubicBezTo>
                    <a:pt x="41" y="74"/>
                    <a:pt x="40" y="74"/>
                    <a:pt x="40" y="74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40" y="74"/>
                    <a:pt x="39" y="74"/>
                    <a:pt x="39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9" y="75"/>
                    <a:pt x="38" y="75"/>
                    <a:pt x="38" y="76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39" y="77"/>
                    <a:pt x="40" y="77"/>
                    <a:pt x="40" y="78"/>
                  </a:cubicBezTo>
                  <a:cubicBezTo>
                    <a:pt x="41" y="78"/>
                    <a:pt x="41" y="77"/>
                    <a:pt x="41" y="77"/>
                  </a:cubicBezTo>
                  <a:cubicBezTo>
                    <a:pt x="41" y="77"/>
                    <a:pt x="41" y="78"/>
                    <a:pt x="41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8"/>
                    <a:pt x="41" y="80"/>
                    <a:pt x="41" y="81"/>
                  </a:cubicBezTo>
                  <a:cubicBezTo>
                    <a:pt x="41" y="81"/>
                    <a:pt x="41" y="81"/>
                    <a:pt x="40" y="81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41" y="81"/>
                    <a:pt x="42" y="81"/>
                    <a:pt x="43" y="82"/>
                  </a:cubicBezTo>
                  <a:cubicBezTo>
                    <a:pt x="43" y="82"/>
                    <a:pt x="43" y="82"/>
                    <a:pt x="42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4" y="82"/>
                    <a:pt x="44" y="82"/>
                  </a:cubicBezTo>
                  <a:cubicBezTo>
                    <a:pt x="44" y="82"/>
                    <a:pt x="44" y="81"/>
                    <a:pt x="44" y="81"/>
                  </a:cubicBezTo>
                  <a:cubicBezTo>
                    <a:pt x="45" y="81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1"/>
                    <a:pt x="45" y="81"/>
                    <a:pt x="46" y="80"/>
                  </a:cubicBezTo>
                  <a:cubicBezTo>
                    <a:pt x="45" y="79"/>
                    <a:pt x="46" y="80"/>
                    <a:pt x="46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7" y="79"/>
                    <a:pt x="47" y="79"/>
                    <a:pt x="47" y="79"/>
                  </a:cubicBezTo>
                  <a:cubicBezTo>
                    <a:pt x="47" y="79"/>
                    <a:pt x="48" y="81"/>
                    <a:pt x="49" y="81"/>
                  </a:cubicBezTo>
                  <a:cubicBezTo>
                    <a:pt x="49" y="82"/>
                    <a:pt x="48" y="82"/>
                    <a:pt x="48" y="82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49" y="83"/>
                    <a:pt x="50" y="82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50" y="84"/>
                    <a:pt x="50" y="84"/>
                    <a:pt x="50" y="85"/>
                  </a:cubicBezTo>
                  <a:cubicBezTo>
                    <a:pt x="50" y="85"/>
                    <a:pt x="50" y="84"/>
                    <a:pt x="49" y="85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5"/>
                    <a:pt x="50" y="85"/>
                    <a:pt x="50" y="86"/>
                  </a:cubicBezTo>
                  <a:cubicBezTo>
                    <a:pt x="50" y="86"/>
                    <a:pt x="50" y="86"/>
                    <a:pt x="50" y="86"/>
                  </a:cubicBezTo>
                  <a:cubicBezTo>
                    <a:pt x="51" y="86"/>
                    <a:pt x="52" y="86"/>
                    <a:pt x="52" y="87"/>
                  </a:cubicBezTo>
                  <a:cubicBezTo>
                    <a:pt x="51" y="87"/>
                    <a:pt x="51" y="87"/>
                    <a:pt x="51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53" y="87"/>
                    <a:pt x="53" y="88"/>
                    <a:pt x="54" y="88"/>
                  </a:cubicBezTo>
                  <a:cubicBezTo>
                    <a:pt x="54" y="88"/>
                    <a:pt x="54" y="88"/>
                    <a:pt x="55" y="88"/>
                  </a:cubicBezTo>
                  <a:cubicBezTo>
                    <a:pt x="55" y="89"/>
                    <a:pt x="54" y="89"/>
                    <a:pt x="54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52" y="90"/>
                    <a:pt x="53" y="90"/>
                    <a:pt x="53" y="90"/>
                  </a:cubicBezTo>
                  <a:cubicBezTo>
                    <a:pt x="54" y="89"/>
                    <a:pt x="54" y="88"/>
                    <a:pt x="55" y="89"/>
                  </a:cubicBezTo>
                  <a:cubicBezTo>
                    <a:pt x="55" y="89"/>
                    <a:pt x="55" y="90"/>
                    <a:pt x="55" y="90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0"/>
                    <a:pt x="57" y="90"/>
                    <a:pt x="57" y="90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7" y="92"/>
                    <a:pt x="56" y="93"/>
                    <a:pt x="56" y="93"/>
                  </a:cubicBezTo>
                  <a:cubicBezTo>
                    <a:pt x="55" y="93"/>
                    <a:pt x="54" y="93"/>
                    <a:pt x="54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5"/>
                    <a:pt x="51" y="95"/>
                    <a:pt x="50" y="95"/>
                  </a:cubicBezTo>
                  <a:cubicBezTo>
                    <a:pt x="50" y="95"/>
                    <a:pt x="49" y="95"/>
                    <a:pt x="48" y="95"/>
                  </a:cubicBezTo>
                  <a:cubicBezTo>
                    <a:pt x="48" y="95"/>
                    <a:pt x="47" y="95"/>
                    <a:pt x="46" y="95"/>
                  </a:cubicBezTo>
                  <a:cubicBezTo>
                    <a:pt x="46" y="95"/>
                    <a:pt x="45" y="95"/>
                    <a:pt x="44" y="95"/>
                  </a:cubicBezTo>
                  <a:cubicBezTo>
                    <a:pt x="44" y="95"/>
                    <a:pt x="44" y="96"/>
                    <a:pt x="43" y="96"/>
                  </a:cubicBezTo>
                  <a:cubicBezTo>
                    <a:pt x="43" y="96"/>
                    <a:pt x="43" y="96"/>
                    <a:pt x="42" y="97"/>
                  </a:cubicBezTo>
                  <a:cubicBezTo>
                    <a:pt x="41" y="97"/>
                    <a:pt x="40" y="99"/>
                    <a:pt x="39" y="100"/>
                  </a:cubicBezTo>
                  <a:cubicBezTo>
                    <a:pt x="40" y="100"/>
                    <a:pt x="40" y="99"/>
                    <a:pt x="41" y="98"/>
                  </a:cubicBezTo>
                  <a:cubicBezTo>
                    <a:pt x="42" y="98"/>
                    <a:pt x="43" y="97"/>
                    <a:pt x="44" y="97"/>
                  </a:cubicBezTo>
                  <a:cubicBezTo>
                    <a:pt x="45" y="96"/>
                    <a:pt x="47" y="96"/>
                    <a:pt x="47" y="97"/>
                  </a:cubicBezTo>
                  <a:cubicBezTo>
                    <a:pt x="47" y="98"/>
                    <a:pt x="46" y="98"/>
                    <a:pt x="46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8"/>
                    <a:pt x="45" y="98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5" y="98"/>
                    <a:pt x="45" y="98"/>
                    <a:pt x="45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6" y="99"/>
                    <a:pt x="46" y="99"/>
                    <a:pt x="46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46" y="101"/>
                    <a:pt x="47" y="101"/>
                    <a:pt x="48" y="101"/>
                  </a:cubicBezTo>
                  <a:cubicBezTo>
                    <a:pt x="48" y="101"/>
                    <a:pt x="48" y="101"/>
                    <a:pt x="47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1"/>
                    <a:pt x="47" y="101"/>
                    <a:pt x="48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48" y="101"/>
                    <a:pt x="48" y="102"/>
                    <a:pt x="48" y="102"/>
                  </a:cubicBezTo>
                  <a:cubicBezTo>
                    <a:pt x="48" y="102"/>
                    <a:pt x="49" y="101"/>
                    <a:pt x="49" y="102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9" y="102"/>
                    <a:pt x="49" y="101"/>
                    <a:pt x="50" y="101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0" y="102"/>
                    <a:pt x="51" y="102"/>
                    <a:pt x="50" y="102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102"/>
                    <a:pt x="50" y="102"/>
                    <a:pt x="50" y="103"/>
                  </a:cubicBezTo>
                  <a:cubicBezTo>
                    <a:pt x="50" y="103"/>
                    <a:pt x="50" y="102"/>
                    <a:pt x="50" y="102"/>
                  </a:cubicBezTo>
                  <a:cubicBezTo>
                    <a:pt x="50" y="103"/>
                    <a:pt x="50" y="103"/>
                    <a:pt x="50" y="103"/>
                  </a:cubicBezTo>
                  <a:cubicBezTo>
                    <a:pt x="49" y="103"/>
                    <a:pt x="49" y="103"/>
                    <a:pt x="48" y="103"/>
                  </a:cubicBezTo>
                  <a:cubicBezTo>
                    <a:pt x="48" y="103"/>
                    <a:pt x="48" y="103"/>
                    <a:pt x="48" y="103"/>
                  </a:cubicBezTo>
                  <a:cubicBezTo>
                    <a:pt x="48" y="103"/>
                    <a:pt x="48" y="103"/>
                    <a:pt x="48" y="103"/>
                  </a:cubicBezTo>
                  <a:cubicBezTo>
                    <a:pt x="48" y="103"/>
                    <a:pt x="48" y="103"/>
                    <a:pt x="48" y="103"/>
                  </a:cubicBezTo>
                  <a:cubicBezTo>
                    <a:pt x="48" y="103"/>
                    <a:pt x="48" y="103"/>
                    <a:pt x="48" y="103"/>
                  </a:cubicBezTo>
                  <a:cubicBezTo>
                    <a:pt x="48" y="103"/>
                    <a:pt x="48" y="103"/>
                    <a:pt x="48" y="103"/>
                  </a:cubicBezTo>
                  <a:cubicBezTo>
                    <a:pt x="48" y="103"/>
                    <a:pt x="48" y="103"/>
                    <a:pt x="47" y="103"/>
                  </a:cubicBezTo>
                  <a:cubicBezTo>
                    <a:pt x="47" y="103"/>
                    <a:pt x="47" y="103"/>
                    <a:pt x="47" y="103"/>
                  </a:cubicBezTo>
                  <a:cubicBezTo>
                    <a:pt x="47" y="103"/>
                    <a:pt x="47" y="103"/>
                    <a:pt x="47" y="103"/>
                  </a:cubicBezTo>
                  <a:cubicBezTo>
                    <a:pt x="47" y="103"/>
                    <a:pt x="47" y="103"/>
                    <a:pt x="47" y="103"/>
                  </a:cubicBezTo>
                  <a:cubicBezTo>
                    <a:pt x="47" y="103"/>
                    <a:pt x="47" y="103"/>
                    <a:pt x="47" y="103"/>
                  </a:cubicBezTo>
                  <a:cubicBezTo>
                    <a:pt x="47" y="103"/>
                    <a:pt x="47" y="103"/>
                    <a:pt x="47" y="103"/>
                  </a:cubicBezTo>
                  <a:cubicBezTo>
                    <a:pt x="47" y="103"/>
                    <a:pt x="47" y="103"/>
                    <a:pt x="47" y="103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7" y="104"/>
                    <a:pt x="46" y="104"/>
                    <a:pt x="46" y="104"/>
                  </a:cubicBezTo>
                  <a:cubicBezTo>
                    <a:pt x="46" y="104"/>
                    <a:pt x="46" y="104"/>
                    <a:pt x="46" y="104"/>
                  </a:cubicBezTo>
                  <a:cubicBezTo>
                    <a:pt x="46" y="105"/>
                    <a:pt x="46" y="105"/>
                    <a:pt x="46" y="105"/>
                  </a:cubicBezTo>
                  <a:cubicBezTo>
                    <a:pt x="46" y="105"/>
                    <a:pt x="46" y="105"/>
                    <a:pt x="46" y="105"/>
                  </a:cubicBezTo>
                  <a:cubicBezTo>
                    <a:pt x="46" y="105"/>
                    <a:pt x="46" y="105"/>
                    <a:pt x="46" y="105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5" y="105"/>
                    <a:pt x="45" y="105"/>
                    <a:pt x="45" y="104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5" y="104"/>
                    <a:pt x="45" y="104"/>
                    <a:pt x="45" y="103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45" y="103"/>
                    <a:pt x="45" y="103"/>
                    <a:pt x="45" y="104"/>
                  </a:cubicBezTo>
                  <a:cubicBezTo>
                    <a:pt x="45" y="104"/>
                    <a:pt x="45" y="104"/>
                    <a:pt x="45" y="104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45" y="103"/>
                    <a:pt x="47" y="102"/>
                    <a:pt x="47" y="102"/>
                  </a:cubicBezTo>
                  <a:cubicBezTo>
                    <a:pt x="47" y="102"/>
                    <a:pt x="47" y="102"/>
                    <a:pt x="47" y="103"/>
                  </a:cubicBezTo>
                  <a:cubicBezTo>
                    <a:pt x="47" y="103"/>
                    <a:pt x="47" y="103"/>
                    <a:pt x="47" y="103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102"/>
                    <a:pt x="48" y="102"/>
                    <a:pt x="48" y="102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47" y="102"/>
                    <a:pt x="47" y="102"/>
                    <a:pt x="46" y="102"/>
                  </a:cubicBezTo>
                  <a:cubicBezTo>
                    <a:pt x="46" y="102"/>
                    <a:pt x="46" y="102"/>
                    <a:pt x="46" y="102"/>
                  </a:cubicBezTo>
                  <a:cubicBezTo>
                    <a:pt x="47" y="102"/>
                    <a:pt x="47" y="102"/>
                    <a:pt x="47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1"/>
                    <a:pt x="47" y="101"/>
                    <a:pt x="47" y="102"/>
                  </a:cubicBezTo>
                  <a:cubicBezTo>
                    <a:pt x="47" y="102"/>
                    <a:pt x="46" y="102"/>
                    <a:pt x="46" y="102"/>
                  </a:cubicBezTo>
                  <a:cubicBezTo>
                    <a:pt x="46" y="102"/>
                    <a:pt x="46" y="102"/>
                    <a:pt x="45" y="102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02"/>
                    <a:pt x="45" y="103"/>
                    <a:pt x="44" y="103"/>
                  </a:cubicBezTo>
                  <a:cubicBezTo>
                    <a:pt x="44" y="102"/>
                    <a:pt x="44" y="102"/>
                    <a:pt x="44" y="103"/>
                  </a:cubicBezTo>
                  <a:cubicBezTo>
                    <a:pt x="44" y="103"/>
                    <a:pt x="44" y="102"/>
                    <a:pt x="44" y="102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4" y="103"/>
                    <a:pt x="43" y="103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03"/>
                    <a:pt x="43" y="104"/>
                    <a:pt x="43" y="104"/>
                  </a:cubicBezTo>
                  <a:cubicBezTo>
                    <a:pt x="43" y="104"/>
                    <a:pt x="42" y="103"/>
                    <a:pt x="42" y="103"/>
                  </a:cubicBezTo>
                  <a:cubicBezTo>
                    <a:pt x="42" y="103"/>
                    <a:pt x="42" y="104"/>
                    <a:pt x="42" y="104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4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4"/>
                    <a:pt x="41" y="104"/>
                    <a:pt x="41" y="104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1" y="104"/>
                    <a:pt x="41" y="104"/>
                    <a:pt x="40" y="105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0" y="105"/>
                    <a:pt x="40" y="104"/>
                    <a:pt x="40" y="104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0" y="105"/>
                    <a:pt x="39" y="106"/>
                    <a:pt x="39" y="106"/>
                  </a:cubicBezTo>
                  <a:cubicBezTo>
                    <a:pt x="39" y="106"/>
                    <a:pt x="39" y="106"/>
                    <a:pt x="40" y="106"/>
                  </a:cubicBezTo>
                  <a:cubicBezTo>
                    <a:pt x="40" y="106"/>
                    <a:pt x="40" y="106"/>
                    <a:pt x="40" y="106"/>
                  </a:cubicBezTo>
                  <a:cubicBezTo>
                    <a:pt x="39" y="106"/>
                    <a:pt x="39" y="106"/>
                    <a:pt x="39" y="107"/>
                  </a:cubicBezTo>
                  <a:cubicBezTo>
                    <a:pt x="39" y="107"/>
                    <a:pt x="40" y="107"/>
                    <a:pt x="40" y="107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40" y="108"/>
                    <a:pt x="40" y="108"/>
                  </a:cubicBezTo>
                  <a:cubicBezTo>
                    <a:pt x="40" y="107"/>
                    <a:pt x="40" y="107"/>
                    <a:pt x="39" y="107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39" y="108"/>
                    <a:pt x="39" y="107"/>
                    <a:pt x="39" y="107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37" y="108"/>
                    <a:pt x="36" y="108"/>
                    <a:pt x="36" y="109"/>
                  </a:cubicBezTo>
                  <a:cubicBezTo>
                    <a:pt x="36" y="109"/>
                    <a:pt x="36" y="108"/>
                    <a:pt x="36" y="108"/>
                  </a:cubicBezTo>
                  <a:cubicBezTo>
                    <a:pt x="36" y="108"/>
                    <a:pt x="36" y="109"/>
                    <a:pt x="36" y="109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5" y="109"/>
                    <a:pt x="35" y="109"/>
                    <a:pt x="36" y="109"/>
                  </a:cubicBezTo>
                  <a:cubicBezTo>
                    <a:pt x="36" y="110"/>
                    <a:pt x="35" y="110"/>
                    <a:pt x="35" y="110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1"/>
                    <a:pt x="34" y="111"/>
                    <a:pt x="34" y="111"/>
                  </a:cubicBezTo>
                  <a:cubicBezTo>
                    <a:pt x="34" y="111"/>
                    <a:pt x="34" y="111"/>
                    <a:pt x="34" y="111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4" y="111"/>
                    <a:pt x="34" y="111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1"/>
                    <a:pt x="34" y="111"/>
                    <a:pt x="34" y="111"/>
                  </a:cubicBezTo>
                  <a:cubicBezTo>
                    <a:pt x="34" y="112"/>
                    <a:pt x="34" y="112"/>
                    <a:pt x="34" y="112"/>
                  </a:cubicBezTo>
                  <a:cubicBezTo>
                    <a:pt x="34" y="112"/>
                    <a:pt x="34" y="112"/>
                    <a:pt x="34" y="112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34" y="113"/>
                    <a:pt x="33" y="113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3"/>
                  </a:cubicBezTo>
                  <a:cubicBezTo>
                    <a:pt x="33" y="113"/>
                    <a:pt x="34" y="113"/>
                    <a:pt x="34" y="113"/>
                  </a:cubicBezTo>
                  <a:cubicBezTo>
                    <a:pt x="34" y="112"/>
                    <a:pt x="34" y="113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2"/>
                    <a:pt x="34" y="112"/>
                    <a:pt x="34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1"/>
                    <a:pt x="33" y="111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0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2" y="112"/>
                    <a:pt x="32" y="112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2"/>
                    <a:pt x="33" y="112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2" y="113"/>
                    <a:pt x="32" y="113"/>
                  </a:cubicBezTo>
                  <a:cubicBezTo>
                    <a:pt x="32" y="113"/>
                    <a:pt x="33" y="113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3" y="113"/>
                    <a:pt x="32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2" y="114"/>
                    <a:pt x="32" y="113"/>
                  </a:cubicBezTo>
                  <a:cubicBezTo>
                    <a:pt x="32" y="113"/>
                    <a:pt x="32" y="113"/>
                    <a:pt x="32" y="113"/>
                  </a:cubicBezTo>
                  <a:cubicBezTo>
                    <a:pt x="32" y="114"/>
                    <a:pt x="32" y="114"/>
                    <a:pt x="32" y="114"/>
                  </a:cubicBezTo>
                  <a:cubicBezTo>
                    <a:pt x="32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4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2" y="115"/>
                    <a:pt x="32" y="115"/>
                  </a:cubicBezTo>
                  <a:cubicBezTo>
                    <a:pt x="32" y="115"/>
                    <a:pt x="32" y="115"/>
                    <a:pt x="32" y="115"/>
                  </a:cubicBezTo>
                  <a:cubicBezTo>
                    <a:pt x="32" y="115"/>
                    <a:pt x="32" y="115"/>
                    <a:pt x="32" y="115"/>
                  </a:cubicBezTo>
                  <a:cubicBezTo>
                    <a:pt x="32" y="115"/>
                    <a:pt x="32" y="115"/>
                    <a:pt x="32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4" y="115"/>
                    <a:pt x="34" y="115"/>
                    <a:pt x="34" y="116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2" y="116"/>
                    <a:pt x="32" y="116"/>
                    <a:pt x="32" y="116"/>
                  </a:cubicBezTo>
                  <a:cubicBezTo>
                    <a:pt x="32" y="116"/>
                    <a:pt x="32" y="116"/>
                    <a:pt x="32" y="116"/>
                  </a:cubicBezTo>
                  <a:cubicBezTo>
                    <a:pt x="32" y="116"/>
                    <a:pt x="33" y="116"/>
                    <a:pt x="33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3" y="116"/>
                    <a:pt x="33" y="116"/>
                    <a:pt x="32" y="117"/>
                  </a:cubicBezTo>
                  <a:cubicBezTo>
                    <a:pt x="32" y="116"/>
                    <a:pt x="32" y="116"/>
                    <a:pt x="32" y="116"/>
                  </a:cubicBezTo>
                  <a:cubicBezTo>
                    <a:pt x="32" y="116"/>
                    <a:pt x="32" y="116"/>
                    <a:pt x="32" y="117"/>
                  </a:cubicBezTo>
                  <a:cubicBezTo>
                    <a:pt x="32" y="117"/>
                    <a:pt x="32" y="117"/>
                    <a:pt x="32" y="117"/>
                  </a:cubicBezTo>
                  <a:cubicBezTo>
                    <a:pt x="32" y="117"/>
                    <a:pt x="33" y="116"/>
                    <a:pt x="33" y="116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2" y="117"/>
                    <a:pt x="32" y="117"/>
                    <a:pt x="32" y="117"/>
                  </a:cubicBezTo>
                  <a:cubicBezTo>
                    <a:pt x="31" y="117"/>
                    <a:pt x="31" y="118"/>
                    <a:pt x="31" y="118"/>
                  </a:cubicBezTo>
                  <a:cubicBezTo>
                    <a:pt x="31" y="118"/>
                    <a:pt x="30" y="118"/>
                    <a:pt x="30" y="118"/>
                  </a:cubicBezTo>
                  <a:cubicBezTo>
                    <a:pt x="30" y="118"/>
                    <a:pt x="30" y="119"/>
                    <a:pt x="29" y="119"/>
                  </a:cubicBezTo>
                  <a:cubicBezTo>
                    <a:pt x="29" y="119"/>
                    <a:pt x="28" y="120"/>
                    <a:pt x="28" y="120"/>
                  </a:cubicBezTo>
                  <a:cubicBezTo>
                    <a:pt x="28" y="120"/>
                    <a:pt x="27" y="121"/>
                    <a:pt x="27" y="121"/>
                  </a:cubicBezTo>
                  <a:cubicBezTo>
                    <a:pt x="27" y="121"/>
                    <a:pt x="27" y="122"/>
                    <a:pt x="27" y="122"/>
                  </a:cubicBezTo>
                  <a:cubicBezTo>
                    <a:pt x="27" y="123"/>
                    <a:pt x="28" y="124"/>
                    <a:pt x="28" y="125"/>
                  </a:cubicBezTo>
                  <a:cubicBezTo>
                    <a:pt x="28" y="125"/>
                    <a:pt x="28" y="126"/>
                    <a:pt x="28" y="126"/>
                  </a:cubicBezTo>
                  <a:cubicBezTo>
                    <a:pt x="28" y="126"/>
                    <a:pt x="28" y="127"/>
                    <a:pt x="28" y="127"/>
                  </a:cubicBezTo>
                  <a:cubicBezTo>
                    <a:pt x="29" y="128"/>
                    <a:pt x="28" y="129"/>
                    <a:pt x="28" y="129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28" y="129"/>
                    <a:pt x="28" y="129"/>
                    <a:pt x="27" y="129"/>
                  </a:cubicBezTo>
                  <a:cubicBezTo>
                    <a:pt x="27" y="129"/>
                    <a:pt x="27" y="128"/>
                    <a:pt x="27" y="128"/>
                  </a:cubicBezTo>
                  <a:cubicBezTo>
                    <a:pt x="26" y="128"/>
                    <a:pt x="27" y="128"/>
                    <a:pt x="26" y="128"/>
                  </a:cubicBezTo>
                  <a:cubicBezTo>
                    <a:pt x="26" y="128"/>
                    <a:pt x="26" y="127"/>
                    <a:pt x="26" y="127"/>
                  </a:cubicBezTo>
                  <a:cubicBezTo>
                    <a:pt x="26" y="127"/>
                    <a:pt x="26" y="127"/>
                    <a:pt x="26" y="127"/>
                  </a:cubicBezTo>
                  <a:cubicBezTo>
                    <a:pt x="26" y="127"/>
                    <a:pt x="26" y="127"/>
                    <a:pt x="26" y="127"/>
                  </a:cubicBezTo>
                  <a:cubicBezTo>
                    <a:pt x="26" y="127"/>
                    <a:pt x="26" y="126"/>
                    <a:pt x="25" y="126"/>
                  </a:cubicBezTo>
                  <a:cubicBezTo>
                    <a:pt x="26" y="126"/>
                    <a:pt x="26" y="126"/>
                    <a:pt x="26" y="126"/>
                  </a:cubicBezTo>
                  <a:cubicBezTo>
                    <a:pt x="26" y="126"/>
                    <a:pt x="26" y="126"/>
                    <a:pt x="26" y="126"/>
                  </a:cubicBezTo>
                  <a:cubicBezTo>
                    <a:pt x="26" y="126"/>
                    <a:pt x="25" y="126"/>
                    <a:pt x="25" y="126"/>
                  </a:cubicBezTo>
                  <a:cubicBezTo>
                    <a:pt x="25" y="126"/>
                    <a:pt x="25" y="126"/>
                    <a:pt x="25" y="126"/>
                  </a:cubicBezTo>
                  <a:cubicBezTo>
                    <a:pt x="25" y="125"/>
                    <a:pt x="25" y="125"/>
                    <a:pt x="25" y="124"/>
                  </a:cubicBezTo>
                  <a:cubicBezTo>
                    <a:pt x="25" y="124"/>
                    <a:pt x="25" y="124"/>
                    <a:pt x="25" y="124"/>
                  </a:cubicBezTo>
                  <a:cubicBezTo>
                    <a:pt x="25" y="124"/>
                    <a:pt x="25" y="123"/>
                    <a:pt x="24" y="123"/>
                  </a:cubicBezTo>
                  <a:cubicBezTo>
                    <a:pt x="24" y="125"/>
                    <a:pt x="24" y="126"/>
                    <a:pt x="24" y="128"/>
                  </a:cubicBezTo>
                  <a:cubicBezTo>
                    <a:pt x="24" y="129"/>
                    <a:pt x="24" y="131"/>
                    <a:pt x="24" y="132"/>
                  </a:cubicBezTo>
                  <a:cubicBezTo>
                    <a:pt x="24" y="132"/>
                    <a:pt x="25" y="132"/>
                    <a:pt x="25" y="132"/>
                  </a:cubicBezTo>
                  <a:cubicBezTo>
                    <a:pt x="25" y="132"/>
                    <a:pt x="26" y="132"/>
                    <a:pt x="26" y="132"/>
                  </a:cubicBezTo>
                  <a:cubicBezTo>
                    <a:pt x="27" y="132"/>
                    <a:pt x="27" y="132"/>
                    <a:pt x="28" y="132"/>
                  </a:cubicBezTo>
                  <a:cubicBezTo>
                    <a:pt x="28" y="132"/>
                    <a:pt x="28" y="132"/>
                    <a:pt x="28" y="132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30" y="133"/>
                    <a:pt x="31" y="133"/>
                    <a:pt x="31" y="133"/>
                  </a:cubicBezTo>
                  <a:cubicBezTo>
                    <a:pt x="31" y="133"/>
                    <a:pt x="31" y="134"/>
                    <a:pt x="32" y="134"/>
                  </a:cubicBezTo>
                  <a:cubicBezTo>
                    <a:pt x="32" y="134"/>
                    <a:pt x="33" y="134"/>
                    <a:pt x="34" y="134"/>
                  </a:cubicBezTo>
                  <a:cubicBezTo>
                    <a:pt x="33" y="134"/>
                    <a:pt x="33" y="135"/>
                    <a:pt x="33" y="135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4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4" y="136"/>
                    <a:pt x="34" y="136"/>
                  </a:cubicBezTo>
                  <a:cubicBezTo>
                    <a:pt x="33" y="136"/>
                    <a:pt x="33" y="136"/>
                    <a:pt x="33" y="135"/>
                  </a:cubicBezTo>
                  <a:cubicBezTo>
                    <a:pt x="32" y="135"/>
                    <a:pt x="32" y="136"/>
                    <a:pt x="31" y="136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31" y="136"/>
                    <a:pt x="31" y="135"/>
                    <a:pt x="31" y="135"/>
                  </a:cubicBezTo>
                  <a:cubicBezTo>
                    <a:pt x="32" y="135"/>
                    <a:pt x="32" y="135"/>
                    <a:pt x="32" y="135"/>
                  </a:cubicBezTo>
                  <a:cubicBezTo>
                    <a:pt x="31" y="135"/>
                    <a:pt x="31" y="135"/>
                    <a:pt x="30" y="134"/>
                  </a:cubicBezTo>
                  <a:cubicBezTo>
                    <a:pt x="30" y="134"/>
                    <a:pt x="30" y="134"/>
                    <a:pt x="30" y="134"/>
                  </a:cubicBezTo>
                  <a:cubicBezTo>
                    <a:pt x="30" y="133"/>
                    <a:pt x="29" y="134"/>
                    <a:pt x="29" y="134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27" y="133"/>
                    <a:pt x="26" y="133"/>
                    <a:pt x="26" y="133"/>
                  </a:cubicBezTo>
                  <a:cubicBezTo>
                    <a:pt x="26" y="133"/>
                    <a:pt x="26" y="133"/>
                    <a:pt x="26" y="132"/>
                  </a:cubicBezTo>
                  <a:cubicBezTo>
                    <a:pt x="26" y="132"/>
                    <a:pt x="26" y="132"/>
                    <a:pt x="26" y="132"/>
                  </a:cubicBezTo>
                  <a:cubicBezTo>
                    <a:pt x="26" y="132"/>
                    <a:pt x="26" y="132"/>
                    <a:pt x="26" y="132"/>
                  </a:cubicBezTo>
                  <a:cubicBezTo>
                    <a:pt x="25" y="132"/>
                    <a:pt x="25" y="132"/>
                    <a:pt x="24" y="133"/>
                  </a:cubicBezTo>
                  <a:cubicBezTo>
                    <a:pt x="24" y="133"/>
                    <a:pt x="24" y="133"/>
                    <a:pt x="24" y="133"/>
                  </a:cubicBezTo>
                  <a:cubicBezTo>
                    <a:pt x="24" y="138"/>
                    <a:pt x="25" y="144"/>
                    <a:pt x="26" y="149"/>
                  </a:cubicBezTo>
                  <a:cubicBezTo>
                    <a:pt x="26" y="149"/>
                    <a:pt x="26" y="149"/>
                    <a:pt x="27" y="149"/>
                  </a:cubicBezTo>
                  <a:cubicBezTo>
                    <a:pt x="27" y="149"/>
                    <a:pt x="27" y="149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48"/>
                    <a:pt x="29" y="148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1" y="148"/>
                    <a:pt x="31" y="149"/>
                    <a:pt x="32" y="150"/>
                  </a:cubicBezTo>
                  <a:cubicBezTo>
                    <a:pt x="32" y="150"/>
                    <a:pt x="31" y="150"/>
                    <a:pt x="31" y="150"/>
                  </a:cubicBezTo>
                  <a:cubicBezTo>
                    <a:pt x="31" y="150"/>
                    <a:pt x="31" y="150"/>
                    <a:pt x="31" y="150"/>
                  </a:cubicBezTo>
                  <a:cubicBezTo>
                    <a:pt x="31" y="150"/>
                    <a:pt x="31" y="150"/>
                    <a:pt x="31" y="150"/>
                  </a:cubicBezTo>
                  <a:cubicBezTo>
                    <a:pt x="31" y="150"/>
                    <a:pt x="31" y="150"/>
                    <a:pt x="31" y="151"/>
                  </a:cubicBezTo>
                  <a:cubicBezTo>
                    <a:pt x="31" y="150"/>
                    <a:pt x="31" y="150"/>
                    <a:pt x="31" y="150"/>
                  </a:cubicBezTo>
                  <a:cubicBezTo>
                    <a:pt x="32" y="150"/>
                    <a:pt x="32" y="149"/>
                    <a:pt x="32" y="150"/>
                  </a:cubicBezTo>
                  <a:cubicBezTo>
                    <a:pt x="33" y="150"/>
                    <a:pt x="33" y="150"/>
                    <a:pt x="33" y="150"/>
                  </a:cubicBezTo>
                  <a:cubicBezTo>
                    <a:pt x="33" y="150"/>
                    <a:pt x="33" y="150"/>
                    <a:pt x="33" y="150"/>
                  </a:cubicBezTo>
                  <a:cubicBezTo>
                    <a:pt x="32" y="150"/>
                    <a:pt x="32" y="150"/>
                    <a:pt x="32" y="151"/>
                  </a:cubicBezTo>
                  <a:cubicBezTo>
                    <a:pt x="32" y="151"/>
                    <a:pt x="32" y="151"/>
                    <a:pt x="32" y="152"/>
                  </a:cubicBezTo>
                  <a:cubicBezTo>
                    <a:pt x="32" y="152"/>
                    <a:pt x="32" y="152"/>
                    <a:pt x="32" y="153"/>
                  </a:cubicBezTo>
                  <a:cubicBezTo>
                    <a:pt x="32" y="153"/>
                    <a:pt x="32" y="153"/>
                    <a:pt x="32" y="154"/>
                  </a:cubicBezTo>
                  <a:cubicBezTo>
                    <a:pt x="33" y="154"/>
                    <a:pt x="33" y="153"/>
                    <a:pt x="33" y="153"/>
                  </a:cubicBezTo>
                  <a:cubicBezTo>
                    <a:pt x="33" y="153"/>
                    <a:pt x="33" y="152"/>
                    <a:pt x="32" y="152"/>
                  </a:cubicBezTo>
                  <a:cubicBezTo>
                    <a:pt x="32" y="152"/>
                    <a:pt x="32" y="152"/>
                    <a:pt x="32" y="151"/>
                  </a:cubicBezTo>
                  <a:cubicBezTo>
                    <a:pt x="32" y="151"/>
                    <a:pt x="32" y="151"/>
                    <a:pt x="32" y="151"/>
                  </a:cubicBezTo>
                  <a:cubicBezTo>
                    <a:pt x="33" y="151"/>
                    <a:pt x="34" y="151"/>
                    <a:pt x="34" y="151"/>
                  </a:cubicBezTo>
                  <a:cubicBezTo>
                    <a:pt x="34" y="151"/>
                    <a:pt x="34" y="150"/>
                    <a:pt x="34" y="150"/>
                  </a:cubicBezTo>
                  <a:cubicBezTo>
                    <a:pt x="34" y="150"/>
                    <a:pt x="34" y="150"/>
                    <a:pt x="34" y="150"/>
                  </a:cubicBezTo>
                  <a:cubicBezTo>
                    <a:pt x="34" y="150"/>
                    <a:pt x="34" y="150"/>
                    <a:pt x="34" y="150"/>
                  </a:cubicBezTo>
                  <a:cubicBezTo>
                    <a:pt x="34" y="150"/>
                    <a:pt x="34" y="150"/>
                    <a:pt x="34" y="150"/>
                  </a:cubicBezTo>
                  <a:cubicBezTo>
                    <a:pt x="34" y="150"/>
                    <a:pt x="34" y="150"/>
                    <a:pt x="35" y="151"/>
                  </a:cubicBezTo>
                  <a:cubicBezTo>
                    <a:pt x="35" y="151"/>
                    <a:pt x="36" y="151"/>
                    <a:pt x="36" y="151"/>
                  </a:cubicBezTo>
                  <a:cubicBezTo>
                    <a:pt x="36" y="152"/>
                    <a:pt x="36" y="152"/>
                    <a:pt x="36" y="152"/>
                  </a:cubicBezTo>
                  <a:cubicBezTo>
                    <a:pt x="37" y="152"/>
                    <a:pt x="38" y="152"/>
                    <a:pt x="38" y="152"/>
                  </a:cubicBezTo>
                  <a:cubicBezTo>
                    <a:pt x="39" y="152"/>
                    <a:pt x="39" y="153"/>
                    <a:pt x="40" y="152"/>
                  </a:cubicBezTo>
                  <a:cubicBezTo>
                    <a:pt x="41" y="152"/>
                    <a:pt x="41" y="152"/>
                    <a:pt x="41" y="152"/>
                  </a:cubicBezTo>
                  <a:cubicBezTo>
                    <a:pt x="42" y="152"/>
                    <a:pt x="43" y="152"/>
                    <a:pt x="43" y="152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3" y="152"/>
                    <a:pt x="43" y="152"/>
                    <a:pt x="42" y="152"/>
                  </a:cubicBezTo>
                  <a:cubicBezTo>
                    <a:pt x="42" y="152"/>
                    <a:pt x="42" y="152"/>
                    <a:pt x="42" y="152"/>
                  </a:cubicBezTo>
                  <a:cubicBezTo>
                    <a:pt x="43" y="152"/>
                    <a:pt x="43" y="152"/>
                    <a:pt x="43" y="153"/>
                  </a:cubicBezTo>
                  <a:cubicBezTo>
                    <a:pt x="43" y="153"/>
                    <a:pt x="43" y="153"/>
                    <a:pt x="43" y="153"/>
                  </a:cubicBezTo>
                  <a:cubicBezTo>
                    <a:pt x="43" y="153"/>
                    <a:pt x="43" y="153"/>
                    <a:pt x="43" y="152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4" y="153"/>
                    <a:pt x="45" y="153"/>
                    <a:pt x="45" y="153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4" y="153"/>
                    <a:pt x="45" y="154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4" y="154"/>
                    <a:pt x="44" y="154"/>
                    <a:pt x="45" y="154"/>
                  </a:cubicBezTo>
                  <a:cubicBezTo>
                    <a:pt x="45" y="154"/>
                    <a:pt x="45" y="154"/>
                    <a:pt x="46" y="154"/>
                  </a:cubicBezTo>
                  <a:cubicBezTo>
                    <a:pt x="46" y="154"/>
                    <a:pt x="47" y="155"/>
                    <a:pt x="47" y="155"/>
                  </a:cubicBezTo>
                  <a:cubicBezTo>
                    <a:pt x="48" y="156"/>
                    <a:pt x="48" y="156"/>
                    <a:pt x="48" y="157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7"/>
                    <a:pt x="49" y="157"/>
                  </a:cubicBezTo>
                  <a:cubicBezTo>
                    <a:pt x="49" y="157"/>
                    <a:pt x="49" y="157"/>
                    <a:pt x="49" y="157"/>
                  </a:cubicBezTo>
                  <a:cubicBezTo>
                    <a:pt x="49" y="157"/>
                    <a:pt x="49" y="157"/>
                    <a:pt x="49" y="157"/>
                  </a:cubicBezTo>
                  <a:cubicBezTo>
                    <a:pt x="50" y="157"/>
                    <a:pt x="50" y="157"/>
                    <a:pt x="51" y="157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1" y="157"/>
                    <a:pt x="52" y="157"/>
                    <a:pt x="53" y="157"/>
                  </a:cubicBezTo>
                  <a:cubicBezTo>
                    <a:pt x="53" y="158"/>
                    <a:pt x="54" y="158"/>
                    <a:pt x="54" y="158"/>
                  </a:cubicBezTo>
                  <a:cubicBezTo>
                    <a:pt x="54" y="158"/>
                    <a:pt x="56" y="159"/>
                    <a:pt x="56" y="159"/>
                  </a:cubicBezTo>
                  <a:cubicBezTo>
                    <a:pt x="56" y="159"/>
                    <a:pt x="56" y="159"/>
                    <a:pt x="56" y="159"/>
                  </a:cubicBezTo>
                  <a:cubicBezTo>
                    <a:pt x="56" y="159"/>
                    <a:pt x="56" y="160"/>
                    <a:pt x="56" y="160"/>
                  </a:cubicBezTo>
                  <a:cubicBezTo>
                    <a:pt x="56" y="161"/>
                    <a:pt x="57" y="162"/>
                    <a:pt x="58" y="162"/>
                  </a:cubicBezTo>
                  <a:cubicBezTo>
                    <a:pt x="58" y="162"/>
                    <a:pt x="58" y="163"/>
                    <a:pt x="58" y="163"/>
                  </a:cubicBezTo>
                  <a:cubicBezTo>
                    <a:pt x="57" y="163"/>
                    <a:pt x="57" y="164"/>
                    <a:pt x="57" y="164"/>
                  </a:cubicBezTo>
                  <a:cubicBezTo>
                    <a:pt x="57" y="164"/>
                    <a:pt x="56" y="164"/>
                    <a:pt x="56" y="165"/>
                  </a:cubicBezTo>
                  <a:cubicBezTo>
                    <a:pt x="55" y="165"/>
                    <a:pt x="55" y="166"/>
                    <a:pt x="55" y="166"/>
                  </a:cubicBezTo>
                  <a:cubicBezTo>
                    <a:pt x="55" y="166"/>
                    <a:pt x="55" y="166"/>
                    <a:pt x="55" y="166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57" y="166"/>
                    <a:pt x="57" y="166"/>
                    <a:pt x="57" y="166"/>
                  </a:cubicBezTo>
                  <a:cubicBezTo>
                    <a:pt x="57" y="167"/>
                    <a:pt x="58" y="166"/>
                    <a:pt x="58" y="166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9" y="166"/>
                    <a:pt x="59" y="166"/>
                    <a:pt x="59" y="166"/>
                  </a:cubicBezTo>
                  <a:cubicBezTo>
                    <a:pt x="60" y="166"/>
                    <a:pt x="60" y="165"/>
                    <a:pt x="60" y="165"/>
                  </a:cubicBezTo>
                  <a:cubicBezTo>
                    <a:pt x="60" y="165"/>
                    <a:pt x="61" y="165"/>
                    <a:pt x="61" y="165"/>
                  </a:cubicBezTo>
                  <a:cubicBezTo>
                    <a:pt x="61" y="165"/>
                    <a:pt x="61" y="165"/>
                    <a:pt x="61" y="165"/>
                  </a:cubicBezTo>
                  <a:cubicBezTo>
                    <a:pt x="62" y="166"/>
                    <a:pt x="63" y="166"/>
                    <a:pt x="63" y="166"/>
                  </a:cubicBezTo>
                  <a:cubicBezTo>
                    <a:pt x="63" y="166"/>
                    <a:pt x="63" y="166"/>
                    <a:pt x="63" y="166"/>
                  </a:cubicBezTo>
                  <a:cubicBezTo>
                    <a:pt x="63" y="166"/>
                    <a:pt x="63" y="166"/>
                    <a:pt x="63" y="166"/>
                  </a:cubicBezTo>
                  <a:cubicBezTo>
                    <a:pt x="64" y="166"/>
                    <a:pt x="64" y="167"/>
                    <a:pt x="64" y="167"/>
                  </a:cubicBezTo>
                  <a:cubicBezTo>
                    <a:pt x="64" y="167"/>
                    <a:pt x="64" y="167"/>
                    <a:pt x="64" y="168"/>
                  </a:cubicBezTo>
                  <a:cubicBezTo>
                    <a:pt x="64" y="168"/>
                    <a:pt x="65" y="167"/>
                    <a:pt x="65" y="167"/>
                  </a:cubicBezTo>
                  <a:cubicBezTo>
                    <a:pt x="66" y="167"/>
                    <a:pt x="66" y="167"/>
                    <a:pt x="67" y="168"/>
                  </a:cubicBezTo>
                  <a:cubicBezTo>
                    <a:pt x="67" y="168"/>
                    <a:pt x="67" y="168"/>
                    <a:pt x="68" y="168"/>
                  </a:cubicBezTo>
                  <a:cubicBezTo>
                    <a:pt x="68" y="168"/>
                    <a:pt x="69" y="167"/>
                    <a:pt x="70" y="168"/>
                  </a:cubicBezTo>
                  <a:cubicBezTo>
                    <a:pt x="71" y="168"/>
                    <a:pt x="71" y="169"/>
                    <a:pt x="72" y="170"/>
                  </a:cubicBezTo>
                  <a:cubicBezTo>
                    <a:pt x="73" y="170"/>
                    <a:pt x="74" y="170"/>
                    <a:pt x="74" y="170"/>
                  </a:cubicBezTo>
                  <a:cubicBezTo>
                    <a:pt x="75" y="170"/>
                    <a:pt x="75" y="173"/>
                    <a:pt x="75" y="173"/>
                  </a:cubicBezTo>
                  <a:cubicBezTo>
                    <a:pt x="75" y="175"/>
                    <a:pt x="74" y="176"/>
                    <a:pt x="73" y="177"/>
                  </a:cubicBezTo>
                  <a:cubicBezTo>
                    <a:pt x="73" y="177"/>
                    <a:pt x="73" y="177"/>
                    <a:pt x="72" y="177"/>
                  </a:cubicBezTo>
                  <a:cubicBezTo>
                    <a:pt x="72" y="177"/>
                    <a:pt x="72" y="177"/>
                    <a:pt x="72" y="178"/>
                  </a:cubicBezTo>
                  <a:cubicBezTo>
                    <a:pt x="72" y="178"/>
                    <a:pt x="72" y="179"/>
                    <a:pt x="71" y="179"/>
                  </a:cubicBezTo>
                  <a:cubicBezTo>
                    <a:pt x="71" y="179"/>
                    <a:pt x="71" y="179"/>
                    <a:pt x="71" y="179"/>
                  </a:cubicBezTo>
                  <a:cubicBezTo>
                    <a:pt x="71" y="179"/>
                    <a:pt x="71" y="179"/>
                    <a:pt x="71" y="179"/>
                  </a:cubicBezTo>
                  <a:cubicBezTo>
                    <a:pt x="71" y="179"/>
                    <a:pt x="71" y="179"/>
                    <a:pt x="71" y="179"/>
                  </a:cubicBezTo>
                  <a:cubicBezTo>
                    <a:pt x="71" y="180"/>
                    <a:pt x="70" y="180"/>
                    <a:pt x="70" y="181"/>
                  </a:cubicBezTo>
                  <a:cubicBezTo>
                    <a:pt x="70" y="182"/>
                    <a:pt x="70" y="182"/>
                    <a:pt x="70" y="183"/>
                  </a:cubicBezTo>
                  <a:cubicBezTo>
                    <a:pt x="71" y="183"/>
                    <a:pt x="70" y="184"/>
                    <a:pt x="70" y="184"/>
                  </a:cubicBezTo>
                  <a:cubicBezTo>
                    <a:pt x="70" y="185"/>
                    <a:pt x="70" y="185"/>
                    <a:pt x="70" y="185"/>
                  </a:cubicBezTo>
                  <a:cubicBezTo>
                    <a:pt x="70" y="185"/>
                    <a:pt x="69" y="186"/>
                    <a:pt x="69" y="187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69" y="188"/>
                    <a:pt x="69" y="188"/>
                    <a:pt x="69" y="188"/>
                  </a:cubicBezTo>
                  <a:cubicBezTo>
                    <a:pt x="69" y="188"/>
                    <a:pt x="69" y="188"/>
                    <a:pt x="69" y="189"/>
                  </a:cubicBezTo>
                  <a:cubicBezTo>
                    <a:pt x="68" y="189"/>
                    <a:pt x="68" y="189"/>
                    <a:pt x="68" y="190"/>
                  </a:cubicBezTo>
                  <a:cubicBezTo>
                    <a:pt x="68" y="190"/>
                    <a:pt x="68" y="190"/>
                    <a:pt x="68" y="190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6" y="192"/>
                    <a:pt x="66" y="192"/>
                    <a:pt x="65" y="192"/>
                  </a:cubicBezTo>
                  <a:cubicBezTo>
                    <a:pt x="65" y="192"/>
                    <a:pt x="64" y="192"/>
                    <a:pt x="64" y="192"/>
                  </a:cubicBezTo>
                  <a:cubicBezTo>
                    <a:pt x="64" y="192"/>
                    <a:pt x="64" y="192"/>
                    <a:pt x="63" y="192"/>
                  </a:cubicBezTo>
                  <a:cubicBezTo>
                    <a:pt x="63" y="192"/>
                    <a:pt x="63" y="192"/>
                    <a:pt x="63" y="193"/>
                  </a:cubicBezTo>
                  <a:cubicBezTo>
                    <a:pt x="63" y="193"/>
                    <a:pt x="63" y="192"/>
                    <a:pt x="62" y="192"/>
                  </a:cubicBezTo>
                  <a:cubicBezTo>
                    <a:pt x="62" y="193"/>
                    <a:pt x="60" y="194"/>
                    <a:pt x="60" y="194"/>
                  </a:cubicBezTo>
                  <a:cubicBezTo>
                    <a:pt x="60" y="194"/>
                    <a:pt x="60" y="195"/>
                    <a:pt x="59" y="195"/>
                  </a:cubicBezTo>
                  <a:cubicBezTo>
                    <a:pt x="59" y="195"/>
                    <a:pt x="59" y="195"/>
                    <a:pt x="59" y="195"/>
                  </a:cubicBezTo>
                  <a:cubicBezTo>
                    <a:pt x="60" y="195"/>
                    <a:pt x="59" y="196"/>
                    <a:pt x="59" y="196"/>
                  </a:cubicBezTo>
                  <a:cubicBezTo>
                    <a:pt x="59" y="196"/>
                    <a:pt x="59" y="196"/>
                    <a:pt x="59" y="196"/>
                  </a:cubicBezTo>
                  <a:cubicBezTo>
                    <a:pt x="60" y="199"/>
                    <a:pt x="58" y="199"/>
                    <a:pt x="58" y="200"/>
                  </a:cubicBezTo>
                  <a:cubicBezTo>
                    <a:pt x="57" y="200"/>
                    <a:pt x="57" y="201"/>
                    <a:pt x="57" y="201"/>
                  </a:cubicBezTo>
                  <a:cubicBezTo>
                    <a:pt x="57" y="202"/>
                    <a:pt x="56" y="202"/>
                    <a:pt x="56" y="203"/>
                  </a:cubicBezTo>
                  <a:cubicBezTo>
                    <a:pt x="56" y="202"/>
                    <a:pt x="57" y="201"/>
                    <a:pt x="57" y="201"/>
                  </a:cubicBezTo>
                  <a:cubicBezTo>
                    <a:pt x="57" y="201"/>
                    <a:pt x="57" y="201"/>
                    <a:pt x="57" y="201"/>
                  </a:cubicBezTo>
                  <a:cubicBezTo>
                    <a:pt x="57" y="201"/>
                    <a:pt x="56" y="201"/>
                    <a:pt x="56" y="201"/>
                  </a:cubicBezTo>
                  <a:cubicBezTo>
                    <a:pt x="56" y="201"/>
                    <a:pt x="56" y="201"/>
                    <a:pt x="56" y="201"/>
                  </a:cubicBezTo>
                  <a:cubicBezTo>
                    <a:pt x="56" y="201"/>
                    <a:pt x="56" y="201"/>
                    <a:pt x="56" y="202"/>
                  </a:cubicBezTo>
                  <a:cubicBezTo>
                    <a:pt x="56" y="202"/>
                    <a:pt x="55" y="202"/>
                    <a:pt x="55" y="202"/>
                  </a:cubicBezTo>
                  <a:cubicBezTo>
                    <a:pt x="74" y="221"/>
                    <a:pt x="100" y="232"/>
                    <a:pt x="128" y="232"/>
                  </a:cubicBezTo>
                  <a:cubicBezTo>
                    <a:pt x="179" y="232"/>
                    <a:pt x="221" y="195"/>
                    <a:pt x="230" y="147"/>
                  </a:cubicBezTo>
                  <a:cubicBezTo>
                    <a:pt x="230" y="147"/>
                    <a:pt x="230" y="146"/>
                    <a:pt x="230" y="146"/>
                  </a:cubicBezTo>
                  <a:cubicBezTo>
                    <a:pt x="230" y="146"/>
                    <a:pt x="230" y="146"/>
                    <a:pt x="230" y="146"/>
                  </a:cubicBezTo>
                  <a:cubicBezTo>
                    <a:pt x="229" y="146"/>
                    <a:pt x="230" y="145"/>
                    <a:pt x="230" y="145"/>
                  </a:cubicBezTo>
                  <a:cubicBezTo>
                    <a:pt x="229" y="145"/>
                    <a:pt x="229" y="145"/>
                    <a:pt x="229" y="145"/>
                  </a:cubicBezTo>
                  <a:cubicBezTo>
                    <a:pt x="229" y="144"/>
                    <a:pt x="229" y="143"/>
                    <a:pt x="229" y="143"/>
                  </a:cubicBezTo>
                  <a:cubicBezTo>
                    <a:pt x="229" y="143"/>
                    <a:pt x="229" y="143"/>
                    <a:pt x="229" y="143"/>
                  </a:cubicBezTo>
                  <a:cubicBezTo>
                    <a:pt x="229" y="143"/>
                    <a:pt x="229" y="143"/>
                    <a:pt x="229" y="143"/>
                  </a:cubicBezTo>
                  <a:cubicBezTo>
                    <a:pt x="228" y="143"/>
                    <a:pt x="228" y="143"/>
                    <a:pt x="228" y="143"/>
                  </a:cubicBezTo>
                  <a:cubicBezTo>
                    <a:pt x="228" y="142"/>
                    <a:pt x="228" y="142"/>
                    <a:pt x="228" y="142"/>
                  </a:cubicBezTo>
                  <a:cubicBezTo>
                    <a:pt x="228" y="142"/>
                    <a:pt x="228" y="142"/>
                    <a:pt x="228" y="142"/>
                  </a:cubicBezTo>
                  <a:cubicBezTo>
                    <a:pt x="228" y="141"/>
                    <a:pt x="227" y="141"/>
                    <a:pt x="227" y="141"/>
                  </a:cubicBezTo>
                  <a:cubicBezTo>
                    <a:pt x="227" y="141"/>
                    <a:pt x="227" y="141"/>
                    <a:pt x="227" y="141"/>
                  </a:cubicBezTo>
                  <a:cubicBezTo>
                    <a:pt x="227" y="140"/>
                    <a:pt x="227" y="139"/>
                    <a:pt x="227" y="139"/>
                  </a:cubicBezTo>
                  <a:cubicBezTo>
                    <a:pt x="227" y="138"/>
                    <a:pt x="227" y="138"/>
                    <a:pt x="227" y="138"/>
                  </a:cubicBezTo>
                  <a:cubicBezTo>
                    <a:pt x="227" y="138"/>
                    <a:pt x="227" y="137"/>
                    <a:pt x="228" y="137"/>
                  </a:cubicBezTo>
                  <a:cubicBezTo>
                    <a:pt x="227" y="137"/>
                    <a:pt x="227" y="137"/>
                    <a:pt x="227" y="137"/>
                  </a:cubicBezTo>
                  <a:cubicBezTo>
                    <a:pt x="227" y="136"/>
                    <a:pt x="227" y="136"/>
                    <a:pt x="227" y="135"/>
                  </a:cubicBezTo>
                  <a:cubicBezTo>
                    <a:pt x="227" y="134"/>
                    <a:pt x="226" y="134"/>
                    <a:pt x="226" y="133"/>
                  </a:cubicBezTo>
                  <a:cubicBezTo>
                    <a:pt x="226" y="133"/>
                    <a:pt x="226" y="132"/>
                    <a:pt x="226" y="131"/>
                  </a:cubicBezTo>
                  <a:cubicBezTo>
                    <a:pt x="226" y="131"/>
                    <a:pt x="226" y="130"/>
                    <a:pt x="225" y="130"/>
                  </a:cubicBezTo>
                  <a:cubicBezTo>
                    <a:pt x="225" y="130"/>
                    <a:pt x="225" y="130"/>
                    <a:pt x="225" y="130"/>
                  </a:cubicBezTo>
                  <a:cubicBezTo>
                    <a:pt x="225" y="131"/>
                    <a:pt x="225" y="131"/>
                    <a:pt x="224" y="131"/>
                  </a:cubicBezTo>
                  <a:cubicBezTo>
                    <a:pt x="224" y="132"/>
                    <a:pt x="224" y="132"/>
                    <a:pt x="223" y="132"/>
                  </a:cubicBezTo>
                  <a:cubicBezTo>
                    <a:pt x="223" y="132"/>
                    <a:pt x="223" y="132"/>
                    <a:pt x="223" y="132"/>
                  </a:cubicBezTo>
                  <a:cubicBezTo>
                    <a:pt x="223" y="132"/>
                    <a:pt x="223" y="132"/>
                    <a:pt x="223" y="132"/>
                  </a:cubicBezTo>
                  <a:cubicBezTo>
                    <a:pt x="223" y="132"/>
                    <a:pt x="223" y="132"/>
                    <a:pt x="223" y="132"/>
                  </a:cubicBezTo>
                  <a:cubicBezTo>
                    <a:pt x="223" y="132"/>
                    <a:pt x="223" y="132"/>
                    <a:pt x="223" y="132"/>
                  </a:cubicBezTo>
                  <a:cubicBezTo>
                    <a:pt x="223" y="132"/>
                    <a:pt x="223" y="131"/>
                    <a:pt x="223" y="131"/>
                  </a:cubicBezTo>
                  <a:cubicBezTo>
                    <a:pt x="222" y="131"/>
                    <a:pt x="222" y="132"/>
                    <a:pt x="222" y="132"/>
                  </a:cubicBezTo>
                  <a:cubicBezTo>
                    <a:pt x="222" y="132"/>
                    <a:pt x="222" y="132"/>
                    <a:pt x="222" y="132"/>
                  </a:cubicBezTo>
                  <a:cubicBezTo>
                    <a:pt x="222" y="131"/>
                    <a:pt x="222" y="131"/>
                    <a:pt x="222" y="130"/>
                  </a:cubicBezTo>
                  <a:cubicBezTo>
                    <a:pt x="223" y="129"/>
                    <a:pt x="222" y="128"/>
                    <a:pt x="222" y="128"/>
                  </a:cubicBezTo>
                  <a:cubicBezTo>
                    <a:pt x="222" y="128"/>
                    <a:pt x="222" y="128"/>
                    <a:pt x="222" y="128"/>
                  </a:cubicBezTo>
                  <a:cubicBezTo>
                    <a:pt x="222" y="128"/>
                    <a:pt x="222" y="128"/>
                    <a:pt x="222" y="128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1" y="128"/>
                    <a:pt x="221" y="128"/>
                    <a:pt x="222" y="128"/>
                  </a:cubicBezTo>
                  <a:cubicBezTo>
                    <a:pt x="222" y="128"/>
                    <a:pt x="222" y="128"/>
                    <a:pt x="222" y="128"/>
                  </a:cubicBezTo>
                  <a:cubicBezTo>
                    <a:pt x="222" y="127"/>
                    <a:pt x="221" y="127"/>
                    <a:pt x="221" y="127"/>
                  </a:cubicBezTo>
                  <a:cubicBezTo>
                    <a:pt x="221" y="127"/>
                    <a:pt x="221" y="127"/>
                    <a:pt x="221" y="127"/>
                  </a:cubicBezTo>
                  <a:cubicBezTo>
                    <a:pt x="221" y="126"/>
                    <a:pt x="221" y="126"/>
                    <a:pt x="221" y="126"/>
                  </a:cubicBezTo>
                  <a:cubicBezTo>
                    <a:pt x="220" y="126"/>
                    <a:pt x="220" y="126"/>
                    <a:pt x="220" y="126"/>
                  </a:cubicBezTo>
                  <a:cubicBezTo>
                    <a:pt x="219" y="126"/>
                    <a:pt x="220" y="124"/>
                    <a:pt x="219" y="123"/>
                  </a:cubicBezTo>
                  <a:cubicBezTo>
                    <a:pt x="219" y="124"/>
                    <a:pt x="219" y="124"/>
                    <a:pt x="218" y="124"/>
                  </a:cubicBezTo>
                  <a:cubicBezTo>
                    <a:pt x="218" y="123"/>
                    <a:pt x="218" y="123"/>
                    <a:pt x="218" y="123"/>
                  </a:cubicBezTo>
                  <a:cubicBezTo>
                    <a:pt x="218" y="123"/>
                    <a:pt x="218" y="123"/>
                    <a:pt x="218" y="123"/>
                  </a:cubicBezTo>
                  <a:cubicBezTo>
                    <a:pt x="218" y="123"/>
                    <a:pt x="218" y="123"/>
                    <a:pt x="218" y="124"/>
                  </a:cubicBezTo>
                  <a:cubicBezTo>
                    <a:pt x="218" y="124"/>
                    <a:pt x="218" y="124"/>
                    <a:pt x="218" y="124"/>
                  </a:cubicBezTo>
                  <a:cubicBezTo>
                    <a:pt x="218" y="124"/>
                    <a:pt x="218" y="124"/>
                    <a:pt x="218" y="125"/>
                  </a:cubicBezTo>
                  <a:cubicBezTo>
                    <a:pt x="217" y="125"/>
                    <a:pt x="217" y="125"/>
                    <a:pt x="217" y="125"/>
                  </a:cubicBezTo>
                  <a:cubicBezTo>
                    <a:pt x="217" y="125"/>
                    <a:pt x="217" y="124"/>
                    <a:pt x="217" y="124"/>
                  </a:cubicBezTo>
                  <a:cubicBezTo>
                    <a:pt x="217" y="124"/>
                    <a:pt x="217" y="124"/>
                    <a:pt x="217" y="124"/>
                  </a:cubicBezTo>
                  <a:cubicBezTo>
                    <a:pt x="217" y="124"/>
                    <a:pt x="217" y="125"/>
                    <a:pt x="217" y="125"/>
                  </a:cubicBezTo>
                  <a:cubicBezTo>
                    <a:pt x="217" y="125"/>
                    <a:pt x="217" y="125"/>
                    <a:pt x="217" y="125"/>
                  </a:cubicBezTo>
                  <a:cubicBezTo>
                    <a:pt x="217" y="125"/>
                    <a:pt x="217" y="125"/>
                    <a:pt x="217" y="124"/>
                  </a:cubicBezTo>
                  <a:cubicBezTo>
                    <a:pt x="217" y="124"/>
                    <a:pt x="217" y="125"/>
                    <a:pt x="216" y="125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215" y="125"/>
                    <a:pt x="215" y="125"/>
                    <a:pt x="215" y="125"/>
                  </a:cubicBezTo>
                  <a:cubicBezTo>
                    <a:pt x="215" y="125"/>
                    <a:pt x="215" y="125"/>
                    <a:pt x="215" y="125"/>
                  </a:cubicBezTo>
                  <a:cubicBezTo>
                    <a:pt x="215" y="125"/>
                    <a:pt x="215" y="125"/>
                    <a:pt x="215" y="125"/>
                  </a:cubicBezTo>
                  <a:cubicBezTo>
                    <a:pt x="215" y="125"/>
                    <a:pt x="215" y="125"/>
                    <a:pt x="215" y="124"/>
                  </a:cubicBezTo>
                  <a:cubicBezTo>
                    <a:pt x="215" y="125"/>
                    <a:pt x="215" y="125"/>
                    <a:pt x="215" y="125"/>
                  </a:cubicBezTo>
                  <a:cubicBezTo>
                    <a:pt x="214" y="125"/>
                    <a:pt x="214" y="125"/>
                    <a:pt x="213" y="125"/>
                  </a:cubicBezTo>
                  <a:cubicBezTo>
                    <a:pt x="213" y="126"/>
                    <a:pt x="214" y="126"/>
                    <a:pt x="214" y="126"/>
                  </a:cubicBezTo>
                  <a:cubicBezTo>
                    <a:pt x="213" y="126"/>
                    <a:pt x="213" y="127"/>
                    <a:pt x="213" y="127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1" y="128"/>
                    <a:pt x="211" y="128"/>
                    <a:pt x="210" y="129"/>
                  </a:cubicBezTo>
                  <a:cubicBezTo>
                    <a:pt x="210" y="129"/>
                    <a:pt x="210" y="129"/>
                    <a:pt x="210" y="129"/>
                  </a:cubicBezTo>
                  <a:cubicBezTo>
                    <a:pt x="210" y="129"/>
                    <a:pt x="209" y="130"/>
                    <a:pt x="209" y="130"/>
                  </a:cubicBezTo>
                  <a:cubicBezTo>
                    <a:pt x="209" y="130"/>
                    <a:pt x="209" y="130"/>
                    <a:pt x="208" y="130"/>
                  </a:cubicBezTo>
                  <a:cubicBezTo>
                    <a:pt x="208" y="130"/>
                    <a:pt x="208" y="131"/>
                    <a:pt x="208" y="131"/>
                  </a:cubicBezTo>
                  <a:cubicBezTo>
                    <a:pt x="208" y="131"/>
                    <a:pt x="207" y="131"/>
                    <a:pt x="207" y="131"/>
                  </a:cubicBezTo>
                  <a:cubicBezTo>
                    <a:pt x="207" y="132"/>
                    <a:pt x="207" y="132"/>
                    <a:pt x="207" y="132"/>
                  </a:cubicBezTo>
                  <a:cubicBezTo>
                    <a:pt x="206" y="132"/>
                    <a:pt x="206" y="132"/>
                    <a:pt x="206" y="132"/>
                  </a:cubicBezTo>
                  <a:cubicBezTo>
                    <a:pt x="206" y="132"/>
                    <a:pt x="206" y="132"/>
                    <a:pt x="206" y="133"/>
                  </a:cubicBezTo>
                  <a:cubicBezTo>
                    <a:pt x="205" y="133"/>
                    <a:pt x="206" y="134"/>
                    <a:pt x="206" y="134"/>
                  </a:cubicBezTo>
                  <a:cubicBezTo>
                    <a:pt x="206" y="135"/>
                    <a:pt x="205" y="136"/>
                    <a:pt x="205" y="137"/>
                  </a:cubicBezTo>
                  <a:cubicBezTo>
                    <a:pt x="205" y="137"/>
                    <a:pt x="205" y="138"/>
                    <a:pt x="205" y="138"/>
                  </a:cubicBezTo>
                  <a:cubicBezTo>
                    <a:pt x="205" y="138"/>
                    <a:pt x="205" y="138"/>
                    <a:pt x="205" y="139"/>
                  </a:cubicBezTo>
                  <a:cubicBezTo>
                    <a:pt x="204" y="139"/>
                    <a:pt x="204" y="139"/>
                    <a:pt x="204" y="139"/>
                  </a:cubicBezTo>
                  <a:cubicBezTo>
                    <a:pt x="204" y="139"/>
                    <a:pt x="204" y="140"/>
                    <a:pt x="204" y="140"/>
                  </a:cubicBezTo>
                  <a:cubicBezTo>
                    <a:pt x="204" y="140"/>
                    <a:pt x="204" y="140"/>
                    <a:pt x="204" y="140"/>
                  </a:cubicBezTo>
                  <a:cubicBezTo>
                    <a:pt x="203" y="140"/>
                    <a:pt x="203" y="140"/>
                    <a:pt x="203" y="141"/>
                  </a:cubicBezTo>
                  <a:cubicBezTo>
                    <a:pt x="203" y="141"/>
                    <a:pt x="203" y="141"/>
                    <a:pt x="202" y="141"/>
                  </a:cubicBezTo>
                  <a:cubicBezTo>
                    <a:pt x="202" y="141"/>
                    <a:pt x="202" y="141"/>
                    <a:pt x="202" y="140"/>
                  </a:cubicBezTo>
                  <a:cubicBezTo>
                    <a:pt x="202" y="140"/>
                    <a:pt x="201" y="139"/>
                    <a:pt x="201" y="139"/>
                  </a:cubicBezTo>
                  <a:cubicBezTo>
                    <a:pt x="201" y="138"/>
                    <a:pt x="201" y="138"/>
                    <a:pt x="200" y="137"/>
                  </a:cubicBezTo>
                  <a:cubicBezTo>
                    <a:pt x="200" y="137"/>
                    <a:pt x="200" y="137"/>
                    <a:pt x="200" y="136"/>
                  </a:cubicBezTo>
                  <a:cubicBezTo>
                    <a:pt x="200" y="136"/>
                    <a:pt x="200" y="136"/>
                    <a:pt x="200" y="135"/>
                  </a:cubicBezTo>
                  <a:cubicBezTo>
                    <a:pt x="199" y="135"/>
                    <a:pt x="199" y="134"/>
                    <a:pt x="199" y="134"/>
                  </a:cubicBezTo>
                  <a:cubicBezTo>
                    <a:pt x="199" y="133"/>
                    <a:pt x="198" y="132"/>
                    <a:pt x="198" y="131"/>
                  </a:cubicBezTo>
                  <a:cubicBezTo>
                    <a:pt x="198" y="130"/>
                    <a:pt x="198" y="129"/>
                    <a:pt x="197" y="128"/>
                  </a:cubicBezTo>
                  <a:cubicBezTo>
                    <a:pt x="197" y="128"/>
                    <a:pt x="197" y="127"/>
                    <a:pt x="197" y="127"/>
                  </a:cubicBezTo>
                  <a:cubicBezTo>
                    <a:pt x="197" y="126"/>
                    <a:pt x="197" y="126"/>
                    <a:pt x="197" y="126"/>
                  </a:cubicBezTo>
                  <a:cubicBezTo>
                    <a:pt x="198" y="126"/>
                    <a:pt x="197" y="126"/>
                    <a:pt x="197" y="125"/>
                  </a:cubicBezTo>
                  <a:cubicBezTo>
                    <a:pt x="197" y="125"/>
                    <a:pt x="197" y="125"/>
                    <a:pt x="197" y="124"/>
                  </a:cubicBezTo>
                  <a:cubicBezTo>
                    <a:pt x="197" y="124"/>
                    <a:pt x="197" y="124"/>
                    <a:pt x="196" y="124"/>
                  </a:cubicBezTo>
                  <a:cubicBezTo>
                    <a:pt x="196" y="124"/>
                    <a:pt x="196" y="125"/>
                    <a:pt x="196" y="125"/>
                  </a:cubicBezTo>
                  <a:cubicBezTo>
                    <a:pt x="197" y="125"/>
                    <a:pt x="196" y="126"/>
                    <a:pt x="195" y="126"/>
                  </a:cubicBezTo>
                  <a:cubicBezTo>
                    <a:pt x="195" y="126"/>
                    <a:pt x="195" y="126"/>
                    <a:pt x="195" y="126"/>
                  </a:cubicBezTo>
                  <a:cubicBezTo>
                    <a:pt x="194" y="126"/>
                    <a:pt x="193" y="124"/>
                    <a:pt x="193" y="124"/>
                  </a:cubicBezTo>
                  <a:cubicBezTo>
                    <a:pt x="193" y="124"/>
                    <a:pt x="193" y="124"/>
                    <a:pt x="193" y="124"/>
                  </a:cubicBezTo>
                  <a:cubicBezTo>
                    <a:pt x="193" y="124"/>
                    <a:pt x="194" y="124"/>
                    <a:pt x="194" y="124"/>
                  </a:cubicBezTo>
                  <a:cubicBezTo>
                    <a:pt x="194" y="124"/>
                    <a:pt x="194" y="124"/>
                    <a:pt x="194" y="123"/>
                  </a:cubicBezTo>
                  <a:cubicBezTo>
                    <a:pt x="193" y="124"/>
                    <a:pt x="192" y="123"/>
                    <a:pt x="192" y="123"/>
                  </a:cubicBezTo>
                  <a:cubicBezTo>
                    <a:pt x="192" y="123"/>
                    <a:pt x="192" y="122"/>
                    <a:pt x="192" y="122"/>
                  </a:cubicBezTo>
                  <a:cubicBezTo>
                    <a:pt x="191" y="122"/>
                    <a:pt x="191" y="122"/>
                    <a:pt x="191" y="122"/>
                  </a:cubicBezTo>
                  <a:cubicBezTo>
                    <a:pt x="191" y="122"/>
                    <a:pt x="191" y="121"/>
                    <a:pt x="190" y="121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90" y="120"/>
                    <a:pt x="190" y="120"/>
                    <a:pt x="190" y="120"/>
                  </a:cubicBezTo>
                  <a:cubicBezTo>
                    <a:pt x="189" y="120"/>
                    <a:pt x="187" y="121"/>
                    <a:pt x="187" y="120"/>
                  </a:cubicBezTo>
                  <a:cubicBezTo>
                    <a:pt x="187" y="120"/>
                    <a:pt x="186" y="120"/>
                    <a:pt x="186" y="120"/>
                  </a:cubicBezTo>
                  <a:cubicBezTo>
                    <a:pt x="185" y="120"/>
                    <a:pt x="185" y="120"/>
                    <a:pt x="185" y="120"/>
                  </a:cubicBezTo>
                  <a:cubicBezTo>
                    <a:pt x="185" y="121"/>
                    <a:pt x="184" y="121"/>
                    <a:pt x="184" y="121"/>
                  </a:cubicBezTo>
                  <a:cubicBezTo>
                    <a:pt x="183" y="121"/>
                    <a:pt x="183" y="120"/>
                    <a:pt x="183" y="120"/>
                  </a:cubicBezTo>
                  <a:cubicBezTo>
                    <a:pt x="182" y="120"/>
                    <a:pt x="182" y="120"/>
                    <a:pt x="181" y="120"/>
                  </a:cubicBezTo>
                  <a:cubicBezTo>
                    <a:pt x="181" y="120"/>
                    <a:pt x="181" y="120"/>
                    <a:pt x="181" y="120"/>
                  </a:cubicBezTo>
                  <a:cubicBezTo>
                    <a:pt x="180" y="120"/>
                    <a:pt x="180" y="120"/>
                    <a:pt x="180" y="120"/>
                  </a:cubicBezTo>
                  <a:cubicBezTo>
                    <a:pt x="179" y="120"/>
                    <a:pt x="179" y="120"/>
                    <a:pt x="179" y="120"/>
                  </a:cubicBezTo>
                  <a:cubicBezTo>
                    <a:pt x="179" y="119"/>
                    <a:pt x="179" y="119"/>
                    <a:pt x="179" y="119"/>
                  </a:cubicBezTo>
                  <a:cubicBezTo>
                    <a:pt x="178" y="119"/>
                    <a:pt x="178" y="118"/>
                    <a:pt x="178" y="118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178" y="118"/>
                    <a:pt x="177" y="118"/>
                    <a:pt x="177" y="118"/>
                  </a:cubicBezTo>
                  <a:cubicBezTo>
                    <a:pt x="177" y="118"/>
                    <a:pt x="176" y="119"/>
                    <a:pt x="176" y="119"/>
                  </a:cubicBezTo>
                  <a:cubicBezTo>
                    <a:pt x="176" y="119"/>
                    <a:pt x="175" y="119"/>
                    <a:pt x="175" y="119"/>
                  </a:cubicBezTo>
                  <a:cubicBezTo>
                    <a:pt x="175" y="118"/>
                    <a:pt x="174" y="118"/>
                    <a:pt x="174" y="118"/>
                  </a:cubicBezTo>
                  <a:cubicBezTo>
                    <a:pt x="174" y="118"/>
                    <a:pt x="173" y="118"/>
                    <a:pt x="173" y="117"/>
                  </a:cubicBezTo>
                  <a:cubicBezTo>
                    <a:pt x="173" y="117"/>
                    <a:pt x="172" y="117"/>
                    <a:pt x="172" y="117"/>
                  </a:cubicBezTo>
                  <a:cubicBezTo>
                    <a:pt x="172" y="117"/>
                    <a:pt x="171" y="116"/>
                    <a:pt x="171" y="116"/>
                  </a:cubicBezTo>
                  <a:cubicBezTo>
                    <a:pt x="171" y="115"/>
                    <a:pt x="171" y="115"/>
                    <a:pt x="171" y="115"/>
                  </a:cubicBezTo>
                  <a:cubicBezTo>
                    <a:pt x="171" y="115"/>
                    <a:pt x="171" y="115"/>
                    <a:pt x="171" y="114"/>
                  </a:cubicBezTo>
                  <a:cubicBezTo>
                    <a:pt x="170" y="114"/>
                    <a:pt x="170" y="114"/>
                    <a:pt x="170" y="114"/>
                  </a:cubicBezTo>
                  <a:cubicBezTo>
                    <a:pt x="170" y="114"/>
                    <a:pt x="170" y="114"/>
                    <a:pt x="170" y="114"/>
                  </a:cubicBezTo>
                  <a:cubicBezTo>
                    <a:pt x="169" y="114"/>
                    <a:pt x="169" y="114"/>
                    <a:pt x="169" y="114"/>
                  </a:cubicBezTo>
                  <a:cubicBezTo>
                    <a:pt x="169" y="114"/>
                    <a:pt x="169" y="114"/>
                    <a:pt x="169" y="114"/>
                  </a:cubicBezTo>
                  <a:cubicBezTo>
                    <a:pt x="169" y="114"/>
                    <a:pt x="168" y="114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6"/>
                    <a:pt x="169" y="117"/>
                    <a:pt x="169" y="117"/>
                  </a:cubicBezTo>
                  <a:cubicBezTo>
                    <a:pt x="169" y="117"/>
                    <a:pt x="169" y="117"/>
                    <a:pt x="170" y="118"/>
                  </a:cubicBezTo>
                  <a:cubicBezTo>
                    <a:pt x="170" y="118"/>
                    <a:pt x="169" y="118"/>
                    <a:pt x="170" y="118"/>
                  </a:cubicBezTo>
                  <a:cubicBezTo>
                    <a:pt x="170" y="118"/>
                    <a:pt x="170" y="118"/>
                    <a:pt x="171" y="118"/>
                  </a:cubicBezTo>
                  <a:cubicBezTo>
                    <a:pt x="171" y="119"/>
                    <a:pt x="171" y="119"/>
                    <a:pt x="170" y="119"/>
                  </a:cubicBezTo>
                  <a:cubicBezTo>
                    <a:pt x="170" y="119"/>
                    <a:pt x="171" y="119"/>
                    <a:pt x="171" y="119"/>
                  </a:cubicBezTo>
                  <a:cubicBezTo>
                    <a:pt x="170" y="119"/>
                    <a:pt x="171" y="120"/>
                    <a:pt x="171" y="120"/>
                  </a:cubicBezTo>
                  <a:cubicBezTo>
                    <a:pt x="171" y="120"/>
                    <a:pt x="171" y="120"/>
                    <a:pt x="171" y="120"/>
                  </a:cubicBezTo>
                  <a:cubicBezTo>
                    <a:pt x="171" y="120"/>
                    <a:pt x="171" y="121"/>
                    <a:pt x="171" y="121"/>
                  </a:cubicBezTo>
                  <a:cubicBezTo>
                    <a:pt x="172" y="121"/>
                    <a:pt x="172" y="121"/>
                    <a:pt x="172" y="121"/>
                  </a:cubicBezTo>
                  <a:cubicBezTo>
                    <a:pt x="171" y="120"/>
                    <a:pt x="172" y="120"/>
                    <a:pt x="172" y="119"/>
                  </a:cubicBezTo>
                  <a:cubicBezTo>
                    <a:pt x="172" y="119"/>
                    <a:pt x="172" y="119"/>
                    <a:pt x="172" y="119"/>
                  </a:cubicBezTo>
                  <a:cubicBezTo>
                    <a:pt x="172" y="120"/>
                    <a:pt x="172" y="119"/>
                    <a:pt x="172" y="120"/>
                  </a:cubicBezTo>
                  <a:cubicBezTo>
                    <a:pt x="172" y="120"/>
                    <a:pt x="172" y="121"/>
                    <a:pt x="172" y="121"/>
                  </a:cubicBezTo>
                  <a:cubicBezTo>
                    <a:pt x="172" y="121"/>
                    <a:pt x="172" y="121"/>
                    <a:pt x="172" y="122"/>
                  </a:cubicBezTo>
                  <a:cubicBezTo>
                    <a:pt x="172" y="122"/>
                    <a:pt x="172" y="122"/>
                    <a:pt x="172" y="122"/>
                  </a:cubicBezTo>
                  <a:cubicBezTo>
                    <a:pt x="173" y="122"/>
                    <a:pt x="173" y="122"/>
                    <a:pt x="173" y="122"/>
                  </a:cubicBezTo>
                  <a:cubicBezTo>
                    <a:pt x="173" y="122"/>
                    <a:pt x="173" y="122"/>
                    <a:pt x="173" y="122"/>
                  </a:cubicBezTo>
                  <a:cubicBezTo>
                    <a:pt x="174" y="122"/>
                    <a:pt x="175" y="122"/>
                    <a:pt x="175" y="122"/>
                  </a:cubicBezTo>
                  <a:cubicBezTo>
                    <a:pt x="175" y="122"/>
                    <a:pt x="175" y="122"/>
                    <a:pt x="175" y="122"/>
                  </a:cubicBezTo>
                  <a:cubicBezTo>
                    <a:pt x="175" y="122"/>
                    <a:pt x="175" y="122"/>
                    <a:pt x="176" y="122"/>
                  </a:cubicBezTo>
                  <a:cubicBezTo>
                    <a:pt x="176" y="122"/>
                    <a:pt x="176" y="122"/>
                    <a:pt x="176" y="121"/>
                  </a:cubicBezTo>
                  <a:cubicBezTo>
                    <a:pt x="176" y="121"/>
                    <a:pt x="176" y="121"/>
                    <a:pt x="176" y="121"/>
                  </a:cubicBezTo>
                  <a:cubicBezTo>
                    <a:pt x="177" y="120"/>
                    <a:pt x="177" y="120"/>
                    <a:pt x="177" y="120"/>
                  </a:cubicBezTo>
                  <a:cubicBezTo>
                    <a:pt x="178" y="120"/>
                    <a:pt x="178" y="119"/>
                    <a:pt x="178" y="119"/>
                  </a:cubicBezTo>
                  <a:cubicBezTo>
                    <a:pt x="178" y="119"/>
                    <a:pt x="178" y="119"/>
                    <a:pt x="178" y="119"/>
                  </a:cubicBezTo>
                  <a:cubicBezTo>
                    <a:pt x="178" y="120"/>
                    <a:pt x="178" y="120"/>
                    <a:pt x="178" y="120"/>
                  </a:cubicBezTo>
                  <a:cubicBezTo>
                    <a:pt x="178" y="120"/>
                    <a:pt x="178" y="120"/>
                    <a:pt x="178" y="120"/>
                  </a:cubicBezTo>
                  <a:cubicBezTo>
                    <a:pt x="178" y="120"/>
                    <a:pt x="178" y="121"/>
                    <a:pt x="178" y="121"/>
                  </a:cubicBezTo>
                  <a:cubicBezTo>
                    <a:pt x="178" y="121"/>
                    <a:pt x="179" y="122"/>
                    <a:pt x="179" y="122"/>
                  </a:cubicBezTo>
                  <a:cubicBezTo>
                    <a:pt x="179" y="122"/>
                    <a:pt x="180" y="122"/>
                    <a:pt x="180" y="123"/>
                  </a:cubicBezTo>
                  <a:cubicBezTo>
                    <a:pt x="180" y="123"/>
                    <a:pt x="180" y="122"/>
                    <a:pt x="181" y="123"/>
                  </a:cubicBezTo>
                  <a:cubicBezTo>
                    <a:pt x="181" y="123"/>
                    <a:pt x="181" y="123"/>
                    <a:pt x="181" y="124"/>
                  </a:cubicBezTo>
                  <a:cubicBezTo>
                    <a:pt x="181" y="124"/>
                    <a:pt x="182" y="124"/>
                    <a:pt x="182" y="124"/>
                  </a:cubicBezTo>
                  <a:cubicBezTo>
                    <a:pt x="182" y="124"/>
                    <a:pt x="182" y="125"/>
                    <a:pt x="181" y="125"/>
                  </a:cubicBezTo>
                  <a:cubicBezTo>
                    <a:pt x="181" y="125"/>
                    <a:pt x="181" y="125"/>
                    <a:pt x="181" y="125"/>
                  </a:cubicBezTo>
                  <a:cubicBezTo>
                    <a:pt x="181" y="126"/>
                    <a:pt x="181" y="126"/>
                    <a:pt x="180" y="126"/>
                  </a:cubicBezTo>
                  <a:cubicBezTo>
                    <a:pt x="180" y="126"/>
                    <a:pt x="180" y="126"/>
                    <a:pt x="180" y="126"/>
                  </a:cubicBezTo>
                  <a:cubicBezTo>
                    <a:pt x="180" y="127"/>
                    <a:pt x="180" y="128"/>
                    <a:pt x="180" y="128"/>
                  </a:cubicBezTo>
                  <a:cubicBezTo>
                    <a:pt x="179" y="128"/>
                    <a:pt x="178" y="128"/>
                    <a:pt x="178" y="129"/>
                  </a:cubicBezTo>
                  <a:cubicBezTo>
                    <a:pt x="178" y="129"/>
                    <a:pt x="178" y="129"/>
                    <a:pt x="178" y="129"/>
                  </a:cubicBezTo>
                  <a:cubicBezTo>
                    <a:pt x="178" y="129"/>
                    <a:pt x="177" y="129"/>
                    <a:pt x="177" y="129"/>
                  </a:cubicBezTo>
                  <a:cubicBezTo>
                    <a:pt x="177" y="129"/>
                    <a:pt x="177" y="130"/>
                    <a:pt x="177" y="130"/>
                  </a:cubicBezTo>
                  <a:cubicBezTo>
                    <a:pt x="176" y="130"/>
                    <a:pt x="176" y="130"/>
                    <a:pt x="176" y="130"/>
                  </a:cubicBezTo>
                  <a:cubicBezTo>
                    <a:pt x="176" y="130"/>
                    <a:pt x="176" y="130"/>
                    <a:pt x="175" y="130"/>
                  </a:cubicBezTo>
                  <a:cubicBezTo>
                    <a:pt x="175" y="131"/>
                    <a:pt x="174" y="131"/>
                    <a:pt x="174" y="131"/>
                  </a:cubicBezTo>
                  <a:cubicBezTo>
                    <a:pt x="174" y="131"/>
                    <a:pt x="173" y="131"/>
                    <a:pt x="173" y="132"/>
                  </a:cubicBezTo>
                  <a:cubicBezTo>
                    <a:pt x="173" y="132"/>
                    <a:pt x="173" y="132"/>
                    <a:pt x="173" y="132"/>
                  </a:cubicBezTo>
                  <a:cubicBezTo>
                    <a:pt x="172" y="133"/>
                    <a:pt x="171" y="133"/>
                    <a:pt x="170" y="133"/>
                  </a:cubicBezTo>
                  <a:cubicBezTo>
                    <a:pt x="169" y="133"/>
                    <a:pt x="169" y="134"/>
                    <a:pt x="169" y="134"/>
                  </a:cubicBezTo>
                  <a:cubicBezTo>
                    <a:pt x="169" y="134"/>
                    <a:pt x="168" y="134"/>
                    <a:pt x="168" y="134"/>
                  </a:cubicBezTo>
                  <a:cubicBezTo>
                    <a:pt x="168" y="134"/>
                    <a:pt x="167" y="134"/>
                    <a:pt x="167" y="135"/>
                  </a:cubicBezTo>
                  <a:cubicBezTo>
                    <a:pt x="166" y="135"/>
                    <a:pt x="166" y="135"/>
                    <a:pt x="166" y="135"/>
                  </a:cubicBezTo>
                  <a:cubicBezTo>
                    <a:pt x="165" y="135"/>
                    <a:pt x="165" y="135"/>
                    <a:pt x="165" y="135"/>
                  </a:cubicBezTo>
                  <a:cubicBezTo>
                    <a:pt x="164" y="136"/>
                    <a:pt x="163" y="136"/>
                    <a:pt x="163" y="135"/>
                  </a:cubicBezTo>
                  <a:cubicBezTo>
                    <a:pt x="163" y="134"/>
                    <a:pt x="163" y="134"/>
                    <a:pt x="163" y="134"/>
                  </a:cubicBezTo>
                  <a:cubicBezTo>
                    <a:pt x="162" y="134"/>
                    <a:pt x="162" y="133"/>
                    <a:pt x="162" y="132"/>
                  </a:cubicBezTo>
                  <a:cubicBezTo>
                    <a:pt x="162" y="132"/>
                    <a:pt x="162" y="132"/>
                    <a:pt x="162" y="132"/>
                  </a:cubicBezTo>
                  <a:cubicBezTo>
                    <a:pt x="162" y="131"/>
                    <a:pt x="162" y="131"/>
                    <a:pt x="162" y="131"/>
                  </a:cubicBezTo>
                  <a:cubicBezTo>
                    <a:pt x="162" y="130"/>
                    <a:pt x="161" y="130"/>
                    <a:pt x="161" y="129"/>
                  </a:cubicBezTo>
                  <a:cubicBezTo>
                    <a:pt x="161" y="129"/>
                    <a:pt x="161" y="129"/>
                    <a:pt x="161" y="129"/>
                  </a:cubicBezTo>
                  <a:cubicBezTo>
                    <a:pt x="160" y="127"/>
                    <a:pt x="160" y="127"/>
                    <a:pt x="160" y="127"/>
                  </a:cubicBezTo>
                  <a:cubicBezTo>
                    <a:pt x="159" y="127"/>
                    <a:pt x="159" y="127"/>
                    <a:pt x="158" y="126"/>
                  </a:cubicBezTo>
                  <a:cubicBezTo>
                    <a:pt x="158" y="126"/>
                    <a:pt x="158" y="126"/>
                    <a:pt x="158" y="125"/>
                  </a:cubicBezTo>
                  <a:cubicBezTo>
                    <a:pt x="158" y="125"/>
                    <a:pt x="158" y="124"/>
                    <a:pt x="158" y="123"/>
                  </a:cubicBezTo>
                  <a:cubicBezTo>
                    <a:pt x="157" y="123"/>
                    <a:pt x="157" y="123"/>
                    <a:pt x="157" y="122"/>
                  </a:cubicBezTo>
                  <a:cubicBezTo>
                    <a:pt x="156" y="122"/>
                    <a:pt x="156" y="122"/>
                    <a:pt x="156" y="121"/>
                  </a:cubicBezTo>
                  <a:cubicBezTo>
                    <a:pt x="156" y="120"/>
                    <a:pt x="155" y="120"/>
                    <a:pt x="155" y="119"/>
                  </a:cubicBezTo>
                  <a:cubicBezTo>
                    <a:pt x="154" y="119"/>
                    <a:pt x="154" y="118"/>
                    <a:pt x="154" y="118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6"/>
                    <a:pt x="153" y="116"/>
                    <a:pt x="153" y="115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4"/>
                    <a:pt x="152" y="114"/>
                    <a:pt x="152" y="113"/>
                  </a:cubicBezTo>
                  <a:cubicBezTo>
                    <a:pt x="152" y="112"/>
                    <a:pt x="152" y="112"/>
                    <a:pt x="153" y="111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53" y="110"/>
                    <a:pt x="153" y="109"/>
                    <a:pt x="154" y="109"/>
                  </a:cubicBezTo>
                  <a:cubicBezTo>
                    <a:pt x="154" y="108"/>
                    <a:pt x="154" y="108"/>
                    <a:pt x="154" y="107"/>
                  </a:cubicBezTo>
                  <a:cubicBezTo>
                    <a:pt x="154" y="107"/>
                    <a:pt x="154" y="107"/>
                    <a:pt x="154" y="107"/>
                  </a:cubicBezTo>
                  <a:cubicBezTo>
                    <a:pt x="154" y="107"/>
                    <a:pt x="154" y="106"/>
                    <a:pt x="154" y="106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4" y="106"/>
                    <a:pt x="154" y="106"/>
                    <a:pt x="153" y="106"/>
                  </a:cubicBezTo>
                  <a:cubicBezTo>
                    <a:pt x="153" y="106"/>
                    <a:pt x="153" y="106"/>
                    <a:pt x="152" y="106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1" y="106"/>
                    <a:pt x="151" y="107"/>
                    <a:pt x="150" y="107"/>
                  </a:cubicBezTo>
                  <a:cubicBezTo>
                    <a:pt x="150" y="106"/>
                    <a:pt x="150" y="106"/>
                    <a:pt x="149" y="106"/>
                  </a:cubicBezTo>
                  <a:cubicBezTo>
                    <a:pt x="149" y="106"/>
                    <a:pt x="148" y="105"/>
                    <a:pt x="148" y="106"/>
                  </a:cubicBezTo>
                  <a:cubicBezTo>
                    <a:pt x="148" y="106"/>
                    <a:pt x="148" y="106"/>
                    <a:pt x="148" y="106"/>
                  </a:cubicBezTo>
                  <a:cubicBezTo>
                    <a:pt x="148" y="106"/>
                    <a:pt x="148" y="106"/>
                    <a:pt x="147" y="106"/>
                  </a:cubicBezTo>
                  <a:cubicBezTo>
                    <a:pt x="147" y="106"/>
                    <a:pt x="147" y="106"/>
                    <a:pt x="146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5" y="105"/>
                    <a:pt x="145" y="105"/>
                    <a:pt x="145" y="105"/>
                  </a:cubicBezTo>
                  <a:cubicBezTo>
                    <a:pt x="145" y="105"/>
                    <a:pt x="145" y="105"/>
                    <a:pt x="145" y="105"/>
                  </a:cubicBezTo>
                  <a:cubicBezTo>
                    <a:pt x="145" y="105"/>
                    <a:pt x="144" y="105"/>
                    <a:pt x="144" y="105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4" y="104"/>
                    <a:pt x="144" y="104"/>
                    <a:pt x="144" y="104"/>
                  </a:cubicBezTo>
                  <a:cubicBezTo>
                    <a:pt x="143" y="104"/>
                    <a:pt x="143" y="104"/>
                    <a:pt x="143" y="104"/>
                  </a:cubicBezTo>
                  <a:cubicBezTo>
                    <a:pt x="143" y="104"/>
                    <a:pt x="143" y="104"/>
                    <a:pt x="143" y="104"/>
                  </a:cubicBezTo>
                  <a:cubicBezTo>
                    <a:pt x="143" y="103"/>
                    <a:pt x="143" y="103"/>
                    <a:pt x="143" y="103"/>
                  </a:cubicBezTo>
                  <a:cubicBezTo>
                    <a:pt x="143" y="103"/>
                    <a:pt x="143" y="103"/>
                    <a:pt x="143" y="103"/>
                  </a:cubicBezTo>
                  <a:cubicBezTo>
                    <a:pt x="144" y="103"/>
                    <a:pt x="144" y="103"/>
                    <a:pt x="143" y="103"/>
                  </a:cubicBezTo>
                  <a:cubicBezTo>
                    <a:pt x="143" y="103"/>
                    <a:pt x="143" y="103"/>
                    <a:pt x="143" y="103"/>
                  </a:cubicBezTo>
                  <a:cubicBezTo>
                    <a:pt x="143" y="103"/>
                    <a:pt x="144" y="103"/>
                    <a:pt x="144" y="103"/>
                  </a:cubicBezTo>
                  <a:cubicBezTo>
                    <a:pt x="144" y="103"/>
                    <a:pt x="144" y="103"/>
                    <a:pt x="144" y="103"/>
                  </a:cubicBezTo>
                  <a:cubicBezTo>
                    <a:pt x="143" y="103"/>
                    <a:pt x="143" y="103"/>
                    <a:pt x="143" y="103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4" y="102"/>
                  </a:cubicBezTo>
                  <a:cubicBezTo>
                    <a:pt x="144" y="102"/>
                    <a:pt x="144" y="102"/>
                    <a:pt x="144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143" y="101"/>
                    <a:pt x="144" y="101"/>
                    <a:pt x="144" y="100"/>
                  </a:cubicBezTo>
                  <a:cubicBezTo>
                    <a:pt x="144" y="101"/>
                    <a:pt x="144" y="101"/>
                    <a:pt x="145" y="101"/>
                  </a:cubicBezTo>
                  <a:cubicBezTo>
                    <a:pt x="145" y="101"/>
                    <a:pt x="145" y="101"/>
                    <a:pt x="145" y="101"/>
                  </a:cubicBezTo>
                  <a:cubicBezTo>
                    <a:pt x="145" y="101"/>
                    <a:pt x="144" y="101"/>
                    <a:pt x="144" y="101"/>
                  </a:cubicBezTo>
                  <a:cubicBezTo>
                    <a:pt x="144" y="100"/>
                    <a:pt x="144" y="100"/>
                    <a:pt x="144" y="100"/>
                  </a:cubicBezTo>
                  <a:cubicBezTo>
                    <a:pt x="145" y="100"/>
                    <a:pt x="145" y="100"/>
                    <a:pt x="145" y="100"/>
                  </a:cubicBezTo>
                  <a:cubicBezTo>
                    <a:pt x="145" y="101"/>
                    <a:pt x="145" y="101"/>
                    <a:pt x="145" y="101"/>
                  </a:cubicBezTo>
                  <a:cubicBezTo>
                    <a:pt x="145" y="101"/>
                    <a:pt x="146" y="101"/>
                    <a:pt x="146" y="101"/>
                  </a:cubicBezTo>
                  <a:cubicBezTo>
                    <a:pt x="146" y="101"/>
                    <a:pt x="146" y="101"/>
                    <a:pt x="146" y="101"/>
                  </a:cubicBezTo>
                  <a:cubicBezTo>
                    <a:pt x="146" y="101"/>
                    <a:pt x="146" y="101"/>
                    <a:pt x="146" y="101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6" y="100"/>
                    <a:pt x="147" y="100"/>
                    <a:pt x="147" y="100"/>
                  </a:cubicBezTo>
                  <a:cubicBezTo>
                    <a:pt x="147" y="100"/>
                    <a:pt x="147" y="100"/>
                    <a:pt x="147" y="100"/>
                  </a:cubicBezTo>
                  <a:cubicBezTo>
                    <a:pt x="147" y="100"/>
                    <a:pt x="147" y="100"/>
                    <a:pt x="146" y="100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6" y="99"/>
                    <a:pt x="146" y="99"/>
                    <a:pt x="146" y="99"/>
                  </a:cubicBezTo>
                  <a:cubicBezTo>
                    <a:pt x="146" y="99"/>
                    <a:pt x="147" y="100"/>
                    <a:pt x="147" y="100"/>
                  </a:cubicBezTo>
                  <a:cubicBezTo>
                    <a:pt x="147" y="100"/>
                    <a:pt x="147" y="99"/>
                    <a:pt x="147" y="99"/>
                  </a:cubicBezTo>
                  <a:cubicBezTo>
                    <a:pt x="148" y="100"/>
                    <a:pt x="148" y="100"/>
                    <a:pt x="149" y="100"/>
                  </a:cubicBezTo>
                  <a:cubicBezTo>
                    <a:pt x="149" y="99"/>
                    <a:pt x="149" y="99"/>
                    <a:pt x="149" y="99"/>
                  </a:cubicBezTo>
                  <a:cubicBezTo>
                    <a:pt x="149" y="99"/>
                    <a:pt x="150" y="99"/>
                    <a:pt x="151" y="98"/>
                  </a:cubicBezTo>
                  <a:cubicBezTo>
                    <a:pt x="152" y="98"/>
                    <a:pt x="152" y="99"/>
                    <a:pt x="153" y="98"/>
                  </a:cubicBezTo>
                  <a:cubicBezTo>
                    <a:pt x="153" y="98"/>
                    <a:pt x="153" y="99"/>
                    <a:pt x="153" y="99"/>
                  </a:cubicBezTo>
                  <a:cubicBezTo>
                    <a:pt x="154" y="99"/>
                    <a:pt x="154" y="99"/>
                    <a:pt x="154" y="99"/>
                  </a:cubicBezTo>
                  <a:cubicBezTo>
                    <a:pt x="154" y="99"/>
                    <a:pt x="154" y="99"/>
                    <a:pt x="155" y="99"/>
                  </a:cubicBezTo>
                  <a:cubicBezTo>
                    <a:pt x="155" y="99"/>
                    <a:pt x="155" y="100"/>
                    <a:pt x="156" y="100"/>
                  </a:cubicBezTo>
                  <a:cubicBezTo>
                    <a:pt x="156" y="100"/>
                    <a:pt x="157" y="100"/>
                    <a:pt x="157" y="100"/>
                  </a:cubicBezTo>
                  <a:cubicBezTo>
                    <a:pt x="157" y="100"/>
                    <a:pt x="158" y="100"/>
                    <a:pt x="158" y="100"/>
                  </a:cubicBezTo>
                  <a:cubicBezTo>
                    <a:pt x="158" y="100"/>
                    <a:pt x="159" y="100"/>
                    <a:pt x="159" y="100"/>
                  </a:cubicBezTo>
                  <a:cubicBezTo>
                    <a:pt x="160" y="100"/>
                    <a:pt x="161" y="99"/>
                    <a:pt x="161" y="98"/>
                  </a:cubicBezTo>
                  <a:cubicBezTo>
                    <a:pt x="161" y="98"/>
                    <a:pt x="160" y="98"/>
                    <a:pt x="160" y="97"/>
                  </a:cubicBezTo>
                  <a:cubicBezTo>
                    <a:pt x="160" y="97"/>
                    <a:pt x="159" y="97"/>
                    <a:pt x="159" y="97"/>
                  </a:cubicBezTo>
                  <a:cubicBezTo>
                    <a:pt x="159" y="96"/>
                    <a:pt x="159" y="96"/>
                    <a:pt x="159" y="96"/>
                  </a:cubicBezTo>
                  <a:cubicBezTo>
                    <a:pt x="159" y="96"/>
                    <a:pt x="158" y="96"/>
                    <a:pt x="158" y="96"/>
                  </a:cubicBezTo>
                  <a:cubicBezTo>
                    <a:pt x="158" y="95"/>
                    <a:pt x="158" y="95"/>
                    <a:pt x="157" y="95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6" y="95"/>
                    <a:pt x="156" y="94"/>
                    <a:pt x="156" y="94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6" y="94"/>
                    <a:pt x="155" y="94"/>
                    <a:pt x="155" y="94"/>
                  </a:cubicBezTo>
                  <a:cubicBezTo>
                    <a:pt x="155" y="94"/>
                    <a:pt x="156" y="94"/>
                    <a:pt x="156" y="93"/>
                  </a:cubicBezTo>
                  <a:cubicBezTo>
                    <a:pt x="156" y="93"/>
                    <a:pt x="156" y="93"/>
                    <a:pt x="156" y="93"/>
                  </a:cubicBezTo>
                  <a:cubicBezTo>
                    <a:pt x="157" y="93"/>
                    <a:pt x="157" y="93"/>
                    <a:pt x="157" y="92"/>
                  </a:cubicBezTo>
                  <a:cubicBezTo>
                    <a:pt x="157" y="92"/>
                    <a:pt x="156" y="92"/>
                    <a:pt x="156" y="92"/>
                  </a:cubicBezTo>
                  <a:cubicBezTo>
                    <a:pt x="156" y="92"/>
                    <a:pt x="156" y="92"/>
                    <a:pt x="156" y="92"/>
                  </a:cubicBezTo>
                  <a:cubicBezTo>
                    <a:pt x="157" y="92"/>
                    <a:pt x="157" y="91"/>
                    <a:pt x="158" y="91"/>
                  </a:cubicBezTo>
                  <a:cubicBezTo>
                    <a:pt x="158" y="91"/>
                    <a:pt x="158" y="91"/>
                    <a:pt x="158" y="91"/>
                  </a:cubicBezTo>
                  <a:cubicBezTo>
                    <a:pt x="157" y="91"/>
                    <a:pt x="157" y="91"/>
                    <a:pt x="157" y="91"/>
                  </a:cubicBezTo>
                  <a:cubicBezTo>
                    <a:pt x="157" y="91"/>
                    <a:pt x="157" y="91"/>
                    <a:pt x="157" y="91"/>
                  </a:cubicBezTo>
                  <a:cubicBezTo>
                    <a:pt x="156" y="91"/>
                    <a:pt x="156" y="91"/>
                    <a:pt x="156" y="91"/>
                  </a:cubicBezTo>
                  <a:cubicBezTo>
                    <a:pt x="156" y="91"/>
                    <a:pt x="156" y="91"/>
                    <a:pt x="155" y="91"/>
                  </a:cubicBezTo>
                  <a:cubicBezTo>
                    <a:pt x="155" y="92"/>
                    <a:pt x="154" y="92"/>
                    <a:pt x="154" y="92"/>
                  </a:cubicBezTo>
                  <a:cubicBezTo>
                    <a:pt x="154" y="92"/>
                    <a:pt x="154" y="92"/>
                    <a:pt x="154" y="92"/>
                  </a:cubicBezTo>
                  <a:cubicBezTo>
                    <a:pt x="153" y="92"/>
                    <a:pt x="153" y="92"/>
                    <a:pt x="153" y="92"/>
                  </a:cubicBezTo>
                  <a:cubicBezTo>
                    <a:pt x="153" y="92"/>
                    <a:pt x="153" y="92"/>
                    <a:pt x="153" y="92"/>
                  </a:cubicBezTo>
                  <a:cubicBezTo>
                    <a:pt x="153" y="92"/>
                    <a:pt x="153" y="92"/>
                    <a:pt x="153" y="92"/>
                  </a:cubicBezTo>
                  <a:cubicBezTo>
                    <a:pt x="153" y="92"/>
                    <a:pt x="153" y="92"/>
                    <a:pt x="153" y="92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52" y="93"/>
                    <a:pt x="153" y="93"/>
                    <a:pt x="153" y="94"/>
                  </a:cubicBezTo>
                  <a:cubicBezTo>
                    <a:pt x="153" y="94"/>
                    <a:pt x="154" y="94"/>
                    <a:pt x="154" y="94"/>
                  </a:cubicBezTo>
                  <a:cubicBezTo>
                    <a:pt x="154" y="94"/>
                    <a:pt x="154" y="94"/>
                    <a:pt x="155" y="94"/>
                  </a:cubicBezTo>
                  <a:cubicBezTo>
                    <a:pt x="155" y="94"/>
                    <a:pt x="154" y="94"/>
                    <a:pt x="154" y="94"/>
                  </a:cubicBezTo>
                  <a:cubicBezTo>
                    <a:pt x="154" y="94"/>
                    <a:pt x="154" y="94"/>
                    <a:pt x="154" y="94"/>
                  </a:cubicBezTo>
                  <a:cubicBezTo>
                    <a:pt x="154" y="94"/>
                    <a:pt x="154" y="94"/>
                    <a:pt x="153" y="94"/>
                  </a:cubicBezTo>
                  <a:cubicBezTo>
                    <a:pt x="153" y="94"/>
                    <a:pt x="153" y="94"/>
                    <a:pt x="153" y="94"/>
                  </a:cubicBezTo>
                  <a:cubicBezTo>
                    <a:pt x="153" y="94"/>
                    <a:pt x="153" y="94"/>
                    <a:pt x="152" y="94"/>
                  </a:cubicBezTo>
                  <a:cubicBezTo>
                    <a:pt x="152" y="95"/>
                    <a:pt x="152" y="95"/>
                    <a:pt x="151" y="95"/>
                  </a:cubicBezTo>
                  <a:cubicBezTo>
                    <a:pt x="151" y="95"/>
                    <a:pt x="151" y="95"/>
                    <a:pt x="151" y="95"/>
                  </a:cubicBezTo>
                  <a:cubicBezTo>
                    <a:pt x="151" y="94"/>
                    <a:pt x="151" y="94"/>
                    <a:pt x="150" y="94"/>
                  </a:cubicBezTo>
                  <a:cubicBezTo>
                    <a:pt x="150" y="94"/>
                    <a:pt x="150" y="94"/>
                    <a:pt x="150" y="94"/>
                  </a:cubicBezTo>
                  <a:cubicBezTo>
                    <a:pt x="150" y="93"/>
                    <a:pt x="151" y="93"/>
                    <a:pt x="151" y="93"/>
                  </a:cubicBezTo>
                  <a:cubicBezTo>
                    <a:pt x="151" y="93"/>
                    <a:pt x="151" y="93"/>
                    <a:pt x="151" y="92"/>
                  </a:cubicBezTo>
                  <a:cubicBezTo>
                    <a:pt x="150" y="92"/>
                    <a:pt x="150" y="93"/>
                    <a:pt x="149" y="92"/>
                  </a:cubicBezTo>
                  <a:cubicBezTo>
                    <a:pt x="149" y="92"/>
                    <a:pt x="149" y="92"/>
                    <a:pt x="149" y="92"/>
                  </a:cubicBezTo>
                  <a:cubicBezTo>
                    <a:pt x="149" y="92"/>
                    <a:pt x="149" y="92"/>
                    <a:pt x="150" y="9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49" y="92"/>
                    <a:pt x="149" y="92"/>
                    <a:pt x="149" y="91"/>
                  </a:cubicBezTo>
                  <a:cubicBezTo>
                    <a:pt x="149" y="91"/>
                    <a:pt x="149" y="92"/>
                    <a:pt x="149" y="92"/>
                  </a:cubicBezTo>
                  <a:cubicBezTo>
                    <a:pt x="149" y="92"/>
                    <a:pt x="149" y="92"/>
                    <a:pt x="149" y="92"/>
                  </a:cubicBezTo>
                  <a:cubicBezTo>
                    <a:pt x="148" y="92"/>
                    <a:pt x="148" y="92"/>
                    <a:pt x="147" y="93"/>
                  </a:cubicBezTo>
                  <a:cubicBezTo>
                    <a:pt x="147" y="93"/>
                    <a:pt x="146" y="93"/>
                    <a:pt x="147" y="93"/>
                  </a:cubicBezTo>
                  <a:cubicBezTo>
                    <a:pt x="147" y="94"/>
                    <a:pt x="147" y="94"/>
                    <a:pt x="147" y="94"/>
                  </a:cubicBezTo>
                  <a:cubicBezTo>
                    <a:pt x="147" y="94"/>
                    <a:pt x="147" y="94"/>
                    <a:pt x="146" y="94"/>
                  </a:cubicBezTo>
                  <a:cubicBezTo>
                    <a:pt x="146" y="94"/>
                    <a:pt x="145" y="95"/>
                    <a:pt x="145" y="96"/>
                  </a:cubicBezTo>
                  <a:cubicBezTo>
                    <a:pt x="145" y="96"/>
                    <a:pt x="145" y="96"/>
                    <a:pt x="145" y="96"/>
                  </a:cubicBezTo>
                  <a:cubicBezTo>
                    <a:pt x="145" y="96"/>
                    <a:pt x="145" y="96"/>
                    <a:pt x="145" y="97"/>
                  </a:cubicBezTo>
                  <a:cubicBezTo>
                    <a:pt x="145" y="97"/>
                    <a:pt x="145" y="97"/>
                    <a:pt x="145" y="97"/>
                  </a:cubicBezTo>
                  <a:cubicBezTo>
                    <a:pt x="144" y="97"/>
                    <a:pt x="144" y="98"/>
                    <a:pt x="144" y="98"/>
                  </a:cubicBezTo>
                  <a:cubicBezTo>
                    <a:pt x="144" y="98"/>
                    <a:pt x="144" y="98"/>
                    <a:pt x="144" y="98"/>
                  </a:cubicBezTo>
                  <a:cubicBezTo>
                    <a:pt x="144" y="98"/>
                    <a:pt x="145" y="99"/>
                    <a:pt x="145" y="99"/>
                  </a:cubicBezTo>
                  <a:cubicBezTo>
                    <a:pt x="145" y="99"/>
                    <a:pt x="146" y="99"/>
                    <a:pt x="146" y="99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5" y="100"/>
                    <a:pt x="145" y="100"/>
                    <a:pt x="145" y="100"/>
                  </a:cubicBezTo>
                  <a:cubicBezTo>
                    <a:pt x="144" y="100"/>
                    <a:pt x="144" y="100"/>
                    <a:pt x="144" y="100"/>
                  </a:cubicBezTo>
                  <a:cubicBezTo>
                    <a:pt x="144" y="100"/>
                    <a:pt x="144" y="100"/>
                    <a:pt x="144" y="100"/>
                  </a:cubicBezTo>
                  <a:cubicBezTo>
                    <a:pt x="144" y="100"/>
                    <a:pt x="143" y="100"/>
                    <a:pt x="143" y="101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3" y="100"/>
                    <a:pt x="143" y="100"/>
                    <a:pt x="142" y="100"/>
                  </a:cubicBezTo>
                  <a:cubicBezTo>
                    <a:pt x="142" y="100"/>
                    <a:pt x="142" y="100"/>
                    <a:pt x="142" y="100"/>
                  </a:cubicBezTo>
                  <a:cubicBezTo>
                    <a:pt x="142" y="100"/>
                    <a:pt x="141" y="100"/>
                    <a:pt x="141" y="100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41" y="100"/>
                    <a:pt x="141" y="100"/>
                    <a:pt x="140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1"/>
                    <a:pt x="139" y="101"/>
                    <a:pt x="139" y="101"/>
                  </a:cubicBezTo>
                  <a:cubicBezTo>
                    <a:pt x="139" y="101"/>
                    <a:pt x="139" y="101"/>
                    <a:pt x="139" y="101"/>
                  </a:cubicBezTo>
                  <a:cubicBezTo>
                    <a:pt x="139" y="101"/>
                    <a:pt x="139" y="101"/>
                    <a:pt x="140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39" y="101"/>
                    <a:pt x="139" y="101"/>
                    <a:pt x="139" y="101"/>
                  </a:cubicBezTo>
                  <a:cubicBezTo>
                    <a:pt x="139" y="101"/>
                    <a:pt x="139" y="101"/>
                    <a:pt x="139" y="101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9" y="100"/>
                    <a:pt x="138" y="100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2"/>
                    <a:pt x="139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9" y="102"/>
                    <a:pt x="139" y="102"/>
                    <a:pt x="139" y="103"/>
                  </a:cubicBezTo>
                  <a:cubicBezTo>
                    <a:pt x="139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9" y="103"/>
                    <a:pt x="140" y="104"/>
                    <a:pt x="140" y="104"/>
                  </a:cubicBezTo>
                  <a:cubicBezTo>
                    <a:pt x="140" y="104"/>
                    <a:pt x="140" y="104"/>
                    <a:pt x="140" y="104"/>
                  </a:cubicBezTo>
                  <a:cubicBezTo>
                    <a:pt x="140" y="104"/>
                    <a:pt x="140" y="104"/>
                    <a:pt x="140" y="104"/>
                  </a:cubicBezTo>
                  <a:cubicBezTo>
                    <a:pt x="140" y="104"/>
                    <a:pt x="140" y="104"/>
                    <a:pt x="140" y="104"/>
                  </a:cubicBezTo>
                  <a:cubicBezTo>
                    <a:pt x="140" y="104"/>
                    <a:pt x="140" y="104"/>
                    <a:pt x="140" y="104"/>
                  </a:cubicBezTo>
                  <a:cubicBezTo>
                    <a:pt x="140" y="104"/>
                    <a:pt x="140" y="104"/>
                    <a:pt x="139" y="104"/>
                  </a:cubicBezTo>
                  <a:cubicBezTo>
                    <a:pt x="139" y="104"/>
                    <a:pt x="139" y="104"/>
                    <a:pt x="139" y="104"/>
                  </a:cubicBezTo>
                  <a:cubicBezTo>
                    <a:pt x="139" y="104"/>
                    <a:pt x="139" y="104"/>
                    <a:pt x="139" y="104"/>
                  </a:cubicBezTo>
                  <a:cubicBezTo>
                    <a:pt x="139" y="104"/>
                    <a:pt x="139" y="104"/>
                    <a:pt x="139" y="104"/>
                  </a:cubicBezTo>
                  <a:cubicBezTo>
                    <a:pt x="139" y="105"/>
                    <a:pt x="139" y="105"/>
                    <a:pt x="139" y="105"/>
                  </a:cubicBezTo>
                  <a:cubicBezTo>
                    <a:pt x="139" y="105"/>
                    <a:pt x="139" y="105"/>
                    <a:pt x="139" y="105"/>
                  </a:cubicBezTo>
                  <a:cubicBezTo>
                    <a:pt x="139" y="105"/>
                    <a:pt x="139" y="105"/>
                    <a:pt x="139" y="105"/>
                  </a:cubicBezTo>
                  <a:cubicBezTo>
                    <a:pt x="139" y="105"/>
                    <a:pt x="139" y="105"/>
                    <a:pt x="139" y="105"/>
                  </a:cubicBezTo>
                  <a:cubicBezTo>
                    <a:pt x="139" y="105"/>
                    <a:pt x="139" y="105"/>
                    <a:pt x="139" y="105"/>
                  </a:cubicBezTo>
                  <a:cubicBezTo>
                    <a:pt x="139" y="105"/>
                    <a:pt x="139" y="105"/>
                    <a:pt x="138" y="105"/>
                  </a:cubicBezTo>
                  <a:cubicBezTo>
                    <a:pt x="138" y="105"/>
                    <a:pt x="138" y="105"/>
                    <a:pt x="138" y="105"/>
                  </a:cubicBezTo>
                  <a:cubicBezTo>
                    <a:pt x="139" y="105"/>
                    <a:pt x="139" y="105"/>
                    <a:pt x="139" y="106"/>
                  </a:cubicBezTo>
                  <a:cubicBezTo>
                    <a:pt x="139" y="106"/>
                    <a:pt x="138" y="106"/>
                    <a:pt x="138" y="106"/>
                  </a:cubicBezTo>
                  <a:cubicBezTo>
                    <a:pt x="138" y="106"/>
                    <a:pt x="138" y="106"/>
                    <a:pt x="138" y="106"/>
                  </a:cubicBezTo>
                  <a:cubicBezTo>
                    <a:pt x="138" y="106"/>
                    <a:pt x="138" y="106"/>
                    <a:pt x="138" y="106"/>
                  </a:cubicBezTo>
                  <a:cubicBezTo>
                    <a:pt x="138" y="106"/>
                    <a:pt x="138" y="105"/>
                    <a:pt x="138" y="105"/>
                  </a:cubicBezTo>
                  <a:cubicBezTo>
                    <a:pt x="138" y="105"/>
                    <a:pt x="138" y="105"/>
                    <a:pt x="137" y="106"/>
                  </a:cubicBezTo>
                  <a:cubicBezTo>
                    <a:pt x="137" y="105"/>
                    <a:pt x="137" y="105"/>
                    <a:pt x="137" y="105"/>
                  </a:cubicBezTo>
                  <a:cubicBezTo>
                    <a:pt x="137" y="105"/>
                    <a:pt x="137" y="105"/>
                    <a:pt x="137" y="105"/>
                  </a:cubicBezTo>
                  <a:cubicBezTo>
                    <a:pt x="137" y="105"/>
                    <a:pt x="137" y="104"/>
                    <a:pt x="137" y="104"/>
                  </a:cubicBezTo>
                  <a:cubicBezTo>
                    <a:pt x="137" y="104"/>
                    <a:pt x="137" y="104"/>
                    <a:pt x="137" y="104"/>
                  </a:cubicBezTo>
                  <a:cubicBezTo>
                    <a:pt x="137" y="104"/>
                    <a:pt x="138" y="104"/>
                    <a:pt x="138" y="104"/>
                  </a:cubicBezTo>
                  <a:cubicBezTo>
                    <a:pt x="138" y="104"/>
                    <a:pt x="139" y="104"/>
                    <a:pt x="139" y="104"/>
                  </a:cubicBezTo>
                  <a:cubicBezTo>
                    <a:pt x="139" y="104"/>
                    <a:pt x="139" y="104"/>
                    <a:pt x="139" y="104"/>
                  </a:cubicBezTo>
                  <a:cubicBezTo>
                    <a:pt x="139" y="104"/>
                    <a:pt x="138" y="103"/>
                    <a:pt x="138" y="103"/>
                  </a:cubicBezTo>
                  <a:cubicBezTo>
                    <a:pt x="138" y="103"/>
                    <a:pt x="137" y="103"/>
                    <a:pt x="137" y="103"/>
                  </a:cubicBezTo>
                  <a:cubicBezTo>
                    <a:pt x="137" y="103"/>
                    <a:pt x="136" y="103"/>
                    <a:pt x="136" y="103"/>
                  </a:cubicBezTo>
                  <a:cubicBezTo>
                    <a:pt x="136" y="103"/>
                    <a:pt x="136" y="103"/>
                    <a:pt x="136" y="103"/>
                  </a:cubicBezTo>
                  <a:cubicBezTo>
                    <a:pt x="136" y="103"/>
                    <a:pt x="137" y="103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7" y="103"/>
                    <a:pt x="137" y="103"/>
                    <a:pt x="137" y="102"/>
                  </a:cubicBezTo>
                  <a:cubicBezTo>
                    <a:pt x="136" y="103"/>
                    <a:pt x="136" y="102"/>
                    <a:pt x="135" y="102"/>
                  </a:cubicBezTo>
                  <a:cubicBezTo>
                    <a:pt x="135" y="102"/>
                    <a:pt x="135" y="102"/>
                    <a:pt x="135" y="101"/>
                  </a:cubicBezTo>
                  <a:cubicBezTo>
                    <a:pt x="135" y="101"/>
                    <a:pt x="135" y="101"/>
                    <a:pt x="135" y="101"/>
                  </a:cubicBezTo>
                  <a:cubicBezTo>
                    <a:pt x="135" y="101"/>
                    <a:pt x="135" y="101"/>
                    <a:pt x="135" y="101"/>
                  </a:cubicBezTo>
                  <a:cubicBezTo>
                    <a:pt x="135" y="101"/>
                    <a:pt x="135" y="101"/>
                    <a:pt x="135" y="100"/>
                  </a:cubicBezTo>
                  <a:cubicBezTo>
                    <a:pt x="135" y="100"/>
                    <a:pt x="135" y="100"/>
                    <a:pt x="135" y="100"/>
                  </a:cubicBezTo>
                  <a:cubicBezTo>
                    <a:pt x="135" y="100"/>
                    <a:pt x="135" y="99"/>
                    <a:pt x="135" y="99"/>
                  </a:cubicBezTo>
                  <a:cubicBezTo>
                    <a:pt x="135" y="99"/>
                    <a:pt x="135" y="99"/>
                    <a:pt x="135" y="99"/>
                  </a:cubicBezTo>
                  <a:cubicBezTo>
                    <a:pt x="135" y="99"/>
                    <a:pt x="135" y="99"/>
                    <a:pt x="134" y="99"/>
                  </a:cubicBezTo>
                  <a:cubicBezTo>
                    <a:pt x="134" y="98"/>
                    <a:pt x="134" y="98"/>
                    <a:pt x="134" y="98"/>
                  </a:cubicBezTo>
                  <a:cubicBezTo>
                    <a:pt x="134" y="98"/>
                    <a:pt x="133" y="98"/>
                    <a:pt x="132" y="97"/>
                  </a:cubicBezTo>
                  <a:cubicBezTo>
                    <a:pt x="132" y="97"/>
                    <a:pt x="132" y="97"/>
                    <a:pt x="132" y="97"/>
                  </a:cubicBezTo>
                  <a:cubicBezTo>
                    <a:pt x="132" y="97"/>
                    <a:pt x="131" y="96"/>
                    <a:pt x="131" y="96"/>
                  </a:cubicBezTo>
                  <a:cubicBezTo>
                    <a:pt x="131" y="96"/>
                    <a:pt x="131" y="96"/>
                    <a:pt x="131" y="96"/>
                  </a:cubicBezTo>
                  <a:cubicBezTo>
                    <a:pt x="130" y="96"/>
                    <a:pt x="130" y="96"/>
                    <a:pt x="130" y="95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29" y="95"/>
                    <a:pt x="130" y="94"/>
                    <a:pt x="129" y="94"/>
                  </a:cubicBezTo>
                  <a:cubicBezTo>
                    <a:pt x="129" y="94"/>
                    <a:pt x="129" y="94"/>
                    <a:pt x="129" y="94"/>
                  </a:cubicBezTo>
                  <a:cubicBezTo>
                    <a:pt x="128" y="94"/>
                    <a:pt x="128" y="94"/>
                    <a:pt x="128" y="95"/>
                  </a:cubicBezTo>
                  <a:cubicBezTo>
                    <a:pt x="128" y="94"/>
                    <a:pt x="128" y="94"/>
                    <a:pt x="128" y="94"/>
                  </a:cubicBezTo>
                  <a:cubicBezTo>
                    <a:pt x="128" y="94"/>
                    <a:pt x="128" y="93"/>
                    <a:pt x="128" y="93"/>
                  </a:cubicBezTo>
                  <a:cubicBezTo>
                    <a:pt x="128" y="93"/>
                    <a:pt x="128" y="93"/>
                    <a:pt x="128" y="93"/>
                  </a:cubicBezTo>
                  <a:cubicBezTo>
                    <a:pt x="128" y="93"/>
                    <a:pt x="128" y="93"/>
                    <a:pt x="127" y="93"/>
                  </a:cubicBezTo>
                  <a:cubicBezTo>
                    <a:pt x="127" y="93"/>
                    <a:pt x="127" y="93"/>
                    <a:pt x="127" y="93"/>
                  </a:cubicBezTo>
                  <a:cubicBezTo>
                    <a:pt x="127" y="93"/>
                    <a:pt x="127" y="94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6" y="94"/>
                    <a:pt x="127" y="94"/>
                    <a:pt x="127" y="94"/>
                  </a:cubicBezTo>
                  <a:cubicBezTo>
                    <a:pt x="127" y="95"/>
                    <a:pt x="126" y="95"/>
                    <a:pt x="126" y="95"/>
                  </a:cubicBezTo>
                  <a:cubicBezTo>
                    <a:pt x="127" y="95"/>
                    <a:pt x="127" y="96"/>
                    <a:pt x="127" y="96"/>
                  </a:cubicBezTo>
                  <a:cubicBezTo>
                    <a:pt x="128" y="96"/>
                    <a:pt x="128" y="96"/>
                    <a:pt x="128" y="96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8" y="98"/>
                    <a:pt x="129" y="98"/>
                    <a:pt x="129" y="98"/>
                  </a:cubicBezTo>
                  <a:cubicBezTo>
                    <a:pt x="130" y="99"/>
                    <a:pt x="131" y="98"/>
                    <a:pt x="131" y="99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2" y="100"/>
                    <a:pt x="133" y="100"/>
                    <a:pt x="134" y="101"/>
                  </a:cubicBezTo>
                  <a:cubicBezTo>
                    <a:pt x="134" y="101"/>
                    <a:pt x="134" y="101"/>
                    <a:pt x="133" y="102"/>
                  </a:cubicBezTo>
                  <a:cubicBezTo>
                    <a:pt x="133" y="101"/>
                    <a:pt x="133" y="101"/>
                    <a:pt x="133" y="101"/>
                  </a:cubicBezTo>
                  <a:cubicBezTo>
                    <a:pt x="133" y="101"/>
                    <a:pt x="133" y="101"/>
                    <a:pt x="133" y="101"/>
                  </a:cubicBezTo>
                  <a:cubicBezTo>
                    <a:pt x="133" y="101"/>
                    <a:pt x="132" y="101"/>
                    <a:pt x="132" y="101"/>
                  </a:cubicBezTo>
                  <a:cubicBezTo>
                    <a:pt x="132" y="100"/>
                    <a:pt x="131" y="101"/>
                    <a:pt x="131" y="102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32" y="102"/>
                    <a:pt x="132" y="102"/>
                    <a:pt x="132" y="103"/>
                  </a:cubicBezTo>
                  <a:cubicBezTo>
                    <a:pt x="132" y="103"/>
                    <a:pt x="132" y="103"/>
                    <a:pt x="132" y="103"/>
                  </a:cubicBezTo>
                  <a:cubicBezTo>
                    <a:pt x="132" y="103"/>
                    <a:pt x="132" y="103"/>
                    <a:pt x="131" y="103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31" y="104"/>
                    <a:pt x="131" y="104"/>
                    <a:pt x="131" y="104"/>
                  </a:cubicBezTo>
                  <a:cubicBezTo>
                    <a:pt x="130" y="104"/>
                    <a:pt x="130" y="104"/>
                    <a:pt x="130" y="104"/>
                  </a:cubicBezTo>
                  <a:cubicBezTo>
                    <a:pt x="130" y="104"/>
                    <a:pt x="130" y="104"/>
                    <a:pt x="130" y="104"/>
                  </a:cubicBezTo>
                  <a:cubicBezTo>
                    <a:pt x="130" y="104"/>
                    <a:pt x="130" y="104"/>
                    <a:pt x="130" y="104"/>
                  </a:cubicBezTo>
                  <a:cubicBezTo>
                    <a:pt x="131" y="104"/>
                    <a:pt x="131" y="103"/>
                    <a:pt x="131" y="103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31" y="103"/>
                    <a:pt x="130" y="101"/>
                    <a:pt x="130" y="101"/>
                  </a:cubicBezTo>
                  <a:cubicBezTo>
                    <a:pt x="130" y="101"/>
                    <a:pt x="130" y="101"/>
                    <a:pt x="130" y="101"/>
                  </a:cubicBezTo>
                  <a:cubicBezTo>
                    <a:pt x="130" y="101"/>
                    <a:pt x="130" y="101"/>
                    <a:pt x="129" y="101"/>
                  </a:cubicBezTo>
                  <a:cubicBezTo>
                    <a:pt x="129" y="101"/>
                    <a:pt x="130" y="101"/>
                    <a:pt x="129" y="101"/>
                  </a:cubicBezTo>
                  <a:cubicBezTo>
                    <a:pt x="129" y="100"/>
                    <a:pt x="129" y="100"/>
                    <a:pt x="129" y="100"/>
                  </a:cubicBezTo>
                  <a:cubicBezTo>
                    <a:pt x="129" y="100"/>
                    <a:pt x="129" y="100"/>
                    <a:pt x="129" y="100"/>
                  </a:cubicBezTo>
                  <a:cubicBezTo>
                    <a:pt x="129" y="100"/>
                    <a:pt x="129" y="100"/>
                    <a:pt x="129" y="100"/>
                  </a:cubicBezTo>
                  <a:cubicBezTo>
                    <a:pt x="129" y="100"/>
                    <a:pt x="129" y="100"/>
                    <a:pt x="129" y="100"/>
                  </a:cubicBezTo>
                  <a:cubicBezTo>
                    <a:pt x="129" y="100"/>
                    <a:pt x="129" y="100"/>
                    <a:pt x="129" y="100"/>
                  </a:cubicBezTo>
                  <a:cubicBezTo>
                    <a:pt x="129" y="100"/>
                    <a:pt x="129" y="100"/>
                    <a:pt x="129" y="100"/>
                  </a:cubicBezTo>
                  <a:cubicBezTo>
                    <a:pt x="129" y="100"/>
                    <a:pt x="129" y="100"/>
                    <a:pt x="128" y="100"/>
                  </a:cubicBezTo>
                  <a:cubicBezTo>
                    <a:pt x="128" y="99"/>
                    <a:pt x="128" y="100"/>
                    <a:pt x="127" y="99"/>
                  </a:cubicBezTo>
                  <a:cubicBezTo>
                    <a:pt x="126" y="99"/>
                    <a:pt x="126" y="98"/>
                    <a:pt x="125" y="98"/>
                  </a:cubicBezTo>
                  <a:cubicBezTo>
                    <a:pt x="124" y="97"/>
                    <a:pt x="124" y="96"/>
                    <a:pt x="123" y="95"/>
                  </a:cubicBezTo>
                  <a:cubicBezTo>
                    <a:pt x="123" y="95"/>
                    <a:pt x="122" y="95"/>
                    <a:pt x="122" y="95"/>
                  </a:cubicBezTo>
                  <a:cubicBezTo>
                    <a:pt x="122" y="95"/>
                    <a:pt x="121" y="96"/>
                    <a:pt x="121" y="96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0" y="96"/>
                    <a:pt x="120" y="97"/>
                    <a:pt x="119" y="97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8" y="96"/>
                    <a:pt x="118" y="97"/>
                    <a:pt x="117" y="97"/>
                  </a:cubicBezTo>
                  <a:cubicBezTo>
                    <a:pt x="117" y="97"/>
                    <a:pt x="117" y="96"/>
                    <a:pt x="116" y="97"/>
                  </a:cubicBezTo>
                  <a:cubicBezTo>
                    <a:pt x="115" y="97"/>
                    <a:pt x="116" y="98"/>
                    <a:pt x="116" y="99"/>
                  </a:cubicBezTo>
                  <a:cubicBezTo>
                    <a:pt x="115" y="99"/>
                    <a:pt x="115" y="99"/>
                    <a:pt x="115" y="99"/>
                  </a:cubicBezTo>
                  <a:cubicBezTo>
                    <a:pt x="115" y="99"/>
                    <a:pt x="114" y="99"/>
                    <a:pt x="114" y="99"/>
                  </a:cubicBezTo>
                  <a:cubicBezTo>
                    <a:pt x="114" y="100"/>
                    <a:pt x="113" y="99"/>
                    <a:pt x="113" y="100"/>
                  </a:cubicBezTo>
                  <a:cubicBezTo>
                    <a:pt x="113" y="100"/>
                    <a:pt x="113" y="100"/>
                    <a:pt x="113" y="100"/>
                  </a:cubicBezTo>
                  <a:cubicBezTo>
                    <a:pt x="113" y="100"/>
                    <a:pt x="113" y="100"/>
                    <a:pt x="113" y="100"/>
                  </a:cubicBezTo>
                  <a:cubicBezTo>
                    <a:pt x="112" y="100"/>
                    <a:pt x="112" y="101"/>
                    <a:pt x="112" y="102"/>
                  </a:cubicBezTo>
                  <a:cubicBezTo>
                    <a:pt x="112" y="102"/>
                    <a:pt x="112" y="102"/>
                    <a:pt x="112" y="103"/>
                  </a:cubicBezTo>
                  <a:cubicBezTo>
                    <a:pt x="112" y="103"/>
                    <a:pt x="112" y="103"/>
                    <a:pt x="112" y="103"/>
                  </a:cubicBezTo>
                  <a:cubicBezTo>
                    <a:pt x="112" y="103"/>
                    <a:pt x="112" y="103"/>
                    <a:pt x="112" y="103"/>
                  </a:cubicBezTo>
                  <a:cubicBezTo>
                    <a:pt x="112" y="103"/>
                    <a:pt x="111" y="104"/>
                    <a:pt x="111" y="104"/>
                  </a:cubicBezTo>
                  <a:cubicBezTo>
                    <a:pt x="111" y="104"/>
                    <a:pt x="111" y="104"/>
                    <a:pt x="111" y="105"/>
                  </a:cubicBezTo>
                  <a:cubicBezTo>
                    <a:pt x="111" y="105"/>
                    <a:pt x="110" y="105"/>
                    <a:pt x="110" y="105"/>
                  </a:cubicBezTo>
                  <a:cubicBezTo>
                    <a:pt x="110" y="105"/>
                    <a:pt x="110" y="105"/>
                    <a:pt x="109" y="106"/>
                  </a:cubicBezTo>
                  <a:cubicBezTo>
                    <a:pt x="109" y="106"/>
                    <a:pt x="109" y="106"/>
                    <a:pt x="109" y="106"/>
                  </a:cubicBezTo>
                  <a:cubicBezTo>
                    <a:pt x="109" y="106"/>
                    <a:pt x="109" y="106"/>
                    <a:pt x="109" y="106"/>
                  </a:cubicBezTo>
                  <a:cubicBezTo>
                    <a:pt x="108" y="106"/>
                    <a:pt x="107" y="106"/>
                    <a:pt x="107" y="106"/>
                  </a:cubicBezTo>
                  <a:cubicBezTo>
                    <a:pt x="107" y="106"/>
                    <a:pt x="107" y="106"/>
                    <a:pt x="106" y="106"/>
                  </a:cubicBezTo>
                  <a:cubicBezTo>
                    <a:pt x="106" y="106"/>
                    <a:pt x="106" y="106"/>
                    <a:pt x="106" y="107"/>
                  </a:cubicBezTo>
                  <a:cubicBezTo>
                    <a:pt x="106" y="107"/>
                    <a:pt x="106" y="107"/>
                    <a:pt x="106" y="107"/>
                  </a:cubicBezTo>
                  <a:cubicBezTo>
                    <a:pt x="106" y="107"/>
                    <a:pt x="106" y="106"/>
                    <a:pt x="106" y="106"/>
                  </a:cubicBezTo>
                  <a:cubicBezTo>
                    <a:pt x="106" y="106"/>
                    <a:pt x="106" y="106"/>
                    <a:pt x="106" y="106"/>
                  </a:cubicBezTo>
                  <a:cubicBezTo>
                    <a:pt x="106" y="107"/>
                    <a:pt x="106" y="107"/>
                    <a:pt x="106" y="107"/>
                  </a:cubicBezTo>
                  <a:cubicBezTo>
                    <a:pt x="105" y="107"/>
                    <a:pt x="105" y="106"/>
                    <a:pt x="105" y="106"/>
                  </a:cubicBezTo>
                  <a:cubicBezTo>
                    <a:pt x="105" y="106"/>
                    <a:pt x="105" y="106"/>
                    <a:pt x="104" y="106"/>
                  </a:cubicBezTo>
                  <a:cubicBezTo>
                    <a:pt x="104" y="105"/>
                    <a:pt x="104" y="105"/>
                    <a:pt x="103" y="105"/>
                  </a:cubicBezTo>
                  <a:cubicBezTo>
                    <a:pt x="103" y="105"/>
                    <a:pt x="103" y="105"/>
                    <a:pt x="103" y="105"/>
                  </a:cubicBezTo>
                  <a:cubicBezTo>
                    <a:pt x="103" y="105"/>
                    <a:pt x="102" y="105"/>
                    <a:pt x="102" y="105"/>
                  </a:cubicBezTo>
                  <a:cubicBezTo>
                    <a:pt x="102" y="105"/>
                    <a:pt x="102" y="105"/>
                    <a:pt x="102" y="105"/>
                  </a:cubicBezTo>
                  <a:cubicBezTo>
                    <a:pt x="102" y="105"/>
                    <a:pt x="102" y="105"/>
                    <a:pt x="102" y="105"/>
                  </a:cubicBezTo>
                  <a:cubicBezTo>
                    <a:pt x="101" y="105"/>
                    <a:pt x="102" y="105"/>
                    <a:pt x="102" y="105"/>
                  </a:cubicBezTo>
                  <a:cubicBezTo>
                    <a:pt x="102" y="104"/>
                    <a:pt x="102" y="104"/>
                    <a:pt x="102" y="104"/>
                  </a:cubicBezTo>
                  <a:cubicBezTo>
                    <a:pt x="102" y="104"/>
                    <a:pt x="102" y="104"/>
                    <a:pt x="102" y="104"/>
                  </a:cubicBezTo>
                  <a:cubicBezTo>
                    <a:pt x="102" y="104"/>
                    <a:pt x="102" y="104"/>
                    <a:pt x="102" y="103"/>
                  </a:cubicBezTo>
                  <a:cubicBezTo>
                    <a:pt x="102" y="103"/>
                    <a:pt x="102" y="103"/>
                    <a:pt x="102" y="103"/>
                  </a:cubicBezTo>
                  <a:cubicBezTo>
                    <a:pt x="102" y="103"/>
                    <a:pt x="101" y="103"/>
                    <a:pt x="101" y="10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1" y="103"/>
                    <a:pt x="101" y="103"/>
                    <a:pt x="102" y="103"/>
                  </a:cubicBezTo>
                  <a:cubicBezTo>
                    <a:pt x="102" y="103"/>
                    <a:pt x="102" y="103"/>
                    <a:pt x="101" y="10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1" y="103"/>
                    <a:pt x="101" y="102"/>
                    <a:pt x="101" y="102"/>
                  </a:cubicBezTo>
                  <a:cubicBezTo>
                    <a:pt x="102" y="102"/>
                    <a:pt x="102" y="100"/>
                    <a:pt x="102" y="99"/>
                  </a:cubicBezTo>
                  <a:cubicBezTo>
                    <a:pt x="102" y="99"/>
                    <a:pt x="102" y="98"/>
                    <a:pt x="102" y="98"/>
                  </a:cubicBezTo>
                  <a:cubicBezTo>
                    <a:pt x="102" y="98"/>
                    <a:pt x="102" y="97"/>
                    <a:pt x="101" y="97"/>
                  </a:cubicBezTo>
                  <a:cubicBezTo>
                    <a:pt x="101" y="97"/>
                    <a:pt x="101" y="97"/>
                    <a:pt x="101" y="97"/>
                  </a:cubicBezTo>
                  <a:cubicBezTo>
                    <a:pt x="101" y="97"/>
                    <a:pt x="102" y="97"/>
                    <a:pt x="102" y="97"/>
                  </a:cubicBezTo>
                  <a:cubicBezTo>
                    <a:pt x="102" y="97"/>
                    <a:pt x="102" y="97"/>
                    <a:pt x="102" y="97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3" y="96"/>
                    <a:pt x="103" y="96"/>
                    <a:pt x="104" y="96"/>
                  </a:cubicBezTo>
                  <a:cubicBezTo>
                    <a:pt x="104" y="96"/>
                    <a:pt x="105" y="96"/>
                    <a:pt x="105" y="96"/>
                  </a:cubicBezTo>
                  <a:cubicBezTo>
                    <a:pt x="105" y="96"/>
                    <a:pt x="106" y="96"/>
                    <a:pt x="106" y="96"/>
                  </a:cubicBezTo>
                  <a:cubicBezTo>
                    <a:pt x="107" y="96"/>
                    <a:pt x="108" y="97"/>
                    <a:pt x="109" y="96"/>
                  </a:cubicBezTo>
                  <a:cubicBezTo>
                    <a:pt x="109" y="96"/>
                    <a:pt x="109" y="97"/>
                    <a:pt x="110" y="97"/>
                  </a:cubicBezTo>
                  <a:cubicBezTo>
                    <a:pt x="110" y="96"/>
                    <a:pt x="110" y="95"/>
                    <a:pt x="110" y="95"/>
                  </a:cubicBezTo>
                  <a:cubicBezTo>
                    <a:pt x="111" y="95"/>
                    <a:pt x="111" y="95"/>
                    <a:pt x="111" y="95"/>
                  </a:cubicBezTo>
                  <a:cubicBezTo>
                    <a:pt x="111" y="95"/>
                    <a:pt x="111" y="95"/>
                    <a:pt x="111" y="95"/>
                  </a:cubicBezTo>
                  <a:cubicBezTo>
                    <a:pt x="111" y="95"/>
                    <a:pt x="111" y="95"/>
                    <a:pt x="110" y="95"/>
                  </a:cubicBezTo>
                  <a:cubicBezTo>
                    <a:pt x="110" y="94"/>
                    <a:pt x="111" y="94"/>
                    <a:pt x="111" y="93"/>
                  </a:cubicBezTo>
                  <a:cubicBezTo>
                    <a:pt x="111" y="93"/>
                    <a:pt x="111" y="93"/>
                    <a:pt x="111" y="93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111" y="94"/>
                    <a:pt x="111" y="93"/>
                    <a:pt x="111" y="93"/>
                  </a:cubicBezTo>
                  <a:cubicBezTo>
                    <a:pt x="111" y="93"/>
                    <a:pt x="111" y="93"/>
                    <a:pt x="111" y="93"/>
                  </a:cubicBezTo>
                  <a:cubicBezTo>
                    <a:pt x="110" y="92"/>
                    <a:pt x="111" y="92"/>
                    <a:pt x="110" y="92"/>
                  </a:cubicBezTo>
                  <a:cubicBezTo>
                    <a:pt x="110" y="92"/>
                    <a:pt x="110" y="92"/>
                    <a:pt x="110" y="91"/>
                  </a:cubicBezTo>
                  <a:cubicBezTo>
                    <a:pt x="110" y="91"/>
                    <a:pt x="110" y="91"/>
                    <a:pt x="110" y="91"/>
                  </a:cubicBezTo>
                  <a:cubicBezTo>
                    <a:pt x="109" y="91"/>
                    <a:pt x="109" y="91"/>
                    <a:pt x="109" y="91"/>
                  </a:cubicBezTo>
                  <a:cubicBezTo>
                    <a:pt x="109" y="91"/>
                    <a:pt x="109" y="91"/>
                    <a:pt x="109" y="91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90"/>
                    <a:pt x="109" y="91"/>
                    <a:pt x="109" y="91"/>
                  </a:cubicBezTo>
                  <a:cubicBezTo>
                    <a:pt x="108" y="90"/>
                    <a:pt x="108" y="90"/>
                    <a:pt x="107" y="90"/>
                  </a:cubicBezTo>
                  <a:cubicBezTo>
                    <a:pt x="107" y="90"/>
                    <a:pt x="107" y="90"/>
                    <a:pt x="107" y="90"/>
                  </a:cubicBezTo>
                  <a:cubicBezTo>
                    <a:pt x="107" y="90"/>
                    <a:pt x="107" y="90"/>
                    <a:pt x="107" y="90"/>
                  </a:cubicBezTo>
                  <a:cubicBezTo>
                    <a:pt x="107" y="90"/>
                    <a:pt x="107" y="90"/>
                    <a:pt x="107" y="90"/>
                  </a:cubicBezTo>
                  <a:cubicBezTo>
                    <a:pt x="107" y="90"/>
                    <a:pt x="107" y="90"/>
                    <a:pt x="107" y="90"/>
                  </a:cubicBezTo>
                  <a:cubicBezTo>
                    <a:pt x="107" y="90"/>
                    <a:pt x="107" y="90"/>
                    <a:pt x="107" y="89"/>
                  </a:cubicBezTo>
                  <a:cubicBezTo>
                    <a:pt x="107" y="89"/>
                    <a:pt x="107" y="89"/>
                    <a:pt x="107" y="89"/>
                  </a:cubicBezTo>
                  <a:cubicBezTo>
                    <a:pt x="107" y="89"/>
                    <a:pt x="107" y="89"/>
                    <a:pt x="107" y="89"/>
                  </a:cubicBezTo>
                  <a:cubicBezTo>
                    <a:pt x="107" y="89"/>
                    <a:pt x="107" y="89"/>
                    <a:pt x="106" y="89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7" y="89"/>
                    <a:pt x="107" y="89"/>
                    <a:pt x="107" y="89"/>
                  </a:cubicBezTo>
                  <a:cubicBezTo>
                    <a:pt x="107" y="89"/>
                    <a:pt x="107" y="89"/>
                    <a:pt x="107" y="89"/>
                  </a:cubicBezTo>
                  <a:cubicBezTo>
                    <a:pt x="107" y="89"/>
                    <a:pt x="108" y="89"/>
                    <a:pt x="108" y="89"/>
                  </a:cubicBezTo>
                  <a:cubicBezTo>
                    <a:pt x="108" y="89"/>
                    <a:pt x="108" y="89"/>
                    <a:pt x="108" y="89"/>
                  </a:cubicBezTo>
                  <a:cubicBezTo>
                    <a:pt x="108" y="89"/>
                    <a:pt x="108" y="88"/>
                    <a:pt x="108" y="88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89"/>
                    <a:pt x="110" y="89"/>
                    <a:pt x="110" y="89"/>
                  </a:cubicBezTo>
                  <a:cubicBezTo>
                    <a:pt x="110" y="89"/>
                    <a:pt x="110" y="89"/>
                    <a:pt x="110" y="89"/>
                  </a:cubicBezTo>
                  <a:cubicBezTo>
                    <a:pt x="110" y="89"/>
                    <a:pt x="110" y="89"/>
                    <a:pt x="110" y="89"/>
                  </a:cubicBezTo>
                  <a:cubicBezTo>
                    <a:pt x="110" y="89"/>
                    <a:pt x="110" y="88"/>
                    <a:pt x="110" y="88"/>
                  </a:cubicBezTo>
                  <a:cubicBezTo>
                    <a:pt x="110" y="88"/>
                    <a:pt x="110" y="88"/>
                    <a:pt x="110" y="87"/>
                  </a:cubicBezTo>
                  <a:cubicBezTo>
                    <a:pt x="110" y="87"/>
                    <a:pt x="110" y="87"/>
                    <a:pt x="111" y="87"/>
                  </a:cubicBezTo>
                  <a:cubicBezTo>
                    <a:pt x="111" y="87"/>
                    <a:pt x="111" y="88"/>
                    <a:pt x="111" y="88"/>
                  </a:cubicBezTo>
                  <a:cubicBezTo>
                    <a:pt x="111" y="87"/>
                    <a:pt x="112" y="88"/>
                    <a:pt x="112" y="88"/>
                  </a:cubicBezTo>
                  <a:cubicBezTo>
                    <a:pt x="112" y="88"/>
                    <a:pt x="112" y="88"/>
                    <a:pt x="112" y="88"/>
                  </a:cubicBezTo>
                  <a:cubicBezTo>
                    <a:pt x="112" y="87"/>
                    <a:pt x="112" y="87"/>
                    <a:pt x="112" y="87"/>
                  </a:cubicBezTo>
                  <a:cubicBezTo>
                    <a:pt x="112" y="87"/>
                    <a:pt x="113" y="87"/>
                    <a:pt x="114" y="87"/>
                  </a:cubicBezTo>
                  <a:cubicBezTo>
                    <a:pt x="114" y="86"/>
                    <a:pt x="114" y="86"/>
                    <a:pt x="114" y="85"/>
                  </a:cubicBezTo>
                  <a:cubicBezTo>
                    <a:pt x="114" y="85"/>
                    <a:pt x="114" y="85"/>
                    <a:pt x="114" y="85"/>
                  </a:cubicBezTo>
                  <a:cubicBezTo>
                    <a:pt x="115" y="85"/>
                    <a:pt x="115" y="85"/>
                    <a:pt x="115" y="85"/>
                  </a:cubicBezTo>
                  <a:cubicBezTo>
                    <a:pt x="115" y="85"/>
                    <a:pt x="115" y="85"/>
                    <a:pt x="116" y="85"/>
                  </a:cubicBezTo>
                  <a:cubicBezTo>
                    <a:pt x="116" y="85"/>
                    <a:pt x="116" y="85"/>
                    <a:pt x="116" y="85"/>
                  </a:cubicBezTo>
                  <a:cubicBezTo>
                    <a:pt x="116" y="84"/>
                    <a:pt x="116" y="84"/>
                    <a:pt x="116" y="84"/>
                  </a:cubicBezTo>
                  <a:cubicBezTo>
                    <a:pt x="116" y="84"/>
                    <a:pt x="117" y="84"/>
                    <a:pt x="117" y="84"/>
                  </a:cubicBezTo>
                  <a:cubicBezTo>
                    <a:pt x="117" y="83"/>
                    <a:pt x="117" y="83"/>
                    <a:pt x="117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2"/>
                    <a:pt x="118" y="83"/>
                  </a:cubicBezTo>
                  <a:cubicBezTo>
                    <a:pt x="118" y="83"/>
                    <a:pt x="118" y="83"/>
                    <a:pt x="118" y="83"/>
                  </a:cubicBezTo>
                  <a:cubicBezTo>
                    <a:pt x="118" y="83"/>
                    <a:pt x="118" y="83"/>
                    <a:pt x="118" y="83"/>
                  </a:cubicBezTo>
                  <a:cubicBezTo>
                    <a:pt x="118" y="83"/>
                    <a:pt x="118" y="83"/>
                    <a:pt x="118" y="83"/>
                  </a:cubicBezTo>
                  <a:cubicBezTo>
                    <a:pt x="118" y="83"/>
                    <a:pt x="118" y="83"/>
                    <a:pt x="118" y="83"/>
                  </a:cubicBezTo>
                  <a:cubicBezTo>
                    <a:pt x="119" y="83"/>
                    <a:pt x="119" y="83"/>
                    <a:pt x="119" y="83"/>
                  </a:cubicBezTo>
                  <a:cubicBezTo>
                    <a:pt x="119" y="83"/>
                    <a:pt x="119" y="83"/>
                    <a:pt x="118" y="83"/>
                  </a:cubicBezTo>
                  <a:cubicBezTo>
                    <a:pt x="118" y="83"/>
                    <a:pt x="119" y="83"/>
                    <a:pt x="119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9" y="82"/>
                    <a:pt x="119" y="81"/>
                    <a:pt x="120" y="82"/>
                  </a:cubicBezTo>
                  <a:cubicBezTo>
                    <a:pt x="120" y="82"/>
                    <a:pt x="120" y="82"/>
                    <a:pt x="120" y="82"/>
                  </a:cubicBezTo>
                  <a:cubicBezTo>
                    <a:pt x="120" y="82"/>
                    <a:pt x="120" y="82"/>
                    <a:pt x="120" y="82"/>
                  </a:cubicBezTo>
                  <a:cubicBezTo>
                    <a:pt x="120" y="82"/>
                    <a:pt x="120" y="82"/>
                    <a:pt x="120" y="82"/>
                  </a:cubicBezTo>
                  <a:cubicBezTo>
                    <a:pt x="120" y="82"/>
                    <a:pt x="120" y="82"/>
                    <a:pt x="120" y="81"/>
                  </a:cubicBezTo>
                  <a:cubicBezTo>
                    <a:pt x="120" y="81"/>
                    <a:pt x="120" y="81"/>
                    <a:pt x="120" y="81"/>
                  </a:cubicBezTo>
                  <a:cubicBezTo>
                    <a:pt x="121" y="81"/>
                    <a:pt x="121" y="81"/>
                    <a:pt x="121" y="81"/>
                  </a:cubicBezTo>
                  <a:cubicBezTo>
                    <a:pt x="121" y="81"/>
                    <a:pt x="121" y="81"/>
                    <a:pt x="121" y="82"/>
                  </a:cubicBezTo>
                  <a:cubicBezTo>
                    <a:pt x="121" y="82"/>
                    <a:pt x="121" y="82"/>
                    <a:pt x="122" y="82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22" y="82"/>
                    <a:pt x="122" y="82"/>
                    <a:pt x="122" y="81"/>
                  </a:cubicBezTo>
                  <a:cubicBezTo>
                    <a:pt x="122" y="81"/>
                    <a:pt x="122" y="81"/>
                    <a:pt x="122" y="81"/>
                  </a:cubicBezTo>
                  <a:cubicBezTo>
                    <a:pt x="122" y="81"/>
                    <a:pt x="122" y="81"/>
                    <a:pt x="122" y="81"/>
                  </a:cubicBezTo>
                  <a:cubicBezTo>
                    <a:pt x="122" y="81"/>
                    <a:pt x="122" y="81"/>
                    <a:pt x="122" y="81"/>
                  </a:cubicBezTo>
                  <a:cubicBezTo>
                    <a:pt x="122" y="81"/>
                    <a:pt x="122" y="81"/>
                    <a:pt x="123" y="81"/>
                  </a:cubicBezTo>
                  <a:cubicBezTo>
                    <a:pt x="123" y="81"/>
                    <a:pt x="122" y="81"/>
                    <a:pt x="122" y="81"/>
                  </a:cubicBezTo>
                  <a:cubicBezTo>
                    <a:pt x="122" y="81"/>
                    <a:pt x="122" y="81"/>
                    <a:pt x="122" y="81"/>
                  </a:cubicBezTo>
                  <a:cubicBezTo>
                    <a:pt x="122" y="81"/>
                    <a:pt x="122" y="81"/>
                    <a:pt x="122" y="80"/>
                  </a:cubicBezTo>
                  <a:cubicBezTo>
                    <a:pt x="122" y="80"/>
                    <a:pt x="122" y="80"/>
                    <a:pt x="122" y="80"/>
                  </a:cubicBezTo>
                  <a:cubicBezTo>
                    <a:pt x="122" y="80"/>
                    <a:pt x="122" y="80"/>
                    <a:pt x="122" y="80"/>
                  </a:cubicBezTo>
                  <a:cubicBezTo>
                    <a:pt x="122" y="80"/>
                    <a:pt x="122" y="80"/>
                    <a:pt x="122" y="80"/>
                  </a:cubicBezTo>
                  <a:cubicBezTo>
                    <a:pt x="122" y="80"/>
                    <a:pt x="122" y="80"/>
                    <a:pt x="122" y="80"/>
                  </a:cubicBezTo>
                  <a:cubicBezTo>
                    <a:pt x="122" y="80"/>
                    <a:pt x="122" y="79"/>
                    <a:pt x="122" y="79"/>
                  </a:cubicBezTo>
                  <a:cubicBezTo>
                    <a:pt x="122" y="79"/>
                    <a:pt x="122" y="79"/>
                    <a:pt x="122" y="78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2" y="78"/>
                    <a:pt x="121" y="78"/>
                    <a:pt x="121" y="78"/>
                  </a:cubicBezTo>
                  <a:cubicBezTo>
                    <a:pt x="121" y="78"/>
                    <a:pt x="122" y="78"/>
                    <a:pt x="122" y="78"/>
                  </a:cubicBezTo>
                  <a:cubicBezTo>
                    <a:pt x="122" y="77"/>
                    <a:pt x="121" y="77"/>
                    <a:pt x="122" y="77"/>
                  </a:cubicBezTo>
                  <a:cubicBezTo>
                    <a:pt x="122" y="76"/>
                    <a:pt x="122" y="77"/>
                    <a:pt x="122" y="77"/>
                  </a:cubicBezTo>
                  <a:cubicBezTo>
                    <a:pt x="122" y="77"/>
                    <a:pt x="122" y="76"/>
                    <a:pt x="123" y="76"/>
                  </a:cubicBezTo>
                  <a:cubicBezTo>
                    <a:pt x="123" y="76"/>
                    <a:pt x="123" y="76"/>
                    <a:pt x="123" y="77"/>
                  </a:cubicBezTo>
                  <a:cubicBezTo>
                    <a:pt x="123" y="76"/>
                    <a:pt x="123" y="76"/>
                    <a:pt x="123" y="76"/>
                  </a:cubicBezTo>
                  <a:cubicBezTo>
                    <a:pt x="123" y="76"/>
                    <a:pt x="123" y="76"/>
                    <a:pt x="123" y="76"/>
                  </a:cubicBezTo>
                  <a:cubicBezTo>
                    <a:pt x="123" y="76"/>
                    <a:pt x="124" y="76"/>
                    <a:pt x="124" y="76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24" y="76"/>
                    <a:pt x="124" y="77"/>
                    <a:pt x="125" y="77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4" y="77"/>
                    <a:pt x="124" y="77"/>
                    <a:pt x="124" y="77"/>
                  </a:cubicBezTo>
                  <a:cubicBezTo>
                    <a:pt x="124" y="77"/>
                    <a:pt x="124" y="77"/>
                    <a:pt x="124" y="77"/>
                  </a:cubicBezTo>
                  <a:cubicBezTo>
                    <a:pt x="124" y="77"/>
                    <a:pt x="124" y="77"/>
                    <a:pt x="124" y="77"/>
                  </a:cubicBezTo>
                  <a:cubicBezTo>
                    <a:pt x="124" y="78"/>
                    <a:pt x="124" y="78"/>
                    <a:pt x="124" y="78"/>
                  </a:cubicBezTo>
                  <a:cubicBezTo>
                    <a:pt x="124" y="78"/>
                    <a:pt x="123" y="78"/>
                    <a:pt x="123" y="78"/>
                  </a:cubicBezTo>
                  <a:cubicBezTo>
                    <a:pt x="123" y="78"/>
                    <a:pt x="123" y="78"/>
                    <a:pt x="123" y="78"/>
                  </a:cubicBezTo>
                  <a:cubicBezTo>
                    <a:pt x="123" y="78"/>
                    <a:pt x="123" y="79"/>
                    <a:pt x="123" y="79"/>
                  </a:cubicBezTo>
                  <a:cubicBezTo>
                    <a:pt x="123" y="79"/>
                    <a:pt x="124" y="79"/>
                    <a:pt x="124" y="80"/>
                  </a:cubicBezTo>
                  <a:cubicBezTo>
                    <a:pt x="124" y="80"/>
                    <a:pt x="124" y="80"/>
                    <a:pt x="124" y="80"/>
                  </a:cubicBezTo>
                  <a:cubicBezTo>
                    <a:pt x="124" y="80"/>
                    <a:pt x="124" y="80"/>
                    <a:pt x="124" y="80"/>
                  </a:cubicBezTo>
                  <a:cubicBezTo>
                    <a:pt x="125" y="80"/>
                    <a:pt x="125" y="80"/>
                    <a:pt x="125" y="80"/>
                  </a:cubicBezTo>
                  <a:cubicBezTo>
                    <a:pt x="125" y="80"/>
                    <a:pt x="125" y="80"/>
                    <a:pt x="125" y="80"/>
                  </a:cubicBezTo>
                  <a:cubicBezTo>
                    <a:pt x="125" y="80"/>
                    <a:pt x="125" y="80"/>
                    <a:pt x="125" y="81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80"/>
                    <a:pt x="127" y="80"/>
                    <a:pt x="127" y="80"/>
                  </a:cubicBezTo>
                  <a:cubicBezTo>
                    <a:pt x="127" y="81"/>
                    <a:pt x="128" y="80"/>
                    <a:pt x="128" y="80"/>
                  </a:cubicBezTo>
                  <a:cubicBezTo>
                    <a:pt x="128" y="81"/>
                    <a:pt x="128" y="81"/>
                    <a:pt x="128" y="81"/>
                  </a:cubicBezTo>
                  <a:cubicBezTo>
                    <a:pt x="128" y="81"/>
                    <a:pt x="129" y="81"/>
                    <a:pt x="129" y="81"/>
                  </a:cubicBezTo>
                  <a:cubicBezTo>
                    <a:pt x="129" y="81"/>
                    <a:pt x="129" y="81"/>
                    <a:pt x="129" y="81"/>
                  </a:cubicBezTo>
                  <a:cubicBezTo>
                    <a:pt x="130" y="81"/>
                    <a:pt x="131" y="80"/>
                    <a:pt x="132" y="79"/>
                  </a:cubicBezTo>
                  <a:cubicBezTo>
                    <a:pt x="133" y="79"/>
                    <a:pt x="133" y="79"/>
                    <a:pt x="133" y="80"/>
                  </a:cubicBezTo>
                  <a:cubicBezTo>
                    <a:pt x="134" y="80"/>
                    <a:pt x="134" y="80"/>
                    <a:pt x="134" y="80"/>
                  </a:cubicBezTo>
                  <a:cubicBezTo>
                    <a:pt x="134" y="80"/>
                    <a:pt x="135" y="80"/>
                    <a:pt x="135" y="80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6" y="79"/>
                    <a:pt x="136" y="79"/>
                    <a:pt x="137" y="79"/>
                  </a:cubicBezTo>
                  <a:cubicBezTo>
                    <a:pt x="137" y="79"/>
                    <a:pt x="137" y="79"/>
                    <a:pt x="137" y="79"/>
                  </a:cubicBezTo>
                  <a:cubicBezTo>
                    <a:pt x="137" y="79"/>
                    <a:pt x="137" y="79"/>
                    <a:pt x="137" y="79"/>
                  </a:cubicBezTo>
                  <a:cubicBezTo>
                    <a:pt x="137" y="78"/>
                    <a:pt x="137" y="79"/>
                    <a:pt x="137" y="78"/>
                  </a:cubicBezTo>
                  <a:cubicBezTo>
                    <a:pt x="137" y="78"/>
                    <a:pt x="136" y="77"/>
                    <a:pt x="137" y="76"/>
                  </a:cubicBezTo>
                  <a:cubicBezTo>
                    <a:pt x="137" y="76"/>
                    <a:pt x="137" y="76"/>
                    <a:pt x="137" y="76"/>
                  </a:cubicBezTo>
                  <a:cubicBezTo>
                    <a:pt x="137" y="76"/>
                    <a:pt x="137" y="75"/>
                    <a:pt x="137" y="75"/>
                  </a:cubicBezTo>
                  <a:cubicBezTo>
                    <a:pt x="137" y="75"/>
                    <a:pt x="137" y="75"/>
                    <a:pt x="137" y="75"/>
                  </a:cubicBezTo>
                  <a:cubicBezTo>
                    <a:pt x="138" y="75"/>
                    <a:pt x="138" y="75"/>
                    <a:pt x="138" y="75"/>
                  </a:cubicBezTo>
                  <a:cubicBezTo>
                    <a:pt x="138" y="75"/>
                    <a:pt x="138" y="75"/>
                    <a:pt x="138" y="75"/>
                  </a:cubicBezTo>
                  <a:cubicBezTo>
                    <a:pt x="139" y="75"/>
                    <a:pt x="139" y="75"/>
                    <a:pt x="139" y="75"/>
                  </a:cubicBezTo>
                  <a:cubicBezTo>
                    <a:pt x="139" y="75"/>
                    <a:pt x="139" y="75"/>
                    <a:pt x="139" y="76"/>
                  </a:cubicBezTo>
                  <a:cubicBezTo>
                    <a:pt x="140" y="76"/>
                    <a:pt x="140" y="76"/>
                    <a:pt x="140" y="75"/>
                  </a:cubicBezTo>
                  <a:cubicBezTo>
                    <a:pt x="140" y="75"/>
                    <a:pt x="140" y="74"/>
                    <a:pt x="141" y="74"/>
                  </a:cubicBezTo>
                  <a:cubicBezTo>
                    <a:pt x="141" y="74"/>
                    <a:pt x="140" y="73"/>
                    <a:pt x="140" y="73"/>
                  </a:cubicBezTo>
                  <a:cubicBezTo>
                    <a:pt x="140" y="74"/>
                    <a:pt x="140" y="74"/>
                    <a:pt x="140" y="74"/>
                  </a:cubicBezTo>
                  <a:cubicBezTo>
                    <a:pt x="140" y="74"/>
                    <a:pt x="140" y="74"/>
                    <a:pt x="140" y="74"/>
                  </a:cubicBezTo>
                  <a:cubicBezTo>
                    <a:pt x="140" y="73"/>
                    <a:pt x="140" y="73"/>
                    <a:pt x="140" y="73"/>
                  </a:cubicBezTo>
                  <a:cubicBezTo>
                    <a:pt x="140" y="73"/>
                    <a:pt x="140" y="73"/>
                    <a:pt x="139" y="73"/>
                  </a:cubicBezTo>
                  <a:cubicBezTo>
                    <a:pt x="139" y="73"/>
                    <a:pt x="139" y="73"/>
                    <a:pt x="139" y="72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41" y="72"/>
                    <a:pt x="141" y="72"/>
                    <a:pt x="141" y="72"/>
                  </a:cubicBezTo>
                  <a:cubicBezTo>
                    <a:pt x="141" y="72"/>
                    <a:pt x="141" y="71"/>
                    <a:pt x="141" y="71"/>
                  </a:cubicBezTo>
                  <a:cubicBezTo>
                    <a:pt x="141" y="71"/>
                    <a:pt x="141" y="72"/>
                    <a:pt x="142" y="72"/>
                  </a:cubicBezTo>
                  <a:cubicBezTo>
                    <a:pt x="142" y="71"/>
                    <a:pt x="142" y="71"/>
                    <a:pt x="142" y="71"/>
                  </a:cubicBezTo>
                  <a:cubicBezTo>
                    <a:pt x="142" y="71"/>
                    <a:pt x="142" y="71"/>
                    <a:pt x="143" y="71"/>
                  </a:cubicBezTo>
                  <a:cubicBezTo>
                    <a:pt x="143" y="72"/>
                    <a:pt x="144" y="72"/>
                    <a:pt x="144" y="72"/>
                  </a:cubicBezTo>
                  <a:cubicBezTo>
                    <a:pt x="145" y="72"/>
                    <a:pt x="145" y="71"/>
                    <a:pt x="145" y="71"/>
                  </a:cubicBezTo>
                  <a:cubicBezTo>
                    <a:pt x="145" y="71"/>
                    <a:pt x="145" y="71"/>
                    <a:pt x="145" y="72"/>
                  </a:cubicBezTo>
                  <a:cubicBezTo>
                    <a:pt x="145" y="71"/>
                    <a:pt x="145" y="71"/>
                    <a:pt x="145" y="71"/>
                  </a:cubicBezTo>
                  <a:cubicBezTo>
                    <a:pt x="145" y="71"/>
                    <a:pt x="145" y="71"/>
                    <a:pt x="145" y="71"/>
                  </a:cubicBezTo>
                  <a:cubicBezTo>
                    <a:pt x="145" y="71"/>
                    <a:pt x="145" y="71"/>
                    <a:pt x="145" y="71"/>
                  </a:cubicBezTo>
                  <a:cubicBezTo>
                    <a:pt x="145" y="71"/>
                    <a:pt x="145" y="71"/>
                    <a:pt x="145" y="71"/>
                  </a:cubicBezTo>
                  <a:cubicBezTo>
                    <a:pt x="145" y="71"/>
                    <a:pt x="145" y="71"/>
                    <a:pt x="145" y="71"/>
                  </a:cubicBezTo>
                  <a:cubicBezTo>
                    <a:pt x="145" y="71"/>
                    <a:pt x="145" y="71"/>
                    <a:pt x="146" y="71"/>
                  </a:cubicBezTo>
                  <a:cubicBezTo>
                    <a:pt x="146" y="71"/>
                    <a:pt x="146" y="71"/>
                    <a:pt x="146" y="70"/>
                  </a:cubicBezTo>
                  <a:cubicBezTo>
                    <a:pt x="146" y="71"/>
                    <a:pt x="147" y="71"/>
                    <a:pt x="147" y="71"/>
                  </a:cubicBezTo>
                  <a:cubicBezTo>
                    <a:pt x="147" y="71"/>
                    <a:pt x="147" y="71"/>
                    <a:pt x="147" y="71"/>
                  </a:cubicBezTo>
                  <a:cubicBezTo>
                    <a:pt x="147" y="70"/>
                    <a:pt x="146" y="71"/>
                    <a:pt x="145" y="70"/>
                  </a:cubicBezTo>
                  <a:cubicBezTo>
                    <a:pt x="145" y="70"/>
                    <a:pt x="145" y="69"/>
                    <a:pt x="145" y="69"/>
                  </a:cubicBezTo>
                  <a:cubicBezTo>
                    <a:pt x="145" y="69"/>
                    <a:pt x="145" y="69"/>
                    <a:pt x="145" y="69"/>
                  </a:cubicBezTo>
                  <a:cubicBezTo>
                    <a:pt x="145" y="69"/>
                    <a:pt x="144" y="70"/>
                    <a:pt x="144" y="70"/>
                  </a:cubicBezTo>
                  <a:cubicBezTo>
                    <a:pt x="144" y="70"/>
                    <a:pt x="144" y="70"/>
                    <a:pt x="144" y="70"/>
                  </a:cubicBezTo>
                  <a:cubicBezTo>
                    <a:pt x="144" y="70"/>
                    <a:pt x="144" y="70"/>
                    <a:pt x="143" y="70"/>
                  </a:cubicBezTo>
                  <a:cubicBezTo>
                    <a:pt x="143" y="70"/>
                    <a:pt x="143" y="70"/>
                    <a:pt x="143" y="70"/>
                  </a:cubicBezTo>
                  <a:cubicBezTo>
                    <a:pt x="143" y="70"/>
                    <a:pt x="143" y="70"/>
                    <a:pt x="143" y="70"/>
                  </a:cubicBezTo>
                  <a:cubicBezTo>
                    <a:pt x="143" y="70"/>
                    <a:pt x="143" y="70"/>
                    <a:pt x="143" y="70"/>
                  </a:cubicBezTo>
                  <a:cubicBezTo>
                    <a:pt x="143" y="70"/>
                    <a:pt x="142" y="70"/>
                    <a:pt x="142" y="70"/>
                  </a:cubicBezTo>
                  <a:cubicBezTo>
                    <a:pt x="142" y="70"/>
                    <a:pt x="142" y="70"/>
                    <a:pt x="142" y="70"/>
                  </a:cubicBezTo>
                  <a:cubicBezTo>
                    <a:pt x="142" y="70"/>
                    <a:pt x="142" y="70"/>
                    <a:pt x="142" y="70"/>
                  </a:cubicBezTo>
                  <a:cubicBezTo>
                    <a:pt x="142" y="70"/>
                    <a:pt x="141" y="70"/>
                    <a:pt x="141" y="70"/>
                  </a:cubicBezTo>
                  <a:cubicBezTo>
                    <a:pt x="141" y="70"/>
                    <a:pt x="141" y="70"/>
                    <a:pt x="141" y="70"/>
                  </a:cubicBezTo>
                  <a:cubicBezTo>
                    <a:pt x="141" y="70"/>
                    <a:pt x="141" y="70"/>
                    <a:pt x="141" y="71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40" y="71"/>
                    <a:pt x="139" y="71"/>
                    <a:pt x="139" y="71"/>
                  </a:cubicBezTo>
                  <a:cubicBezTo>
                    <a:pt x="139" y="71"/>
                    <a:pt x="139" y="71"/>
                    <a:pt x="139" y="70"/>
                  </a:cubicBezTo>
                  <a:cubicBezTo>
                    <a:pt x="139" y="70"/>
                    <a:pt x="139" y="70"/>
                    <a:pt x="139" y="70"/>
                  </a:cubicBezTo>
                  <a:cubicBezTo>
                    <a:pt x="139" y="70"/>
                    <a:pt x="138" y="70"/>
                    <a:pt x="138" y="70"/>
                  </a:cubicBezTo>
                  <a:cubicBezTo>
                    <a:pt x="138" y="70"/>
                    <a:pt x="138" y="70"/>
                    <a:pt x="138" y="70"/>
                  </a:cubicBezTo>
                  <a:cubicBezTo>
                    <a:pt x="138" y="70"/>
                    <a:pt x="138" y="70"/>
                    <a:pt x="138" y="70"/>
                  </a:cubicBezTo>
                  <a:cubicBezTo>
                    <a:pt x="137" y="70"/>
                    <a:pt x="137" y="69"/>
                    <a:pt x="137" y="68"/>
                  </a:cubicBezTo>
                  <a:cubicBezTo>
                    <a:pt x="137" y="68"/>
                    <a:pt x="137" y="68"/>
                    <a:pt x="137" y="68"/>
                  </a:cubicBezTo>
                  <a:cubicBezTo>
                    <a:pt x="137" y="68"/>
                    <a:pt x="137" y="67"/>
                    <a:pt x="137" y="67"/>
                  </a:cubicBezTo>
                  <a:cubicBezTo>
                    <a:pt x="137" y="67"/>
                    <a:pt x="137" y="67"/>
                    <a:pt x="137" y="66"/>
                  </a:cubicBezTo>
                  <a:cubicBezTo>
                    <a:pt x="137" y="66"/>
                    <a:pt x="137" y="66"/>
                    <a:pt x="137" y="66"/>
                  </a:cubicBezTo>
                  <a:cubicBezTo>
                    <a:pt x="137" y="66"/>
                    <a:pt x="137" y="65"/>
                    <a:pt x="137" y="65"/>
                  </a:cubicBezTo>
                  <a:cubicBezTo>
                    <a:pt x="137" y="65"/>
                    <a:pt x="137" y="65"/>
                    <a:pt x="137" y="65"/>
                  </a:cubicBezTo>
                  <a:cubicBezTo>
                    <a:pt x="137" y="65"/>
                    <a:pt x="138" y="65"/>
                    <a:pt x="138" y="65"/>
                  </a:cubicBezTo>
                  <a:cubicBezTo>
                    <a:pt x="138" y="65"/>
                    <a:pt x="138" y="64"/>
                    <a:pt x="138" y="64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38" y="64"/>
                    <a:pt x="138" y="64"/>
                    <a:pt x="139" y="64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39" y="64"/>
                    <a:pt x="141" y="62"/>
                    <a:pt x="141" y="62"/>
                  </a:cubicBezTo>
                  <a:cubicBezTo>
                    <a:pt x="141" y="62"/>
                    <a:pt x="141" y="62"/>
                    <a:pt x="142" y="62"/>
                  </a:cubicBezTo>
                  <a:cubicBezTo>
                    <a:pt x="142" y="62"/>
                    <a:pt x="142" y="62"/>
                    <a:pt x="142" y="61"/>
                  </a:cubicBezTo>
                  <a:cubicBezTo>
                    <a:pt x="142" y="61"/>
                    <a:pt x="141" y="61"/>
                    <a:pt x="141" y="61"/>
                  </a:cubicBezTo>
                  <a:cubicBezTo>
                    <a:pt x="141" y="61"/>
                    <a:pt x="142" y="61"/>
                    <a:pt x="141" y="61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1" y="60"/>
                    <a:pt x="141" y="60"/>
                    <a:pt x="140" y="60"/>
                  </a:cubicBezTo>
                  <a:cubicBezTo>
                    <a:pt x="140" y="60"/>
                    <a:pt x="139" y="60"/>
                    <a:pt x="139" y="60"/>
                  </a:cubicBezTo>
                  <a:cubicBezTo>
                    <a:pt x="139" y="60"/>
                    <a:pt x="139" y="60"/>
                    <a:pt x="138" y="60"/>
                  </a:cubicBezTo>
                  <a:cubicBezTo>
                    <a:pt x="138" y="60"/>
                    <a:pt x="138" y="60"/>
                    <a:pt x="138" y="61"/>
                  </a:cubicBezTo>
                  <a:cubicBezTo>
                    <a:pt x="137" y="61"/>
                    <a:pt x="137" y="61"/>
                    <a:pt x="137" y="61"/>
                  </a:cubicBezTo>
                  <a:cubicBezTo>
                    <a:pt x="137" y="61"/>
                    <a:pt x="137" y="61"/>
                    <a:pt x="137" y="61"/>
                  </a:cubicBezTo>
                  <a:cubicBezTo>
                    <a:pt x="137" y="62"/>
                    <a:pt x="137" y="62"/>
                    <a:pt x="136" y="62"/>
                  </a:cubicBezTo>
                  <a:cubicBezTo>
                    <a:pt x="136" y="62"/>
                    <a:pt x="136" y="62"/>
                    <a:pt x="137" y="62"/>
                  </a:cubicBezTo>
                  <a:cubicBezTo>
                    <a:pt x="137" y="62"/>
                    <a:pt x="137" y="62"/>
                    <a:pt x="137" y="63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3"/>
                    <a:pt x="136" y="63"/>
                    <a:pt x="136" y="64"/>
                  </a:cubicBezTo>
                  <a:cubicBezTo>
                    <a:pt x="136" y="64"/>
                    <a:pt x="135" y="64"/>
                    <a:pt x="135" y="64"/>
                  </a:cubicBezTo>
                  <a:cubicBezTo>
                    <a:pt x="135" y="64"/>
                    <a:pt x="135" y="64"/>
                    <a:pt x="135" y="64"/>
                  </a:cubicBezTo>
                  <a:cubicBezTo>
                    <a:pt x="134" y="64"/>
                    <a:pt x="134" y="65"/>
                    <a:pt x="134" y="65"/>
                  </a:cubicBezTo>
                  <a:cubicBezTo>
                    <a:pt x="134" y="65"/>
                    <a:pt x="134" y="65"/>
                    <a:pt x="133" y="66"/>
                  </a:cubicBezTo>
                  <a:cubicBezTo>
                    <a:pt x="133" y="66"/>
                    <a:pt x="133" y="66"/>
                    <a:pt x="133" y="66"/>
                  </a:cubicBezTo>
                  <a:cubicBezTo>
                    <a:pt x="133" y="66"/>
                    <a:pt x="133" y="66"/>
                    <a:pt x="133" y="66"/>
                  </a:cubicBezTo>
                  <a:cubicBezTo>
                    <a:pt x="133" y="66"/>
                    <a:pt x="133" y="66"/>
                    <a:pt x="133" y="66"/>
                  </a:cubicBezTo>
                  <a:cubicBezTo>
                    <a:pt x="133" y="66"/>
                    <a:pt x="132" y="66"/>
                    <a:pt x="132" y="66"/>
                  </a:cubicBezTo>
                  <a:cubicBezTo>
                    <a:pt x="132" y="67"/>
                    <a:pt x="133" y="67"/>
                    <a:pt x="132" y="68"/>
                  </a:cubicBezTo>
                  <a:cubicBezTo>
                    <a:pt x="132" y="68"/>
                    <a:pt x="132" y="68"/>
                    <a:pt x="132" y="68"/>
                  </a:cubicBezTo>
                  <a:cubicBezTo>
                    <a:pt x="132" y="68"/>
                    <a:pt x="132" y="69"/>
                    <a:pt x="132" y="69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32" y="69"/>
                    <a:pt x="133" y="69"/>
                    <a:pt x="133" y="69"/>
                  </a:cubicBezTo>
                  <a:cubicBezTo>
                    <a:pt x="133" y="69"/>
                    <a:pt x="133" y="69"/>
                    <a:pt x="133" y="69"/>
                  </a:cubicBezTo>
                  <a:cubicBezTo>
                    <a:pt x="133" y="70"/>
                    <a:pt x="133" y="70"/>
                    <a:pt x="134" y="70"/>
                  </a:cubicBezTo>
                  <a:cubicBezTo>
                    <a:pt x="134" y="71"/>
                    <a:pt x="134" y="71"/>
                    <a:pt x="134" y="71"/>
                  </a:cubicBezTo>
                  <a:cubicBezTo>
                    <a:pt x="134" y="71"/>
                    <a:pt x="134" y="71"/>
                    <a:pt x="134" y="71"/>
                  </a:cubicBezTo>
                  <a:cubicBezTo>
                    <a:pt x="134" y="71"/>
                    <a:pt x="133" y="72"/>
                    <a:pt x="133" y="72"/>
                  </a:cubicBezTo>
                  <a:cubicBezTo>
                    <a:pt x="133" y="71"/>
                    <a:pt x="131" y="71"/>
                    <a:pt x="131" y="71"/>
                  </a:cubicBezTo>
                  <a:cubicBezTo>
                    <a:pt x="131" y="71"/>
                    <a:pt x="131" y="71"/>
                    <a:pt x="131" y="71"/>
                  </a:cubicBezTo>
                  <a:cubicBezTo>
                    <a:pt x="131" y="71"/>
                    <a:pt x="131" y="71"/>
                    <a:pt x="131" y="71"/>
                  </a:cubicBezTo>
                  <a:cubicBezTo>
                    <a:pt x="132" y="71"/>
                    <a:pt x="132" y="72"/>
                    <a:pt x="132" y="72"/>
                  </a:cubicBezTo>
                  <a:cubicBezTo>
                    <a:pt x="133" y="72"/>
                    <a:pt x="133" y="71"/>
                    <a:pt x="134" y="72"/>
                  </a:cubicBezTo>
                  <a:cubicBezTo>
                    <a:pt x="134" y="72"/>
                    <a:pt x="134" y="72"/>
                    <a:pt x="134" y="72"/>
                  </a:cubicBezTo>
                  <a:cubicBezTo>
                    <a:pt x="134" y="72"/>
                    <a:pt x="134" y="72"/>
                    <a:pt x="134" y="72"/>
                  </a:cubicBezTo>
                  <a:cubicBezTo>
                    <a:pt x="134" y="72"/>
                    <a:pt x="134" y="72"/>
                    <a:pt x="134" y="72"/>
                  </a:cubicBezTo>
                  <a:cubicBezTo>
                    <a:pt x="134" y="72"/>
                    <a:pt x="134" y="72"/>
                    <a:pt x="134" y="72"/>
                  </a:cubicBezTo>
                  <a:cubicBezTo>
                    <a:pt x="134" y="72"/>
                    <a:pt x="133" y="72"/>
                    <a:pt x="133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2" y="72"/>
                    <a:pt x="133" y="73"/>
                    <a:pt x="132" y="73"/>
                  </a:cubicBezTo>
                  <a:cubicBezTo>
                    <a:pt x="132" y="73"/>
                    <a:pt x="132" y="73"/>
                    <a:pt x="132" y="73"/>
                  </a:cubicBezTo>
                  <a:cubicBezTo>
                    <a:pt x="132" y="73"/>
                    <a:pt x="131" y="73"/>
                    <a:pt x="131" y="73"/>
                  </a:cubicBezTo>
                  <a:cubicBezTo>
                    <a:pt x="131" y="73"/>
                    <a:pt x="132" y="74"/>
                    <a:pt x="132" y="74"/>
                  </a:cubicBezTo>
                  <a:cubicBezTo>
                    <a:pt x="131" y="74"/>
                    <a:pt x="131" y="74"/>
                    <a:pt x="131" y="74"/>
                  </a:cubicBezTo>
                  <a:cubicBezTo>
                    <a:pt x="131" y="74"/>
                    <a:pt x="131" y="74"/>
                    <a:pt x="131" y="74"/>
                  </a:cubicBezTo>
                  <a:cubicBezTo>
                    <a:pt x="131" y="74"/>
                    <a:pt x="131" y="74"/>
                    <a:pt x="131" y="75"/>
                  </a:cubicBezTo>
                  <a:cubicBezTo>
                    <a:pt x="131" y="75"/>
                    <a:pt x="131" y="75"/>
                    <a:pt x="131" y="75"/>
                  </a:cubicBezTo>
                  <a:cubicBezTo>
                    <a:pt x="131" y="75"/>
                    <a:pt x="131" y="75"/>
                    <a:pt x="131" y="75"/>
                  </a:cubicBezTo>
                  <a:cubicBezTo>
                    <a:pt x="131" y="76"/>
                    <a:pt x="131" y="76"/>
                    <a:pt x="131" y="76"/>
                  </a:cubicBezTo>
                  <a:cubicBezTo>
                    <a:pt x="131" y="76"/>
                    <a:pt x="131" y="77"/>
                    <a:pt x="130" y="77"/>
                  </a:cubicBezTo>
                  <a:cubicBezTo>
                    <a:pt x="130" y="77"/>
                    <a:pt x="130" y="77"/>
                    <a:pt x="130" y="77"/>
                  </a:cubicBezTo>
                  <a:cubicBezTo>
                    <a:pt x="130" y="77"/>
                    <a:pt x="130" y="77"/>
                    <a:pt x="130" y="77"/>
                  </a:cubicBezTo>
                  <a:cubicBezTo>
                    <a:pt x="130" y="77"/>
                    <a:pt x="130" y="77"/>
                    <a:pt x="129" y="77"/>
                  </a:cubicBezTo>
                  <a:cubicBezTo>
                    <a:pt x="129" y="77"/>
                    <a:pt x="129" y="77"/>
                    <a:pt x="129" y="77"/>
                  </a:cubicBezTo>
                  <a:cubicBezTo>
                    <a:pt x="129" y="77"/>
                    <a:pt x="129" y="77"/>
                    <a:pt x="129" y="77"/>
                  </a:cubicBezTo>
                  <a:cubicBezTo>
                    <a:pt x="129" y="77"/>
                    <a:pt x="129" y="78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8"/>
                    <a:pt x="129" y="78"/>
                    <a:pt x="128" y="78"/>
                  </a:cubicBezTo>
                  <a:cubicBezTo>
                    <a:pt x="128" y="78"/>
                    <a:pt x="128" y="78"/>
                    <a:pt x="127" y="78"/>
                  </a:cubicBezTo>
                  <a:cubicBezTo>
                    <a:pt x="127" y="78"/>
                    <a:pt x="127" y="78"/>
                    <a:pt x="127" y="78"/>
                  </a:cubicBezTo>
                  <a:cubicBezTo>
                    <a:pt x="127" y="78"/>
                    <a:pt x="127" y="77"/>
                    <a:pt x="127" y="77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27" y="77"/>
                    <a:pt x="127" y="76"/>
                    <a:pt x="127" y="76"/>
                  </a:cubicBezTo>
                  <a:cubicBezTo>
                    <a:pt x="127" y="76"/>
                    <a:pt x="126" y="76"/>
                    <a:pt x="126" y="75"/>
                  </a:cubicBezTo>
                  <a:cubicBezTo>
                    <a:pt x="126" y="75"/>
                    <a:pt x="126" y="75"/>
                    <a:pt x="126" y="75"/>
                  </a:cubicBezTo>
                  <a:cubicBezTo>
                    <a:pt x="126" y="75"/>
                    <a:pt x="126" y="74"/>
                    <a:pt x="126" y="74"/>
                  </a:cubicBezTo>
                  <a:cubicBezTo>
                    <a:pt x="126" y="74"/>
                    <a:pt x="126" y="74"/>
                    <a:pt x="126" y="74"/>
                  </a:cubicBezTo>
                  <a:cubicBezTo>
                    <a:pt x="126" y="74"/>
                    <a:pt x="126" y="74"/>
                    <a:pt x="125" y="74"/>
                  </a:cubicBezTo>
                  <a:cubicBezTo>
                    <a:pt x="125" y="74"/>
                    <a:pt x="125" y="73"/>
                    <a:pt x="125" y="73"/>
                  </a:cubicBezTo>
                  <a:cubicBezTo>
                    <a:pt x="125" y="73"/>
                    <a:pt x="125" y="73"/>
                    <a:pt x="125" y="73"/>
                  </a:cubicBezTo>
                  <a:cubicBezTo>
                    <a:pt x="125" y="73"/>
                    <a:pt x="125" y="73"/>
                    <a:pt x="125" y="72"/>
                  </a:cubicBezTo>
                  <a:cubicBezTo>
                    <a:pt x="125" y="72"/>
                    <a:pt x="125" y="72"/>
                    <a:pt x="125" y="72"/>
                  </a:cubicBezTo>
                  <a:cubicBezTo>
                    <a:pt x="125" y="72"/>
                    <a:pt x="125" y="72"/>
                    <a:pt x="125" y="72"/>
                  </a:cubicBezTo>
                  <a:cubicBezTo>
                    <a:pt x="125" y="72"/>
                    <a:pt x="125" y="72"/>
                    <a:pt x="124" y="72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24" y="72"/>
                    <a:pt x="123" y="72"/>
                    <a:pt x="123" y="72"/>
                  </a:cubicBezTo>
                  <a:cubicBezTo>
                    <a:pt x="123" y="72"/>
                    <a:pt x="123" y="73"/>
                    <a:pt x="123" y="73"/>
                  </a:cubicBezTo>
                  <a:cubicBezTo>
                    <a:pt x="122" y="73"/>
                    <a:pt x="122" y="73"/>
                    <a:pt x="121" y="74"/>
                  </a:cubicBezTo>
                  <a:cubicBezTo>
                    <a:pt x="121" y="74"/>
                    <a:pt x="120" y="74"/>
                    <a:pt x="120" y="74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8" y="73"/>
                    <a:pt x="118" y="72"/>
                    <a:pt x="118" y="72"/>
                  </a:cubicBezTo>
                  <a:cubicBezTo>
                    <a:pt x="118" y="72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3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2"/>
                    <a:pt x="119" y="71"/>
                    <a:pt x="119" y="71"/>
                  </a:cubicBezTo>
                  <a:cubicBezTo>
                    <a:pt x="119" y="71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1"/>
                    <a:pt x="119" y="71"/>
                    <a:pt x="119" y="71"/>
                  </a:cubicBezTo>
                  <a:cubicBezTo>
                    <a:pt x="119" y="71"/>
                    <a:pt x="119" y="72"/>
                    <a:pt x="119" y="72"/>
                  </a:cubicBezTo>
                  <a:cubicBezTo>
                    <a:pt x="119" y="72"/>
                    <a:pt x="118" y="72"/>
                    <a:pt x="118" y="72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18" y="72"/>
                    <a:pt x="118" y="71"/>
                    <a:pt x="118" y="71"/>
                  </a:cubicBezTo>
                  <a:cubicBezTo>
                    <a:pt x="118" y="71"/>
                    <a:pt x="118" y="71"/>
                    <a:pt x="118" y="71"/>
                  </a:cubicBezTo>
                  <a:cubicBezTo>
                    <a:pt x="118" y="71"/>
                    <a:pt x="118" y="71"/>
                    <a:pt x="118" y="71"/>
                  </a:cubicBezTo>
                  <a:cubicBezTo>
                    <a:pt x="118" y="71"/>
                    <a:pt x="118" y="71"/>
                    <a:pt x="118" y="71"/>
                  </a:cubicBezTo>
                  <a:cubicBezTo>
                    <a:pt x="118" y="71"/>
                    <a:pt x="118" y="71"/>
                    <a:pt x="118" y="71"/>
                  </a:cubicBezTo>
                  <a:cubicBezTo>
                    <a:pt x="118" y="71"/>
                    <a:pt x="118" y="71"/>
                    <a:pt x="118" y="71"/>
                  </a:cubicBezTo>
                  <a:cubicBezTo>
                    <a:pt x="118" y="71"/>
                    <a:pt x="119" y="71"/>
                    <a:pt x="119" y="71"/>
                  </a:cubicBezTo>
                  <a:cubicBezTo>
                    <a:pt x="119" y="71"/>
                    <a:pt x="119" y="71"/>
                    <a:pt x="119" y="71"/>
                  </a:cubicBezTo>
                  <a:cubicBezTo>
                    <a:pt x="119" y="71"/>
                    <a:pt x="119" y="71"/>
                    <a:pt x="119" y="71"/>
                  </a:cubicBezTo>
                  <a:cubicBezTo>
                    <a:pt x="119" y="71"/>
                    <a:pt x="119" y="71"/>
                    <a:pt x="119" y="71"/>
                  </a:cubicBezTo>
                  <a:cubicBezTo>
                    <a:pt x="119" y="71"/>
                    <a:pt x="119" y="71"/>
                    <a:pt x="118" y="71"/>
                  </a:cubicBezTo>
                  <a:cubicBezTo>
                    <a:pt x="119" y="71"/>
                    <a:pt x="119" y="71"/>
                    <a:pt x="119" y="71"/>
                  </a:cubicBezTo>
                  <a:cubicBezTo>
                    <a:pt x="119" y="71"/>
                    <a:pt x="119" y="70"/>
                    <a:pt x="119" y="70"/>
                  </a:cubicBezTo>
                  <a:cubicBezTo>
                    <a:pt x="118" y="70"/>
                    <a:pt x="118" y="70"/>
                    <a:pt x="118" y="70"/>
                  </a:cubicBezTo>
                  <a:cubicBezTo>
                    <a:pt x="118" y="70"/>
                    <a:pt x="118" y="70"/>
                    <a:pt x="118" y="70"/>
                  </a:cubicBezTo>
                  <a:cubicBezTo>
                    <a:pt x="118" y="70"/>
                    <a:pt x="118" y="69"/>
                    <a:pt x="118" y="69"/>
                  </a:cubicBezTo>
                  <a:cubicBezTo>
                    <a:pt x="118" y="70"/>
                    <a:pt x="118" y="69"/>
                    <a:pt x="118" y="69"/>
                  </a:cubicBezTo>
                  <a:cubicBezTo>
                    <a:pt x="118" y="69"/>
                    <a:pt x="118" y="69"/>
                    <a:pt x="118" y="69"/>
                  </a:cubicBezTo>
                  <a:cubicBezTo>
                    <a:pt x="118" y="69"/>
                    <a:pt x="118" y="69"/>
                    <a:pt x="118" y="69"/>
                  </a:cubicBezTo>
                  <a:cubicBezTo>
                    <a:pt x="118" y="69"/>
                    <a:pt x="118" y="69"/>
                    <a:pt x="118" y="69"/>
                  </a:cubicBezTo>
                  <a:cubicBezTo>
                    <a:pt x="118" y="69"/>
                    <a:pt x="118" y="68"/>
                    <a:pt x="118" y="68"/>
                  </a:cubicBezTo>
                  <a:cubicBezTo>
                    <a:pt x="118" y="68"/>
                    <a:pt x="118" y="68"/>
                    <a:pt x="118" y="67"/>
                  </a:cubicBezTo>
                  <a:cubicBezTo>
                    <a:pt x="118" y="67"/>
                    <a:pt x="119" y="67"/>
                    <a:pt x="119" y="67"/>
                  </a:cubicBezTo>
                  <a:cubicBezTo>
                    <a:pt x="119" y="67"/>
                    <a:pt x="119" y="67"/>
                    <a:pt x="119" y="67"/>
                  </a:cubicBezTo>
                  <a:cubicBezTo>
                    <a:pt x="119" y="67"/>
                    <a:pt x="118" y="67"/>
                    <a:pt x="118" y="67"/>
                  </a:cubicBezTo>
                  <a:cubicBezTo>
                    <a:pt x="118" y="67"/>
                    <a:pt x="118" y="67"/>
                    <a:pt x="118" y="67"/>
                  </a:cubicBezTo>
                  <a:cubicBezTo>
                    <a:pt x="119" y="67"/>
                    <a:pt x="119" y="66"/>
                    <a:pt x="119" y="66"/>
                  </a:cubicBezTo>
                  <a:cubicBezTo>
                    <a:pt x="120" y="66"/>
                    <a:pt x="120" y="66"/>
                    <a:pt x="120" y="66"/>
                  </a:cubicBezTo>
                  <a:cubicBezTo>
                    <a:pt x="120" y="66"/>
                    <a:pt x="121" y="66"/>
                    <a:pt x="121" y="66"/>
                  </a:cubicBezTo>
                  <a:cubicBezTo>
                    <a:pt x="121" y="66"/>
                    <a:pt x="120" y="66"/>
                    <a:pt x="120" y="65"/>
                  </a:cubicBezTo>
                  <a:cubicBezTo>
                    <a:pt x="120" y="65"/>
                    <a:pt x="120" y="65"/>
                    <a:pt x="120" y="65"/>
                  </a:cubicBezTo>
                  <a:cubicBezTo>
                    <a:pt x="121" y="65"/>
                    <a:pt x="121" y="65"/>
                    <a:pt x="122" y="65"/>
                  </a:cubicBezTo>
                  <a:cubicBezTo>
                    <a:pt x="122" y="65"/>
                    <a:pt x="122" y="64"/>
                    <a:pt x="123" y="64"/>
                  </a:cubicBezTo>
                  <a:cubicBezTo>
                    <a:pt x="123" y="64"/>
                    <a:pt x="123" y="65"/>
                    <a:pt x="123" y="65"/>
                  </a:cubicBezTo>
                  <a:cubicBezTo>
                    <a:pt x="123" y="65"/>
                    <a:pt x="123" y="65"/>
                    <a:pt x="123" y="65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23" y="64"/>
                    <a:pt x="124" y="64"/>
                    <a:pt x="124" y="63"/>
                  </a:cubicBezTo>
                  <a:cubicBezTo>
                    <a:pt x="124" y="63"/>
                    <a:pt x="124" y="63"/>
                    <a:pt x="125" y="62"/>
                  </a:cubicBezTo>
                  <a:cubicBezTo>
                    <a:pt x="125" y="62"/>
                    <a:pt x="125" y="63"/>
                    <a:pt x="125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6" y="62"/>
                    <a:pt x="126" y="61"/>
                    <a:pt x="126" y="61"/>
                  </a:cubicBezTo>
                  <a:cubicBezTo>
                    <a:pt x="126" y="61"/>
                    <a:pt x="126" y="61"/>
                    <a:pt x="127" y="61"/>
                  </a:cubicBezTo>
                  <a:cubicBezTo>
                    <a:pt x="127" y="61"/>
                    <a:pt x="127" y="61"/>
                    <a:pt x="127" y="61"/>
                  </a:cubicBezTo>
                  <a:cubicBezTo>
                    <a:pt x="127" y="61"/>
                    <a:pt x="126" y="61"/>
                    <a:pt x="126" y="61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7" y="60"/>
                    <a:pt x="127" y="59"/>
                    <a:pt x="127" y="5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9"/>
                    <a:pt x="128" y="59"/>
                    <a:pt x="127" y="59"/>
                  </a:cubicBezTo>
                  <a:cubicBezTo>
                    <a:pt x="127" y="58"/>
                    <a:pt x="128" y="58"/>
                    <a:pt x="128" y="58"/>
                  </a:cubicBezTo>
                  <a:cubicBezTo>
                    <a:pt x="128" y="58"/>
                    <a:pt x="128" y="58"/>
                    <a:pt x="128" y="58"/>
                  </a:cubicBezTo>
                  <a:cubicBezTo>
                    <a:pt x="128" y="58"/>
                    <a:pt x="128" y="58"/>
                    <a:pt x="128" y="58"/>
                  </a:cubicBezTo>
                  <a:cubicBezTo>
                    <a:pt x="128" y="58"/>
                    <a:pt x="128" y="58"/>
                    <a:pt x="128" y="58"/>
                  </a:cubicBezTo>
                  <a:cubicBezTo>
                    <a:pt x="128" y="58"/>
                    <a:pt x="128" y="58"/>
                    <a:pt x="128" y="58"/>
                  </a:cubicBezTo>
                  <a:cubicBezTo>
                    <a:pt x="128" y="57"/>
                    <a:pt x="129" y="57"/>
                    <a:pt x="129" y="57"/>
                  </a:cubicBezTo>
                  <a:cubicBezTo>
                    <a:pt x="129" y="57"/>
                    <a:pt x="129" y="57"/>
                    <a:pt x="129" y="57"/>
                  </a:cubicBezTo>
                  <a:cubicBezTo>
                    <a:pt x="129" y="57"/>
                    <a:pt x="129" y="57"/>
                    <a:pt x="129" y="56"/>
                  </a:cubicBezTo>
                  <a:cubicBezTo>
                    <a:pt x="130" y="56"/>
                    <a:pt x="130" y="57"/>
                    <a:pt x="130" y="57"/>
                  </a:cubicBezTo>
                  <a:cubicBezTo>
                    <a:pt x="130" y="56"/>
                    <a:pt x="130" y="56"/>
                    <a:pt x="130" y="56"/>
                  </a:cubicBezTo>
                  <a:cubicBezTo>
                    <a:pt x="130" y="56"/>
                    <a:pt x="130" y="56"/>
                    <a:pt x="130" y="56"/>
                  </a:cubicBezTo>
                  <a:cubicBezTo>
                    <a:pt x="130" y="56"/>
                    <a:pt x="130" y="56"/>
                    <a:pt x="130" y="56"/>
                  </a:cubicBezTo>
                  <a:cubicBezTo>
                    <a:pt x="130" y="56"/>
                    <a:pt x="131" y="55"/>
                    <a:pt x="131" y="55"/>
                  </a:cubicBezTo>
                  <a:cubicBezTo>
                    <a:pt x="131" y="55"/>
                    <a:pt x="131" y="55"/>
                    <a:pt x="131" y="55"/>
                  </a:cubicBezTo>
                  <a:cubicBezTo>
                    <a:pt x="131" y="56"/>
                    <a:pt x="131" y="56"/>
                    <a:pt x="131" y="56"/>
                  </a:cubicBezTo>
                  <a:cubicBezTo>
                    <a:pt x="131" y="56"/>
                    <a:pt x="131" y="56"/>
                    <a:pt x="131" y="56"/>
                  </a:cubicBezTo>
                  <a:cubicBezTo>
                    <a:pt x="131" y="56"/>
                    <a:pt x="131" y="56"/>
                    <a:pt x="131" y="55"/>
                  </a:cubicBezTo>
                  <a:cubicBezTo>
                    <a:pt x="131" y="55"/>
                    <a:pt x="131" y="55"/>
                    <a:pt x="131" y="55"/>
                  </a:cubicBezTo>
                  <a:cubicBezTo>
                    <a:pt x="132" y="55"/>
                    <a:pt x="132" y="55"/>
                    <a:pt x="132" y="55"/>
                  </a:cubicBezTo>
                  <a:cubicBezTo>
                    <a:pt x="132" y="55"/>
                    <a:pt x="132" y="55"/>
                    <a:pt x="132" y="55"/>
                  </a:cubicBezTo>
                  <a:cubicBezTo>
                    <a:pt x="132" y="55"/>
                    <a:pt x="132" y="55"/>
                    <a:pt x="132" y="54"/>
                  </a:cubicBezTo>
                  <a:cubicBezTo>
                    <a:pt x="132" y="54"/>
                    <a:pt x="132" y="54"/>
                    <a:pt x="132" y="54"/>
                  </a:cubicBezTo>
                  <a:cubicBezTo>
                    <a:pt x="132" y="54"/>
                    <a:pt x="132" y="54"/>
                    <a:pt x="133" y="54"/>
                  </a:cubicBezTo>
                  <a:cubicBezTo>
                    <a:pt x="133" y="53"/>
                    <a:pt x="133" y="54"/>
                    <a:pt x="133" y="53"/>
                  </a:cubicBezTo>
                  <a:cubicBezTo>
                    <a:pt x="133" y="53"/>
                    <a:pt x="134" y="53"/>
                    <a:pt x="134" y="53"/>
                  </a:cubicBezTo>
                  <a:cubicBezTo>
                    <a:pt x="134" y="53"/>
                    <a:pt x="134" y="53"/>
                    <a:pt x="135" y="53"/>
                  </a:cubicBezTo>
                  <a:cubicBezTo>
                    <a:pt x="135" y="53"/>
                    <a:pt x="135" y="52"/>
                    <a:pt x="136" y="52"/>
                  </a:cubicBezTo>
                  <a:cubicBezTo>
                    <a:pt x="136" y="52"/>
                    <a:pt x="136" y="52"/>
                    <a:pt x="136" y="52"/>
                  </a:cubicBezTo>
                  <a:cubicBezTo>
                    <a:pt x="136" y="52"/>
                    <a:pt x="136" y="52"/>
                    <a:pt x="136" y="52"/>
                  </a:cubicBezTo>
                  <a:cubicBezTo>
                    <a:pt x="136" y="52"/>
                    <a:pt x="136" y="53"/>
                    <a:pt x="136" y="53"/>
                  </a:cubicBezTo>
                  <a:cubicBezTo>
                    <a:pt x="136" y="53"/>
                    <a:pt x="136" y="52"/>
                    <a:pt x="136" y="52"/>
                  </a:cubicBezTo>
                  <a:cubicBezTo>
                    <a:pt x="137" y="52"/>
                    <a:pt x="137" y="52"/>
                    <a:pt x="137" y="51"/>
                  </a:cubicBezTo>
                  <a:cubicBezTo>
                    <a:pt x="137" y="51"/>
                    <a:pt x="137" y="51"/>
                    <a:pt x="137" y="51"/>
                  </a:cubicBezTo>
                  <a:cubicBezTo>
                    <a:pt x="137" y="52"/>
                    <a:pt x="137" y="52"/>
                    <a:pt x="138" y="52"/>
                  </a:cubicBezTo>
                  <a:cubicBezTo>
                    <a:pt x="138" y="50"/>
                    <a:pt x="138" y="51"/>
                    <a:pt x="139" y="51"/>
                  </a:cubicBezTo>
                  <a:cubicBezTo>
                    <a:pt x="139" y="51"/>
                    <a:pt x="140" y="51"/>
                    <a:pt x="140" y="50"/>
                  </a:cubicBezTo>
                  <a:cubicBezTo>
                    <a:pt x="140" y="50"/>
                    <a:pt x="140" y="50"/>
                    <a:pt x="140" y="50"/>
                  </a:cubicBezTo>
                  <a:cubicBezTo>
                    <a:pt x="141" y="50"/>
                    <a:pt x="141" y="49"/>
                    <a:pt x="142" y="50"/>
                  </a:cubicBezTo>
                  <a:cubicBezTo>
                    <a:pt x="142" y="50"/>
                    <a:pt x="141" y="50"/>
                    <a:pt x="141" y="51"/>
                  </a:cubicBezTo>
                  <a:cubicBezTo>
                    <a:pt x="141" y="51"/>
                    <a:pt x="141" y="51"/>
                    <a:pt x="142" y="51"/>
                  </a:cubicBezTo>
                  <a:cubicBezTo>
                    <a:pt x="142" y="51"/>
                    <a:pt x="143" y="50"/>
                    <a:pt x="143" y="49"/>
                  </a:cubicBezTo>
                  <a:cubicBezTo>
                    <a:pt x="143" y="50"/>
                    <a:pt x="143" y="50"/>
                    <a:pt x="143" y="51"/>
                  </a:cubicBezTo>
                  <a:cubicBezTo>
                    <a:pt x="144" y="50"/>
                    <a:pt x="144" y="50"/>
                    <a:pt x="144" y="49"/>
                  </a:cubicBezTo>
                  <a:cubicBezTo>
                    <a:pt x="144" y="49"/>
                    <a:pt x="145" y="49"/>
                    <a:pt x="145" y="49"/>
                  </a:cubicBezTo>
                  <a:cubicBezTo>
                    <a:pt x="145" y="50"/>
                    <a:pt x="145" y="50"/>
                    <a:pt x="145" y="51"/>
                  </a:cubicBezTo>
                  <a:cubicBezTo>
                    <a:pt x="145" y="51"/>
                    <a:pt x="145" y="51"/>
                    <a:pt x="145" y="51"/>
                  </a:cubicBezTo>
                  <a:cubicBezTo>
                    <a:pt x="145" y="50"/>
                    <a:pt x="145" y="50"/>
                    <a:pt x="146" y="50"/>
                  </a:cubicBezTo>
                  <a:cubicBezTo>
                    <a:pt x="146" y="50"/>
                    <a:pt x="146" y="50"/>
                    <a:pt x="147" y="50"/>
                  </a:cubicBezTo>
                  <a:cubicBezTo>
                    <a:pt x="147" y="50"/>
                    <a:pt x="147" y="50"/>
                    <a:pt x="148" y="50"/>
                  </a:cubicBezTo>
                  <a:cubicBezTo>
                    <a:pt x="148" y="50"/>
                    <a:pt x="148" y="50"/>
                    <a:pt x="148" y="50"/>
                  </a:cubicBezTo>
                  <a:cubicBezTo>
                    <a:pt x="148" y="51"/>
                    <a:pt x="148" y="51"/>
                    <a:pt x="148" y="51"/>
                  </a:cubicBezTo>
                  <a:cubicBezTo>
                    <a:pt x="147" y="51"/>
                    <a:pt x="147" y="51"/>
                    <a:pt x="146" y="51"/>
                  </a:cubicBezTo>
                  <a:cubicBezTo>
                    <a:pt x="146" y="52"/>
                    <a:pt x="146" y="52"/>
                    <a:pt x="147" y="52"/>
                  </a:cubicBezTo>
                  <a:cubicBezTo>
                    <a:pt x="147" y="52"/>
                    <a:pt x="148" y="52"/>
                    <a:pt x="148" y="52"/>
                  </a:cubicBezTo>
                  <a:cubicBezTo>
                    <a:pt x="148" y="52"/>
                    <a:pt x="149" y="52"/>
                    <a:pt x="149" y="52"/>
                  </a:cubicBezTo>
                  <a:cubicBezTo>
                    <a:pt x="149" y="52"/>
                    <a:pt x="149" y="52"/>
                    <a:pt x="150" y="52"/>
                  </a:cubicBezTo>
                  <a:cubicBezTo>
                    <a:pt x="150" y="52"/>
                    <a:pt x="150" y="53"/>
                    <a:pt x="151" y="53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52" y="53"/>
                    <a:pt x="153" y="53"/>
                    <a:pt x="153" y="53"/>
                  </a:cubicBezTo>
                  <a:cubicBezTo>
                    <a:pt x="154" y="53"/>
                    <a:pt x="154" y="53"/>
                    <a:pt x="155" y="54"/>
                  </a:cubicBezTo>
                  <a:cubicBezTo>
                    <a:pt x="155" y="54"/>
                    <a:pt x="155" y="54"/>
                    <a:pt x="156" y="54"/>
                  </a:cubicBezTo>
                  <a:cubicBezTo>
                    <a:pt x="156" y="54"/>
                    <a:pt x="157" y="55"/>
                    <a:pt x="157" y="55"/>
                  </a:cubicBezTo>
                  <a:cubicBezTo>
                    <a:pt x="158" y="55"/>
                    <a:pt x="158" y="55"/>
                    <a:pt x="159" y="55"/>
                  </a:cubicBezTo>
                  <a:cubicBezTo>
                    <a:pt x="159" y="56"/>
                    <a:pt x="160" y="56"/>
                    <a:pt x="160" y="56"/>
                  </a:cubicBezTo>
                  <a:cubicBezTo>
                    <a:pt x="160" y="57"/>
                    <a:pt x="160" y="57"/>
                    <a:pt x="160" y="57"/>
                  </a:cubicBezTo>
                  <a:cubicBezTo>
                    <a:pt x="160" y="58"/>
                    <a:pt x="160" y="58"/>
                    <a:pt x="159" y="59"/>
                  </a:cubicBezTo>
                  <a:cubicBezTo>
                    <a:pt x="157" y="60"/>
                    <a:pt x="154" y="59"/>
                    <a:pt x="152" y="58"/>
                  </a:cubicBezTo>
                  <a:cubicBezTo>
                    <a:pt x="152" y="58"/>
                    <a:pt x="151" y="58"/>
                    <a:pt x="151" y="58"/>
                  </a:cubicBezTo>
                  <a:cubicBezTo>
                    <a:pt x="151" y="58"/>
                    <a:pt x="151" y="57"/>
                    <a:pt x="150" y="57"/>
                  </a:cubicBezTo>
                  <a:cubicBezTo>
                    <a:pt x="150" y="58"/>
                    <a:pt x="151" y="58"/>
                    <a:pt x="151" y="59"/>
                  </a:cubicBezTo>
                  <a:cubicBezTo>
                    <a:pt x="151" y="59"/>
                    <a:pt x="152" y="59"/>
                    <a:pt x="152" y="59"/>
                  </a:cubicBezTo>
                  <a:cubicBezTo>
                    <a:pt x="153" y="60"/>
                    <a:pt x="153" y="60"/>
                    <a:pt x="152" y="60"/>
                  </a:cubicBezTo>
                  <a:cubicBezTo>
                    <a:pt x="152" y="61"/>
                    <a:pt x="153" y="62"/>
                    <a:pt x="153" y="63"/>
                  </a:cubicBezTo>
                  <a:cubicBezTo>
                    <a:pt x="153" y="63"/>
                    <a:pt x="154" y="63"/>
                    <a:pt x="154" y="63"/>
                  </a:cubicBezTo>
                  <a:cubicBezTo>
                    <a:pt x="154" y="63"/>
                    <a:pt x="154" y="63"/>
                    <a:pt x="154" y="63"/>
                  </a:cubicBezTo>
                  <a:cubicBezTo>
                    <a:pt x="155" y="63"/>
                    <a:pt x="155" y="63"/>
                    <a:pt x="155" y="63"/>
                  </a:cubicBezTo>
                  <a:cubicBezTo>
                    <a:pt x="156" y="64"/>
                    <a:pt x="157" y="64"/>
                    <a:pt x="156" y="63"/>
                  </a:cubicBezTo>
                  <a:cubicBezTo>
                    <a:pt x="156" y="63"/>
                    <a:pt x="156" y="63"/>
                    <a:pt x="156" y="63"/>
                  </a:cubicBezTo>
                  <a:cubicBezTo>
                    <a:pt x="155" y="62"/>
                    <a:pt x="155" y="62"/>
                    <a:pt x="155" y="62"/>
                  </a:cubicBezTo>
                  <a:cubicBezTo>
                    <a:pt x="155" y="61"/>
                    <a:pt x="155" y="61"/>
                    <a:pt x="155" y="61"/>
                  </a:cubicBezTo>
                  <a:cubicBezTo>
                    <a:pt x="156" y="62"/>
                    <a:pt x="157" y="62"/>
                    <a:pt x="158" y="62"/>
                  </a:cubicBezTo>
                  <a:cubicBezTo>
                    <a:pt x="158" y="62"/>
                    <a:pt x="158" y="62"/>
                    <a:pt x="159" y="62"/>
                  </a:cubicBezTo>
                  <a:cubicBezTo>
                    <a:pt x="159" y="62"/>
                    <a:pt x="159" y="62"/>
                    <a:pt x="159" y="62"/>
                  </a:cubicBezTo>
                  <a:cubicBezTo>
                    <a:pt x="160" y="61"/>
                    <a:pt x="159" y="61"/>
                    <a:pt x="159" y="60"/>
                  </a:cubicBezTo>
                  <a:cubicBezTo>
                    <a:pt x="159" y="59"/>
                    <a:pt x="161" y="60"/>
                    <a:pt x="161" y="59"/>
                  </a:cubicBezTo>
                  <a:cubicBezTo>
                    <a:pt x="162" y="58"/>
                    <a:pt x="163" y="59"/>
                    <a:pt x="163" y="59"/>
                  </a:cubicBezTo>
                  <a:cubicBezTo>
                    <a:pt x="163" y="59"/>
                    <a:pt x="163" y="59"/>
                    <a:pt x="163" y="59"/>
                  </a:cubicBezTo>
                  <a:cubicBezTo>
                    <a:pt x="163" y="59"/>
                    <a:pt x="164" y="59"/>
                    <a:pt x="164" y="59"/>
                  </a:cubicBezTo>
                  <a:cubicBezTo>
                    <a:pt x="164" y="58"/>
                    <a:pt x="164" y="58"/>
                    <a:pt x="164" y="57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3" y="56"/>
                    <a:pt x="164" y="56"/>
                    <a:pt x="164" y="56"/>
                  </a:cubicBezTo>
                  <a:cubicBezTo>
                    <a:pt x="164" y="55"/>
                    <a:pt x="163" y="55"/>
                    <a:pt x="163" y="54"/>
                  </a:cubicBezTo>
                  <a:cubicBezTo>
                    <a:pt x="164" y="54"/>
                    <a:pt x="164" y="55"/>
                    <a:pt x="164" y="55"/>
                  </a:cubicBezTo>
                  <a:cubicBezTo>
                    <a:pt x="164" y="55"/>
                    <a:pt x="165" y="55"/>
                    <a:pt x="165" y="54"/>
                  </a:cubicBezTo>
                  <a:cubicBezTo>
                    <a:pt x="166" y="55"/>
                    <a:pt x="166" y="56"/>
                    <a:pt x="166" y="56"/>
                  </a:cubicBezTo>
                  <a:cubicBezTo>
                    <a:pt x="166" y="56"/>
                    <a:pt x="165" y="56"/>
                    <a:pt x="164" y="57"/>
                  </a:cubicBezTo>
                  <a:cubicBezTo>
                    <a:pt x="165" y="57"/>
                    <a:pt x="166" y="58"/>
                    <a:pt x="167" y="58"/>
                  </a:cubicBezTo>
                  <a:cubicBezTo>
                    <a:pt x="167" y="58"/>
                    <a:pt x="167" y="58"/>
                    <a:pt x="168" y="58"/>
                  </a:cubicBezTo>
                  <a:cubicBezTo>
                    <a:pt x="168" y="57"/>
                    <a:pt x="168" y="57"/>
                    <a:pt x="168" y="56"/>
                  </a:cubicBezTo>
                  <a:cubicBezTo>
                    <a:pt x="168" y="56"/>
                    <a:pt x="169" y="56"/>
                    <a:pt x="169" y="56"/>
                  </a:cubicBezTo>
                  <a:cubicBezTo>
                    <a:pt x="170" y="56"/>
                    <a:pt x="171" y="55"/>
                    <a:pt x="171" y="55"/>
                  </a:cubicBezTo>
                  <a:cubicBezTo>
                    <a:pt x="172" y="55"/>
                    <a:pt x="173" y="55"/>
                    <a:pt x="173" y="54"/>
                  </a:cubicBezTo>
                  <a:cubicBezTo>
                    <a:pt x="173" y="54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4" y="55"/>
                    <a:pt x="173" y="54"/>
                    <a:pt x="175" y="54"/>
                  </a:cubicBezTo>
                  <a:cubicBezTo>
                    <a:pt x="175" y="54"/>
                    <a:pt x="175" y="54"/>
                    <a:pt x="175" y="55"/>
                  </a:cubicBezTo>
                  <a:cubicBezTo>
                    <a:pt x="175" y="55"/>
                    <a:pt x="175" y="55"/>
                    <a:pt x="174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5" y="55"/>
                    <a:pt x="175" y="55"/>
                    <a:pt x="176" y="55"/>
                  </a:cubicBezTo>
                  <a:cubicBezTo>
                    <a:pt x="176" y="55"/>
                    <a:pt x="176" y="55"/>
                    <a:pt x="176" y="55"/>
                  </a:cubicBezTo>
                  <a:cubicBezTo>
                    <a:pt x="176" y="55"/>
                    <a:pt x="176" y="55"/>
                    <a:pt x="177" y="54"/>
                  </a:cubicBezTo>
                  <a:cubicBezTo>
                    <a:pt x="177" y="54"/>
                    <a:pt x="178" y="54"/>
                    <a:pt x="178" y="54"/>
                  </a:cubicBezTo>
                  <a:cubicBezTo>
                    <a:pt x="178" y="54"/>
                    <a:pt x="179" y="55"/>
                    <a:pt x="179" y="54"/>
                  </a:cubicBezTo>
                  <a:cubicBezTo>
                    <a:pt x="179" y="54"/>
                    <a:pt x="179" y="54"/>
                    <a:pt x="180" y="54"/>
                  </a:cubicBezTo>
                  <a:cubicBezTo>
                    <a:pt x="180" y="54"/>
                    <a:pt x="181" y="54"/>
                    <a:pt x="181" y="54"/>
                  </a:cubicBezTo>
                  <a:cubicBezTo>
                    <a:pt x="181" y="54"/>
                    <a:pt x="181" y="54"/>
                    <a:pt x="181" y="54"/>
                  </a:cubicBezTo>
                  <a:cubicBezTo>
                    <a:pt x="181" y="55"/>
                    <a:pt x="181" y="55"/>
                    <a:pt x="182" y="55"/>
                  </a:cubicBezTo>
                  <a:cubicBezTo>
                    <a:pt x="182" y="55"/>
                    <a:pt x="182" y="54"/>
                    <a:pt x="182" y="54"/>
                  </a:cubicBezTo>
                  <a:cubicBezTo>
                    <a:pt x="183" y="54"/>
                    <a:pt x="183" y="54"/>
                    <a:pt x="183" y="53"/>
                  </a:cubicBezTo>
                  <a:cubicBezTo>
                    <a:pt x="183" y="53"/>
                    <a:pt x="183" y="53"/>
                    <a:pt x="183" y="52"/>
                  </a:cubicBezTo>
                  <a:cubicBezTo>
                    <a:pt x="183" y="52"/>
                    <a:pt x="183" y="52"/>
                    <a:pt x="183" y="52"/>
                  </a:cubicBezTo>
                  <a:cubicBezTo>
                    <a:pt x="183" y="52"/>
                    <a:pt x="183" y="52"/>
                    <a:pt x="183" y="52"/>
                  </a:cubicBezTo>
                  <a:cubicBezTo>
                    <a:pt x="184" y="52"/>
                    <a:pt x="185" y="52"/>
                    <a:pt x="186" y="52"/>
                  </a:cubicBezTo>
                  <a:cubicBezTo>
                    <a:pt x="188" y="53"/>
                    <a:pt x="190" y="54"/>
                    <a:pt x="192" y="55"/>
                  </a:cubicBezTo>
                  <a:cubicBezTo>
                    <a:pt x="192" y="55"/>
                    <a:pt x="192" y="55"/>
                    <a:pt x="192" y="55"/>
                  </a:cubicBezTo>
                  <a:cubicBezTo>
                    <a:pt x="192" y="55"/>
                    <a:pt x="193" y="54"/>
                    <a:pt x="193" y="54"/>
                  </a:cubicBezTo>
                  <a:cubicBezTo>
                    <a:pt x="192" y="54"/>
                    <a:pt x="192" y="54"/>
                    <a:pt x="192" y="53"/>
                  </a:cubicBezTo>
                  <a:cubicBezTo>
                    <a:pt x="191" y="53"/>
                    <a:pt x="192" y="53"/>
                    <a:pt x="192" y="52"/>
                  </a:cubicBezTo>
                  <a:cubicBezTo>
                    <a:pt x="191" y="52"/>
                    <a:pt x="190" y="52"/>
                    <a:pt x="190" y="52"/>
                  </a:cubicBezTo>
                  <a:cubicBezTo>
                    <a:pt x="190" y="51"/>
                    <a:pt x="191" y="51"/>
                    <a:pt x="191" y="50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0" y="49"/>
                    <a:pt x="191" y="48"/>
                    <a:pt x="192" y="48"/>
                  </a:cubicBezTo>
                  <a:cubicBezTo>
                    <a:pt x="192" y="47"/>
                    <a:pt x="192" y="47"/>
                    <a:pt x="192" y="47"/>
                  </a:cubicBezTo>
                  <a:cubicBezTo>
                    <a:pt x="192" y="47"/>
                    <a:pt x="192" y="47"/>
                    <a:pt x="192" y="46"/>
                  </a:cubicBezTo>
                  <a:cubicBezTo>
                    <a:pt x="189" y="44"/>
                    <a:pt x="186" y="42"/>
                    <a:pt x="183" y="40"/>
                  </a:cubicBezTo>
                  <a:cubicBezTo>
                    <a:pt x="183" y="40"/>
                    <a:pt x="183" y="40"/>
                    <a:pt x="183" y="40"/>
                  </a:cubicBezTo>
                  <a:cubicBezTo>
                    <a:pt x="183" y="40"/>
                    <a:pt x="183" y="40"/>
                    <a:pt x="183" y="40"/>
                  </a:cubicBezTo>
                  <a:cubicBezTo>
                    <a:pt x="183" y="40"/>
                    <a:pt x="183" y="41"/>
                    <a:pt x="183" y="41"/>
                  </a:cubicBezTo>
                  <a:cubicBezTo>
                    <a:pt x="182" y="41"/>
                    <a:pt x="182" y="41"/>
                    <a:pt x="182" y="41"/>
                  </a:cubicBezTo>
                  <a:cubicBezTo>
                    <a:pt x="182" y="41"/>
                    <a:pt x="181" y="41"/>
                    <a:pt x="181" y="41"/>
                  </a:cubicBezTo>
                  <a:cubicBezTo>
                    <a:pt x="181" y="41"/>
                    <a:pt x="181" y="41"/>
                    <a:pt x="181" y="41"/>
                  </a:cubicBezTo>
                  <a:cubicBezTo>
                    <a:pt x="181" y="41"/>
                    <a:pt x="180" y="41"/>
                    <a:pt x="181" y="41"/>
                  </a:cubicBezTo>
                  <a:cubicBezTo>
                    <a:pt x="181" y="41"/>
                    <a:pt x="181" y="42"/>
                    <a:pt x="181" y="42"/>
                  </a:cubicBezTo>
                  <a:cubicBezTo>
                    <a:pt x="181" y="42"/>
                    <a:pt x="181" y="42"/>
                    <a:pt x="181" y="42"/>
                  </a:cubicBezTo>
                  <a:cubicBezTo>
                    <a:pt x="181" y="42"/>
                    <a:pt x="180" y="42"/>
                    <a:pt x="180" y="42"/>
                  </a:cubicBezTo>
                  <a:cubicBezTo>
                    <a:pt x="180" y="42"/>
                    <a:pt x="180" y="42"/>
                    <a:pt x="179" y="42"/>
                  </a:cubicBezTo>
                  <a:cubicBezTo>
                    <a:pt x="179" y="42"/>
                    <a:pt x="179" y="42"/>
                    <a:pt x="179" y="42"/>
                  </a:cubicBezTo>
                  <a:cubicBezTo>
                    <a:pt x="179" y="42"/>
                    <a:pt x="179" y="42"/>
                    <a:pt x="179" y="42"/>
                  </a:cubicBezTo>
                  <a:cubicBezTo>
                    <a:pt x="179" y="43"/>
                    <a:pt x="179" y="43"/>
                    <a:pt x="180" y="43"/>
                  </a:cubicBezTo>
                  <a:cubicBezTo>
                    <a:pt x="180" y="43"/>
                    <a:pt x="180" y="43"/>
                    <a:pt x="180" y="43"/>
                  </a:cubicBezTo>
                  <a:cubicBezTo>
                    <a:pt x="179" y="43"/>
                    <a:pt x="179" y="44"/>
                    <a:pt x="179" y="44"/>
                  </a:cubicBezTo>
                  <a:cubicBezTo>
                    <a:pt x="178" y="44"/>
                    <a:pt x="178" y="44"/>
                    <a:pt x="177" y="44"/>
                  </a:cubicBezTo>
                  <a:cubicBezTo>
                    <a:pt x="176" y="43"/>
                    <a:pt x="176" y="44"/>
                    <a:pt x="175" y="43"/>
                  </a:cubicBezTo>
                  <a:cubicBezTo>
                    <a:pt x="175" y="43"/>
                    <a:pt x="175" y="43"/>
                    <a:pt x="175" y="43"/>
                  </a:cubicBezTo>
                  <a:cubicBezTo>
                    <a:pt x="176" y="43"/>
                    <a:pt x="176" y="42"/>
                    <a:pt x="177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7" y="41"/>
                    <a:pt x="178" y="41"/>
                    <a:pt x="178" y="41"/>
                  </a:cubicBezTo>
                  <a:cubicBezTo>
                    <a:pt x="178" y="41"/>
                    <a:pt x="178" y="41"/>
                    <a:pt x="178" y="41"/>
                  </a:cubicBezTo>
                  <a:cubicBezTo>
                    <a:pt x="178" y="40"/>
                    <a:pt x="178" y="40"/>
                    <a:pt x="178" y="40"/>
                  </a:cubicBezTo>
                  <a:cubicBezTo>
                    <a:pt x="178" y="40"/>
                    <a:pt x="179" y="40"/>
                    <a:pt x="179" y="39"/>
                  </a:cubicBezTo>
                  <a:cubicBezTo>
                    <a:pt x="179" y="39"/>
                    <a:pt x="179" y="40"/>
                    <a:pt x="179" y="40"/>
                  </a:cubicBezTo>
                  <a:cubicBezTo>
                    <a:pt x="180" y="39"/>
                    <a:pt x="180" y="39"/>
                    <a:pt x="181" y="38"/>
                  </a:cubicBezTo>
                  <a:cubicBezTo>
                    <a:pt x="165" y="29"/>
                    <a:pt x="147" y="24"/>
                    <a:pt x="128" y="24"/>
                  </a:cubicBezTo>
                  <a:cubicBezTo>
                    <a:pt x="112" y="24"/>
                    <a:pt x="97" y="28"/>
                    <a:pt x="83" y="34"/>
                  </a:cubicBezTo>
                  <a:moveTo>
                    <a:pt x="84" y="39"/>
                  </a:move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moveTo>
                    <a:pt x="174" y="99"/>
                  </a:moveTo>
                  <a:cubicBezTo>
                    <a:pt x="174" y="99"/>
                    <a:pt x="174" y="99"/>
                    <a:pt x="173" y="99"/>
                  </a:cubicBezTo>
                  <a:cubicBezTo>
                    <a:pt x="173" y="99"/>
                    <a:pt x="173" y="98"/>
                    <a:pt x="173" y="98"/>
                  </a:cubicBezTo>
                  <a:cubicBezTo>
                    <a:pt x="174" y="98"/>
                    <a:pt x="174" y="98"/>
                    <a:pt x="174" y="97"/>
                  </a:cubicBezTo>
                  <a:cubicBezTo>
                    <a:pt x="174" y="97"/>
                    <a:pt x="173" y="97"/>
                    <a:pt x="173" y="97"/>
                  </a:cubicBezTo>
                  <a:cubicBezTo>
                    <a:pt x="173" y="97"/>
                    <a:pt x="173" y="97"/>
                    <a:pt x="172" y="97"/>
                  </a:cubicBezTo>
                  <a:cubicBezTo>
                    <a:pt x="172" y="97"/>
                    <a:pt x="172" y="97"/>
                    <a:pt x="172" y="97"/>
                  </a:cubicBezTo>
                  <a:cubicBezTo>
                    <a:pt x="172" y="96"/>
                    <a:pt x="172" y="96"/>
                    <a:pt x="172" y="95"/>
                  </a:cubicBezTo>
                  <a:cubicBezTo>
                    <a:pt x="171" y="95"/>
                    <a:pt x="171" y="95"/>
                    <a:pt x="171" y="95"/>
                  </a:cubicBezTo>
                  <a:cubicBezTo>
                    <a:pt x="171" y="95"/>
                    <a:pt x="171" y="95"/>
                    <a:pt x="171" y="95"/>
                  </a:cubicBezTo>
                  <a:cubicBezTo>
                    <a:pt x="171" y="95"/>
                    <a:pt x="171" y="95"/>
                    <a:pt x="171" y="95"/>
                  </a:cubicBezTo>
                  <a:cubicBezTo>
                    <a:pt x="171" y="95"/>
                    <a:pt x="172" y="95"/>
                    <a:pt x="172" y="95"/>
                  </a:cubicBezTo>
                  <a:cubicBezTo>
                    <a:pt x="172" y="95"/>
                    <a:pt x="172" y="95"/>
                    <a:pt x="172" y="95"/>
                  </a:cubicBezTo>
                  <a:cubicBezTo>
                    <a:pt x="172" y="95"/>
                    <a:pt x="172" y="94"/>
                    <a:pt x="172" y="94"/>
                  </a:cubicBezTo>
                  <a:cubicBezTo>
                    <a:pt x="172" y="94"/>
                    <a:pt x="172" y="94"/>
                    <a:pt x="172" y="94"/>
                  </a:cubicBezTo>
                  <a:cubicBezTo>
                    <a:pt x="172" y="94"/>
                    <a:pt x="172" y="94"/>
                    <a:pt x="172" y="94"/>
                  </a:cubicBezTo>
                  <a:cubicBezTo>
                    <a:pt x="172" y="94"/>
                    <a:pt x="172" y="93"/>
                    <a:pt x="173" y="93"/>
                  </a:cubicBezTo>
                  <a:cubicBezTo>
                    <a:pt x="173" y="93"/>
                    <a:pt x="174" y="94"/>
                    <a:pt x="174" y="94"/>
                  </a:cubicBezTo>
                  <a:cubicBezTo>
                    <a:pt x="174" y="94"/>
                    <a:pt x="174" y="94"/>
                    <a:pt x="174" y="94"/>
                  </a:cubicBezTo>
                  <a:cubicBezTo>
                    <a:pt x="174" y="93"/>
                    <a:pt x="174" y="93"/>
                    <a:pt x="174" y="93"/>
                  </a:cubicBezTo>
                  <a:cubicBezTo>
                    <a:pt x="174" y="93"/>
                    <a:pt x="174" y="92"/>
                    <a:pt x="174" y="92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4" y="92"/>
                    <a:pt x="174" y="91"/>
                    <a:pt x="174" y="91"/>
                  </a:cubicBezTo>
                  <a:cubicBezTo>
                    <a:pt x="174" y="91"/>
                    <a:pt x="174" y="91"/>
                    <a:pt x="173" y="91"/>
                  </a:cubicBezTo>
                  <a:cubicBezTo>
                    <a:pt x="173" y="91"/>
                    <a:pt x="173" y="91"/>
                    <a:pt x="173" y="91"/>
                  </a:cubicBezTo>
                  <a:cubicBezTo>
                    <a:pt x="173" y="91"/>
                    <a:pt x="172" y="91"/>
                    <a:pt x="172" y="91"/>
                  </a:cubicBezTo>
                  <a:cubicBezTo>
                    <a:pt x="171" y="91"/>
                    <a:pt x="171" y="92"/>
                    <a:pt x="170" y="92"/>
                  </a:cubicBezTo>
                  <a:cubicBezTo>
                    <a:pt x="170" y="92"/>
                    <a:pt x="170" y="92"/>
                    <a:pt x="170" y="92"/>
                  </a:cubicBezTo>
                  <a:cubicBezTo>
                    <a:pt x="170" y="92"/>
                    <a:pt x="169" y="92"/>
                    <a:pt x="169" y="92"/>
                  </a:cubicBezTo>
                  <a:cubicBezTo>
                    <a:pt x="169" y="93"/>
                    <a:pt x="169" y="93"/>
                    <a:pt x="169" y="93"/>
                  </a:cubicBezTo>
                  <a:cubicBezTo>
                    <a:pt x="169" y="93"/>
                    <a:pt x="169" y="93"/>
                    <a:pt x="169" y="93"/>
                  </a:cubicBezTo>
                  <a:cubicBezTo>
                    <a:pt x="169" y="93"/>
                    <a:pt x="168" y="93"/>
                    <a:pt x="168" y="93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68" y="93"/>
                    <a:pt x="167" y="94"/>
                    <a:pt x="167" y="94"/>
                  </a:cubicBezTo>
                  <a:cubicBezTo>
                    <a:pt x="167" y="94"/>
                    <a:pt x="167" y="94"/>
                    <a:pt x="167" y="95"/>
                  </a:cubicBezTo>
                  <a:cubicBezTo>
                    <a:pt x="167" y="95"/>
                    <a:pt x="167" y="95"/>
                    <a:pt x="167" y="95"/>
                  </a:cubicBezTo>
                  <a:cubicBezTo>
                    <a:pt x="167" y="95"/>
                    <a:pt x="167" y="95"/>
                    <a:pt x="167" y="95"/>
                  </a:cubicBezTo>
                  <a:cubicBezTo>
                    <a:pt x="167" y="95"/>
                    <a:pt x="168" y="96"/>
                    <a:pt x="168" y="96"/>
                  </a:cubicBezTo>
                  <a:cubicBezTo>
                    <a:pt x="168" y="96"/>
                    <a:pt x="168" y="96"/>
                    <a:pt x="168" y="96"/>
                  </a:cubicBezTo>
                  <a:cubicBezTo>
                    <a:pt x="168" y="96"/>
                    <a:pt x="168" y="96"/>
                    <a:pt x="168" y="96"/>
                  </a:cubicBezTo>
                  <a:cubicBezTo>
                    <a:pt x="168" y="96"/>
                    <a:pt x="168" y="96"/>
                    <a:pt x="168" y="96"/>
                  </a:cubicBezTo>
                  <a:cubicBezTo>
                    <a:pt x="168" y="96"/>
                    <a:pt x="168" y="96"/>
                    <a:pt x="168" y="96"/>
                  </a:cubicBezTo>
                  <a:cubicBezTo>
                    <a:pt x="168" y="96"/>
                    <a:pt x="167" y="97"/>
                    <a:pt x="168" y="97"/>
                  </a:cubicBezTo>
                  <a:cubicBezTo>
                    <a:pt x="168" y="97"/>
                    <a:pt x="168" y="97"/>
                    <a:pt x="168" y="97"/>
                  </a:cubicBezTo>
                  <a:cubicBezTo>
                    <a:pt x="168" y="97"/>
                    <a:pt x="168" y="97"/>
                    <a:pt x="168" y="97"/>
                  </a:cubicBezTo>
                  <a:cubicBezTo>
                    <a:pt x="168" y="98"/>
                    <a:pt x="168" y="98"/>
                    <a:pt x="169" y="98"/>
                  </a:cubicBezTo>
                  <a:cubicBezTo>
                    <a:pt x="169" y="98"/>
                    <a:pt x="169" y="98"/>
                    <a:pt x="169" y="98"/>
                  </a:cubicBezTo>
                  <a:cubicBezTo>
                    <a:pt x="169" y="99"/>
                    <a:pt x="169" y="99"/>
                    <a:pt x="169" y="99"/>
                  </a:cubicBezTo>
                  <a:cubicBezTo>
                    <a:pt x="170" y="99"/>
                    <a:pt x="170" y="99"/>
                    <a:pt x="170" y="100"/>
                  </a:cubicBezTo>
                  <a:cubicBezTo>
                    <a:pt x="170" y="100"/>
                    <a:pt x="170" y="100"/>
                    <a:pt x="170" y="100"/>
                  </a:cubicBezTo>
                  <a:cubicBezTo>
                    <a:pt x="170" y="100"/>
                    <a:pt x="171" y="100"/>
                    <a:pt x="171" y="101"/>
                  </a:cubicBezTo>
                  <a:cubicBezTo>
                    <a:pt x="171" y="101"/>
                    <a:pt x="171" y="101"/>
                    <a:pt x="171" y="101"/>
                  </a:cubicBezTo>
                  <a:cubicBezTo>
                    <a:pt x="171" y="101"/>
                    <a:pt x="171" y="101"/>
                    <a:pt x="171" y="101"/>
                  </a:cubicBezTo>
                  <a:cubicBezTo>
                    <a:pt x="170" y="100"/>
                    <a:pt x="170" y="101"/>
                    <a:pt x="170" y="102"/>
                  </a:cubicBezTo>
                  <a:cubicBezTo>
                    <a:pt x="170" y="102"/>
                    <a:pt x="170" y="102"/>
                    <a:pt x="170" y="102"/>
                  </a:cubicBezTo>
                  <a:cubicBezTo>
                    <a:pt x="170" y="102"/>
                    <a:pt x="170" y="102"/>
                    <a:pt x="170" y="102"/>
                  </a:cubicBezTo>
                  <a:cubicBezTo>
                    <a:pt x="170" y="102"/>
                    <a:pt x="170" y="102"/>
                    <a:pt x="170" y="102"/>
                  </a:cubicBezTo>
                  <a:cubicBezTo>
                    <a:pt x="170" y="102"/>
                    <a:pt x="170" y="102"/>
                    <a:pt x="169" y="102"/>
                  </a:cubicBezTo>
                  <a:cubicBezTo>
                    <a:pt x="169" y="102"/>
                    <a:pt x="169" y="102"/>
                    <a:pt x="169" y="102"/>
                  </a:cubicBezTo>
                  <a:cubicBezTo>
                    <a:pt x="169" y="103"/>
                    <a:pt x="169" y="104"/>
                    <a:pt x="169" y="105"/>
                  </a:cubicBezTo>
                  <a:cubicBezTo>
                    <a:pt x="170" y="105"/>
                    <a:pt x="170" y="105"/>
                    <a:pt x="171" y="105"/>
                  </a:cubicBezTo>
                  <a:cubicBezTo>
                    <a:pt x="171" y="106"/>
                    <a:pt x="173" y="106"/>
                    <a:pt x="174" y="106"/>
                  </a:cubicBezTo>
                  <a:cubicBezTo>
                    <a:pt x="174" y="106"/>
                    <a:pt x="175" y="106"/>
                    <a:pt x="175" y="106"/>
                  </a:cubicBezTo>
                  <a:cubicBezTo>
                    <a:pt x="175" y="105"/>
                    <a:pt x="175" y="104"/>
                    <a:pt x="175" y="104"/>
                  </a:cubicBezTo>
                  <a:cubicBezTo>
                    <a:pt x="175" y="104"/>
                    <a:pt x="175" y="104"/>
                    <a:pt x="175" y="103"/>
                  </a:cubicBezTo>
                  <a:cubicBezTo>
                    <a:pt x="175" y="103"/>
                    <a:pt x="175" y="103"/>
                    <a:pt x="175" y="103"/>
                  </a:cubicBezTo>
                  <a:cubicBezTo>
                    <a:pt x="175" y="102"/>
                    <a:pt x="175" y="102"/>
                    <a:pt x="175" y="102"/>
                  </a:cubicBezTo>
                  <a:cubicBezTo>
                    <a:pt x="175" y="102"/>
                    <a:pt x="174" y="102"/>
                    <a:pt x="174" y="102"/>
                  </a:cubicBezTo>
                  <a:cubicBezTo>
                    <a:pt x="174" y="102"/>
                    <a:pt x="174" y="102"/>
                    <a:pt x="174" y="102"/>
                  </a:cubicBezTo>
                  <a:cubicBezTo>
                    <a:pt x="174" y="102"/>
                    <a:pt x="174" y="102"/>
                    <a:pt x="174" y="102"/>
                  </a:cubicBezTo>
                  <a:cubicBezTo>
                    <a:pt x="175" y="102"/>
                    <a:pt x="175" y="102"/>
                    <a:pt x="175" y="102"/>
                  </a:cubicBezTo>
                  <a:cubicBezTo>
                    <a:pt x="175" y="102"/>
                    <a:pt x="175" y="102"/>
                    <a:pt x="175" y="102"/>
                  </a:cubicBezTo>
                  <a:cubicBezTo>
                    <a:pt x="175" y="102"/>
                    <a:pt x="175" y="102"/>
                    <a:pt x="175" y="102"/>
                  </a:cubicBezTo>
                  <a:cubicBezTo>
                    <a:pt x="175" y="101"/>
                    <a:pt x="175" y="101"/>
                    <a:pt x="175" y="101"/>
                  </a:cubicBezTo>
                  <a:cubicBezTo>
                    <a:pt x="175" y="101"/>
                    <a:pt x="175" y="101"/>
                    <a:pt x="175" y="101"/>
                  </a:cubicBezTo>
                  <a:cubicBezTo>
                    <a:pt x="174" y="101"/>
                    <a:pt x="174" y="101"/>
                    <a:pt x="174" y="101"/>
                  </a:cubicBezTo>
                  <a:cubicBezTo>
                    <a:pt x="174" y="101"/>
                    <a:pt x="174" y="100"/>
                    <a:pt x="174" y="100"/>
                  </a:cubicBezTo>
                  <a:cubicBezTo>
                    <a:pt x="174" y="100"/>
                    <a:pt x="174" y="100"/>
                    <a:pt x="174" y="100"/>
                  </a:cubicBezTo>
                  <a:cubicBezTo>
                    <a:pt x="174" y="100"/>
                    <a:pt x="175" y="100"/>
                    <a:pt x="175" y="100"/>
                  </a:cubicBezTo>
                  <a:cubicBezTo>
                    <a:pt x="175" y="100"/>
                    <a:pt x="175" y="100"/>
                    <a:pt x="175" y="100"/>
                  </a:cubicBezTo>
                  <a:cubicBezTo>
                    <a:pt x="175" y="100"/>
                    <a:pt x="175" y="100"/>
                    <a:pt x="175" y="100"/>
                  </a:cubicBezTo>
                  <a:cubicBezTo>
                    <a:pt x="175" y="100"/>
                    <a:pt x="175" y="100"/>
                    <a:pt x="175" y="100"/>
                  </a:cubicBezTo>
                  <a:cubicBezTo>
                    <a:pt x="175" y="100"/>
                    <a:pt x="175" y="100"/>
                    <a:pt x="175" y="100"/>
                  </a:cubicBezTo>
                  <a:cubicBezTo>
                    <a:pt x="175" y="100"/>
                    <a:pt x="175" y="100"/>
                    <a:pt x="175" y="100"/>
                  </a:cubicBezTo>
                  <a:cubicBezTo>
                    <a:pt x="176" y="100"/>
                    <a:pt x="176" y="100"/>
                    <a:pt x="176" y="100"/>
                  </a:cubicBezTo>
                  <a:cubicBezTo>
                    <a:pt x="176" y="100"/>
                    <a:pt x="176" y="100"/>
                    <a:pt x="176" y="100"/>
                  </a:cubicBezTo>
                  <a:cubicBezTo>
                    <a:pt x="176" y="100"/>
                    <a:pt x="176" y="100"/>
                    <a:pt x="176" y="100"/>
                  </a:cubicBezTo>
                  <a:cubicBezTo>
                    <a:pt x="176" y="100"/>
                    <a:pt x="176" y="100"/>
                    <a:pt x="176" y="100"/>
                  </a:cubicBezTo>
                  <a:cubicBezTo>
                    <a:pt x="176" y="99"/>
                    <a:pt x="176" y="99"/>
                    <a:pt x="175" y="99"/>
                  </a:cubicBezTo>
                  <a:cubicBezTo>
                    <a:pt x="175" y="99"/>
                    <a:pt x="175" y="98"/>
                    <a:pt x="175" y="98"/>
                  </a:cubicBezTo>
                  <a:cubicBezTo>
                    <a:pt x="175" y="98"/>
                    <a:pt x="174" y="98"/>
                    <a:pt x="174" y="98"/>
                  </a:cubicBezTo>
                  <a:cubicBezTo>
                    <a:pt x="174" y="99"/>
                    <a:pt x="174" y="99"/>
                    <a:pt x="174" y="100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4" y="99"/>
                    <a:pt x="174" y="99"/>
                    <a:pt x="174" y="99"/>
                  </a:cubicBezTo>
                  <a:moveTo>
                    <a:pt x="143" y="99"/>
                  </a:moveTo>
                  <a:cubicBezTo>
                    <a:pt x="143" y="99"/>
                    <a:pt x="143" y="99"/>
                    <a:pt x="143" y="99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3" y="99"/>
                    <a:pt x="143" y="99"/>
                    <a:pt x="143" y="99"/>
                  </a:cubicBezTo>
                  <a:moveTo>
                    <a:pt x="177" y="44"/>
                  </a:moveTo>
                  <a:cubicBezTo>
                    <a:pt x="178" y="44"/>
                    <a:pt x="178" y="44"/>
                    <a:pt x="178" y="44"/>
                  </a:cubicBezTo>
                  <a:cubicBezTo>
                    <a:pt x="178" y="46"/>
                    <a:pt x="177" y="45"/>
                    <a:pt x="177" y="47"/>
                  </a:cubicBezTo>
                  <a:cubicBezTo>
                    <a:pt x="177" y="48"/>
                    <a:pt x="177" y="49"/>
                    <a:pt x="178" y="49"/>
                  </a:cubicBezTo>
                  <a:cubicBezTo>
                    <a:pt x="178" y="49"/>
                    <a:pt x="179" y="49"/>
                    <a:pt x="179" y="50"/>
                  </a:cubicBezTo>
                  <a:cubicBezTo>
                    <a:pt x="178" y="50"/>
                    <a:pt x="178" y="50"/>
                    <a:pt x="177" y="50"/>
                  </a:cubicBezTo>
                  <a:cubicBezTo>
                    <a:pt x="177" y="50"/>
                    <a:pt x="177" y="50"/>
                    <a:pt x="176" y="50"/>
                  </a:cubicBezTo>
                  <a:cubicBezTo>
                    <a:pt x="176" y="50"/>
                    <a:pt x="176" y="50"/>
                    <a:pt x="176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49"/>
                    <a:pt x="175" y="49"/>
                    <a:pt x="175" y="49"/>
                  </a:cubicBezTo>
                  <a:cubicBezTo>
                    <a:pt x="175" y="49"/>
                    <a:pt x="175" y="49"/>
                    <a:pt x="176" y="49"/>
                  </a:cubicBezTo>
                  <a:cubicBezTo>
                    <a:pt x="175" y="49"/>
                    <a:pt x="174" y="48"/>
                    <a:pt x="174" y="48"/>
                  </a:cubicBezTo>
                  <a:cubicBezTo>
                    <a:pt x="173" y="48"/>
                    <a:pt x="173" y="48"/>
                    <a:pt x="172" y="48"/>
                  </a:cubicBezTo>
                  <a:cubicBezTo>
                    <a:pt x="172" y="48"/>
                    <a:pt x="172" y="48"/>
                    <a:pt x="172" y="48"/>
                  </a:cubicBezTo>
                  <a:cubicBezTo>
                    <a:pt x="172" y="47"/>
                    <a:pt x="172" y="47"/>
                    <a:pt x="172" y="47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74" y="47"/>
                    <a:pt x="174" y="46"/>
                    <a:pt x="174" y="46"/>
                  </a:cubicBezTo>
                  <a:cubicBezTo>
                    <a:pt x="174" y="46"/>
                    <a:pt x="174" y="46"/>
                    <a:pt x="173" y="45"/>
                  </a:cubicBezTo>
                  <a:cubicBezTo>
                    <a:pt x="173" y="45"/>
                    <a:pt x="174" y="45"/>
                    <a:pt x="174" y="45"/>
                  </a:cubicBezTo>
                  <a:cubicBezTo>
                    <a:pt x="174" y="45"/>
                    <a:pt x="174" y="45"/>
                    <a:pt x="174" y="45"/>
                  </a:cubicBezTo>
                  <a:cubicBezTo>
                    <a:pt x="175" y="45"/>
                    <a:pt x="175" y="44"/>
                    <a:pt x="175" y="44"/>
                  </a:cubicBezTo>
                  <a:cubicBezTo>
                    <a:pt x="176" y="44"/>
                    <a:pt x="177" y="44"/>
                    <a:pt x="177" y="44"/>
                  </a:cubicBezTo>
                  <a:moveTo>
                    <a:pt x="143" y="29"/>
                  </a:moveTo>
                  <a:cubicBezTo>
                    <a:pt x="142" y="29"/>
                    <a:pt x="142" y="29"/>
                    <a:pt x="142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40" y="30"/>
                    <a:pt x="140" y="30"/>
                    <a:pt x="140" y="30"/>
                  </a:cubicBezTo>
                  <a:cubicBezTo>
                    <a:pt x="139" y="30"/>
                    <a:pt x="138" y="30"/>
                    <a:pt x="137" y="30"/>
                  </a:cubicBezTo>
                  <a:cubicBezTo>
                    <a:pt x="137" y="30"/>
                    <a:pt x="137" y="30"/>
                    <a:pt x="137" y="30"/>
                  </a:cubicBezTo>
                  <a:cubicBezTo>
                    <a:pt x="137" y="29"/>
                    <a:pt x="137" y="29"/>
                    <a:pt x="138" y="28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6" y="28"/>
                    <a:pt x="134" y="29"/>
                    <a:pt x="133" y="28"/>
                  </a:cubicBezTo>
                  <a:cubicBezTo>
                    <a:pt x="133" y="28"/>
                    <a:pt x="133" y="28"/>
                    <a:pt x="133" y="28"/>
                  </a:cubicBezTo>
                  <a:cubicBezTo>
                    <a:pt x="134" y="28"/>
                    <a:pt x="134" y="28"/>
                    <a:pt x="134" y="27"/>
                  </a:cubicBezTo>
                  <a:cubicBezTo>
                    <a:pt x="135" y="27"/>
                    <a:pt x="135" y="27"/>
                    <a:pt x="135" y="26"/>
                  </a:cubicBezTo>
                  <a:cubicBezTo>
                    <a:pt x="135" y="26"/>
                    <a:pt x="136" y="27"/>
                    <a:pt x="136" y="27"/>
                  </a:cubicBezTo>
                  <a:cubicBezTo>
                    <a:pt x="137" y="28"/>
                    <a:pt x="137" y="27"/>
                    <a:pt x="138" y="28"/>
                  </a:cubicBezTo>
                  <a:cubicBezTo>
                    <a:pt x="138" y="28"/>
                    <a:pt x="138" y="27"/>
                    <a:pt x="138" y="27"/>
                  </a:cubicBezTo>
                  <a:cubicBezTo>
                    <a:pt x="139" y="27"/>
                    <a:pt x="139" y="27"/>
                    <a:pt x="139" y="26"/>
                  </a:cubicBezTo>
                  <a:cubicBezTo>
                    <a:pt x="139" y="27"/>
                    <a:pt x="139" y="27"/>
                    <a:pt x="139" y="28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40" y="27"/>
                    <a:pt x="140" y="27"/>
                    <a:pt x="141" y="27"/>
                  </a:cubicBezTo>
                  <a:cubicBezTo>
                    <a:pt x="141" y="27"/>
                    <a:pt x="141" y="27"/>
                    <a:pt x="141" y="27"/>
                  </a:cubicBezTo>
                  <a:cubicBezTo>
                    <a:pt x="141" y="27"/>
                    <a:pt x="141" y="27"/>
                    <a:pt x="141" y="27"/>
                  </a:cubicBezTo>
                  <a:cubicBezTo>
                    <a:pt x="142" y="27"/>
                    <a:pt x="142" y="27"/>
                    <a:pt x="143" y="27"/>
                  </a:cubicBezTo>
                  <a:cubicBezTo>
                    <a:pt x="143" y="27"/>
                    <a:pt x="143" y="28"/>
                    <a:pt x="144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3" y="28"/>
                    <a:pt x="143" y="29"/>
                    <a:pt x="143" y="29"/>
                  </a:cubicBezTo>
                  <a:moveTo>
                    <a:pt x="134" y="30"/>
                  </a:moveTo>
                  <a:cubicBezTo>
                    <a:pt x="135" y="30"/>
                    <a:pt x="135" y="30"/>
                    <a:pt x="135" y="30"/>
                  </a:cubicBezTo>
                  <a:cubicBezTo>
                    <a:pt x="136" y="30"/>
                    <a:pt x="136" y="31"/>
                    <a:pt x="136" y="31"/>
                  </a:cubicBezTo>
                  <a:cubicBezTo>
                    <a:pt x="136" y="31"/>
                    <a:pt x="136" y="31"/>
                    <a:pt x="136" y="31"/>
                  </a:cubicBezTo>
                  <a:cubicBezTo>
                    <a:pt x="135" y="31"/>
                    <a:pt x="135" y="32"/>
                    <a:pt x="135" y="32"/>
                  </a:cubicBezTo>
                  <a:cubicBezTo>
                    <a:pt x="134" y="32"/>
                    <a:pt x="134" y="33"/>
                    <a:pt x="134" y="33"/>
                  </a:cubicBezTo>
                  <a:cubicBezTo>
                    <a:pt x="134" y="34"/>
                    <a:pt x="134" y="34"/>
                    <a:pt x="134" y="34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2" y="35"/>
                    <a:pt x="132" y="35"/>
                    <a:pt x="132" y="36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1" y="36"/>
                    <a:pt x="129" y="35"/>
                    <a:pt x="129" y="35"/>
                  </a:cubicBezTo>
                  <a:cubicBezTo>
                    <a:pt x="129" y="35"/>
                    <a:pt x="129" y="35"/>
                    <a:pt x="129" y="35"/>
                  </a:cubicBezTo>
                  <a:cubicBezTo>
                    <a:pt x="129" y="35"/>
                    <a:pt x="129" y="34"/>
                    <a:pt x="129" y="34"/>
                  </a:cubicBezTo>
                  <a:cubicBezTo>
                    <a:pt x="130" y="34"/>
                    <a:pt x="131" y="34"/>
                    <a:pt x="132" y="34"/>
                  </a:cubicBezTo>
                  <a:cubicBezTo>
                    <a:pt x="131" y="34"/>
                    <a:pt x="131" y="33"/>
                    <a:pt x="131" y="33"/>
                  </a:cubicBezTo>
                  <a:cubicBezTo>
                    <a:pt x="130" y="33"/>
                    <a:pt x="130" y="34"/>
                    <a:pt x="129" y="34"/>
                  </a:cubicBezTo>
                  <a:cubicBezTo>
                    <a:pt x="128" y="34"/>
                    <a:pt x="128" y="33"/>
                    <a:pt x="128" y="33"/>
                  </a:cubicBezTo>
                  <a:cubicBezTo>
                    <a:pt x="128" y="33"/>
                    <a:pt x="128" y="33"/>
                    <a:pt x="128" y="33"/>
                  </a:cubicBezTo>
                  <a:cubicBezTo>
                    <a:pt x="129" y="33"/>
                    <a:pt x="131" y="33"/>
                    <a:pt x="131" y="32"/>
                  </a:cubicBezTo>
                  <a:cubicBezTo>
                    <a:pt x="131" y="32"/>
                    <a:pt x="131" y="32"/>
                    <a:pt x="131" y="32"/>
                  </a:cubicBezTo>
                  <a:cubicBezTo>
                    <a:pt x="131" y="32"/>
                    <a:pt x="130" y="31"/>
                    <a:pt x="130" y="31"/>
                  </a:cubicBezTo>
                  <a:cubicBezTo>
                    <a:pt x="129" y="31"/>
                    <a:pt x="129" y="32"/>
                    <a:pt x="128" y="32"/>
                  </a:cubicBezTo>
                  <a:cubicBezTo>
                    <a:pt x="127" y="33"/>
                    <a:pt x="126" y="31"/>
                    <a:pt x="126" y="31"/>
                  </a:cubicBezTo>
                  <a:cubicBezTo>
                    <a:pt x="126" y="31"/>
                    <a:pt x="126" y="31"/>
                    <a:pt x="127" y="30"/>
                  </a:cubicBezTo>
                  <a:cubicBezTo>
                    <a:pt x="127" y="30"/>
                    <a:pt x="126" y="30"/>
                    <a:pt x="126" y="30"/>
                  </a:cubicBezTo>
                  <a:cubicBezTo>
                    <a:pt x="126" y="30"/>
                    <a:pt x="126" y="30"/>
                    <a:pt x="125" y="30"/>
                  </a:cubicBezTo>
                  <a:cubicBezTo>
                    <a:pt x="125" y="30"/>
                    <a:pt x="125" y="29"/>
                    <a:pt x="125" y="29"/>
                  </a:cubicBezTo>
                  <a:cubicBezTo>
                    <a:pt x="125" y="29"/>
                    <a:pt x="125" y="29"/>
                    <a:pt x="126" y="29"/>
                  </a:cubicBezTo>
                  <a:cubicBezTo>
                    <a:pt x="126" y="29"/>
                    <a:pt x="126" y="29"/>
                    <a:pt x="127" y="29"/>
                  </a:cubicBezTo>
                  <a:cubicBezTo>
                    <a:pt x="127" y="29"/>
                    <a:pt x="127" y="28"/>
                    <a:pt x="128" y="28"/>
                  </a:cubicBezTo>
                  <a:cubicBezTo>
                    <a:pt x="128" y="29"/>
                    <a:pt x="128" y="29"/>
                    <a:pt x="128" y="29"/>
                  </a:cubicBezTo>
                  <a:cubicBezTo>
                    <a:pt x="128" y="29"/>
                    <a:pt x="128" y="30"/>
                    <a:pt x="129" y="30"/>
                  </a:cubicBezTo>
                  <a:cubicBezTo>
                    <a:pt x="129" y="30"/>
                    <a:pt x="129" y="30"/>
                    <a:pt x="129" y="30"/>
                  </a:cubicBezTo>
                  <a:cubicBezTo>
                    <a:pt x="129" y="29"/>
                    <a:pt x="129" y="29"/>
                    <a:pt x="129" y="29"/>
                  </a:cubicBezTo>
                  <a:cubicBezTo>
                    <a:pt x="129" y="28"/>
                    <a:pt x="129" y="28"/>
                    <a:pt x="129" y="29"/>
                  </a:cubicBezTo>
                  <a:cubicBezTo>
                    <a:pt x="130" y="29"/>
                    <a:pt x="130" y="30"/>
                    <a:pt x="131" y="30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1" y="30"/>
                    <a:pt x="130" y="29"/>
                    <a:pt x="131" y="28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1" y="28"/>
                    <a:pt x="132" y="28"/>
                    <a:pt x="132" y="28"/>
                  </a:cubicBezTo>
                  <a:cubicBezTo>
                    <a:pt x="133" y="28"/>
                    <a:pt x="133" y="28"/>
                    <a:pt x="133" y="28"/>
                  </a:cubicBezTo>
                  <a:cubicBezTo>
                    <a:pt x="133" y="28"/>
                    <a:pt x="133" y="28"/>
                    <a:pt x="133" y="28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3" y="29"/>
                    <a:pt x="133" y="29"/>
                    <a:pt x="134" y="29"/>
                  </a:cubicBezTo>
                  <a:cubicBezTo>
                    <a:pt x="134" y="29"/>
                    <a:pt x="134" y="30"/>
                    <a:pt x="134" y="30"/>
                  </a:cubicBezTo>
                  <a:moveTo>
                    <a:pt x="112" y="85"/>
                  </a:moveTo>
                  <a:cubicBezTo>
                    <a:pt x="112" y="85"/>
                    <a:pt x="112" y="85"/>
                    <a:pt x="112" y="85"/>
                  </a:cubicBezTo>
                  <a:cubicBezTo>
                    <a:pt x="113" y="85"/>
                    <a:pt x="114" y="85"/>
                    <a:pt x="114" y="85"/>
                  </a:cubicBezTo>
                  <a:cubicBezTo>
                    <a:pt x="114" y="85"/>
                    <a:pt x="114" y="85"/>
                    <a:pt x="114" y="85"/>
                  </a:cubicBezTo>
                  <a:cubicBezTo>
                    <a:pt x="114" y="85"/>
                    <a:pt x="114" y="85"/>
                    <a:pt x="114" y="85"/>
                  </a:cubicBezTo>
                  <a:cubicBezTo>
                    <a:pt x="113" y="85"/>
                    <a:pt x="113" y="85"/>
                    <a:pt x="113" y="85"/>
                  </a:cubicBezTo>
                  <a:cubicBezTo>
                    <a:pt x="113" y="85"/>
                    <a:pt x="113" y="86"/>
                    <a:pt x="112" y="86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11" y="86"/>
                    <a:pt x="111" y="86"/>
                    <a:pt x="111" y="86"/>
                  </a:cubicBezTo>
                  <a:cubicBezTo>
                    <a:pt x="111" y="86"/>
                    <a:pt x="111" y="86"/>
                    <a:pt x="111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09" y="86"/>
                    <a:pt x="109" y="86"/>
                    <a:pt x="108" y="86"/>
                  </a:cubicBezTo>
                  <a:cubicBezTo>
                    <a:pt x="108" y="87"/>
                    <a:pt x="108" y="86"/>
                    <a:pt x="107" y="86"/>
                  </a:cubicBezTo>
                  <a:cubicBezTo>
                    <a:pt x="107" y="86"/>
                    <a:pt x="107" y="86"/>
                    <a:pt x="107" y="86"/>
                  </a:cubicBezTo>
                  <a:cubicBezTo>
                    <a:pt x="106" y="86"/>
                    <a:pt x="106" y="87"/>
                    <a:pt x="106" y="87"/>
                  </a:cubicBezTo>
                  <a:cubicBezTo>
                    <a:pt x="106" y="87"/>
                    <a:pt x="106" y="87"/>
                    <a:pt x="106" y="87"/>
                  </a:cubicBezTo>
                  <a:cubicBezTo>
                    <a:pt x="106" y="87"/>
                    <a:pt x="105" y="87"/>
                    <a:pt x="105" y="87"/>
                  </a:cubicBezTo>
                  <a:cubicBezTo>
                    <a:pt x="105" y="87"/>
                    <a:pt x="105" y="87"/>
                    <a:pt x="105" y="86"/>
                  </a:cubicBezTo>
                  <a:cubicBezTo>
                    <a:pt x="106" y="86"/>
                    <a:pt x="107" y="86"/>
                    <a:pt x="107" y="8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5"/>
                    <a:pt x="108" y="85"/>
                    <a:pt x="108" y="85"/>
                  </a:cubicBezTo>
                  <a:cubicBezTo>
                    <a:pt x="108" y="85"/>
                    <a:pt x="109" y="84"/>
                    <a:pt x="109" y="84"/>
                  </a:cubicBezTo>
                  <a:cubicBezTo>
                    <a:pt x="109" y="84"/>
                    <a:pt x="108" y="85"/>
                    <a:pt x="108" y="85"/>
                  </a:cubicBezTo>
                  <a:cubicBezTo>
                    <a:pt x="108" y="85"/>
                    <a:pt x="108" y="85"/>
                    <a:pt x="108" y="85"/>
                  </a:cubicBezTo>
                  <a:cubicBezTo>
                    <a:pt x="108" y="85"/>
                    <a:pt x="108" y="85"/>
                    <a:pt x="108" y="85"/>
                  </a:cubicBezTo>
                  <a:cubicBezTo>
                    <a:pt x="108" y="84"/>
                    <a:pt x="107" y="84"/>
                    <a:pt x="107" y="84"/>
                  </a:cubicBezTo>
                  <a:cubicBezTo>
                    <a:pt x="107" y="84"/>
                    <a:pt x="107" y="84"/>
                    <a:pt x="106" y="84"/>
                  </a:cubicBezTo>
                  <a:cubicBezTo>
                    <a:pt x="106" y="84"/>
                    <a:pt x="106" y="84"/>
                    <a:pt x="106" y="84"/>
                  </a:cubicBezTo>
                  <a:cubicBezTo>
                    <a:pt x="106" y="84"/>
                    <a:pt x="106" y="84"/>
                    <a:pt x="106" y="84"/>
                  </a:cubicBezTo>
                  <a:cubicBezTo>
                    <a:pt x="106" y="84"/>
                    <a:pt x="107" y="84"/>
                    <a:pt x="107" y="83"/>
                  </a:cubicBezTo>
                  <a:cubicBezTo>
                    <a:pt x="107" y="83"/>
                    <a:pt x="107" y="83"/>
                    <a:pt x="107" y="82"/>
                  </a:cubicBezTo>
                  <a:cubicBezTo>
                    <a:pt x="107" y="82"/>
                    <a:pt x="107" y="82"/>
                    <a:pt x="107" y="82"/>
                  </a:cubicBezTo>
                  <a:cubicBezTo>
                    <a:pt x="107" y="82"/>
                    <a:pt x="107" y="82"/>
                    <a:pt x="107" y="82"/>
                  </a:cubicBezTo>
                  <a:cubicBezTo>
                    <a:pt x="107" y="82"/>
                    <a:pt x="107" y="82"/>
                    <a:pt x="107" y="82"/>
                  </a:cubicBezTo>
                  <a:cubicBezTo>
                    <a:pt x="107" y="82"/>
                    <a:pt x="108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8" y="81"/>
                    <a:pt x="109" y="81"/>
                    <a:pt x="109" y="80"/>
                  </a:cubicBezTo>
                  <a:cubicBezTo>
                    <a:pt x="109" y="80"/>
                    <a:pt x="109" y="80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0"/>
                    <a:pt x="108" y="79"/>
                    <a:pt x="108" y="79"/>
                  </a:cubicBezTo>
                  <a:cubicBezTo>
                    <a:pt x="108" y="79"/>
                    <a:pt x="108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6" y="79"/>
                    <a:pt x="106" y="79"/>
                    <a:pt x="106" y="79"/>
                  </a:cubicBezTo>
                  <a:cubicBezTo>
                    <a:pt x="106" y="79"/>
                    <a:pt x="107" y="78"/>
                    <a:pt x="107" y="78"/>
                  </a:cubicBezTo>
                  <a:cubicBezTo>
                    <a:pt x="106" y="78"/>
                    <a:pt x="106" y="78"/>
                    <a:pt x="106" y="78"/>
                  </a:cubicBezTo>
                  <a:cubicBezTo>
                    <a:pt x="106" y="78"/>
                    <a:pt x="107" y="78"/>
                    <a:pt x="107" y="77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6" y="77"/>
                    <a:pt x="106" y="77"/>
                    <a:pt x="106" y="77"/>
                  </a:cubicBezTo>
                  <a:cubicBezTo>
                    <a:pt x="106" y="77"/>
                    <a:pt x="106" y="77"/>
                    <a:pt x="106" y="78"/>
                  </a:cubicBezTo>
                  <a:cubicBezTo>
                    <a:pt x="106" y="78"/>
                    <a:pt x="106" y="78"/>
                    <a:pt x="106" y="78"/>
                  </a:cubicBezTo>
                  <a:cubicBezTo>
                    <a:pt x="105" y="77"/>
                    <a:pt x="106" y="77"/>
                    <a:pt x="106" y="76"/>
                  </a:cubicBezTo>
                  <a:cubicBezTo>
                    <a:pt x="106" y="76"/>
                    <a:pt x="106" y="76"/>
                    <a:pt x="106" y="76"/>
                  </a:cubicBezTo>
                  <a:cubicBezTo>
                    <a:pt x="106" y="76"/>
                    <a:pt x="106" y="76"/>
                    <a:pt x="106" y="76"/>
                  </a:cubicBezTo>
                  <a:cubicBezTo>
                    <a:pt x="105" y="76"/>
                    <a:pt x="105" y="76"/>
                    <a:pt x="105" y="77"/>
                  </a:cubicBezTo>
                  <a:cubicBezTo>
                    <a:pt x="105" y="77"/>
                    <a:pt x="105" y="77"/>
                    <a:pt x="105" y="76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5" y="75"/>
                    <a:pt x="106" y="75"/>
                    <a:pt x="106" y="75"/>
                  </a:cubicBezTo>
                  <a:cubicBezTo>
                    <a:pt x="106" y="75"/>
                    <a:pt x="105" y="75"/>
                    <a:pt x="105" y="75"/>
                  </a:cubicBezTo>
                  <a:cubicBezTo>
                    <a:pt x="105" y="74"/>
                    <a:pt x="105" y="74"/>
                    <a:pt x="106" y="74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06" y="73"/>
                    <a:pt x="106" y="73"/>
                    <a:pt x="106" y="73"/>
                  </a:cubicBezTo>
                  <a:cubicBezTo>
                    <a:pt x="106" y="73"/>
                    <a:pt x="106" y="73"/>
                    <a:pt x="106" y="73"/>
                  </a:cubicBezTo>
                  <a:cubicBezTo>
                    <a:pt x="106" y="73"/>
                    <a:pt x="107" y="73"/>
                    <a:pt x="107" y="73"/>
                  </a:cubicBezTo>
                  <a:cubicBezTo>
                    <a:pt x="107" y="73"/>
                    <a:pt x="108" y="73"/>
                    <a:pt x="108" y="73"/>
                  </a:cubicBezTo>
                  <a:cubicBezTo>
                    <a:pt x="108" y="73"/>
                    <a:pt x="109" y="73"/>
                    <a:pt x="108" y="73"/>
                  </a:cubicBezTo>
                  <a:cubicBezTo>
                    <a:pt x="108" y="74"/>
                    <a:pt x="107" y="74"/>
                    <a:pt x="107" y="75"/>
                  </a:cubicBezTo>
                  <a:cubicBezTo>
                    <a:pt x="107" y="75"/>
                    <a:pt x="107" y="75"/>
                    <a:pt x="107" y="75"/>
                  </a:cubicBezTo>
                  <a:cubicBezTo>
                    <a:pt x="108" y="75"/>
                    <a:pt x="109" y="74"/>
                    <a:pt x="110" y="75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09" y="76"/>
                    <a:pt x="109" y="77"/>
                    <a:pt x="108" y="77"/>
                  </a:cubicBezTo>
                  <a:cubicBezTo>
                    <a:pt x="108" y="77"/>
                    <a:pt x="108" y="77"/>
                    <a:pt x="108" y="77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8" y="77"/>
                    <a:pt x="108" y="77"/>
                  </a:cubicBezTo>
                  <a:cubicBezTo>
                    <a:pt x="108" y="77"/>
                    <a:pt x="108" y="77"/>
                    <a:pt x="108" y="77"/>
                  </a:cubicBezTo>
                  <a:cubicBezTo>
                    <a:pt x="108" y="78"/>
                    <a:pt x="108" y="77"/>
                    <a:pt x="109" y="77"/>
                  </a:cubicBezTo>
                  <a:cubicBezTo>
                    <a:pt x="109" y="77"/>
                    <a:pt x="110" y="78"/>
                    <a:pt x="110" y="78"/>
                  </a:cubicBezTo>
                  <a:cubicBezTo>
                    <a:pt x="110" y="79"/>
                    <a:pt x="110" y="79"/>
                    <a:pt x="110" y="79"/>
                  </a:cubicBezTo>
                  <a:cubicBezTo>
                    <a:pt x="111" y="80"/>
                    <a:pt x="111" y="79"/>
                    <a:pt x="111" y="80"/>
                  </a:cubicBezTo>
                  <a:cubicBezTo>
                    <a:pt x="111" y="80"/>
                    <a:pt x="111" y="80"/>
                    <a:pt x="112" y="80"/>
                  </a:cubicBezTo>
                  <a:cubicBezTo>
                    <a:pt x="112" y="81"/>
                    <a:pt x="112" y="81"/>
                    <a:pt x="112" y="81"/>
                  </a:cubicBezTo>
                  <a:cubicBezTo>
                    <a:pt x="112" y="82"/>
                    <a:pt x="113" y="82"/>
                    <a:pt x="112" y="82"/>
                  </a:cubicBezTo>
                  <a:cubicBezTo>
                    <a:pt x="112" y="82"/>
                    <a:pt x="112" y="83"/>
                    <a:pt x="112" y="83"/>
                  </a:cubicBezTo>
                  <a:cubicBezTo>
                    <a:pt x="113" y="82"/>
                    <a:pt x="114" y="82"/>
                    <a:pt x="114" y="83"/>
                  </a:cubicBezTo>
                  <a:cubicBezTo>
                    <a:pt x="114" y="83"/>
                    <a:pt x="114" y="83"/>
                    <a:pt x="114" y="83"/>
                  </a:cubicBezTo>
                  <a:cubicBezTo>
                    <a:pt x="114" y="84"/>
                    <a:pt x="113" y="84"/>
                    <a:pt x="112" y="85"/>
                  </a:cubicBezTo>
                  <a:moveTo>
                    <a:pt x="106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6" y="78"/>
                    <a:pt x="106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6" y="78"/>
                  </a:cubicBezTo>
                  <a:moveTo>
                    <a:pt x="105" y="80"/>
                  </a:moveTo>
                  <a:cubicBezTo>
                    <a:pt x="105" y="80"/>
                    <a:pt x="105" y="81"/>
                    <a:pt x="104" y="81"/>
                  </a:cubicBezTo>
                  <a:cubicBezTo>
                    <a:pt x="105" y="81"/>
                    <a:pt x="105" y="82"/>
                    <a:pt x="105" y="82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4" y="83"/>
                    <a:pt x="104" y="83"/>
                    <a:pt x="104" y="83"/>
                  </a:cubicBezTo>
                  <a:cubicBezTo>
                    <a:pt x="104" y="83"/>
                    <a:pt x="104" y="83"/>
                    <a:pt x="104" y="84"/>
                  </a:cubicBezTo>
                  <a:cubicBezTo>
                    <a:pt x="104" y="84"/>
                    <a:pt x="103" y="84"/>
                    <a:pt x="103" y="84"/>
                  </a:cubicBezTo>
                  <a:cubicBezTo>
                    <a:pt x="103" y="84"/>
                    <a:pt x="102" y="84"/>
                    <a:pt x="102" y="84"/>
                  </a:cubicBezTo>
                  <a:cubicBezTo>
                    <a:pt x="102" y="84"/>
                    <a:pt x="102" y="84"/>
                    <a:pt x="102" y="84"/>
                  </a:cubicBezTo>
                  <a:cubicBezTo>
                    <a:pt x="101" y="84"/>
                    <a:pt x="101" y="85"/>
                    <a:pt x="101" y="85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100" y="84"/>
                    <a:pt x="100" y="84"/>
                    <a:pt x="100" y="84"/>
                  </a:cubicBezTo>
                  <a:cubicBezTo>
                    <a:pt x="100" y="84"/>
                    <a:pt x="100" y="84"/>
                    <a:pt x="100" y="84"/>
                  </a:cubicBezTo>
                  <a:cubicBezTo>
                    <a:pt x="100" y="84"/>
                    <a:pt x="100" y="84"/>
                    <a:pt x="100" y="84"/>
                  </a:cubicBezTo>
                  <a:cubicBezTo>
                    <a:pt x="100" y="84"/>
                    <a:pt x="100" y="84"/>
                    <a:pt x="100" y="84"/>
                  </a:cubicBezTo>
                  <a:cubicBezTo>
                    <a:pt x="100" y="84"/>
                    <a:pt x="100" y="84"/>
                    <a:pt x="100" y="84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100" y="83"/>
                    <a:pt x="100" y="83"/>
                    <a:pt x="101" y="83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101" y="83"/>
                    <a:pt x="101" y="82"/>
                    <a:pt x="101" y="82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1" y="82"/>
                    <a:pt x="101" y="82"/>
                    <a:pt x="102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1" y="82"/>
                    <a:pt x="100" y="82"/>
                    <a:pt x="100" y="81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100" y="81"/>
                    <a:pt x="100" y="81"/>
                    <a:pt x="101" y="81"/>
                  </a:cubicBezTo>
                  <a:cubicBezTo>
                    <a:pt x="100" y="81"/>
                    <a:pt x="101" y="81"/>
                    <a:pt x="101" y="81"/>
                  </a:cubicBezTo>
                  <a:cubicBezTo>
                    <a:pt x="101" y="81"/>
                    <a:pt x="101" y="81"/>
                    <a:pt x="101" y="81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101" y="80"/>
                    <a:pt x="101" y="80"/>
                    <a:pt x="102" y="80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2" y="80"/>
                    <a:pt x="102" y="80"/>
                    <a:pt x="102" y="79"/>
                  </a:cubicBezTo>
                  <a:cubicBezTo>
                    <a:pt x="102" y="79"/>
                    <a:pt x="102" y="79"/>
                    <a:pt x="102" y="79"/>
                  </a:cubicBezTo>
                  <a:cubicBezTo>
                    <a:pt x="102" y="79"/>
                    <a:pt x="102" y="79"/>
                    <a:pt x="102" y="79"/>
                  </a:cubicBezTo>
                  <a:cubicBezTo>
                    <a:pt x="102" y="79"/>
                    <a:pt x="102" y="79"/>
                    <a:pt x="102" y="79"/>
                  </a:cubicBezTo>
                  <a:cubicBezTo>
                    <a:pt x="102" y="79"/>
                    <a:pt x="102" y="79"/>
                    <a:pt x="103" y="78"/>
                  </a:cubicBezTo>
                  <a:cubicBezTo>
                    <a:pt x="103" y="79"/>
                    <a:pt x="103" y="79"/>
                    <a:pt x="103" y="79"/>
                  </a:cubicBezTo>
                  <a:cubicBezTo>
                    <a:pt x="104" y="79"/>
                    <a:pt x="105" y="78"/>
                    <a:pt x="105" y="79"/>
                  </a:cubicBezTo>
                  <a:cubicBezTo>
                    <a:pt x="105" y="79"/>
                    <a:pt x="105" y="80"/>
                    <a:pt x="105" y="80"/>
                  </a:cubicBezTo>
                  <a:moveTo>
                    <a:pt x="100" y="113"/>
                  </a:moveTo>
                  <a:cubicBezTo>
                    <a:pt x="101" y="112"/>
                    <a:pt x="101" y="112"/>
                    <a:pt x="101" y="112"/>
                  </a:cubicBezTo>
                  <a:cubicBezTo>
                    <a:pt x="101" y="112"/>
                    <a:pt x="101" y="111"/>
                    <a:pt x="101" y="111"/>
                  </a:cubicBezTo>
                  <a:cubicBezTo>
                    <a:pt x="101" y="111"/>
                    <a:pt x="102" y="110"/>
                    <a:pt x="102" y="110"/>
                  </a:cubicBez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5" y="107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6" y="107"/>
                    <a:pt x="106" y="108"/>
                    <a:pt x="107" y="108"/>
                  </a:cubicBezTo>
                  <a:cubicBezTo>
                    <a:pt x="107" y="108"/>
                    <a:pt x="108" y="107"/>
                    <a:pt x="109" y="107"/>
                  </a:cubicBezTo>
                  <a:cubicBezTo>
                    <a:pt x="109" y="108"/>
                    <a:pt x="109" y="108"/>
                    <a:pt x="110" y="108"/>
                  </a:cubicBezTo>
                  <a:cubicBezTo>
                    <a:pt x="110" y="108"/>
                    <a:pt x="110" y="107"/>
                    <a:pt x="111" y="107"/>
                  </a:cubicBezTo>
                  <a:cubicBezTo>
                    <a:pt x="111" y="107"/>
                    <a:pt x="111" y="107"/>
                    <a:pt x="112" y="107"/>
                  </a:cubicBezTo>
                  <a:cubicBezTo>
                    <a:pt x="112" y="107"/>
                    <a:pt x="112" y="107"/>
                    <a:pt x="112" y="107"/>
                  </a:cubicBezTo>
                  <a:cubicBezTo>
                    <a:pt x="112" y="107"/>
                    <a:pt x="112" y="106"/>
                    <a:pt x="113" y="106"/>
                  </a:cubicBezTo>
                  <a:cubicBezTo>
                    <a:pt x="113" y="106"/>
                    <a:pt x="114" y="106"/>
                    <a:pt x="115" y="106"/>
                  </a:cubicBezTo>
                  <a:cubicBezTo>
                    <a:pt x="115" y="106"/>
                    <a:pt x="115" y="106"/>
                    <a:pt x="115" y="106"/>
                  </a:cubicBezTo>
                  <a:cubicBezTo>
                    <a:pt x="115" y="106"/>
                    <a:pt x="116" y="106"/>
                    <a:pt x="116" y="106"/>
                  </a:cubicBezTo>
                  <a:cubicBezTo>
                    <a:pt x="116" y="106"/>
                    <a:pt x="116" y="106"/>
                    <a:pt x="116" y="105"/>
                  </a:cubicBezTo>
                  <a:cubicBezTo>
                    <a:pt x="117" y="105"/>
                    <a:pt x="118" y="106"/>
                    <a:pt x="118" y="106"/>
                  </a:cubicBezTo>
                  <a:cubicBezTo>
                    <a:pt x="119" y="106"/>
                    <a:pt x="119" y="105"/>
                    <a:pt x="119" y="105"/>
                  </a:cubicBezTo>
                  <a:cubicBezTo>
                    <a:pt x="120" y="105"/>
                    <a:pt x="120" y="105"/>
                    <a:pt x="120" y="105"/>
                  </a:cubicBezTo>
                  <a:cubicBezTo>
                    <a:pt x="120" y="105"/>
                    <a:pt x="120" y="105"/>
                    <a:pt x="121" y="105"/>
                  </a:cubicBezTo>
                  <a:cubicBezTo>
                    <a:pt x="121" y="105"/>
                    <a:pt x="121" y="106"/>
                    <a:pt x="121" y="106"/>
                  </a:cubicBezTo>
                  <a:cubicBezTo>
                    <a:pt x="122" y="106"/>
                    <a:pt x="123" y="105"/>
                    <a:pt x="123" y="105"/>
                  </a:cubicBezTo>
                  <a:cubicBezTo>
                    <a:pt x="123" y="105"/>
                    <a:pt x="123" y="105"/>
                    <a:pt x="123" y="105"/>
                  </a:cubicBezTo>
                  <a:cubicBezTo>
                    <a:pt x="123" y="105"/>
                    <a:pt x="124" y="105"/>
                    <a:pt x="124" y="105"/>
                  </a:cubicBezTo>
                  <a:cubicBezTo>
                    <a:pt x="124" y="105"/>
                    <a:pt x="124" y="105"/>
                    <a:pt x="124" y="106"/>
                  </a:cubicBezTo>
                  <a:cubicBezTo>
                    <a:pt x="124" y="106"/>
                    <a:pt x="124" y="106"/>
                    <a:pt x="124" y="106"/>
                  </a:cubicBezTo>
                  <a:cubicBezTo>
                    <a:pt x="124" y="105"/>
                    <a:pt x="125" y="105"/>
                    <a:pt x="125" y="105"/>
                  </a:cubicBezTo>
                  <a:cubicBezTo>
                    <a:pt x="125" y="106"/>
                    <a:pt x="123" y="106"/>
                    <a:pt x="125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8"/>
                    <a:pt x="124" y="109"/>
                    <a:pt x="124" y="109"/>
                  </a:cubicBezTo>
                  <a:cubicBezTo>
                    <a:pt x="124" y="109"/>
                    <a:pt x="124" y="110"/>
                    <a:pt x="124" y="110"/>
                  </a:cubicBezTo>
                  <a:cubicBezTo>
                    <a:pt x="125" y="110"/>
                    <a:pt x="125" y="110"/>
                    <a:pt x="125" y="110"/>
                  </a:cubicBezTo>
                  <a:cubicBezTo>
                    <a:pt x="125" y="110"/>
                    <a:pt x="125" y="110"/>
                    <a:pt x="125" y="110"/>
                  </a:cubicBezTo>
                  <a:cubicBezTo>
                    <a:pt x="126" y="110"/>
                    <a:pt x="126" y="111"/>
                    <a:pt x="127" y="111"/>
                  </a:cubicBezTo>
                  <a:cubicBezTo>
                    <a:pt x="128" y="111"/>
                    <a:pt x="128" y="111"/>
                    <a:pt x="128" y="111"/>
                  </a:cubicBezTo>
                  <a:cubicBezTo>
                    <a:pt x="129" y="111"/>
                    <a:pt x="129" y="111"/>
                    <a:pt x="129" y="111"/>
                  </a:cubicBezTo>
                  <a:cubicBezTo>
                    <a:pt x="129" y="111"/>
                    <a:pt x="129" y="111"/>
                    <a:pt x="129" y="111"/>
                  </a:cubicBezTo>
                  <a:cubicBezTo>
                    <a:pt x="129" y="111"/>
                    <a:pt x="129" y="111"/>
                    <a:pt x="129" y="111"/>
                  </a:cubicBezTo>
                  <a:cubicBezTo>
                    <a:pt x="130" y="112"/>
                    <a:pt x="130" y="113"/>
                    <a:pt x="130" y="113"/>
                  </a:cubicBezTo>
                  <a:cubicBezTo>
                    <a:pt x="131" y="113"/>
                    <a:pt x="132" y="113"/>
                    <a:pt x="133" y="113"/>
                  </a:cubicBezTo>
                  <a:cubicBezTo>
                    <a:pt x="133" y="113"/>
                    <a:pt x="134" y="114"/>
                    <a:pt x="134" y="114"/>
                  </a:cubicBezTo>
                  <a:cubicBezTo>
                    <a:pt x="134" y="114"/>
                    <a:pt x="135" y="114"/>
                    <a:pt x="135" y="114"/>
                  </a:cubicBezTo>
                  <a:cubicBezTo>
                    <a:pt x="136" y="113"/>
                    <a:pt x="135" y="113"/>
                    <a:pt x="135" y="112"/>
                  </a:cubicBezTo>
                  <a:cubicBezTo>
                    <a:pt x="136" y="111"/>
                    <a:pt x="137" y="111"/>
                    <a:pt x="139" y="111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9" y="112"/>
                    <a:pt x="140" y="112"/>
                    <a:pt x="140" y="112"/>
                  </a:cubicBezTo>
                  <a:cubicBezTo>
                    <a:pt x="141" y="112"/>
                    <a:pt x="141" y="112"/>
                    <a:pt x="141" y="112"/>
                  </a:cubicBezTo>
                  <a:cubicBezTo>
                    <a:pt x="141" y="112"/>
                    <a:pt x="141" y="112"/>
                    <a:pt x="141" y="113"/>
                  </a:cubicBezTo>
                  <a:cubicBezTo>
                    <a:pt x="143" y="113"/>
                    <a:pt x="143" y="113"/>
                    <a:pt x="143" y="113"/>
                  </a:cubicBezTo>
                  <a:cubicBezTo>
                    <a:pt x="143" y="113"/>
                    <a:pt x="144" y="113"/>
                    <a:pt x="144" y="113"/>
                  </a:cubicBezTo>
                  <a:cubicBezTo>
                    <a:pt x="144" y="113"/>
                    <a:pt x="145" y="113"/>
                    <a:pt x="145" y="113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46" y="113"/>
                    <a:pt x="146" y="114"/>
                    <a:pt x="146" y="113"/>
                  </a:cubicBezTo>
                  <a:cubicBezTo>
                    <a:pt x="146" y="113"/>
                    <a:pt x="146" y="113"/>
                    <a:pt x="147" y="113"/>
                  </a:cubicBezTo>
                  <a:cubicBezTo>
                    <a:pt x="147" y="113"/>
                    <a:pt x="148" y="112"/>
                    <a:pt x="149" y="113"/>
                  </a:cubicBezTo>
                  <a:cubicBezTo>
                    <a:pt x="149" y="113"/>
                    <a:pt x="149" y="113"/>
                    <a:pt x="149" y="113"/>
                  </a:cubicBezTo>
                  <a:cubicBezTo>
                    <a:pt x="150" y="113"/>
                    <a:pt x="150" y="113"/>
                    <a:pt x="151" y="113"/>
                  </a:cubicBezTo>
                  <a:cubicBezTo>
                    <a:pt x="151" y="113"/>
                    <a:pt x="151" y="113"/>
                    <a:pt x="152" y="113"/>
                  </a:cubicBezTo>
                  <a:cubicBezTo>
                    <a:pt x="152" y="114"/>
                    <a:pt x="152" y="114"/>
                    <a:pt x="153" y="115"/>
                  </a:cubicBezTo>
                  <a:cubicBezTo>
                    <a:pt x="152" y="116"/>
                    <a:pt x="152" y="117"/>
                    <a:pt x="152" y="11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1" y="117"/>
                    <a:pt x="150" y="116"/>
                    <a:pt x="150" y="115"/>
                  </a:cubicBezTo>
                  <a:cubicBezTo>
                    <a:pt x="150" y="115"/>
                    <a:pt x="150" y="115"/>
                    <a:pt x="150" y="115"/>
                  </a:cubicBezTo>
                  <a:cubicBezTo>
                    <a:pt x="150" y="116"/>
                    <a:pt x="151" y="116"/>
                    <a:pt x="151" y="117"/>
                  </a:cubicBezTo>
                  <a:cubicBezTo>
                    <a:pt x="151" y="118"/>
                    <a:pt x="151" y="118"/>
                    <a:pt x="152" y="119"/>
                  </a:cubicBezTo>
                  <a:cubicBezTo>
                    <a:pt x="152" y="120"/>
                    <a:pt x="153" y="121"/>
                    <a:pt x="153" y="121"/>
                  </a:cubicBezTo>
                  <a:cubicBezTo>
                    <a:pt x="153" y="122"/>
                    <a:pt x="153" y="122"/>
                    <a:pt x="154" y="122"/>
                  </a:cubicBezTo>
                  <a:cubicBezTo>
                    <a:pt x="154" y="122"/>
                    <a:pt x="154" y="122"/>
                    <a:pt x="153" y="122"/>
                  </a:cubicBezTo>
                  <a:cubicBezTo>
                    <a:pt x="154" y="123"/>
                    <a:pt x="154" y="123"/>
                    <a:pt x="154" y="123"/>
                  </a:cubicBezTo>
                  <a:cubicBezTo>
                    <a:pt x="154" y="123"/>
                    <a:pt x="154" y="124"/>
                    <a:pt x="154" y="124"/>
                  </a:cubicBezTo>
                  <a:cubicBezTo>
                    <a:pt x="155" y="124"/>
                    <a:pt x="155" y="125"/>
                    <a:pt x="155" y="125"/>
                  </a:cubicBezTo>
                  <a:cubicBezTo>
                    <a:pt x="156" y="126"/>
                    <a:pt x="155" y="128"/>
                    <a:pt x="156" y="128"/>
                  </a:cubicBezTo>
                  <a:cubicBezTo>
                    <a:pt x="156" y="129"/>
                    <a:pt x="157" y="129"/>
                    <a:pt x="157" y="129"/>
                  </a:cubicBezTo>
                  <a:cubicBezTo>
                    <a:pt x="158" y="130"/>
                    <a:pt x="158" y="132"/>
                    <a:pt x="159" y="133"/>
                  </a:cubicBezTo>
                  <a:cubicBezTo>
                    <a:pt x="159" y="133"/>
                    <a:pt x="159" y="133"/>
                    <a:pt x="159" y="133"/>
                  </a:cubicBezTo>
                  <a:cubicBezTo>
                    <a:pt x="159" y="133"/>
                    <a:pt x="159" y="132"/>
                    <a:pt x="159" y="132"/>
                  </a:cubicBezTo>
                  <a:cubicBezTo>
                    <a:pt x="159" y="132"/>
                    <a:pt x="159" y="133"/>
                    <a:pt x="159" y="133"/>
                  </a:cubicBezTo>
                  <a:cubicBezTo>
                    <a:pt x="159" y="133"/>
                    <a:pt x="160" y="133"/>
                    <a:pt x="160" y="133"/>
                  </a:cubicBezTo>
                  <a:cubicBezTo>
                    <a:pt x="160" y="133"/>
                    <a:pt x="160" y="134"/>
                    <a:pt x="161" y="134"/>
                  </a:cubicBezTo>
                  <a:cubicBezTo>
                    <a:pt x="161" y="134"/>
                    <a:pt x="161" y="134"/>
                    <a:pt x="161" y="134"/>
                  </a:cubicBezTo>
                  <a:cubicBezTo>
                    <a:pt x="161" y="134"/>
                    <a:pt x="161" y="135"/>
                    <a:pt x="162" y="135"/>
                  </a:cubicBezTo>
                  <a:cubicBezTo>
                    <a:pt x="162" y="135"/>
                    <a:pt x="163" y="136"/>
                    <a:pt x="163" y="136"/>
                  </a:cubicBezTo>
                  <a:cubicBezTo>
                    <a:pt x="163" y="136"/>
                    <a:pt x="162" y="137"/>
                    <a:pt x="162" y="137"/>
                  </a:cubicBezTo>
                  <a:cubicBezTo>
                    <a:pt x="162" y="137"/>
                    <a:pt x="162" y="137"/>
                    <a:pt x="162" y="137"/>
                  </a:cubicBezTo>
                  <a:cubicBezTo>
                    <a:pt x="162" y="137"/>
                    <a:pt x="162" y="137"/>
                    <a:pt x="162" y="137"/>
                  </a:cubicBezTo>
                  <a:cubicBezTo>
                    <a:pt x="162" y="137"/>
                    <a:pt x="162" y="137"/>
                    <a:pt x="163" y="137"/>
                  </a:cubicBezTo>
                  <a:cubicBezTo>
                    <a:pt x="163" y="137"/>
                    <a:pt x="163" y="138"/>
                    <a:pt x="164" y="138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5" y="138"/>
                    <a:pt x="165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7" y="138"/>
                    <a:pt x="167" y="138"/>
                    <a:pt x="167" y="137"/>
                  </a:cubicBezTo>
                  <a:cubicBezTo>
                    <a:pt x="167" y="137"/>
                    <a:pt x="167" y="137"/>
                    <a:pt x="167" y="137"/>
                  </a:cubicBezTo>
                  <a:cubicBezTo>
                    <a:pt x="168" y="137"/>
                    <a:pt x="168" y="137"/>
                    <a:pt x="168" y="138"/>
                  </a:cubicBezTo>
                  <a:cubicBezTo>
                    <a:pt x="168" y="137"/>
                    <a:pt x="169" y="137"/>
                    <a:pt x="169" y="137"/>
                  </a:cubicBezTo>
                  <a:cubicBezTo>
                    <a:pt x="169" y="137"/>
                    <a:pt x="169" y="137"/>
                    <a:pt x="170" y="137"/>
                  </a:cubicBezTo>
                  <a:cubicBezTo>
                    <a:pt x="170" y="137"/>
                    <a:pt x="171" y="137"/>
                    <a:pt x="171" y="136"/>
                  </a:cubicBezTo>
                  <a:cubicBezTo>
                    <a:pt x="171" y="137"/>
                    <a:pt x="172" y="137"/>
                    <a:pt x="172" y="137"/>
                  </a:cubicBezTo>
                  <a:cubicBezTo>
                    <a:pt x="172" y="137"/>
                    <a:pt x="172" y="137"/>
                    <a:pt x="172" y="137"/>
                  </a:cubicBezTo>
                  <a:cubicBezTo>
                    <a:pt x="172" y="137"/>
                    <a:pt x="172" y="137"/>
                    <a:pt x="172" y="137"/>
                  </a:cubicBezTo>
                  <a:cubicBezTo>
                    <a:pt x="172" y="138"/>
                    <a:pt x="172" y="138"/>
                    <a:pt x="172" y="138"/>
                  </a:cubicBezTo>
                  <a:cubicBezTo>
                    <a:pt x="172" y="138"/>
                    <a:pt x="171" y="138"/>
                    <a:pt x="171" y="139"/>
                  </a:cubicBezTo>
                  <a:cubicBezTo>
                    <a:pt x="171" y="140"/>
                    <a:pt x="171" y="140"/>
                    <a:pt x="171" y="140"/>
                  </a:cubicBezTo>
                  <a:cubicBezTo>
                    <a:pt x="171" y="140"/>
                    <a:pt x="171" y="140"/>
                    <a:pt x="171" y="141"/>
                  </a:cubicBezTo>
                  <a:cubicBezTo>
                    <a:pt x="171" y="141"/>
                    <a:pt x="170" y="141"/>
                    <a:pt x="170" y="141"/>
                  </a:cubicBezTo>
                  <a:cubicBezTo>
                    <a:pt x="170" y="141"/>
                    <a:pt x="170" y="141"/>
                    <a:pt x="170" y="142"/>
                  </a:cubicBezTo>
                  <a:cubicBezTo>
                    <a:pt x="170" y="142"/>
                    <a:pt x="170" y="142"/>
                    <a:pt x="169" y="143"/>
                  </a:cubicBezTo>
                  <a:cubicBezTo>
                    <a:pt x="169" y="143"/>
                    <a:pt x="169" y="143"/>
                    <a:pt x="169" y="144"/>
                  </a:cubicBezTo>
                  <a:cubicBezTo>
                    <a:pt x="169" y="145"/>
                    <a:pt x="168" y="145"/>
                    <a:pt x="167" y="146"/>
                  </a:cubicBezTo>
                  <a:cubicBezTo>
                    <a:pt x="167" y="147"/>
                    <a:pt x="166" y="147"/>
                    <a:pt x="166" y="148"/>
                  </a:cubicBezTo>
                  <a:cubicBezTo>
                    <a:pt x="165" y="148"/>
                    <a:pt x="164" y="149"/>
                    <a:pt x="163" y="150"/>
                  </a:cubicBezTo>
                  <a:cubicBezTo>
                    <a:pt x="162" y="151"/>
                    <a:pt x="161" y="151"/>
                    <a:pt x="161" y="152"/>
                  </a:cubicBezTo>
                  <a:cubicBezTo>
                    <a:pt x="161" y="153"/>
                    <a:pt x="161" y="153"/>
                    <a:pt x="161" y="153"/>
                  </a:cubicBezTo>
                  <a:cubicBezTo>
                    <a:pt x="160" y="153"/>
                    <a:pt x="160" y="153"/>
                    <a:pt x="160" y="153"/>
                  </a:cubicBezTo>
                  <a:cubicBezTo>
                    <a:pt x="160" y="154"/>
                    <a:pt x="159" y="154"/>
                    <a:pt x="159" y="154"/>
                  </a:cubicBezTo>
                  <a:cubicBezTo>
                    <a:pt x="159" y="155"/>
                    <a:pt x="158" y="155"/>
                    <a:pt x="158" y="155"/>
                  </a:cubicBezTo>
                  <a:cubicBezTo>
                    <a:pt x="158" y="156"/>
                    <a:pt x="158" y="156"/>
                    <a:pt x="158" y="156"/>
                  </a:cubicBezTo>
                  <a:cubicBezTo>
                    <a:pt x="158" y="156"/>
                    <a:pt x="158" y="156"/>
                    <a:pt x="158" y="156"/>
                  </a:cubicBezTo>
                  <a:cubicBezTo>
                    <a:pt x="158" y="156"/>
                    <a:pt x="157" y="158"/>
                    <a:pt x="157" y="158"/>
                  </a:cubicBezTo>
                  <a:cubicBezTo>
                    <a:pt x="158" y="158"/>
                    <a:pt x="158" y="159"/>
                    <a:pt x="158" y="159"/>
                  </a:cubicBezTo>
                  <a:cubicBezTo>
                    <a:pt x="158" y="159"/>
                    <a:pt x="158" y="159"/>
                    <a:pt x="158" y="160"/>
                  </a:cubicBezTo>
                  <a:cubicBezTo>
                    <a:pt x="158" y="160"/>
                    <a:pt x="158" y="160"/>
                    <a:pt x="158" y="160"/>
                  </a:cubicBezTo>
                  <a:cubicBezTo>
                    <a:pt x="158" y="161"/>
                    <a:pt x="158" y="162"/>
                    <a:pt x="158" y="162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59" y="163"/>
                    <a:pt x="159" y="164"/>
                    <a:pt x="159" y="164"/>
                  </a:cubicBezTo>
                  <a:cubicBezTo>
                    <a:pt x="159" y="164"/>
                    <a:pt x="159" y="165"/>
                    <a:pt x="159" y="165"/>
                  </a:cubicBezTo>
                  <a:cubicBezTo>
                    <a:pt x="159" y="166"/>
                    <a:pt x="159" y="166"/>
                    <a:pt x="159" y="166"/>
                  </a:cubicBezTo>
                  <a:cubicBezTo>
                    <a:pt x="159" y="166"/>
                    <a:pt x="159" y="167"/>
                    <a:pt x="159" y="168"/>
                  </a:cubicBezTo>
                  <a:cubicBezTo>
                    <a:pt x="160" y="168"/>
                    <a:pt x="160" y="168"/>
                    <a:pt x="160" y="168"/>
                  </a:cubicBezTo>
                  <a:cubicBezTo>
                    <a:pt x="160" y="168"/>
                    <a:pt x="160" y="168"/>
                    <a:pt x="160" y="168"/>
                  </a:cubicBezTo>
                  <a:cubicBezTo>
                    <a:pt x="160" y="168"/>
                    <a:pt x="160" y="168"/>
                    <a:pt x="159" y="168"/>
                  </a:cubicBezTo>
                  <a:cubicBezTo>
                    <a:pt x="159" y="168"/>
                    <a:pt x="159" y="169"/>
                    <a:pt x="159" y="169"/>
                  </a:cubicBezTo>
                  <a:cubicBezTo>
                    <a:pt x="159" y="169"/>
                    <a:pt x="159" y="170"/>
                    <a:pt x="158" y="170"/>
                  </a:cubicBezTo>
                  <a:cubicBezTo>
                    <a:pt x="157" y="171"/>
                    <a:pt x="156" y="171"/>
                    <a:pt x="156" y="171"/>
                  </a:cubicBezTo>
                  <a:cubicBezTo>
                    <a:pt x="155" y="172"/>
                    <a:pt x="155" y="173"/>
                    <a:pt x="154" y="173"/>
                  </a:cubicBezTo>
                  <a:cubicBezTo>
                    <a:pt x="153" y="173"/>
                    <a:pt x="153" y="174"/>
                    <a:pt x="153" y="174"/>
                  </a:cubicBezTo>
                  <a:cubicBezTo>
                    <a:pt x="153" y="175"/>
                    <a:pt x="153" y="175"/>
                    <a:pt x="153" y="175"/>
                  </a:cubicBezTo>
                  <a:cubicBezTo>
                    <a:pt x="153" y="175"/>
                    <a:pt x="153" y="175"/>
                    <a:pt x="153" y="175"/>
                  </a:cubicBezTo>
                  <a:cubicBezTo>
                    <a:pt x="153" y="176"/>
                    <a:pt x="153" y="176"/>
                    <a:pt x="153" y="177"/>
                  </a:cubicBezTo>
                  <a:cubicBezTo>
                    <a:pt x="153" y="177"/>
                    <a:pt x="153" y="177"/>
                    <a:pt x="153" y="177"/>
                  </a:cubicBezTo>
                  <a:cubicBezTo>
                    <a:pt x="153" y="177"/>
                    <a:pt x="154" y="178"/>
                    <a:pt x="153" y="178"/>
                  </a:cubicBezTo>
                  <a:cubicBezTo>
                    <a:pt x="153" y="179"/>
                    <a:pt x="153" y="179"/>
                    <a:pt x="153" y="179"/>
                  </a:cubicBezTo>
                  <a:cubicBezTo>
                    <a:pt x="153" y="179"/>
                    <a:pt x="153" y="179"/>
                    <a:pt x="153" y="179"/>
                  </a:cubicBezTo>
                  <a:cubicBezTo>
                    <a:pt x="153" y="179"/>
                    <a:pt x="153" y="179"/>
                    <a:pt x="153" y="179"/>
                  </a:cubicBezTo>
                  <a:cubicBezTo>
                    <a:pt x="153" y="180"/>
                    <a:pt x="152" y="180"/>
                    <a:pt x="151" y="181"/>
                  </a:cubicBezTo>
                  <a:cubicBezTo>
                    <a:pt x="150" y="181"/>
                    <a:pt x="150" y="181"/>
                    <a:pt x="150" y="182"/>
                  </a:cubicBezTo>
                  <a:cubicBezTo>
                    <a:pt x="150" y="182"/>
                    <a:pt x="150" y="182"/>
                    <a:pt x="150" y="182"/>
                  </a:cubicBezTo>
                  <a:cubicBezTo>
                    <a:pt x="150" y="182"/>
                    <a:pt x="150" y="182"/>
                    <a:pt x="150" y="182"/>
                  </a:cubicBezTo>
                  <a:cubicBezTo>
                    <a:pt x="151" y="183"/>
                    <a:pt x="150" y="184"/>
                    <a:pt x="150" y="184"/>
                  </a:cubicBezTo>
                  <a:cubicBezTo>
                    <a:pt x="150" y="184"/>
                    <a:pt x="150" y="184"/>
                    <a:pt x="150" y="184"/>
                  </a:cubicBezTo>
                  <a:cubicBezTo>
                    <a:pt x="150" y="184"/>
                    <a:pt x="150" y="185"/>
                    <a:pt x="150" y="185"/>
                  </a:cubicBezTo>
                  <a:cubicBezTo>
                    <a:pt x="150" y="185"/>
                    <a:pt x="149" y="186"/>
                    <a:pt x="149" y="186"/>
                  </a:cubicBezTo>
                  <a:cubicBezTo>
                    <a:pt x="147" y="188"/>
                    <a:pt x="146" y="189"/>
                    <a:pt x="144" y="191"/>
                  </a:cubicBezTo>
                  <a:cubicBezTo>
                    <a:pt x="144" y="191"/>
                    <a:pt x="144" y="191"/>
                    <a:pt x="144" y="191"/>
                  </a:cubicBezTo>
                  <a:cubicBezTo>
                    <a:pt x="143" y="192"/>
                    <a:pt x="142" y="192"/>
                    <a:pt x="142" y="192"/>
                  </a:cubicBezTo>
                  <a:cubicBezTo>
                    <a:pt x="142" y="192"/>
                    <a:pt x="142" y="192"/>
                    <a:pt x="142" y="192"/>
                  </a:cubicBezTo>
                  <a:cubicBezTo>
                    <a:pt x="142" y="192"/>
                    <a:pt x="141" y="192"/>
                    <a:pt x="141" y="192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0" y="192"/>
                    <a:pt x="140" y="192"/>
                    <a:pt x="139" y="192"/>
                  </a:cubicBezTo>
                  <a:cubicBezTo>
                    <a:pt x="139" y="192"/>
                    <a:pt x="139" y="192"/>
                    <a:pt x="139" y="192"/>
                  </a:cubicBezTo>
                  <a:cubicBezTo>
                    <a:pt x="139" y="192"/>
                    <a:pt x="138" y="192"/>
                    <a:pt x="138" y="192"/>
                  </a:cubicBezTo>
                  <a:cubicBezTo>
                    <a:pt x="138" y="192"/>
                    <a:pt x="137" y="192"/>
                    <a:pt x="137" y="192"/>
                  </a:cubicBezTo>
                  <a:cubicBezTo>
                    <a:pt x="137" y="193"/>
                    <a:pt x="136" y="192"/>
                    <a:pt x="136" y="192"/>
                  </a:cubicBezTo>
                  <a:cubicBezTo>
                    <a:pt x="136" y="193"/>
                    <a:pt x="135" y="193"/>
                    <a:pt x="135" y="193"/>
                  </a:cubicBezTo>
                  <a:cubicBezTo>
                    <a:pt x="135" y="193"/>
                    <a:pt x="135" y="193"/>
                    <a:pt x="135" y="193"/>
                  </a:cubicBezTo>
                  <a:cubicBezTo>
                    <a:pt x="134" y="193"/>
                    <a:pt x="134" y="192"/>
                    <a:pt x="134" y="192"/>
                  </a:cubicBezTo>
                  <a:cubicBezTo>
                    <a:pt x="134" y="192"/>
                    <a:pt x="134" y="192"/>
                    <a:pt x="134" y="192"/>
                  </a:cubicBezTo>
                  <a:cubicBezTo>
                    <a:pt x="134" y="192"/>
                    <a:pt x="134" y="192"/>
                    <a:pt x="134" y="192"/>
                  </a:cubicBezTo>
                  <a:cubicBezTo>
                    <a:pt x="134" y="192"/>
                    <a:pt x="134" y="192"/>
                    <a:pt x="134" y="192"/>
                  </a:cubicBezTo>
                  <a:cubicBezTo>
                    <a:pt x="134" y="192"/>
                    <a:pt x="134" y="192"/>
                    <a:pt x="134" y="192"/>
                  </a:cubicBezTo>
                  <a:cubicBezTo>
                    <a:pt x="134" y="192"/>
                    <a:pt x="133" y="192"/>
                    <a:pt x="133" y="192"/>
                  </a:cubicBezTo>
                  <a:cubicBezTo>
                    <a:pt x="133" y="192"/>
                    <a:pt x="133" y="192"/>
                    <a:pt x="133" y="192"/>
                  </a:cubicBezTo>
                  <a:cubicBezTo>
                    <a:pt x="133" y="192"/>
                    <a:pt x="133" y="192"/>
                    <a:pt x="134" y="192"/>
                  </a:cubicBezTo>
                  <a:cubicBezTo>
                    <a:pt x="133" y="191"/>
                    <a:pt x="133" y="191"/>
                    <a:pt x="133" y="190"/>
                  </a:cubicBezTo>
                  <a:cubicBezTo>
                    <a:pt x="133" y="190"/>
                    <a:pt x="133" y="190"/>
                    <a:pt x="133" y="190"/>
                  </a:cubicBezTo>
                  <a:cubicBezTo>
                    <a:pt x="134" y="189"/>
                    <a:pt x="133" y="188"/>
                    <a:pt x="132" y="188"/>
                  </a:cubicBezTo>
                  <a:cubicBezTo>
                    <a:pt x="132" y="187"/>
                    <a:pt x="132" y="186"/>
                    <a:pt x="131" y="185"/>
                  </a:cubicBezTo>
                  <a:cubicBezTo>
                    <a:pt x="131" y="185"/>
                    <a:pt x="130" y="184"/>
                    <a:pt x="130" y="184"/>
                  </a:cubicBezTo>
                  <a:cubicBezTo>
                    <a:pt x="130" y="182"/>
                    <a:pt x="130" y="182"/>
                    <a:pt x="130" y="182"/>
                  </a:cubicBezTo>
                  <a:cubicBezTo>
                    <a:pt x="130" y="182"/>
                    <a:pt x="130" y="182"/>
                    <a:pt x="130" y="182"/>
                  </a:cubicBezTo>
                  <a:cubicBezTo>
                    <a:pt x="130" y="182"/>
                    <a:pt x="129" y="181"/>
                    <a:pt x="129" y="181"/>
                  </a:cubicBezTo>
                  <a:cubicBezTo>
                    <a:pt x="129" y="181"/>
                    <a:pt x="129" y="181"/>
                    <a:pt x="129" y="180"/>
                  </a:cubicBezTo>
                  <a:cubicBezTo>
                    <a:pt x="129" y="180"/>
                    <a:pt x="129" y="180"/>
                    <a:pt x="129" y="180"/>
                  </a:cubicBezTo>
                  <a:cubicBezTo>
                    <a:pt x="129" y="179"/>
                    <a:pt x="129" y="179"/>
                    <a:pt x="129" y="178"/>
                  </a:cubicBezTo>
                  <a:cubicBezTo>
                    <a:pt x="129" y="177"/>
                    <a:pt x="128" y="176"/>
                    <a:pt x="128" y="176"/>
                  </a:cubicBezTo>
                  <a:cubicBezTo>
                    <a:pt x="128" y="175"/>
                    <a:pt x="127" y="174"/>
                    <a:pt x="127" y="173"/>
                  </a:cubicBezTo>
                  <a:cubicBezTo>
                    <a:pt x="126" y="173"/>
                    <a:pt x="126" y="172"/>
                    <a:pt x="126" y="172"/>
                  </a:cubicBezTo>
                  <a:cubicBezTo>
                    <a:pt x="126" y="171"/>
                    <a:pt x="126" y="170"/>
                    <a:pt x="126" y="169"/>
                  </a:cubicBezTo>
                  <a:cubicBezTo>
                    <a:pt x="126" y="169"/>
                    <a:pt x="126" y="167"/>
                    <a:pt x="127" y="166"/>
                  </a:cubicBezTo>
                  <a:cubicBezTo>
                    <a:pt x="127" y="166"/>
                    <a:pt x="127" y="166"/>
                    <a:pt x="127" y="166"/>
                  </a:cubicBezTo>
                  <a:cubicBezTo>
                    <a:pt x="127" y="166"/>
                    <a:pt x="127" y="166"/>
                    <a:pt x="127" y="166"/>
                  </a:cubicBezTo>
                  <a:cubicBezTo>
                    <a:pt x="127" y="165"/>
                    <a:pt x="127" y="165"/>
                    <a:pt x="128" y="165"/>
                  </a:cubicBezTo>
                  <a:cubicBezTo>
                    <a:pt x="128" y="165"/>
                    <a:pt x="128" y="164"/>
                    <a:pt x="128" y="164"/>
                  </a:cubicBezTo>
                  <a:cubicBezTo>
                    <a:pt x="128" y="164"/>
                    <a:pt x="128" y="163"/>
                    <a:pt x="128" y="163"/>
                  </a:cubicBezTo>
                  <a:cubicBezTo>
                    <a:pt x="128" y="162"/>
                    <a:pt x="127" y="161"/>
                    <a:pt x="128" y="161"/>
                  </a:cubicBezTo>
                  <a:cubicBezTo>
                    <a:pt x="128" y="160"/>
                    <a:pt x="127" y="160"/>
                    <a:pt x="127" y="159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27" y="158"/>
                    <a:pt x="127" y="158"/>
                    <a:pt x="126" y="158"/>
                  </a:cubicBezTo>
                  <a:cubicBezTo>
                    <a:pt x="126" y="157"/>
                    <a:pt x="126" y="157"/>
                    <a:pt x="126" y="157"/>
                  </a:cubicBezTo>
                  <a:cubicBezTo>
                    <a:pt x="126" y="157"/>
                    <a:pt x="126" y="156"/>
                    <a:pt x="126" y="156"/>
                  </a:cubicBezTo>
                  <a:cubicBezTo>
                    <a:pt x="125" y="155"/>
                    <a:pt x="125" y="155"/>
                    <a:pt x="124" y="155"/>
                  </a:cubicBezTo>
                  <a:cubicBezTo>
                    <a:pt x="124" y="154"/>
                    <a:pt x="124" y="154"/>
                    <a:pt x="124" y="154"/>
                  </a:cubicBezTo>
                  <a:cubicBezTo>
                    <a:pt x="124" y="154"/>
                    <a:pt x="124" y="154"/>
                    <a:pt x="124" y="154"/>
                  </a:cubicBezTo>
                  <a:cubicBezTo>
                    <a:pt x="124" y="153"/>
                    <a:pt x="123" y="153"/>
                    <a:pt x="123" y="153"/>
                  </a:cubicBezTo>
                  <a:cubicBezTo>
                    <a:pt x="123" y="153"/>
                    <a:pt x="123" y="153"/>
                    <a:pt x="123" y="153"/>
                  </a:cubicBezTo>
                  <a:cubicBezTo>
                    <a:pt x="123" y="153"/>
                    <a:pt x="123" y="153"/>
                    <a:pt x="123" y="153"/>
                  </a:cubicBezTo>
                  <a:cubicBezTo>
                    <a:pt x="123" y="153"/>
                    <a:pt x="123" y="152"/>
                    <a:pt x="123" y="152"/>
                  </a:cubicBezTo>
                  <a:cubicBezTo>
                    <a:pt x="123" y="152"/>
                    <a:pt x="123" y="152"/>
                    <a:pt x="123" y="152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23" y="151"/>
                    <a:pt x="123" y="151"/>
                    <a:pt x="123" y="150"/>
                  </a:cubicBezTo>
                  <a:cubicBezTo>
                    <a:pt x="123" y="150"/>
                    <a:pt x="123" y="150"/>
                    <a:pt x="123" y="150"/>
                  </a:cubicBezTo>
                  <a:cubicBezTo>
                    <a:pt x="123" y="150"/>
                    <a:pt x="123" y="150"/>
                    <a:pt x="123" y="150"/>
                  </a:cubicBezTo>
                  <a:cubicBezTo>
                    <a:pt x="123" y="150"/>
                    <a:pt x="123" y="150"/>
                    <a:pt x="123" y="150"/>
                  </a:cubicBezTo>
                  <a:cubicBezTo>
                    <a:pt x="123" y="150"/>
                    <a:pt x="123" y="150"/>
                    <a:pt x="123" y="149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3" y="148"/>
                    <a:pt x="124" y="148"/>
                  </a:cubicBezTo>
                  <a:cubicBezTo>
                    <a:pt x="124" y="148"/>
                    <a:pt x="123" y="148"/>
                    <a:pt x="123" y="148"/>
                  </a:cubicBezTo>
                  <a:cubicBezTo>
                    <a:pt x="123" y="148"/>
                    <a:pt x="124" y="147"/>
                    <a:pt x="124" y="147"/>
                  </a:cubicBezTo>
                  <a:cubicBezTo>
                    <a:pt x="124" y="147"/>
                    <a:pt x="123" y="147"/>
                    <a:pt x="123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2" y="146"/>
                    <a:pt x="123" y="146"/>
                    <a:pt x="122" y="145"/>
                  </a:cubicBezTo>
                  <a:cubicBezTo>
                    <a:pt x="122" y="145"/>
                    <a:pt x="122" y="145"/>
                    <a:pt x="122" y="145"/>
                  </a:cubicBezTo>
                  <a:cubicBezTo>
                    <a:pt x="122" y="145"/>
                    <a:pt x="122" y="145"/>
                    <a:pt x="122" y="145"/>
                  </a:cubicBezTo>
                  <a:cubicBezTo>
                    <a:pt x="121" y="145"/>
                    <a:pt x="121" y="145"/>
                    <a:pt x="120" y="145"/>
                  </a:cubicBezTo>
                  <a:cubicBezTo>
                    <a:pt x="120" y="146"/>
                    <a:pt x="118" y="145"/>
                    <a:pt x="118" y="144"/>
                  </a:cubicBezTo>
                  <a:cubicBezTo>
                    <a:pt x="118" y="144"/>
                    <a:pt x="118" y="144"/>
                    <a:pt x="118" y="144"/>
                  </a:cubicBezTo>
                  <a:cubicBezTo>
                    <a:pt x="118" y="144"/>
                    <a:pt x="118" y="144"/>
                    <a:pt x="118" y="144"/>
                  </a:cubicBezTo>
                  <a:cubicBezTo>
                    <a:pt x="118" y="144"/>
                    <a:pt x="118" y="144"/>
                    <a:pt x="118" y="144"/>
                  </a:cubicBezTo>
                  <a:cubicBezTo>
                    <a:pt x="118" y="144"/>
                    <a:pt x="118" y="144"/>
                    <a:pt x="118" y="144"/>
                  </a:cubicBezTo>
                  <a:cubicBezTo>
                    <a:pt x="118" y="143"/>
                    <a:pt x="117" y="143"/>
                    <a:pt x="116" y="143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15" y="143"/>
                    <a:pt x="114" y="143"/>
                    <a:pt x="114" y="143"/>
                  </a:cubicBezTo>
                  <a:cubicBezTo>
                    <a:pt x="113" y="143"/>
                    <a:pt x="113" y="144"/>
                    <a:pt x="113" y="144"/>
                  </a:cubicBezTo>
                  <a:cubicBezTo>
                    <a:pt x="113" y="144"/>
                    <a:pt x="112" y="144"/>
                    <a:pt x="112" y="144"/>
                  </a:cubicBezTo>
                  <a:cubicBezTo>
                    <a:pt x="111" y="144"/>
                    <a:pt x="110" y="145"/>
                    <a:pt x="110" y="145"/>
                  </a:cubicBezTo>
                  <a:cubicBezTo>
                    <a:pt x="109" y="145"/>
                    <a:pt x="109" y="144"/>
                    <a:pt x="108" y="144"/>
                  </a:cubicBezTo>
                  <a:cubicBezTo>
                    <a:pt x="108" y="144"/>
                    <a:pt x="108" y="144"/>
                    <a:pt x="108" y="145"/>
                  </a:cubicBezTo>
                  <a:cubicBezTo>
                    <a:pt x="108" y="145"/>
                    <a:pt x="108" y="144"/>
                    <a:pt x="107" y="144"/>
                  </a:cubicBezTo>
                  <a:cubicBezTo>
                    <a:pt x="107" y="144"/>
                    <a:pt x="106" y="144"/>
                    <a:pt x="106" y="144"/>
                  </a:cubicBezTo>
                  <a:cubicBezTo>
                    <a:pt x="105" y="145"/>
                    <a:pt x="105" y="145"/>
                    <a:pt x="105" y="145"/>
                  </a:cubicBezTo>
                  <a:cubicBezTo>
                    <a:pt x="104" y="145"/>
                    <a:pt x="104" y="145"/>
                    <a:pt x="103" y="145"/>
                  </a:cubicBezTo>
                  <a:cubicBezTo>
                    <a:pt x="103" y="146"/>
                    <a:pt x="102" y="145"/>
                    <a:pt x="102" y="145"/>
                  </a:cubicBezTo>
                  <a:cubicBezTo>
                    <a:pt x="101" y="144"/>
                    <a:pt x="101" y="144"/>
                    <a:pt x="100" y="143"/>
                  </a:cubicBezTo>
                  <a:cubicBezTo>
                    <a:pt x="100" y="143"/>
                    <a:pt x="99" y="143"/>
                    <a:pt x="99" y="143"/>
                  </a:cubicBezTo>
                  <a:cubicBezTo>
                    <a:pt x="98" y="143"/>
                    <a:pt x="98" y="142"/>
                    <a:pt x="98" y="142"/>
                  </a:cubicBezTo>
                  <a:cubicBezTo>
                    <a:pt x="98" y="142"/>
                    <a:pt x="98" y="142"/>
                    <a:pt x="98" y="142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97" y="140"/>
                    <a:pt x="97" y="140"/>
                    <a:pt x="97" y="140"/>
                  </a:cubicBezTo>
                  <a:cubicBezTo>
                    <a:pt x="97" y="140"/>
                    <a:pt x="97" y="140"/>
                    <a:pt x="97" y="140"/>
                  </a:cubicBezTo>
                  <a:cubicBezTo>
                    <a:pt x="97" y="140"/>
                    <a:pt x="97" y="140"/>
                    <a:pt x="97" y="140"/>
                  </a:cubicBezTo>
                  <a:cubicBezTo>
                    <a:pt x="97" y="140"/>
                    <a:pt x="96" y="140"/>
                    <a:pt x="96" y="139"/>
                  </a:cubicBezTo>
                  <a:cubicBezTo>
                    <a:pt x="96" y="139"/>
                    <a:pt x="96" y="139"/>
                    <a:pt x="96" y="139"/>
                  </a:cubicBezTo>
                  <a:cubicBezTo>
                    <a:pt x="96" y="139"/>
                    <a:pt x="95" y="139"/>
                    <a:pt x="95" y="138"/>
                  </a:cubicBezTo>
                  <a:cubicBezTo>
                    <a:pt x="95" y="138"/>
                    <a:pt x="95" y="138"/>
                    <a:pt x="95" y="138"/>
                  </a:cubicBezTo>
                  <a:cubicBezTo>
                    <a:pt x="95" y="138"/>
                    <a:pt x="95" y="138"/>
                    <a:pt x="94" y="138"/>
                  </a:cubicBezTo>
                  <a:cubicBezTo>
                    <a:pt x="94" y="138"/>
                    <a:pt x="94" y="138"/>
                    <a:pt x="94" y="138"/>
                  </a:cubicBezTo>
                  <a:cubicBezTo>
                    <a:pt x="94" y="137"/>
                    <a:pt x="94" y="137"/>
                    <a:pt x="94" y="137"/>
                  </a:cubicBezTo>
                  <a:cubicBezTo>
                    <a:pt x="94" y="137"/>
                    <a:pt x="94" y="137"/>
                    <a:pt x="94" y="137"/>
                  </a:cubicBezTo>
                  <a:cubicBezTo>
                    <a:pt x="94" y="136"/>
                    <a:pt x="94" y="137"/>
                    <a:pt x="93" y="137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36"/>
                    <a:pt x="93" y="136"/>
                    <a:pt x="92" y="136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5"/>
                    <a:pt x="93" y="134"/>
                    <a:pt x="93" y="134"/>
                  </a:cubicBezTo>
                  <a:cubicBezTo>
                    <a:pt x="92" y="134"/>
                    <a:pt x="92" y="133"/>
                    <a:pt x="92" y="133"/>
                  </a:cubicBezTo>
                  <a:cubicBezTo>
                    <a:pt x="92" y="133"/>
                    <a:pt x="92" y="133"/>
                    <a:pt x="92" y="133"/>
                  </a:cubicBezTo>
                  <a:cubicBezTo>
                    <a:pt x="92" y="133"/>
                    <a:pt x="93" y="132"/>
                    <a:pt x="93" y="132"/>
                  </a:cubicBezTo>
                  <a:cubicBezTo>
                    <a:pt x="93" y="131"/>
                    <a:pt x="93" y="131"/>
                    <a:pt x="93" y="131"/>
                  </a:cubicBezTo>
                  <a:cubicBezTo>
                    <a:pt x="93" y="130"/>
                    <a:pt x="94" y="128"/>
                    <a:pt x="93" y="128"/>
                  </a:cubicBezTo>
                  <a:cubicBezTo>
                    <a:pt x="93" y="127"/>
                    <a:pt x="93" y="126"/>
                    <a:pt x="92" y="126"/>
                  </a:cubicBezTo>
                  <a:cubicBezTo>
                    <a:pt x="92" y="126"/>
                    <a:pt x="92" y="126"/>
                    <a:pt x="92" y="126"/>
                  </a:cubicBezTo>
                  <a:cubicBezTo>
                    <a:pt x="92" y="125"/>
                    <a:pt x="92" y="125"/>
                    <a:pt x="92" y="124"/>
                  </a:cubicBezTo>
                  <a:cubicBezTo>
                    <a:pt x="93" y="124"/>
                    <a:pt x="93" y="124"/>
                    <a:pt x="93" y="124"/>
                  </a:cubicBezTo>
                  <a:cubicBezTo>
                    <a:pt x="93" y="123"/>
                    <a:pt x="93" y="123"/>
                    <a:pt x="94" y="122"/>
                  </a:cubicBezTo>
                  <a:cubicBezTo>
                    <a:pt x="94" y="122"/>
                    <a:pt x="94" y="121"/>
                    <a:pt x="95" y="121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0"/>
                    <a:pt x="95" y="120"/>
                    <a:pt x="95" y="119"/>
                  </a:cubicBezTo>
                  <a:cubicBezTo>
                    <a:pt x="95" y="119"/>
                    <a:pt x="96" y="119"/>
                    <a:pt x="96" y="119"/>
                  </a:cubicBezTo>
                  <a:cubicBezTo>
                    <a:pt x="96" y="118"/>
                    <a:pt x="96" y="117"/>
                    <a:pt x="97" y="117"/>
                  </a:cubicBezTo>
                  <a:cubicBezTo>
                    <a:pt x="97" y="117"/>
                    <a:pt x="98" y="117"/>
                    <a:pt x="98" y="117"/>
                  </a:cubicBezTo>
                  <a:cubicBezTo>
                    <a:pt x="99" y="117"/>
                    <a:pt x="100" y="115"/>
                    <a:pt x="100" y="115"/>
                  </a:cubicBezTo>
                  <a:cubicBezTo>
                    <a:pt x="101" y="114"/>
                    <a:pt x="100" y="114"/>
                    <a:pt x="100" y="113"/>
                  </a:cubicBezTo>
                  <a:moveTo>
                    <a:pt x="95" y="62"/>
                  </a:move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3"/>
                    <a:pt x="94" y="63"/>
                  </a:cubicBezTo>
                  <a:cubicBezTo>
                    <a:pt x="94" y="63"/>
                    <a:pt x="93" y="63"/>
                    <a:pt x="93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1" y="64"/>
                    <a:pt x="91" y="65"/>
                    <a:pt x="90" y="65"/>
                  </a:cubicBezTo>
                  <a:cubicBezTo>
                    <a:pt x="90" y="64"/>
                    <a:pt x="89" y="64"/>
                    <a:pt x="89" y="64"/>
                  </a:cubicBezTo>
                  <a:cubicBezTo>
                    <a:pt x="89" y="64"/>
                    <a:pt x="88" y="64"/>
                    <a:pt x="88" y="64"/>
                  </a:cubicBezTo>
                  <a:cubicBezTo>
                    <a:pt x="88" y="64"/>
                    <a:pt x="86" y="64"/>
                    <a:pt x="86" y="64"/>
                  </a:cubicBezTo>
                  <a:cubicBezTo>
                    <a:pt x="86" y="63"/>
                    <a:pt x="87" y="63"/>
                    <a:pt x="87" y="63"/>
                  </a:cubicBezTo>
                  <a:cubicBezTo>
                    <a:pt x="86" y="63"/>
                    <a:pt x="86" y="62"/>
                    <a:pt x="86" y="62"/>
                  </a:cubicBezTo>
                  <a:cubicBezTo>
                    <a:pt x="86" y="62"/>
                    <a:pt x="85" y="62"/>
                    <a:pt x="85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5" y="62"/>
                    <a:pt x="86" y="62"/>
                    <a:pt x="87" y="61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6" y="61"/>
                    <a:pt x="86" y="61"/>
                    <a:pt x="86" y="60"/>
                  </a:cubicBezTo>
                  <a:cubicBezTo>
                    <a:pt x="85" y="60"/>
                    <a:pt x="84" y="61"/>
                    <a:pt x="84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0"/>
                    <a:pt x="85" y="60"/>
                    <a:pt x="85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5" y="60"/>
                    <a:pt x="85" y="60"/>
                    <a:pt x="84" y="60"/>
                  </a:cubicBezTo>
                  <a:cubicBezTo>
                    <a:pt x="85" y="59"/>
                    <a:pt x="85" y="60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85" y="59"/>
                    <a:pt x="86" y="59"/>
                    <a:pt x="86" y="59"/>
                  </a:cubicBezTo>
                  <a:cubicBezTo>
                    <a:pt x="86" y="59"/>
                    <a:pt x="87" y="59"/>
                    <a:pt x="87" y="60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8" y="61"/>
                    <a:pt x="88" y="61"/>
                    <a:pt x="88" y="61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8" y="60"/>
                    <a:pt x="88" y="60"/>
                    <a:pt x="88" y="59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89" y="60"/>
                    <a:pt x="89" y="60"/>
                    <a:pt x="89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90" y="60"/>
                    <a:pt x="91" y="60"/>
                    <a:pt x="91" y="60"/>
                  </a:cubicBezTo>
                  <a:cubicBezTo>
                    <a:pt x="91" y="60"/>
                    <a:pt x="91" y="60"/>
                    <a:pt x="91" y="59"/>
                  </a:cubicBezTo>
                  <a:cubicBezTo>
                    <a:pt x="92" y="59"/>
                    <a:pt x="92" y="60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4" y="59"/>
                  </a:cubicBezTo>
                  <a:cubicBezTo>
                    <a:pt x="94" y="59"/>
                    <a:pt x="94" y="59"/>
                    <a:pt x="95" y="59"/>
                  </a:cubicBezTo>
                  <a:cubicBezTo>
                    <a:pt x="95" y="59"/>
                    <a:pt x="95" y="60"/>
                    <a:pt x="95" y="60"/>
                  </a:cubicBezTo>
                  <a:cubicBezTo>
                    <a:pt x="95" y="60"/>
                    <a:pt x="95" y="60"/>
                    <a:pt x="95" y="60"/>
                  </a:cubicBezTo>
                  <a:cubicBezTo>
                    <a:pt x="95" y="60"/>
                    <a:pt x="95" y="60"/>
                    <a:pt x="95" y="60"/>
                  </a:cubicBezTo>
                  <a:cubicBezTo>
                    <a:pt x="95" y="60"/>
                    <a:pt x="96" y="60"/>
                    <a:pt x="96" y="60"/>
                  </a:cubicBezTo>
                  <a:cubicBezTo>
                    <a:pt x="96" y="61"/>
                    <a:pt x="96" y="62"/>
                    <a:pt x="96" y="62"/>
                  </a:cubicBezTo>
                  <a:cubicBezTo>
                    <a:pt x="96" y="62"/>
                    <a:pt x="96" y="62"/>
                    <a:pt x="95" y="62"/>
                  </a:cubicBezTo>
                  <a:moveTo>
                    <a:pt x="122" y="146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7"/>
                    <a:pt x="122" y="147"/>
                    <a:pt x="122" y="147"/>
                  </a:cubicBezTo>
                  <a:cubicBezTo>
                    <a:pt x="122" y="147"/>
                    <a:pt x="122" y="147"/>
                    <a:pt x="122" y="147"/>
                  </a:cubicBezTo>
                  <a:cubicBezTo>
                    <a:pt x="122" y="147"/>
                    <a:pt x="122" y="146"/>
                    <a:pt x="122" y="146"/>
                  </a:cubicBezTo>
                  <a:cubicBezTo>
                    <a:pt x="122" y="146"/>
                    <a:pt x="122" y="146"/>
                    <a:pt x="122" y="146"/>
                  </a:cubicBezTo>
                  <a:moveTo>
                    <a:pt x="163" y="176"/>
                  </a:moveTo>
                  <a:cubicBezTo>
                    <a:pt x="163" y="176"/>
                    <a:pt x="163" y="176"/>
                    <a:pt x="163" y="176"/>
                  </a:cubicBezTo>
                  <a:cubicBezTo>
                    <a:pt x="163" y="176"/>
                    <a:pt x="164" y="174"/>
                    <a:pt x="164" y="174"/>
                  </a:cubicBezTo>
                  <a:cubicBezTo>
                    <a:pt x="164" y="173"/>
                    <a:pt x="164" y="173"/>
                    <a:pt x="164" y="173"/>
                  </a:cubicBezTo>
                  <a:cubicBezTo>
                    <a:pt x="164" y="173"/>
                    <a:pt x="164" y="173"/>
                    <a:pt x="164" y="173"/>
                  </a:cubicBezTo>
                  <a:cubicBezTo>
                    <a:pt x="164" y="172"/>
                    <a:pt x="163" y="172"/>
                    <a:pt x="163" y="171"/>
                  </a:cubicBezTo>
                  <a:cubicBezTo>
                    <a:pt x="164" y="171"/>
                    <a:pt x="164" y="170"/>
                    <a:pt x="164" y="170"/>
                  </a:cubicBezTo>
                  <a:cubicBezTo>
                    <a:pt x="164" y="170"/>
                    <a:pt x="164" y="170"/>
                    <a:pt x="164" y="170"/>
                  </a:cubicBezTo>
                  <a:cubicBezTo>
                    <a:pt x="165" y="170"/>
                    <a:pt x="165" y="169"/>
                    <a:pt x="165" y="169"/>
                  </a:cubicBezTo>
                  <a:cubicBezTo>
                    <a:pt x="165" y="169"/>
                    <a:pt x="165" y="170"/>
                    <a:pt x="165" y="169"/>
                  </a:cubicBezTo>
                  <a:cubicBezTo>
                    <a:pt x="165" y="169"/>
                    <a:pt x="165" y="169"/>
                    <a:pt x="165" y="169"/>
                  </a:cubicBezTo>
                  <a:cubicBezTo>
                    <a:pt x="166" y="169"/>
                    <a:pt x="166" y="169"/>
                    <a:pt x="166" y="169"/>
                  </a:cubicBezTo>
                  <a:cubicBezTo>
                    <a:pt x="166" y="169"/>
                    <a:pt x="166" y="169"/>
                    <a:pt x="166" y="169"/>
                  </a:cubicBezTo>
                  <a:cubicBezTo>
                    <a:pt x="166" y="169"/>
                    <a:pt x="167" y="169"/>
                    <a:pt x="167" y="169"/>
                  </a:cubicBezTo>
                  <a:cubicBezTo>
                    <a:pt x="167" y="169"/>
                    <a:pt x="167" y="169"/>
                    <a:pt x="167" y="169"/>
                  </a:cubicBezTo>
                  <a:cubicBezTo>
                    <a:pt x="167" y="169"/>
                    <a:pt x="167" y="169"/>
                    <a:pt x="167" y="169"/>
                  </a:cubicBezTo>
                  <a:cubicBezTo>
                    <a:pt x="167" y="168"/>
                    <a:pt x="167" y="168"/>
                    <a:pt x="167" y="168"/>
                  </a:cubicBezTo>
                  <a:cubicBezTo>
                    <a:pt x="167" y="168"/>
                    <a:pt x="167" y="168"/>
                    <a:pt x="167" y="168"/>
                  </a:cubicBezTo>
                  <a:cubicBezTo>
                    <a:pt x="167" y="168"/>
                    <a:pt x="167" y="168"/>
                    <a:pt x="167" y="168"/>
                  </a:cubicBezTo>
                  <a:cubicBezTo>
                    <a:pt x="167" y="168"/>
                    <a:pt x="167" y="168"/>
                    <a:pt x="168" y="168"/>
                  </a:cubicBezTo>
                  <a:cubicBezTo>
                    <a:pt x="168" y="168"/>
                    <a:pt x="168" y="168"/>
                    <a:pt x="168" y="168"/>
                  </a:cubicBezTo>
                  <a:cubicBezTo>
                    <a:pt x="168" y="168"/>
                    <a:pt x="168" y="168"/>
                    <a:pt x="168" y="167"/>
                  </a:cubicBezTo>
                  <a:cubicBezTo>
                    <a:pt x="168" y="167"/>
                    <a:pt x="168" y="167"/>
                    <a:pt x="168" y="167"/>
                  </a:cubicBezTo>
                  <a:cubicBezTo>
                    <a:pt x="168" y="167"/>
                    <a:pt x="168" y="167"/>
                    <a:pt x="168" y="167"/>
                  </a:cubicBezTo>
                  <a:cubicBezTo>
                    <a:pt x="168" y="167"/>
                    <a:pt x="168" y="167"/>
                    <a:pt x="168" y="167"/>
                  </a:cubicBezTo>
                  <a:cubicBezTo>
                    <a:pt x="168" y="167"/>
                    <a:pt x="168" y="167"/>
                    <a:pt x="168" y="166"/>
                  </a:cubicBezTo>
                  <a:cubicBezTo>
                    <a:pt x="168" y="166"/>
                    <a:pt x="168" y="166"/>
                    <a:pt x="168" y="166"/>
                  </a:cubicBezTo>
                  <a:cubicBezTo>
                    <a:pt x="168" y="167"/>
                    <a:pt x="168" y="167"/>
                    <a:pt x="168" y="167"/>
                  </a:cubicBezTo>
                  <a:cubicBezTo>
                    <a:pt x="169" y="167"/>
                    <a:pt x="169" y="167"/>
                    <a:pt x="169" y="166"/>
                  </a:cubicBezTo>
                  <a:cubicBezTo>
                    <a:pt x="169" y="166"/>
                    <a:pt x="169" y="166"/>
                    <a:pt x="169" y="165"/>
                  </a:cubicBezTo>
                  <a:cubicBezTo>
                    <a:pt x="169" y="165"/>
                    <a:pt x="169" y="165"/>
                    <a:pt x="170" y="165"/>
                  </a:cubicBezTo>
                  <a:cubicBezTo>
                    <a:pt x="170" y="165"/>
                    <a:pt x="170" y="165"/>
                    <a:pt x="170" y="166"/>
                  </a:cubicBezTo>
                  <a:cubicBezTo>
                    <a:pt x="171" y="166"/>
                    <a:pt x="170" y="167"/>
                    <a:pt x="171" y="168"/>
                  </a:cubicBezTo>
                  <a:cubicBezTo>
                    <a:pt x="171" y="168"/>
                    <a:pt x="171" y="168"/>
                    <a:pt x="171" y="169"/>
                  </a:cubicBezTo>
                  <a:cubicBezTo>
                    <a:pt x="171" y="169"/>
                    <a:pt x="171" y="169"/>
                    <a:pt x="171" y="169"/>
                  </a:cubicBezTo>
                  <a:cubicBezTo>
                    <a:pt x="170" y="169"/>
                    <a:pt x="170" y="169"/>
                    <a:pt x="170" y="169"/>
                  </a:cubicBezTo>
                  <a:cubicBezTo>
                    <a:pt x="170" y="169"/>
                    <a:pt x="170" y="169"/>
                    <a:pt x="170" y="169"/>
                  </a:cubicBezTo>
                  <a:cubicBezTo>
                    <a:pt x="170" y="169"/>
                    <a:pt x="170" y="169"/>
                    <a:pt x="170" y="169"/>
                  </a:cubicBezTo>
                  <a:cubicBezTo>
                    <a:pt x="170" y="169"/>
                    <a:pt x="170" y="170"/>
                    <a:pt x="170" y="170"/>
                  </a:cubicBezTo>
                  <a:cubicBezTo>
                    <a:pt x="170" y="170"/>
                    <a:pt x="170" y="170"/>
                    <a:pt x="170" y="171"/>
                  </a:cubicBezTo>
                  <a:cubicBezTo>
                    <a:pt x="170" y="171"/>
                    <a:pt x="170" y="172"/>
                    <a:pt x="170" y="172"/>
                  </a:cubicBezTo>
                  <a:cubicBezTo>
                    <a:pt x="169" y="174"/>
                    <a:pt x="168" y="176"/>
                    <a:pt x="168" y="178"/>
                  </a:cubicBezTo>
                  <a:cubicBezTo>
                    <a:pt x="168" y="179"/>
                    <a:pt x="167" y="180"/>
                    <a:pt x="167" y="181"/>
                  </a:cubicBezTo>
                  <a:cubicBezTo>
                    <a:pt x="167" y="181"/>
                    <a:pt x="166" y="181"/>
                    <a:pt x="166" y="181"/>
                  </a:cubicBezTo>
                  <a:cubicBezTo>
                    <a:pt x="165" y="181"/>
                    <a:pt x="165" y="181"/>
                    <a:pt x="165" y="181"/>
                  </a:cubicBezTo>
                  <a:cubicBezTo>
                    <a:pt x="164" y="181"/>
                    <a:pt x="164" y="181"/>
                    <a:pt x="163" y="180"/>
                  </a:cubicBezTo>
                  <a:cubicBezTo>
                    <a:pt x="163" y="180"/>
                    <a:pt x="163" y="180"/>
                    <a:pt x="163" y="180"/>
                  </a:cubicBezTo>
                  <a:cubicBezTo>
                    <a:pt x="163" y="180"/>
                    <a:pt x="163" y="179"/>
                    <a:pt x="163" y="179"/>
                  </a:cubicBezTo>
                  <a:cubicBezTo>
                    <a:pt x="163" y="179"/>
                    <a:pt x="163" y="179"/>
                    <a:pt x="163" y="178"/>
                  </a:cubicBezTo>
                  <a:cubicBezTo>
                    <a:pt x="163" y="178"/>
                    <a:pt x="163" y="178"/>
                    <a:pt x="163" y="177"/>
                  </a:cubicBezTo>
                  <a:cubicBezTo>
                    <a:pt x="162" y="177"/>
                    <a:pt x="163" y="176"/>
                    <a:pt x="163" y="176"/>
                  </a:cubicBezTo>
                  <a:moveTo>
                    <a:pt x="152" y="108"/>
                  </a:moveTo>
                  <a:cubicBezTo>
                    <a:pt x="151" y="108"/>
                    <a:pt x="151" y="108"/>
                    <a:pt x="151" y="108"/>
                  </a:cubicBezTo>
                  <a:cubicBezTo>
                    <a:pt x="151" y="108"/>
                    <a:pt x="151" y="108"/>
                    <a:pt x="150" y="108"/>
                  </a:cubicBezTo>
                  <a:cubicBezTo>
                    <a:pt x="150" y="108"/>
                    <a:pt x="150" y="108"/>
                    <a:pt x="150" y="108"/>
                  </a:cubicBezTo>
                  <a:cubicBezTo>
                    <a:pt x="150" y="108"/>
                    <a:pt x="150" y="108"/>
                    <a:pt x="150" y="108"/>
                  </a:cubicBezTo>
                  <a:cubicBezTo>
                    <a:pt x="150" y="108"/>
                    <a:pt x="150" y="108"/>
                    <a:pt x="150" y="108"/>
                  </a:cubicBezTo>
                  <a:cubicBezTo>
                    <a:pt x="150" y="108"/>
                    <a:pt x="150" y="107"/>
                    <a:pt x="150" y="107"/>
                  </a:cubicBezTo>
                  <a:cubicBezTo>
                    <a:pt x="151" y="107"/>
                    <a:pt x="151" y="107"/>
                    <a:pt x="151" y="107"/>
                  </a:cubicBezTo>
                  <a:cubicBezTo>
                    <a:pt x="151" y="107"/>
                    <a:pt x="152" y="107"/>
                    <a:pt x="152" y="107"/>
                  </a:cubicBezTo>
                  <a:cubicBezTo>
                    <a:pt x="152" y="107"/>
                    <a:pt x="152" y="107"/>
                    <a:pt x="152" y="108"/>
                  </a:cubicBezTo>
                  <a:cubicBezTo>
                    <a:pt x="152" y="108"/>
                    <a:pt x="152" y="108"/>
                    <a:pt x="152" y="108"/>
                  </a:cubicBezTo>
                  <a:moveTo>
                    <a:pt x="141" y="108"/>
                  </a:moveTo>
                  <a:cubicBezTo>
                    <a:pt x="141" y="108"/>
                    <a:pt x="141" y="108"/>
                    <a:pt x="141" y="108"/>
                  </a:cubicBezTo>
                  <a:cubicBezTo>
                    <a:pt x="140" y="108"/>
                    <a:pt x="140" y="108"/>
                    <a:pt x="139" y="108"/>
                  </a:cubicBezTo>
                  <a:cubicBezTo>
                    <a:pt x="139" y="107"/>
                    <a:pt x="139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1" y="107"/>
                    <a:pt x="141" y="107"/>
                    <a:pt x="141" y="107"/>
                  </a:cubicBezTo>
                  <a:cubicBezTo>
                    <a:pt x="141" y="108"/>
                    <a:pt x="142" y="108"/>
                    <a:pt x="142" y="108"/>
                  </a:cubicBezTo>
                  <a:cubicBezTo>
                    <a:pt x="142" y="108"/>
                    <a:pt x="142" y="108"/>
                    <a:pt x="142" y="108"/>
                  </a:cubicBezTo>
                  <a:cubicBezTo>
                    <a:pt x="142" y="108"/>
                    <a:pt x="142" y="108"/>
                    <a:pt x="142" y="108"/>
                  </a:cubicBezTo>
                  <a:cubicBezTo>
                    <a:pt x="142" y="108"/>
                    <a:pt x="142" y="108"/>
                    <a:pt x="142" y="108"/>
                  </a:cubicBezTo>
                  <a:cubicBezTo>
                    <a:pt x="142" y="108"/>
                    <a:pt x="143" y="108"/>
                    <a:pt x="143" y="108"/>
                  </a:cubicBezTo>
                  <a:cubicBezTo>
                    <a:pt x="143" y="108"/>
                    <a:pt x="143" y="108"/>
                    <a:pt x="143" y="108"/>
                  </a:cubicBezTo>
                  <a:cubicBezTo>
                    <a:pt x="142" y="108"/>
                    <a:pt x="141" y="108"/>
                    <a:pt x="141" y="108"/>
                  </a:cubicBezTo>
                  <a:moveTo>
                    <a:pt x="130" y="105"/>
                  </a:moveTo>
                  <a:cubicBezTo>
                    <a:pt x="130" y="105"/>
                    <a:pt x="130" y="106"/>
                    <a:pt x="129" y="106"/>
                  </a:cubicBezTo>
                  <a:cubicBezTo>
                    <a:pt x="129" y="105"/>
                    <a:pt x="128" y="105"/>
                    <a:pt x="127" y="105"/>
                  </a:cubicBezTo>
                  <a:cubicBezTo>
                    <a:pt x="127" y="105"/>
                    <a:pt x="127" y="105"/>
                    <a:pt x="127" y="104"/>
                  </a:cubicBezTo>
                  <a:cubicBezTo>
                    <a:pt x="127" y="104"/>
                    <a:pt x="127" y="104"/>
                    <a:pt x="128" y="104"/>
                  </a:cubicBezTo>
                  <a:cubicBezTo>
                    <a:pt x="128" y="104"/>
                    <a:pt x="129" y="104"/>
                    <a:pt x="129" y="104"/>
                  </a:cubicBezTo>
                  <a:cubicBezTo>
                    <a:pt x="130" y="104"/>
                    <a:pt x="130" y="104"/>
                    <a:pt x="130" y="104"/>
                  </a:cubicBezTo>
                  <a:cubicBezTo>
                    <a:pt x="130" y="104"/>
                    <a:pt x="130" y="104"/>
                    <a:pt x="130" y="104"/>
                  </a:cubicBezTo>
                  <a:cubicBezTo>
                    <a:pt x="130" y="104"/>
                    <a:pt x="130" y="105"/>
                    <a:pt x="130" y="105"/>
                  </a:cubicBezTo>
                  <a:cubicBezTo>
                    <a:pt x="130" y="105"/>
                    <a:pt x="130" y="105"/>
                    <a:pt x="130" y="105"/>
                  </a:cubicBezTo>
                  <a:moveTo>
                    <a:pt x="123" y="102"/>
                  </a:moveTo>
                  <a:cubicBezTo>
                    <a:pt x="123" y="102"/>
                    <a:pt x="123" y="102"/>
                    <a:pt x="123" y="102"/>
                  </a:cubicBezTo>
                  <a:cubicBezTo>
                    <a:pt x="123" y="102"/>
                    <a:pt x="123" y="102"/>
                    <a:pt x="123" y="102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21" y="102"/>
                    <a:pt x="122" y="102"/>
                    <a:pt x="122" y="101"/>
                  </a:cubicBezTo>
                  <a:cubicBezTo>
                    <a:pt x="122" y="101"/>
                    <a:pt x="122" y="100"/>
                    <a:pt x="122" y="100"/>
                  </a:cubicBezTo>
                  <a:cubicBezTo>
                    <a:pt x="122" y="100"/>
                    <a:pt x="122" y="100"/>
                    <a:pt x="122" y="100"/>
                  </a:cubicBezTo>
                  <a:cubicBezTo>
                    <a:pt x="122" y="100"/>
                    <a:pt x="122" y="100"/>
                    <a:pt x="123" y="100"/>
                  </a:cubicBezTo>
                  <a:cubicBezTo>
                    <a:pt x="123" y="100"/>
                    <a:pt x="124" y="100"/>
                    <a:pt x="123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3" y="101"/>
                    <a:pt x="123" y="102"/>
                  </a:cubicBezTo>
                  <a:moveTo>
                    <a:pt x="123" y="99"/>
                  </a:moveTo>
                  <a:cubicBezTo>
                    <a:pt x="123" y="99"/>
                    <a:pt x="123" y="99"/>
                    <a:pt x="123" y="99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8"/>
                    <a:pt x="123" y="97"/>
                    <a:pt x="123" y="97"/>
                  </a:cubicBezTo>
                  <a:cubicBezTo>
                    <a:pt x="123" y="97"/>
                    <a:pt x="123" y="97"/>
                    <a:pt x="123" y="97"/>
                  </a:cubicBezTo>
                  <a:cubicBezTo>
                    <a:pt x="123" y="97"/>
                    <a:pt x="123" y="97"/>
                    <a:pt x="123" y="97"/>
                  </a:cubicBezTo>
                  <a:cubicBezTo>
                    <a:pt x="123" y="97"/>
                    <a:pt x="123" y="97"/>
                    <a:pt x="123" y="97"/>
                  </a:cubicBezTo>
                  <a:cubicBezTo>
                    <a:pt x="123" y="98"/>
                    <a:pt x="123" y="99"/>
                    <a:pt x="123" y="99"/>
                  </a:cubicBezTo>
                  <a:cubicBezTo>
                    <a:pt x="123" y="99"/>
                    <a:pt x="123" y="99"/>
                    <a:pt x="123" y="99"/>
                  </a:cubicBezTo>
                  <a:moveTo>
                    <a:pt x="87" y="43"/>
                  </a:moveTo>
                  <a:cubicBezTo>
                    <a:pt x="87" y="43"/>
                    <a:pt x="87" y="43"/>
                    <a:pt x="87" y="43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43"/>
                    <a:pt x="86" y="43"/>
                    <a:pt x="86" y="43"/>
                  </a:cubicBezTo>
                  <a:cubicBezTo>
                    <a:pt x="86" y="43"/>
                    <a:pt x="85" y="43"/>
                    <a:pt x="84" y="43"/>
                  </a:cubicBezTo>
                  <a:cubicBezTo>
                    <a:pt x="84" y="43"/>
                    <a:pt x="84" y="43"/>
                    <a:pt x="84" y="42"/>
                  </a:cubicBezTo>
                  <a:cubicBezTo>
                    <a:pt x="84" y="42"/>
                    <a:pt x="85" y="42"/>
                    <a:pt x="85" y="42"/>
                  </a:cubicBezTo>
                  <a:cubicBezTo>
                    <a:pt x="86" y="42"/>
                    <a:pt x="86" y="42"/>
                    <a:pt x="87" y="42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7" y="42"/>
                    <a:pt x="86" y="42"/>
                    <a:pt x="86" y="43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43"/>
                    <a:pt x="87" y="43"/>
                    <a:pt x="87" y="43"/>
                  </a:cubicBezTo>
                  <a:moveTo>
                    <a:pt x="85" y="42"/>
                  </a:moveTo>
                  <a:cubicBezTo>
                    <a:pt x="85" y="42"/>
                    <a:pt x="85" y="42"/>
                    <a:pt x="85" y="42"/>
                  </a:cubicBezTo>
                  <a:cubicBezTo>
                    <a:pt x="85" y="42"/>
                    <a:pt x="84" y="42"/>
                    <a:pt x="84" y="4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4" y="42"/>
                    <a:pt x="85" y="42"/>
                    <a:pt x="85" y="42"/>
                  </a:cubicBezTo>
                  <a:cubicBezTo>
                    <a:pt x="85" y="42"/>
                    <a:pt x="86" y="41"/>
                    <a:pt x="86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2"/>
                    <a:pt x="86" y="42"/>
                    <a:pt x="85" y="42"/>
                  </a:cubicBezTo>
                  <a:moveTo>
                    <a:pt x="83" y="41"/>
                  </a:moveTo>
                  <a:cubicBezTo>
                    <a:pt x="83" y="41"/>
                    <a:pt x="84" y="41"/>
                    <a:pt x="84" y="41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84" y="41"/>
                    <a:pt x="83" y="42"/>
                    <a:pt x="83" y="42"/>
                  </a:cubicBezTo>
                  <a:cubicBezTo>
                    <a:pt x="83" y="42"/>
                    <a:pt x="83" y="41"/>
                    <a:pt x="83" y="41"/>
                  </a:cubicBezTo>
                  <a:moveTo>
                    <a:pt x="85" y="37"/>
                  </a:moveTo>
                  <a:cubicBezTo>
                    <a:pt x="85" y="37"/>
                    <a:pt x="85" y="36"/>
                    <a:pt x="85" y="36"/>
                  </a:cubicBezTo>
                  <a:cubicBezTo>
                    <a:pt x="85" y="36"/>
                    <a:pt x="84" y="36"/>
                    <a:pt x="84" y="36"/>
                  </a:cubicBezTo>
                  <a:cubicBezTo>
                    <a:pt x="84" y="36"/>
                    <a:pt x="85" y="36"/>
                    <a:pt x="85" y="35"/>
                  </a:cubicBezTo>
                  <a:cubicBezTo>
                    <a:pt x="85" y="36"/>
                    <a:pt x="85" y="36"/>
                    <a:pt x="86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6" y="36"/>
                    <a:pt x="85" y="37"/>
                    <a:pt x="85" y="37"/>
                  </a:cubicBezTo>
                  <a:moveTo>
                    <a:pt x="84" y="37"/>
                  </a:moveTo>
                  <a:cubicBezTo>
                    <a:pt x="84" y="37"/>
                    <a:pt x="84" y="37"/>
                    <a:pt x="84" y="37"/>
                  </a:cubicBezTo>
                  <a:cubicBezTo>
                    <a:pt x="84" y="37"/>
                    <a:pt x="84" y="37"/>
                    <a:pt x="84" y="37"/>
                  </a:cubicBezTo>
                  <a:cubicBezTo>
                    <a:pt x="85" y="37"/>
                    <a:pt x="85" y="37"/>
                    <a:pt x="84" y="37"/>
                  </a:cubicBezTo>
                  <a:moveTo>
                    <a:pt x="84" y="37"/>
                  </a:moveTo>
                  <a:cubicBezTo>
                    <a:pt x="84" y="37"/>
                    <a:pt x="84" y="37"/>
                    <a:pt x="84" y="37"/>
                  </a:cubicBezTo>
                  <a:cubicBezTo>
                    <a:pt x="84" y="37"/>
                    <a:pt x="84" y="37"/>
                    <a:pt x="84" y="37"/>
                  </a:cubicBezTo>
                  <a:cubicBezTo>
                    <a:pt x="84" y="37"/>
                    <a:pt x="84" y="37"/>
                    <a:pt x="84" y="37"/>
                  </a:cubicBezTo>
                  <a:moveTo>
                    <a:pt x="85" y="39"/>
                  </a:moveTo>
                  <a:cubicBezTo>
                    <a:pt x="85" y="39"/>
                    <a:pt x="84" y="39"/>
                    <a:pt x="84" y="39"/>
                  </a:cubicBezTo>
                  <a:cubicBezTo>
                    <a:pt x="84" y="39"/>
                    <a:pt x="84" y="38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moveTo>
                    <a:pt x="86" y="47"/>
                  </a:move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5" y="47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7"/>
                    <a:pt x="84" y="47"/>
                  </a:cubicBezTo>
                  <a:cubicBezTo>
                    <a:pt x="84" y="47"/>
                    <a:pt x="85" y="47"/>
                    <a:pt x="85" y="47"/>
                  </a:cubicBezTo>
                  <a:cubicBezTo>
                    <a:pt x="85" y="47"/>
                    <a:pt x="85" y="46"/>
                    <a:pt x="86" y="46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6" y="46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moveTo>
                    <a:pt x="66" y="74"/>
                  </a:moveTo>
                  <a:cubicBezTo>
                    <a:pt x="66" y="74"/>
                    <a:pt x="67" y="73"/>
                    <a:pt x="67" y="73"/>
                  </a:cubicBezTo>
                  <a:cubicBezTo>
                    <a:pt x="67" y="73"/>
                    <a:pt x="67" y="73"/>
                    <a:pt x="67" y="73"/>
                  </a:cubicBezTo>
                  <a:cubicBezTo>
                    <a:pt x="67" y="73"/>
                    <a:pt x="67" y="73"/>
                    <a:pt x="67" y="73"/>
                  </a:cubicBezTo>
                  <a:cubicBezTo>
                    <a:pt x="67" y="74"/>
                    <a:pt x="67" y="74"/>
                    <a:pt x="66" y="74"/>
                  </a:cubicBezTo>
                  <a:cubicBezTo>
                    <a:pt x="66" y="74"/>
                    <a:pt x="66" y="74"/>
                    <a:pt x="66" y="74"/>
                  </a:cubicBezTo>
                  <a:moveTo>
                    <a:pt x="59" y="100"/>
                  </a:moveTo>
                  <a:cubicBezTo>
                    <a:pt x="59" y="100"/>
                    <a:pt x="59" y="100"/>
                    <a:pt x="59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8" y="99"/>
                    <a:pt x="58" y="99"/>
                    <a:pt x="5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0"/>
                    <a:pt x="58" y="99"/>
                    <a:pt x="58" y="99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5" y="99"/>
                    <a:pt x="55" y="99"/>
                    <a:pt x="54" y="99"/>
                  </a:cubicBezTo>
                  <a:cubicBezTo>
                    <a:pt x="54" y="99"/>
                    <a:pt x="53" y="99"/>
                    <a:pt x="53" y="99"/>
                  </a:cubicBezTo>
                  <a:cubicBezTo>
                    <a:pt x="53" y="99"/>
                    <a:pt x="53" y="99"/>
                    <a:pt x="53" y="98"/>
                  </a:cubicBezTo>
                  <a:cubicBezTo>
                    <a:pt x="53" y="98"/>
                    <a:pt x="54" y="98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5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5" y="94"/>
                    <a:pt x="56" y="93"/>
                  </a:cubicBezTo>
                  <a:cubicBezTo>
                    <a:pt x="56" y="93"/>
                    <a:pt x="57" y="93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7" y="94"/>
                    <a:pt x="56" y="95"/>
                    <a:pt x="56" y="96"/>
                  </a:cubicBezTo>
                  <a:cubicBezTo>
                    <a:pt x="56" y="96"/>
                    <a:pt x="56" y="95"/>
                    <a:pt x="57" y="95"/>
                  </a:cubicBezTo>
                  <a:cubicBezTo>
                    <a:pt x="57" y="95"/>
                    <a:pt x="57" y="95"/>
                    <a:pt x="57" y="95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8" y="97"/>
                    <a:pt x="58" y="96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9" y="96"/>
                    <a:pt x="59" y="96"/>
                    <a:pt x="60" y="96"/>
                  </a:cubicBezTo>
                  <a:cubicBezTo>
                    <a:pt x="59" y="97"/>
                    <a:pt x="59" y="97"/>
                    <a:pt x="59" y="97"/>
                  </a:cubicBezTo>
                  <a:cubicBezTo>
                    <a:pt x="59" y="97"/>
                    <a:pt x="59" y="97"/>
                    <a:pt x="59" y="97"/>
                  </a:cubicBezTo>
                  <a:cubicBezTo>
                    <a:pt x="59" y="97"/>
                    <a:pt x="59" y="97"/>
                    <a:pt x="59" y="97"/>
                  </a:cubicBezTo>
                  <a:cubicBezTo>
                    <a:pt x="59" y="97"/>
                    <a:pt x="59" y="97"/>
                    <a:pt x="59" y="98"/>
                  </a:cubicBezTo>
                  <a:cubicBezTo>
                    <a:pt x="59" y="98"/>
                    <a:pt x="60" y="97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59" y="98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9"/>
                    <a:pt x="60" y="99"/>
                    <a:pt x="60" y="98"/>
                  </a:cubicBezTo>
                  <a:cubicBezTo>
                    <a:pt x="60" y="98"/>
                    <a:pt x="60" y="98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100"/>
                    <a:pt x="60" y="100"/>
                  </a:cubicBezTo>
                  <a:cubicBezTo>
                    <a:pt x="60" y="100"/>
                    <a:pt x="60" y="100"/>
                    <a:pt x="59" y="100"/>
                  </a:cubicBezTo>
                  <a:moveTo>
                    <a:pt x="59" y="166"/>
                  </a:moveTo>
                  <a:cubicBezTo>
                    <a:pt x="59" y="166"/>
                    <a:pt x="58" y="166"/>
                    <a:pt x="57" y="166"/>
                  </a:cubicBezTo>
                  <a:cubicBezTo>
                    <a:pt x="57" y="166"/>
                    <a:pt x="57" y="165"/>
                    <a:pt x="57" y="164"/>
                  </a:cubicBezTo>
                  <a:cubicBezTo>
                    <a:pt x="58" y="164"/>
                    <a:pt x="59" y="164"/>
                    <a:pt x="59" y="165"/>
                  </a:cubicBezTo>
                  <a:cubicBezTo>
                    <a:pt x="59" y="165"/>
                    <a:pt x="59" y="166"/>
                    <a:pt x="59" y="166"/>
                  </a:cubicBezTo>
                  <a:moveTo>
                    <a:pt x="58" y="54"/>
                  </a:moveTo>
                  <a:cubicBezTo>
                    <a:pt x="59" y="55"/>
                    <a:pt x="58" y="55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8" y="55"/>
                    <a:pt x="58" y="55"/>
                    <a:pt x="58" y="54"/>
                  </a:cubicBezTo>
                  <a:moveTo>
                    <a:pt x="50" y="101"/>
                  </a:moveTo>
                  <a:cubicBezTo>
                    <a:pt x="50" y="101"/>
                    <a:pt x="51" y="100"/>
                    <a:pt x="51" y="100"/>
                  </a:cubicBezTo>
                  <a:cubicBezTo>
                    <a:pt x="51" y="100"/>
                    <a:pt x="51" y="100"/>
                    <a:pt x="52" y="100"/>
                  </a:cubicBezTo>
                  <a:cubicBezTo>
                    <a:pt x="52" y="100"/>
                    <a:pt x="51" y="101"/>
                    <a:pt x="51" y="101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51" y="101"/>
                    <a:pt x="52" y="100"/>
                    <a:pt x="52" y="101"/>
                  </a:cubicBezTo>
                  <a:cubicBezTo>
                    <a:pt x="52" y="102"/>
                    <a:pt x="51" y="102"/>
                    <a:pt x="50" y="101"/>
                  </a:cubicBezTo>
                  <a:moveTo>
                    <a:pt x="44" y="138"/>
                  </a:moveTo>
                  <a:cubicBezTo>
                    <a:pt x="44" y="138"/>
                    <a:pt x="44" y="138"/>
                    <a:pt x="43" y="138"/>
                  </a:cubicBezTo>
                  <a:cubicBezTo>
                    <a:pt x="43" y="138"/>
                    <a:pt x="43" y="138"/>
                    <a:pt x="43" y="137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4" y="137"/>
                    <a:pt x="45" y="137"/>
                    <a:pt x="45" y="137"/>
                  </a:cubicBezTo>
                  <a:cubicBezTo>
                    <a:pt x="45" y="138"/>
                    <a:pt x="45" y="138"/>
                    <a:pt x="44" y="138"/>
                  </a:cubicBezTo>
                  <a:moveTo>
                    <a:pt x="44" y="152"/>
                  </a:moveTo>
                  <a:cubicBezTo>
                    <a:pt x="44" y="152"/>
                    <a:pt x="44" y="152"/>
                    <a:pt x="44" y="152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44" y="152"/>
                    <a:pt x="45" y="152"/>
                    <a:pt x="44" y="152"/>
                  </a:cubicBezTo>
                  <a:cubicBezTo>
                    <a:pt x="44" y="152"/>
                    <a:pt x="44" y="152"/>
                    <a:pt x="43" y="152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3" y="152"/>
                    <a:pt x="44" y="152"/>
                    <a:pt x="44" y="152"/>
                  </a:cubicBezTo>
                  <a:cubicBezTo>
                    <a:pt x="44" y="152"/>
                    <a:pt x="44" y="152"/>
                    <a:pt x="44" y="152"/>
                  </a:cubicBezTo>
                  <a:moveTo>
                    <a:pt x="41" y="137"/>
                  </a:moveTo>
                  <a:cubicBezTo>
                    <a:pt x="41" y="137"/>
                    <a:pt x="40" y="137"/>
                    <a:pt x="40" y="137"/>
                  </a:cubicBezTo>
                  <a:cubicBezTo>
                    <a:pt x="40" y="137"/>
                    <a:pt x="40" y="138"/>
                    <a:pt x="40" y="138"/>
                  </a:cubicBezTo>
                  <a:cubicBezTo>
                    <a:pt x="39" y="137"/>
                    <a:pt x="39" y="137"/>
                    <a:pt x="39" y="137"/>
                  </a:cubicBezTo>
                  <a:cubicBezTo>
                    <a:pt x="39" y="138"/>
                    <a:pt x="39" y="138"/>
                    <a:pt x="38" y="138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37" y="138"/>
                    <a:pt x="37" y="138"/>
                    <a:pt x="37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8"/>
                    <a:pt x="36" y="138"/>
                    <a:pt x="35" y="138"/>
                  </a:cubicBezTo>
                  <a:cubicBezTo>
                    <a:pt x="35" y="138"/>
                    <a:pt x="35" y="138"/>
                    <a:pt x="35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6" y="137"/>
                    <a:pt x="37" y="137"/>
                    <a:pt x="37" y="137"/>
                  </a:cubicBezTo>
                  <a:cubicBezTo>
                    <a:pt x="37" y="137"/>
                    <a:pt x="37" y="137"/>
                    <a:pt x="37" y="137"/>
                  </a:cubicBezTo>
                  <a:cubicBezTo>
                    <a:pt x="37" y="137"/>
                    <a:pt x="37" y="137"/>
                    <a:pt x="37" y="136"/>
                  </a:cubicBezTo>
                  <a:cubicBezTo>
                    <a:pt x="37" y="136"/>
                    <a:pt x="36" y="136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7" y="136"/>
                    <a:pt x="37" y="136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38" y="136"/>
                    <a:pt x="39" y="136"/>
                    <a:pt x="39" y="136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39" y="136"/>
                    <a:pt x="40" y="136"/>
                    <a:pt x="40" y="136"/>
                  </a:cubicBezTo>
                  <a:cubicBezTo>
                    <a:pt x="40" y="137"/>
                    <a:pt x="42" y="137"/>
                    <a:pt x="42" y="137"/>
                  </a:cubicBezTo>
                  <a:cubicBezTo>
                    <a:pt x="42" y="137"/>
                    <a:pt x="42" y="138"/>
                    <a:pt x="42" y="138"/>
                  </a:cubicBezTo>
                  <a:cubicBezTo>
                    <a:pt x="41" y="138"/>
                    <a:pt x="41" y="137"/>
                    <a:pt x="41" y="137"/>
                  </a:cubicBezTo>
                  <a:moveTo>
                    <a:pt x="34" y="115"/>
                  </a:moveTo>
                  <a:cubicBezTo>
                    <a:pt x="34" y="115"/>
                    <a:pt x="34" y="115"/>
                    <a:pt x="34" y="115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34" y="115"/>
                    <a:pt x="34" y="115"/>
                    <a:pt x="34" y="115"/>
                  </a:cubicBezTo>
                  <a:moveTo>
                    <a:pt x="33" y="115"/>
                  </a:moveTo>
                  <a:cubicBezTo>
                    <a:pt x="33" y="115"/>
                    <a:pt x="34" y="115"/>
                    <a:pt x="34" y="115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33" y="115"/>
                    <a:pt x="33" y="115"/>
                    <a:pt x="33" y="115"/>
                  </a:cubicBezTo>
                  <a:moveTo>
                    <a:pt x="33" y="115"/>
                  </a:move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lose/>
                  <a:moveTo>
                    <a:pt x="32" y="138"/>
                  </a:moveTo>
                  <a:cubicBezTo>
                    <a:pt x="32" y="138"/>
                    <a:pt x="32" y="138"/>
                    <a:pt x="32" y="138"/>
                  </a:cubicBezTo>
                  <a:cubicBezTo>
                    <a:pt x="31" y="138"/>
                    <a:pt x="30" y="138"/>
                    <a:pt x="30" y="138"/>
                  </a:cubicBezTo>
                  <a:cubicBezTo>
                    <a:pt x="30" y="137"/>
                    <a:pt x="31" y="137"/>
                    <a:pt x="31" y="137"/>
                  </a:cubicBezTo>
                  <a:cubicBezTo>
                    <a:pt x="31" y="137"/>
                    <a:pt x="32" y="138"/>
                    <a:pt x="33" y="138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2" y="138"/>
                    <a:pt x="32" y="138"/>
                    <a:pt x="32" y="138"/>
                  </a:cubicBezTo>
                  <a:moveTo>
                    <a:pt x="206" y="140"/>
                  </a:moveTo>
                  <a:cubicBezTo>
                    <a:pt x="206" y="140"/>
                    <a:pt x="206" y="139"/>
                    <a:pt x="206" y="139"/>
                  </a:cubicBezTo>
                  <a:cubicBezTo>
                    <a:pt x="206" y="140"/>
                    <a:pt x="207" y="140"/>
                    <a:pt x="207" y="141"/>
                  </a:cubicBezTo>
                  <a:cubicBezTo>
                    <a:pt x="207" y="141"/>
                    <a:pt x="207" y="141"/>
                    <a:pt x="207" y="141"/>
                  </a:cubicBezTo>
                  <a:cubicBezTo>
                    <a:pt x="207" y="141"/>
                    <a:pt x="208" y="142"/>
                    <a:pt x="208" y="142"/>
                  </a:cubicBezTo>
                  <a:cubicBezTo>
                    <a:pt x="208" y="143"/>
                    <a:pt x="207" y="144"/>
                    <a:pt x="206" y="143"/>
                  </a:cubicBezTo>
                  <a:cubicBezTo>
                    <a:pt x="206" y="143"/>
                    <a:pt x="205" y="143"/>
                    <a:pt x="205" y="142"/>
                  </a:cubicBezTo>
                  <a:cubicBezTo>
                    <a:pt x="205" y="141"/>
                    <a:pt x="205" y="141"/>
                    <a:pt x="205" y="141"/>
                  </a:cubicBezTo>
                  <a:cubicBezTo>
                    <a:pt x="205" y="141"/>
                    <a:pt x="205" y="141"/>
                    <a:pt x="205" y="140"/>
                  </a:cubicBezTo>
                  <a:cubicBezTo>
                    <a:pt x="205" y="140"/>
                    <a:pt x="205" y="140"/>
                    <a:pt x="205" y="140"/>
                  </a:cubicBezTo>
                  <a:cubicBezTo>
                    <a:pt x="205" y="140"/>
                    <a:pt x="205" y="140"/>
                    <a:pt x="205" y="140"/>
                  </a:cubicBezTo>
                  <a:cubicBezTo>
                    <a:pt x="205" y="140"/>
                    <a:pt x="205" y="140"/>
                    <a:pt x="206" y="140"/>
                  </a:cubicBezTo>
                  <a:moveTo>
                    <a:pt x="123" y="75"/>
                  </a:moveTo>
                  <a:cubicBezTo>
                    <a:pt x="123" y="75"/>
                    <a:pt x="123" y="75"/>
                    <a:pt x="123" y="75"/>
                  </a:cubicBezTo>
                  <a:cubicBezTo>
                    <a:pt x="124" y="75"/>
                    <a:pt x="124" y="75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5"/>
                    <a:pt x="124" y="75"/>
                    <a:pt x="124" y="76"/>
                  </a:cubicBezTo>
                  <a:cubicBezTo>
                    <a:pt x="123" y="76"/>
                    <a:pt x="123" y="76"/>
                    <a:pt x="122" y="76"/>
                  </a:cubicBezTo>
                  <a:cubicBezTo>
                    <a:pt x="122" y="76"/>
                    <a:pt x="122" y="76"/>
                    <a:pt x="122" y="76"/>
                  </a:cubicBezTo>
                  <a:cubicBezTo>
                    <a:pt x="122" y="76"/>
                    <a:pt x="122" y="76"/>
                    <a:pt x="122" y="76"/>
                  </a:cubicBezTo>
                  <a:cubicBezTo>
                    <a:pt x="122" y="76"/>
                    <a:pt x="122" y="76"/>
                    <a:pt x="122" y="75"/>
                  </a:cubicBezTo>
                  <a:cubicBezTo>
                    <a:pt x="122" y="75"/>
                    <a:pt x="123" y="75"/>
                    <a:pt x="123" y="75"/>
                  </a:cubicBezTo>
                  <a:moveTo>
                    <a:pt x="126" y="78"/>
                  </a:moveTo>
                  <a:cubicBezTo>
                    <a:pt x="126" y="78"/>
                    <a:pt x="126" y="78"/>
                    <a:pt x="126" y="78"/>
                  </a:cubicBezTo>
                  <a:cubicBezTo>
                    <a:pt x="126" y="78"/>
                    <a:pt x="126" y="77"/>
                    <a:pt x="126" y="77"/>
                  </a:cubicBezTo>
                  <a:cubicBezTo>
                    <a:pt x="126" y="77"/>
                    <a:pt x="126" y="77"/>
                    <a:pt x="127" y="77"/>
                  </a:cubicBezTo>
                  <a:cubicBezTo>
                    <a:pt x="127" y="78"/>
                    <a:pt x="127" y="78"/>
                    <a:pt x="126" y="78"/>
                  </a:cubicBezTo>
                  <a:cubicBezTo>
                    <a:pt x="126" y="78"/>
                    <a:pt x="126" y="78"/>
                    <a:pt x="126" y="78"/>
                  </a:cubicBezTo>
                  <a:cubicBezTo>
                    <a:pt x="126" y="78"/>
                    <a:pt x="126" y="78"/>
                    <a:pt x="127" y="78"/>
                  </a:cubicBezTo>
                  <a:cubicBezTo>
                    <a:pt x="127" y="79"/>
                    <a:pt x="127" y="78"/>
                    <a:pt x="126" y="79"/>
                  </a:cubicBezTo>
                  <a:cubicBezTo>
                    <a:pt x="126" y="79"/>
                    <a:pt x="126" y="79"/>
                    <a:pt x="126" y="79"/>
                  </a:cubicBezTo>
                  <a:cubicBezTo>
                    <a:pt x="126" y="79"/>
                    <a:pt x="126" y="79"/>
                    <a:pt x="126" y="79"/>
                  </a:cubicBezTo>
                  <a:cubicBezTo>
                    <a:pt x="126" y="79"/>
                    <a:pt x="125" y="79"/>
                    <a:pt x="125" y="79"/>
                  </a:cubicBezTo>
                  <a:cubicBezTo>
                    <a:pt x="125" y="78"/>
                    <a:pt x="125" y="78"/>
                    <a:pt x="126" y="77"/>
                  </a:cubicBezTo>
                  <a:cubicBezTo>
                    <a:pt x="126" y="77"/>
                    <a:pt x="126" y="77"/>
                    <a:pt x="126" y="78"/>
                  </a:cubicBezTo>
                  <a:moveTo>
                    <a:pt x="40" y="107"/>
                  </a:move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40" y="107"/>
                    <a:pt x="40" y="107"/>
                  </a:cubicBezTo>
                  <a:moveTo>
                    <a:pt x="40" y="107"/>
                  </a:move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40" y="107"/>
                    <a:pt x="40" y="107"/>
                  </a:cubicBezTo>
                  <a:close/>
                  <a:moveTo>
                    <a:pt x="33" y="114"/>
                  </a:move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moveTo>
                    <a:pt x="33" y="115"/>
                  </a:move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5"/>
                  </a:cubicBezTo>
                  <a:close/>
                  <a:moveTo>
                    <a:pt x="33" y="114"/>
                  </a:move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close/>
                  <a:moveTo>
                    <a:pt x="33" y="114"/>
                  </a:move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close/>
                </a:path>
              </a:pathLst>
            </a:custGeom>
            <a:solidFill>
              <a:srgbClr val="E11F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7594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5189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2847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0441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8036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456305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3225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830" algn="l" defTabSz="1151890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200567" y="2575865"/>
            <a:ext cx="2108063" cy="889395"/>
            <a:chOff x="791193" y="1366105"/>
            <a:chExt cx="2108063" cy="889395"/>
          </a:xfrm>
        </p:grpSpPr>
        <p:sp>
          <p:nvSpPr>
            <p:cNvPr id="30" name="ïšḷiďé"/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31" name="ïṡḻíḍê"/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cs typeface="+mn-ea"/>
                  <a:sym typeface="+mn-lt"/>
                </a:rPr>
                <a:t>标题文档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068171" y="4134949"/>
            <a:ext cx="2108063" cy="889395"/>
            <a:chOff x="791193" y="1366105"/>
            <a:chExt cx="2108063" cy="889395"/>
          </a:xfrm>
        </p:grpSpPr>
        <p:sp>
          <p:nvSpPr>
            <p:cNvPr id="33" name="ïšḷiďé"/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34" name="ïṡḻíḍê"/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cs typeface="+mn-ea"/>
                  <a:sym typeface="+mn-lt"/>
                </a:rPr>
                <a:t>标题文档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408292" y="4134949"/>
            <a:ext cx="2108063" cy="889395"/>
            <a:chOff x="791193" y="1366105"/>
            <a:chExt cx="2108063" cy="889395"/>
          </a:xfrm>
        </p:grpSpPr>
        <p:sp>
          <p:nvSpPr>
            <p:cNvPr id="36" name="ïšḷiďé"/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37" name="ïṡḻíḍê"/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cs typeface="+mn-ea"/>
                  <a:sym typeface="+mn-lt"/>
                </a:rPr>
                <a:t>标题文档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745417" y="2479429"/>
            <a:ext cx="2108063" cy="889395"/>
            <a:chOff x="791193" y="1366105"/>
            <a:chExt cx="2108063" cy="889395"/>
          </a:xfrm>
        </p:grpSpPr>
        <p:sp>
          <p:nvSpPr>
            <p:cNvPr id="39" name="ïšḷiďé"/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40" name="ïṡḻíḍê"/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cs typeface="+mn-ea"/>
                  <a:sym typeface="+mn-lt"/>
                </a:rPr>
                <a:t>标题文档</a:t>
              </a:r>
            </a:p>
          </p:txBody>
        </p:sp>
      </p:grpSp>
      <p:sp>
        <p:nvSpPr>
          <p:cNvPr id="41" name="文本框 1"/>
          <p:cNvSpPr txBox="1"/>
          <p:nvPr/>
        </p:nvSpPr>
        <p:spPr>
          <a:xfrm>
            <a:off x="696692" y="60839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概述：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4" name="组合 213"/>
          <p:cNvGrpSpPr/>
          <p:nvPr/>
        </p:nvGrpSpPr>
        <p:grpSpPr>
          <a:xfrm>
            <a:off x="2768596" y="1199730"/>
            <a:ext cx="7317570" cy="3892171"/>
            <a:chOff x="2351725" y="1437450"/>
            <a:chExt cx="7488524" cy="3983100"/>
          </a:xfrm>
        </p:grpSpPr>
        <p:grpSp>
          <p:nvGrpSpPr>
            <p:cNvPr id="130" name="组合 129"/>
            <p:cNvGrpSpPr/>
            <p:nvPr/>
          </p:nvGrpSpPr>
          <p:grpSpPr>
            <a:xfrm>
              <a:off x="7877848" y="1437450"/>
              <a:ext cx="1962401" cy="3983100"/>
              <a:chOff x="8589599" y="969500"/>
              <a:chExt cx="2616200" cy="5312030"/>
            </a:xfrm>
          </p:grpSpPr>
          <p:sp>
            <p:nvSpPr>
              <p:cNvPr id="210" name="矩形 209"/>
              <p:cNvSpPr/>
              <p:nvPr/>
            </p:nvSpPr>
            <p:spPr>
              <a:xfrm flipH="1">
                <a:off x="10276470" y="1825515"/>
                <a:ext cx="161310" cy="3606910"/>
              </a:xfrm>
              <a:prstGeom prst="rect">
                <a:avLst/>
              </a:prstGeom>
              <a:gradFill>
                <a:gsLst>
                  <a:gs pos="45000">
                    <a:sysClr val="windowText" lastClr="000000">
                      <a:alpha val="10000"/>
                    </a:sysClr>
                  </a:gs>
                  <a:gs pos="100000">
                    <a:sysClr val="windowText" lastClr="000000">
                      <a:alpha val="34000"/>
                    </a:sysClr>
                  </a:gs>
                  <a:gs pos="0">
                    <a:srgbClr val="E2E2E2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211" name="组合 210"/>
              <p:cNvGrpSpPr/>
              <p:nvPr/>
            </p:nvGrpSpPr>
            <p:grpSpPr>
              <a:xfrm>
                <a:off x="8589599" y="969500"/>
                <a:ext cx="2616200" cy="5312030"/>
                <a:chOff x="8589599" y="969500"/>
                <a:chExt cx="2616200" cy="5312030"/>
              </a:xfrm>
            </p:grpSpPr>
            <p:sp>
              <p:nvSpPr>
                <p:cNvPr id="212" name="Freeform 5"/>
                <p:cNvSpPr/>
                <p:nvPr/>
              </p:nvSpPr>
              <p:spPr bwMode="auto">
                <a:xfrm>
                  <a:off x="8589599" y="1825625"/>
                  <a:ext cx="2616200" cy="3606800"/>
                </a:xfrm>
                <a:custGeom>
                  <a:avLst/>
                  <a:gdLst>
                    <a:gd name="T0" fmla="*/ 791 w 791"/>
                    <a:gd name="T1" fmla="*/ 546 h 1092"/>
                    <a:gd name="T2" fmla="*/ 512 w 791"/>
                    <a:gd name="T3" fmla="*/ 186 h 1092"/>
                    <a:gd name="T4" fmla="*/ 512 w 791"/>
                    <a:gd name="T5" fmla="*/ 0 h 1092"/>
                    <a:gd name="T6" fmla="*/ 0 w 791"/>
                    <a:gd name="T7" fmla="*/ 0 h 1092"/>
                    <a:gd name="T8" fmla="*/ 0 w 791"/>
                    <a:gd name="T9" fmla="*/ 1092 h 1092"/>
                    <a:gd name="T10" fmla="*/ 512 w 791"/>
                    <a:gd name="T11" fmla="*/ 1092 h 1092"/>
                    <a:gd name="T12" fmla="*/ 512 w 791"/>
                    <a:gd name="T13" fmla="*/ 907 h 1092"/>
                    <a:gd name="T14" fmla="*/ 791 w 791"/>
                    <a:gd name="T15" fmla="*/ 546 h 10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91" h="1092">
                      <a:moveTo>
                        <a:pt x="791" y="546"/>
                      </a:moveTo>
                      <a:cubicBezTo>
                        <a:pt x="791" y="373"/>
                        <a:pt x="672" y="227"/>
                        <a:pt x="512" y="186"/>
                      </a:cubicBezTo>
                      <a:cubicBezTo>
                        <a:pt x="512" y="0"/>
                        <a:pt x="512" y="0"/>
                        <a:pt x="51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092"/>
                        <a:pt x="0" y="1092"/>
                        <a:pt x="0" y="1092"/>
                      </a:cubicBezTo>
                      <a:cubicBezTo>
                        <a:pt x="512" y="1092"/>
                        <a:pt x="512" y="1092"/>
                        <a:pt x="512" y="1092"/>
                      </a:cubicBezTo>
                      <a:cubicBezTo>
                        <a:pt x="512" y="907"/>
                        <a:pt x="512" y="907"/>
                        <a:pt x="512" y="907"/>
                      </a:cubicBezTo>
                      <a:cubicBezTo>
                        <a:pt x="672" y="865"/>
                        <a:pt x="791" y="720"/>
                        <a:pt x="791" y="546"/>
                      </a:cubicBezTo>
                      <a:close/>
                    </a:path>
                  </a:pathLst>
                </a:custGeom>
                <a:solidFill>
                  <a:srgbClr val="E11F26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pic>
              <p:nvPicPr>
                <p:cNvPr id="213" name="图片 212"/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grayscl/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colorTemperature colorTemp="2000"/>
                          </a14:imgEffect>
                          <a14:imgEffect>
                            <a14:saturation sat="66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rot="5400000">
                  <a:off x="6076879" y="3482347"/>
                  <a:ext cx="5312030" cy="286336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31" name="组合 130"/>
            <p:cNvGrpSpPr/>
            <p:nvPr/>
          </p:nvGrpSpPr>
          <p:grpSpPr>
            <a:xfrm>
              <a:off x="8887810" y="3104973"/>
              <a:ext cx="781322" cy="648053"/>
              <a:chOff x="9936016" y="3193380"/>
              <a:chExt cx="1041627" cy="864270"/>
            </a:xfrm>
          </p:grpSpPr>
          <p:grpSp>
            <p:nvGrpSpPr>
              <p:cNvPr id="205" name="组合 204"/>
              <p:cNvGrpSpPr/>
              <p:nvPr/>
            </p:nvGrpSpPr>
            <p:grpSpPr>
              <a:xfrm>
                <a:off x="10024695" y="3193380"/>
                <a:ext cx="867068" cy="864270"/>
                <a:chOff x="6462235" y="1620217"/>
                <a:chExt cx="1872944" cy="1866900"/>
              </a:xfrm>
            </p:grpSpPr>
            <p:sp>
              <p:nvSpPr>
                <p:cNvPr id="207" name="任意多边形 206"/>
                <p:cNvSpPr/>
                <p:nvPr/>
              </p:nvSpPr>
              <p:spPr>
                <a:xfrm>
                  <a:off x="6462235" y="1620217"/>
                  <a:ext cx="1866900" cy="1866900"/>
                </a:xfrm>
                <a:custGeom>
                  <a:avLst/>
                  <a:gdLst>
                    <a:gd name="connsiteX0" fmla="*/ 933450 w 1866900"/>
                    <a:gd name="connsiteY0" fmla="*/ 160062 h 1866900"/>
                    <a:gd name="connsiteX1" fmla="*/ 160062 w 1866900"/>
                    <a:gd name="connsiteY1" fmla="*/ 933450 h 1866900"/>
                    <a:gd name="connsiteX2" fmla="*/ 933450 w 1866900"/>
                    <a:gd name="connsiteY2" fmla="*/ 1706838 h 1866900"/>
                    <a:gd name="connsiteX3" fmla="*/ 1706838 w 1866900"/>
                    <a:gd name="connsiteY3" fmla="*/ 933450 h 1866900"/>
                    <a:gd name="connsiteX4" fmla="*/ 933450 w 1866900"/>
                    <a:gd name="connsiteY4" fmla="*/ 160062 h 1866900"/>
                    <a:gd name="connsiteX5" fmla="*/ 933450 w 1866900"/>
                    <a:gd name="connsiteY5" fmla="*/ 0 h 1866900"/>
                    <a:gd name="connsiteX6" fmla="*/ 1866900 w 1866900"/>
                    <a:gd name="connsiteY6" fmla="*/ 933450 h 1866900"/>
                    <a:gd name="connsiteX7" fmla="*/ 933450 w 1866900"/>
                    <a:gd name="connsiteY7" fmla="*/ 1866900 h 1866900"/>
                    <a:gd name="connsiteX8" fmla="*/ 0 w 1866900"/>
                    <a:gd name="connsiteY8" fmla="*/ 933450 h 1866900"/>
                    <a:gd name="connsiteX9" fmla="*/ 933450 w 1866900"/>
                    <a:gd name="connsiteY9" fmla="*/ 0 h 1866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66900" h="1866900">
                      <a:moveTo>
                        <a:pt x="933450" y="160062"/>
                      </a:moveTo>
                      <a:cubicBezTo>
                        <a:pt x="506320" y="160062"/>
                        <a:pt x="160062" y="506320"/>
                        <a:pt x="160062" y="933450"/>
                      </a:cubicBezTo>
                      <a:cubicBezTo>
                        <a:pt x="160062" y="1360580"/>
                        <a:pt x="506320" y="1706838"/>
                        <a:pt x="933450" y="1706838"/>
                      </a:cubicBezTo>
                      <a:cubicBezTo>
                        <a:pt x="1360580" y="1706838"/>
                        <a:pt x="1706838" y="1360580"/>
                        <a:pt x="1706838" y="933450"/>
                      </a:cubicBezTo>
                      <a:cubicBezTo>
                        <a:pt x="1706838" y="506320"/>
                        <a:pt x="1360580" y="160062"/>
                        <a:pt x="933450" y="160062"/>
                      </a:cubicBezTo>
                      <a:close/>
                      <a:moveTo>
                        <a:pt x="933450" y="0"/>
                      </a:moveTo>
                      <a:cubicBezTo>
                        <a:pt x="1448980" y="0"/>
                        <a:pt x="1866900" y="417920"/>
                        <a:pt x="1866900" y="933450"/>
                      </a:cubicBezTo>
                      <a:cubicBezTo>
                        <a:pt x="1866900" y="1448980"/>
                        <a:pt x="1448980" y="1866900"/>
                        <a:pt x="933450" y="1866900"/>
                      </a:cubicBezTo>
                      <a:cubicBezTo>
                        <a:pt x="417920" y="1866900"/>
                        <a:pt x="0" y="1448980"/>
                        <a:pt x="0" y="933450"/>
                      </a:cubicBezTo>
                      <a:cubicBezTo>
                        <a:pt x="0" y="417920"/>
                        <a:pt x="417920" y="0"/>
                        <a:pt x="933450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22225" cap="flat" cmpd="sng" algn="ctr">
                  <a:noFill/>
                  <a:prstDash val="solid"/>
                  <a:miter lim="800000"/>
                </a:ln>
                <a:effectLst>
                  <a:outerShdw blurRad="635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08" name="椭圆 207"/>
                <p:cNvSpPr/>
                <p:nvPr/>
              </p:nvSpPr>
              <p:spPr>
                <a:xfrm>
                  <a:off x="6468279" y="1620217"/>
                  <a:ext cx="1866900" cy="1866900"/>
                </a:xfrm>
                <a:prstGeom prst="ellipse">
                  <a:avLst/>
                </a:prstGeom>
                <a:noFill/>
                <a:ln w="19050" cap="flat" cmpd="sng" algn="ctr">
                  <a:gradFill flip="none" rotWithShape="1">
                    <a:gsLst>
                      <a:gs pos="0">
                        <a:sysClr val="window" lastClr="FFFFFF"/>
                      </a:gs>
                      <a:gs pos="100000">
                        <a:sysClr val="window" lastClr="FFFFFF">
                          <a:lumMod val="65000"/>
                        </a:sysClr>
                      </a:gs>
                    </a:gsLst>
                    <a:lin ang="2700000" scaled="1"/>
                    <a:tileRect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09" name="椭圆 208"/>
                <p:cNvSpPr/>
                <p:nvPr/>
              </p:nvSpPr>
              <p:spPr>
                <a:xfrm>
                  <a:off x="6622297" y="1782251"/>
                  <a:ext cx="1546776" cy="1546776"/>
                </a:xfrm>
                <a:prstGeom prst="ellipse">
                  <a:avLst/>
                </a:prstGeom>
                <a:noFill/>
                <a:ln w="19050" cap="flat" cmpd="sng" algn="ctr">
                  <a:gradFill flip="none" rotWithShape="1">
                    <a:gsLst>
                      <a:gs pos="0">
                        <a:sysClr val="window" lastClr="FFFFFF">
                          <a:lumMod val="65000"/>
                        </a:sysClr>
                      </a:gs>
                      <a:gs pos="100000">
                        <a:sysClr val="window" lastClr="FFFFFF"/>
                      </a:gs>
                    </a:gsLst>
                    <a:lin ang="2700000" scaled="1"/>
                    <a:tileRect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06" name="文本框 87"/>
              <p:cNvSpPr txBox="1"/>
              <p:nvPr/>
            </p:nvSpPr>
            <p:spPr>
              <a:xfrm>
                <a:off x="9936016" y="3300033"/>
                <a:ext cx="1041627" cy="6930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uLnTx/>
                    <a:uFillTx/>
                    <a:cs typeface="+mn-ea"/>
                    <a:sym typeface="+mn-lt"/>
                  </a:rPr>
                  <a:t>4</a:t>
                </a:r>
                <a:endParaRPr kumimoji="0" lang="zh-CN" altLang="en-US" sz="27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32" name="文本框 89"/>
            <p:cNvSpPr txBox="1"/>
            <p:nvPr/>
          </p:nvSpPr>
          <p:spPr>
            <a:xfrm>
              <a:off x="8178381" y="3281652"/>
              <a:ext cx="686120" cy="5984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600" dirty="0">
                  <a:solidFill>
                    <a:prstClr val="white"/>
                  </a:solidFill>
                  <a:cs typeface="+mn-ea"/>
                  <a:sym typeface="+mn-lt"/>
                </a:rPr>
                <a:t>STEP</a:t>
              </a:r>
              <a:endParaRPr lang="zh-CN" altLang="en-US" sz="16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134" name="组合 133"/>
            <p:cNvGrpSpPr/>
            <p:nvPr/>
          </p:nvGrpSpPr>
          <p:grpSpPr>
            <a:xfrm>
              <a:off x="6020842" y="1437450"/>
              <a:ext cx="1962401" cy="3983100"/>
              <a:chOff x="6113905" y="969500"/>
              <a:chExt cx="2616200" cy="5312030"/>
            </a:xfrm>
          </p:grpSpPr>
          <p:sp>
            <p:nvSpPr>
              <p:cNvPr id="201" name="矩形 200"/>
              <p:cNvSpPr/>
              <p:nvPr/>
            </p:nvSpPr>
            <p:spPr>
              <a:xfrm flipH="1">
                <a:off x="7800776" y="1825515"/>
                <a:ext cx="161310" cy="3606910"/>
              </a:xfrm>
              <a:prstGeom prst="rect">
                <a:avLst/>
              </a:prstGeom>
              <a:gradFill>
                <a:gsLst>
                  <a:gs pos="45000">
                    <a:sysClr val="windowText" lastClr="000000">
                      <a:alpha val="10000"/>
                    </a:sysClr>
                  </a:gs>
                  <a:gs pos="100000">
                    <a:sysClr val="windowText" lastClr="000000">
                      <a:alpha val="34000"/>
                    </a:sysClr>
                  </a:gs>
                  <a:gs pos="0">
                    <a:srgbClr val="E2E2E2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202" name="组合 201"/>
              <p:cNvGrpSpPr/>
              <p:nvPr/>
            </p:nvGrpSpPr>
            <p:grpSpPr>
              <a:xfrm>
                <a:off x="6113905" y="969500"/>
                <a:ext cx="2616200" cy="5312030"/>
                <a:chOff x="6113905" y="969500"/>
                <a:chExt cx="2616200" cy="5312030"/>
              </a:xfrm>
            </p:grpSpPr>
            <p:sp>
              <p:nvSpPr>
                <p:cNvPr id="203" name="Freeform 5"/>
                <p:cNvSpPr/>
                <p:nvPr/>
              </p:nvSpPr>
              <p:spPr bwMode="auto">
                <a:xfrm>
                  <a:off x="6113905" y="1825625"/>
                  <a:ext cx="2616200" cy="3606800"/>
                </a:xfrm>
                <a:custGeom>
                  <a:avLst/>
                  <a:gdLst>
                    <a:gd name="T0" fmla="*/ 791 w 791"/>
                    <a:gd name="T1" fmla="*/ 546 h 1092"/>
                    <a:gd name="T2" fmla="*/ 512 w 791"/>
                    <a:gd name="T3" fmla="*/ 186 h 1092"/>
                    <a:gd name="T4" fmla="*/ 512 w 791"/>
                    <a:gd name="T5" fmla="*/ 0 h 1092"/>
                    <a:gd name="T6" fmla="*/ 0 w 791"/>
                    <a:gd name="T7" fmla="*/ 0 h 1092"/>
                    <a:gd name="T8" fmla="*/ 0 w 791"/>
                    <a:gd name="T9" fmla="*/ 1092 h 1092"/>
                    <a:gd name="T10" fmla="*/ 512 w 791"/>
                    <a:gd name="T11" fmla="*/ 1092 h 1092"/>
                    <a:gd name="T12" fmla="*/ 512 w 791"/>
                    <a:gd name="T13" fmla="*/ 907 h 1092"/>
                    <a:gd name="T14" fmla="*/ 791 w 791"/>
                    <a:gd name="T15" fmla="*/ 546 h 10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91" h="1092">
                      <a:moveTo>
                        <a:pt x="791" y="546"/>
                      </a:moveTo>
                      <a:cubicBezTo>
                        <a:pt x="791" y="373"/>
                        <a:pt x="672" y="227"/>
                        <a:pt x="512" y="186"/>
                      </a:cubicBezTo>
                      <a:cubicBezTo>
                        <a:pt x="512" y="0"/>
                        <a:pt x="512" y="0"/>
                        <a:pt x="51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092"/>
                        <a:pt x="0" y="1092"/>
                        <a:pt x="0" y="1092"/>
                      </a:cubicBezTo>
                      <a:cubicBezTo>
                        <a:pt x="512" y="1092"/>
                        <a:pt x="512" y="1092"/>
                        <a:pt x="512" y="1092"/>
                      </a:cubicBezTo>
                      <a:cubicBezTo>
                        <a:pt x="512" y="907"/>
                        <a:pt x="512" y="907"/>
                        <a:pt x="512" y="907"/>
                      </a:cubicBezTo>
                      <a:cubicBezTo>
                        <a:pt x="672" y="865"/>
                        <a:pt x="791" y="720"/>
                        <a:pt x="791" y="546"/>
                      </a:cubicBezTo>
                      <a:close/>
                    </a:path>
                  </a:pathLst>
                </a:custGeom>
                <a:solidFill>
                  <a:srgbClr val="00AE9A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pic>
              <p:nvPicPr>
                <p:cNvPr id="204" name="图片 203"/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grayscl/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colorTemperature colorTemp="2000"/>
                          </a14:imgEffect>
                          <a14:imgEffect>
                            <a14:saturation sat="66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rot="5400000">
                  <a:off x="3601185" y="3482347"/>
                  <a:ext cx="5312030" cy="286336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35" name="组合 134"/>
            <p:cNvGrpSpPr/>
            <p:nvPr/>
          </p:nvGrpSpPr>
          <p:grpSpPr>
            <a:xfrm>
              <a:off x="7030798" y="3104973"/>
              <a:ext cx="781322" cy="648053"/>
              <a:chOff x="7460322" y="3193380"/>
              <a:chExt cx="1041627" cy="864270"/>
            </a:xfrm>
          </p:grpSpPr>
          <p:grpSp>
            <p:nvGrpSpPr>
              <p:cNvPr id="196" name="组合 195"/>
              <p:cNvGrpSpPr/>
              <p:nvPr/>
            </p:nvGrpSpPr>
            <p:grpSpPr>
              <a:xfrm>
                <a:off x="7549001" y="3193380"/>
                <a:ext cx="867068" cy="864270"/>
                <a:chOff x="6462235" y="1620217"/>
                <a:chExt cx="1872944" cy="1866900"/>
              </a:xfrm>
            </p:grpSpPr>
            <p:sp>
              <p:nvSpPr>
                <p:cNvPr id="198" name="任意多边形 197"/>
                <p:cNvSpPr/>
                <p:nvPr/>
              </p:nvSpPr>
              <p:spPr>
                <a:xfrm>
                  <a:off x="6462235" y="1620217"/>
                  <a:ext cx="1866900" cy="1866900"/>
                </a:xfrm>
                <a:custGeom>
                  <a:avLst/>
                  <a:gdLst>
                    <a:gd name="connsiteX0" fmla="*/ 933450 w 1866900"/>
                    <a:gd name="connsiteY0" fmla="*/ 160062 h 1866900"/>
                    <a:gd name="connsiteX1" fmla="*/ 160062 w 1866900"/>
                    <a:gd name="connsiteY1" fmla="*/ 933450 h 1866900"/>
                    <a:gd name="connsiteX2" fmla="*/ 933450 w 1866900"/>
                    <a:gd name="connsiteY2" fmla="*/ 1706838 h 1866900"/>
                    <a:gd name="connsiteX3" fmla="*/ 1706838 w 1866900"/>
                    <a:gd name="connsiteY3" fmla="*/ 933450 h 1866900"/>
                    <a:gd name="connsiteX4" fmla="*/ 933450 w 1866900"/>
                    <a:gd name="connsiteY4" fmla="*/ 160062 h 1866900"/>
                    <a:gd name="connsiteX5" fmla="*/ 933450 w 1866900"/>
                    <a:gd name="connsiteY5" fmla="*/ 0 h 1866900"/>
                    <a:gd name="connsiteX6" fmla="*/ 1866900 w 1866900"/>
                    <a:gd name="connsiteY6" fmla="*/ 933450 h 1866900"/>
                    <a:gd name="connsiteX7" fmla="*/ 933450 w 1866900"/>
                    <a:gd name="connsiteY7" fmla="*/ 1866900 h 1866900"/>
                    <a:gd name="connsiteX8" fmla="*/ 0 w 1866900"/>
                    <a:gd name="connsiteY8" fmla="*/ 933450 h 1866900"/>
                    <a:gd name="connsiteX9" fmla="*/ 933450 w 1866900"/>
                    <a:gd name="connsiteY9" fmla="*/ 0 h 1866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66900" h="1866900">
                      <a:moveTo>
                        <a:pt x="933450" y="160062"/>
                      </a:moveTo>
                      <a:cubicBezTo>
                        <a:pt x="506320" y="160062"/>
                        <a:pt x="160062" y="506320"/>
                        <a:pt x="160062" y="933450"/>
                      </a:cubicBezTo>
                      <a:cubicBezTo>
                        <a:pt x="160062" y="1360580"/>
                        <a:pt x="506320" y="1706838"/>
                        <a:pt x="933450" y="1706838"/>
                      </a:cubicBezTo>
                      <a:cubicBezTo>
                        <a:pt x="1360580" y="1706838"/>
                        <a:pt x="1706838" y="1360580"/>
                        <a:pt x="1706838" y="933450"/>
                      </a:cubicBezTo>
                      <a:cubicBezTo>
                        <a:pt x="1706838" y="506320"/>
                        <a:pt x="1360580" y="160062"/>
                        <a:pt x="933450" y="160062"/>
                      </a:cubicBezTo>
                      <a:close/>
                      <a:moveTo>
                        <a:pt x="933450" y="0"/>
                      </a:moveTo>
                      <a:cubicBezTo>
                        <a:pt x="1448980" y="0"/>
                        <a:pt x="1866900" y="417920"/>
                        <a:pt x="1866900" y="933450"/>
                      </a:cubicBezTo>
                      <a:cubicBezTo>
                        <a:pt x="1866900" y="1448980"/>
                        <a:pt x="1448980" y="1866900"/>
                        <a:pt x="933450" y="1866900"/>
                      </a:cubicBezTo>
                      <a:cubicBezTo>
                        <a:pt x="417920" y="1866900"/>
                        <a:pt x="0" y="1448980"/>
                        <a:pt x="0" y="933450"/>
                      </a:cubicBezTo>
                      <a:cubicBezTo>
                        <a:pt x="0" y="417920"/>
                        <a:pt x="417920" y="0"/>
                        <a:pt x="933450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22225" cap="flat" cmpd="sng" algn="ctr">
                  <a:noFill/>
                  <a:prstDash val="solid"/>
                  <a:miter lim="800000"/>
                </a:ln>
                <a:effectLst>
                  <a:outerShdw blurRad="635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99" name="椭圆 198"/>
                <p:cNvSpPr/>
                <p:nvPr/>
              </p:nvSpPr>
              <p:spPr>
                <a:xfrm>
                  <a:off x="6468279" y="1620217"/>
                  <a:ext cx="1866900" cy="1866900"/>
                </a:xfrm>
                <a:prstGeom prst="ellipse">
                  <a:avLst/>
                </a:prstGeom>
                <a:noFill/>
                <a:ln w="19050" cap="flat" cmpd="sng" algn="ctr">
                  <a:gradFill flip="none" rotWithShape="1">
                    <a:gsLst>
                      <a:gs pos="0">
                        <a:sysClr val="window" lastClr="FFFFFF"/>
                      </a:gs>
                      <a:gs pos="100000">
                        <a:sysClr val="window" lastClr="FFFFFF">
                          <a:lumMod val="65000"/>
                        </a:sysClr>
                      </a:gs>
                    </a:gsLst>
                    <a:lin ang="2700000" scaled="1"/>
                    <a:tileRect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00" name="椭圆 199"/>
                <p:cNvSpPr/>
                <p:nvPr/>
              </p:nvSpPr>
              <p:spPr>
                <a:xfrm>
                  <a:off x="6622297" y="1782251"/>
                  <a:ext cx="1546776" cy="1546776"/>
                </a:xfrm>
                <a:prstGeom prst="ellipse">
                  <a:avLst/>
                </a:prstGeom>
                <a:noFill/>
                <a:ln w="19050" cap="flat" cmpd="sng" algn="ctr">
                  <a:gradFill flip="none" rotWithShape="1">
                    <a:gsLst>
                      <a:gs pos="0">
                        <a:sysClr val="window" lastClr="FFFFFF">
                          <a:lumMod val="65000"/>
                        </a:sysClr>
                      </a:gs>
                      <a:gs pos="100000">
                        <a:sysClr val="window" lastClr="FFFFFF"/>
                      </a:gs>
                    </a:gsLst>
                    <a:lin ang="2700000" scaled="1"/>
                    <a:tileRect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97" name="文本框 71"/>
              <p:cNvSpPr txBox="1"/>
              <p:nvPr/>
            </p:nvSpPr>
            <p:spPr>
              <a:xfrm>
                <a:off x="7460322" y="3300033"/>
                <a:ext cx="1041627" cy="6930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uLnTx/>
                    <a:uFillTx/>
                    <a:cs typeface="+mn-ea"/>
                    <a:sym typeface="+mn-lt"/>
                  </a:rPr>
                  <a:t>3</a:t>
                </a:r>
                <a:endParaRPr kumimoji="0" lang="zh-CN" altLang="en-US" sz="27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36" name="文本框 73"/>
            <p:cNvSpPr txBox="1"/>
            <p:nvPr/>
          </p:nvSpPr>
          <p:spPr>
            <a:xfrm>
              <a:off x="6321369" y="3281652"/>
              <a:ext cx="686120" cy="5984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600" dirty="0">
                  <a:solidFill>
                    <a:prstClr val="white"/>
                  </a:solidFill>
                  <a:cs typeface="+mn-ea"/>
                  <a:sym typeface="+mn-lt"/>
                </a:rPr>
                <a:t>STEP</a:t>
              </a:r>
              <a:endParaRPr lang="zh-CN" altLang="en-US" sz="16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138" name="组合 137"/>
            <p:cNvGrpSpPr/>
            <p:nvPr/>
          </p:nvGrpSpPr>
          <p:grpSpPr>
            <a:xfrm>
              <a:off x="4157896" y="1437450"/>
              <a:ext cx="1962401" cy="3983100"/>
              <a:chOff x="3630295" y="969500"/>
              <a:chExt cx="2616200" cy="5312030"/>
            </a:xfrm>
          </p:grpSpPr>
          <p:sp>
            <p:nvSpPr>
              <p:cNvPr id="192" name="矩形 191"/>
              <p:cNvSpPr/>
              <p:nvPr/>
            </p:nvSpPr>
            <p:spPr>
              <a:xfrm flipH="1">
                <a:off x="5317166" y="1825515"/>
                <a:ext cx="161310" cy="3606910"/>
              </a:xfrm>
              <a:prstGeom prst="rect">
                <a:avLst/>
              </a:prstGeom>
              <a:gradFill>
                <a:gsLst>
                  <a:gs pos="45000">
                    <a:sysClr val="windowText" lastClr="000000">
                      <a:alpha val="10000"/>
                    </a:sysClr>
                  </a:gs>
                  <a:gs pos="100000">
                    <a:sysClr val="windowText" lastClr="000000">
                      <a:alpha val="34000"/>
                    </a:sysClr>
                  </a:gs>
                  <a:gs pos="0">
                    <a:srgbClr val="E2E2E2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193" name="组合 192"/>
              <p:cNvGrpSpPr/>
              <p:nvPr/>
            </p:nvGrpSpPr>
            <p:grpSpPr>
              <a:xfrm>
                <a:off x="3630295" y="969500"/>
                <a:ext cx="2616200" cy="5312030"/>
                <a:chOff x="3630295" y="969500"/>
                <a:chExt cx="2616200" cy="5312030"/>
              </a:xfrm>
            </p:grpSpPr>
            <p:sp>
              <p:nvSpPr>
                <p:cNvPr id="194" name="Freeform 5"/>
                <p:cNvSpPr/>
                <p:nvPr/>
              </p:nvSpPr>
              <p:spPr bwMode="auto">
                <a:xfrm>
                  <a:off x="3630295" y="1825625"/>
                  <a:ext cx="2616200" cy="3606800"/>
                </a:xfrm>
                <a:custGeom>
                  <a:avLst/>
                  <a:gdLst>
                    <a:gd name="T0" fmla="*/ 791 w 791"/>
                    <a:gd name="T1" fmla="*/ 546 h 1092"/>
                    <a:gd name="T2" fmla="*/ 512 w 791"/>
                    <a:gd name="T3" fmla="*/ 186 h 1092"/>
                    <a:gd name="T4" fmla="*/ 512 w 791"/>
                    <a:gd name="T5" fmla="*/ 0 h 1092"/>
                    <a:gd name="T6" fmla="*/ 0 w 791"/>
                    <a:gd name="T7" fmla="*/ 0 h 1092"/>
                    <a:gd name="T8" fmla="*/ 0 w 791"/>
                    <a:gd name="T9" fmla="*/ 1092 h 1092"/>
                    <a:gd name="T10" fmla="*/ 512 w 791"/>
                    <a:gd name="T11" fmla="*/ 1092 h 1092"/>
                    <a:gd name="T12" fmla="*/ 512 w 791"/>
                    <a:gd name="T13" fmla="*/ 907 h 1092"/>
                    <a:gd name="T14" fmla="*/ 791 w 791"/>
                    <a:gd name="T15" fmla="*/ 546 h 10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91" h="1092">
                      <a:moveTo>
                        <a:pt x="791" y="546"/>
                      </a:moveTo>
                      <a:cubicBezTo>
                        <a:pt x="791" y="373"/>
                        <a:pt x="672" y="227"/>
                        <a:pt x="512" y="186"/>
                      </a:cubicBezTo>
                      <a:cubicBezTo>
                        <a:pt x="512" y="0"/>
                        <a:pt x="512" y="0"/>
                        <a:pt x="51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092"/>
                        <a:pt x="0" y="1092"/>
                        <a:pt x="0" y="1092"/>
                      </a:cubicBezTo>
                      <a:cubicBezTo>
                        <a:pt x="512" y="1092"/>
                        <a:pt x="512" y="1092"/>
                        <a:pt x="512" y="1092"/>
                      </a:cubicBezTo>
                      <a:cubicBezTo>
                        <a:pt x="512" y="907"/>
                        <a:pt x="512" y="907"/>
                        <a:pt x="512" y="907"/>
                      </a:cubicBezTo>
                      <a:cubicBezTo>
                        <a:pt x="672" y="865"/>
                        <a:pt x="791" y="720"/>
                        <a:pt x="791" y="546"/>
                      </a:cubicBezTo>
                      <a:close/>
                    </a:path>
                  </a:pathLst>
                </a:custGeom>
                <a:solidFill>
                  <a:srgbClr val="E11F26"/>
                </a:solidFill>
                <a:ln>
                  <a:solidFill>
                    <a:srgbClr val="E11F26"/>
                  </a:solidFill>
                </a:ln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pic>
              <p:nvPicPr>
                <p:cNvPr id="195" name="图片 194"/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grayscl/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colorTemperature colorTemp="2000"/>
                          </a14:imgEffect>
                          <a14:imgEffect>
                            <a14:saturation sat="66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rot="5400000">
                  <a:off x="1117575" y="3482347"/>
                  <a:ext cx="5312030" cy="286336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39" name="组合 138"/>
            <p:cNvGrpSpPr/>
            <p:nvPr/>
          </p:nvGrpSpPr>
          <p:grpSpPr>
            <a:xfrm>
              <a:off x="5167848" y="3104973"/>
              <a:ext cx="781322" cy="648053"/>
              <a:chOff x="4976712" y="3193380"/>
              <a:chExt cx="1041627" cy="864270"/>
            </a:xfrm>
          </p:grpSpPr>
          <p:grpSp>
            <p:nvGrpSpPr>
              <p:cNvPr id="187" name="组合 186"/>
              <p:cNvGrpSpPr/>
              <p:nvPr/>
            </p:nvGrpSpPr>
            <p:grpSpPr>
              <a:xfrm>
                <a:off x="5065391" y="3193380"/>
                <a:ext cx="867068" cy="864270"/>
                <a:chOff x="6462235" y="1620217"/>
                <a:chExt cx="1872944" cy="1866900"/>
              </a:xfrm>
            </p:grpSpPr>
            <p:sp>
              <p:nvSpPr>
                <p:cNvPr id="189" name="任意多边形 188"/>
                <p:cNvSpPr/>
                <p:nvPr/>
              </p:nvSpPr>
              <p:spPr>
                <a:xfrm>
                  <a:off x="6462235" y="1620217"/>
                  <a:ext cx="1866900" cy="1866900"/>
                </a:xfrm>
                <a:custGeom>
                  <a:avLst/>
                  <a:gdLst>
                    <a:gd name="connsiteX0" fmla="*/ 933450 w 1866900"/>
                    <a:gd name="connsiteY0" fmla="*/ 160062 h 1866900"/>
                    <a:gd name="connsiteX1" fmla="*/ 160062 w 1866900"/>
                    <a:gd name="connsiteY1" fmla="*/ 933450 h 1866900"/>
                    <a:gd name="connsiteX2" fmla="*/ 933450 w 1866900"/>
                    <a:gd name="connsiteY2" fmla="*/ 1706838 h 1866900"/>
                    <a:gd name="connsiteX3" fmla="*/ 1706838 w 1866900"/>
                    <a:gd name="connsiteY3" fmla="*/ 933450 h 1866900"/>
                    <a:gd name="connsiteX4" fmla="*/ 933450 w 1866900"/>
                    <a:gd name="connsiteY4" fmla="*/ 160062 h 1866900"/>
                    <a:gd name="connsiteX5" fmla="*/ 933450 w 1866900"/>
                    <a:gd name="connsiteY5" fmla="*/ 0 h 1866900"/>
                    <a:gd name="connsiteX6" fmla="*/ 1866900 w 1866900"/>
                    <a:gd name="connsiteY6" fmla="*/ 933450 h 1866900"/>
                    <a:gd name="connsiteX7" fmla="*/ 933450 w 1866900"/>
                    <a:gd name="connsiteY7" fmla="*/ 1866900 h 1866900"/>
                    <a:gd name="connsiteX8" fmla="*/ 0 w 1866900"/>
                    <a:gd name="connsiteY8" fmla="*/ 933450 h 1866900"/>
                    <a:gd name="connsiteX9" fmla="*/ 933450 w 1866900"/>
                    <a:gd name="connsiteY9" fmla="*/ 0 h 1866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66900" h="1866900">
                      <a:moveTo>
                        <a:pt x="933450" y="160062"/>
                      </a:moveTo>
                      <a:cubicBezTo>
                        <a:pt x="506320" y="160062"/>
                        <a:pt x="160062" y="506320"/>
                        <a:pt x="160062" y="933450"/>
                      </a:cubicBezTo>
                      <a:cubicBezTo>
                        <a:pt x="160062" y="1360580"/>
                        <a:pt x="506320" y="1706838"/>
                        <a:pt x="933450" y="1706838"/>
                      </a:cubicBezTo>
                      <a:cubicBezTo>
                        <a:pt x="1360580" y="1706838"/>
                        <a:pt x="1706838" y="1360580"/>
                        <a:pt x="1706838" y="933450"/>
                      </a:cubicBezTo>
                      <a:cubicBezTo>
                        <a:pt x="1706838" y="506320"/>
                        <a:pt x="1360580" y="160062"/>
                        <a:pt x="933450" y="160062"/>
                      </a:cubicBezTo>
                      <a:close/>
                      <a:moveTo>
                        <a:pt x="933450" y="0"/>
                      </a:moveTo>
                      <a:cubicBezTo>
                        <a:pt x="1448980" y="0"/>
                        <a:pt x="1866900" y="417920"/>
                        <a:pt x="1866900" y="933450"/>
                      </a:cubicBezTo>
                      <a:cubicBezTo>
                        <a:pt x="1866900" y="1448980"/>
                        <a:pt x="1448980" y="1866900"/>
                        <a:pt x="933450" y="1866900"/>
                      </a:cubicBezTo>
                      <a:cubicBezTo>
                        <a:pt x="417920" y="1866900"/>
                        <a:pt x="0" y="1448980"/>
                        <a:pt x="0" y="933450"/>
                      </a:cubicBezTo>
                      <a:cubicBezTo>
                        <a:pt x="0" y="417920"/>
                        <a:pt x="417920" y="0"/>
                        <a:pt x="933450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22225" cap="flat" cmpd="sng" algn="ctr">
                  <a:noFill/>
                  <a:prstDash val="solid"/>
                  <a:miter lim="800000"/>
                </a:ln>
                <a:effectLst>
                  <a:outerShdw blurRad="635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90" name="椭圆 189"/>
                <p:cNvSpPr/>
                <p:nvPr/>
              </p:nvSpPr>
              <p:spPr>
                <a:xfrm>
                  <a:off x="6468279" y="1620217"/>
                  <a:ext cx="1866900" cy="1866900"/>
                </a:xfrm>
                <a:prstGeom prst="ellipse">
                  <a:avLst/>
                </a:prstGeom>
                <a:noFill/>
                <a:ln w="19050" cap="flat" cmpd="sng" algn="ctr">
                  <a:gradFill flip="none" rotWithShape="1">
                    <a:gsLst>
                      <a:gs pos="0">
                        <a:sysClr val="window" lastClr="FFFFFF"/>
                      </a:gs>
                      <a:gs pos="100000">
                        <a:sysClr val="window" lastClr="FFFFFF">
                          <a:lumMod val="65000"/>
                        </a:sysClr>
                      </a:gs>
                    </a:gsLst>
                    <a:lin ang="2700000" scaled="1"/>
                    <a:tileRect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91" name="椭圆 190"/>
                <p:cNvSpPr/>
                <p:nvPr/>
              </p:nvSpPr>
              <p:spPr>
                <a:xfrm>
                  <a:off x="6622297" y="1782251"/>
                  <a:ext cx="1546776" cy="1546776"/>
                </a:xfrm>
                <a:prstGeom prst="ellipse">
                  <a:avLst/>
                </a:prstGeom>
                <a:noFill/>
                <a:ln w="19050" cap="flat" cmpd="sng" algn="ctr">
                  <a:gradFill flip="none" rotWithShape="1">
                    <a:gsLst>
                      <a:gs pos="0">
                        <a:sysClr val="window" lastClr="FFFFFF">
                          <a:lumMod val="65000"/>
                        </a:sysClr>
                      </a:gs>
                      <a:gs pos="100000">
                        <a:sysClr val="window" lastClr="FFFFFF"/>
                      </a:gs>
                    </a:gsLst>
                    <a:lin ang="2700000" scaled="1"/>
                    <a:tileRect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88" name="文本框 55"/>
              <p:cNvSpPr txBox="1"/>
              <p:nvPr/>
            </p:nvSpPr>
            <p:spPr>
              <a:xfrm>
                <a:off x="4976712" y="3300033"/>
                <a:ext cx="1041627" cy="6930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uLnTx/>
                    <a:uFillTx/>
                    <a:cs typeface="+mn-ea"/>
                    <a:sym typeface="+mn-lt"/>
                  </a:rPr>
                  <a:t>2</a:t>
                </a:r>
                <a:endParaRPr kumimoji="0" lang="zh-CN" altLang="en-US" sz="27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40" name="文本框 57"/>
            <p:cNvSpPr txBox="1"/>
            <p:nvPr/>
          </p:nvSpPr>
          <p:spPr>
            <a:xfrm>
              <a:off x="4458419" y="3281652"/>
              <a:ext cx="686120" cy="5984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600" dirty="0">
                  <a:solidFill>
                    <a:prstClr val="white"/>
                  </a:solidFill>
                  <a:cs typeface="+mn-ea"/>
                  <a:sym typeface="+mn-lt"/>
                </a:rPr>
                <a:t>STEP</a:t>
              </a:r>
              <a:endParaRPr lang="zh-CN" altLang="en-US" sz="16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142" name="组合 141"/>
            <p:cNvGrpSpPr/>
            <p:nvPr/>
          </p:nvGrpSpPr>
          <p:grpSpPr>
            <a:xfrm>
              <a:off x="2351725" y="1437450"/>
              <a:ext cx="1962401" cy="3983100"/>
              <a:chOff x="1222375" y="969500"/>
              <a:chExt cx="2616200" cy="5312030"/>
            </a:xfrm>
          </p:grpSpPr>
          <p:sp>
            <p:nvSpPr>
              <p:cNvPr id="183" name="矩形 182"/>
              <p:cNvSpPr/>
              <p:nvPr/>
            </p:nvSpPr>
            <p:spPr>
              <a:xfrm flipH="1">
                <a:off x="2909246" y="1825515"/>
                <a:ext cx="161310" cy="3606910"/>
              </a:xfrm>
              <a:prstGeom prst="rect">
                <a:avLst/>
              </a:prstGeom>
              <a:gradFill>
                <a:gsLst>
                  <a:gs pos="45000">
                    <a:sysClr val="windowText" lastClr="000000">
                      <a:alpha val="10000"/>
                    </a:sysClr>
                  </a:gs>
                  <a:gs pos="100000">
                    <a:sysClr val="windowText" lastClr="000000">
                      <a:alpha val="34000"/>
                    </a:sysClr>
                  </a:gs>
                  <a:gs pos="0">
                    <a:srgbClr val="E2E2E2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184" name="组合 183"/>
              <p:cNvGrpSpPr/>
              <p:nvPr/>
            </p:nvGrpSpPr>
            <p:grpSpPr>
              <a:xfrm>
                <a:off x="1222375" y="969500"/>
                <a:ext cx="2616200" cy="5312030"/>
                <a:chOff x="1222375" y="969500"/>
                <a:chExt cx="2616200" cy="5312030"/>
              </a:xfrm>
            </p:grpSpPr>
            <p:sp>
              <p:nvSpPr>
                <p:cNvPr id="185" name="Freeform 5"/>
                <p:cNvSpPr/>
                <p:nvPr/>
              </p:nvSpPr>
              <p:spPr bwMode="auto">
                <a:xfrm>
                  <a:off x="1222375" y="1825625"/>
                  <a:ext cx="2616200" cy="3606800"/>
                </a:xfrm>
                <a:custGeom>
                  <a:avLst/>
                  <a:gdLst>
                    <a:gd name="T0" fmla="*/ 791 w 791"/>
                    <a:gd name="T1" fmla="*/ 546 h 1092"/>
                    <a:gd name="T2" fmla="*/ 512 w 791"/>
                    <a:gd name="T3" fmla="*/ 186 h 1092"/>
                    <a:gd name="T4" fmla="*/ 512 w 791"/>
                    <a:gd name="T5" fmla="*/ 0 h 1092"/>
                    <a:gd name="T6" fmla="*/ 0 w 791"/>
                    <a:gd name="T7" fmla="*/ 0 h 1092"/>
                    <a:gd name="T8" fmla="*/ 0 w 791"/>
                    <a:gd name="T9" fmla="*/ 1092 h 1092"/>
                    <a:gd name="T10" fmla="*/ 512 w 791"/>
                    <a:gd name="T11" fmla="*/ 1092 h 1092"/>
                    <a:gd name="T12" fmla="*/ 512 w 791"/>
                    <a:gd name="T13" fmla="*/ 907 h 1092"/>
                    <a:gd name="T14" fmla="*/ 791 w 791"/>
                    <a:gd name="T15" fmla="*/ 546 h 10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91" h="1092">
                      <a:moveTo>
                        <a:pt x="791" y="546"/>
                      </a:moveTo>
                      <a:cubicBezTo>
                        <a:pt x="791" y="373"/>
                        <a:pt x="672" y="227"/>
                        <a:pt x="512" y="186"/>
                      </a:cubicBezTo>
                      <a:cubicBezTo>
                        <a:pt x="512" y="0"/>
                        <a:pt x="512" y="0"/>
                        <a:pt x="51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092"/>
                        <a:pt x="0" y="1092"/>
                        <a:pt x="0" y="1092"/>
                      </a:cubicBezTo>
                      <a:cubicBezTo>
                        <a:pt x="512" y="1092"/>
                        <a:pt x="512" y="1092"/>
                        <a:pt x="512" y="1092"/>
                      </a:cubicBezTo>
                      <a:cubicBezTo>
                        <a:pt x="512" y="907"/>
                        <a:pt x="512" y="907"/>
                        <a:pt x="512" y="907"/>
                      </a:cubicBezTo>
                      <a:cubicBezTo>
                        <a:pt x="672" y="865"/>
                        <a:pt x="791" y="720"/>
                        <a:pt x="791" y="546"/>
                      </a:cubicBezTo>
                      <a:close/>
                    </a:path>
                  </a:pathLst>
                </a:custGeom>
                <a:solidFill>
                  <a:srgbClr val="00AE9A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pic>
              <p:nvPicPr>
                <p:cNvPr id="186" name="图片 185"/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grayscl/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colorTemperature colorTemp="2000"/>
                          </a14:imgEffect>
                          <a14:imgEffect>
                            <a14:saturation sat="66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rot="5400000">
                  <a:off x="-1290345" y="3482347"/>
                  <a:ext cx="5312030" cy="286336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43" name="组合 142"/>
            <p:cNvGrpSpPr/>
            <p:nvPr/>
          </p:nvGrpSpPr>
          <p:grpSpPr>
            <a:xfrm>
              <a:off x="3361673" y="3104973"/>
              <a:ext cx="781322" cy="648053"/>
              <a:chOff x="2568792" y="3193380"/>
              <a:chExt cx="1041627" cy="864270"/>
            </a:xfrm>
          </p:grpSpPr>
          <p:grpSp>
            <p:nvGrpSpPr>
              <p:cNvPr id="178" name="组合 177"/>
              <p:cNvGrpSpPr/>
              <p:nvPr/>
            </p:nvGrpSpPr>
            <p:grpSpPr>
              <a:xfrm>
                <a:off x="2657471" y="3193380"/>
                <a:ext cx="867068" cy="864270"/>
                <a:chOff x="6462235" y="1620217"/>
                <a:chExt cx="1872944" cy="1866900"/>
              </a:xfrm>
            </p:grpSpPr>
            <p:sp>
              <p:nvSpPr>
                <p:cNvPr id="180" name="任意多边形 179"/>
                <p:cNvSpPr/>
                <p:nvPr/>
              </p:nvSpPr>
              <p:spPr>
                <a:xfrm>
                  <a:off x="6462235" y="1620217"/>
                  <a:ext cx="1866900" cy="1866900"/>
                </a:xfrm>
                <a:custGeom>
                  <a:avLst/>
                  <a:gdLst>
                    <a:gd name="connsiteX0" fmla="*/ 933450 w 1866900"/>
                    <a:gd name="connsiteY0" fmla="*/ 160062 h 1866900"/>
                    <a:gd name="connsiteX1" fmla="*/ 160062 w 1866900"/>
                    <a:gd name="connsiteY1" fmla="*/ 933450 h 1866900"/>
                    <a:gd name="connsiteX2" fmla="*/ 933450 w 1866900"/>
                    <a:gd name="connsiteY2" fmla="*/ 1706838 h 1866900"/>
                    <a:gd name="connsiteX3" fmla="*/ 1706838 w 1866900"/>
                    <a:gd name="connsiteY3" fmla="*/ 933450 h 1866900"/>
                    <a:gd name="connsiteX4" fmla="*/ 933450 w 1866900"/>
                    <a:gd name="connsiteY4" fmla="*/ 160062 h 1866900"/>
                    <a:gd name="connsiteX5" fmla="*/ 933450 w 1866900"/>
                    <a:gd name="connsiteY5" fmla="*/ 0 h 1866900"/>
                    <a:gd name="connsiteX6" fmla="*/ 1866900 w 1866900"/>
                    <a:gd name="connsiteY6" fmla="*/ 933450 h 1866900"/>
                    <a:gd name="connsiteX7" fmla="*/ 933450 w 1866900"/>
                    <a:gd name="connsiteY7" fmla="*/ 1866900 h 1866900"/>
                    <a:gd name="connsiteX8" fmla="*/ 0 w 1866900"/>
                    <a:gd name="connsiteY8" fmla="*/ 933450 h 1866900"/>
                    <a:gd name="connsiteX9" fmla="*/ 933450 w 1866900"/>
                    <a:gd name="connsiteY9" fmla="*/ 0 h 1866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66900" h="1866900">
                      <a:moveTo>
                        <a:pt x="933450" y="160062"/>
                      </a:moveTo>
                      <a:cubicBezTo>
                        <a:pt x="506320" y="160062"/>
                        <a:pt x="160062" y="506320"/>
                        <a:pt x="160062" y="933450"/>
                      </a:cubicBezTo>
                      <a:cubicBezTo>
                        <a:pt x="160062" y="1360580"/>
                        <a:pt x="506320" y="1706838"/>
                        <a:pt x="933450" y="1706838"/>
                      </a:cubicBezTo>
                      <a:cubicBezTo>
                        <a:pt x="1360580" y="1706838"/>
                        <a:pt x="1706838" y="1360580"/>
                        <a:pt x="1706838" y="933450"/>
                      </a:cubicBezTo>
                      <a:cubicBezTo>
                        <a:pt x="1706838" y="506320"/>
                        <a:pt x="1360580" y="160062"/>
                        <a:pt x="933450" y="160062"/>
                      </a:cubicBezTo>
                      <a:close/>
                      <a:moveTo>
                        <a:pt x="933450" y="0"/>
                      </a:moveTo>
                      <a:cubicBezTo>
                        <a:pt x="1448980" y="0"/>
                        <a:pt x="1866900" y="417920"/>
                        <a:pt x="1866900" y="933450"/>
                      </a:cubicBezTo>
                      <a:cubicBezTo>
                        <a:pt x="1866900" y="1448980"/>
                        <a:pt x="1448980" y="1866900"/>
                        <a:pt x="933450" y="1866900"/>
                      </a:cubicBezTo>
                      <a:cubicBezTo>
                        <a:pt x="417920" y="1866900"/>
                        <a:pt x="0" y="1448980"/>
                        <a:pt x="0" y="933450"/>
                      </a:cubicBezTo>
                      <a:cubicBezTo>
                        <a:pt x="0" y="417920"/>
                        <a:pt x="417920" y="0"/>
                        <a:pt x="933450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22225" cap="flat" cmpd="sng" algn="ctr">
                  <a:noFill/>
                  <a:prstDash val="solid"/>
                  <a:miter lim="800000"/>
                </a:ln>
                <a:effectLst>
                  <a:outerShdw blurRad="635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81" name="椭圆 180"/>
                <p:cNvSpPr/>
                <p:nvPr/>
              </p:nvSpPr>
              <p:spPr>
                <a:xfrm>
                  <a:off x="6468279" y="1620217"/>
                  <a:ext cx="1866900" cy="1866900"/>
                </a:xfrm>
                <a:prstGeom prst="ellipse">
                  <a:avLst/>
                </a:prstGeom>
                <a:noFill/>
                <a:ln w="19050" cap="flat" cmpd="sng" algn="ctr">
                  <a:gradFill flip="none" rotWithShape="1">
                    <a:gsLst>
                      <a:gs pos="0">
                        <a:sysClr val="window" lastClr="FFFFFF"/>
                      </a:gs>
                      <a:gs pos="100000">
                        <a:sysClr val="window" lastClr="FFFFFF">
                          <a:lumMod val="65000"/>
                        </a:sysClr>
                      </a:gs>
                    </a:gsLst>
                    <a:lin ang="2700000" scaled="1"/>
                    <a:tileRect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82" name="椭圆 181"/>
                <p:cNvSpPr/>
                <p:nvPr/>
              </p:nvSpPr>
              <p:spPr>
                <a:xfrm>
                  <a:off x="6622297" y="1782251"/>
                  <a:ext cx="1546776" cy="1546776"/>
                </a:xfrm>
                <a:prstGeom prst="ellipse">
                  <a:avLst/>
                </a:prstGeom>
                <a:noFill/>
                <a:ln w="19050" cap="flat" cmpd="sng" algn="ctr">
                  <a:gradFill flip="none" rotWithShape="1">
                    <a:gsLst>
                      <a:gs pos="0">
                        <a:sysClr val="window" lastClr="FFFFFF">
                          <a:lumMod val="65000"/>
                        </a:sysClr>
                      </a:gs>
                      <a:gs pos="100000">
                        <a:sysClr val="window" lastClr="FFFFFF"/>
                      </a:gs>
                    </a:gsLst>
                    <a:lin ang="2700000" scaled="1"/>
                    <a:tileRect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79" name="文本框 33"/>
              <p:cNvSpPr txBox="1"/>
              <p:nvPr/>
            </p:nvSpPr>
            <p:spPr>
              <a:xfrm>
                <a:off x="2568792" y="3300033"/>
                <a:ext cx="1041627" cy="6930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uLnTx/>
                    <a:uFillTx/>
                    <a:cs typeface="+mn-ea"/>
                    <a:sym typeface="+mn-lt"/>
                  </a:rPr>
                  <a:t>1</a:t>
                </a:r>
                <a:endParaRPr kumimoji="0" lang="zh-CN" altLang="en-US" sz="27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44" name="Group 8"/>
            <p:cNvGrpSpPr>
              <a:grpSpLocks noChangeAspect="1"/>
            </p:cNvGrpSpPr>
            <p:nvPr/>
          </p:nvGrpSpPr>
          <p:grpSpPr bwMode="auto">
            <a:xfrm>
              <a:off x="2732599" y="3958325"/>
              <a:ext cx="532187" cy="582919"/>
              <a:chOff x="3437" y="2282"/>
              <a:chExt cx="679" cy="744"/>
            </a:xfrm>
            <a:solidFill>
              <a:sysClr val="window" lastClr="FFFFFF"/>
            </a:solidFill>
          </p:grpSpPr>
          <p:sp>
            <p:nvSpPr>
              <p:cNvPr id="176" name="Freeform 9"/>
              <p:cNvSpPr/>
              <p:nvPr/>
            </p:nvSpPr>
            <p:spPr bwMode="auto">
              <a:xfrm>
                <a:off x="3595" y="2282"/>
                <a:ext cx="364" cy="379"/>
              </a:xfrm>
              <a:custGeom>
                <a:avLst/>
                <a:gdLst>
                  <a:gd name="T0" fmla="*/ 50 w 152"/>
                  <a:gd name="T1" fmla="*/ 147 h 159"/>
                  <a:gd name="T2" fmla="*/ 39 w 152"/>
                  <a:gd name="T3" fmla="*/ 147 h 159"/>
                  <a:gd name="T4" fmla="*/ 76 w 152"/>
                  <a:gd name="T5" fmla="*/ 159 h 159"/>
                  <a:gd name="T6" fmla="*/ 114 w 152"/>
                  <a:gd name="T7" fmla="*/ 147 h 159"/>
                  <a:gd name="T8" fmla="*/ 103 w 152"/>
                  <a:gd name="T9" fmla="*/ 147 h 159"/>
                  <a:gd name="T10" fmla="*/ 152 w 152"/>
                  <a:gd name="T11" fmla="*/ 76 h 159"/>
                  <a:gd name="T12" fmla="*/ 76 w 152"/>
                  <a:gd name="T13" fmla="*/ 0 h 159"/>
                  <a:gd name="T14" fmla="*/ 0 w 152"/>
                  <a:gd name="T15" fmla="*/ 76 h 159"/>
                  <a:gd name="T16" fmla="*/ 50 w 152"/>
                  <a:gd name="T17" fmla="*/ 147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2" h="159">
                    <a:moveTo>
                      <a:pt x="50" y="147"/>
                    </a:moveTo>
                    <a:cubicBezTo>
                      <a:pt x="39" y="147"/>
                      <a:pt x="39" y="147"/>
                      <a:pt x="39" y="147"/>
                    </a:cubicBezTo>
                    <a:cubicBezTo>
                      <a:pt x="39" y="152"/>
                      <a:pt x="53" y="159"/>
                      <a:pt x="76" y="159"/>
                    </a:cubicBezTo>
                    <a:cubicBezTo>
                      <a:pt x="99" y="159"/>
                      <a:pt x="113" y="152"/>
                      <a:pt x="114" y="147"/>
                    </a:cubicBezTo>
                    <a:cubicBezTo>
                      <a:pt x="103" y="147"/>
                      <a:pt x="103" y="147"/>
                      <a:pt x="103" y="147"/>
                    </a:cubicBezTo>
                    <a:cubicBezTo>
                      <a:pt x="131" y="136"/>
                      <a:pt x="152" y="108"/>
                      <a:pt x="152" y="76"/>
                    </a:cubicBezTo>
                    <a:cubicBezTo>
                      <a:pt x="152" y="34"/>
                      <a:pt x="118" y="0"/>
                      <a:pt x="76" y="0"/>
                    </a:cubicBezTo>
                    <a:cubicBezTo>
                      <a:pt x="34" y="0"/>
                      <a:pt x="0" y="34"/>
                      <a:pt x="0" y="76"/>
                    </a:cubicBezTo>
                    <a:cubicBezTo>
                      <a:pt x="0" y="108"/>
                      <a:pt x="21" y="136"/>
                      <a:pt x="50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7" name="Freeform 10"/>
              <p:cNvSpPr/>
              <p:nvPr/>
            </p:nvSpPr>
            <p:spPr bwMode="auto">
              <a:xfrm>
                <a:off x="3437" y="2633"/>
                <a:ext cx="679" cy="393"/>
              </a:xfrm>
              <a:custGeom>
                <a:avLst/>
                <a:gdLst>
                  <a:gd name="T0" fmla="*/ 222 w 284"/>
                  <a:gd name="T1" fmla="*/ 0 h 165"/>
                  <a:gd name="T2" fmla="*/ 188 w 284"/>
                  <a:gd name="T3" fmla="*/ 0 h 165"/>
                  <a:gd name="T4" fmla="*/ 154 w 284"/>
                  <a:gd name="T5" fmla="*/ 19 h 165"/>
                  <a:gd name="T6" fmla="*/ 154 w 284"/>
                  <a:gd name="T7" fmla="*/ 134 h 165"/>
                  <a:gd name="T8" fmla="*/ 143 w 284"/>
                  <a:gd name="T9" fmla="*/ 146 h 165"/>
                  <a:gd name="T10" fmla="*/ 131 w 284"/>
                  <a:gd name="T11" fmla="*/ 134 h 165"/>
                  <a:gd name="T12" fmla="*/ 131 w 284"/>
                  <a:gd name="T13" fmla="*/ 19 h 165"/>
                  <a:gd name="T14" fmla="*/ 97 w 284"/>
                  <a:gd name="T15" fmla="*/ 0 h 165"/>
                  <a:gd name="T16" fmla="*/ 63 w 284"/>
                  <a:gd name="T17" fmla="*/ 0 h 165"/>
                  <a:gd name="T18" fmla="*/ 0 w 284"/>
                  <a:gd name="T19" fmla="*/ 86 h 165"/>
                  <a:gd name="T20" fmla="*/ 0 w 284"/>
                  <a:gd name="T21" fmla="*/ 165 h 165"/>
                  <a:gd name="T22" fmla="*/ 284 w 284"/>
                  <a:gd name="T23" fmla="*/ 165 h 165"/>
                  <a:gd name="T24" fmla="*/ 284 w 284"/>
                  <a:gd name="T25" fmla="*/ 86 h 165"/>
                  <a:gd name="T26" fmla="*/ 222 w 284"/>
                  <a:gd name="T2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4" h="165">
                    <a:moveTo>
                      <a:pt x="222" y="0"/>
                    </a:moveTo>
                    <a:cubicBezTo>
                      <a:pt x="188" y="0"/>
                      <a:pt x="188" y="0"/>
                      <a:pt x="188" y="0"/>
                    </a:cubicBezTo>
                    <a:cubicBezTo>
                      <a:pt x="188" y="10"/>
                      <a:pt x="172" y="17"/>
                      <a:pt x="154" y="19"/>
                    </a:cubicBezTo>
                    <a:cubicBezTo>
                      <a:pt x="154" y="134"/>
                      <a:pt x="154" y="134"/>
                      <a:pt x="154" y="134"/>
                    </a:cubicBezTo>
                    <a:cubicBezTo>
                      <a:pt x="154" y="140"/>
                      <a:pt x="149" y="146"/>
                      <a:pt x="143" y="146"/>
                    </a:cubicBezTo>
                    <a:cubicBezTo>
                      <a:pt x="136" y="146"/>
                      <a:pt x="131" y="140"/>
                      <a:pt x="131" y="134"/>
                    </a:cubicBezTo>
                    <a:cubicBezTo>
                      <a:pt x="131" y="19"/>
                      <a:pt x="131" y="19"/>
                      <a:pt x="131" y="19"/>
                    </a:cubicBezTo>
                    <a:cubicBezTo>
                      <a:pt x="113" y="17"/>
                      <a:pt x="97" y="11"/>
                      <a:pt x="97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28" y="0"/>
                      <a:pt x="0" y="39"/>
                      <a:pt x="0" y="86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284" y="165"/>
                      <a:pt x="284" y="165"/>
                      <a:pt x="284" y="165"/>
                    </a:cubicBezTo>
                    <a:cubicBezTo>
                      <a:pt x="284" y="86"/>
                      <a:pt x="284" y="86"/>
                      <a:pt x="284" y="86"/>
                    </a:cubicBezTo>
                    <a:cubicBezTo>
                      <a:pt x="284" y="39"/>
                      <a:pt x="256" y="0"/>
                      <a:pt x="2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45" name="文本框 44"/>
            <p:cNvSpPr txBox="1"/>
            <p:nvPr/>
          </p:nvSpPr>
          <p:spPr>
            <a:xfrm>
              <a:off x="2652243" y="3281652"/>
              <a:ext cx="686120" cy="5984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600" dirty="0">
                  <a:solidFill>
                    <a:prstClr val="white"/>
                  </a:solidFill>
                  <a:cs typeface="+mn-ea"/>
                  <a:sym typeface="+mn-lt"/>
                </a:rPr>
                <a:t>STEP</a:t>
              </a:r>
              <a:endParaRPr lang="zh-CN" altLang="en-US" sz="16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147" name="Group 13"/>
            <p:cNvGrpSpPr>
              <a:grpSpLocks noChangeAspect="1"/>
            </p:cNvGrpSpPr>
            <p:nvPr/>
          </p:nvGrpSpPr>
          <p:grpSpPr bwMode="auto">
            <a:xfrm>
              <a:off x="4538542" y="3949211"/>
              <a:ext cx="583580" cy="590256"/>
              <a:chOff x="2426" y="2781"/>
              <a:chExt cx="593" cy="600"/>
            </a:xfrm>
            <a:solidFill>
              <a:sysClr val="window" lastClr="FFFFFF"/>
            </a:solidFill>
          </p:grpSpPr>
          <p:sp>
            <p:nvSpPr>
              <p:cNvPr id="174" name="Freeform 14"/>
              <p:cNvSpPr/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5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48" name="Group 18"/>
            <p:cNvGrpSpPr>
              <a:grpSpLocks noChangeAspect="1"/>
            </p:cNvGrpSpPr>
            <p:nvPr/>
          </p:nvGrpSpPr>
          <p:grpSpPr bwMode="auto">
            <a:xfrm>
              <a:off x="6432340" y="3982452"/>
              <a:ext cx="606216" cy="564677"/>
              <a:chOff x="3802" y="2858"/>
              <a:chExt cx="616" cy="574"/>
            </a:xfrm>
            <a:solidFill>
              <a:sysClr val="window" lastClr="FFFFFF"/>
            </a:solidFill>
          </p:grpSpPr>
          <p:sp>
            <p:nvSpPr>
              <p:cNvPr id="169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0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1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2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3" name="Freeform 23"/>
              <p:cNvSpPr/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49" name="Group 26"/>
            <p:cNvGrpSpPr>
              <a:grpSpLocks noChangeAspect="1"/>
            </p:cNvGrpSpPr>
            <p:nvPr/>
          </p:nvGrpSpPr>
          <p:grpSpPr bwMode="auto">
            <a:xfrm>
              <a:off x="8240849" y="4163259"/>
              <a:ext cx="784484" cy="388772"/>
              <a:chOff x="5676" y="2597"/>
              <a:chExt cx="1061" cy="526"/>
            </a:xfrm>
            <a:solidFill>
              <a:sysClr val="window" lastClr="FFFFFF"/>
            </a:solidFill>
          </p:grpSpPr>
          <p:sp>
            <p:nvSpPr>
              <p:cNvPr id="154" name="Freeform 27"/>
              <p:cNvSpPr/>
              <p:nvPr/>
            </p:nvSpPr>
            <p:spPr bwMode="auto">
              <a:xfrm>
                <a:off x="5747" y="2597"/>
                <a:ext cx="181" cy="115"/>
              </a:xfrm>
              <a:custGeom>
                <a:avLst/>
                <a:gdLst>
                  <a:gd name="T0" fmla="*/ 25 w 76"/>
                  <a:gd name="T1" fmla="*/ 48 h 48"/>
                  <a:gd name="T2" fmla="*/ 64 w 76"/>
                  <a:gd name="T3" fmla="*/ 44 h 48"/>
                  <a:gd name="T4" fmla="*/ 76 w 76"/>
                  <a:gd name="T5" fmla="*/ 13 h 48"/>
                  <a:gd name="T6" fmla="*/ 39 w 76"/>
                  <a:gd name="T7" fmla="*/ 15 h 48"/>
                  <a:gd name="T8" fmla="*/ 23 w 76"/>
                  <a:gd name="T9" fmla="*/ 10 h 48"/>
                  <a:gd name="T10" fmla="*/ 7 w 76"/>
                  <a:gd name="T11" fmla="*/ 20 h 48"/>
                  <a:gd name="T12" fmla="*/ 25 w 76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48">
                    <a:moveTo>
                      <a:pt x="25" y="48"/>
                    </a:moveTo>
                    <a:cubicBezTo>
                      <a:pt x="64" y="44"/>
                      <a:pt x="64" y="44"/>
                      <a:pt x="64" y="44"/>
                    </a:cubicBezTo>
                    <a:cubicBezTo>
                      <a:pt x="66" y="36"/>
                      <a:pt x="69" y="26"/>
                      <a:pt x="76" y="13"/>
                    </a:cubicBezTo>
                    <a:cubicBezTo>
                      <a:pt x="76" y="13"/>
                      <a:pt x="70" y="0"/>
                      <a:pt x="39" y="15"/>
                    </a:cubicBezTo>
                    <a:cubicBezTo>
                      <a:pt x="39" y="15"/>
                      <a:pt x="32" y="14"/>
                      <a:pt x="23" y="10"/>
                    </a:cubicBezTo>
                    <a:cubicBezTo>
                      <a:pt x="23" y="10"/>
                      <a:pt x="0" y="4"/>
                      <a:pt x="7" y="20"/>
                    </a:cubicBezTo>
                    <a:lnTo>
                      <a:pt x="25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5" name="Freeform 28"/>
              <p:cNvSpPr>
                <a:spLocks noEditPoints="1"/>
              </p:cNvSpPr>
              <p:nvPr/>
            </p:nvSpPr>
            <p:spPr bwMode="auto">
              <a:xfrm>
                <a:off x="5759" y="2613"/>
                <a:ext cx="169" cy="101"/>
              </a:xfrm>
              <a:custGeom>
                <a:avLst/>
                <a:gdLst>
                  <a:gd name="T0" fmla="*/ 20 w 71"/>
                  <a:gd name="T1" fmla="*/ 42 h 42"/>
                  <a:gd name="T2" fmla="*/ 2 w 71"/>
                  <a:gd name="T3" fmla="*/ 13 h 42"/>
                  <a:gd name="T4" fmla="*/ 1 w 71"/>
                  <a:gd name="T5" fmla="*/ 4 h 42"/>
                  <a:gd name="T6" fmla="*/ 10 w 71"/>
                  <a:gd name="T7" fmla="*/ 1 h 42"/>
                  <a:gd name="T8" fmla="*/ 18 w 71"/>
                  <a:gd name="T9" fmla="*/ 2 h 42"/>
                  <a:gd name="T10" fmla="*/ 18 w 71"/>
                  <a:gd name="T11" fmla="*/ 2 h 42"/>
                  <a:gd name="T12" fmla="*/ 34 w 71"/>
                  <a:gd name="T13" fmla="*/ 8 h 42"/>
                  <a:gd name="T14" fmla="*/ 59 w 71"/>
                  <a:gd name="T15" fmla="*/ 0 h 42"/>
                  <a:gd name="T16" fmla="*/ 71 w 71"/>
                  <a:gd name="T17" fmla="*/ 6 h 42"/>
                  <a:gd name="T18" fmla="*/ 71 w 71"/>
                  <a:gd name="T19" fmla="*/ 6 h 42"/>
                  <a:gd name="T20" fmla="*/ 71 w 71"/>
                  <a:gd name="T21" fmla="*/ 6 h 42"/>
                  <a:gd name="T22" fmla="*/ 60 w 71"/>
                  <a:gd name="T23" fmla="*/ 37 h 42"/>
                  <a:gd name="T24" fmla="*/ 60 w 71"/>
                  <a:gd name="T25" fmla="*/ 37 h 42"/>
                  <a:gd name="T26" fmla="*/ 20 w 71"/>
                  <a:gd name="T27" fmla="*/ 42 h 42"/>
                  <a:gd name="T28" fmla="*/ 10 w 71"/>
                  <a:gd name="T29" fmla="*/ 2 h 42"/>
                  <a:gd name="T30" fmla="*/ 2 w 71"/>
                  <a:gd name="T31" fmla="*/ 5 h 42"/>
                  <a:gd name="T32" fmla="*/ 3 w 71"/>
                  <a:gd name="T33" fmla="*/ 13 h 42"/>
                  <a:gd name="T34" fmla="*/ 20 w 71"/>
                  <a:gd name="T35" fmla="*/ 40 h 42"/>
                  <a:gd name="T36" fmla="*/ 59 w 71"/>
                  <a:gd name="T37" fmla="*/ 36 h 42"/>
                  <a:gd name="T38" fmla="*/ 70 w 71"/>
                  <a:gd name="T39" fmla="*/ 6 h 42"/>
                  <a:gd name="T40" fmla="*/ 59 w 71"/>
                  <a:gd name="T41" fmla="*/ 1 h 42"/>
                  <a:gd name="T42" fmla="*/ 34 w 71"/>
                  <a:gd name="T43" fmla="*/ 9 h 42"/>
                  <a:gd name="T44" fmla="*/ 34 w 71"/>
                  <a:gd name="T45" fmla="*/ 9 h 42"/>
                  <a:gd name="T46" fmla="*/ 34 w 71"/>
                  <a:gd name="T47" fmla="*/ 9 h 42"/>
                  <a:gd name="T48" fmla="*/ 18 w 71"/>
                  <a:gd name="T49" fmla="*/ 3 h 42"/>
                  <a:gd name="T50" fmla="*/ 10 w 71"/>
                  <a:gd name="T51" fmla="*/ 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1" h="42">
                    <a:moveTo>
                      <a:pt x="20" y="42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9"/>
                      <a:pt x="0" y="6"/>
                      <a:pt x="1" y="4"/>
                    </a:cubicBezTo>
                    <a:cubicBezTo>
                      <a:pt x="3" y="2"/>
                      <a:pt x="6" y="1"/>
                      <a:pt x="10" y="1"/>
                    </a:cubicBezTo>
                    <a:cubicBezTo>
                      <a:pt x="14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6" y="6"/>
                      <a:pt x="33" y="7"/>
                      <a:pt x="34" y="8"/>
                    </a:cubicBezTo>
                    <a:cubicBezTo>
                      <a:pt x="44" y="3"/>
                      <a:pt x="52" y="0"/>
                      <a:pt x="59" y="0"/>
                    </a:cubicBezTo>
                    <a:cubicBezTo>
                      <a:pt x="69" y="0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66" y="17"/>
                      <a:pt x="62" y="28"/>
                      <a:pt x="60" y="37"/>
                    </a:cubicBezTo>
                    <a:cubicBezTo>
                      <a:pt x="60" y="37"/>
                      <a:pt x="60" y="37"/>
                      <a:pt x="60" y="37"/>
                    </a:cubicBezTo>
                    <a:lnTo>
                      <a:pt x="20" y="42"/>
                    </a:lnTo>
                    <a:close/>
                    <a:moveTo>
                      <a:pt x="10" y="2"/>
                    </a:moveTo>
                    <a:cubicBezTo>
                      <a:pt x="7" y="2"/>
                      <a:pt x="4" y="3"/>
                      <a:pt x="2" y="5"/>
                    </a:cubicBezTo>
                    <a:cubicBezTo>
                      <a:pt x="1" y="7"/>
                      <a:pt x="1" y="9"/>
                      <a:pt x="3" y="13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1" y="27"/>
                      <a:pt x="64" y="17"/>
                      <a:pt x="70" y="6"/>
                    </a:cubicBezTo>
                    <a:cubicBezTo>
                      <a:pt x="70" y="5"/>
                      <a:pt x="67" y="1"/>
                      <a:pt x="59" y="1"/>
                    </a:cubicBezTo>
                    <a:cubicBezTo>
                      <a:pt x="52" y="1"/>
                      <a:pt x="44" y="4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27" y="8"/>
                      <a:pt x="18" y="3"/>
                    </a:cubicBezTo>
                    <a:cubicBezTo>
                      <a:pt x="17" y="3"/>
                      <a:pt x="14" y="2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6" name="Freeform 29"/>
              <p:cNvSpPr/>
              <p:nvPr/>
            </p:nvSpPr>
            <p:spPr bwMode="auto">
              <a:xfrm>
                <a:off x="5795" y="2709"/>
                <a:ext cx="119" cy="43"/>
              </a:xfrm>
              <a:custGeom>
                <a:avLst/>
                <a:gdLst>
                  <a:gd name="T0" fmla="*/ 41 w 50"/>
                  <a:gd name="T1" fmla="*/ 0 h 18"/>
                  <a:gd name="T2" fmla="*/ 7 w 50"/>
                  <a:gd name="T3" fmla="*/ 4 h 18"/>
                  <a:gd name="T4" fmla="*/ 1 w 50"/>
                  <a:gd name="T5" fmla="*/ 12 h 18"/>
                  <a:gd name="T6" fmla="*/ 8 w 50"/>
                  <a:gd name="T7" fmla="*/ 17 h 18"/>
                  <a:gd name="T8" fmla="*/ 43 w 50"/>
                  <a:gd name="T9" fmla="*/ 14 h 18"/>
                  <a:gd name="T10" fmla="*/ 49 w 50"/>
                  <a:gd name="T11" fmla="*/ 6 h 18"/>
                  <a:gd name="T12" fmla="*/ 41 w 50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18">
                    <a:moveTo>
                      <a:pt x="41" y="0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3" y="5"/>
                      <a:pt x="0" y="8"/>
                      <a:pt x="1" y="12"/>
                    </a:cubicBezTo>
                    <a:cubicBezTo>
                      <a:pt x="1" y="15"/>
                      <a:pt x="5" y="18"/>
                      <a:pt x="8" y="17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7" y="13"/>
                      <a:pt x="50" y="10"/>
                      <a:pt x="49" y="6"/>
                    </a:cubicBezTo>
                    <a:cubicBezTo>
                      <a:pt x="49" y="3"/>
                      <a:pt x="45" y="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7" name="Freeform 30"/>
              <p:cNvSpPr>
                <a:spLocks noEditPoints="1"/>
              </p:cNvSpPr>
              <p:nvPr/>
            </p:nvSpPr>
            <p:spPr bwMode="auto">
              <a:xfrm>
                <a:off x="5795" y="2707"/>
                <a:ext cx="119" cy="45"/>
              </a:xfrm>
              <a:custGeom>
                <a:avLst/>
                <a:gdLst>
                  <a:gd name="T0" fmla="*/ 8 w 50"/>
                  <a:gd name="T1" fmla="*/ 19 h 19"/>
                  <a:gd name="T2" fmla="*/ 0 w 50"/>
                  <a:gd name="T3" fmla="*/ 13 h 19"/>
                  <a:gd name="T4" fmla="*/ 2 w 50"/>
                  <a:gd name="T5" fmla="*/ 7 h 19"/>
                  <a:gd name="T6" fmla="*/ 7 w 50"/>
                  <a:gd name="T7" fmla="*/ 5 h 19"/>
                  <a:gd name="T8" fmla="*/ 41 w 50"/>
                  <a:gd name="T9" fmla="*/ 1 h 19"/>
                  <a:gd name="T10" fmla="*/ 50 w 50"/>
                  <a:gd name="T11" fmla="*/ 7 h 19"/>
                  <a:gd name="T12" fmla="*/ 48 w 50"/>
                  <a:gd name="T13" fmla="*/ 12 h 19"/>
                  <a:gd name="T14" fmla="*/ 43 w 50"/>
                  <a:gd name="T15" fmla="*/ 15 h 19"/>
                  <a:gd name="T16" fmla="*/ 9 w 50"/>
                  <a:gd name="T17" fmla="*/ 19 h 19"/>
                  <a:gd name="T18" fmla="*/ 8 w 50"/>
                  <a:gd name="T19" fmla="*/ 19 h 19"/>
                  <a:gd name="T20" fmla="*/ 42 w 50"/>
                  <a:gd name="T21" fmla="*/ 2 h 19"/>
                  <a:gd name="T22" fmla="*/ 41 w 50"/>
                  <a:gd name="T23" fmla="*/ 2 h 19"/>
                  <a:gd name="T24" fmla="*/ 7 w 50"/>
                  <a:gd name="T25" fmla="*/ 6 h 19"/>
                  <a:gd name="T26" fmla="*/ 3 w 50"/>
                  <a:gd name="T27" fmla="*/ 8 h 19"/>
                  <a:gd name="T28" fmla="*/ 1 w 50"/>
                  <a:gd name="T29" fmla="*/ 12 h 19"/>
                  <a:gd name="T30" fmla="*/ 8 w 50"/>
                  <a:gd name="T31" fmla="*/ 18 h 19"/>
                  <a:gd name="T32" fmla="*/ 43 w 50"/>
                  <a:gd name="T33" fmla="*/ 14 h 19"/>
                  <a:gd name="T34" fmla="*/ 47 w 50"/>
                  <a:gd name="T35" fmla="*/ 12 h 19"/>
                  <a:gd name="T36" fmla="*/ 49 w 50"/>
                  <a:gd name="T37" fmla="*/ 7 h 19"/>
                  <a:gd name="T38" fmla="*/ 42 w 50"/>
                  <a:gd name="T39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0" h="19">
                    <a:moveTo>
                      <a:pt x="8" y="19"/>
                    </a:moveTo>
                    <a:cubicBezTo>
                      <a:pt x="4" y="19"/>
                      <a:pt x="0" y="16"/>
                      <a:pt x="0" y="13"/>
                    </a:cubicBezTo>
                    <a:cubicBezTo>
                      <a:pt x="0" y="11"/>
                      <a:pt x="0" y="9"/>
                      <a:pt x="2" y="7"/>
                    </a:cubicBezTo>
                    <a:cubicBezTo>
                      <a:pt x="3" y="6"/>
                      <a:pt x="5" y="5"/>
                      <a:pt x="7" y="5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5" y="0"/>
                      <a:pt x="49" y="3"/>
                      <a:pt x="50" y="7"/>
                    </a:cubicBezTo>
                    <a:cubicBezTo>
                      <a:pt x="50" y="9"/>
                      <a:pt x="49" y="11"/>
                      <a:pt x="48" y="12"/>
                    </a:cubicBezTo>
                    <a:cubicBezTo>
                      <a:pt x="47" y="14"/>
                      <a:pt x="45" y="15"/>
                      <a:pt x="43" y="1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19"/>
                      <a:pt x="8" y="19"/>
                      <a:pt x="8" y="19"/>
                    </a:cubicBezTo>
                    <a:close/>
                    <a:moveTo>
                      <a:pt x="42" y="2"/>
                    </a:moveTo>
                    <a:cubicBezTo>
                      <a:pt x="42" y="2"/>
                      <a:pt x="42" y="2"/>
                      <a:pt x="41" y="2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5" y="6"/>
                      <a:pt x="4" y="7"/>
                      <a:pt x="3" y="8"/>
                    </a:cubicBezTo>
                    <a:cubicBezTo>
                      <a:pt x="1" y="9"/>
                      <a:pt x="1" y="11"/>
                      <a:pt x="1" y="12"/>
                    </a:cubicBezTo>
                    <a:cubicBezTo>
                      <a:pt x="2" y="16"/>
                      <a:pt x="5" y="18"/>
                      <a:pt x="8" y="18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5" y="14"/>
                      <a:pt x="46" y="13"/>
                      <a:pt x="47" y="12"/>
                    </a:cubicBezTo>
                    <a:cubicBezTo>
                      <a:pt x="48" y="10"/>
                      <a:pt x="49" y="9"/>
                      <a:pt x="49" y="7"/>
                    </a:cubicBezTo>
                    <a:cubicBezTo>
                      <a:pt x="48" y="4"/>
                      <a:pt x="45" y="2"/>
                      <a:pt x="4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8" name="Freeform 31"/>
              <p:cNvSpPr>
                <a:spLocks noEditPoints="1"/>
              </p:cNvSpPr>
              <p:nvPr/>
            </p:nvSpPr>
            <p:spPr bwMode="auto">
              <a:xfrm>
                <a:off x="5676" y="2752"/>
                <a:ext cx="424" cy="371"/>
              </a:xfrm>
              <a:custGeom>
                <a:avLst/>
                <a:gdLst>
                  <a:gd name="T0" fmla="*/ 153 w 178"/>
                  <a:gd name="T1" fmla="*/ 137 h 155"/>
                  <a:gd name="T2" fmla="*/ 157 w 178"/>
                  <a:gd name="T3" fmla="*/ 137 h 155"/>
                  <a:gd name="T4" fmla="*/ 165 w 178"/>
                  <a:gd name="T5" fmla="*/ 138 h 155"/>
                  <a:gd name="T6" fmla="*/ 168 w 178"/>
                  <a:gd name="T7" fmla="*/ 139 h 155"/>
                  <a:gd name="T8" fmla="*/ 176 w 178"/>
                  <a:gd name="T9" fmla="*/ 135 h 155"/>
                  <a:gd name="T10" fmla="*/ 172 w 178"/>
                  <a:gd name="T11" fmla="*/ 128 h 155"/>
                  <a:gd name="T12" fmla="*/ 166 w 178"/>
                  <a:gd name="T13" fmla="*/ 105 h 155"/>
                  <a:gd name="T14" fmla="*/ 134 w 178"/>
                  <a:gd name="T15" fmla="*/ 34 h 155"/>
                  <a:gd name="T16" fmla="*/ 95 w 178"/>
                  <a:gd name="T17" fmla="*/ 2 h 155"/>
                  <a:gd name="T18" fmla="*/ 94 w 178"/>
                  <a:gd name="T19" fmla="*/ 0 h 155"/>
                  <a:gd name="T20" fmla="*/ 58 w 178"/>
                  <a:gd name="T21" fmla="*/ 4 h 155"/>
                  <a:gd name="T22" fmla="*/ 35 w 178"/>
                  <a:gd name="T23" fmla="*/ 37 h 155"/>
                  <a:gd name="T24" fmla="*/ 21 w 178"/>
                  <a:gd name="T25" fmla="*/ 133 h 155"/>
                  <a:gd name="T26" fmla="*/ 15 w 178"/>
                  <a:gd name="T27" fmla="*/ 148 h 155"/>
                  <a:gd name="T28" fmla="*/ 15 w 178"/>
                  <a:gd name="T29" fmla="*/ 153 h 155"/>
                  <a:gd name="T30" fmla="*/ 24 w 178"/>
                  <a:gd name="T31" fmla="*/ 153 h 155"/>
                  <a:gd name="T32" fmla="*/ 36 w 178"/>
                  <a:gd name="T33" fmla="*/ 150 h 155"/>
                  <a:gd name="T34" fmla="*/ 36 w 178"/>
                  <a:gd name="T35" fmla="*/ 150 h 155"/>
                  <a:gd name="T36" fmla="*/ 36 w 178"/>
                  <a:gd name="T37" fmla="*/ 150 h 155"/>
                  <a:gd name="T38" fmla="*/ 68 w 178"/>
                  <a:gd name="T39" fmla="*/ 153 h 155"/>
                  <a:gd name="T40" fmla="*/ 153 w 178"/>
                  <a:gd name="T41" fmla="*/ 137 h 155"/>
                  <a:gd name="T42" fmla="*/ 67 w 178"/>
                  <a:gd name="T43" fmla="*/ 57 h 155"/>
                  <a:gd name="T44" fmla="*/ 81 w 178"/>
                  <a:gd name="T45" fmla="*/ 50 h 155"/>
                  <a:gd name="T46" fmla="*/ 80 w 178"/>
                  <a:gd name="T47" fmla="*/ 42 h 155"/>
                  <a:gd name="T48" fmla="*/ 86 w 178"/>
                  <a:gd name="T49" fmla="*/ 41 h 155"/>
                  <a:gd name="T50" fmla="*/ 88 w 178"/>
                  <a:gd name="T51" fmla="*/ 49 h 155"/>
                  <a:gd name="T52" fmla="*/ 102 w 178"/>
                  <a:gd name="T53" fmla="*/ 50 h 155"/>
                  <a:gd name="T54" fmla="*/ 100 w 178"/>
                  <a:gd name="T55" fmla="*/ 55 h 155"/>
                  <a:gd name="T56" fmla="*/ 75 w 178"/>
                  <a:gd name="T57" fmla="*/ 62 h 155"/>
                  <a:gd name="T58" fmla="*/ 92 w 178"/>
                  <a:gd name="T59" fmla="*/ 70 h 155"/>
                  <a:gd name="T60" fmla="*/ 106 w 178"/>
                  <a:gd name="T61" fmla="*/ 92 h 155"/>
                  <a:gd name="T62" fmla="*/ 93 w 178"/>
                  <a:gd name="T63" fmla="*/ 98 h 155"/>
                  <a:gd name="T64" fmla="*/ 94 w 178"/>
                  <a:gd name="T65" fmla="*/ 106 h 155"/>
                  <a:gd name="T66" fmla="*/ 87 w 178"/>
                  <a:gd name="T67" fmla="*/ 107 h 155"/>
                  <a:gd name="T68" fmla="*/ 86 w 178"/>
                  <a:gd name="T69" fmla="*/ 99 h 155"/>
                  <a:gd name="T70" fmla="*/ 69 w 178"/>
                  <a:gd name="T71" fmla="*/ 97 h 155"/>
                  <a:gd name="T72" fmla="*/ 70 w 178"/>
                  <a:gd name="T73" fmla="*/ 92 h 155"/>
                  <a:gd name="T74" fmla="*/ 97 w 178"/>
                  <a:gd name="T75" fmla="*/ 90 h 155"/>
                  <a:gd name="T76" fmla="*/ 93 w 178"/>
                  <a:gd name="T77" fmla="*/ 78 h 155"/>
                  <a:gd name="T78" fmla="*/ 78 w 178"/>
                  <a:gd name="T79" fmla="*/ 74 h 155"/>
                  <a:gd name="T80" fmla="*/ 67 w 178"/>
                  <a:gd name="T81" fmla="*/ 5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78" h="155">
                    <a:moveTo>
                      <a:pt x="153" y="137"/>
                    </a:moveTo>
                    <a:cubicBezTo>
                      <a:pt x="153" y="137"/>
                      <a:pt x="154" y="137"/>
                      <a:pt x="157" y="137"/>
                    </a:cubicBezTo>
                    <a:cubicBezTo>
                      <a:pt x="160" y="137"/>
                      <a:pt x="162" y="137"/>
                      <a:pt x="165" y="138"/>
                    </a:cubicBezTo>
                    <a:cubicBezTo>
                      <a:pt x="165" y="138"/>
                      <a:pt x="166" y="139"/>
                      <a:pt x="168" y="139"/>
                    </a:cubicBezTo>
                    <a:cubicBezTo>
                      <a:pt x="172" y="139"/>
                      <a:pt x="174" y="137"/>
                      <a:pt x="176" y="135"/>
                    </a:cubicBezTo>
                    <a:cubicBezTo>
                      <a:pt x="176" y="135"/>
                      <a:pt x="178" y="132"/>
                      <a:pt x="172" y="128"/>
                    </a:cubicBezTo>
                    <a:cubicBezTo>
                      <a:pt x="172" y="128"/>
                      <a:pt x="162" y="123"/>
                      <a:pt x="166" y="105"/>
                    </a:cubicBezTo>
                    <a:cubicBezTo>
                      <a:pt x="166" y="105"/>
                      <a:pt x="171" y="57"/>
                      <a:pt x="134" y="34"/>
                    </a:cubicBezTo>
                    <a:cubicBezTo>
                      <a:pt x="133" y="33"/>
                      <a:pt x="96" y="10"/>
                      <a:pt x="95" y="2"/>
                    </a:cubicBezTo>
                    <a:cubicBezTo>
                      <a:pt x="95" y="2"/>
                      <a:pt x="95" y="1"/>
                      <a:pt x="94" y="0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4" y="12"/>
                      <a:pt x="46" y="24"/>
                      <a:pt x="35" y="37"/>
                    </a:cubicBezTo>
                    <a:cubicBezTo>
                      <a:pt x="35" y="37"/>
                      <a:pt x="0" y="78"/>
                      <a:pt x="21" y="133"/>
                    </a:cubicBezTo>
                    <a:cubicBezTo>
                      <a:pt x="21" y="134"/>
                      <a:pt x="22" y="137"/>
                      <a:pt x="15" y="148"/>
                    </a:cubicBezTo>
                    <a:cubicBezTo>
                      <a:pt x="15" y="148"/>
                      <a:pt x="14" y="151"/>
                      <a:pt x="15" y="153"/>
                    </a:cubicBezTo>
                    <a:cubicBezTo>
                      <a:pt x="16" y="155"/>
                      <a:pt x="19" y="155"/>
                      <a:pt x="24" y="153"/>
                    </a:cubicBezTo>
                    <a:cubicBezTo>
                      <a:pt x="24" y="153"/>
                      <a:pt x="28" y="151"/>
                      <a:pt x="36" y="150"/>
                    </a:cubicBezTo>
                    <a:cubicBezTo>
                      <a:pt x="36" y="150"/>
                      <a:pt x="36" y="150"/>
                      <a:pt x="36" y="150"/>
                    </a:cubicBezTo>
                    <a:cubicBezTo>
                      <a:pt x="36" y="150"/>
                      <a:pt x="36" y="150"/>
                      <a:pt x="36" y="150"/>
                    </a:cubicBezTo>
                    <a:cubicBezTo>
                      <a:pt x="36" y="150"/>
                      <a:pt x="49" y="153"/>
                      <a:pt x="68" y="153"/>
                    </a:cubicBezTo>
                    <a:cubicBezTo>
                      <a:pt x="88" y="153"/>
                      <a:pt x="119" y="150"/>
                      <a:pt x="153" y="137"/>
                    </a:cubicBezTo>
                    <a:close/>
                    <a:moveTo>
                      <a:pt x="67" y="57"/>
                    </a:moveTo>
                    <a:cubicBezTo>
                      <a:pt x="67" y="57"/>
                      <a:pt x="69" y="52"/>
                      <a:pt x="81" y="50"/>
                    </a:cubicBezTo>
                    <a:cubicBezTo>
                      <a:pt x="80" y="42"/>
                      <a:pt x="80" y="42"/>
                      <a:pt x="80" y="42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8" y="49"/>
                      <a:pt x="88" y="49"/>
                      <a:pt x="88" y="49"/>
                    </a:cubicBezTo>
                    <a:cubicBezTo>
                      <a:pt x="88" y="49"/>
                      <a:pt x="96" y="48"/>
                      <a:pt x="102" y="50"/>
                    </a:cubicBezTo>
                    <a:cubicBezTo>
                      <a:pt x="100" y="55"/>
                      <a:pt x="100" y="55"/>
                      <a:pt x="100" y="55"/>
                    </a:cubicBezTo>
                    <a:cubicBezTo>
                      <a:pt x="100" y="55"/>
                      <a:pt x="78" y="52"/>
                      <a:pt x="75" y="62"/>
                    </a:cubicBezTo>
                    <a:cubicBezTo>
                      <a:pt x="75" y="62"/>
                      <a:pt x="73" y="69"/>
                      <a:pt x="92" y="70"/>
                    </a:cubicBezTo>
                    <a:cubicBezTo>
                      <a:pt x="92" y="70"/>
                      <a:pt x="119" y="73"/>
                      <a:pt x="106" y="92"/>
                    </a:cubicBezTo>
                    <a:cubicBezTo>
                      <a:pt x="106" y="92"/>
                      <a:pt x="102" y="97"/>
                      <a:pt x="93" y="98"/>
                    </a:cubicBezTo>
                    <a:cubicBezTo>
                      <a:pt x="94" y="106"/>
                      <a:pt x="94" y="106"/>
                      <a:pt x="94" y="106"/>
                    </a:cubicBezTo>
                    <a:cubicBezTo>
                      <a:pt x="87" y="107"/>
                      <a:pt x="87" y="107"/>
                      <a:pt x="87" y="107"/>
                    </a:cubicBezTo>
                    <a:cubicBezTo>
                      <a:pt x="86" y="99"/>
                      <a:pt x="86" y="99"/>
                      <a:pt x="86" y="99"/>
                    </a:cubicBezTo>
                    <a:cubicBezTo>
                      <a:pt x="86" y="99"/>
                      <a:pt x="75" y="100"/>
                      <a:pt x="69" y="97"/>
                    </a:cubicBezTo>
                    <a:cubicBezTo>
                      <a:pt x="70" y="92"/>
                      <a:pt x="70" y="92"/>
                      <a:pt x="70" y="92"/>
                    </a:cubicBezTo>
                    <a:cubicBezTo>
                      <a:pt x="70" y="92"/>
                      <a:pt x="84" y="98"/>
                      <a:pt x="97" y="90"/>
                    </a:cubicBezTo>
                    <a:cubicBezTo>
                      <a:pt x="97" y="90"/>
                      <a:pt x="108" y="82"/>
                      <a:pt x="93" y="78"/>
                    </a:cubicBezTo>
                    <a:cubicBezTo>
                      <a:pt x="93" y="78"/>
                      <a:pt x="85" y="76"/>
                      <a:pt x="78" y="74"/>
                    </a:cubicBezTo>
                    <a:cubicBezTo>
                      <a:pt x="78" y="74"/>
                      <a:pt x="60" y="70"/>
                      <a:pt x="67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9" name="Freeform 32"/>
              <p:cNvSpPr/>
              <p:nvPr/>
            </p:nvSpPr>
            <p:spPr bwMode="auto">
              <a:xfrm>
                <a:off x="6433" y="2606"/>
                <a:ext cx="176" cy="108"/>
              </a:xfrm>
              <a:custGeom>
                <a:avLst/>
                <a:gdLst>
                  <a:gd name="T0" fmla="*/ 21 w 74"/>
                  <a:gd name="T1" fmla="*/ 45 h 45"/>
                  <a:gd name="T2" fmla="*/ 60 w 74"/>
                  <a:gd name="T3" fmla="*/ 44 h 45"/>
                  <a:gd name="T4" fmla="*/ 74 w 74"/>
                  <a:gd name="T5" fmla="*/ 15 h 45"/>
                  <a:gd name="T6" fmla="*/ 38 w 74"/>
                  <a:gd name="T7" fmla="*/ 14 h 45"/>
                  <a:gd name="T8" fmla="*/ 23 w 74"/>
                  <a:gd name="T9" fmla="*/ 8 h 45"/>
                  <a:gd name="T10" fmla="*/ 6 w 74"/>
                  <a:gd name="T11" fmla="*/ 17 h 45"/>
                  <a:gd name="T12" fmla="*/ 21 w 74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45">
                    <a:moveTo>
                      <a:pt x="21" y="45"/>
                    </a:moveTo>
                    <a:cubicBezTo>
                      <a:pt x="60" y="44"/>
                      <a:pt x="60" y="44"/>
                      <a:pt x="60" y="44"/>
                    </a:cubicBezTo>
                    <a:cubicBezTo>
                      <a:pt x="62" y="37"/>
                      <a:pt x="66" y="27"/>
                      <a:pt x="74" y="15"/>
                    </a:cubicBezTo>
                    <a:cubicBezTo>
                      <a:pt x="74" y="15"/>
                      <a:pt x="69" y="2"/>
                      <a:pt x="38" y="14"/>
                    </a:cubicBezTo>
                    <a:cubicBezTo>
                      <a:pt x="38" y="14"/>
                      <a:pt x="31" y="13"/>
                      <a:pt x="23" y="8"/>
                    </a:cubicBezTo>
                    <a:cubicBezTo>
                      <a:pt x="23" y="8"/>
                      <a:pt x="0" y="0"/>
                      <a:pt x="6" y="17"/>
                    </a:cubicBezTo>
                    <a:lnTo>
                      <a:pt x="21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0" name="Freeform 33"/>
              <p:cNvSpPr>
                <a:spLocks noEditPoints="1"/>
              </p:cNvSpPr>
              <p:nvPr/>
            </p:nvSpPr>
            <p:spPr bwMode="auto">
              <a:xfrm>
                <a:off x="6442" y="2621"/>
                <a:ext cx="167" cy="95"/>
              </a:xfrm>
              <a:custGeom>
                <a:avLst/>
                <a:gdLst>
                  <a:gd name="T0" fmla="*/ 17 w 70"/>
                  <a:gd name="T1" fmla="*/ 40 h 40"/>
                  <a:gd name="T2" fmla="*/ 2 w 70"/>
                  <a:gd name="T3" fmla="*/ 11 h 40"/>
                  <a:gd name="T4" fmla="*/ 2 w 70"/>
                  <a:gd name="T5" fmla="*/ 2 h 40"/>
                  <a:gd name="T6" fmla="*/ 9 w 70"/>
                  <a:gd name="T7" fmla="*/ 0 h 40"/>
                  <a:gd name="T8" fmla="*/ 19 w 70"/>
                  <a:gd name="T9" fmla="*/ 1 h 40"/>
                  <a:gd name="T10" fmla="*/ 19 w 70"/>
                  <a:gd name="T11" fmla="*/ 1 h 40"/>
                  <a:gd name="T12" fmla="*/ 34 w 70"/>
                  <a:gd name="T13" fmla="*/ 8 h 40"/>
                  <a:gd name="T14" fmla="*/ 56 w 70"/>
                  <a:gd name="T15" fmla="*/ 2 h 40"/>
                  <a:gd name="T16" fmla="*/ 70 w 70"/>
                  <a:gd name="T17" fmla="*/ 9 h 40"/>
                  <a:gd name="T18" fmla="*/ 70 w 70"/>
                  <a:gd name="T19" fmla="*/ 9 h 40"/>
                  <a:gd name="T20" fmla="*/ 70 w 70"/>
                  <a:gd name="T21" fmla="*/ 10 h 40"/>
                  <a:gd name="T22" fmla="*/ 56 w 70"/>
                  <a:gd name="T23" fmla="*/ 39 h 40"/>
                  <a:gd name="T24" fmla="*/ 56 w 70"/>
                  <a:gd name="T25" fmla="*/ 39 h 40"/>
                  <a:gd name="T26" fmla="*/ 17 w 70"/>
                  <a:gd name="T27" fmla="*/ 40 h 40"/>
                  <a:gd name="T28" fmla="*/ 9 w 70"/>
                  <a:gd name="T29" fmla="*/ 1 h 40"/>
                  <a:gd name="T30" fmla="*/ 3 w 70"/>
                  <a:gd name="T31" fmla="*/ 3 h 40"/>
                  <a:gd name="T32" fmla="*/ 3 w 70"/>
                  <a:gd name="T33" fmla="*/ 11 h 40"/>
                  <a:gd name="T34" fmla="*/ 17 w 70"/>
                  <a:gd name="T35" fmla="*/ 39 h 40"/>
                  <a:gd name="T36" fmla="*/ 55 w 70"/>
                  <a:gd name="T37" fmla="*/ 38 h 40"/>
                  <a:gd name="T38" fmla="*/ 69 w 70"/>
                  <a:gd name="T39" fmla="*/ 9 h 40"/>
                  <a:gd name="T40" fmla="*/ 56 w 70"/>
                  <a:gd name="T41" fmla="*/ 4 h 40"/>
                  <a:gd name="T42" fmla="*/ 34 w 70"/>
                  <a:gd name="T43" fmla="*/ 9 h 40"/>
                  <a:gd name="T44" fmla="*/ 34 w 70"/>
                  <a:gd name="T45" fmla="*/ 9 h 40"/>
                  <a:gd name="T46" fmla="*/ 34 w 70"/>
                  <a:gd name="T47" fmla="*/ 9 h 40"/>
                  <a:gd name="T48" fmla="*/ 18 w 70"/>
                  <a:gd name="T49" fmla="*/ 2 h 40"/>
                  <a:gd name="T50" fmla="*/ 9 w 70"/>
                  <a:gd name="T51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0" h="40">
                    <a:moveTo>
                      <a:pt x="17" y="40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0" y="7"/>
                      <a:pt x="0" y="4"/>
                      <a:pt x="2" y="2"/>
                    </a:cubicBezTo>
                    <a:cubicBezTo>
                      <a:pt x="3" y="0"/>
                      <a:pt x="5" y="0"/>
                      <a:pt x="9" y="0"/>
                    </a:cubicBezTo>
                    <a:cubicBezTo>
                      <a:pt x="14" y="0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26" y="6"/>
                      <a:pt x="33" y="8"/>
                      <a:pt x="34" y="8"/>
                    </a:cubicBezTo>
                    <a:cubicBezTo>
                      <a:pt x="43" y="4"/>
                      <a:pt x="50" y="2"/>
                      <a:pt x="56" y="2"/>
                    </a:cubicBezTo>
                    <a:cubicBezTo>
                      <a:pt x="68" y="2"/>
                      <a:pt x="70" y="9"/>
                      <a:pt x="70" y="9"/>
                    </a:cubicBezTo>
                    <a:cubicBezTo>
                      <a:pt x="70" y="9"/>
                      <a:pt x="70" y="9"/>
                      <a:pt x="70" y="9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64" y="20"/>
                      <a:pt x="59" y="30"/>
                      <a:pt x="56" y="39"/>
                    </a:cubicBezTo>
                    <a:cubicBezTo>
                      <a:pt x="56" y="39"/>
                      <a:pt x="56" y="39"/>
                      <a:pt x="56" y="39"/>
                    </a:cubicBezTo>
                    <a:lnTo>
                      <a:pt x="17" y="40"/>
                    </a:lnTo>
                    <a:close/>
                    <a:moveTo>
                      <a:pt x="9" y="1"/>
                    </a:moveTo>
                    <a:cubicBezTo>
                      <a:pt x="6" y="1"/>
                      <a:pt x="4" y="1"/>
                      <a:pt x="3" y="3"/>
                    </a:cubicBezTo>
                    <a:cubicBezTo>
                      <a:pt x="1" y="4"/>
                      <a:pt x="1" y="7"/>
                      <a:pt x="3" y="11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8" y="29"/>
                      <a:pt x="63" y="19"/>
                      <a:pt x="69" y="9"/>
                    </a:cubicBezTo>
                    <a:cubicBezTo>
                      <a:pt x="69" y="8"/>
                      <a:pt x="66" y="4"/>
                      <a:pt x="56" y="4"/>
                    </a:cubicBezTo>
                    <a:cubicBezTo>
                      <a:pt x="50" y="4"/>
                      <a:pt x="43" y="5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3" y="9"/>
                      <a:pt x="27" y="8"/>
                      <a:pt x="18" y="2"/>
                    </a:cubicBezTo>
                    <a:cubicBezTo>
                      <a:pt x="18" y="2"/>
                      <a:pt x="13" y="1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1" name="Freeform 34"/>
              <p:cNvSpPr/>
              <p:nvPr/>
            </p:nvSpPr>
            <p:spPr bwMode="auto">
              <a:xfrm>
                <a:off x="6471" y="2721"/>
                <a:ext cx="114" cy="34"/>
              </a:xfrm>
              <a:custGeom>
                <a:avLst/>
                <a:gdLst>
                  <a:gd name="T0" fmla="*/ 40 w 48"/>
                  <a:gd name="T1" fmla="*/ 0 h 14"/>
                  <a:gd name="T2" fmla="*/ 6 w 48"/>
                  <a:gd name="T3" fmla="*/ 1 h 14"/>
                  <a:gd name="T4" fmla="*/ 0 w 48"/>
                  <a:gd name="T5" fmla="*/ 7 h 14"/>
                  <a:gd name="T6" fmla="*/ 7 w 48"/>
                  <a:gd name="T7" fmla="*/ 14 h 14"/>
                  <a:gd name="T8" fmla="*/ 41 w 48"/>
                  <a:gd name="T9" fmla="*/ 13 h 14"/>
                  <a:gd name="T10" fmla="*/ 48 w 48"/>
                  <a:gd name="T11" fmla="*/ 6 h 14"/>
                  <a:gd name="T12" fmla="*/ 40 w 48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">
                    <a:moveTo>
                      <a:pt x="40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3" y="1"/>
                      <a:pt x="0" y="4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5" y="12"/>
                      <a:pt x="48" y="10"/>
                      <a:pt x="48" y="6"/>
                    </a:cubicBezTo>
                    <a:cubicBezTo>
                      <a:pt x="47" y="2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2" name="Freeform 35"/>
              <p:cNvSpPr>
                <a:spLocks noEditPoints="1"/>
              </p:cNvSpPr>
              <p:nvPr/>
            </p:nvSpPr>
            <p:spPr bwMode="auto">
              <a:xfrm>
                <a:off x="6468" y="2719"/>
                <a:ext cx="117" cy="36"/>
              </a:xfrm>
              <a:custGeom>
                <a:avLst/>
                <a:gdLst>
                  <a:gd name="T0" fmla="*/ 8 w 49"/>
                  <a:gd name="T1" fmla="*/ 15 h 15"/>
                  <a:gd name="T2" fmla="*/ 0 w 49"/>
                  <a:gd name="T3" fmla="*/ 8 h 15"/>
                  <a:gd name="T4" fmla="*/ 2 w 49"/>
                  <a:gd name="T5" fmla="*/ 3 h 15"/>
                  <a:gd name="T6" fmla="*/ 7 w 49"/>
                  <a:gd name="T7" fmla="*/ 1 h 15"/>
                  <a:gd name="T8" fmla="*/ 42 w 49"/>
                  <a:gd name="T9" fmla="*/ 0 h 15"/>
                  <a:gd name="T10" fmla="*/ 49 w 49"/>
                  <a:gd name="T11" fmla="*/ 7 h 15"/>
                  <a:gd name="T12" fmla="*/ 42 w 49"/>
                  <a:gd name="T13" fmla="*/ 14 h 15"/>
                  <a:gd name="T14" fmla="*/ 8 w 49"/>
                  <a:gd name="T15" fmla="*/ 15 h 15"/>
                  <a:gd name="T16" fmla="*/ 42 w 49"/>
                  <a:gd name="T17" fmla="*/ 1 h 15"/>
                  <a:gd name="T18" fmla="*/ 41 w 49"/>
                  <a:gd name="T19" fmla="*/ 1 h 15"/>
                  <a:gd name="T20" fmla="*/ 7 w 49"/>
                  <a:gd name="T21" fmla="*/ 2 h 15"/>
                  <a:gd name="T22" fmla="*/ 3 w 49"/>
                  <a:gd name="T23" fmla="*/ 4 h 15"/>
                  <a:gd name="T24" fmla="*/ 1 w 49"/>
                  <a:gd name="T25" fmla="*/ 8 h 15"/>
                  <a:gd name="T26" fmla="*/ 8 w 49"/>
                  <a:gd name="T27" fmla="*/ 14 h 15"/>
                  <a:gd name="T28" fmla="*/ 8 w 49"/>
                  <a:gd name="T29" fmla="*/ 14 h 15"/>
                  <a:gd name="T30" fmla="*/ 42 w 49"/>
                  <a:gd name="T31" fmla="*/ 13 h 15"/>
                  <a:gd name="T32" fmla="*/ 48 w 49"/>
                  <a:gd name="T33" fmla="*/ 7 h 15"/>
                  <a:gd name="T34" fmla="*/ 42 w 49"/>
                  <a:gd name="T35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15">
                    <a:moveTo>
                      <a:pt x="8" y="15"/>
                    </a:moveTo>
                    <a:cubicBezTo>
                      <a:pt x="4" y="15"/>
                      <a:pt x="0" y="12"/>
                      <a:pt x="0" y="8"/>
                    </a:cubicBezTo>
                    <a:cubicBezTo>
                      <a:pt x="0" y="6"/>
                      <a:pt x="1" y="5"/>
                      <a:pt x="2" y="3"/>
                    </a:cubicBezTo>
                    <a:cubicBezTo>
                      <a:pt x="4" y="2"/>
                      <a:pt x="5" y="1"/>
                      <a:pt x="7" y="1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6" y="0"/>
                      <a:pt x="49" y="3"/>
                      <a:pt x="49" y="7"/>
                    </a:cubicBezTo>
                    <a:cubicBezTo>
                      <a:pt x="49" y="11"/>
                      <a:pt x="46" y="14"/>
                      <a:pt x="42" y="14"/>
                    </a:cubicBezTo>
                    <a:lnTo>
                      <a:pt x="8" y="15"/>
                    </a:lnTo>
                    <a:close/>
                    <a:moveTo>
                      <a:pt x="42" y="1"/>
                    </a:moveTo>
                    <a:cubicBezTo>
                      <a:pt x="41" y="1"/>
                      <a:pt x="41" y="1"/>
                      <a:pt x="41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4" y="3"/>
                      <a:pt x="3" y="4"/>
                    </a:cubicBezTo>
                    <a:cubicBezTo>
                      <a:pt x="2" y="5"/>
                      <a:pt x="1" y="7"/>
                      <a:pt x="1" y="8"/>
                    </a:cubicBezTo>
                    <a:cubicBezTo>
                      <a:pt x="1" y="12"/>
                      <a:pt x="4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5" y="13"/>
                      <a:pt x="48" y="10"/>
                      <a:pt x="48" y="7"/>
                    </a:cubicBezTo>
                    <a:cubicBezTo>
                      <a:pt x="48" y="4"/>
                      <a:pt x="45" y="1"/>
                      <a:pt x="4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3" name="Freeform 36"/>
              <p:cNvSpPr>
                <a:spLocks noEditPoints="1"/>
              </p:cNvSpPr>
              <p:nvPr/>
            </p:nvSpPr>
            <p:spPr bwMode="auto">
              <a:xfrm>
                <a:off x="6335" y="2762"/>
                <a:ext cx="402" cy="354"/>
              </a:xfrm>
              <a:custGeom>
                <a:avLst/>
                <a:gdLst>
                  <a:gd name="T0" fmla="*/ 163 w 169"/>
                  <a:gd name="T1" fmla="*/ 131 h 148"/>
                  <a:gd name="T2" fmla="*/ 159 w 169"/>
                  <a:gd name="T3" fmla="*/ 108 h 148"/>
                  <a:gd name="T4" fmla="*/ 135 w 169"/>
                  <a:gd name="T5" fmla="*/ 36 h 148"/>
                  <a:gd name="T6" fmla="*/ 99 w 169"/>
                  <a:gd name="T7" fmla="*/ 2 h 148"/>
                  <a:gd name="T8" fmla="*/ 99 w 169"/>
                  <a:gd name="T9" fmla="*/ 0 h 148"/>
                  <a:gd name="T10" fmla="*/ 63 w 169"/>
                  <a:gd name="T11" fmla="*/ 1 h 148"/>
                  <a:gd name="T12" fmla="*/ 38 w 169"/>
                  <a:gd name="T13" fmla="*/ 31 h 148"/>
                  <a:gd name="T14" fmla="*/ 15 w 169"/>
                  <a:gd name="T15" fmla="*/ 124 h 148"/>
                  <a:gd name="T16" fmla="*/ 8 w 169"/>
                  <a:gd name="T17" fmla="*/ 139 h 148"/>
                  <a:gd name="T18" fmla="*/ 8 w 169"/>
                  <a:gd name="T19" fmla="*/ 139 h 148"/>
                  <a:gd name="T20" fmla="*/ 7 w 169"/>
                  <a:gd name="T21" fmla="*/ 143 h 148"/>
                  <a:gd name="T22" fmla="*/ 16 w 169"/>
                  <a:gd name="T23" fmla="*/ 144 h 148"/>
                  <a:gd name="T24" fmla="*/ 28 w 169"/>
                  <a:gd name="T25" fmla="*/ 142 h 148"/>
                  <a:gd name="T26" fmla="*/ 28 w 169"/>
                  <a:gd name="T27" fmla="*/ 142 h 148"/>
                  <a:gd name="T28" fmla="*/ 29 w 169"/>
                  <a:gd name="T29" fmla="*/ 142 h 148"/>
                  <a:gd name="T30" fmla="*/ 78 w 169"/>
                  <a:gd name="T31" fmla="*/ 148 h 148"/>
                  <a:gd name="T32" fmla="*/ 143 w 169"/>
                  <a:gd name="T33" fmla="*/ 139 h 148"/>
                  <a:gd name="T34" fmla="*/ 155 w 169"/>
                  <a:gd name="T35" fmla="*/ 141 h 148"/>
                  <a:gd name="T36" fmla="*/ 159 w 169"/>
                  <a:gd name="T37" fmla="*/ 142 h 148"/>
                  <a:gd name="T38" fmla="*/ 167 w 169"/>
                  <a:gd name="T39" fmla="*/ 138 h 148"/>
                  <a:gd name="T40" fmla="*/ 163 w 169"/>
                  <a:gd name="T41" fmla="*/ 131 h 148"/>
                  <a:gd name="T42" fmla="*/ 107 w 169"/>
                  <a:gd name="T43" fmla="*/ 101 h 148"/>
                  <a:gd name="T44" fmla="*/ 56 w 169"/>
                  <a:gd name="T45" fmla="*/ 100 h 148"/>
                  <a:gd name="T46" fmla="*/ 56 w 169"/>
                  <a:gd name="T47" fmla="*/ 96 h 148"/>
                  <a:gd name="T48" fmla="*/ 70 w 169"/>
                  <a:gd name="T49" fmla="*/ 79 h 148"/>
                  <a:gd name="T50" fmla="*/ 70 w 169"/>
                  <a:gd name="T51" fmla="*/ 73 h 148"/>
                  <a:gd name="T52" fmla="*/ 57 w 169"/>
                  <a:gd name="T53" fmla="*/ 73 h 148"/>
                  <a:gd name="T54" fmla="*/ 57 w 169"/>
                  <a:gd name="T55" fmla="*/ 67 h 148"/>
                  <a:gd name="T56" fmla="*/ 68 w 169"/>
                  <a:gd name="T57" fmla="*/ 67 h 148"/>
                  <a:gd name="T58" fmla="*/ 67 w 169"/>
                  <a:gd name="T59" fmla="*/ 57 h 148"/>
                  <a:gd name="T60" fmla="*/ 91 w 169"/>
                  <a:gd name="T61" fmla="*/ 39 h 148"/>
                  <a:gd name="T62" fmla="*/ 104 w 169"/>
                  <a:gd name="T63" fmla="*/ 41 h 148"/>
                  <a:gd name="T64" fmla="*/ 102 w 169"/>
                  <a:gd name="T65" fmla="*/ 47 h 148"/>
                  <a:gd name="T66" fmla="*/ 91 w 169"/>
                  <a:gd name="T67" fmla="*/ 45 h 148"/>
                  <a:gd name="T68" fmla="*/ 77 w 169"/>
                  <a:gd name="T69" fmla="*/ 57 h 148"/>
                  <a:gd name="T70" fmla="*/ 79 w 169"/>
                  <a:gd name="T71" fmla="*/ 67 h 148"/>
                  <a:gd name="T72" fmla="*/ 97 w 169"/>
                  <a:gd name="T73" fmla="*/ 67 h 148"/>
                  <a:gd name="T74" fmla="*/ 96 w 169"/>
                  <a:gd name="T75" fmla="*/ 73 h 148"/>
                  <a:gd name="T76" fmla="*/ 80 w 169"/>
                  <a:gd name="T77" fmla="*/ 73 h 148"/>
                  <a:gd name="T78" fmla="*/ 79 w 169"/>
                  <a:gd name="T79" fmla="*/ 83 h 148"/>
                  <a:gd name="T80" fmla="*/ 71 w 169"/>
                  <a:gd name="T81" fmla="*/ 93 h 148"/>
                  <a:gd name="T82" fmla="*/ 71 w 169"/>
                  <a:gd name="T83" fmla="*/ 94 h 148"/>
                  <a:gd name="T84" fmla="*/ 107 w 169"/>
                  <a:gd name="T85" fmla="*/ 94 h 148"/>
                  <a:gd name="T86" fmla="*/ 107 w 169"/>
                  <a:gd name="T87" fmla="*/ 10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9" h="148">
                    <a:moveTo>
                      <a:pt x="163" y="131"/>
                    </a:moveTo>
                    <a:cubicBezTo>
                      <a:pt x="163" y="131"/>
                      <a:pt x="154" y="125"/>
                      <a:pt x="159" y="108"/>
                    </a:cubicBezTo>
                    <a:cubicBezTo>
                      <a:pt x="159" y="108"/>
                      <a:pt x="168" y="62"/>
                      <a:pt x="135" y="36"/>
                    </a:cubicBezTo>
                    <a:cubicBezTo>
                      <a:pt x="133" y="35"/>
                      <a:pt x="100" y="10"/>
                      <a:pt x="99" y="2"/>
                    </a:cubicBezTo>
                    <a:cubicBezTo>
                      <a:pt x="99" y="2"/>
                      <a:pt x="99" y="1"/>
                      <a:pt x="99" y="0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58" y="9"/>
                      <a:pt x="50" y="19"/>
                      <a:pt x="38" y="31"/>
                    </a:cubicBezTo>
                    <a:cubicBezTo>
                      <a:pt x="37" y="32"/>
                      <a:pt x="0" y="69"/>
                      <a:pt x="15" y="124"/>
                    </a:cubicBezTo>
                    <a:cubicBezTo>
                      <a:pt x="15" y="125"/>
                      <a:pt x="16" y="128"/>
                      <a:pt x="8" y="139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8" y="139"/>
                      <a:pt x="6" y="142"/>
                      <a:pt x="7" y="143"/>
                    </a:cubicBezTo>
                    <a:cubicBezTo>
                      <a:pt x="9" y="145"/>
                      <a:pt x="12" y="145"/>
                      <a:pt x="16" y="144"/>
                    </a:cubicBezTo>
                    <a:cubicBezTo>
                      <a:pt x="16" y="144"/>
                      <a:pt x="21" y="143"/>
                      <a:pt x="28" y="142"/>
                    </a:cubicBezTo>
                    <a:cubicBezTo>
                      <a:pt x="28" y="142"/>
                      <a:pt x="28" y="142"/>
                      <a:pt x="28" y="142"/>
                    </a:cubicBezTo>
                    <a:cubicBezTo>
                      <a:pt x="29" y="142"/>
                      <a:pt x="29" y="142"/>
                      <a:pt x="29" y="142"/>
                    </a:cubicBezTo>
                    <a:cubicBezTo>
                      <a:pt x="29" y="142"/>
                      <a:pt x="48" y="148"/>
                      <a:pt x="78" y="148"/>
                    </a:cubicBezTo>
                    <a:cubicBezTo>
                      <a:pt x="100" y="148"/>
                      <a:pt x="122" y="145"/>
                      <a:pt x="143" y="139"/>
                    </a:cubicBezTo>
                    <a:cubicBezTo>
                      <a:pt x="143" y="139"/>
                      <a:pt x="149" y="138"/>
                      <a:pt x="155" y="141"/>
                    </a:cubicBezTo>
                    <a:cubicBezTo>
                      <a:pt x="155" y="141"/>
                      <a:pt x="157" y="142"/>
                      <a:pt x="159" y="142"/>
                    </a:cubicBezTo>
                    <a:cubicBezTo>
                      <a:pt x="162" y="142"/>
                      <a:pt x="165" y="140"/>
                      <a:pt x="167" y="138"/>
                    </a:cubicBezTo>
                    <a:cubicBezTo>
                      <a:pt x="167" y="138"/>
                      <a:pt x="169" y="135"/>
                      <a:pt x="163" y="131"/>
                    </a:cubicBezTo>
                    <a:close/>
                    <a:moveTo>
                      <a:pt x="107" y="101"/>
                    </a:moveTo>
                    <a:cubicBezTo>
                      <a:pt x="56" y="100"/>
                      <a:pt x="56" y="100"/>
                      <a:pt x="56" y="100"/>
                    </a:cubicBezTo>
                    <a:cubicBezTo>
                      <a:pt x="56" y="96"/>
                      <a:pt x="56" y="96"/>
                      <a:pt x="56" y="96"/>
                    </a:cubicBezTo>
                    <a:cubicBezTo>
                      <a:pt x="64" y="93"/>
                      <a:pt x="70" y="86"/>
                      <a:pt x="70" y="79"/>
                    </a:cubicBezTo>
                    <a:cubicBezTo>
                      <a:pt x="70" y="77"/>
                      <a:pt x="70" y="75"/>
                      <a:pt x="70" y="73"/>
                    </a:cubicBezTo>
                    <a:cubicBezTo>
                      <a:pt x="57" y="73"/>
                      <a:pt x="57" y="73"/>
                      <a:pt x="57" y="73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68" y="67"/>
                      <a:pt x="68" y="67"/>
                      <a:pt x="68" y="67"/>
                    </a:cubicBezTo>
                    <a:cubicBezTo>
                      <a:pt x="68" y="64"/>
                      <a:pt x="67" y="61"/>
                      <a:pt x="67" y="57"/>
                    </a:cubicBezTo>
                    <a:cubicBezTo>
                      <a:pt x="67" y="46"/>
                      <a:pt x="77" y="39"/>
                      <a:pt x="91" y="39"/>
                    </a:cubicBezTo>
                    <a:cubicBezTo>
                      <a:pt x="97" y="39"/>
                      <a:pt x="102" y="40"/>
                      <a:pt x="104" y="41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0" y="46"/>
                      <a:pt x="96" y="45"/>
                      <a:pt x="91" y="45"/>
                    </a:cubicBezTo>
                    <a:cubicBezTo>
                      <a:pt x="81" y="45"/>
                      <a:pt x="77" y="50"/>
                      <a:pt x="77" y="57"/>
                    </a:cubicBezTo>
                    <a:cubicBezTo>
                      <a:pt x="77" y="61"/>
                      <a:pt x="78" y="64"/>
                      <a:pt x="79" y="6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80" y="73"/>
                      <a:pt x="80" y="73"/>
                      <a:pt x="80" y="73"/>
                    </a:cubicBezTo>
                    <a:cubicBezTo>
                      <a:pt x="80" y="76"/>
                      <a:pt x="80" y="80"/>
                      <a:pt x="79" y="83"/>
                    </a:cubicBezTo>
                    <a:cubicBezTo>
                      <a:pt x="78" y="87"/>
                      <a:pt x="75" y="91"/>
                      <a:pt x="71" y="93"/>
                    </a:cubicBezTo>
                    <a:cubicBezTo>
                      <a:pt x="71" y="94"/>
                      <a:pt x="71" y="94"/>
                      <a:pt x="71" y="94"/>
                    </a:cubicBezTo>
                    <a:cubicBezTo>
                      <a:pt x="107" y="94"/>
                      <a:pt x="107" y="94"/>
                      <a:pt x="107" y="94"/>
                    </a:cubicBezTo>
                    <a:lnTo>
                      <a:pt x="107" y="1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4" name="Freeform 37"/>
              <p:cNvSpPr/>
              <p:nvPr/>
            </p:nvSpPr>
            <p:spPr bwMode="auto">
              <a:xfrm>
                <a:off x="6147" y="2633"/>
                <a:ext cx="129" cy="81"/>
              </a:xfrm>
              <a:custGeom>
                <a:avLst/>
                <a:gdLst>
                  <a:gd name="T0" fmla="*/ 14 w 54"/>
                  <a:gd name="T1" fmla="*/ 34 h 34"/>
                  <a:gd name="T2" fmla="*/ 43 w 54"/>
                  <a:gd name="T3" fmla="*/ 34 h 34"/>
                  <a:gd name="T4" fmla="*/ 54 w 54"/>
                  <a:gd name="T5" fmla="*/ 13 h 34"/>
                  <a:gd name="T6" fmla="*/ 28 w 54"/>
                  <a:gd name="T7" fmla="*/ 12 h 34"/>
                  <a:gd name="T8" fmla="*/ 16 w 54"/>
                  <a:gd name="T9" fmla="*/ 6 h 34"/>
                  <a:gd name="T10" fmla="*/ 4 w 54"/>
                  <a:gd name="T11" fmla="*/ 13 h 34"/>
                  <a:gd name="T12" fmla="*/ 14 w 54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34">
                    <a:moveTo>
                      <a:pt x="14" y="34"/>
                    </a:moveTo>
                    <a:cubicBezTo>
                      <a:pt x="43" y="34"/>
                      <a:pt x="43" y="34"/>
                      <a:pt x="43" y="34"/>
                    </a:cubicBezTo>
                    <a:cubicBezTo>
                      <a:pt x="45" y="29"/>
                      <a:pt x="48" y="22"/>
                      <a:pt x="54" y="13"/>
                    </a:cubicBezTo>
                    <a:cubicBezTo>
                      <a:pt x="54" y="13"/>
                      <a:pt x="51" y="3"/>
                      <a:pt x="28" y="12"/>
                    </a:cubicBezTo>
                    <a:cubicBezTo>
                      <a:pt x="28" y="12"/>
                      <a:pt x="22" y="11"/>
                      <a:pt x="16" y="6"/>
                    </a:cubicBezTo>
                    <a:cubicBezTo>
                      <a:pt x="16" y="6"/>
                      <a:pt x="0" y="0"/>
                      <a:pt x="4" y="13"/>
                    </a:cubicBezTo>
                    <a:lnTo>
                      <a:pt x="14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5" name="Freeform 38"/>
              <p:cNvSpPr>
                <a:spLocks noEditPoints="1"/>
              </p:cNvSpPr>
              <p:nvPr/>
            </p:nvSpPr>
            <p:spPr bwMode="auto">
              <a:xfrm>
                <a:off x="6152" y="2642"/>
                <a:ext cx="126" cy="74"/>
              </a:xfrm>
              <a:custGeom>
                <a:avLst/>
                <a:gdLst>
                  <a:gd name="T0" fmla="*/ 12 w 53"/>
                  <a:gd name="T1" fmla="*/ 31 h 31"/>
                  <a:gd name="T2" fmla="*/ 1 w 53"/>
                  <a:gd name="T3" fmla="*/ 9 h 31"/>
                  <a:gd name="T4" fmla="*/ 2 w 53"/>
                  <a:gd name="T5" fmla="*/ 2 h 31"/>
                  <a:gd name="T6" fmla="*/ 7 w 53"/>
                  <a:gd name="T7" fmla="*/ 0 h 31"/>
                  <a:gd name="T8" fmla="*/ 15 w 53"/>
                  <a:gd name="T9" fmla="*/ 2 h 31"/>
                  <a:gd name="T10" fmla="*/ 15 w 53"/>
                  <a:gd name="T11" fmla="*/ 2 h 31"/>
                  <a:gd name="T12" fmla="*/ 25 w 53"/>
                  <a:gd name="T13" fmla="*/ 7 h 31"/>
                  <a:gd name="T14" fmla="*/ 42 w 53"/>
                  <a:gd name="T15" fmla="*/ 3 h 31"/>
                  <a:gd name="T16" fmla="*/ 53 w 53"/>
                  <a:gd name="T17" fmla="*/ 9 h 31"/>
                  <a:gd name="T18" fmla="*/ 53 w 53"/>
                  <a:gd name="T19" fmla="*/ 9 h 31"/>
                  <a:gd name="T20" fmla="*/ 53 w 53"/>
                  <a:gd name="T21" fmla="*/ 9 h 31"/>
                  <a:gd name="T22" fmla="*/ 42 w 53"/>
                  <a:gd name="T23" fmla="*/ 31 h 31"/>
                  <a:gd name="T24" fmla="*/ 42 w 53"/>
                  <a:gd name="T25" fmla="*/ 31 h 31"/>
                  <a:gd name="T26" fmla="*/ 12 w 53"/>
                  <a:gd name="T27" fmla="*/ 31 h 31"/>
                  <a:gd name="T28" fmla="*/ 7 w 53"/>
                  <a:gd name="T29" fmla="*/ 1 h 31"/>
                  <a:gd name="T30" fmla="*/ 2 w 53"/>
                  <a:gd name="T31" fmla="*/ 3 h 31"/>
                  <a:gd name="T32" fmla="*/ 2 w 53"/>
                  <a:gd name="T33" fmla="*/ 9 h 31"/>
                  <a:gd name="T34" fmla="*/ 13 w 53"/>
                  <a:gd name="T35" fmla="*/ 30 h 31"/>
                  <a:gd name="T36" fmla="*/ 41 w 53"/>
                  <a:gd name="T37" fmla="*/ 30 h 31"/>
                  <a:gd name="T38" fmla="*/ 52 w 53"/>
                  <a:gd name="T39" fmla="*/ 9 h 31"/>
                  <a:gd name="T40" fmla="*/ 42 w 53"/>
                  <a:gd name="T41" fmla="*/ 4 h 31"/>
                  <a:gd name="T42" fmla="*/ 26 w 53"/>
                  <a:gd name="T43" fmla="*/ 8 h 31"/>
                  <a:gd name="T44" fmla="*/ 26 w 53"/>
                  <a:gd name="T45" fmla="*/ 8 h 31"/>
                  <a:gd name="T46" fmla="*/ 25 w 53"/>
                  <a:gd name="T47" fmla="*/ 8 h 31"/>
                  <a:gd name="T48" fmla="*/ 14 w 53"/>
                  <a:gd name="T49" fmla="*/ 3 h 31"/>
                  <a:gd name="T50" fmla="*/ 7 w 53"/>
                  <a:gd name="T51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3" h="31">
                    <a:moveTo>
                      <a:pt x="12" y="31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0" y="6"/>
                      <a:pt x="0" y="4"/>
                      <a:pt x="2" y="2"/>
                    </a:cubicBezTo>
                    <a:cubicBezTo>
                      <a:pt x="3" y="1"/>
                      <a:pt x="4" y="0"/>
                      <a:pt x="7" y="0"/>
                    </a:cubicBezTo>
                    <a:cubicBezTo>
                      <a:pt x="10" y="0"/>
                      <a:pt x="14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20" y="6"/>
                      <a:pt x="25" y="7"/>
                      <a:pt x="25" y="7"/>
                    </a:cubicBezTo>
                    <a:cubicBezTo>
                      <a:pt x="32" y="5"/>
                      <a:pt x="37" y="3"/>
                      <a:pt x="42" y="3"/>
                    </a:cubicBezTo>
                    <a:cubicBezTo>
                      <a:pt x="51" y="3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48" y="17"/>
                      <a:pt x="44" y="24"/>
                      <a:pt x="42" y="31"/>
                    </a:cubicBezTo>
                    <a:cubicBezTo>
                      <a:pt x="42" y="31"/>
                      <a:pt x="42" y="31"/>
                      <a:pt x="42" y="31"/>
                    </a:cubicBezTo>
                    <a:lnTo>
                      <a:pt x="12" y="31"/>
                    </a:lnTo>
                    <a:close/>
                    <a:moveTo>
                      <a:pt x="7" y="1"/>
                    </a:moveTo>
                    <a:cubicBezTo>
                      <a:pt x="5" y="1"/>
                      <a:pt x="3" y="2"/>
                      <a:pt x="2" y="3"/>
                    </a:cubicBezTo>
                    <a:cubicBezTo>
                      <a:pt x="1" y="4"/>
                      <a:pt x="1" y="6"/>
                      <a:pt x="2" y="9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23"/>
                      <a:pt x="47" y="16"/>
                      <a:pt x="52" y="9"/>
                    </a:cubicBezTo>
                    <a:cubicBezTo>
                      <a:pt x="51" y="8"/>
                      <a:pt x="49" y="4"/>
                      <a:pt x="42" y="4"/>
                    </a:cubicBezTo>
                    <a:cubicBezTo>
                      <a:pt x="37" y="4"/>
                      <a:pt x="32" y="6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0" y="7"/>
                      <a:pt x="14" y="3"/>
                    </a:cubicBezTo>
                    <a:cubicBezTo>
                      <a:pt x="14" y="3"/>
                      <a:pt x="10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6" name="Freeform 39"/>
              <p:cNvSpPr/>
              <p:nvPr/>
            </p:nvSpPr>
            <p:spPr bwMode="auto">
              <a:xfrm>
                <a:off x="6171" y="2721"/>
                <a:ext cx="86" cy="24"/>
              </a:xfrm>
              <a:custGeom>
                <a:avLst/>
                <a:gdLst>
                  <a:gd name="T0" fmla="*/ 31 w 36"/>
                  <a:gd name="T1" fmla="*/ 0 h 10"/>
                  <a:gd name="T2" fmla="*/ 5 w 36"/>
                  <a:gd name="T3" fmla="*/ 0 h 10"/>
                  <a:gd name="T4" fmla="*/ 0 w 36"/>
                  <a:gd name="T5" fmla="*/ 5 h 10"/>
                  <a:gd name="T6" fmla="*/ 5 w 36"/>
                  <a:gd name="T7" fmla="*/ 10 h 10"/>
                  <a:gd name="T8" fmla="*/ 31 w 36"/>
                  <a:gd name="T9" fmla="*/ 10 h 10"/>
                  <a:gd name="T10" fmla="*/ 36 w 36"/>
                  <a:gd name="T11" fmla="*/ 5 h 10"/>
                  <a:gd name="T12" fmla="*/ 31 w 36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0">
                    <a:moveTo>
                      <a:pt x="3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2" y="10"/>
                      <a:pt x="5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4" y="10"/>
                      <a:pt x="36" y="7"/>
                      <a:pt x="36" y="5"/>
                    </a:cubicBezTo>
                    <a:cubicBezTo>
                      <a:pt x="36" y="2"/>
                      <a:pt x="34" y="0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7" name="Freeform 40"/>
              <p:cNvSpPr>
                <a:spLocks noEditPoints="1"/>
              </p:cNvSpPr>
              <p:nvPr/>
            </p:nvSpPr>
            <p:spPr bwMode="auto">
              <a:xfrm>
                <a:off x="6171" y="2719"/>
                <a:ext cx="86" cy="26"/>
              </a:xfrm>
              <a:custGeom>
                <a:avLst/>
                <a:gdLst>
                  <a:gd name="T0" fmla="*/ 5 w 36"/>
                  <a:gd name="T1" fmla="*/ 11 h 11"/>
                  <a:gd name="T2" fmla="*/ 0 w 36"/>
                  <a:gd name="T3" fmla="*/ 6 h 11"/>
                  <a:gd name="T4" fmla="*/ 1 w 36"/>
                  <a:gd name="T5" fmla="*/ 2 h 11"/>
                  <a:gd name="T6" fmla="*/ 5 w 36"/>
                  <a:gd name="T7" fmla="*/ 0 h 11"/>
                  <a:gd name="T8" fmla="*/ 31 w 36"/>
                  <a:gd name="T9" fmla="*/ 0 h 11"/>
                  <a:gd name="T10" fmla="*/ 36 w 36"/>
                  <a:gd name="T11" fmla="*/ 6 h 11"/>
                  <a:gd name="T12" fmla="*/ 31 w 36"/>
                  <a:gd name="T13" fmla="*/ 11 h 11"/>
                  <a:gd name="T14" fmla="*/ 5 w 36"/>
                  <a:gd name="T15" fmla="*/ 11 h 11"/>
                  <a:gd name="T16" fmla="*/ 31 w 36"/>
                  <a:gd name="T17" fmla="*/ 1 h 11"/>
                  <a:gd name="T18" fmla="*/ 5 w 36"/>
                  <a:gd name="T19" fmla="*/ 1 h 11"/>
                  <a:gd name="T20" fmla="*/ 2 w 36"/>
                  <a:gd name="T21" fmla="*/ 3 h 11"/>
                  <a:gd name="T22" fmla="*/ 1 w 36"/>
                  <a:gd name="T23" fmla="*/ 6 h 11"/>
                  <a:gd name="T24" fmla="*/ 5 w 36"/>
                  <a:gd name="T25" fmla="*/ 10 h 11"/>
                  <a:gd name="T26" fmla="*/ 5 w 36"/>
                  <a:gd name="T27" fmla="*/ 11 h 11"/>
                  <a:gd name="T28" fmla="*/ 5 w 36"/>
                  <a:gd name="T29" fmla="*/ 10 h 11"/>
                  <a:gd name="T30" fmla="*/ 31 w 36"/>
                  <a:gd name="T31" fmla="*/ 10 h 11"/>
                  <a:gd name="T32" fmla="*/ 35 w 36"/>
                  <a:gd name="T33" fmla="*/ 6 h 11"/>
                  <a:gd name="T34" fmla="*/ 31 w 36"/>
                  <a:gd name="T3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4" y="0"/>
                      <a:pt x="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6" y="3"/>
                      <a:pt x="36" y="6"/>
                    </a:cubicBezTo>
                    <a:cubicBezTo>
                      <a:pt x="36" y="9"/>
                      <a:pt x="34" y="11"/>
                      <a:pt x="31" y="11"/>
                    </a:cubicBezTo>
                    <a:lnTo>
                      <a:pt x="5" y="11"/>
                    </a:lnTo>
                    <a:close/>
                    <a:moveTo>
                      <a:pt x="31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3" y="2"/>
                      <a:pt x="2" y="3"/>
                    </a:cubicBezTo>
                    <a:cubicBezTo>
                      <a:pt x="1" y="3"/>
                      <a:pt x="1" y="5"/>
                      <a:pt x="1" y="6"/>
                    </a:cubicBezTo>
                    <a:cubicBezTo>
                      <a:pt x="1" y="8"/>
                      <a:pt x="3" y="10"/>
                      <a:pt x="5" y="10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3" y="10"/>
                      <a:pt x="35" y="8"/>
                      <a:pt x="35" y="6"/>
                    </a:cubicBezTo>
                    <a:cubicBezTo>
                      <a:pt x="35" y="3"/>
                      <a:pt x="33" y="1"/>
                      <a:pt x="3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8" name="Freeform 41"/>
              <p:cNvSpPr>
                <a:spLocks noEditPoints="1"/>
              </p:cNvSpPr>
              <p:nvPr/>
            </p:nvSpPr>
            <p:spPr bwMode="auto">
              <a:xfrm>
                <a:off x="6066" y="2752"/>
                <a:ext cx="300" cy="264"/>
              </a:xfrm>
              <a:custGeom>
                <a:avLst/>
                <a:gdLst>
                  <a:gd name="T0" fmla="*/ 120 w 126"/>
                  <a:gd name="T1" fmla="*/ 99 h 110"/>
                  <a:gd name="T2" fmla="*/ 118 w 126"/>
                  <a:gd name="T3" fmla="*/ 82 h 110"/>
                  <a:gd name="T4" fmla="*/ 101 w 126"/>
                  <a:gd name="T5" fmla="*/ 28 h 110"/>
                  <a:gd name="T6" fmla="*/ 76 w 126"/>
                  <a:gd name="T7" fmla="*/ 2 h 110"/>
                  <a:gd name="T8" fmla="*/ 75 w 126"/>
                  <a:gd name="T9" fmla="*/ 0 h 110"/>
                  <a:gd name="T10" fmla="*/ 48 w 126"/>
                  <a:gd name="T11" fmla="*/ 0 h 110"/>
                  <a:gd name="T12" fmla="*/ 29 w 126"/>
                  <a:gd name="T13" fmla="*/ 22 h 110"/>
                  <a:gd name="T14" fmla="*/ 10 w 126"/>
                  <a:gd name="T15" fmla="*/ 91 h 110"/>
                  <a:gd name="T16" fmla="*/ 4 w 126"/>
                  <a:gd name="T17" fmla="*/ 102 h 110"/>
                  <a:gd name="T18" fmla="*/ 4 w 126"/>
                  <a:gd name="T19" fmla="*/ 105 h 110"/>
                  <a:gd name="T20" fmla="*/ 10 w 126"/>
                  <a:gd name="T21" fmla="*/ 106 h 110"/>
                  <a:gd name="T22" fmla="*/ 19 w 126"/>
                  <a:gd name="T23" fmla="*/ 105 h 110"/>
                  <a:gd name="T24" fmla="*/ 19 w 126"/>
                  <a:gd name="T25" fmla="*/ 105 h 110"/>
                  <a:gd name="T26" fmla="*/ 20 w 126"/>
                  <a:gd name="T27" fmla="*/ 105 h 110"/>
                  <a:gd name="T28" fmla="*/ 61 w 126"/>
                  <a:gd name="T29" fmla="*/ 110 h 110"/>
                  <a:gd name="T30" fmla="*/ 105 w 126"/>
                  <a:gd name="T31" fmla="*/ 104 h 110"/>
                  <a:gd name="T32" fmla="*/ 107 w 126"/>
                  <a:gd name="T33" fmla="*/ 104 h 110"/>
                  <a:gd name="T34" fmla="*/ 114 w 126"/>
                  <a:gd name="T35" fmla="*/ 106 h 110"/>
                  <a:gd name="T36" fmla="*/ 118 w 126"/>
                  <a:gd name="T37" fmla="*/ 107 h 110"/>
                  <a:gd name="T38" fmla="*/ 123 w 126"/>
                  <a:gd name="T39" fmla="*/ 104 h 110"/>
                  <a:gd name="T40" fmla="*/ 120 w 126"/>
                  <a:gd name="T41" fmla="*/ 99 h 110"/>
                  <a:gd name="T42" fmla="*/ 81 w 126"/>
                  <a:gd name="T43" fmla="*/ 55 h 110"/>
                  <a:gd name="T44" fmla="*/ 81 w 126"/>
                  <a:gd name="T45" fmla="*/ 58 h 110"/>
                  <a:gd name="T46" fmla="*/ 53 w 126"/>
                  <a:gd name="T47" fmla="*/ 57 h 110"/>
                  <a:gd name="T48" fmla="*/ 53 w 126"/>
                  <a:gd name="T49" fmla="*/ 62 h 110"/>
                  <a:gd name="T50" fmla="*/ 81 w 126"/>
                  <a:gd name="T51" fmla="*/ 62 h 110"/>
                  <a:gd name="T52" fmla="*/ 81 w 126"/>
                  <a:gd name="T53" fmla="*/ 66 h 110"/>
                  <a:gd name="T54" fmla="*/ 53 w 126"/>
                  <a:gd name="T55" fmla="*/ 65 h 110"/>
                  <a:gd name="T56" fmla="*/ 67 w 126"/>
                  <a:gd name="T57" fmla="*/ 80 h 110"/>
                  <a:gd name="T58" fmla="*/ 83 w 126"/>
                  <a:gd name="T59" fmla="*/ 78 h 110"/>
                  <a:gd name="T60" fmla="*/ 85 w 126"/>
                  <a:gd name="T61" fmla="*/ 83 h 110"/>
                  <a:gd name="T62" fmla="*/ 54 w 126"/>
                  <a:gd name="T63" fmla="*/ 81 h 110"/>
                  <a:gd name="T64" fmla="*/ 45 w 126"/>
                  <a:gd name="T65" fmla="*/ 65 h 110"/>
                  <a:gd name="T66" fmla="*/ 38 w 126"/>
                  <a:gd name="T67" fmla="*/ 65 h 110"/>
                  <a:gd name="T68" fmla="*/ 39 w 126"/>
                  <a:gd name="T69" fmla="*/ 61 h 110"/>
                  <a:gd name="T70" fmla="*/ 44 w 126"/>
                  <a:gd name="T71" fmla="*/ 61 h 110"/>
                  <a:gd name="T72" fmla="*/ 45 w 126"/>
                  <a:gd name="T73" fmla="*/ 58 h 110"/>
                  <a:gd name="T74" fmla="*/ 39 w 126"/>
                  <a:gd name="T75" fmla="*/ 57 h 110"/>
                  <a:gd name="T76" fmla="*/ 39 w 126"/>
                  <a:gd name="T77" fmla="*/ 53 h 110"/>
                  <a:gd name="T78" fmla="*/ 45 w 126"/>
                  <a:gd name="T79" fmla="*/ 53 h 110"/>
                  <a:gd name="T80" fmla="*/ 67 w 126"/>
                  <a:gd name="T81" fmla="*/ 35 h 110"/>
                  <a:gd name="T82" fmla="*/ 86 w 126"/>
                  <a:gd name="T83" fmla="*/ 38 h 110"/>
                  <a:gd name="T84" fmla="*/ 83 w 126"/>
                  <a:gd name="T85" fmla="*/ 43 h 110"/>
                  <a:gd name="T86" fmla="*/ 54 w 126"/>
                  <a:gd name="T87" fmla="*/ 54 h 110"/>
                  <a:gd name="T88" fmla="*/ 81 w 126"/>
                  <a:gd name="T89" fmla="*/ 5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6" h="110">
                    <a:moveTo>
                      <a:pt x="120" y="99"/>
                    </a:moveTo>
                    <a:cubicBezTo>
                      <a:pt x="120" y="99"/>
                      <a:pt x="114" y="94"/>
                      <a:pt x="118" y="82"/>
                    </a:cubicBezTo>
                    <a:cubicBezTo>
                      <a:pt x="118" y="82"/>
                      <a:pt x="126" y="48"/>
                      <a:pt x="101" y="28"/>
                    </a:cubicBezTo>
                    <a:cubicBezTo>
                      <a:pt x="99" y="26"/>
                      <a:pt x="76" y="7"/>
                      <a:pt x="76" y="2"/>
                    </a:cubicBezTo>
                    <a:cubicBezTo>
                      <a:pt x="76" y="1"/>
                      <a:pt x="75" y="1"/>
                      <a:pt x="75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5" y="6"/>
                      <a:pt x="38" y="13"/>
                      <a:pt x="29" y="22"/>
                    </a:cubicBezTo>
                    <a:cubicBezTo>
                      <a:pt x="29" y="22"/>
                      <a:pt x="0" y="49"/>
                      <a:pt x="10" y="91"/>
                    </a:cubicBezTo>
                    <a:cubicBezTo>
                      <a:pt x="10" y="92"/>
                      <a:pt x="10" y="94"/>
                      <a:pt x="4" y="102"/>
                    </a:cubicBezTo>
                    <a:cubicBezTo>
                      <a:pt x="4" y="102"/>
                      <a:pt x="3" y="104"/>
                      <a:pt x="4" y="105"/>
                    </a:cubicBezTo>
                    <a:cubicBezTo>
                      <a:pt x="5" y="106"/>
                      <a:pt x="7" y="107"/>
                      <a:pt x="10" y="106"/>
                    </a:cubicBezTo>
                    <a:cubicBezTo>
                      <a:pt x="10" y="106"/>
                      <a:pt x="14" y="105"/>
                      <a:pt x="19" y="105"/>
                    </a:cubicBezTo>
                    <a:cubicBezTo>
                      <a:pt x="19" y="105"/>
                      <a:pt x="19" y="105"/>
                      <a:pt x="19" y="105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0" y="105"/>
                      <a:pt x="36" y="110"/>
                      <a:pt x="61" y="110"/>
                    </a:cubicBezTo>
                    <a:cubicBezTo>
                      <a:pt x="76" y="110"/>
                      <a:pt x="91" y="108"/>
                      <a:pt x="105" y="104"/>
                    </a:cubicBezTo>
                    <a:cubicBezTo>
                      <a:pt x="105" y="104"/>
                      <a:pt x="106" y="104"/>
                      <a:pt x="107" y="104"/>
                    </a:cubicBezTo>
                    <a:cubicBezTo>
                      <a:pt x="109" y="104"/>
                      <a:pt x="112" y="105"/>
                      <a:pt x="114" y="106"/>
                    </a:cubicBezTo>
                    <a:cubicBezTo>
                      <a:pt x="114" y="106"/>
                      <a:pt x="116" y="107"/>
                      <a:pt x="118" y="107"/>
                    </a:cubicBezTo>
                    <a:cubicBezTo>
                      <a:pt x="119" y="107"/>
                      <a:pt x="121" y="106"/>
                      <a:pt x="123" y="104"/>
                    </a:cubicBezTo>
                    <a:cubicBezTo>
                      <a:pt x="123" y="104"/>
                      <a:pt x="125" y="102"/>
                      <a:pt x="120" y="99"/>
                    </a:cubicBezTo>
                    <a:close/>
                    <a:moveTo>
                      <a:pt x="81" y="55"/>
                    </a:moveTo>
                    <a:cubicBezTo>
                      <a:pt x="81" y="58"/>
                      <a:pt x="81" y="58"/>
                      <a:pt x="81" y="58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53" y="57"/>
                      <a:pt x="52" y="61"/>
                      <a:pt x="53" y="62"/>
                    </a:cubicBezTo>
                    <a:cubicBezTo>
                      <a:pt x="81" y="62"/>
                      <a:pt x="81" y="62"/>
                      <a:pt x="81" y="62"/>
                    </a:cubicBezTo>
                    <a:cubicBezTo>
                      <a:pt x="81" y="66"/>
                      <a:pt x="81" y="66"/>
                      <a:pt x="81" y="66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4" y="78"/>
                      <a:pt x="67" y="80"/>
                    </a:cubicBezTo>
                    <a:cubicBezTo>
                      <a:pt x="67" y="80"/>
                      <a:pt x="76" y="82"/>
                      <a:pt x="83" y="78"/>
                    </a:cubicBezTo>
                    <a:cubicBezTo>
                      <a:pt x="85" y="83"/>
                      <a:pt x="85" y="83"/>
                      <a:pt x="85" y="83"/>
                    </a:cubicBezTo>
                    <a:cubicBezTo>
                      <a:pt x="85" y="83"/>
                      <a:pt x="71" y="91"/>
                      <a:pt x="54" y="81"/>
                    </a:cubicBezTo>
                    <a:cubicBezTo>
                      <a:pt x="54" y="81"/>
                      <a:pt x="46" y="76"/>
                      <a:pt x="45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0"/>
                      <a:pt x="45" y="58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5" y="53"/>
                      <a:pt x="48" y="37"/>
                      <a:pt x="67" y="35"/>
                    </a:cubicBezTo>
                    <a:cubicBezTo>
                      <a:pt x="67" y="35"/>
                      <a:pt x="81" y="33"/>
                      <a:pt x="86" y="38"/>
                    </a:cubicBezTo>
                    <a:cubicBezTo>
                      <a:pt x="83" y="43"/>
                      <a:pt x="83" y="43"/>
                      <a:pt x="83" y="43"/>
                    </a:cubicBezTo>
                    <a:cubicBezTo>
                      <a:pt x="83" y="43"/>
                      <a:pt x="61" y="33"/>
                      <a:pt x="54" y="54"/>
                    </a:cubicBezTo>
                    <a:lnTo>
                      <a:pt x="81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5" name="组合 214"/>
          <p:cNvGrpSpPr/>
          <p:nvPr/>
        </p:nvGrpSpPr>
        <p:grpSpPr>
          <a:xfrm>
            <a:off x="2830156" y="2207038"/>
            <a:ext cx="1355457" cy="671859"/>
            <a:chOff x="791193" y="1366105"/>
            <a:chExt cx="2108063" cy="889395"/>
          </a:xfrm>
        </p:grpSpPr>
        <p:sp>
          <p:nvSpPr>
            <p:cNvPr id="216" name="ïšḷiďé"/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5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7" name="ïṡḻíḍê"/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标题文档</a:t>
              </a:r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1624648" y="4969875"/>
            <a:ext cx="2108063" cy="889395"/>
            <a:chOff x="791193" y="1366105"/>
            <a:chExt cx="2108063" cy="889395"/>
          </a:xfrm>
        </p:grpSpPr>
        <p:sp>
          <p:nvSpPr>
            <p:cNvPr id="219" name="ïšḷiďé"/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220" name="ïṡḻíḍê"/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cs typeface="+mn-ea"/>
                  <a:sym typeface="+mn-lt"/>
                </a:rPr>
                <a:t>标题文档</a:t>
              </a:r>
            </a:p>
          </p:txBody>
        </p:sp>
      </p:grpSp>
      <p:grpSp>
        <p:nvGrpSpPr>
          <p:cNvPr id="298" name="组合 297"/>
          <p:cNvGrpSpPr/>
          <p:nvPr/>
        </p:nvGrpSpPr>
        <p:grpSpPr>
          <a:xfrm>
            <a:off x="4599811" y="2207038"/>
            <a:ext cx="1355457" cy="671859"/>
            <a:chOff x="791193" y="1366105"/>
            <a:chExt cx="2108063" cy="889395"/>
          </a:xfrm>
        </p:grpSpPr>
        <p:sp>
          <p:nvSpPr>
            <p:cNvPr id="299" name="ïšḷiďé"/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5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0" name="ïṡḻíḍê"/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标题文档</a:t>
              </a:r>
            </a:p>
          </p:txBody>
        </p:sp>
      </p:grpSp>
      <p:grpSp>
        <p:nvGrpSpPr>
          <p:cNvPr id="301" name="组合 300"/>
          <p:cNvGrpSpPr/>
          <p:nvPr/>
        </p:nvGrpSpPr>
        <p:grpSpPr>
          <a:xfrm>
            <a:off x="6369466" y="2207038"/>
            <a:ext cx="1355457" cy="671859"/>
            <a:chOff x="791193" y="1366105"/>
            <a:chExt cx="2108063" cy="889395"/>
          </a:xfrm>
        </p:grpSpPr>
        <p:sp>
          <p:nvSpPr>
            <p:cNvPr id="302" name="ïšḷiďé"/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5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3" name="ïṡḻíḍê"/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标题文档</a:t>
              </a:r>
            </a:p>
          </p:txBody>
        </p:sp>
      </p:grpSp>
      <p:grpSp>
        <p:nvGrpSpPr>
          <p:cNvPr id="304" name="组合 303"/>
          <p:cNvGrpSpPr/>
          <p:nvPr/>
        </p:nvGrpSpPr>
        <p:grpSpPr>
          <a:xfrm>
            <a:off x="8139121" y="2207038"/>
            <a:ext cx="1355457" cy="671859"/>
            <a:chOff x="791193" y="1366105"/>
            <a:chExt cx="2108063" cy="889395"/>
          </a:xfrm>
        </p:grpSpPr>
        <p:sp>
          <p:nvSpPr>
            <p:cNvPr id="305" name="ïšḷiďé"/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5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6" name="ïṡḻíḍê"/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标题文档</a:t>
              </a:r>
            </a:p>
          </p:txBody>
        </p:sp>
      </p:grpSp>
      <p:grpSp>
        <p:nvGrpSpPr>
          <p:cNvPr id="307" name="组合 306"/>
          <p:cNvGrpSpPr/>
          <p:nvPr/>
        </p:nvGrpSpPr>
        <p:grpSpPr>
          <a:xfrm>
            <a:off x="4003225" y="4969875"/>
            <a:ext cx="2108063" cy="889395"/>
            <a:chOff x="791193" y="1366105"/>
            <a:chExt cx="2108063" cy="889395"/>
          </a:xfrm>
        </p:grpSpPr>
        <p:sp>
          <p:nvSpPr>
            <p:cNvPr id="308" name="ïšḷiďé"/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309" name="ïṡḻíḍê"/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cs typeface="+mn-ea"/>
                  <a:sym typeface="+mn-lt"/>
                </a:rPr>
                <a:t>标题文档</a:t>
              </a:r>
            </a:p>
          </p:txBody>
        </p:sp>
      </p:grpSp>
      <p:grpSp>
        <p:nvGrpSpPr>
          <p:cNvPr id="310" name="组合 309"/>
          <p:cNvGrpSpPr/>
          <p:nvPr/>
        </p:nvGrpSpPr>
        <p:grpSpPr>
          <a:xfrm>
            <a:off x="6381802" y="4969875"/>
            <a:ext cx="2108063" cy="889395"/>
            <a:chOff x="791193" y="1366105"/>
            <a:chExt cx="2108063" cy="889395"/>
          </a:xfrm>
        </p:grpSpPr>
        <p:sp>
          <p:nvSpPr>
            <p:cNvPr id="311" name="ïšḷiďé"/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312" name="ïṡḻíḍê"/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cs typeface="+mn-ea"/>
                  <a:sym typeface="+mn-lt"/>
                </a:rPr>
                <a:t>标题文档</a:t>
              </a:r>
            </a:p>
          </p:txBody>
        </p:sp>
      </p:grpSp>
      <p:grpSp>
        <p:nvGrpSpPr>
          <p:cNvPr id="313" name="组合 312"/>
          <p:cNvGrpSpPr/>
          <p:nvPr/>
        </p:nvGrpSpPr>
        <p:grpSpPr>
          <a:xfrm>
            <a:off x="8760379" y="4969875"/>
            <a:ext cx="2108063" cy="889395"/>
            <a:chOff x="791193" y="1366105"/>
            <a:chExt cx="2108063" cy="889395"/>
          </a:xfrm>
        </p:grpSpPr>
        <p:sp>
          <p:nvSpPr>
            <p:cNvPr id="314" name="ïšḷiďé"/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315" name="ïṡḻíḍê"/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cs typeface="+mn-ea"/>
                  <a:sym typeface="+mn-lt"/>
                </a:rPr>
                <a:t>标题文档</a:t>
              </a:r>
            </a:p>
          </p:txBody>
        </p:sp>
      </p:grpSp>
      <p:sp>
        <p:nvSpPr>
          <p:cNvPr id="103" name="文本框 1"/>
          <p:cNvSpPr txBox="1"/>
          <p:nvPr/>
        </p:nvSpPr>
        <p:spPr>
          <a:xfrm>
            <a:off x="696692" y="60839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概述：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29370" y="2207916"/>
            <a:ext cx="1094509" cy="1094509"/>
            <a:chOff x="4179570" y="1588770"/>
            <a:chExt cx="2735580" cy="2735580"/>
          </a:xfrm>
        </p:grpSpPr>
        <p:sp>
          <p:nvSpPr>
            <p:cNvPr id="51" name="椭圆 50"/>
            <p:cNvSpPr/>
            <p:nvPr/>
          </p:nvSpPr>
          <p:spPr>
            <a:xfrm>
              <a:off x="4179570" y="1588770"/>
              <a:ext cx="2735580" cy="273558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>
                    <a:lumMod val="95000"/>
                  </a:sysClr>
                </a:gs>
              </a:gsLst>
              <a:lin ang="2700000" scaled="1"/>
              <a:tileRect/>
            </a:gra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7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innerShdw blurRad="165100" dist="635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0" cap="none" spc="0" normalizeH="0" baseline="0" noProof="0" smtClean="0">
                <a:ln>
                  <a:noFill/>
                </a:ln>
                <a:solidFill>
                  <a:srgbClr val="00AE9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4574903" y="1984103"/>
              <a:ext cx="1944914" cy="1944914"/>
            </a:xfrm>
            <a:prstGeom prst="ellipse">
              <a:avLst/>
            </a:prstGeom>
            <a:solidFill>
              <a:srgbClr val="E2E2E2"/>
            </a:solidFill>
            <a:ln w="1905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0" cap="none" spc="0" normalizeH="0" baseline="0" noProof="0" smtClean="0">
                <a:ln>
                  <a:noFill/>
                </a:ln>
                <a:solidFill>
                  <a:srgbClr val="00AE9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675620" y="2207916"/>
            <a:ext cx="1094509" cy="1094509"/>
            <a:chOff x="4179570" y="1588770"/>
            <a:chExt cx="2735580" cy="2735580"/>
          </a:xfrm>
        </p:grpSpPr>
        <p:sp>
          <p:nvSpPr>
            <p:cNvPr id="49" name="椭圆 48"/>
            <p:cNvSpPr/>
            <p:nvPr/>
          </p:nvSpPr>
          <p:spPr>
            <a:xfrm>
              <a:off x="4179570" y="1588770"/>
              <a:ext cx="2735580" cy="273558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>
                    <a:lumMod val="95000"/>
                  </a:sysClr>
                </a:gs>
              </a:gsLst>
              <a:lin ang="2700000" scaled="1"/>
              <a:tileRect/>
            </a:gra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7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innerShdw blurRad="165100" dist="635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0" cap="none" spc="0" normalizeH="0" baseline="0" noProof="0" smtClean="0">
                <a:ln>
                  <a:noFill/>
                </a:ln>
                <a:solidFill>
                  <a:srgbClr val="00AE9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4574903" y="1984103"/>
              <a:ext cx="1944914" cy="1944914"/>
            </a:xfrm>
            <a:prstGeom prst="ellipse">
              <a:avLst/>
            </a:prstGeom>
            <a:solidFill>
              <a:srgbClr val="E2E2E2"/>
            </a:solidFill>
            <a:ln w="1905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0" cap="none" spc="0" normalizeH="0" baseline="0" noProof="0" smtClean="0">
                <a:ln>
                  <a:noFill/>
                </a:ln>
                <a:solidFill>
                  <a:srgbClr val="00AE9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421871" y="2207916"/>
            <a:ext cx="1094509" cy="1094509"/>
            <a:chOff x="4179570" y="1588770"/>
            <a:chExt cx="2735580" cy="2735580"/>
          </a:xfrm>
        </p:grpSpPr>
        <p:sp>
          <p:nvSpPr>
            <p:cNvPr id="47" name="椭圆 46"/>
            <p:cNvSpPr/>
            <p:nvPr/>
          </p:nvSpPr>
          <p:spPr>
            <a:xfrm>
              <a:off x="4179570" y="1588770"/>
              <a:ext cx="2735580" cy="273558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>
                    <a:lumMod val="95000"/>
                  </a:sysClr>
                </a:gs>
              </a:gsLst>
              <a:lin ang="2700000" scaled="1"/>
              <a:tileRect/>
            </a:gra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7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innerShdw blurRad="165100" dist="635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0" cap="none" spc="0" normalizeH="0" baseline="0" noProof="0" smtClean="0">
                <a:ln>
                  <a:noFill/>
                </a:ln>
                <a:solidFill>
                  <a:srgbClr val="00AE9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4574903" y="1984103"/>
              <a:ext cx="1944914" cy="1944914"/>
            </a:xfrm>
            <a:prstGeom prst="ellipse">
              <a:avLst/>
            </a:prstGeom>
            <a:solidFill>
              <a:srgbClr val="E2E2E2"/>
            </a:solidFill>
            <a:ln w="1905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0" cap="none" spc="0" normalizeH="0" baseline="0" noProof="0" smtClean="0">
                <a:ln>
                  <a:noFill/>
                </a:ln>
                <a:solidFill>
                  <a:srgbClr val="00AE9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168120" y="2207916"/>
            <a:ext cx="1094509" cy="1094509"/>
            <a:chOff x="4179570" y="1588770"/>
            <a:chExt cx="2735580" cy="2735580"/>
          </a:xfrm>
        </p:grpSpPr>
        <p:sp>
          <p:nvSpPr>
            <p:cNvPr id="45" name="椭圆 44"/>
            <p:cNvSpPr/>
            <p:nvPr/>
          </p:nvSpPr>
          <p:spPr>
            <a:xfrm>
              <a:off x="4179570" y="1588770"/>
              <a:ext cx="2735580" cy="273558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>
                    <a:lumMod val="95000"/>
                  </a:sysClr>
                </a:gs>
              </a:gsLst>
              <a:lin ang="2700000" scaled="1"/>
              <a:tileRect/>
            </a:gra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7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innerShdw blurRad="165100" dist="635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0" cap="none" spc="0" normalizeH="0" baseline="0" noProof="0" smtClean="0">
                <a:ln>
                  <a:noFill/>
                </a:ln>
                <a:solidFill>
                  <a:srgbClr val="00AE9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4574903" y="1984103"/>
              <a:ext cx="1944914" cy="1944914"/>
            </a:xfrm>
            <a:prstGeom prst="ellipse">
              <a:avLst/>
            </a:prstGeom>
            <a:solidFill>
              <a:srgbClr val="E2E2E2"/>
            </a:solidFill>
            <a:ln w="1905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0" cap="none" spc="0" normalizeH="0" baseline="0" noProof="0" smtClean="0">
                <a:ln>
                  <a:noFill/>
                </a:ln>
                <a:solidFill>
                  <a:srgbClr val="00AE9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" name="文本框 16"/>
          <p:cNvSpPr txBox="1"/>
          <p:nvPr/>
        </p:nvSpPr>
        <p:spPr>
          <a:xfrm>
            <a:off x="3157450" y="2486161"/>
            <a:ext cx="6364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000" dirty="0">
                <a:solidFill>
                  <a:srgbClr val="00AE9A"/>
                </a:solidFill>
                <a:cs typeface="+mn-ea"/>
                <a:sym typeface="+mn-lt"/>
              </a:rPr>
              <a:t>01</a:t>
            </a:r>
            <a:endParaRPr lang="zh-CN" altLang="en-US" sz="3000" dirty="0">
              <a:solidFill>
                <a:srgbClr val="00AE9A"/>
              </a:solidFill>
              <a:cs typeface="+mn-ea"/>
              <a:sym typeface="+mn-lt"/>
            </a:endParaRPr>
          </a:p>
        </p:txBody>
      </p:sp>
      <p:sp>
        <p:nvSpPr>
          <p:cNvPr id="7" name="文本框 17"/>
          <p:cNvSpPr txBox="1"/>
          <p:nvPr/>
        </p:nvSpPr>
        <p:spPr>
          <a:xfrm>
            <a:off x="4904652" y="2486161"/>
            <a:ext cx="6364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000" dirty="0">
                <a:solidFill>
                  <a:srgbClr val="00AE9A"/>
                </a:solidFill>
                <a:cs typeface="+mn-ea"/>
                <a:sym typeface="+mn-lt"/>
              </a:rPr>
              <a:t>02</a:t>
            </a:r>
            <a:endParaRPr lang="zh-CN" altLang="en-US" sz="3000" dirty="0">
              <a:solidFill>
                <a:srgbClr val="00AE9A"/>
              </a:solidFill>
              <a:cs typeface="+mn-ea"/>
              <a:sym typeface="+mn-lt"/>
            </a:endParaRPr>
          </a:p>
        </p:txBody>
      </p:sp>
      <p:sp>
        <p:nvSpPr>
          <p:cNvPr id="8" name="文本框 18"/>
          <p:cNvSpPr txBox="1"/>
          <p:nvPr/>
        </p:nvSpPr>
        <p:spPr>
          <a:xfrm>
            <a:off x="6650903" y="2486161"/>
            <a:ext cx="6364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000" dirty="0">
                <a:solidFill>
                  <a:srgbClr val="00AE9A"/>
                </a:solidFill>
                <a:cs typeface="+mn-ea"/>
                <a:sym typeface="+mn-lt"/>
              </a:rPr>
              <a:t>03</a:t>
            </a:r>
            <a:endParaRPr lang="zh-CN" altLang="en-US" sz="3000" dirty="0">
              <a:solidFill>
                <a:srgbClr val="00AE9A"/>
              </a:solidFill>
              <a:cs typeface="+mn-ea"/>
              <a:sym typeface="+mn-lt"/>
            </a:endParaRPr>
          </a:p>
        </p:txBody>
      </p:sp>
      <p:sp>
        <p:nvSpPr>
          <p:cNvPr id="9" name="文本框 19"/>
          <p:cNvSpPr txBox="1"/>
          <p:nvPr/>
        </p:nvSpPr>
        <p:spPr>
          <a:xfrm>
            <a:off x="8397153" y="2486161"/>
            <a:ext cx="6364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000" dirty="0">
                <a:solidFill>
                  <a:srgbClr val="00AE9A"/>
                </a:solidFill>
                <a:cs typeface="+mn-ea"/>
                <a:sym typeface="+mn-lt"/>
              </a:rPr>
              <a:t>04</a:t>
            </a:r>
            <a:endParaRPr lang="zh-CN" altLang="en-US" sz="3000" dirty="0">
              <a:solidFill>
                <a:srgbClr val="00AE9A"/>
              </a:solidFill>
              <a:cs typeface="+mn-ea"/>
              <a:sym typeface="+mn-lt"/>
            </a:endParaRPr>
          </a:p>
        </p:txBody>
      </p:sp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3317978" y="4276957"/>
            <a:ext cx="315441" cy="369657"/>
            <a:chOff x="1776" y="1776"/>
            <a:chExt cx="64" cy="75"/>
          </a:xfrm>
          <a:solidFill>
            <a:srgbClr val="E11F26"/>
          </a:solidFill>
          <a:effectLst/>
        </p:grpSpPr>
        <p:sp>
          <p:nvSpPr>
            <p:cNvPr id="41" name="Freeform 5"/>
            <p:cNvSpPr/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 w="9525">
              <a:solidFill>
                <a:srgbClr val="E11F26"/>
              </a:solidFill>
              <a:round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01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6"/>
            <p:cNvSpPr/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 w="9525">
              <a:solidFill>
                <a:srgbClr val="E11F26"/>
              </a:solidFill>
              <a:round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01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7"/>
            <p:cNvSpPr/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 w="9525">
              <a:solidFill>
                <a:srgbClr val="E11F26"/>
              </a:solidFill>
              <a:round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01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8"/>
            <p:cNvSpPr/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 w="9525">
              <a:solidFill>
                <a:srgbClr val="E11F26"/>
              </a:solidFill>
              <a:round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01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Group 18"/>
          <p:cNvGrpSpPr>
            <a:grpSpLocks noChangeAspect="1"/>
          </p:cNvGrpSpPr>
          <p:nvPr/>
        </p:nvGrpSpPr>
        <p:grpSpPr bwMode="auto">
          <a:xfrm>
            <a:off x="8539164" y="4308443"/>
            <a:ext cx="352390" cy="328364"/>
            <a:chOff x="3802" y="2858"/>
            <a:chExt cx="616" cy="574"/>
          </a:xfrm>
          <a:solidFill>
            <a:srgbClr val="E11F26"/>
          </a:solidFill>
          <a:effectLst/>
        </p:grpSpPr>
        <p:sp>
          <p:nvSpPr>
            <p:cNvPr id="36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01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7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01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8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01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9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01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01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Group 13"/>
          <p:cNvGrpSpPr>
            <a:grpSpLocks noChangeAspect="1"/>
          </p:cNvGrpSpPr>
          <p:nvPr/>
        </p:nvGrpSpPr>
        <p:grpSpPr bwMode="auto">
          <a:xfrm>
            <a:off x="5030538" y="4258360"/>
            <a:ext cx="384668" cy="389210"/>
            <a:chOff x="2426" y="2781"/>
            <a:chExt cx="593" cy="600"/>
          </a:xfrm>
          <a:solidFill>
            <a:srgbClr val="E11F26"/>
          </a:solidFill>
          <a:effectLst/>
        </p:grpSpPr>
        <p:sp>
          <p:nvSpPr>
            <p:cNvPr id="34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01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01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822697" y="4290360"/>
            <a:ext cx="330570" cy="359731"/>
            <a:chOff x="4873620" y="1965325"/>
            <a:chExt cx="269882" cy="293688"/>
          </a:xfrm>
          <a:solidFill>
            <a:srgbClr val="E11F26"/>
          </a:solidFill>
          <a:effectLst/>
        </p:grpSpPr>
        <p:sp>
          <p:nvSpPr>
            <p:cNvPr id="30" name="Freeform 502"/>
            <p:cNvSpPr/>
            <p:nvPr/>
          </p:nvSpPr>
          <p:spPr bwMode="auto">
            <a:xfrm>
              <a:off x="4873620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01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503"/>
            <p:cNvSpPr/>
            <p:nvPr/>
          </p:nvSpPr>
          <p:spPr bwMode="auto">
            <a:xfrm>
              <a:off x="4884737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01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504"/>
            <p:cNvSpPr/>
            <p:nvPr/>
          </p:nvSpPr>
          <p:spPr bwMode="auto">
            <a:xfrm>
              <a:off x="4940303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01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505"/>
            <p:cNvSpPr/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01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446493" y="3364143"/>
            <a:ext cx="58353" cy="811397"/>
            <a:chOff x="2563325" y="3120190"/>
            <a:chExt cx="77804" cy="1081862"/>
          </a:xfrm>
        </p:grpSpPr>
        <p:sp>
          <p:nvSpPr>
            <p:cNvPr id="27" name="椭圆 26"/>
            <p:cNvSpPr/>
            <p:nvPr/>
          </p:nvSpPr>
          <p:spPr>
            <a:xfrm>
              <a:off x="2563325" y="3120190"/>
              <a:ext cx="77804" cy="77804"/>
            </a:xfrm>
            <a:prstGeom prst="ellipse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8" name="直接连接符 27"/>
            <p:cNvCxnSpPr>
              <a:stCxn id="27" idx="4"/>
            </p:cNvCxnSpPr>
            <p:nvPr/>
          </p:nvCxnSpPr>
          <p:spPr>
            <a:xfrm>
              <a:off x="2602227" y="3197994"/>
              <a:ext cx="1" cy="985736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ot"/>
              <a:miter lim="800000"/>
            </a:ln>
            <a:effectLst/>
          </p:spPr>
        </p:cxnSp>
        <p:sp>
          <p:nvSpPr>
            <p:cNvPr id="29" name="椭圆 28"/>
            <p:cNvSpPr/>
            <p:nvPr/>
          </p:nvSpPr>
          <p:spPr>
            <a:xfrm>
              <a:off x="2563325" y="4124248"/>
              <a:ext cx="77804" cy="77804"/>
            </a:xfrm>
            <a:prstGeom prst="ellipse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191522" y="3364143"/>
            <a:ext cx="58353" cy="811397"/>
            <a:chOff x="2563325" y="3120190"/>
            <a:chExt cx="77804" cy="1081862"/>
          </a:xfrm>
        </p:grpSpPr>
        <p:sp>
          <p:nvSpPr>
            <p:cNvPr id="24" name="椭圆 23"/>
            <p:cNvSpPr/>
            <p:nvPr/>
          </p:nvSpPr>
          <p:spPr>
            <a:xfrm>
              <a:off x="2563325" y="3120190"/>
              <a:ext cx="77804" cy="77804"/>
            </a:xfrm>
            <a:prstGeom prst="ellipse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5" name="直接连接符 24"/>
            <p:cNvCxnSpPr>
              <a:stCxn id="24" idx="4"/>
            </p:cNvCxnSpPr>
            <p:nvPr/>
          </p:nvCxnSpPr>
          <p:spPr>
            <a:xfrm>
              <a:off x="2602227" y="3197994"/>
              <a:ext cx="1" cy="985736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ot"/>
              <a:miter lim="800000"/>
            </a:ln>
            <a:effectLst/>
          </p:spPr>
        </p:cxnSp>
        <p:sp>
          <p:nvSpPr>
            <p:cNvPr id="26" name="椭圆 25"/>
            <p:cNvSpPr/>
            <p:nvPr/>
          </p:nvSpPr>
          <p:spPr>
            <a:xfrm>
              <a:off x="2563325" y="4124248"/>
              <a:ext cx="77804" cy="77804"/>
            </a:xfrm>
            <a:prstGeom prst="ellipse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941263" y="3364143"/>
            <a:ext cx="58353" cy="811397"/>
            <a:chOff x="2563325" y="3120190"/>
            <a:chExt cx="77804" cy="1081862"/>
          </a:xfrm>
        </p:grpSpPr>
        <p:sp>
          <p:nvSpPr>
            <p:cNvPr id="21" name="椭圆 20"/>
            <p:cNvSpPr/>
            <p:nvPr/>
          </p:nvSpPr>
          <p:spPr>
            <a:xfrm>
              <a:off x="2563325" y="3120190"/>
              <a:ext cx="77804" cy="77804"/>
            </a:xfrm>
            <a:prstGeom prst="ellipse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2" name="直接连接符 21"/>
            <p:cNvCxnSpPr>
              <a:stCxn id="21" idx="4"/>
            </p:cNvCxnSpPr>
            <p:nvPr/>
          </p:nvCxnSpPr>
          <p:spPr>
            <a:xfrm>
              <a:off x="2602227" y="3197994"/>
              <a:ext cx="1" cy="985736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ot"/>
              <a:miter lim="800000"/>
            </a:ln>
            <a:effectLst/>
          </p:spPr>
        </p:cxnSp>
        <p:sp>
          <p:nvSpPr>
            <p:cNvPr id="23" name="椭圆 22"/>
            <p:cNvSpPr/>
            <p:nvPr/>
          </p:nvSpPr>
          <p:spPr>
            <a:xfrm>
              <a:off x="2563325" y="4124248"/>
              <a:ext cx="77804" cy="77804"/>
            </a:xfrm>
            <a:prstGeom prst="ellipse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686197" y="3364143"/>
            <a:ext cx="58353" cy="811397"/>
            <a:chOff x="2563325" y="3120190"/>
            <a:chExt cx="77804" cy="1081862"/>
          </a:xfrm>
        </p:grpSpPr>
        <p:sp>
          <p:nvSpPr>
            <p:cNvPr id="18" name="椭圆 17"/>
            <p:cNvSpPr/>
            <p:nvPr/>
          </p:nvSpPr>
          <p:spPr>
            <a:xfrm>
              <a:off x="2563325" y="3120190"/>
              <a:ext cx="77804" cy="77804"/>
            </a:xfrm>
            <a:prstGeom prst="ellipse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9" name="直接连接符 18"/>
            <p:cNvCxnSpPr>
              <a:stCxn id="18" idx="4"/>
            </p:cNvCxnSpPr>
            <p:nvPr/>
          </p:nvCxnSpPr>
          <p:spPr>
            <a:xfrm>
              <a:off x="2602227" y="3197994"/>
              <a:ext cx="1" cy="985736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ot"/>
              <a:miter lim="800000"/>
            </a:ln>
            <a:effectLst/>
          </p:spPr>
        </p:cxnSp>
        <p:sp>
          <p:nvSpPr>
            <p:cNvPr id="20" name="椭圆 19"/>
            <p:cNvSpPr/>
            <p:nvPr/>
          </p:nvSpPr>
          <p:spPr>
            <a:xfrm>
              <a:off x="2563325" y="4124248"/>
              <a:ext cx="77804" cy="77804"/>
            </a:xfrm>
            <a:prstGeom prst="ellipse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913290" y="5024744"/>
            <a:ext cx="2108063" cy="889395"/>
            <a:chOff x="791193" y="1366105"/>
            <a:chExt cx="2108063" cy="889395"/>
          </a:xfrm>
        </p:grpSpPr>
        <p:sp>
          <p:nvSpPr>
            <p:cNvPr id="54" name="ïšḷiďé"/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55" name="ïṡḻíḍê"/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cs typeface="+mn-ea"/>
                  <a:sym typeface="+mn-lt"/>
                </a:rPr>
                <a:t>标题文档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129320" y="5024744"/>
            <a:ext cx="2108063" cy="889395"/>
            <a:chOff x="791193" y="1366105"/>
            <a:chExt cx="2108063" cy="889395"/>
          </a:xfrm>
        </p:grpSpPr>
        <p:sp>
          <p:nvSpPr>
            <p:cNvPr id="57" name="ïšḷiďé"/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58" name="ïṡḻíḍê"/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cs typeface="+mn-ea"/>
                  <a:sym typeface="+mn-lt"/>
                </a:rPr>
                <a:t>标题文档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453316" y="5024744"/>
            <a:ext cx="2108063" cy="889395"/>
            <a:chOff x="791193" y="1366105"/>
            <a:chExt cx="2108063" cy="889395"/>
          </a:xfrm>
        </p:grpSpPr>
        <p:sp>
          <p:nvSpPr>
            <p:cNvPr id="60" name="ïšḷiďé"/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61" name="ïṡḻíḍê"/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cs typeface="+mn-ea"/>
                  <a:sym typeface="+mn-lt"/>
                </a:rPr>
                <a:t>标题文档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8777312" y="5024744"/>
            <a:ext cx="2108063" cy="889395"/>
            <a:chOff x="791193" y="1366105"/>
            <a:chExt cx="2108063" cy="889395"/>
          </a:xfrm>
        </p:grpSpPr>
        <p:sp>
          <p:nvSpPr>
            <p:cNvPr id="63" name="ïšḷiďé"/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64" name="ïṡḻíḍê"/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cs typeface="+mn-ea"/>
                  <a:sym typeface="+mn-lt"/>
                </a:rPr>
                <a:t>标题文档</a:t>
              </a:r>
            </a:p>
          </p:txBody>
        </p:sp>
      </p:grpSp>
      <p:sp>
        <p:nvSpPr>
          <p:cNvPr id="65" name="文本框 1"/>
          <p:cNvSpPr txBox="1"/>
          <p:nvPr/>
        </p:nvSpPr>
        <p:spPr>
          <a:xfrm>
            <a:off x="696692" y="60839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概述：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4167382" y="1869969"/>
            <a:ext cx="3710743" cy="3709563"/>
            <a:chOff x="3625516" y="1446637"/>
            <a:chExt cx="2874186" cy="2873272"/>
          </a:xfrm>
        </p:grpSpPr>
        <p:sp>
          <p:nvSpPr>
            <p:cNvPr id="25" name="圆角矩形 25"/>
            <p:cNvSpPr/>
            <p:nvPr/>
          </p:nvSpPr>
          <p:spPr>
            <a:xfrm rot="16200000" flipH="1" flipV="1">
              <a:off x="4496104" y="1875377"/>
              <a:ext cx="1134417" cy="548627"/>
            </a:xfrm>
            <a:custGeom>
              <a:avLst/>
              <a:gdLst>
                <a:gd name="connsiteX0" fmla="*/ 0 w 1706671"/>
                <a:gd name="connsiteY0" fmla="*/ 129861 h 1036320"/>
                <a:gd name="connsiteX1" fmla="*/ 129861 w 1706671"/>
                <a:gd name="connsiteY1" fmla="*/ 0 h 1036320"/>
                <a:gd name="connsiteX2" fmla="*/ 1576810 w 1706671"/>
                <a:gd name="connsiteY2" fmla="*/ 0 h 1036320"/>
                <a:gd name="connsiteX3" fmla="*/ 1706671 w 1706671"/>
                <a:gd name="connsiteY3" fmla="*/ 129861 h 1036320"/>
                <a:gd name="connsiteX4" fmla="*/ 1706671 w 1706671"/>
                <a:gd name="connsiteY4" fmla="*/ 906459 h 1036320"/>
                <a:gd name="connsiteX5" fmla="*/ 1576810 w 1706671"/>
                <a:gd name="connsiteY5" fmla="*/ 1036320 h 1036320"/>
                <a:gd name="connsiteX6" fmla="*/ 129861 w 1706671"/>
                <a:gd name="connsiteY6" fmla="*/ 1036320 h 1036320"/>
                <a:gd name="connsiteX7" fmla="*/ 0 w 1706671"/>
                <a:gd name="connsiteY7" fmla="*/ 906459 h 1036320"/>
                <a:gd name="connsiteX8" fmla="*/ 0 w 1706671"/>
                <a:gd name="connsiteY8" fmla="*/ 129861 h 1036320"/>
                <a:gd name="connsiteX0-1" fmla="*/ 0 w 2114558"/>
                <a:gd name="connsiteY0-2" fmla="*/ 129861 h 1036320"/>
                <a:gd name="connsiteX1-3" fmla="*/ 129861 w 2114558"/>
                <a:gd name="connsiteY1-4" fmla="*/ 0 h 1036320"/>
                <a:gd name="connsiteX2-5" fmla="*/ 1576810 w 2114558"/>
                <a:gd name="connsiteY2-6" fmla="*/ 0 h 1036320"/>
                <a:gd name="connsiteX3-7" fmla="*/ 1706671 w 2114558"/>
                <a:gd name="connsiteY3-8" fmla="*/ 129861 h 1036320"/>
                <a:gd name="connsiteX4-9" fmla="*/ 2114550 w 2114558"/>
                <a:gd name="connsiteY4-10" fmla="*/ 509588 h 1036320"/>
                <a:gd name="connsiteX5-11" fmla="*/ 1706671 w 2114558"/>
                <a:gd name="connsiteY5-12" fmla="*/ 906459 h 1036320"/>
                <a:gd name="connsiteX6-13" fmla="*/ 1576810 w 2114558"/>
                <a:gd name="connsiteY6-14" fmla="*/ 1036320 h 1036320"/>
                <a:gd name="connsiteX7-15" fmla="*/ 129861 w 2114558"/>
                <a:gd name="connsiteY7-16" fmla="*/ 1036320 h 1036320"/>
                <a:gd name="connsiteX8-17" fmla="*/ 0 w 2114558"/>
                <a:gd name="connsiteY8-18" fmla="*/ 906459 h 1036320"/>
                <a:gd name="connsiteX9" fmla="*/ 0 w 2114558"/>
                <a:gd name="connsiteY9" fmla="*/ 129861 h 1036320"/>
                <a:gd name="connsiteX0-19" fmla="*/ 0 w 2114560"/>
                <a:gd name="connsiteY0-20" fmla="*/ 129861 h 1036320"/>
                <a:gd name="connsiteX1-21" fmla="*/ 129861 w 2114560"/>
                <a:gd name="connsiteY1-22" fmla="*/ 0 h 1036320"/>
                <a:gd name="connsiteX2-23" fmla="*/ 1576810 w 2114560"/>
                <a:gd name="connsiteY2-24" fmla="*/ 0 h 1036320"/>
                <a:gd name="connsiteX3-25" fmla="*/ 1778109 w 2114560"/>
                <a:gd name="connsiteY3-26" fmla="*/ 148911 h 1036320"/>
                <a:gd name="connsiteX4-27" fmla="*/ 2114550 w 2114560"/>
                <a:gd name="connsiteY4-28" fmla="*/ 509588 h 1036320"/>
                <a:gd name="connsiteX5-29" fmla="*/ 1706671 w 2114560"/>
                <a:gd name="connsiteY5-30" fmla="*/ 906459 h 1036320"/>
                <a:gd name="connsiteX6-31" fmla="*/ 1576810 w 2114560"/>
                <a:gd name="connsiteY6-32" fmla="*/ 1036320 h 1036320"/>
                <a:gd name="connsiteX7-33" fmla="*/ 129861 w 2114560"/>
                <a:gd name="connsiteY7-34" fmla="*/ 1036320 h 1036320"/>
                <a:gd name="connsiteX8-35" fmla="*/ 0 w 2114560"/>
                <a:gd name="connsiteY8-36" fmla="*/ 906459 h 1036320"/>
                <a:gd name="connsiteX9-37" fmla="*/ 0 w 2114560"/>
                <a:gd name="connsiteY9-38" fmla="*/ 129861 h 1036320"/>
                <a:gd name="connsiteX0-39" fmla="*/ 0 w 2114567"/>
                <a:gd name="connsiteY0-40" fmla="*/ 129861 h 1036320"/>
                <a:gd name="connsiteX1-41" fmla="*/ 129861 w 2114567"/>
                <a:gd name="connsiteY1-42" fmla="*/ 0 h 1036320"/>
                <a:gd name="connsiteX2-43" fmla="*/ 1576810 w 2114567"/>
                <a:gd name="connsiteY2-44" fmla="*/ 0 h 1036320"/>
                <a:gd name="connsiteX3-45" fmla="*/ 1778109 w 2114567"/>
                <a:gd name="connsiteY3-46" fmla="*/ 148911 h 1036320"/>
                <a:gd name="connsiteX4-47" fmla="*/ 2114550 w 2114567"/>
                <a:gd name="connsiteY4-48" fmla="*/ 509588 h 1036320"/>
                <a:gd name="connsiteX5-49" fmla="*/ 1706671 w 2114567"/>
                <a:gd name="connsiteY5-50" fmla="*/ 906459 h 1036320"/>
                <a:gd name="connsiteX6-51" fmla="*/ 1576810 w 2114567"/>
                <a:gd name="connsiteY6-52" fmla="*/ 1036320 h 1036320"/>
                <a:gd name="connsiteX7-53" fmla="*/ 129861 w 2114567"/>
                <a:gd name="connsiteY7-54" fmla="*/ 1036320 h 1036320"/>
                <a:gd name="connsiteX8-55" fmla="*/ 0 w 2114567"/>
                <a:gd name="connsiteY8-56" fmla="*/ 906459 h 1036320"/>
                <a:gd name="connsiteX9-57" fmla="*/ 0 w 2114567"/>
                <a:gd name="connsiteY9-58" fmla="*/ 129861 h 1036320"/>
                <a:gd name="connsiteX0-59" fmla="*/ 0 w 2114568"/>
                <a:gd name="connsiteY0-60" fmla="*/ 129861 h 1036320"/>
                <a:gd name="connsiteX1-61" fmla="*/ 129861 w 2114568"/>
                <a:gd name="connsiteY1-62" fmla="*/ 0 h 1036320"/>
                <a:gd name="connsiteX2-63" fmla="*/ 1576810 w 2114568"/>
                <a:gd name="connsiteY2-64" fmla="*/ 0 h 1036320"/>
                <a:gd name="connsiteX3-65" fmla="*/ 1782872 w 2114568"/>
                <a:gd name="connsiteY3-66" fmla="*/ 129861 h 1036320"/>
                <a:gd name="connsiteX4-67" fmla="*/ 2114550 w 2114568"/>
                <a:gd name="connsiteY4-68" fmla="*/ 509588 h 1036320"/>
                <a:gd name="connsiteX5-69" fmla="*/ 1706671 w 2114568"/>
                <a:gd name="connsiteY5-70" fmla="*/ 906459 h 1036320"/>
                <a:gd name="connsiteX6-71" fmla="*/ 1576810 w 2114568"/>
                <a:gd name="connsiteY6-72" fmla="*/ 1036320 h 1036320"/>
                <a:gd name="connsiteX7-73" fmla="*/ 129861 w 2114568"/>
                <a:gd name="connsiteY7-74" fmla="*/ 1036320 h 1036320"/>
                <a:gd name="connsiteX8-75" fmla="*/ 0 w 2114568"/>
                <a:gd name="connsiteY8-76" fmla="*/ 906459 h 1036320"/>
                <a:gd name="connsiteX9-77" fmla="*/ 0 w 2114568"/>
                <a:gd name="connsiteY9-78" fmla="*/ 129861 h 1036320"/>
                <a:gd name="connsiteX0-79" fmla="*/ 0 w 2114568"/>
                <a:gd name="connsiteY0-80" fmla="*/ 129861 h 1036320"/>
                <a:gd name="connsiteX1-81" fmla="*/ 129861 w 2114568"/>
                <a:gd name="connsiteY1-82" fmla="*/ 0 h 1036320"/>
                <a:gd name="connsiteX2-83" fmla="*/ 1576810 w 2114568"/>
                <a:gd name="connsiteY2-84" fmla="*/ 0 h 1036320"/>
                <a:gd name="connsiteX3-85" fmla="*/ 1782872 w 2114568"/>
                <a:gd name="connsiteY3-86" fmla="*/ 129861 h 1036320"/>
                <a:gd name="connsiteX4-87" fmla="*/ 2114550 w 2114568"/>
                <a:gd name="connsiteY4-88" fmla="*/ 509588 h 1036320"/>
                <a:gd name="connsiteX5-89" fmla="*/ 1706671 w 2114568"/>
                <a:gd name="connsiteY5-90" fmla="*/ 906459 h 1036320"/>
                <a:gd name="connsiteX6-91" fmla="*/ 1576810 w 2114568"/>
                <a:gd name="connsiteY6-92" fmla="*/ 1036320 h 1036320"/>
                <a:gd name="connsiteX7-93" fmla="*/ 129861 w 2114568"/>
                <a:gd name="connsiteY7-94" fmla="*/ 1036320 h 1036320"/>
                <a:gd name="connsiteX8-95" fmla="*/ 0 w 2114568"/>
                <a:gd name="connsiteY8-96" fmla="*/ 906459 h 1036320"/>
                <a:gd name="connsiteX9-97" fmla="*/ 0 w 2114568"/>
                <a:gd name="connsiteY9-98" fmla="*/ 129861 h 1036320"/>
                <a:gd name="connsiteX0-99" fmla="*/ 0 w 2114571"/>
                <a:gd name="connsiteY0-100" fmla="*/ 129861 h 1036320"/>
                <a:gd name="connsiteX1-101" fmla="*/ 129861 w 2114571"/>
                <a:gd name="connsiteY1-102" fmla="*/ 0 h 1036320"/>
                <a:gd name="connsiteX2-103" fmla="*/ 1576810 w 2114571"/>
                <a:gd name="connsiteY2-104" fmla="*/ 0 h 1036320"/>
                <a:gd name="connsiteX3-105" fmla="*/ 1811447 w 2114571"/>
                <a:gd name="connsiteY3-106" fmla="*/ 120336 h 1036320"/>
                <a:gd name="connsiteX4-107" fmla="*/ 2114550 w 2114571"/>
                <a:gd name="connsiteY4-108" fmla="*/ 509588 h 1036320"/>
                <a:gd name="connsiteX5-109" fmla="*/ 1706671 w 2114571"/>
                <a:gd name="connsiteY5-110" fmla="*/ 906459 h 1036320"/>
                <a:gd name="connsiteX6-111" fmla="*/ 1576810 w 2114571"/>
                <a:gd name="connsiteY6-112" fmla="*/ 1036320 h 1036320"/>
                <a:gd name="connsiteX7-113" fmla="*/ 129861 w 2114571"/>
                <a:gd name="connsiteY7-114" fmla="*/ 1036320 h 1036320"/>
                <a:gd name="connsiteX8-115" fmla="*/ 0 w 2114571"/>
                <a:gd name="connsiteY8-116" fmla="*/ 906459 h 1036320"/>
                <a:gd name="connsiteX9-117" fmla="*/ 0 w 2114571"/>
                <a:gd name="connsiteY9-118" fmla="*/ 129861 h 1036320"/>
                <a:gd name="connsiteX0-119" fmla="*/ 0 w 2114571"/>
                <a:gd name="connsiteY0-120" fmla="*/ 129861 h 1036320"/>
                <a:gd name="connsiteX1-121" fmla="*/ 129861 w 2114571"/>
                <a:gd name="connsiteY1-122" fmla="*/ 0 h 1036320"/>
                <a:gd name="connsiteX2-123" fmla="*/ 1576810 w 2114571"/>
                <a:gd name="connsiteY2-124" fmla="*/ 0 h 1036320"/>
                <a:gd name="connsiteX3-125" fmla="*/ 1811447 w 2114571"/>
                <a:gd name="connsiteY3-126" fmla="*/ 120336 h 1036320"/>
                <a:gd name="connsiteX4-127" fmla="*/ 2114550 w 2114571"/>
                <a:gd name="connsiteY4-128" fmla="*/ 509588 h 1036320"/>
                <a:gd name="connsiteX5-129" fmla="*/ 1706671 w 2114571"/>
                <a:gd name="connsiteY5-130" fmla="*/ 906459 h 1036320"/>
                <a:gd name="connsiteX6-131" fmla="*/ 1576810 w 2114571"/>
                <a:gd name="connsiteY6-132" fmla="*/ 1036320 h 1036320"/>
                <a:gd name="connsiteX7-133" fmla="*/ 129861 w 2114571"/>
                <a:gd name="connsiteY7-134" fmla="*/ 1036320 h 1036320"/>
                <a:gd name="connsiteX8-135" fmla="*/ 0 w 2114571"/>
                <a:gd name="connsiteY8-136" fmla="*/ 906459 h 1036320"/>
                <a:gd name="connsiteX9-137" fmla="*/ 0 w 2114571"/>
                <a:gd name="connsiteY9-138" fmla="*/ 129861 h 1036320"/>
                <a:gd name="connsiteX0-139" fmla="*/ 0 w 2114581"/>
                <a:gd name="connsiteY0-140" fmla="*/ 129861 h 1036320"/>
                <a:gd name="connsiteX1-141" fmla="*/ 129861 w 2114581"/>
                <a:gd name="connsiteY1-142" fmla="*/ 0 h 1036320"/>
                <a:gd name="connsiteX2-143" fmla="*/ 1576810 w 2114581"/>
                <a:gd name="connsiteY2-144" fmla="*/ 0 h 1036320"/>
                <a:gd name="connsiteX3-145" fmla="*/ 1811447 w 2114581"/>
                <a:gd name="connsiteY3-146" fmla="*/ 120336 h 1036320"/>
                <a:gd name="connsiteX4-147" fmla="*/ 2114550 w 2114581"/>
                <a:gd name="connsiteY4-148" fmla="*/ 509588 h 1036320"/>
                <a:gd name="connsiteX5-149" fmla="*/ 1706671 w 2114581"/>
                <a:gd name="connsiteY5-150" fmla="*/ 906459 h 1036320"/>
                <a:gd name="connsiteX6-151" fmla="*/ 1576810 w 2114581"/>
                <a:gd name="connsiteY6-152" fmla="*/ 1036320 h 1036320"/>
                <a:gd name="connsiteX7-153" fmla="*/ 129861 w 2114581"/>
                <a:gd name="connsiteY7-154" fmla="*/ 1036320 h 1036320"/>
                <a:gd name="connsiteX8-155" fmla="*/ 0 w 2114581"/>
                <a:gd name="connsiteY8-156" fmla="*/ 906459 h 1036320"/>
                <a:gd name="connsiteX9-157" fmla="*/ 0 w 2114581"/>
                <a:gd name="connsiteY9-158" fmla="*/ 129861 h 1036320"/>
                <a:gd name="connsiteX0-159" fmla="*/ 0 w 2114586"/>
                <a:gd name="connsiteY0-160" fmla="*/ 129861 h 1036320"/>
                <a:gd name="connsiteX1-161" fmla="*/ 129861 w 2114586"/>
                <a:gd name="connsiteY1-162" fmla="*/ 0 h 1036320"/>
                <a:gd name="connsiteX2-163" fmla="*/ 1576810 w 2114586"/>
                <a:gd name="connsiteY2-164" fmla="*/ 0 h 1036320"/>
                <a:gd name="connsiteX3-165" fmla="*/ 1811447 w 2114586"/>
                <a:gd name="connsiteY3-166" fmla="*/ 120336 h 1036320"/>
                <a:gd name="connsiteX4-167" fmla="*/ 2114550 w 2114586"/>
                <a:gd name="connsiteY4-168" fmla="*/ 509588 h 1036320"/>
                <a:gd name="connsiteX5-169" fmla="*/ 1706671 w 2114586"/>
                <a:gd name="connsiteY5-170" fmla="*/ 906459 h 1036320"/>
                <a:gd name="connsiteX6-171" fmla="*/ 1576810 w 2114586"/>
                <a:gd name="connsiteY6-172" fmla="*/ 1036320 h 1036320"/>
                <a:gd name="connsiteX7-173" fmla="*/ 129861 w 2114586"/>
                <a:gd name="connsiteY7-174" fmla="*/ 1036320 h 1036320"/>
                <a:gd name="connsiteX8-175" fmla="*/ 0 w 2114586"/>
                <a:gd name="connsiteY8-176" fmla="*/ 906459 h 1036320"/>
                <a:gd name="connsiteX9-177" fmla="*/ 0 w 2114586"/>
                <a:gd name="connsiteY9-178" fmla="*/ 129861 h 1036320"/>
                <a:gd name="connsiteX0-179" fmla="*/ 0 w 2114586"/>
                <a:gd name="connsiteY0-180" fmla="*/ 129861 h 1036320"/>
                <a:gd name="connsiteX1-181" fmla="*/ 129861 w 2114586"/>
                <a:gd name="connsiteY1-182" fmla="*/ 0 h 1036320"/>
                <a:gd name="connsiteX2-183" fmla="*/ 1576810 w 2114586"/>
                <a:gd name="connsiteY2-184" fmla="*/ 0 h 1036320"/>
                <a:gd name="connsiteX3-185" fmla="*/ 1811447 w 2114586"/>
                <a:gd name="connsiteY3-186" fmla="*/ 120336 h 1036320"/>
                <a:gd name="connsiteX4-187" fmla="*/ 2114550 w 2114586"/>
                <a:gd name="connsiteY4-188" fmla="*/ 509588 h 1036320"/>
                <a:gd name="connsiteX5-189" fmla="*/ 1706671 w 2114586"/>
                <a:gd name="connsiteY5-190" fmla="*/ 906459 h 1036320"/>
                <a:gd name="connsiteX6-191" fmla="*/ 1576810 w 2114586"/>
                <a:gd name="connsiteY6-192" fmla="*/ 1036320 h 1036320"/>
                <a:gd name="connsiteX7-193" fmla="*/ 129861 w 2114586"/>
                <a:gd name="connsiteY7-194" fmla="*/ 1036320 h 1036320"/>
                <a:gd name="connsiteX8-195" fmla="*/ 0 w 2114586"/>
                <a:gd name="connsiteY8-196" fmla="*/ 906459 h 1036320"/>
                <a:gd name="connsiteX9-197" fmla="*/ 0 w 2114586"/>
                <a:gd name="connsiteY9-198" fmla="*/ 129861 h 1036320"/>
                <a:gd name="connsiteX0-199" fmla="*/ 0 w 2114586"/>
                <a:gd name="connsiteY0-200" fmla="*/ 129861 h 1036320"/>
                <a:gd name="connsiteX1-201" fmla="*/ 129861 w 2114586"/>
                <a:gd name="connsiteY1-202" fmla="*/ 0 h 1036320"/>
                <a:gd name="connsiteX2-203" fmla="*/ 1576810 w 2114586"/>
                <a:gd name="connsiteY2-204" fmla="*/ 0 h 1036320"/>
                <a:gd name="connsiteX3-205" fmla="*/ 1811447 w 2114586"/>
                <a:gd name="connsiteY3-206" fmla="*/ 120336 h 1036320"/>
                <a:gd name="connsiteX4-207" fmla="*/ 2114550 w 2114586"/>
                <a:gd name="connsiteY4-208" fmla="*/ 509588 h 1036320"/>
                <a:gd name="connsiteX5-209" fmla="*/ 1706671 w 2114586"/>
                <a:gd name="connsiteY5-210" fmla="*/ 906459 h 1036320"/>
                <a:gd name="connsiteX6-211" fmla="*/ 1576810 w 2114586"/>
                <a:gd name="connsiteY6-212" fmla="*/ 1036320 h 1036320"/>
                <a:gd name="connsiteX7-213" fmla="*/ 129861 w 2114586"/>
                <a:gd name="connsiteY7-214" fmla="*/ 1036320 h 1036320"/>
                <a:gd name="connsiteX8-215" fmla="*/ 0 w 2114586"/>
                <a:gd name="connsiteY8-216" fmla="*/ 906459 h 1036320"/>
                <a:gd name="connsiteX9-217" fmla="*/ 0 w 2114586"/>
                <a:gd name="connsiteY9-218" fmla="*/ 129861 h 1036320"/>
                <a:gd name="connsiteX0-219" fmla="*/ 0 w 2114586"/>
                <a:gd name="connsiteY0-220" fmla="*/ 129861 h 1036320"/>
                <a:gd name="connsiteX1-221" fmla="*/ 129861 w 2114586"/>
                <a:gd name="connsiteY1-222" fmla="*/ 0 h 1036320"/>
                <a:gd name="connsiteX2-223" fmla="*/ 1576810 w 2114586"/>
                <a:gd name="connsiteY2-224" fmla="*/ 0 h 1036320"/>
                <a:gd name="connsiteX3-225" fmla="*/ 1811447 w 2114586"/>
                <a:gd name="connsiteY3-226" fmla="*/ 120336 h 1036320"/>
                <a:gd name="connsiteX4-227" fmla="*/ 2114550 w 2114586"/>
                <a:gd name="connsiteY4-228" fmla="*/ 509588 h 1036320"/>
                <a:gd name="connsiteX5-229" fmla="*/ 1749534 w 2114586"/>
                <a:gd name="connsiteY5-230" fmla="*/ 930271 h 1036320"/>
                <a:gd name="connsiteX6-231" fmla="*/ 1576810 w 2114586"/>
                <a:gd name="connsiteY6-232" fmla="*/ 1036320 h 1036320"/>
                <a:gd name="connsiteX7-233" fmla="*/ 129861 w 2114586"/>
                <a:gd name="connsiteY7-234" fmla="*/ 1036320 h 1036320"/>
                <a:gd name="connsiteX8-235" fmla="*/ 0 w 2114586"/>
                <a:gd name="connsiteY8-236" fmla="*/ 906459 h 1036320"/>
                <a:gd name="connsiteX9-237" fmla="*/ 0 w 2114586"/>
                <a:gd name="connsiteY9-238" fmla="*/ 129861 h 1036320"/>
                <a:gd name="connsiteX0-239" fmla="*/ 0 w 2114586"/>
                <a:gd name="connsiteY0-240" fmla="*/ 129861 h 1036320"/>
                <a:gd name="connsiteX1-241" fmla="*/ 129861 w 2114586"/>
                <a:gd name="connsiteY1-242" fmla="*/ 0 h 1036320"/>
                <a:gd name="connsiteX2-243" fmla="*/ 1576810 w 2114586"/>
                <a:gd name="connsiteY2-244" fmla="*/ 0 h 1036320"/>
                <a:gd name="connsiteX3-245" fmla="*/ 1811447 w 2114586"/>
                <a:gd name="connsiteY3-246" fmla="*/ 120336 h 1036320"/>
                <a:gd name="connsiteX4-247" fmla="*/ 2114550 w 2114586"/>
                <a:gd name="connsiteY4-248" fmla="*/ 509588 h 1036320"/>
                <a:gd name="connsiteX5-249" fmla="*/ 1749534 w 2114586"/>
                <a:gd name="connsiteY5-250" fmla="*/ 930271 h 1036320"/>
                <a:gd name="connsiteX6-251" fmla="*/ 1576810 w 2114586"/>
                <a:gd name="connsiteY6-252" fmla="*/ 1036320 h 1036320"/>
                <a:gd name="connsiteX7-253" fmla="*/ 129861 w 2114586"/>
                <a:gd name="connsiteY7-254" fmla="*/ 1036320 h 1036320"/>
                <a:gd name="connsiteX8-255" fmla="*/ 0 w 2114586"/>
                <a:gd name="connsiteY8-256" fmla="*/ 906459 h 1036320"/>
                <a:gd name="connsiteX9-257" fmla="*/ 0 w 2114586"/>
                <a:gd name="connsiteY9-258" fmla="*/ 129861 h 1036320"/>
                <a:gd name="connsiteX0-259" fmla="*/ 0 w 2114586"/>
                <a:gd name="connsiteY0-260" fmla="*/ 129861 h 1036320"/>
                <a:gd name="connsiteX1-261" fmla="*/ 129861 w 2114586"/>
                <a:gd name="connsiteY1-262" fmla="*/ 0 h 1036320"/>
                <a:gd name="connsiteX2-263" fmla="*/ 1576810 w 2114586"/>
                <a:gd name="connsiteY2-264" fmla="*/ 0 h 1036320"/>
                <a:gd name="connsiteX3-265" fmla="*/ 1811447 w 2114586"/>
                <a:gd name="connsiteY3-266" fmla="*/ 120336 h 1036320"/>
                <a:gd name="connsiteX4-267" fmla="*/ 2114550 w 2114586"/>
                <a:gd name="connsiteY4-268" fmla="*/ 509588 h 1036320"/>
                <a:gd name="connsiteX5-269" fmla="*/ 1749534 w 2114586"/>
                <a:gd name="connsiteY5-270" fmla="*/ 930271 h 1036320"/>
                <a:gd name="connsiteX6-271" fmla="*/ 1576810 w 2114586"/>
                <a:gd name="connsiteY6-272" fmla="*/ 1036320 h 1036320"/>
                <a:gd name="connsiteX7-273" fmla="*/ 129861 w 2114586"/>
                <a:gd name="connsiteY7-274" fmla="*/ 1036320 h 1036320"/>
                <a:gd name="connsiteX8-275" fmla="*/ 0 w 2114586"/>
                <a:gd name="connsiteY8-276" fmla="*/ 906459 h 1036320"/>
                <a:gd name="connsiteX9-277" fmla="*/ 0 w 2114586"/>
                <a:gd name="connsiteY9-278" fmla="*/ 129861 h 1036320"/>
                <a:gd name="connsiteX0-279" fmla="*/ 0 w 2114598"/>
                <a:gd name="connsiteY0-280" fmla="*/ 129861 h 1036320"/>
                <a:gd name="connsiteX1-281" fmla="*/ 129861 w 2114598"/>
                <a:gd name="connsiteY1-282" fmla="*/ 0 h 1036320"/>
                <a:gd name="connsiteX2-283" fmla="*/ 1576810 w 2114598"/>
                <a:gd name="connsiteY2-284" fmla="*/ 0 h 1036320"/>
                <a:gd name="connsiteX3-285" fmla="*/ 1811447 w 2114598"/>
                <a:gd name="connsiteY3-286" fmla="*/ 120336 h 1036320"/>
                <a:gd name="connsiteX4-287" fmla="*/ 2114550 w 2114598"/>
                <a:gd name="connsiteY4-288" fmla="*/ 509588 h 1036320"/>
                <a:gd name="connsiteX5-289" fmla="*/ 1782871 w 2114598"/>
                <a:gd name="connsiteY5-290" fmla="*/ 939796 h 1036320"/>
                <a:gd name="connsiteX6-291" fmla="*/ 1576810 w 2114598"/>
                <a:gd name="connsiteY6-292" fmla="*/ 1036320 h 1036320"/>
                <a:gd name="connsiteX7-293" fmla="*/ 129861 w 2114598"/>
                <a:gd name="connsiteY7-294" fmla="*/ 1036320 h 1036320"/>
                <a:gd name="connsiteX8-295" fmla="*/ 0 w 2114598"/>
                <a:gd name="connsiteY8-296" fmla="*/ 906459 h 1036320"/>
                <a:gd name="connsiteX9-297" fmla="*/ 0 w 2114598"/>
                <a:gd name="connsiteY9-298" fmla="*/ 129861 h 1036320"/>
                <a:gd name="connsiteX0-299" fmla="*/ 0 w 2114598"/>
                <a:gd name="connsiteY0-300" fmla="*/ 129861 h 1036320"/>
                <a:gd name="connsiteX1-301" fmla="*/ 129861 w 2114598"/>
                <a:gd name="connsiteY1-302" fmla="*/ 0 h 1036320"/>
                <a:gd name="connsiteX2-303" fmla="*/ 1576810 w 2114598"/>
                <a:gd name="connsiteY2-304" fmla="*/ 0 h 1036320"/>
                <a:gd name="connsiteX3-305" fmla="*/ 1811447 w 2114598"/>
                <a:gd name="connsiteY3-306" fmla="*/ 120336 h 1036320"/>
                <a:gd name="connsiteX4-307" fmla="*/ 2114550 w 2114598"/>
                <a:gd name="connsiteY4-308" fmla="*/ 509588 h 1036320"/>
                <a:gd name="connsiteX5-309" fmla="*/ 1782871 w 2114598"/>
                <a:gd name="connsiteY5-310" fmla="*/ 939796 h 1036320"/>
                <a:gd name="connsiteX6-311" fmla="*/ 1576810 w 2114598"/>
                <a:gd name="connsiteY6-312" fmla="*/ 1036320 h 1036320"/>
                <a:gd name="connsiteX7-313" fmla="*/ 129861 w 2114598"/>
                <a:gd name="connsiteY7-314" fmla="*/ 1036320 h 1036320"/>
                <a:gd name="connsiteX8-315" fmla="*/ 0 w 2114598"/>
                <a:gd name="connsiteY8-316" fmla="*/ 906459 h 1036320"/>
                <a:gd name="connsiteX9-317" fmla="*/ 0 w 2114598"/>
                <a:gd name="connsiteY9-318" fmla="*/ 129861 h 1036320"/>
                <a:gd name="connsiteX0-319" fmla="*/ 0 w 2114614"/>
                <a:gd name="connsiteY0-320" fmla="*/ 129861 h 1036320"/>
                <a:gd name="connsiteX1-321" fmla="*/ 129861 w 2114614"/>
                <a:gd name="connsiteY1-322" fmla="*/ 0 h 1036320"/>
                <a:gd name="connsiteX2-323" fmla="*/ 1576810 w 2114614"/>
                <a:gd name="connsiteY2-324" fmla="*/ 0 h 1036320"/>
                <a:gd name="connsiteX3-325" fmla="*/ 1811447 w 2114614"/>
                <a:gd name="connsiteY3-326" fmla="*/ 120336 h 1036320"/>
                <a:gd name="connsiteX4-327" fmla="*/ 2114550 w 2114614"/>
                <a:gd name="connsiteY4-328" fmla="*/ 509588 h 1036320"/>
                <a:gd name="connsiteX5-329" fmla="*/ 1782871 w 2114614"/>
                <a:gd name="connsiteY5-330" fmla="*/ 939796 h 1036320"/>
                <a:gd name="connsiteX6-331" fmla="*/ 1576810 w 2114614"/>
                <a:gd name="connsiteY6-332" fmla="*/ 1036320 h 1036320"/>
                <a:gd name="connsiteX7-333" fmla="*/ 129861 w 2114614"/>
                <a:gd name="connsiteY7-334" fmla="*/ 1036320 h 1036320"/>
                <a:gd name="connsiteX8-335" fmla="*/ 0 w 2114614"/>
                <a:gd name="connsiteY8-336" fmla="*/ 906459 h 1036320"/>
                <a:gd name="connsiteX9-337" fmla="*/ 0 w 2114614"/>
                <a:gd name="connsiteY9-338" fmla="*/ 129861 h 1036320"/>
                <a:gd name="connsiteX0-339" fmla="*/ 0 w 2114586"/>
                <a:gd name="connsiteY0-340" fmla="*/ 129861 h 1036320"/>
                <a:gd name="connsiteX1-341" fmla="*/ 129861 w 2114586"/>
                <a:gd name="connsiteY1-342" fmla="*/ 0 h 1036320"/>
                <a:gd name="connsiteX2-343" fmla="*/ 1576810 w 2114586"/>
                <a:gd name="connsiteY2-344" fmla="*/ 0 h 1036320"/>
                <a:gd name="connsiteX3-345" fmla="*/ 1811447 w 2114586"/>
                <a:gd name="connsiteY3-346" fmla="*/ 120336 h 1036320"/>
                <a:gd name="connsiteX4-347" fmla="*/ 2114550 w 2114586"/>
                <a:gd name="connsiteY4-348" fmla="*/ 509588 h 1036320"/>
                <a:gd name="connsiteX5-349" fmla="*/ 1782871 w 2114586"/>
                <a:gd name="connsiteY5-350" fmla="*/ 939796 h 1036320"/>
                <a:gd name="connsiteX6-351" fmla="*/ 1576810 w 2114586"/>
                <a:gd name="connsiteY6-352" fmla="*/ 1036320 h 1036320"/>
                <a:gd name="connsiteX7-353" fmla="*/ 129861 w 2114586"/>
                <a:gd name="connsiteY7-354" fmla="*/ 1036320 h 1036320"/>
                <a:gd name="connsiteX8-355" fmla="*/ 0 w 2114586"/>
                <a:gd name="connsiteY8-356" fmla="*/ 906459 h 1036320"/>
                <a:gd name="connsiteX9-357" fmla="*/ 0 w 2114586"/>
                <a:gd name="connsiteY9-358" fmla="*/ 129861 h 1036320"/>
                <a:gd name="connsiteX0-359" fmla="*/ 0 w 2114586"/>
                <a:gd name="connsiteY0-360" fmla="*/ 129861 h 1036320"/>
                <a:gd name="connsiteX1-361" fmla="*/ 129861 w 2114586"/>
                <a:gd name="connsiteY1-362" fmla="*/ 0 h 1036320"/>
                <a:gd name="connsiteX2-363" fmla="*/ 1576810 w 2114586"/>
                <a:gd name="connsiteY2-364" fmla="*/ 0 h 1036320"/>
                <a:gd name="connsiteX3-365" fmla="*/ 1811447 w 2114586"/>
                <a:gd name="connsiteY3-366" fmla="*/ 120336 h 1036320"/>
                <a:gd name="connsiteX4-367" fmla="*/ 2114550 w 2114586"/>
                <a:gd name="connsiteY4-368" fmla="*/ 509588 h 1036320"/>
                <a:gd name="connsiteX5-369" fmla="*/ 1806683 w 2114586"/>
                <a:gd name="connsiteY5-370" fmla="*/ 944558 h 1036320"/>
                <a:gd name="connsiteX6-371" fmla="*/ 1576810 w 2114586"/>
                <a:gd name="connsiteY6-372" fmla="*/ 1036320 h 1036320"/>
                <a:gd name="connsiteX7-373" fmla="*/ 129861 w 2114586"/>
                <a:gd name="connsiteY7-374" fmla="*/ 1036320 h 1036320"/>
                <a:gd name="connsiteX8-375" fmla="*/ 0 w 2114586"/>
                <a:gd name="connsiteY8-376" fmla="*/ 906459 h 1036320"/>
                <a:gd name="connsiteX9-377" fmla="*/ 0 w 2114586"/>
                <a:gd name="connsiteY9-378" fmla="*/ 129861 h 1036320"/>
                <a:gd name="connsiteX0-379" fmla="*/ 0 w 2114731"/>
                <a:gd name="connsiteY0-380" fmla="*/ 129861 h 1036320"/>
                <a:gd name="connsiteX1-381" fmla="*/ 129861 w 2114731"/>
                <a:gd name="connsiteY1-382" fmla="*/ 0 h 1036320"/>
                <a:gd name="connsiteX2-383" fmla="*/ 1576810 w 2114731"/>
                <a:gd name="connsiteY2-384" fmla="*/ 0 h 1036320"/>
                <a:gd name="connsiteX3-385" fmla="*/ 1811447 w 2114731"/>
                <a:gd name="connsiteY3-386" fmla="*/ 120336 h 1036320"/>
                <a:gd name="connsiteX4-387" fmla="*/ 2114550 w 2114731"/>
                <a:gd name="connsiteY4-388" fmla="*/ 509588 h 1036320"/>
                <a:gd name="connsiteX5-389" fmla="*/ 1806683 w 2114731"/>
                <a:gd name="connsiteY5-390" fmla="*/ 944558 h 1036320"/>
                <a:gd name="connsiteX6-391" fmla="*/ 1576810 w 2114731"/>
                <a:gd name="connsiteY6-392" fmla="*/ 1036320 h 1036320"/>
                <a:gd name="connsiteX7-393" fmla="*/ 129861 w 2114731"/>
                <a:gd name="connsiteY7-394" fmla="*/ 1036320 h 1036320"/>
                <a:gd name="connsiteX8-395" fmla="*/ 0 w 2114731"/>
                <a:gd name="connsiteY8-396" fmla="*/ 906459 h 1036320"/>
                <a:gd name="connsiteX9-397" fmla="*/ 0 w 2114731"/>
                <a:gd name="connsiteY9-398" fmla="*/ 129861 h 1036320"/>
                <a:gd name="connsiteX0-399" fmla="*/ 0 w 2143202"/>
                <a:gd name="connsiteY0-400" fmla="*/ 129861 h 1036320"/>
                <a:gd name="connsiteX1-401" fmla="*/ 129861 w 2143202"/>
                <a:gd name="connsiteY1-402" fmla="*/ 0 h 1036320"/>
                <a:gd name="connsiteX2-403" fmla="*/ 1576810 w 2143202"/>
                <a:gd name="connsiteY2-404" fmla="*/ 0 h 1036320"/>
                <a:gd name="connsiteX3-405" fmla="*/ 1811447 w 2143202"/>
                <a:gd name="connsiteY3-406" fmla="*/ 120336 h 1036320"/>
                <a:gd name="connsiteX4-407" fmla="*/ 2143125 w 2143202"/>
                <a:gd name="connsiteY4-408" fmla="*/ 509588 h 1036320"/>
                <a:gd name="connsiteX5-409" fmla="*/ 1806683 w 2143202"/>
                <a:gd name="connsiteY5-410" fmla="*/ 944558 h 1036320"/>
                <a:gd name="connsiteX6-411" fmla="*/ 1576810 w 2143202"/>
                <a:gd name="connsiteY6-412" fmla="*/ 1036320 h 1036320"/>
                <a:gd name="connsiteX7-413" fmla="*/ 129861 w 2143202"/>
                <a:gd name="connsiteY7-414" fmla="*/ 1036320 h 1036320"/>
                <a:gd name="connsiteX8-415" fmla="*/ 0 w 2143202"/>
                <a:gd name="connsiteY8-416" fmla="*/ 906459 h 1036320"/>
                <a:gd name="connsiteX9-417" fmla="*/ 0 w 2143202"/>
                <a:gd name="connsiteY9-418" fmla="*/ 129861 h 1036320"/>
                <a:gd name="connsiteX0-419" fmla="*/ 0 w 2143202"/>
                <a:gd name="connsiteY0-420" fmla="*/ 129861 h 1036320"/>
                <a:gd name="connsiteX1-421" fmla="*/ 129861 w 2143202"/>
                <a:gd name="connsiteY1-422" fmla="*/ 0 h 1036320"/>
                <a:gd name="connsiteX2-423" fmla="*/ 1576810 w 2143202"/>
                <a:gd name="connsiteY2-424" fmla="*/ 0 h 1036320"/>
                <a:gd name="connsiteX3-425" fmla="*/ 1840022 w 2143202"/>
                <a:gd name="connsiteY3-426" fmla="*/ 107636 h 1036320"/>
                <a:gd name="connsiteX4-427" fmla="*/ 2143125 w 2143202"/>
                <a:gd name="connsiteY4-428" fmla="*/ 509588 h 1036320"/>
                <a:gd name="connsiteX5-429" fmla="*/ 1806683 w 2143202"/>
                <a:gd name="connsiteY5-430" fmla="*/ 944558 h 1036320"/>
                <a:gd name="connsiteX6-431" fmla="*/ 1576810 w 2143202"/>
                <a:gd name="connsiteY6-432" fmla="*/ 1036320 h 1036320"/>
                <a:gd name="connsiteX7-433" fmla="*/ 129861 w 2143202"/>
                <a:gd name="connsiteY7-434" fmla="*/ 1036320 h 1036320"/>
                <a:gd name="connsiteX8-435" fmla="*/ 0 w 2143202"/>
                <a:gd name="connsiteY8-436" fmla="*/ 906459 h 1036320"/>
                <a:gd name="connsiteX9-437" fmla="*/ 0 w 2143202"/>
                <a:gd name="connsiteY9-438" fmla="*/ 129861 h 10363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</a:cxnLst>
              <a:rect l="l" t="t" r="r" b="b"/>
              <a:pathLst>
                <a:path w="2143202" h="1036320">
                  <a:moveTo>
                    <a:pt x="0" y="129861"/>
                  </a:moveTo>
                  <a:cubicBezTo>
                    <a:pt x="0" y="58141"/>
                    <a:pt x="58141" y="0"/>
                    <a:pt x="129861" y="0"/>
                  </a:cubicBezTo>
                  <a:lnTo>
                    <a:pt x="1576810" y="0"/>
                  </a:lnTo>
                  <a:cubicBezTo>
                    <a:pt x="1648530" y="0"/>
                    <a:pt x="1782872" y="69254"/>
                    <a:pt x="1840022" y="107636"/>
                  </a:cubicBezTo>
                  <a:cubicBezTo>
                    <a:pt x="2052180" y="223100"/>
                    <a:pt x="2145278" y="375075"/>
                    <a:pt x="2143125" y="509588"/>
                  </a:cubicBezTo>
                  <a:cubicBezTo>
                    <a:pt x="2145278" y="633941"/>
                    <a:pt x="2104568" y="794805"/>
                    <a:pt x="1806683" y="944558"/>
                  </a:cubicBezTo>
                  <a:cubicBezTo>
                    <a:pt x="1720959" y="1021040"/>
                    <a:pt x="1648530" y="1036320"/>
                    <a:pt x="1576810" y="1036320"/>
                  </a:cubicBezTo>
                  <a:lnTo>
                    <a:pt x="129861" y="1036320"/>
                  </a:lnTo>
                  <a:cubicBezTo>
                    <a:pt x="58141" y="1036320"/>
                    <a:pt x="0" y="978179"/>
                    <a:pt x="0" y="906459"/>
                  </a:cubicBezTo>
                  <a:lnTo>
                    <a:pt x="0" y="129861"/>
                  </a:lnTo>
                  <a:close/>
                </a:path>
              </a:pathLst>
            </a:custGeom>
            <a:solidFill>
              <a:srgbClr val="20B2A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 rot="5400000" flipH="1">
              <a:off x="4496104" y="3342542"/>
              <a:ext cx="1134417" cy="548627"/>
            </a:xfrm>
            <a:custGeom>
              <a:avLst/>
              <a:gdLst>
                <a:gd name="connsiteX0" fmla="*/ 0 w 1706671"/>
                <a:gd name="connsiteY0" fmla="*/ 129861 h 1036320"/>
                <a:gd name="connsiteX1" fmla="*/ 129861 w 1706671"/>
                <a:gd name="connsiteY1" fmla="*/ 0 h 1036320"/>
                <a:gd name="connsiteX2" fmla="*/ 1576810 w 1706671"/>
                <a:gd name="connsiteY2" fmla="*/ 0 h 1036320"/>
                <a:gd name="connsiteX3" fmla="*/ 1706671 w 1706671"/>
                <a:gd name="connsiteY3" fmla="*/ 129861 h 1036320"/>
                <a:gd name="connsiteX4" fmla="*/ 1706671 w 1706671"/>
                <a:gd name="connsiteY4" fmla="*/ 906459 h 1036320"/>
                <a:gd name="connsiteX5" fmla="*/ 1576810 w 1706671"/>
                <a:gd name="connsiteY5" fmla="*/ 1036320 h 1036320"/>
                <a:gd name="connsiteX6" fmla="*/ 129861 w 1706671"/>
                <a:gd name="connsiteY6" fmla="*/ 1036320 h 1036320"/>
                <a:gd name="connsiteX7" fmla="*/ 0 w 1706671"/>
                <a:gd name="connsiteY7" fmla="*/ 906459 h 1036320"/>
                <a:gd name="connsiteX8" fmla="*/ 0 w 1706671"/>
                <a:gd name="connsiteY8" fmla="*/ 129861 h 1036320"/>
                <a:gd name="connsiteX0-1" fmla="*/ 0 w 2114558"/>
                <a:gd name="connsiteY0-2" fmla="*/ 129861 h 1036320"/>
                <a:gd name="connsiteX1-3" fmla="*/ 129861 w 2114558"/>
                <a:gd name="connsiteY1-4" fmla="*/ 0 h 1036320"/>
                <a:gd name="connsiteX2-5" fmla="*/ 1576810 w 2114558"/>
                <a:gd name="connsiteY2-6" fmla="*/ 0 h 1036320"/>
                <a:gd name="connsiteX3-7" fmla="*/ 1706671 w 2114558"/>
                <a:gd name="connsiteY3-8" fmla="*/ 129861 h 1036320"/>
                <a:gd name="connsiteX4-9" fmla="*/ 2114550 w 2114558"/>
                <a:gd name="connsiteY4-10" fmla="*/ 509588 h 1036320"/>
                <a:gd name="connsiteX5-11" fmla="*/ 1706671 w 2114558"/>
                <a:gd name="connsiteY5-12" fmla="*/ 906459 h 1036320"/>
                <a:gd name="connsiteX6-13" fmla="*/ 1576810 w 2114558"/>
                <a:gd name="connsiteY6-14" fmla="*/ 1036320 h 1036320"/>
                <a:gd name="connsiteX7-15" fmla="*/ 129861 w 2114558"/>
                <a:gd name="connsiteY7-16" fmla="*/ 1036320 h 1036320"/>
                <a:gd name="connsiteX8-17" fmla="*/ 0 w 2114558"/>
                <a:gd name="connsiteY8-18" fmla="*/ 906459 h 1036320"/>
                <a:gd name="connsiteX9" fmla="*/ 0 w 2114558"/>
                <a:gd name="connsiteY9" fmla="*/ 129861 h 1036320"/>
                <a:gd name="connsiteX0-19" fmla="*/ 0 w 2114560"/>
                <a:gd name="connsiteY0-20" fmla="*/ 129861 h 1036320"/>
                <a:gd name="connsiteX1-21" fmla="*/ 129861 w 2114560"/>
                <a:gd name="connsiteY1-22" fmla="*/ 0 h 1036320"/>
                <a:gd name="connsiteX2-23" fmla="*/ 1576810 w 2114560"/>
                <a:gd name="connsiteY2-24" fmla="*/ 0 h 1036320"/>
                <a:gd name="connsiteX3-25" fmla="*/ 1778109 w 2114560"/>
                <a:gd name="connsiteY3-26" fmla="*/ 148911 h 1036320"/>
                <a:gd name="connsiteX4-27" fmla="*/ 2114550 w 2114560"/>
                <a:gd name="connsiteY4-28" fmla="*/ 509588 h 1036320"/>
                <a:gd name="connsiteX5-29" fmla="*/ 1706671 w 2114560"/>
                <a:gd name="connsiteY5-30" fmla="*/ 906459 h 1036320"/>
                <a:gd name="connsiteX6-31" fmla="*/ 1576810 w 2114560"/>
                <a:gd name="connsiteY6-32" fmla="*/ 1036320 h 1036320"/>
                <a:gd name="connsiteX7-33" fmla="*/ 129861 w 2114560"/>
                <a:gd name="connsiteY7-34" fmla="*/ 1036320 h 1036320"/>
                <a:gd name="connsiteX8-35" fmla="*/ 0 w 2114560"/>
                <a:gd name="connsiteY8-36" fmla="*/ 906459 h 1036320"/>
                <a:gd name="connsiteX9-37" fmla="*/ 0 w 2114560"/>
                <a:gd name="connsiteY9-38" fmla="*/ 129861 h 1036320"/>
                <a:gd name="connsiteX0-39" fmla="*/ 0 w 2114567"/>
                <a:gd name="connsiteY0-40" fmla="*/ 129861 h 1036320"/>
                <a:gd name="connsiteX1-41" fmla="*/ 129861 w 2114567"/>
                <a:gd name="connsiteY1-42" fmla="*/ 0 h 1036320"/>
                <a:gd name="connsiteX2-43" fmla="*/ 1576810 w 2114567"/>
                <a:gd name="connsiteY2-44" fmla="*/ 0 h 1036320"/>
                <a:gd name="connsiteX3-45" fmla="*/ 1778109 w 2114567"/>
                <a:gd name="connsiteY3-46" fmla="*/ 148911 h 1036320"/>
                <a:gd name="connsiteX4-47" fmla="*/ 2114550 w 2114567"/>
                <a:gd name="connsiteY4-48" fmla="*/ 509588 h 1036320"/>
                <a:gd name="connsiteX5-49" fmla="*/ 1706671 w 2114567"/>
                <a:gd name="connsiteY5-50" fmla="*/ 906459 h 1036320"/>
                <a:gd name="connsiteX6-51" fmla="*/ 1576810 w 2114567"/>
                <a:gd name="connsiteY6-52" fmla="*/ 1036320 h 1036320"/>
                <a:gd name="connsiteX7-53" fmla="*/ 129861 w 2114567"/>
                <a:gd name="connsiteY7-54" fmla="*/ 1036320 h 1036320"/>
                <a:gd name="connsiteX8-55" fmla="*/ 0 w 2114567"/>
                <a:gd name="connsiteY8-56" fmla="*/ 906459 h 1036320"/>
                <a:gd name="connsiteX9-57" fmla="*/ 0 w 2114567"/>
                <a:gd name="connsiteY9-58" fmla="*/ 129861 h 1036320"/>
                <a:gd name="connsiteX0-59" fmla="*/ 0 w 2114568"/>
                <a:gd name="connsiteY0-60" fmla="*/ 129861 h 1036320"/>
                <a:gd name="connsiteX1-61" fmla="*/ 129861 w 2114568"/>
                <a:gd name="connsiteY1-62" fmla="*/ 0 h 1036320"/>
                <a:gd name="connsiteX2-63" fmla="*/ 1576810 w 2114568"/>
                <a:gd name="connsiteY2-64" fmla="*/ 0 h 1036320"/>
                <a:gd name="connsiteX3-65" fmla="*/ 1782872 w 2114568"/>
                <a:gd name="connsiteY3-66" fmla="*/ 129861 h 1036320"/>
                <a:gd name="connsiteX4-67" fmla="*/ 2114550 w 2114568"/>
                <a:gd name="connsiteY4-68" fmla="*/ 509588 h 1036320"/>
                <a:gd name="connsiteX5-69" fmla="*/ 1706671 w 2114568"/>
                <a:gd name="connsiteY5-70" fmla="*/ 906459 h 1036320"/>
                <a:gd name="connsiteX6-71" fmla="*/ 1576810 w 2114568"/>
                <a:gd name="connsiteY6-72" fmla="*/ 1036320 h 1036320"/>
                <a:gd name="connsiteX7-73" fmla="*/ 129861 w 2114568"/>
                <a:gd name="connsiteY7-74" fmla="*/ 1036320 h 1036320"/>
                <a:gd name="connsiteX8-75" fmla="*/ 0 w 2114568"/>
                <a:gd name="connsiteY8-76" fmla="*/ 906459 h 1036320"/>
                <a:gd name="connsiteX9-77" fmla="*/ 0 w 2114568"/>
                <a:gd name="connsiteY9-78" fmla="*/ 129861 h 1036320"/>
                <a:gd name="connsiteX0-79" fmla="*/ 0 w 2114568"/>
                <a:gd name="connsiteY0-80" fmla="*/ 129861 h 1036320"/>
                <a:gd name="connsiteX1-81" fmla="*/ 129861 w 2114568"/>
                <a:gd name="connsiteY1-82" fmla="*/ 0 h 1036320"/>
                <a:gd name="connsiteX2-83" fmla="*/ 1576810 w 2114568"/>
                <a:gd name="connsiteY2-84" fmla="*/ 0 h 1036320"/>
                <a:gd name="connsiteX3-85" fmla="*/ 1782872 w 2114568"/>
                <a:gd name="connsiteY3-86" fmla="*/ 129861 h 1036320"/>
                <a:gd name="connsiteX4-87" fmla="*/ 2114550 w 2114568"/>
                <a:gd name="connsiteY4-88" fmla="*/ 509588 h 1036320"/>
                <a:gd name="connsiteX5-89" fmla="*/ 1706671 w 2114568"/>
                <a:gd name="connsiteY5-90" fmla="*/ 906459 h 1036320"/>
                <a:gd name="connsiteX6-91" fmla="*/ 1576810 w 2114568"/>
                <a:gd name="connsiteY6-92" fmla="*/ 1036320 h 1036320"/>
                <a:gd name="connsiteX7-93" fmla="*/ 129861 w 2114568"/>
                <a:gd name="connsiteY7-94" fmla="*/ 1036320 h 1036320"/>
                <a:gd name="connsiteX8-95" fmla="*/ 0 w 2114568"/>
                <a:gd name="connsiteY8-96" fmla="*/ 906459 h 1036320"/>
                <a:gd name="connsiteX9-97" fmla="*/ 0 w 2114568"/>
                <a:gd name="connsiteY9-98" fmla="*/ 129861 h 1036320"/>
                <a:gd name="connsiteX0-99" fmla="*/ 0 w 2114571"/>
                <a:gd name="connsiteY0-100" fmla="*/ 129861 h 1036320"/>
                <a:gd name="connsiteX1-101" fmla="*/ 129861 w 2114571"/>
                <a:gd name="connsiteY1-102" fmla="*/ 0 h 1036320"/>
                <a:gd name="connsiteX2-103" fmla="*/ 1576810 w 2114571"/>
                <a:gd name="connsiteY2-104" fmla="*/ 0 h 1036320"/>
                <a:gd name="connsiteX3-105" fmla="*/ 1811447 w 2114571"/>
                <a:gd name="connsiteY3-106" fmla="*/ 120336 h 1036320"/>
                <a:gd name="connsiteX4-107" fmla="*/ 2114550 w 2114571"/>
                <a:gd name="connsiteY4-108" fmla="*/ 509588 h 1036320"/>
                <a:gd name="connsiteX5-109" fmla="*/ 1706671 w 2114571"/>
                <a:gd name="connsiteY5-110" fmla="*/ 906459 h 1036320"/>
                <a:gd name="connsiteX6-111" fmla="*/ 1576810 w 2114571"/>
                <a:gd name="connsiteY6-112" fmla="*/ 1036320 h 1036320"/>
                <a:gd name="connsiteX7-113" fmla="*/ 129861 w 2114571"/>
                <a:gd name="connsiteY7-114" fmla="*/ 1036320 h 1036320"/>
                <a:gd name="connsiteX8-115" fmla="*/ 0 w 2114571"/>
                <a:gd name="connsiteY8-116" fmla="*/ 906459 h 1036320"/>
                <a:gd name="connsiteX9-117" fmla="*/ 0 w 2114571"/>
                <a:gd name="connsiteY9-118" fmla="*/ 129861 h 1036320"/>
                <a:gd name="connsiteX0-119" fmla="*/ 0 w 2114571"/>
                <a:gd name="connsiteY0-120" fmla="*/ 129861 h 1036320"/>
                <a:gd name="connsiteX1-121" fmla="*/ 129861 w 2114571"/>
                <a:gd name="connsiteY1-122" fmla="*/ 0 h 1036320"/>
                <a:gd name="connsiteX2-123" fmla="*/ 1576810 w 2114571"/>
                <a:gd name="connsiteY2-124" fmla="*/ 0 h 1036320"/>
                <a:gd name="connsiteX3-125" fmla="*/ 1811447 w 2114571"/>
                <a:gd name="connsiteY3-126" fmla="*/ 120336 h 1036320"/>
                <a:gd name="connsiteX4-127" fmla="*/ 2114550 w 2114571"/>
                <a:gd name="connsiteY4-128" fmla="*/ 509588 h 1036320"/>
                <a:gd name="connsiteX5-129" fmla="*/ 1706671 w 2114571"/>
                <a:gd name="connsiteY5-130" fmla="*/ 906459 h 1036320"/>
                <a:gd name="connsiteX6-131" fmla="*/ 1576810 w 2114571"/>
                <a:gd name="connsiteY6-132" fmla="*/ 1036320 h 1036320"/>
                <a:gd name="connsiteX7-133" fmla="*/ 129861 w 2114571"/>
                <a:gd name="connsiteY7-134" fmla="*/ 1036320 h 1036320"/>
                <a:gd name="connsiteX8-135" fmla="*/ 0 w 2114571"/>
                <a:gd name="connsiteY8-136" fmla="*/ 906459 h 1036320"/>
                <a:gd name="connsiteX9-137" fmla="*/ 0 w 2114571"/>
                <a:gd name="connsiteY9-138" fmla="*/ 129861 h 1036320"/>
                <a:gd name="connsiteX0-139" fmla="*/ 0 w 2114581"/>
                <a:gd name="connsiteY0-140" fmla="*/ 129861 h 1036320"/>
                <a:gd name="connsiteX1-141" fmla="*/ 129861 w 2114581"/>
                <a:gd name="connsiteY1-142" fmla="*/ 0 h 1036320"/>
                <a:gd name="connsiteX2-143" fmla="*/ 1576810 w 2114581"/>
                <a:gd name="connsiteY2-144" fmla="*/ 0 h 1036320"/>
                <a:gd name="connsiteX3-145" fmla="*/ 1811447 w 2114581"/>
                <a:gd name="connsiteY3-146" fmla="*/ 120336 h 1036320"/>
                <a:gd name="connsiteX4-147" fmla="*/ 2114550 w 2114581"/>
                <a:gd name="connsiteY4-148" fmla="*/ 509588 h 1036320"/>
                <a:gd name="connsiteX5-149" fmla="*/ 1706671 w 2114581"/>
                <a:gd name="connsiteY5-150" fmla="*/ 906459 h 1036320"/>
                <a:gd name="connsiteX6-151" fmla="*/ 1576810 w 2114581"/>
                <a:gd name="connsiteY6-152" fmla="*/ 1036320 h 1036320"/>
                <a:gd name="connsiteX7-153" fmla="*/ 129861 w 2114581"/>
                <a:gd name="connsiteY7-154" fmla="*/ 1036320 h 1036320"/>
                <a:gd name="connsiteX8-155" fmla="*/ 0 w 2114581"/>
                <a:gd name="connsiteY8-156" fmla="*/ 906459 h 1036320"/>
                <a:gd name="connsiteX9-157" fmla="*/ 0 w 2114581"/>
                <a:gd name="connsiteY9-158" fmla="*/ 129861 h 1036320"/>
                <a:gd name="connsiteX0-159" fmla="*/ 0 w 2114586"/>
                <a:gd name="connsiteY0-160" fmla="*/ 129861 h 1036320"/>
                <a:gd name="connsiteX1-161" fmla="*/ 129861 w 2114586"/>
                <a:gd name="connsiteY1-162" fmla="*/ 0 h 1036320"/>
                <a:gd name="connsiteX2-163" fmla="*/ 1576810 w 2114586"/>
                <a:gd name="connsiteY2-164" fmla="*/ 0 h 1036320"/>
                <a:gd name="connsiteX3-165" fmla="*/ 1811447 w 2114586"/>
                <a:gd name="connsiteY3-166" fmla="*/ 120336 h 1036320"/>
                <a:gd name="connsiteX4-167" fmla="*/ 2114550 w 2114586"/>
                <a:gd name="connsiteY4-168" fmla="*/ 509588 h 1036320"/>
                <a:gd name="connsiteX5-169" fmla="*/ 1706671 w 2114586"/>
                <a:gd name="connsiteY5-170" fmla="*/ 906459 h 1036320"/>
                <a:gd name="connsiteX6-171" fmla="*/ 1576810 w 2114586"/>
                <a:gd name="connsiteY6-172" fmla="*/ 1036320 h 1036320"/>
                <a:gd name="connsiteX7-173" fmla="*/ 129861 w 2114586"/>
                <a:gd name="connsiteY7-174" fmla="*/ 1036320 h 1036320"/>
                <a:gd name="connsiteX8-175" fmla="*/ 0 w 2114586"/>
                <a:gd name="connsiteY8-176" fmla="*/ 906459 h 1036320"/>
                <a:gd name="connsiteX9-177" fmla="*/ 0 w 2114586"/>
                <a:gd name="connsiteY9-178" fmla="*/ 129861 h 1036320"/>
                <a:gd name="connsiteX0-179" fmla="*/ 0 w 2114586"/>
                <a:gd name="connsiteY0-180" fmla="*/ 129861 h 1036320"/>
                <a:gd name="connsiteX1-181" fmla="*/ 129861 w 2114586"/>
                <a:gd name="connsiteY1-182" fmla="*/ 0 h 1036320"/>
                <a:gd name="connsiteX2-183" fmla="*/ 1576810 w 2114586"/>
                <a:gd name="connsiteY2-184" fmla="*/ 0 h 1036320"/>
                <a:gd name="connsiteX3-185" fmla="*/ 1811447 w 2114586"/>
                <a:gd name="connsiteY3-186" fmla="*/ 120336 h 1036320"/>
                <a:gd name="connsiteX4-187" fmla="*/ 2114550 w 2114586"/>
                <a:gd name="connsiteY4-188" fmla="*/ 509588 h 1036320"/>
                <a:gd name="connsiteX5-189" fmla="*/ 1706671 w 2114586"/>
                <a:gd name="connsiteY5-190" fmla="*/ 906459 h 1036320"/>
                <a:gd name="connsiteX6-191" fmla="*/ 1576810 w 2114586"/>
                <a:gd name="connsiteY6-192" fmla="*/ 1036320 h 1036320"/>
                <a:gd name="connsiteX7-193" fmla="*/ 129861 w 2114586"/>
                <a:gd name="connsiteY7-194" fmla="*/ 1036320 h 1036320"/>
                <a:gd name="connsiteX8-195" fmla="*/ 0 w 2114586"/>
                <a:gd name="connsiteY8-196" fmla="*/ 906459 h 1036320"/>
                <a:gd name="connsiteX9-197" fmla="*/ 0 w 2114586"/>
                <a:gd name="connsiteY9-198" fmla="*/ 129861 h 1036320"/>
                <a:gd name="connsiteX0-199" fmla="*/ 0 w 2114586"/>
                <a:gd name="connsiteY0-200" fmla="*/ 129861 h 1036320"/>
                <a:gd name="connsiteX1-201" fmla="*/ 129861 w 2114586"/>
                <a:gd name="connsiteY1-202" fmla="*/ 0 h 1036320"/>
                <a:gd name="connsiteX2-203" fmla="*/ 1576810 w 2114586"/>
                <a:gd name="connsiteY2-204" fmla="*/ 0 h 1036320"/>
                <a:gd name="connsiteX3-205" fmla="*/ 1811447 w 2114586"/>
                <a:gd name="connsiteY3-206" fmla="*/ 120336 h 1036320"/>
                <a:gd name="connsiteX4-207" fmla="*/ 2114550 w 2114586"/>
                <a:gd name="connsiteY4-208" fmla="*/ 509588 h 1036320"/>
                <a:gd name="connsiteX5-209" fmla="*/ 1706671 w 2114586"/>
                <a:gd name="connsiteY5-210" fmla="*/ 906459 h 1036320"/>
                <a:gd name="connsiteX6-211" fmla="*/ 1576810 w 2114586"/>
                <a:gd name="connsiteY6-212" fmla="*/ 1036320 h 1036320"/>
                <a:gd name="connsiteX7-213" fmla="*/ 129861 w 2114586"/>
                <a:gd name="connsiteY7-214" fmla="*/ 1036320 h 1036320"/>
                <a:gd name="connsiteX8-215" fmla="*/ 0 w 2114586"/>
                <a:gd name="connsiteY8-216" fmla="*/ 906459 h 1036320"/>
                <a:gd name="connsiteX9-217" fmla="*/ 0 w 2114586"/>
                <a:gd name="connsiteY9-218" fmla="*/ 129861 h 1036320"/>
                <a:gd name="connsiteX0-219" fmla="*/ 0 w 2114586"/>
                <a:gd name="connsiteY0-220" fmla="*/ 129861 h 1036320"/>
                <a:gd name="connsiteX1-221" fmla="*/ 129861 w 2114586"/>
                <a:gd name="connsiteY1-222" fmla="*/ 0 h 1036320"/>
                <a:gd name="connsiteX2-223" fmla="*/ 1576810 w 2114586"/>
                <a:gd name="connsiteY2-224" fmla="*/ 0 h 1036320"/>
                <a:gd name="connsiteX3-225" fmla="*/ 1811447 w 2114586"/>
                <a:gd name="connsiteY3-226" fmla="*/ 120336 h 1036320"/>
                <a:gd name="connsiteX4-227" fmla="*/ 2114550 w 2114586"/>
                <a:gd name="connsiteY4-228" fmla="*/ 509588 h 1036320"/>
                <a:gd name="connsiteX5-229" fmla="*/ 1749534 w 2114586"/>
                <a:gd name="connsiteY5-230" fmla="*/ 930271 h 1036320"/>
                <a:gd name="connsiteX6-231" fmla="*/ 1576810 w 2114586"/>
                <a:gd name="connsiteY6-232" fmla="*/ 1036320 h 1036320"/>
                <a:gd name="connsiteX7-233" fmla="*/ 129861 w 2114586"/>
                <a:gd name="connsiteY7-234" fmla="*/ 1036320 h 1036320"/>
                <a:gd name="connsiteX8-235" fmla="*/ 0 w 2114586"/>
                <a:gd name="connsiteY8-236" fmla="*/ 906459 h 1036320"/>
                <a:gd name="connsiteX9-237" fmla="*/ 0 w 2114586"/>
                <a:gd name="connsiteY9-238" fmla="*/ 129861 h 1036320"/>
                <a:gd name="connsiteX0-239" fmla="*/ 0 w 2114586"/>
                <a:gd name="connsiteY0-240" fmla="*/ 129861 h 1036320"/>
                <a:gd name="connsiteX1-241" fmla="*/ 129861 w 2114586"/>
                <a:gd name="connsiteY1-242" fmla="*/ 0 h 1036320"/>
                <a:gd name="connsiteX2-243" fmla="*/ 1576810 w 2114586"/>
                <a:gd name="connsiteY2-244" fmla="*/ 0 h 1036320"/>
                <a:gd name="connsiteX3-245" fmla="*/ 1811447 w 2114586"/>
                <a:gd name="connsiteY3-246" fmla="*/ 120336 h 1036320"/>
                <a:gd name="connsiteX4-247" fmla="*/ 2114550 w 2114586"/>
                <a:gd name="connsiteY4-248" fmla="*/ 509588 h 1036320"/>
                <a:gd name="connsiteX5-249" fmla="*/ 1749534 w 2114586"/>
                <a:gd name="connsiteY5-250" fmla="*/ 930271 h 1036320"/>
                <a:gd name="connsiteX6-251" fmla="*/ 1576810 w 2114586"/>
                <a:gd name="connsiteY6-252" fmla="*/ 1036320 h 1036320"/>
                <a:gd name="connsiteX7-253" fmla="*/ 129861 w 2114586"/>
                <a:gd name="connsiteY7-254" fmla="*/ 1036320 h 1036320"/>
                <a:gd name="connsiteX8-255" fmla="*/ 0 w 2114586"/>
                <a:gd name="connsiteY8-256" fmla="*/ 906459 h 1036320"/>
                <a:gd name="connsiteX9-257" fmla="*/ 0 w 2114586"/>
                <a:gd name="connsiteY9-258" fmla="*/ 129861 h 1036320"/>
                <a:gd name="connsiteX0-259" fmla="*/ 0 w 2114586"/>
                <a:gd name="connsiteY0-260" fmla="*/ 129861 h 1036320"/>
                <a:gd name="connsiteX1-261" fmla="*/ 129861 w 2114586"/>
                <a:gd name="connsiteY1-262" fmla="*/ 0 h 1036320"/>
                <a:gd name="connsiteX2-263" fmla="*/ 1576810 w 2114586"/>
                <a:gd name="connsiteY2-264" fmla="*/ 0 h 1036320"/>
                <a:gd name="connsiteX3-265" fmla="*/ 1811447 w 2114586"/>
                <a:gd name="connsiteY3-266" fmla="*/ 120336 h 1036320"/>
                <a:gd name="connsiteX4-267" fmla="*/ 2114550 w 2114586"/>
                <a:gd name="connsiteY4-268" fmla="*/ 509588 h 1036320"/>
                <a:gd name="connsiteX5-269" fmla="*/ 1749534 w 2114586"/>
                <a:gd name="connsiteY5-270" fmla="*/ 930271 h 1036320"/>
                <a:gd name="connsiteX6-271" fmla="*/ 1576810 w 2114586"/>
                <a:gd name="connsiteY6-272" fmla="*/ 1036320 h 1036320"/>
                <a:gd name="connsiteX7-273" fmla="*/ 129861 w 2114586"/>
                <a:gd name="connsiteY7-274" fmla="*/ 1036320 h 1036320"/>
                <a:gd name="connsiteX8-275" fmla="*/ 0 w 2114586"/>
                <a:gd name="connsiteY8-276" fmla="*/ 906459 h 1036320"/>
                <a:gd name="connsiteX9-277" fmla="*/ 0 w 2114586"/>
                <a:gd name="connsiteY9-278" fmla="*/ 129861 h 1036320"/>
                <a:gd name="connsiteX0-279" fmla="*/ 0 w 2114598"/>
                <a:gd name="connsiteY0-280" fmla="*/ 129861 h 1036320"/>
                <a:gd name="connsiteX1-281" fmla="*/ 129861 w 2114598"/>
                <a:gd name="connsiteY1-282" fmla="*/ 0 h 1036320"/>
                <a:gd name="connsiteX2-283" fmla="*/ 1576810 w 2114598"/>
                <a:gd name="connsiteY2-284" fmla="*/ 0 h 1036320"/>
                <a:gd name="connsiteX3-285" fmla="*/ 1811447 w 2114598"/>
                <a:gd name="connsiteY3-286" fmla="*/ 120336 h 1036320"/>
                <a:gd name="connsiteX4-287" fmla="*/ 2114550 w 2114598"/>
                <a:gd name="connsiteY4-288" fmla="*/ 509588 h 1036320"/>
                <a:gd name="connsiteX5-289" fmla="*/ 1782871 w 2114598"/>
                <a:gd name="connsiteY5-290" fmla="*/ 939796 h 1036320"/>
                <a:gd name="connsiteX6-291" fmla="*/ 1576810 w 2114598"/>
                <a:gd name="connsiteY6-292" fmla="*/ 1036320 h 1036320"/>
                <a:gd name="connsiteX7-293" fmla="*/ 129861 w 2114598"/>
                <a:gd name="connsiteY7-294" fmla="*/ 1036320 h 1036320"/>
                <a:gd name="connsiteX8-295" fmla="*/ 0 w 2114598"/>
                <a:gd name="connsiteY8-296" fmla="*/ 906459 h 1036320"/>
                <a:gd name="connsiteX9-297" fmla="*/ 0 w 2114598"/>
                <a:gd name="connsiteY9-298" fmla="*/ 129861 h 1036320"/>
                <a:gd name="connsiteX0-299" fmla="*/ 0 w 2114598"/>
                <a:gd name="connsiteY0-300" fmla="*/ 129861 h 1036320"/>
                <a:gd name="connsiteX1-301" fmla="*/ 129861 w 2114598"/>
                <a:gd name="connsiteY1-302" fmla="*/ 0 h 1036320"/>
                <a:gd name="connsiteX2-303" fmla="*/ 1576810 w 2114598"/>
                <a:gd name="connsiteY2-304" fmla="*/ 0 h 1036320"/>
                <a:gd name="connsiteX3-305" fmla="*/ 1811447 w 2114598"/>
                <a:gd name="connsiteY3-306" fmla="*/ 120336 h 1036320"/>
                <a:gd name="connsiteX4-307" fmla="*/ 2114550 w 2114598"/>
                <a:gd name="connsiteY4-308" fmla="*/ 509588 h 1036320"/>
                <a:gd name="connsiteX5-309" fmla="*/ 1782871 w 2114598"/>
                <a:gd name="connsiteY5-310" fmla="*/ 939796 h 1036320"/>
                <a:gd name="connsiteX6-311" fmla="*/ 1576810 w 2114598"/>
                <a:gd name="connsiteY6-312" fmla="*/ 1036320 h 1036320"/>
                <a:gd name="connsiteX7-313" fmla="*/ 129861 w 2114598"/>
                <a:gd name="connsiteY7-314" fmla="*/ 1036320 h 1036320"/>
                <a:gd name="connsiteX8-315" fmla="*/ 0 w 2114598"/>
                <a:gd name="connsiteY8-316" fmla="*/ 906459 h 1036320"/>
                <a:gd name="connsiteX9-317" fmla="*/ 0 w 2114598"/>
                <a:gd name="connsiteY9-318" fmla="*/ 129861 h 1036320"/>
                <a:gd name="connsiteX0-319" fmla="*/ 0 w 2114614"/>
                <a:gd name="connsiteY0-320" fmla="*/ 129861 h 1036320"/>
                <a:gd name="connsiteX1-321" fmla="*/ 129861 w 2114614"/>
                <a:gd name="connsiteY1-322" fmla="*/ 0 h 1036320"/>
                <a:gd name="connsiteX2-323" fmla="*/ 1576810 w 2114614"/>
                <a:gd name="connsiteY2-324" fmla="*/ 0 h 1036320"/>
                <a:gd name="connsiteX3-325" fmla="*/ 1811447 w 2114614"/>
                <a:gd name="connsiteY3-326" fmla="*/ 120336 h 1036320"/>
                <a:gd name="connsiteX4-327" fmla="*/ 2114550 w 2114614"/>
                <a:gd name="connsiteY4-328" fmla="*/ 509588 h 1036320"/>
                <a:gd name="connsiteX5-329" fmla="*/ 1782871 w 2114614"/>
                <a:gd name="connsiteY5-330" fmla="*/ 939796 h 1036320"/>
                <a:gd name="connsiteX6-331" fmla="*/ 1576810 w 2114614"/>
                <a:gd name="connsiteY6-332" fmla="*/ 1036320 h 1036320"/>
                <a:gd name="connsiteX7-333" fmla="*/ 129861 w 2114614"/>
                <a:gd name="connsiteY7-334" fmla="*/ 1036320 h 1036320"/>
                <a:gd name="connsiteX8-335" fmla="*/ 0 w 2114614"/>
                <a:gd name="connsiteY8-336" fmla="*/ 906459 h 1036320"/>
                <a:gd name="connsiteX9-337" fmla="*/ 0 w 2114614"/>
                <a:gd name="connsiteY9-338" fmla="*/ 129861 h 1036320"/>
                <a:gd name="connsiteX0-339" fmla="*/ 0 w 2114586"/>
                <a:gd name="connsiteY0-340" fmla="*/ 129861 h 1036320"/>
                <a:gd name="connsiteX1-341" fmla="*/ 129861 w 2114586"/>
                <a:gd name="connsiteY1-342" fmla="*/ 0 h 1036320"/>
                <a:gd name="connsiteX2-343" fmla="*/ 1576810 w 2114586"/>
                <a:gd name="connsiteY2-344" fmla="*/ 0 h 1036320"/>
                <a:gd name="connsiteX3-345" fmla="*/ 1811447 w 2114586"/>
                <a:gd name="connsiteY3-346" fmla="*/ 120336 h 1036320"/>
                <a:gd name="connsiteX4-347" fmla="*/ 2114550 w 2114586"/>
                <a:gd name="connsiteY4-348" fmla="*/ 509588 h 1036320"/>
                <a:gd name="connsiteX5-349" fmla="*/ 1782871 w 2114586"/>
                <a:gd name="connsiteY5-350" fmla="*/ 939796 h 1036320"/>
                <a:gd name="connsiteX6-351" fmla="*/ 1576810 w 2114586"/>
                <a:gd name="connsiteY6-352" fmla="*/ 1036320 h 1036320"/>
                <a:gd name="connsiteX7-353" fmla="*/ 129861 w 2114586"/>
                <a:gd name="connsiteY7-354" fmla="*/ 1036320 h 1036320"/>
                <a:gd name="connsiteX8-355" fmla="*/ 0 w 2114586"/>
                <a:gd name="connsiteY8-356" fmla="*/ 906459 h 1036320"/>
                <a:gd name="connsiteX9-357" fmla="*/ 0 w 2114586"/>
                <a:gd name="connsiteY9-358" fmla="*/ 129861 h 1036320"/>
                <a:gd name="connsiteX0-359" fmla="*/ 0 w 2114586"/>
                <a:gd name="connsiteY0-360" fmla="*/ 129861 h 1036320"/>
                <a:gd name="connsiteX1-361" fmla="*/ 129861 w 2114586"/>
                <a:gd name="connsiteY1-362" fmla="*/ 0 h 1036320"/>
                <a:gd name="connsiteX2-363" fmla="*/ 1576810 w 2114586"/>
                <a:gd name="connsiteY2-364" fmla="*/ 0 h 1036320"/>
                <a:gd name="connsiteX3-365" fmla="*/ 1811447 w 2114586"/>
                <a:gd name="connsiteY3-366" fmla="*/ 120336 h 1036320"/>
                <a:gd name="connsiteX4-367" fmla="*/ 2114550 w 2114586"/>
                <a:gd name="connsiteY4-368" fmla="*/ 509588 h 1036320"/>
                <a:gd name="connsiteX5-369" fmla="*/ 1806683 w 2114586"/>
                <a:gd name="connsiteY5-370" fmla="*/ 944558 h 1036320"/>
                <a:gd name="connsiteX6-371" fmla="*/ 1576810 w 2114586"/>
                <a:gd name="connsiteY6-372" fmla="*/ 1036320 h 1036320"/>
                <a:gd name="connsiteX7-373" fmla="*/ 129861 w 2114586"/>
                <a:gd name="connsiteY7-374" fmla="*/ 1036320 h 1036320"/>
                <a:gd name="connsiteX8-375" fmla="*/ 0 w 2114586"/>
                <a:gd name="connsiteY8-376" fmla="*/ 906459 h 1036320"/>
                <a:gd name="connsiteX9-377" fmla="*/ 0 w 2114586"/>
                <a:gd name="connsiteY9-378" fmla="*/ 129861 h 1036320"/>
                <a:gd name="connsiteX0-379" fmla="*/ 0 w 2114731"/>
                <a:gd name="connsiteY0-380" fmla="*/ 129861 h 1036320"/>
                <a:gd name="connsiteX1-381" fmla="*/ 129861 w 2114731"/>
                <a:gd name="connsiteY1-382" fmla="*/ 0 h 1036320"/>
                <a:gd name="connsiteX2-383" fmla="*/ 1576810 w 2114731"/>
                <a:gd name="connsiteY2-384" fmla="*/ 0 h 1036320"/>
                <a:gd name="connsiteX3-385" fmla="*/ 1811447 w 2114731"/>
                <a:gd name="connsiteY3-386" fmla="*/ 120336 h 1036320"/>
                <a:gd name="connsiteX4-387" fmla="*/ 2114550 w 2114731"/>
                <a:gd name="connsiteY4-388" fmla="*/ 509588 h 1036320"/>
                <a:gd name="connsiteX5-389" fmla="*/ 1806683 w 2114731"/>
                <a:gd name="connsiteY5-390" fmla="*/ 944558 h 1036320"/>
                <a:gd name="connsiteX6-391" fmla="*/ 1576810 w 2114731"/>
                <a:gd name="connsiteY6-392" fmla="*/ 1036320 h 1036320"/>
                <a:gd name="connsiteX7-393" fmla="*/ 129861 w 2114731"/>
                <a:gd name="connsiteY7-394" fmla="*/ 1036320 h 1036320"/>
                <a:gd name="connsiteX8-395" fmla="*/ 0 w 2114731"/>
                <a:gd name="connsiteY8-396" fmla="*/ 906459 h 1036320"/>
                <a:gd name="connsiteX9-397" fmla="*/ 0 w 2114731"/>
                <a:gd name="connsiteY9-398" fmla="*/ 129861 h 1036320"/>
                <a:gd name="connsiteX0-399" fmla="*/ 0 w 2143202"/>
                <a:gd name="connsiteY0-400" fmla="*/ 129861 h 1036320"/>
                <a:gd name="connsiteX1-401" fmla="*/ 129861 w 2143202"/>
                <a:gd name="connsiteY1-402" fmla="*/ 0 h 1036320"/>
                <a:gd name="connsiteX2-403" fmla="*/ 1576810 w 2143202"/>
                <a:gd name="connsiteY2-404" fmla="*/ 0 h 1036320"/>
                <a:gd name="connsiteX3-405" fmla="*/ 1811447 w 2143202"/>
                <a:gd name="connsiteY3-406" fmla="*/ 120336 h 1036320"/>
                <a:gd name="connsiteX4-407" fmla="*/ 2143125 w 2143202"/>
                <a:gd name="connsiteY4-408" fmla="*/ 509588 h 1036320"/>
                <a:gd name="connsiteX5-409" fmla="*/ 1806683 w 2143202"/>
                <a:gd name="connsiteY5-410" fmla="*/ 944558 h 1036320"/>
                <a:gd name="connsiteX6-411" fmla="*/ 1576810 w 2143202"/>
                <a:gd name="connsiteY6-412" fmla="*/ 1036320 h 1036320"/>
                <a:gd name="connsiteX7-413" fmla="*/ 129861 w 2143202"/>
                <a:gd name="connsiteY7-414" fmla="*/ 1036320 h 1036320"/>
                <a:gd name="connsiteX8-415" fmla="*/ 0 w 2143202"/>
                <a:gd name="connsiteY8-416" fmla="*/ 906459 h 1036320"/>
                <a:gd name="connsiteX9-417" fmla="*/ 0 w 2143202"/>
                <a:gd name="connsiteY9-418" fmla="*/ 129861 h 1036320"/>
                <a:gd name="connsiteX0-419" fmla="*/ 0 w 2143202"/>
                <a:gd name="connsiteY0-420" fmla="*/ 129861 h 1036320"/>
                <a:gd name="connsiteX1-421" fmla="*/ 129861 w 2143202"/>
                <a:gd name="connsiteY1-422" fmla="*/ 0 h 1036320"/>
                <a:gd name="connsiteX2-423" fmla="*/ 1576810 w 2143202"/>
                <a:gd name="connsiteY2-424" fmla="*/ 0 h 1036320"/>
                <a:gd name="connsiteX3-425" fmla="*/ 1840022 w 2143202"/>
                <a:gd name="connsiteY3-426" fmla="*/ 107636 h 1036320"/>
                <a:gd name="connsiteX4-427" fmla="*/ 2143125 w 2143202"/>
                <a:gd name="connsiteY4-428" fmla="*/ 509588 h 1036320"/>
                <a:gd name="connsiteX5-429" fmla="*/ 1806683 w 2143202"/>
                <a:gd name="connsiteY5-430" fmla="*/ 944558 h 1036320"/>
                <a:gd name="connsiteX6-431" fmla="*/ 1576810 w 2143202"/>
                <a:gd name="connsiteY6-432" fmla="*/ 1036320 h 1036320"/>
                <a:gd name="connsiteX7-433" fmla="*/ 129861 w 2143202"/>
                <a:gd name="connsiteY7-434" fmla="*/ 1036320 h 1036320"/>
                <a:gd name="connsiteX8-435" fmla="*/ 0 w 2143202"/>
                <a:gd name="connsiteY8-436" fmla="*/ 906459 h 1036320"/>
                <a:gd name="connsiteX9-437" fmla="*/ 0 w 2143202"/>
                <a:gd name="connsiteY9-438" fmla="*/ 129861 h 10363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</a:cxnLst>
              <a:rect l="l" t="t" r="r" b="b"/>
              <a:pathLst>
                <a:path w="2143202" h="1036320">
                  <a:moveTo>
                    <a:pt x="0" y="129861"/>
                  </a:moveTo>
                  <a:cubicBezTo>
                    <a:pt x="0" y="58141"/>
                    <a:pt x="58141" y="0"/>
                    <a:pt x="129861" y="0"/>
                  </a:cubicBezTo>
                  <a:lnTo>
                    <a:pt x="1576810" y="0"/>
                  </a:lnTo>
                  <a:cubicBezTo>
                    <a:pt x="1648530" y="0"/>
                    <a:pt x="1782872" y="69254"/>
                    <a:pt x="1840022" y="107636"/>
                  </a:cubicBezTo>
                  <a:cubicBezTo>
                    <a:pt x="2052180" y="223100"/>
                    <a:pt x="2145278" y="375075"/>
                    <a:pt x="2143125" y="509588"/>
                  </a:cubicBezTo>
                  <a:cubicBezTo>
                    <a:pt x="2145278" y="633941"/>
                    <a:pt x="2104568" y="794805"/>
                    <a:pt x="1806683" y="944558"/>
                  </a:cubicBezTo>
                  <a:cubicBezTo>
                    <a:pt x="1720959" y="1021040"/>
                    <a:pt x="1648530" y="1036320"/>
                    <a:pt x="1576810" y="1036320"/>
                  </a:cubicBezTo>
                  <a:lnTo>
                    <a:pt x="129861" y="1036320"/>
                  </a:lnTo>
                  <a:cubicBezTo>
                    <a:pt x="58141" y="1036320"/>
                    <a:pt x="0" y="978179"/>
                    <a:pt x="0" y="906459"/>
                  </a:cubicBezTo>
                  <a:lnTo>
                    <a:pt x="0" y="129861"/>
                  </a:lnTo>
                  <a:close/>
                </a:path>
              </a:pathLst>
            </a:custGeom>
            <a:solidFill>
              <a:srgbClr val="20B2A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 rot="5400000" flipH="1">
              <a:off x="3626676" y="2487013"/>
              <a:ext cx="2873272" cy="792520"/>
            </a:xfrm>
            <a:custGeom>
              <a:avLst/>
              <a:gdLst>
                <a:gd name="connsiteX0" fmla="*/ 5051503 w 5428342"/>
                <a:gd name="connsiteY0" fmla="*/ 225265 h 1497017"/>
                <a:gd name="connsiteX1" fmla="*/ 5175324 w 5428342"/>
                <a:gd name="connsiteY1" fmla="*/ 349086 h 1497017"/>
                <a:gd name="connsiteX2" fmla="*/ 5175324 w 5428342"/>
                <a:gd name="connsiteY2" fmla="*/ 748509 h 1497017"/>
                <a:gd name="connsiteX3" fmla="*/ 5174003 w 5428342"/>
                <a:gd name="connsiteY3" fmla="*/ 748509 h 1497017"/>
                <a:gd name="connsiteX4" fmla="*/ 5174003 w 5428342"/>
                <a:gd name="connsiteY4" fmla="*/ 748509 h 1497017"/>
                <a:gd name="connsiteX5" fmla="*/ 5175323 w 5428342"/>
                <a:gd name="connsiteY5" fmla="*/ 748509 h 1497017"/>
                <a:gd name="connsiteX6" fmla="*/ 5175323 w 5428342"/>
                <a:gd name="connsiteY6" fmla="*/ 1147932 h 1497017"/>
                <a:gd name="connsiteX7" fmla="*/ 5051502 w 5428342"/>
                <a:gd name="connsiteY7" fmla="*/ 1271753 h 1497017"/>
                <a:gd name="connsiteX8" fmla="*/ 4181935 w 5428342"/>
                <a:gd name="connsiteY8" fmla="*/ 1271753 h 1497017"/>
                <a:gd name="connsiteX9" fmla="*/ 3733494 w 5428342"/>
                <a:gd name="connsiteY9" fmla="*/ 1271753 h 1497017"/>
                <a:gd name="connsiteX10" fmla="*/ 3639436 w 5428342"/>
                <a:gd name="connsiteY10" fmla="*/ 1271753 h 1497017"/>
                <a:gd name="connsiteX11" fmla="*/ 3514076 w 5428342"/>
                <a:gd name="connsiteY11" fmla="*/ 1244454 h 1497017"/>
                <a:gd name="connsiteX12" fmla="*/ 3342954 w 5428342"/>
                <a:gd name="connsiteY12" fmla="*/ 1141461 h 1497017"/>
                <a:gd name="connsiteX13" fmla="*/ 3326962 w 5428342"/>
                <a:gd name="connsiteY13" fmla="*/ 1131780 h 1497017"/>
                <a:gd name="connsiteX14" fmla="*/ 2818407 w 5428342"/>
                <a:gd name="connsiteY14" fmla="*/ 838338 h 1497017"/>
                <a:gd name="connsiteX15" fmla="*/ 2609938 w 5428342"/>
                <a:gd name="connsiteY15" fmla="*/ 838338 h 1497017"/>
                <a:gd name="connsiteX16" fmla="*/ 1984645 w 5428342"/>
                <a:gd name="connsiteY16" fmla="*/ 1199139 h 1497017"/>
                <a:gd name="connsiteX17" fmla="*/ 1981719 w 5428342"/>
                <a:gd name="connsiteY17" fmla="*/ 1199139 h 1497017"/>
                <a:gd name="connsiteX18" fmla="*/ 1906428 w 5428342"/>
                <a:gd name="connsiteY18" fmla="*/ 1244454 h 1497017"/>
                <a:gd name="connsiteX19" fmla="*/ 1781068 w 5428342"/>
                <a:gd name="connsiteY19" fmla="*/ 1271753 h 1497017"/>
                <a:gd name="connsiteX20" fmla="*/ 1734358 w 5428342"/>
                <a:gd name="connsiteY20" fmla="*/ 1271753 h 1497017"/>
                <a:gd name="connsiteX21" fmla="*/ 1238568 w 5428342"/>
                <a:gd name="connsiteY21" fmla="*/ 1271753 h 1497017"/>
                <a:gd name="connsiteX22" fmla="*/ 376844 w 5428342"/>
                <a:gd name="connsiteY22" fmla="*/ 1271753 h 1497017"/>
                <a:gd name="connsiteX23" fmla="*/ 253023 w 5428342"/>
                <a:gd name="connsiteY23" fmla="*/ 1147932 h 1497017"/>
                <a:gd name="connsiteX24" fmla="*/ 253023 w 5428342"/>
                <a:gd name="connsiteY24" fmla="*/ 851378 h 1497017"/>
                <a:gd name="connsiteX25" fmla="*/ 252910 w 5428342"/>
                <a:gd name="connsiteY25" fmla="*/ 851378 h 1497017"/>
                <a:gd name="connsiteX26" fmla="*/ 252910 w 5428342"/>
                <a:gd name="connsiteY26" fmla="*/ 645638 h 1497017"/>
                <a:gd name="connsiteX27" fmla="*/ 253024 w 5428342"/>
                <a:gd name="connsiteY27" fmla="*/ 645638 h 1497017"/>
                <a:gd name="connsiteX28" fmla="*/ 253024 w 5428342"/>
                <a:gd name="connsiteY28" fmla="*/ 349086 h 1497017"/>
                <a:gd name="connsiteX29" fmla="*/ 376845 w 5428342"/>
                <a:gd name="connsiteY29" fmla="*/ 225265 h 1497017"/>
                <a:gd name="connsiteX30" fmla="*/ 1238569 w 5428342"/>
                <a:gd name="connsiteY30" fmla="*/ 225265 h 1497017"/>
                <a:gd name="connsiteX31" fmla="*/ 1734359 w 5428342"/>
                <a:gd name="connsiteY31" fmla="*/ 225265 h 1497017"/>
                <a:gd name="connsiteX32" fmla="*/ 1781069 w 5428342"/>
                <a:gd name="connsiteY32" fmla="*/ 225265 h 1497017"/>
                <a:gd name="connsiteX33" fmla="*/ 1906429 w 5428342"/>
                <a:gd name="connsiteY33" fmla="*/ 252564 h 1497017"/>
                <a:gd name="connsiteX34" fmla="*/ 1981720 w 5428342"/>
                <a:gd name="connsiteY34" fmla="*/ 297879 h 1497017"/>
                <a:gd name="connsiteX35" fmla="*/ 1984646 w 5428342"/>
                <a:gd name="connsiteY35" fmla="*/ 297879 h 1497017"/>
                <a:gd name="connsiteX36" fmla="*/ 2609939 w 5428342"/>
                <a:gd name="connsiteY36" fmla="*/ 658680 h 1497017"/>
                <a:gd name="connsiteX37" fmla="*/ 2818408 w 5428342"/>
                <a:gd name="connsiteY37" fmla="*/ 658680 h 1497017"/>
                <a:gd name="connsiteX38" fmla="*/ 3326963 w 5428342"/>
                <a:gd name="connsiteY38" fmla="*/ 365238 h 1497017"/>
                <a:gd name="connsiteX39" fmla="*/ 3342955 w 5428342"/>
                <a:gd name="connsiteY39" fmla="*/ 355557 h 1497017"/>
                <a:gd name="connsiteX40" fmla="*/ 3514076 w 5428342"/>
                <a:gd name="connsiteY40" fmla="*/ 252564 h 1497017"/>
                <a:gd name="connsiteX41" fmla="*/ 3639436 w 5428342"/>
                <a:gd name="connsiteY41" fmla="*/ 225265 h 1497017"/>
                <a:gd name="connsiteX42" fmla="*/ 3733495 w 5428342"/>
                <a:gd name="connsiteY42" fmla="*/ 225265 h 1497017"/>
                <a:gd name="connsiteX43" fmla="*/ 4181936 w 5428342"/>
                <a:gd name="connsiteY43" fmla="*/ 225265 h 1497017"/>
                <a:gd name="connsiteX44" fmla="*/ 3605041 w 5428342"/>
                <a:gd name="connsiteY44" fmla="*/ 0 h 1497017"/>
                <a:gd name="connsiteX45" fmla="*/ 3392166 w 5428342"/>
                <a:gd name="connsiteY45" fmla="*/ 58972 h 1497017"/>
                <a:gd name="connsiteX46" fmla="*/ 2818407 w 5428342"/>
                <a:gd name="connsiteY46" fmla="*/ 395057 h 1497017"/>
                <a:gd name="connsiteX47" fmla="*/ 2609938 w 5428342"/>
                <a:gd name="connsiteY47" fmla="*/ 395057 h 1497017"/>
                <a:gd name="connsiteX48" fmla="*/ 2214473 w 5428342"/>
                <a:gd name="connsiteY48" fmla="*/ 166869 h 1497017"/>
                <a:gd name="connsiteX49" fmla="*/ 2121315 w 5428342"/>
                <a:gd name="connsiteY49" fmla="*/ 109372 h 1497017"/>
                <a:gd name="connsiteX50" fmla="*/ 2037624 w 5428342"/>
                <a:gd name="connsiteY50" fmla="*/ 58972 h 1497017"/>
                <a:gd name="connsiteX51" fmla="*/ 1824749 w 5428342"/>
                <a:gd name="connsiteY51" fmla="*/ 0 h 1497017"/>
                <a:gd name="connsiteX52" fmla="*/ 1230424 w 5428342"/>
                <a:gd name="connsiteY52" fmla="*/ 849 h 1497017"/>
                <a:gd name="connsiteX53" fmla="*/ 1230424 w 5428342"/>
                <a:gd name="connsiteY53" fmla="*/ 2413 h 1497017"/>
                <a:gd name="connsiteX54" fmla="*/ 133438 w 5428342"/>
                <a:gd name="connsiteY54" fmla="*/ 2413 h 1497017"/>
                <a:gd name="connsiteX55" fmla="*/ 0 w 5428342"/>
                <a:gd name="connsiteY55" fmla="*/ 135851 h 1497017"/>
                <a:gd name="connsiteX56" fmla="*/ 0 w 5428342"/>
                <a:gd name="connsiteY56" fmla="*/ 914375 h 1497017"/>
                <a:gd name="connsiteX57" fmla="*/ 0 w 5428342"/>
                <a:gd name="connsiteY57" fmla="*/ 1363579 h 1497017"/>
                <a:gd name="connsiteX58" fmla="*/ 133438 w 5428342"/>
                <a:gd name="connsiteY58" fmla="*/ 1497017 h 1497017"/>
                <a:gd name="connsiteX59" fmla="*/ 1686405 w 5428342"/>
                <a:gd name="connsiteY59" fmla="*/ 1497017 h 1497017"/>
                <a:gd name="connsiteX60" fmla="*/ 1686405 w 5428342"/>
                <a:gd name="connsiteY60" fmla="*/ 1496820 h 1497017"/>
                <a:gd name="connsiteX61" fmla="*/ 1824749 w 5428342"/>
                <a:gd name="connsiteY61" fmla="*/ 1497017 h 1497017"/>
                <a:gd name="connsiteX62" fmla="*/ 2037624 w 5428342"/>
                <a:gd name="connsiteY62" fmla="*/ 1438045 h 1497017"/>
                <a:gd name="connsiteX63" fmla="*/ 2121315 w 5428342"/>
                <a:gd name="connsiteY63" fmla="*/ 1387645 h 1497017"/>
                <a:gd name="connsiteX64" fmla="*/ 2154423 w 5428342"/>
                <a:gd name="connsiteY64" fmla="*/ 1367211 h 1497017"/>
                <a:gd name="connsiteX65" fmla="*/ 2609938 w 5428342"/>
                <a:gd name="connsiteY65" fmla="*/ 1104373 h 1497017"/>
                <a:gd name="connsiteX66" fmla="*/ 2818407 w 5428342"/>
                <a:gd name="connsiteY66" fmla="*/ 1104373 h 1497017"/>
                <a:gd name="connsiteX67" fmla="*/ 3119246 w 5428342"/>
                <a:gd name="connsiteY67" fmla="*/ 1277961 h 1497017"/>
                <a:gd name="connsiteX68" fmla="*/ 3119246 w 5428342"/>
                <a:gd name="connsiteY68" fmla="*/ 1280155 h 1497017"/>
                <a:gd name="connsiteX69" fmla="*/ 3180682 w 5428342"/>
                <a:gd name="connsiteY69" fmla="*/ 1317854 h 1497017"/>
                <a:gd name="connsiteX70" fmla="*/ 3377450 w 5428342"/>
                <a:gd name="connsiteY70" fmla="*/ 1438045 h 1497017"/>
                <a:gd name="connsiteX71" fmla="*/ 3590324 w 5428342"/>
                <a:gd name="connsiteY71" fmla="*/ 1497017 h 1497017"/>
                <a:gd name="connsiteX72" fmla="*/ 3630476 w 5428342"/>
                <a:gd name="connsiteY72" fmla="*/ 1496960 h 1497017"/>
                <a:gd name="connsiteX73" fmla="*/ 3630476 w 5428342"/>
                <a:gd name="connsiteY73" fmla="*/ 1497017 h 1497017"/>
                <a:gd name="connsiteX74" fmla="*/ 5294904 w 5428342"/>
                <a:gd name="connsiteY74" fmla="*/ 1497017 h 1497017"/>
                <a:gd name="connsiteX75" fmla="*/ 5428342 w 5428342"/>
                <a:gd name="connsiteY75" fmla="*/ 1363579 h 1497017"/>
                <a:gd name="connsiteX76" fmla="*/ 5428342 w 5428342"/>
                <a:gd name="connsiteY76" fmla="*/ 914375 h 1497017"/>
                <a:gd name="connsiteX77" fmla="*/ 5428342 w 5428342"/>
                <a:gd name="connsiteY77" fmla="*/ 135851 h 1497017"/>
                <a:gd name="connsiteX78" fmla="*/ 5294904 w 5428342"/>
                <a:gd name="connsiteY78" fmla="*/ 2413 h 149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428342" h="1497017">
                  <a:moveTo>
                    <a:pt x="5051503" y="225265"/>
                  </a:moveTo>
                  <a:cubicBezTo>
                    <a:pt x="5119887" y="225265"/>
                    <a:pt x="5175324" y="280702"/>
                    <a:pt x="5175324" y="349086"/>
                  </a:cubicBezTo>
                  <a:lnTo>
                    <a:pt x="5175324" y="748509"/>
                  </a:lnTo>
                  <a:lnTo>
                    <a:pt x="5174003" y="748509"/>
                  </a:lnTo>
                  <a:lnTo>
                    <a:pt x="5174003" y="748509"/>
                  </a:lnTo>
                  <a:lnTo>
                    <a:pt x="5175323" y="748509"/>
                  </a:lnTo>
                  <a:lnTo>
                    <a:pt x="5175323" y="1147932"/>
                  </a:lnTo>
                  <a:cubicBezTo>
                    <a:pt x="5175323" y="1216316"/>
                    <a:pt x="5119886" y="1271753"/>
                    <a:pt x="5051502" y="1271753"/>
                  </a:cubicBezTo>
                  <a:lnTo>
                    <a:pt x="4181935" y="1271753"/>
                  </a:lnTo>
                  <a:lnTo>
                    <a:pt x="3733494" y="1271753"/>
                  </a:lnTo>
                  <a:lnTo>
                    <a:pt x="3639436" y="1271753"/>
                  </a:lnTo>
                  <a:cubicBezTo>
                    <a:pt x="3606696" y="1267479"/>
                    <a:pt x="3543196" y="1263204"/>
                    <a:pt x="3514076" y="1244454"/>
                  </a:cubicBezTo>
                  <a:cubicBezTo>
                    <a:pt x="3453199" y="1208094"/>
                    <a:pt x="3396266" y="1173732"/>
                    <a:pt x="3342954" y="1141461"/>
                  </a:cubicBezTo>
                  <a:lnTo>
                    <a:pt x="3326962" y="1131780"/>
                  </a:lnTo>
                  <a:lnTo>
                    <a:pt x="2818407" y="838338"/>
                  </a:lnTo>
                  <a:cubicBezTo>
                    <a:pt x="2761246" y="806413"/>
                    <a:pt x="2667099" y="806413"/>
                    <a:pt x="2609938" y="838338"/>
                  </a:cubicBezTo>
                  <a:lnTo>
                    <a:pt x="1984645" y="1199139"/>
                  </a:lnTo>
                  <a:lnTo>
                    <a:pt x="1981719" y="1199139"/>
                  </a:lnTo>
                  <a:lnTo>
                    <a:pt x="1906428" y="1244454"/>
                  </a:lnTo>
                  <a:cubicBezTo>
                    <a:pt x="1877307" y="1263204"/>
                    <a:pt x="1813808" y="1267479"/>
                    <a:pt x="1781068" y="1271753"/>
                  </a:cubicBezTo>
                  <a:lnTo>
                    <a:pt x="1734358" y="1271753"/>
                  </a:lnTo>
                  <a:lnTo>
                    <a:pt x="1238568" y="1271753"/>
                  </a:lnTo>
                  <a:lnTo>
                    <a:pt x="376844" y="1271753"/>
                  </a:lnTo>
                  <a:cubicBezTo>
                    <a:pt x="308460" y="1271753"/>
                    <a:pt x="253023" y="1216316"/>
                    <a:pt x="253023" y="1147932"/>
                  </a:cubicBezTo>
                  <a:lnTo>
                    <a:pt x="253023" y="851378"/>
                  </a:lnTo>
                  <a:lnTo>
                    <a:pt x="252910" y="851378"/>
                  </a:lnTo>
                  <a:lnTo>
                    <a:pt x="252910" y="645638"/>
                  </a:lnTo>
                  <a:lnTo>
                    <a:pt x="253024" y="645638"/>
                  </a:lnTo>
                  <a:lnTo>
                    <a:pt x="253024" y="349086"/>
                  </a:lnTo>
                  <a:cubicBezTo>
                    <a:pt x="253024" y="280702"/>
                    <a:pt x="308461" y="225265"/>
                    <a:pt x="376845" y="225265"/>
                  </a:cubicBezTo>
                  <a:lnTo>
                    <a:pt x="1238569" y="225265"/>
                  </a:lnTo>
                  <a:lnTo>
                    <a:pt x="1734359" y="225265"/>
                  </a:lnTo>
                  <a:lnTo>
                    <a:pt x="1781069" y="225265"/>
                  </a:lnTo>
                  <a:cubicBezTo>
                    <a:pt x="1813808" y="229540"/>
                    <a:pt x="1877308" y="233814"/>
                    <a:pt x="1906429" y="252564"/>
                  </a:cubicBezTo>
                  <a:lnTo>
                    <a:pt x="1981720" y="297879"/>
                  </a:lnTo>
                  <a:lnTo>
                    <a:pt x="1984646" y="297879"/>
                  </a:lnTo>
                  <a:lnTo>
                    <a:pt x="2609939" y="658680"/>
                  </a:lnTo>
                  <a:cubicBezTo>
                    <a:pt x="2667099" y="690605"/>
                    <a:pt x="2761247" y="690605"/>
                    <a:pt x="2818408" y="658680"/>
                  </a:cubicBezTo>
                  <a:lnTo>
                    <a:pt x="3326963" y="365238"/>
                  </a:lnTo>
                  <a:lnTo>
                    <a:pt x="3342955" y="355557"/>
                  </a:lnTo>
                  <a:cubicBezTo>
                    <a:pt x="3396266" y="323286"/>
                    <a:pt x="3453200" y="288924"/>
                    <a:pt x="3514076" y="252564"/>
                  </a:cubicBezTo>
                  <a:cubicBezTo>
                    <a:pt x="3543197" y="233814"/>
                    <a:pt x="3606697" y="229540"/>
                    <a:pt x="3639436" y="225265"/>
                  </a:cubicBezTo>
                  <a:lnTo>
                    <a:pt x="3733495" y="225265"/>
                  </a:lnTo>
                  <a:lnTo>
                    <a:pt x="4181936" y="225265"/>
                  </a:lnTo>
                  <a:close/>
                  <a:moveTo>
                    <a:pt x="3605041" y="0"/>
                  </a:moveTo>
                  <a:cubicBezTo>
                    <a:pt x="3490656" y="2769"/>
                    <a:pt x="3467950" y="22427"/>
                    <a:pt x="3392166" y="58972"/>
                  </a:cubicBezTo>
                  <a:cubicBezTo>
                    <a:pt x="3279295" y="124100"/>
                    <a:pt x="2948779" y="339043"/>
                    <a:pt x="2818407" y="395057"/>
                  </a:cubicBezTo>
                  <a:cubicBezTo>
                    <a:pt x="2688036" y="451071"/>
                    <a:pt x="2667099" y="428663"/>
                    <a:pt x="2609938" y="395057"/>
                  </a:cubicBezTo>
                  <a:lnTo>
                    <a:pt x="2214473" y="166869"/>
                  </a:lnTo>
                  <a:lnTo>
                    <a:pt x="2121315" y="109372"/>
                  </a:lnTo>
                  <a:cubicBezTo>
                    <a:pt x="2087603" y="88662"/>
                    <a:pt x="2058788" y="71184"/>
                    <a:pt x="2037624" y="58972"/>
                  </a:cubicBezTo>
                  <a:cubicBezTo>
                    <a:pt x="1961840" y="22427"/>
                    <a:pt x="1939134" y="2769"/>
                    <a:pt x="1824749" y="0"/>
                  </a:cubicBezTo>
                  <a:lnTo>
                    <a:pt x="1230424" y="849"/>
                  </a:lnTo>
                  <a:lnTo>
                    <a:pt x="1230424" y="2413"/>
                  </a:lnTo>
                  <a:lnTo>
                    <a:pt x="133438" y="2413"/>
                  </a:lnTo>
                  <a:cubicBezTo>
                    <a:pt x="59742" y="2413"/>
                    <a:pt x="0" y="62155"/>
                    <a:pt x="0" y="135851"/>
                  </a:cubicBezTo>
                  <a:lnTo>
                    <a:pt x="0" y="914375"/>
                  </a:lnTo>
                  <a:lnTo>
                    <a:pt x="0" y="1363579"/>
                  </a:lnTo>
                  <a:cubicBezTo>
                    <a:pt x="0" y="1437275"/>
                    <a:pt x="59742" y="1497017"/>
                    <a:pt x="133438" y="1497017"/>
                  </a:cubicBezTo>
                  <a:lnTo>
                    <a:pt x="1686405" y="1497017"/>
                  </a:lnTo>
                  <a:lnTo>
                    <a:pt x="1686405" y="1496820"/>
                  </a:lnTo>
                  <a:lnTo>
                    <a:pt x="1824749" y="1497017"/>
                  </a:lnTo>
                  <a:cubicBezTo>
                    <a:pt x="1939134" y="1494248"/>
                    <a:pt x="1961840" y="1474590"/>
                    <a:pt x="2037624" y="1438045"/>
                  </a:cubicBezTo>
                  <a:cubicBezTo>
                    <a:pt x="2058788" y="1425834"/>
                    <a:pt x="2087603" y="1408355"/>
                    <a:pt x="2121315" y="1387645"/>
                  </a:cubicBezTo>
                  <a:lnTo>
                    <a:pt x="2154423" y="1367211"/>
                  </a:lnTo>
                  <a:lnTo>
                    <a:pt x="2609938" y="1104373"/>
                  </a:lnTo>
                  <a:cubicBezTo>
                    <a:pt x="2667099" y="1070767"/>
                    <a:pt x="2761246" y="1070767"/>
                    <a:pt x="2818407" y="1104373"/>
                  </a:cubicBezTo>
                  <a:lnTo>
                    <a:pt x="3119246" y="1277961"/>
                  </a:lnTo>
                  <a:lnTo>
                    <a:pt x="3119246" y="1280155"/>
                  </a:lnTo>
                  <a:lnTo>
                    <a:pt x="3180682" y="1317854"/>
                  </a:lnTo>
                  <a:cubicBezTo>
                    <a:pt x="3262190" y="1368131"/>
                    <a:pt x="3335123" y="1413622"/>
                    <a:pt x="3377450" y="1438045"/>
                  </a:cubicBezTo>
                  <a:cubicBezTo>
                    <a:pt x="3453233" y="1474590"/>
                    <a:pt x="3475939" y="1494248"/>
                    <a:pt x="3590324" y="1497017"/>
                  </a:cubicBezTo>
                  <a:lnTo>
                    <a:pt x="3630476" y="1496960"/>
                  </a:lnTo>
                  <a:lnTo>
                    <a:pt x="3630476" y="1497017"/>
                  </a:lnTo>
                  <a:lnTo>
                    <a:pt x="5294904" y="1497017"/>
                  </a:lnTo>
                  <a:cubicBezTo>
                    <a:pt x="5368600" y="1497017"/>
                    <a:pt x="5428342" y="1437275"/>
                    <a:pt x="5428342" y="1363579"/>
                  </a:cubicBezTo>
                  <a:lnTo>
                    <a:pt x="5428342" y="914375"/>
                  </a:lnTo>
                  <a:lnTo>
                    <a:pt x="5428342" y="135851"/>
                  </a:lnTo>
                  <a:cubicBezTo>
                    <a:pt x="5428342" y="62155"/>
                    <a:pt x="5368600" y="2413"/>
                    <a:pt x="5294904" y="241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EAEAEA"/>
                </a:gs>
                <a:gs pos="0">
                  <a:sysClr val="window" lastClr="FFFFFF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9" name="Group 41"/>
            <p:cNvGrpSpPr>
              <a:grpSpLocks noChangeAspect="1"/>
            </p:cNvGrpSpPr>
            <p:nvPr/>
          </p:nvGrpSpPr>
          <p:grpSpPr bwMode="auto">
            <a:xfrm>
              <a:off x="4939677" y="3515471"/>
              <a:ext cx="251438" cy="307742"/>
              <a:chOff x="3783" y="2089"/>
              <a:chExt cx="116" cy="142"/>
            </a:xfrm>
            <a:solidFill>
              <a:sysClr val="window" lastClr="FFFFFF"/>
            </a:solidFill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4" name="Freeform 42"/>
              <p:cNvSpPr/>
              <p:nvPr/>
            </p:nvSpPr>
            <p:spPr bwMode="auto">
              <a:xfrm>
                <a:off x="3791" y="2221"/>
                <a:ext cx="20" cy="10"/>
              </a:xfrm>
              <a:custGeom>
                <a:avLst/>
                <a:gdLst>
                  <a:gd name="T0" fmla="*/ 8 w 8"/>
                  <a:gd name="T1" fmla="*/ 0 h 4"/>
                  <a:gd name="T2" fmla="*/ 1 w 8"/>
                  <a:gd name="T3" fmla="*/ 0 h 4"/>
                  <a:gd name="T4" fmla="*/ 0 w 8"/>
                  <a:gd name="T5" fmla="*/ 0 h 4"/>
                  <a:gd name="T6" fmla="*/ 0 w 8"/>
                  <a:gd name="T7" fmla="*/ 4 h 4"/>
                  <a:gd name="T8" fmla="*/ 1 w 8"/>
                  <a:gd name="T9" fmla="*/ 4 h 4"/>
                  <a:gd name="T10" fmla="*/ 8 w 8"/>
                  <a:gd name="T11" fmla="*/ 4 h 4"/>
                  <a:gd name="T12" fmla="*/ 8 w 8"/>
                  <a:gd name="T13" fmla="*/ 4 h 4"/>
                  <a:gd name="T14" fmla="*/ 8 w 8"/>
                  <a:gd name="T15" fmla="*/ 0 h 4"/>
                  <a:gd name="T16" fmla="*/ 8 w 8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" name="Freeform 43"/>
              <p:cNvSpPr/>
              <p:nvPr/>
            </p:nvSpPr>
            <p:spPr bwMode="auto">
              <a:xfrm>
                <a:off x="3818" y="2208"/>
                <a:ext cx="23" cy="23"/>
              </a:xfrm>
              <a:custGeom>
                <a:avLst/>
                <a:gdLst>
                  <a:gd name="T0" fmla="*/ 8 w 9"/>
                  <a:gd name="T1" fmla="*/ 0 h 9"/>
                  <a:gd name="T2" fmla="*/ 1 w 9"/>
                  <a:gd name="T3" fmla="*/ 0 h 9"/>
                  <a:gd name="T4" fmla="*/ 0 w 9"/>
                  <a:gd name="T5" fmla="*/ 1 h 9"/>
                  <a:gd name="T6" fmla="*/ 0 w 9"/>
                  <a:gd name="T7" fmla="*/ 9 h 9"/>
                  <a:gd name="T8" fmla="*/ 1 w 9"/>
                  <a:gd name="T9" fmla="*/ 9 h 9"/>
                  <a:gd name="T10" fmla="*/ 8 w 9"/>
                  <a:gd name="T11" fmla="*/ 9 h 9"/>
                  <a:gd name="T12" fmla="*/ 9 w 9"/>
                  <a:gd name="T13" fmla="*/ 9 h 9"/>
                  <a:gd name="T14" fmla="*/ 9 w 9"/>
                  <a:gd name="T15" fmla="*/ 1 h 9"/>
                  <a:gd name="T16" fmla="*/ 8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" name="Freeform 44"/>
              <p:cNvSpPr/>
              <p:nvPr/>
            </p:nvSpPr>
            <p:spPr bwMode="auto">
              <a:xfrm>
                <a:off x="3849" y="2184"/>
                <a:ext cx="20" cy="47"/>
              </a:xfrm>
              <a:custGeom>
                <a:avLst/>
                <a:gdLst>
                  <a:gd name="T0" fmla="*/ 7 w 8"/>
                  <a:gd name="T1" fmla="*/ 0 h 19"/>
                  <a:gd name="T2" fmla="*/ 0 w 8"/>
                  <a:gd name="T3" fmla="*/ 0 h 19"/>
                  <a:gd name="T4" fmla="*/ 0 w 8"/>
                  <a:gd name="T5" fmla="*/ 1 h 19"/>
                  <a:gd name="T6" fmla="*/ 0 w 8"/>
                  <a:gd name="T7" fmla="*/ 19 h 19"/>
                  <a:gd name="T8" fmla="*/ 0 w 8"/>
                  <a:gd name="T9" fmla="*/ 19 h 19"/>
                  <a:gd name="T10" fmla="*/ 7 w 8"/>
                  <a:gd name="T11" fmla="*/ 19 h 19"/>
                  <a:gd name="T12" fmla="*/ 8 w 8"/>
                  <a:gd name="T13" fmla="*/ 19 h 19"/>
                  <a:gd name="T14" fmla="*/ 8 w 8"/>
                  <a:gd name="T15" fmla="*/ 1 h 19"/>
                  <a:gd name="T16" fmla="*/ 7 w 8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" name="Freeform 45"/>
              <p:cNvSpPr/>
              <p:nvPr/>
            </p:nvSpPr>
            <p:spPr bwMode="auto">
              <a:xfrm>
                <a:off x="3877" y="2161"/>
                <a:ext cx="22" cy="70"/>
              </a:xfrm>
              <a:custGeom>
                <a:avLst/>
                <a:gdLst>
                  <a:gd name="T0" fmla="*/ 8 w 9"/>
                  <a:gd name="T1" fmla="*/ 0 h 28"/>
                  <a:gd name="T2" fmla="*/ 1 w 9"/>
                  <a:gd name="T3" fmla="*/ 0 h 28"/>
                  <a:gd name="T4" fmla="*/ 0 w 9"/>
                  <a:gd name="T5" fmla="*/ 1 h 28"/>
                  <a:gd name="T6" fmla="*/ 0 w 9"/>
                  <a:gd name="T7" fmla="*/ 28 h 28"/>
                  <a:gd name="T8" fmla="*/ 1 w 9"/>
                  <a:gd name="T9" fmla="*/ 28 h 28"/>
                  <a:gd name="T10" fmla="*/ 8 w 9"/>
                  <a:gd name="T11" fmla="*/ 28 h 28"/>
                  <a:gd name="T12" fmla="*/ 9 w 9"/>
                  <a:gd name="T13" fmla="*/ 28 h 28"/>
                  <a:gd name="T14" fmla="*/ 9 w 9"/>
                  <a:gd name="T15" fmla="*/ 1 h 28"/>
                  <a:gd name="T16" fmla="*/ 8 w 9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8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1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9" y="28"/>
                      <a:pt x="9" y="2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" name="Freeform 46"/>
              <p:cNvSpPr/>
              <p:nvPr/>
            </p:nvSpPr>
            <p:spPr bwMode="auto">
              <a:xfrm>
                <a:off x="3821" y="2089"/>
                <a:ext cx="23" cy="27"/>
              </a:xfrm>
              <a:custGeom>
                <a:avLst/>
                <a:gdLst>
                  <a:gd name="T0" fmla="*/ 5 w 9"/>
                  <a:gd name="T1" fmla="*/ 10 h 11"/>
                  <a:gd name="T2" fmla="*/ 8 w 9"/>
                  <a:gd name="T3" fmla="*/ 4 h 11"/>
                  <a:gd name="T4" fmla="*/ 5 w 9"/>
                  <a:gd name="T5" fmla="*/ 0 h 11"/>
                  <a:gd name="T6" fmla="*/ 0 w 9"/>
                  <a:gd name="T7" fmla="*/ 4 h 11"/>
                  <a:gd name="T8" fmla="*/ 5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5" y="10"/>
                    </a:moveTo>
                    <a:cubicBezTo>
                      <a:pt x="8" y="10"/>
                      <a:pt x="8" y="7"/>
                      <a:pt x="8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1" y="8"/>
                      <a:pt x="4" y="11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" name="Freeform 47"/>
              <p:cNvSpPr/>
              <p:nvPr/>
            </p:nvSpPr>
            <p:spPr bwMode="auto">
              <a:xfrm>
                <a:off x="3785" y="2164"/>
                <a:ext cx="36" cy="44"/>
              </a:xfrm>
              <a:custGeom>
                <a:avLst/>
                <a:gdLst>
                  <a:gd name="T0" fmla="*/ 12 w 14"/>
                  <a:gd name="T1" fmla="*/ 1 h 18"/>
                  <a:gd name="T2" fmla="*/ 10 w 14"/>
                  <a:gd name="T3" fmla="*/ 0 h 18"/>
                  <a:gd name="T4" fmla="*/ 8 w 14"/>
                  <a:gd name="T5" fmla="*/ 6 h 18"/>
                  <a:gd name="T6" fmla="*/ 1 w 14"/>
                  <a:gd name="T7" fmla="*/ 14 h 18"/>
                  <a:gd name="T8" fmla="*/ 1 w 14"/>
                  <a:gd name="T9" fmla="*/ 17 h 18"/>
                  <a:gd name="T10" fmla="*/ 4 w 14"/>
                  <a:gd name="T11" fmla="*/ 17 h 18"/>
                  <a:gd name="T12" fmla="*/ 12 w 14"/>
                  <a:gd name="T13" fmla="*/ 9 h 18"/>
                  <a:gd name="T14" fmla="*/ 13 w 14"/>
                  <a:gd name="T15" fmla="*/ 8 h 18"/>
                  <a:gd name="T16" fmla="*/ 14 w 14"/>
                  <a:gd name="T17" fmla="*/ 3 h 18"/>
                  <a:gd name="T18" fmla="*/ 12 w 14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8">
                    <a:moveTo>
                      <a:pt x="12" y="1"/>
                    </a:moveTo>
                    <a:cubicBezTo>
                      <a:pt x="11" y="1"/>
                      <a:pt x="10" y="0"/>
                      <a:pt x="10" y="0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6"/>
                      <a:pt x="1" y="17"/>
                    </a:cubicBezTo>
                    <a:cubicBezTo>
                      <a:pt x="2" y="18"/>
                      <a:pt x="4" y="18"/>
                      <a:pt x="4" y="1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3" y="2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0" name="Freeform 48"/>
              <p:cNvSpPr/>
              <p:nvPr/>
            </p:nvSpPr>
            <p:spPr bwMode="auto">
              <a:xfrm>
                <a:off x="3836" y="2116"/>
                <a:ext cx="33" cy="20"/>
              </a:xfrm>
              <a:custGeom>
                <a:avLst/>
                <a:gdLst>
                  <a:gd name="T0" fmla="*/ 6 w 13"/>
                  <a:gd name="T1" fmla="*/ 8 h 8"/>
                  <a:gd name="T2" fmla="*/ 12 w 13"/>
                  <a:gd name="T3" fmla="*/ 4 h 8"/>
                  <a:gd name="T4" fmla="*/ 12 w 13"/>
                  <a:gd name="T5" fmla="*/ 1 h 8"/>
                  <a:gd name="T6" fmla="*/ 10 w 13"/>
                  <a:gd name="T7" fmla="*/ 1 h 8"/>
                  <a:gd name="T8" fmla="*/ 5 w 13"/>
                  <a:gd name="T9" fmla="*/ 4 h 8"/>
                  <a:gd name="T10" fmla="*/ 1 w 13"/>
                  <a:gd name="T11" fmla="*/ 3 h 8"/>
                  <a:gd name="T12" fmla="*/ 1 w 13"/>
                  <a:gd name="T13" fmla="*/ 5 h 8"/>
                  <a:gd name="T14" fmla="*/ 0 w 13"/>
                  <a:gd name="T15" fmla="*/ 7 h 8"/>
                  <a:gd name="T16" fmla="*/ 5 w 13"/>
                  <a:gd name="T17" fmla="*/ 8 h 8"/>
                  <a:gd name="T18" fmla="*/ 6 w 13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8">
                    <a:moveTo>
                      <a:pt x="6" y="8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3" y="3"/>
                      <a:pt x="13" y="2"/>
                      <a:pt x="12" y="1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6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1" name="Freeform 49"/>
              <p:cNvSpPr/>
              <p:nvPr/>
            </p:nvSpPr>
            <p:spPr bwMode="auto">
              <a:xfrm>
                <a:off x="3783" y="2116"/>
                <a:ext cx="58" cy="87"/>
              </a:xfrm>
              <a:custGeom>
                <a:avLst/>
                <a:gdLst>
                  <a:gd name="T0" fmla="*/ 18 w 23"/>
                  <a:gd name="T1" fmla="*/ 17 h 35"/>
                  <a:gd name="T2" fmla="*/ 21 w 23"/>
                  <a:gd name="T3" fmla="*/ 5 h 35"/>
                  <a:gd name="T4" fmla="*/ 21 w 23"/>
                  <a:gd name="T5" fmla="*/ 2 h 35"/>
                  <a:gd name="T6" fmla="*/ 20 w 23"/>
                  <a:gd name="T7" fmla="*/ 2 h 35"/>
                  <a:gd name="T8" fmla="*/ 19 w 23"/>
                  <a:gd name="T9" fmla="*/ 7 h 35"/>
                  <a:gd name="T10" fmla="*/ 20 w 23"/>
                  <a:gd name="T11" fmla="*/ 3 h 35"/>
                  <a:gd name="T12" fmla="*/ 20 w 23"/>
                  <a:gd name="T13" fmla="*/ 2 h 35"/>
                  <a:gd name="T14" fmla="*/ 20 w 23"/>
                  <a:gd name="T15" fmla="*/ 1 h 35"/>
                  <a:gd name="T16" fmla="*/ 19 w 23"/>
                  <a:gd name="T17" fmla="*/ 1 h 35"/>
                  <a:gd name="T18" fmla="*/ 18 w 23"/>
                  <a:gd name="T19" fmla="*/ 2 h 35"/>
                  <a:gd name="T20" fmla="*/ 19 w 23"/>
                  <a:gd name="T21" fmla="*/ 3 h 35"/>
                  <a:gd name="T22" fmla="*/ 18 w 23"/>
                  <a:gd name="T23" fmla="*/ 6 h 35"/>
                  <a:gd name="T24" fmla="*/ 17 w 23"/>
                  <a:gd name="T25" fmla="*/ 0 h 35"/>
                  <a:gd name="T26" fmla="*/ 17 w 23"/>
                  <a:gd name="T27" fmla="*/ 0 h 35"/>
                  <a:gd name="T28" fmla="*/ 17 w 23"/>
                  <a:gd name="T29" fmla="*/ 0 h 35"/>
                  <a:gd name="T30" fmla="*/ 15 w 23"/>
                  <a:gd name="T31" fmla="*/ 0 h 35"/>
                  <a:gd name="T32" fmla="*/ 8 w 23"/>
                  <a:gd name="T33" fmla="*/ 0 h 35"/>
                  <a:gd name="T34" fmla="*/ 1 w 23"/>
                  <a:gd name="T35" fmla="*/ 5 h 35"/>
                  <a:gd name="T36" fmla="*/ 1 w 23"/>
                  <a:gd name="T37" fmla="*/ 8 h 35"/>
                  <a:gd name="T38" fmla="*/ 4 w 23"/>
                  <a:gd name="T39" fmla="*/ 8 h 35"/>
                  <a:gd name="T40" fmla="*/ 4 w 23"/>
                  <a:gd name="T41" fmla="*/ 8 h 35"/>
                  <a:gd name="T42" fmla="*/ 9 w 23"/>
                  <a:gd name="T43" fmla="*/ 4 h 35"/>
                  <a:gd name="T44" fmla="*/ 13 w 23"/>
                  <a:gd name="T45" fmla="*/ 4 h 35"/>
                  <a:gd name="T46" fmla="*/ 12 w 23"/>
                  <a:gd name="T47" fmla="*/ 4 h 35"/>
                  <a:gd name="T48" fmla="*/ 9 w 23"/>
                  <a:gd name="T49" fmla="*/ 15 h 35"/>
                  <a:gd name="T50" fmla="*/ 10 w 23"/>
                  <a:gd name="T51" fmla="*/ 16 h 35"/>
                  <a:gd name="T52" fmla="*/ 14 w 23"/>
                  <a:gd name="T53" fmla="*/ 20 h 35"/>
                  <a:gd name="T54" fmla="*/ 18 w 23"/>
                  <a:gd name="T55" fmla="*/ 24 h 35"/>
                  <a:gd name="T56" fmla="*/ 17 w 23"/>
                  <a:gd name="T57" fmla="*/ 32 h 35"/>
                  <a:gd name="T58" fmla="*/ 19 w 23"/>
                  <a:gd name="T59" fmla="*/ 35 h 35"/>
                  <a:gd name="T60" fmla="*/ 22 w 23"/>
                  <a:gd name="T61" fmla="*/ 33 h 35"/>
                  <a:gd name="T62" fmla="*/ 23 w 23"/>
                  <a:gd name="T63" fmla="*/ 24 h 35"/>
                  <a:gd name="T64" fmla="*/ 23 w 23"/>
                  <a:gd name="T65" fmla="*/ 22 h 35"/>
                  <a:gd name="T66" fmla="*/ 18 w 23"/>
                  <a:gd name="T67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" h="35">
                    <a:moveTo>
                      <a:pt x="18" y="17"/>
                    </a:moveTo>
                    <a:cubicBezTo>
                      <a:pt x="19" y="10"/>
                      <a:pt x="21" y="6"/>
                      <a:pt x="21" y="5"/>
                    </a:cubicBezTo>
                    <a:cubicBezTo>
                      <a:pt x="21" y="3"/>
                      <a:pt x="21" y="2"/>
                      <a:pt x="21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5"/>
                      <a:pt x="19" y="7"/>
                      <a:pt x="19" y="7"/>
                    </a:cubicBezTo>
                    <a:cubicBezTo>
                      <a:pt x="19" y="7"/>
                      <a:pt x="20" y="4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9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9" y="3"/>
                    </a:cubicBezTo>
                    <a:cubicBezTo>
                      <a:pt x="19" y="3"/>
                      <a:pt x="18" y="4"/>
                      <a:pt x="18" y="6"/>
                    </a:cubicBezTo>
                    <a:cubicBezTo>
                      <a:pt x="18" y="1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3" y="0"/>
                      <a:pt x="11" y="0"/>
                      <a:pt x="8" y="0"/>
                    </a:cubicBezTo>
                    <a:cubicBezTo>
                      <a:pt x="8" y="0"/>
                      <a:pt x="1" y="5"/>
                      <a:pt x="1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3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9" y="4"/>
                      <a:pt x="9" y="4"/>
                    </a:cubicBezTo>
                    <a:cubicBezTo>
                      <a:pt x="9" y="4"/>
                      <a:pt x="13" y="4"/>
                      <a:pt x="13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7"/>
                      <a:pt x="9" y="13"/>
                      <a:pt x="9" y="15"/>
                    </a:cubicBezTo>
                    <a:cubicBezTo>
                      <a:pt x="9" y="15"/>
                      <a:pt x="10" y="15"/>
                      <a:pt x="10" y="16"/>
                    </a:cubicBezTo>
                    <a:cubicBezTo>
                      <a:pt x="10" y="16"/>
                      <a:pt x="11" y="18"/>
                      <a:pt x="14" y="20"/>
                    </a:cubicBezTo>
                    <a:cubicBezTo>
                      <a:pt x="14" y="20"/>
                      <a:pt x="18" y="24"/>
                      <a:pt x="18" y="24"/>
                    </a:cubicBezTo>
                    <a:cubicBezTo>
                      <a:pt x="18" y="24"/>
                      <a:pt x="17" y="32"/>
                      <a:pt x="17" y="32"/>
                    </a:cubicBezTo>
                    <a:cubicBezTo>
                      <a:pt x="17" y="34"/>
                      <a:pt x="18" y="35"/>
                      <a:pt x="19" y="35"/>
                    </a:cubicBezTo>
                    <a:cubicBezTo>
                      <a:pt x="20" y="35"/>
                      <a:pt x="21" y="35"/>
                      <a:pt x="22" y="33"/>
                    </a:cubicBezTo>
                    <a:cubicBezTo>
                      <a:pt x="22" y="33"/>
                      <a:pt x="23" y="24"/>
                      <a:pt x="23" y="24"/>
                    </a:cubicBezTo>
                    <a:cubicBezTo>
                      <a:pt x="23" y="23"/>
                      <a:pt x="23" y="22"/>
                      <a:pt x="23" y="22"/>
                    </a:cubicBezTo>
                    <a:cubicBezTo>
                      <a:pt x="22" y="21"/>
                      <a:pt x="18" y="17"/>
                      <a:pt x="1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Group 62"/>
            <p:cNvGrpSpPr>
              <a:grpSpLocks noChangeAspect="1"/>
            </p:cNvGrpSpPr>
            <p:nvPr/>
          </p:nvGrpSpPr>
          <p:grpSpPr bwMode="auto">
            <a:xfrm>
              <a:off x="4908671" y="1967799"/>
              <a:ext cx="309281" cy="246903"/>
              <a:chOff x="3775" y="2110"/>
              <a:chExt cx="129" cy="103"/>
            </a:xfrm>
            <a:solidFill>
              <a:sysClr val="window" lastClr="FFFFFF"/>
            </a:solidFill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1" name="Freeform 63"/>
              <p:cNvSpPr/>
              <p:nvPr/>
            </p:nvSpPr>
            <p:spPr bwMode="auto">
              <a:xfrm>
                <a:off x="3775" y="2177"/>
                <a:ext cx="40" cy="36"/>
              </a:xfrm>
              <a:custGeom>
                <a:avLst/>
                <a:gdLst>
                  <a:gd name="T0" fmla="*/ 5 w 16"/>
                  <a:gd name="T1" fmla="*/ 0 h 14"/>
                  <a:gd name="T2" fmla="*/ 0 w 16"/>
                  <a:gd name="T3" fmla="*/ 4 h 14"/>
                  <a:gd name="T4" fmla="*/ 10 w 16"/>
                  <a:gd name="T5" fmla="*/ 14 h 14"/>
                  <a:gd name="T6" fmla="*/ 16 w 16"/>
                  <a:gd name="T7" fmla="*/ 9 h 14"/>
                  <a:gd name="T8" fmla="*/ 5 w 16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5" y="0"/>
                    </a:moveTo>
                    <a:cubicBezTo>
                      <a:pt x="1" y="3"/>
                      <a:pt x="0" y="4"/>
                      <a:pt x="0" y="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3" y="11"/>
                      <a:pt x="16" y="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" name="Freeform 64"/>
              <p:cNvSpPr/>
              <p:nvPr/>
            </p:nvSpPr>
            <p:spPr bwMode="auto">
              <a:xfrm>
                <a:off x="3795" y="2156"/>
                <a:ext cx="109" cy="41"/>
              </a:xfrm>
              <a:custGeom>
                <a:avLst/>
                <a:gdLst>
                  <a:gd name="T0" fmla="*/ 37 w 44"/>
                  <a:gd name="T1" fmla="*/ 4 h 16"/>
                  <a:gd name="T2" fmla="*/ 29 w 44"/>
                  <a:gd name="T3" fmla="*/ 9 h 16"/>
                  <a:gd name="T4" fmla="*/ 18 w 44"/>
                  <a:gd name="T5" fmla="*/ 8 h 16"/>
                  <a:gd name="T6" fmla="*/ 25 w 44"/>
                  <a:gd name="T7" fmla="*/ 7 h 16"/>
                  <a:gd name="T8" fmla="*/ 31 w 44"/>
                  <a:gd name="T9" fmla="*/ 2 h 16"/>
                  <a:gd name="T10" fmla="*/ 20 w 44"/>
                  <a:gd name="T11" fmla="*/ 2 h 16"/>
                  <a:gd name="T12" fmla="*/ 9 w 44"/>
                  <a:gd name="T13" fmla="*/ 2 h 16"/>
                  <a:gd name="T14" fmla="*/ 0 w 44"/>
                  <a:gd name="T15" fmla="*/ 7 h 16"/>
                  <a:gd name="T16" fmla="*/ 9 w 44"/>
                  <a:gd name="T17" fmla="*/ 16 h 16"/>
                  <a:gd name="T18" fmla="*/ 13 w 44"/>
                  <a:gd name="T19" fmla="*/ 14 h 16"/>
                  <a:gd name="T20" fmla="*/ 29 w 44"/>
                  <a:gd name="T21" fmla="*/ 14 h 16"/>
                  <a:gd name="T22" fmla="*/ 44 w 44"/>
                  <a:gd name="T23" fmla="*/ 2 h 16"/>
                  <a:gd name="T24" fmla="*/ 37 w 44"/>
                  <a:gd name="T25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6">
                    <a:moveTo>
                      <a:pt x="37" y="4"/>
                    </a:moveTo>
                    <a:cubicBezTo>
                      <a:pt x="34" y="7"/>
                      <a:pt x="32" y="8"/>
                      <a:pt x="29" y="9"/>
                    </a:cubicBezTo>
                    <a:cubicBezTo>
                      <a:pt x="24" y="10"/>
                      <a:pt x="19" y="9"/>
                      <a:pt x="18" y="8"/>
                    </a:cubicBezTo>
                    <a:cubicBezTo>
                      <a:pt x="15" y="6"/>
                      <a:pt x="18" y="7"/>
                      <a:pt x="25" y="7"/>
                    </a:cubicBezTo>
                    <a:cubicBezTo>
                      <a:pt x="32" y="6"/>
                      <a:pt x="31" y="2"/>
                      <a:pt x="31" y="2"/>
                    </a:cubicBezTo>
                    <a:cubicBezTo>
                      <a:pt x="29" y="2"/>
                      <a:pt x="27" y="2"/>
                      <a:pt x="20" y="2"/>
                    </a:cubicBezTo>
                    <a:cubicBezTo>
                      <a:pt x="17" y="2"/>
                      <a:pt x="12" y="1"/>
                      <a:pt x="9" y="2"/>
                    </a:cubicBezTo>
                    <a:cubicBezTo>
                      <a:pt x="6" y="2"/>
                      <a:pt x="4" y="5"/>
                      <a:pt x="0" y="7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1" y="15"/>
                      <a:pt x="12" y="14"/>
                      <a:pt x="13" y="14"/>
                    </a:cubicBezTo>
                    <a:cubicBezTo>
                      <a:pt x="16" y="14"/>
                      <a:pt x="23" y="15"/>
                      <a:pt x="29" y="14"/>
                    </a:cubicBezTo>
                    <a:cubicBezTo>
                      <a:pt x="40" y="9"/>
                      <a:pt x="44" y="2"/>
                      <a:pt x="44" y="2"/>
                    </a:cubicBezTo>
                    <a:cubicBezTo>
                      <a:pt x="44" y="2"/>
                      <a:pt x="41" y="0"/>
                      <a:pt x="3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" name="Freeform 65"/>
              <p:cNvSpPr>
                <a:spLocks noEditPoints="1"/>
              </p:cNvSpPr>
              <p:nvPr/>
            </p:nvSpPr>
            <p:spPr bwMode="auto">
              <a:xfrm>
                <a:off x="3810" y="2110"/>
                <a:ext cx="94" cy="41"/>
              </a:xfrm>
              <a:custGeom>
                <a:avLst/>
                <a:gdLst>
                  <a:gd name="T0" fmla="*/ 38 w 38"/>
                  <a:gd name="T1" fmla="*/ 0 h 16"/>
                  <a:gd name="T2" fmla="*/ 34 w 38"/>
                  <a:gd name="T3" fmla="*/ 0 h 16"/>
                  <a:gd name="T4" fmla="*/ 34 w 38"/>
                  <a:gd name="T5" fmla="*/ 6 h 16"/>
                  <a:gd name="T6" fmla="*/ 32 w 38"/>
                  <a:gd name="T7" fmla="*/ 6 h 16"/>
                  <a:gd name="T8" fmla="*/ 32 w 38"/>
                  <a:gd name="T9" fmla="*/ 0 h 16"/>
                  <a:gd name="T10" fmla="*/ 28 w 38"/>
                  <a:gd name="T11" fmla="*/ 0 h 16"/>
                  <a:gd name="T12" fmla="*/ 28 w 38"/>
                  <a:gd name="T13" fmla="*/ 6 h 16"/>
                  <a:gd name="T14" fmla="*/ 12 w 38"/>
                  <a:gd name="T15" fmla="*/ 6 h 16"/>
                  <a:gd name="T16" fmla="*/ 12 w 38"/>
                  <a:gd name="T17" fmla="*/ 3 h 16"/>
                  <a:gd name="T18" fmla="*/ 12 w 38"/>
                  <a:gd name="T19" fmla="*/ 1 h 16"/>
                  <a:gd name="T20" fmla="*/ 11 w 38"/>
                  <a:gd name="T21" fmla="*/ 0 h 16"/>
                  <a:gd name="T22" fmla="*/ 9 w 38"/>
                  <a:gd name="T23" fmla="*/ 0 h 16"/>
                  <a:gd name="T24" fmla="*/ 3 w 38"/>
                  <a:gd name="T25" fmla="*/ 0 h 16"/>
                  <a:gd name="T26" fmla="*/ 1 w 38"/>
                  <a:gd name="T27" fmla="*/ 0 h 16"/>
                  <a:gd name="T28" fmla="*/ 0 w 38"/>
                  <a:gd name="T29" fmla="*/ 2 h 16"/>
                  <a:gd name="T30" fmla="*/ 0 w 38"/>
                  <a:gd name="T31" fmla="*/ 3 h 16"/>
                  <a:gd name="T32" fmla="*/ 0 w 38"/>
                  <a:gd name="T33" fmla="*/ 13 h 16"/>
                  <a:gd name="T34" fmla="*/ 0 w 38"/>
                  <a:gd name="T35" fmla="*/ 15 h 16"/>
                  <a:gd name="T36" fmla="*/ 2 w 38"/>
                  <a:gd name="T37" fmla="*/ 16 h 16"/>
                  <a:gd name="T38" fmla="*/ 3 w 38"/>
                  <a:gd name="T39" fmla="*/ 16 h 16"/>
                  <a:gd name="T40" fmla="*/ 9 w 38"/>
                  <a:gd name="T41" fmla="*/ 16 h 16"/>
                  <a:gd name="T42" fmla="*/ 11 w 38"/>
                  <a:gd name="T43" fmla="*/ 16 h 16"/>
                  <a:gd name="T44" fmla="*/ 12 w 38"/>
                  <a:gd name="T45" fmla="*/ 14 h 16"/>
                  <a:gd name="T46" fmla="*/ 12 w 38"/>
                  <a:gd name="T47" fmla="*/ 13 h 16"/>
                  <a:gd name="T48" fmla="*/ 12 w 38"/>
                  <a:gd name="T49" fmla="*/ 10 h 16"/>
                  <a:gd name="T50" fmla="*/ 38 w 38"/>
                  <a:gd name="T51" fmla="*/ 10 h 16"/>
                  <a:gd name="T52" fmla="*/ 38 w 38"/>
                  <a:gd name="T53" fmla="*/ 0 h 16"/>
                  <a:gd name="T54" fmla="*/ 3 w 38"/>
                  <a:gd name="T55" fmla="*/ 3 h 16"/>
                  <a:gd name="T56" fmla="*/ 9 w 38"/>
                  <a:gd name="T57" fmla="*/ 3 h 16"/>
                  <a:gd name="T58" fmla="*/ 9 w 38"/>
                  <a:gd name="T59" fmla="*/ 13 h 16"/>
                  <a:gd name="T60" fmla="*/ 3 w 38"/>
                  <a:gd name="T61" fmla="*/ 13 h 16"/>
                  <a:gd name="T62" fmla="*/ 3 w 38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16">
                    <a:moveTo>
                      <a:pt x="38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2"/>
                      <a:pt x="12" y="2"/>
                      <a:pt x="12" y="1"/>
                    </a:cubicBezTo>
                    <a:cubicBezTo>
                      <a:pt x="12" y="1"/>
                      <a:pt x="11" y="0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4"/>
                      <a:pt x="12" y="13"/>
                      <a:pt x="12" y="13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38" y="10"/>
                      <a:pt x="38" y="10"/>
                      <a:pt x="38" y="10"/>
                    </a:cubicBezTo>
                    <a:lnTo>
                      <a:pt x="38" y="0"/>
                    </a:lnTo>
                    <a:close/>
                    <a:moveTo>
                      <a:pt x="3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5" name="圆角矩形 25"/>
            <p:cNvSpPr/>
            <p:nvPr/>
          </p:nvSpPr>
          <p:spPr>
            <a:xfrm flipH="1">
              <a:off x="5232959" y="2609676"/>
              <a:ext cx="1134777" cy="548680"/>
            </a:xfrm>
            <a:custGeom>
              <a:avLst/>
              <a:gdLst>
                <a:gd name="connsiteX0" fmla="*/ 0 w 1706671"/>
                <a:gd name="connsiteY0" fmla="*/ 129861 h 1036320"/>
                <a:gd name="connsiteX1" fmla="*/ 129861 w 1706671"/>
                <a:gd name="connsiteY1" fmla="*/ 0 h 1036320"/>
                <a:gd name="connsiteX2" fmla="*/ 1576810 w 1706671"/>
                <a:gd name="connsiteY2" fmla="*/ 0 h 1036320"/>
                <a:gd name="connsiteX3" fmla="*/ 1706671 w 1706671"/>
                <a:gd name="connsiteY3" fmla="*/ 129861 h 1036320"/>
                <a:gd name="connsiteX4" fmla="*/ 1706671 w 1706671"/>
                <a:gd name="connsiteY4" fmla="*/ 906459 h 1036320"/>
                <a:gd name="connsiteX5" fmla="*/ 1576810 w 1706671"/>
                <a:gd name="connsiteY5" fmla="*/ 1036320 h 1036320"/>
                <a:gd name="connsiteX6" fmla="*/ 129861 w 1706671"/>
                <a:gd name="connsiteY6" fmla="*/ 1036320 h 1036320"/>
                <a:gd name="connsiteX7" fmla="*/ 0 w 1706671"/>
                <a:gd name="connsiteY7" fmla="*/ 906459 h 1036320"/>
                <a:gd name="connsiteX8" fmla="*/ 0 w 1706671"/>
                <a:gd name="connsiteY8" fmla="*/ 129861 h 1036320"/>
                <a:gd name="connsiteX0-1" fmla="*/ 0 w 2114558"/>
                <a:gd name="connsiteY0-2" fmla="*/ 129861 h 1036320"/>
                <a:gd name="connsiteX1-3" fmla="*/ 129861 w 2114558"/>
                <a:gd name="connsiteY1-4" fmla="*/ 0 h 1036320"/>
                <a:gd name="connsiteX2-5" fmla="*/ 1576810 w 2114558"/>
                <a:gd name="connsiteY2-6" fmla="*/ 0 h 1036320"/>
                <a:gd name="connsiteX3-7" fmla="*/ 1706671 w 2114558"/>
                <a:gd name="connsiteY3-8" fmla="*/ 129861 h 1036320"/>
                <a:gd name="connsiteX4-9" fmla="*/ 2114550 w 2114558"/>
                <a:gd name="connsiteY4-10" fmla="*/ 509588 h 1036320"/>
                <a:gd name="connsiteX5-11" fmla="*/ 1706671 w 2114558"/>
                <a:gd name="connsiteY5-12" fmla="*/ 906459 h 1036320"/>
                <a:gd name="connsiteX6-13" fmla="*/ 1576810 w 2114558"/>
                <a:gd name="connsiteY6-14" fmla="*/ 1036320 h 1036320"/>
                <a:gd name="connsiteX7-15" fmla="*/ 129861 w 2114558"/>
                <a:gd name="connsiteY7-16" fmla="*/ 1036320 h 1036320"/>
                <a:gd name="connsiteX8-17" fmla="*/ 0 w 2114558"/>
                <a:gd name="connsiteY8-18" fmla="*/ 906459 h 1036320"/>
                <a:gd name="connsiteX9" fmla="*/ 0 w 2114558"/>
                <a:gd name="connsiteY9" fmla="*/ 129861 h 1036320"/>
                <a:gd name="connsiteX0-19" fmla="*/ 0 w 2114560"/>
                <a:gd name="connsiteY0-20" fmla="*/ 129861 h 1036320"/>
                <a:gd name="connsiteX1-21" fmla="*/ 129861 w 2114560"/>
                <a:gd name="connsiteY1-22" fmla="*/ 0 h 1036320"/>
                <a:gd name="connsiteX2-23" fmla="*/ 1576810 w 2114560"/>
                <a:gd name="connsiteY2-24" fmla="*/ 0 h 1036320"/>
                <a:gd name="connsiteX3-25" fmla="*/ 1778109 w 2114560"/>
                <a:gd name="connsiteY3-26" fmla="*/ 148911 h 1036320"/>
                <a:gd name="connsiteX4-27" fmla="*/ 2114550 w 2114560"/>
                <a:gd name="connsiteY4-28" fmla="*/ 509588 h 1036320"/>
                <a:gd name="connsiteX5-29" fmla="*/ 1706671 w 2114560"/>
                <a:gd name="connsiteY5-30" fmla="*/ 906459 h 1036320"/>
                <a:gd name="connsiteX6-31" fmla="*/ 1576810 w 2114560"/>
                <a:gd name="connsiteY6-32" fmla="*/ 1036320 h 1036320"/>
                <a:gd name="connsiteX7-33" fmla="*/ 129861 w 2114560"/>
                <a:gd name="connsiteY7-34" fmla="*/ 1036320 h 1036320"/>
                <a:gd name="connsiteX8-35" fmla="*/ 0 w 2114560"/>
                <a:gd name="connsiteY8-36" fmla="*/ 906459 h 1036320"/>
                <a:gd name="connsiteX9-37" fmla="*/ 0 w 2114560"/>
                <a:gd name="connsiteY9-38" fmla="*/ 129861 h 1036320"/>
                <a:gd name="connsiteX0-39" fmla="*/ 0 w 2114567"/>
                <a:gd name="connsiteY0-40" fmla="*/ 129861 h 1036320"/>
                <a:gd name="connsiteX1-41" fmla="*/ 129861 w 2114567"/>
                <a:gd name="connsiteY1-42" fmla="*/ 0 h 1036320"/>
                <a:gd name="connsiteX2-43" fmla="*/ 1576810 w 2114567"/>
                <a:gd name="connsiteY2-44" fmla="*/ 0 h 1036320"/>
                <a:gd name="connsiteX3-45" fmla="*/ 1778109 w 2114567"/>
                <a:gd name="connsiteY3-46" fmla="*/ 148911 h 1036320"/>
                <a:gd name="connsiteX4-47" fmla="*/ 2114550 w 2114567"/>
                <a:gd name="connsiteY4-48" fmla="*/ 509588 h 1036320"/>
                <a:gd name="connsiteX5-49" fmla="*/ 1706671 w 2114567"/>
                <a:gd name="connsiteY5-50" fmla="*/ 906459 h 1036320"/>
                <a:gd name="connsiteX6-51" fmla="*/ 1576810 w 2114567"/>
                <a:gd name="connsiteY6-52" fmla="*/ 1036320 h 1036320"/>
                <a:gd name="connsiteX7-53" fmla="*/ 129861 w 2114567"/>
                <a:gd name="connsiteY7-54" fmla="*/ 1036320 h 1036320"/>
                <a:gd name="connsiteX8-55" fmla="*/ 0 w 2114567"/>
                <a:gd name="connsiteY8-56" fmla="*/ 906459 h 1036320"/>
                <a:gd name="connsiteX9-57" fmla="*/ 0 w 2114567"/>
                <a:gd name="connsiteY9-58" fmla="*/ 129861 h 1036320"/>
                <a:gd name="connsiteX0-59" fmla="*/ 0 w 2114568"/>
                <a:gd name="connsiteY0-60" fmla="*/ 129861 h 1036320"/>
                <a:gd name="connsiteX1-61" fmla="*/ 129861 w 2114568"/>
                <a:gd name="connsiteY1-62" fmla="*/ 0 h 1036320"/>
                <a:gd name="connsiteX2-63" fmla="*/ 1576810 w 2114568"/>
                <a:gd name="connsiteY2-64" fmla="*/ 0 h 1036320"/>
                <a:gd name="connsiteX3-65" fmla="*/ 1782872 w 2114568"/>
                <a:gd name="connsiteY3-66" fmla="*/ 129861 h 1036320"/>
                <a:gd name="connsiteX4-67" fmla="*/ 2114550 w 2114568"/>
                <a:gd name="connsiteY4-68" fmla="*/ 509588 h 1036320"/>
                <a:gd name="connsiteX5-69" fmla="*/ 1706671 w 2114568"/>
                <a:gd name="connsiteY5-70" fmla="*/ 906459 h 1036320"/>
                <a:gd name="connsiteX6-71" fmla="*/ 1576810 w 2114568"/>
                <a:gd name="connsiteY6-72" fmla="*/ 1036320 h 1036320"/>
                <a:gd name="connsiteX7-73" fmla="*/ 129861 w 2114568"/>
                <a:gd name="connsiteY7-74" fmla="*/ 1036320 h 1036320"/>
                <a:gd name="connsiteX8-75" fmla="*/ 0 w 2114568"/>
                <a:gd name="connsiteY8-76" fmla="*/ 906459 h 1036320"/>
                <a:gd name="connsiteX9-77" fmla="*/ 0 w 2114568"/>
                <a:gd name="connsiteY9-78" fmla="*/ 129861 h 1036320"/>
                <a:gd name="connsiteX0-79" fmla="*/ 0 w 2114568"/>
                <a:gd name="connsiteY0-80" fmla="*/ 129861 h 1036320"/>
                <a:gd name="connsiteX1-81" fmla="*/ 129861 w 2114568"/>
                <a:gd name="connsiteY1-82" fmla="*/ 0 h 1036320"/>
                <a:gd name="connsiteX2-83" fmla="*/ 1576810 w 2114568"/>
                <a:gd name="connsiteY2-84" fmla="*/ 0 h 1036320"/>
                <a:gd name="connsiteX3-85" fmla="*/ 1782872 w 2114568"/>
                <a:gd name="connsiteY3-86" fmla="*/ 129861 h 1036320"/>
                <a:gd name="connsiteX4-87" fmla="*/ 2114550 w 2114568"/>
                <a:gd name="connsiteY4-88" fmla="*/ 509588 h 1036320"/>
                <a:gd name="connsiteX5-89" fmla="*/ 1706671 w 2114568"/>
                <a:gd name="connsiteY5-90" fmla="*/ 906459 h 1036320"/>
                <a:gd name="connsiteX6-91" fmla="*/ 1576810 w 2114568"/>
                <a:gd name="connsiteY6-92" fmla="*/ 1036320 h 1036320"/>
                <a:gd name="connsiteX7-93" fmla="*/ 129861 w 2114568"/>
                <a:gd name="connsiteY7-94" fmla="*/ 1036320 h 1036320"/>
                <a:gd name="connsiteX8-95" fmla="*/ 0 w 2114568"/>
                <a:gd name="connsiteY8-96" fmla="*/ 906459 h 1036320"/>
                <a:gd name="connsiteX9-97" fmla="*/ 0 w 2114568"/>
                <a:gd name="connsiteY9-98" fmla="*/ 129861 h 1036320"/>
                <a:gd name="connsiteX0-99" fmla="*/ 0 w 2114571"/>
                <a:gd name="connsiteY0-100" fmla="*/ 129861 h 1036320"/>
                <a:gd name="connsiteX1-101" fmla="*/ 129861 w 2114571"/>
                <a:gd name="connsiteY1-102" fmla="*/ 0 h 1036320"/>
                <a:gd name="connsiteX2-103" fmla="*/ 1576810 w 2114571"/>
                <a:gd name="connsiteY2-104" fmla="*/ 0 h 1036320"/>
                <a:gd name="connsiteX3-105" fmla="*/ 1811447 w 2114571"/>
                <a:gd name="connsiteY3-106" fmla="*/ 120336 h 1036320"/>
                <a:gd name="connsiteX4-107" fmla="*/ 2114550 w 2114571"/>
                <a:gd name="connsiteY4-108" fmla="*/ 509588 h 1036320"/>
                <a:gd name="connsiteX5-109" fmla="*/ 1706671 w 2114571"/>
                <a:gd name="connsiteY5-110" fmla="*/ 906459 h 1036320"/>
                <a:gd name="connsiteX6-111" fmla="*/ 1576810 w 2114571"/>
                <a:gd name="connsiteY6-112" fmla="*/ 1036320 h 1036320"/>
                <a:gd name="connsiteX7-113" fmla="*/ 129861 w 2114571"/>
                <a:gd name="connsiteY7-114" fmla="*/ 1036320 h 1036320"/>
                <a:gd name="connsiteX8-115" fmla="*/ 0 w 2114571"/>
                <a:gd name="connsiteY8-116" fmla="*/ 906459 h 1036320"/>
                <a:gd name="connsiteX9-117" fmla="*/ 0 w 2114571"/>
                <a:gd name="connsiteY9-118" fmla="*/ 129861 h 1036320"/>
                <a:gd name="connsiteX0-119" fmla="*/ 0 w 2114571"/>
                <a:gd name="connsiteY0-120" fmla="*/ 129861 h 1036320"/>
                <a:gd name="connsiteX1-121" fmla="*/ 129861 w 2114571"/>
                <a:gd name="connsiteY1-122" fmla="*/ 0 h 1036320"/>
                <a:gd name="connsiteX2-123" fmla="*/ 1576810 w 2114571"/>
                <a:gd name="connsiteY2-124" fmla="*/ 0 h 1036320"/>
                <a:gd name="connsiteX3-125" fmla="*/ 1811447 w 2114571"/>
                <a:gd name="connsiteY3-126" fmla="*/ 120336 h 1036320"/>
                <a:gd name="connsiteX4-127" fmla="*/ 2114550 w 2114571"/>
                <a:gd name="connsiteY4-128" fmla="*/ 509588 h 1036320"/>
                <a:gd name="connsiteX5-129" fmla="*/ 1706671 w 2114571"/>
                <a:gd name="connsiteY5-130" fmla="*/ 906459 h 1036320"/>
                <a:gd name="connsiteX6-131" fmla="*/ 1576810 w 2114571"/>
                <a:gd name="connsiteY6-132" fmla="*/ 1036320 h 1036320"/>
                <a:gd name="connsiteX7-133" fmla="*/ 129861 w 2114571"/>
                <a:gd name="connsiteY7-134" fmla="*/ 1036320 h 1036320"/>
                <a:gd name="connsiteX8-135" fmla="*/ 0 w 2114571"/>
                <a:gd name="connsiteY8-136" fmla="*/ 906459 h 1036320"/>
                <a:gd name="connsiteX9-137" fmla="*/ 0 w 2114571"/>
                <a:gd name="connsiteY9-138" fmla="*/ 129861 h 1036320"/>
                <a:gd name="connsiteX0-139" fmla="*/ 0 w 2114581"/>
                <a:gd name="connsiteY0-140" fmla="*/ 129861 h 1036320"/>
                <a:gd name="connsiteX1-141" fmla="*/ 129861 w 2114581"/>
                <a:gd name="connsiteY1-142" fmla="*/ 0 h 1036320"/>
                <a:gd name="connsiteX2-143" fmla="*/ 1576810 w 2114581"/>
                <a:gd name="connsiteY2-144" fmla="*/ 0 h 1036320"/>
                <a:gd name="connsiteX3-145" fmla="*/ 1811447 w 2114581"/>
                <a:gd name="connsiteY3-146" fmla="*/ 120336 h 1036320"/>
                <a:gd name="connsiteX4-147" fmla="*/ 2114550 w 2114581"/>
                <a:gd name="connsiteY4-148" fmla="*/ 509588 h 1036320"/>
                <a:gd name="connsiteX5-149" fmla="*/ 1706671 w 2114581"/>
                <a:gd name="connsiteY5-150" fmla="*/ 906459 h 1036320"/>
                <a:gd name="connsiteX6-151" fmla="*/ 1576810 w 2114581"/>
                <a:gd name="connsiteY6-152" fmla="*/ 1036320 h 1036320"/>
                <a:gd name="connsiteX7-153" fmla="*/ 129861 w 2114581"/>
                <a:gd name="connsiteY7-154" fmla="*/ 1036320 h 1036320"/>
                <a:gd name="connsiteX8-155" fmla="*/ 0 w 2114581"/>
                <a:gd name="connsiteY8-156" fmla="*/ 906459 h 1036320"/>
                <a:gd name="connsiteX9-157" fmla="*/ 0 w 2114581"/>
                <a:gd name="connsiteY9-158" fmla="*/ 129861 h 1036320"/>
                <a:gd name="connsiteX0-159" fmla="*/ 0 w 2114586"/>
                <a:gd name="connsiteY0-160" fmla="*/ 129861 h 1036320"/>
                <a:gd name="connsiteX1-161" fmla="*/ 129861 w 2114586"/>
                <a:gd name="connsiteY1-162" fmla="*/ 0 h 1036320"/>
                <a:gd name="connsiteX2-163" fmla="*/ 1576810 w 2114586"/>
                <a:gd name="connsiteY2-164" fmla="*/ 0 h 1036320"/>
                <a:gd name="connsiteX3-165" fmla="*/ 1811447 w 2114586"/>
                <a:gd name="connsiteY3-166" fmla="*/ 120336 h 1036320"/>
                <a:gd name="connsiteX4-167" fmla="*/ 2114550 w 2114586"/>
                <a:gd name="connsiteY4-168" fmla="*/ 509588 h 1036320"/>
                <a:gd name="connsiteX5-169" fmla="*/ 1706671 w 2114586"/>
                <a:gd name="connsiteY5-170" fmla="*/ 906459 h 1036320"/>
                <a:gd name="connsiteX6-171" fmla="*/ 1576810 w 2114586"/>
                <a:gd name="connsiteY6-172" fmla="*/ 1036320 h 1036320"/>
                <a:gd name="connsiteX7-173" fmla="*/ 129861 w 2114586"/>
                <a:gd name="connsiteY7-174" fmla="*/ 1036320 h 1036320"/>
                <a:gd name="connsiteX8-175" fmla="*/ 0 w 2114586"/>
                <a:gd name="connsiteY8-176" fmla="*/ 906459 h 1036320"/>
                <a:gd name="connsiteX9-177" fmla="*/ 0 w 2114586"/>
                <a:gd name="connsiteY9-178" fmla="*/ 129861 h 1036320"/>
                <a:gd name="connsiteX0-179" fmla="*/ 0 w 2114586"/>
                <a:gd name="connsiteY0-180" fmla="*/ 129861 h 1036320"/>
                <a:gd name="connsiteX1-181" fmla="*/ 129861 w 2114586"/>
                <a:gd name="connsiteY1-182" fmla="*/ 0 h 1036320"/>
                <a:gd name="connsiteX2-183" fmla="*/ 1576810 w 2114586"/>
                <a:gd name="connsiteY2-184" fmla="*/ 0 h 1036320"/>
                <a:gd name="connsiteX3-185" fmla="*/ 1811447 w 2114586"/>
                <a:gd name="connsiteY3-186" fmla="*/ 120336 h 1036320"/>
                <a:gd name="connsiteX4-187" fmla="*/ 2114550 w 2114586"/>
                <a:gd name="connsiteY4-188" fmla="*/ 509588 h 1036320"/>
                <a:gd name="connsiteX5-189" fmla="*/ 1706671 w 2114586"/>
                <a:gd name="connsiteY5-190" fmla="*/ 906459 h 1036320"/>
                <a:gd name="connsiteX6-191" fmla="*/ 1576810 w 2114586"/>
                <a:gd name="connsiteY6-192" fmla="*/ 1036320 h 1036320"/>
                <a:gd name="connsiteX7-193" fmla="*/ 129861 w 2114586"/>
                <a:gd name="connsiteY7-194" fmla="*/ 1036320 h 1036320"/>
                <a:gd name="connsiteX8-195" fmla="*/ 0 w 2114586"/>
                <a:gd name="connsiteY8-196" fmla="*/ 906459 h 1036320"/>
                <a:gd name="connsiteX9-197" fmla="*/ 0 w 2114586"/>
                <a:gd name="connsiteY9-198" fmla="*/ 129861 h 1036320"/>
                <a:gd name="connsiteX0-199" fmla="*/ 0 w 2114586"/>
                <a:gd name="connsiteY0-200" fmla="*/ 129861 h 1036320"/>
                <a:gd name="connsiteX1-201" fmla="*/ 129861 w 2114586"/>
                <a:gd name="connsiteY1-202" fmla="*/ 0 h 1036320"/>
                <a:gd name="connsiteX2-203" fmla="*/ 1576810 w 2114586"/>
                <a:gd name="connsiteY2-204" fmla="*/ 0 h 1036320"/>
                <a:gd name="connsiteX3-205" fmla="*/ 1811447 w 2114586"/>
                <a:gd name="connsiteY3-206" fmla="*/ 120336 h 1036320"/>
                <a:gd name="connsiteX4-207" fmla="*/ 2114550 w 2114586"/>
                <a:gd name="connsiteY4-208" fmla="*/ 509588 h 1036320"/>
                <a:gd name="connsiteX5-209" fmla="*/ 1706671 w 2114586"/>
                <a:gd name="connsiteY5-210" fmla="*/ 906459 h 1036320"/>
                <a:gd name="connsiteX6-211" fmla="*/ 1576810 w 2114586"/>
                <a:gd name="connsiteY6-212" fmla="*/ 1036320 h 1036320"/>
                <a:gd name="connsiteX7-213" fmla="*/ 129861 w 2114586"/>
                <a:gd name="connsiteY7-214" fmla="*/ 1036320 h 1036320"/>
                <a:gd name="connsiteX8-215" fmla="*/ 0 w 2114586"/>
                <a:gd name="connsiteY8-216" fmla="*/ 906459 h 1036320"/>
                <a:gd name="connsiteX9-217" fmla="*/ 0 w 2114586"/>
                <a:gd name="connsiteY9-218" fmla="*/ 129861 h 1036320"/>
                <a:gd name="connsiteX0-219" fmla="*/ 0 w 2114586"/>
                <a:gd name="connsiteY0-220" fmla="*/ 129861 h 1036320"/>
                <a:gd name="connsiteX1-221" fmla="*/ 129861 w 2114586"/>
                <a:gd name="connsiteY1-222" fmla="*/ 0 h 1036320"/>
                <a:gd name="connsiteX2-223" fmla="*/ 1576810 w 2114586"/>
                <a:gd name="connsiteY2-224" fmla="*/ 0 h 1036320"/>
                <a:gd name="connsiteX3-225" fmla="*/ 1811447 w 2114586"/>
                <a:gd name="connsiteY3-226" fmla="*/ 120336 h 1036320"/>
                <a:gd name="connsiteX4-227" fmla="*/ 2114550 w 2114586"/>
                <a:gd name="connsiteY4-228" fmla="*/ 509588 h 1036320"/>
                <a:gd name="connsiteX5-229" fmla="*/ 1749534 w 2114586"/>
                <a:gd name="connsiteY5-230" fmla="*/ 930271 h 1036320"/>
                <a:gd name="connsiteX6-231" fmla="*/ 1576810 w 2114586"/>
                <a:gd name="connsiteY6-232" fmla="*/ 1036320 h 1036320"/>
                <a:gd name="connsiteX7-233" fmla="*/ 129861 w 2114586"/>
                <a:gd name="connsiteY7-234" fmla="*/ 1036320 h 1036320"/>
                <a:gd name="connsiteX8-235" fmla="*/ 0 w 2114586"/>
                <a:gd name="connsiteY8-236" fmla="*/ 906459 h 1036320"/>
                <a:gd name="connsiteX9-237" fmla="*/ 0 w 2114586"/>
                <a:gd name="connsiteY9-238" fmla="*/ 129861 h 1036320"/>
                <a:gd name="connsiteX0-239" fmla="*/ 0 w 2114586"/>
                <a:gd name="connsiteY0-240" fmla="*/ 129861 h 1036320"/>
                <a:gd name="connsiteX1-241" fmla="*/ 129861 w 2114586"/>
                <a:gd name="connsiteY1-242" fmla="*/ 0 h 1036320"/>
                <a:gd name="connsiteX2-243" fmla="*/ 1576810 w 2114586"/>
                <a:gd name="connsiteY2-244" fmla="*/ 0 h 1036320"/>
                <a:gd name="connsiteX3-245" fmla="*/ 1811447 w 2114586"/>
                <a:gd name="connsiteY3-246" fmla="*/ 120336 h 1036320"/>
                <a:gd name="connsiteX4-247" fmla="*/ 2114550 w 2114586"/>
                <a:gd name="connsiteY4-248" fmla="*/ 509588 h 1036320"/>
                <a:gd name="connsiteX5-249" fmla="*/ 1749534 w 2114586"/>
                <a:gd name="connsiteY5-250" fmla="*/ 930271 h 1036320"/>
                <a:gd name="connsiteX6-251" fmla="*/ 1576810 w 2114586"/>
                <a:gd name="connsiteY6-252" fmla="*/ 1036320 h 1036320"/>
                <a:gd name="connsiteX7-253" fmla="*/ 129861 w 2114586"/>
                <a:gd name="connsiteY7-254" fmla="*/ 1036320 h 1036320"/>
                <a:gd name="connsiteX8-255" fmla="*/ 0 w 2114586"/>
                <a:gd name="connsiteY8-256" fmla="*/ 906459 h 1036320"/>
                <a:gd name="connsiteX9-257" fmla="*/ 0 w 2114586"/>
                <a:gd name="connsiteY9-258" fmla="*/ 129861 h 1036320"/>
                <a:gd name="connsiteX0-259" fmla="*/ 0 w 2114586"/>
                <a:gd name="connsiteY0-260" fmla="*/ 129861 h 1036320"/>
                <a:gd name="connsiteX1-261" fmla="*/ 129861 w 2114586"/>
                <a:gd name="connsiteY1-262" fmla="*/ 0 h 1036320"/>
                <a:gd name="connsiteX2-263" fmla="*/ 1576810 w 2114586"/>
                <a:gd name="connsiteY2-264" fmla="*/ 0 h 1036320"/>
                <a:gd name="connsiteX3-265" fmla="*/ 1811447 w 2114586"/>
                <a:gd name="connsiteY3-266" fmla="*/ 120336 h 1036320"/>
                <a:gd name="connsiteX4-267" fmla="*/ 2114550 w 2114586"/>
                <a:gd name="connsiteY4-268" fmla="*/ 509588 h 1036320"/>
                <a:gd name="connsiteX5-269" fmla="*/ 1749534 w 2114586"/>
                <a:gd name="connsiteY5-270" fmla="*/ 930271 h 1036320"/>
                <a:gd name="connsiteX6-271" fmla="*/ 1576810 w 2114586"/>
                <a:gd name="connsiteY6-272" fmla="*/ 1036320 h 1036320"/>
                <a:gd name="connsiteX7-273" fmla="*/ 129861 w 2114586"/>
                <a:gd name="connsiteY7-274" fmla="*/ 1036320 h 1036320"/>
                <a:gd name="connsiteX8-275" fmla="*/ 0 w 2114586"/>
                <a:gd name="connsiteY8-276" fmla="*/ 906459 h 1036320"/>
                <a:gd name="connsiteX9-277" fmla="*/ 0 w 2114586"/>
                <a:gd name="connsiteY9-278" fmla="*/ 129861 h 1036320"/>
                <a:gd name="connsiteX0-279" fmla="*/ 0 w 2114598"/>
                <a:gd name="connsiteY0-280" fmla="*/ 129861 h 1036320"/>
                <a:gd name="connsiteX1-281" fmla="*/ 129861 w 2114598"/>
                <a:gd name="connsiteY1-282" fmla="*/ 0 h 1036320"/>
                <a:gd name="connsiteX2-283" fmla="*/ 1576810 w 2114598"/>
                <a:gd name="connsiteY2-284" fmla="*/ 0 h 1036320"/>
                <a:gd name="connsiteX3-285" fmla="*/ 1811447 w 2114598"/>
                <a:gd name="connsiteY3-286" fmla="*/ 120336 h 1036320"/>
                <a:gd name="connsiteX4-287" fmla="*/ 2114550 w 2114598"/>
                <a:gd name="connsiteY4-288" fmla="*/ 509588 h 1036320"/>
                <a:gd name="connsiteX5-289" fmla="*/ 1782871 w 2114598"/>
                <a:gd name="connsiteY5-290" fmla="*/ 939796 h 1036320"/>
                <a:gd name="connsiteX6-291" fmla="*/ 1576810 w 2114598"/>
                <a:gd name="connsiteY6-292" fmla="*/ 1036320 h 1036320"/>
                <a:gd name="connsiteX7-293" fmla="*/ 129861 w 2114598"/>
                <a:gd name="connsiteY7-294" fmla="*/ 1036320 h 1036320"/>
                <a:gd name="connsiteX8-295" fmla="*/ 0 w 2114598"/>
                <a:gd name="connsiteY8-296" fmla="*/ 906459 h 1036320"/>
                <a:gd name="connsiteX9-297" fmla="*/ 0 w 2114598"/>
                <a:gd name="connsiteY9-298" fmla="*/ 129861 h 1036320"/>
                <a:gd name="connsiteX0-299" fmla="*/ 0 w 2114598"/>
                <a:gd name="connsiteY0-300" fmla="*/ 129861 h 1036320"/>
                <a:gd name="connsiteX1-301" fmla="*/ 129861 w 2114598"/>
                <a:gd name="connsiteY1-302" fmla="*/ 0 h 1036320"/>
                <a:gd name="connsiteX2-303" fmla="*/ 1576810 w 2114598"/>
                <a:gd name="connsiteY2-304" fmla="*/ 0 h 1036320"/>
                <a:gd name="connsiteX3-305" fmla="*/ 1811447 w 2114598"/>
                <a:gd name="connsiteY3-306" fmla="*/ 120336 h 1036320"/>
                <a:gd name="connsiteX4-307" fmla="*/ 2114550 w 2114598"/>
                <a:gd name="connsiteY4-308" fmla="*/ 509588 h 1036320"/>
                <a:gd name="connsiteX5-309" fmla="*/ 1782871 w 2114598"/>
                <a:gd name="connsiteY5-310" fmla="*/ 939796 h 1036320"/>
                <a:gd name="connsiteX6-311" fmla="*/ 1576810 w 2114598"/>
                <a:gd name="connsiteY6-312" fmla="*/ 1036320 h 1036320"/>
                <a:gd name="connsiteX7-313" fmla="*/ 129861 w 2114598"/>
                <a:gd name="connsiteY7-314" fmla="*/ 1036320 h 1036320"/>
                <a:gd name="connsiteX8-315" fmla="*/ 0 w 2114598"/>
                <a:gd name="connsiteY8-316" fmla="*/ 906459 h 1036320"/>
                <a:gd name="connsiteX9-317" fmla="*/ 0 w 2114598"/>
                <a:gd name="connsiteY9-318" fmla="*/ 129861 h 1036320"/>
                <a:gd name="connsiteX0-319" fmla="*/ 0 w 2114614"/>
                <a:gd name="connsiteY0-320" fmla="*/ 129861 h 1036320"/>
                <a:gd name="connsiteX1-321" fmla="*/ 129861 w 2114614"/>
                <a:gd name="connsiteY1-322" fmla="*/ 0 h 1036320"/>
                <a:gd name="connsiteX2-323" fmla="*/ 1576810 w 2114614"/>
                <a:gd name="connsiteY2-324" fmla="*/ 0 h 1036320"/>
                <a:gd name="connsiteX3-325" fmla="*/ 1811447 w 2114614"/>
                <a:gd name="connsiteY3-326" fmla="*/ 120336 h 1036320"/>
                <a:gd name="connsiteX4-327" fmla="*/ 2114550 w 2114614"/>
                <a:gd name="connsiteY4-328" fmla="*/ 509588 h 1036320"/>
                <a:gd name="connsiteX5-329" fmla="*/ 1782871 w 2114614"/>
                <a:gd name="connsiteY5-330" fmla="*/ 939796 h 1036320"/>
                <a:gd name="connsiteX6-331" fmla="*/ 1576810 w 2114614"/>
                <a:gd name="connsiteY6-332" fmla="*/ 1036320 h 1036320"/>
                <a:gd name="connsiteX7-333" fmla="*/ 129861 w 2114614"/>
                <a:gd name="connsiteY7-334" fmla="*/ 1036320 h 1036320"/>
                <a:gd name="connsiteX8-335" fmla="*/ 0 w 2114614"/>
                <a:gd name="connsiteY8-336" fmla="*/ 906459 h 1036320"/>
                <a:gd name="connsiteX9-337" fmla="*/ 0 w 2114614"/>
                <a:gd name="connsiteY9-338" fmla="*/ 129861 h 1036320"/>
                <a:gd name="connsiteX0-339" fmla="*/ 0 w 2114586"/>
                <a:gd name="connsiteY0-340" fmla="*/ 129861 h 1036320"/>
                <a:gd name="connsiteX1-341" fmla="*/ 129861 w 2114586"/>
                <a:gd name="connsiteY1-342" fmla="*/ 0 h 1036320"/>
                <a:gd name="connsiteX2-343" fmla="*/ 1576810 w 2114586"/>
                <a:gd name="connsiteY2-344" fmla="*/ 0 h 1036320"/>
                <a:gd name="connsiteX3-345" fmla="*/ 1811447 w 2114586"/>
                <a:gd name="connsiteY3-346" fmla="*/ 120336 h 1036320"/>
                <a:gd name="connsiteX4-347" fmla="*/ 2114550 w 2114586"/>
                <a:gd name="connsiteY4-348" fmla="*/ 509588 h 1036320"/>
                <a:gd name="connsiteX5-349" fmla="*/ 1782871 w 2114586"/>
                <a:gd name="connsiteY5-350" fmla="*/ 939796 h 1036320"/>
                <a:gd name="connsiteX6-351" fmla="*/ 1576810 w 2114586"/>
                <a:gd name="connsiteY6-352" fmla="*/ 1036320 h 1036320"/>
                <a:gd name="connsiteX7-353" fmla="*/ 129861 w 2114586"/>
                <a:gd name="connsiteY7-354" fmla="*/ 1036320 h 1036320"/>
                <a:gd name="connsiteX8-355" fmla="*/ 0 w 2114586"/>
                <a:gd name="connsiteY8-356" fmla="*/ 906459 h 1036320"/>
                <a:gd name="connsiteX9-357" fmla="*/ 0 w 2114586"/>
                <a:gd name="connsiteY9-358" fmla="*/ 129861 h 1036320"/>
                <a:gd name="connsiteX0-359" fmla="*/ 0 w 2114586"/>
                <a:gd name="connsiteY0-360" fmla="*/ 129861 h 1036320"/>
                <a:gd name="connsiteX1-361" fmla="*/ 129861 w 2114586"/>
                <a:gd name="connsiteY1-362" fmla="*/ 0 h 1036320"/>
                <a:gd name="connsiteX2-363" fmla="*/ 1576810 w 2114586"/>
                <a:gd name="connsiteY2-364" fmla="*/ 0 h 1036320"/>
                <a:gd name="connsiteX3-365" fmla="*/ 1811447 w 2114586"/>
                <a:gd name="connsiteY3-366" fmla="*/ 120336 h 1036320"/>
                <a:gd name="connsiteX4-367" fmla="*/ 2114550 w 2114586"/>
                <a:gd name="connsiteY4-368" fmla="*/ 509588 h 1036320"/>
                <a:gd name="connsiteX5-369" fmla="*/ 1806683 w 2114586"/>
                <a:gd name="connsiteY5-370" fmla="*/ 944558 h 1036320"/>
                <a:gd name="connsiteX6-371" fmla="*/ 1576810 w 2114586"/>
                <a:gd name="connsiteY6-372" fmla="*/ 1036320 h 1036320"/>
                <a:gd name="connsiteX7-373" fmla="*/ 129861 w 2114586"/>
                <a:gd name="connsiteY7-374" fmla="*/ 1036320 h 1036320"/>
                <a:gd name="connsiteX8-375" fmla="*/ 0 w 2114586"/>
                <a:gd name="connsiteY8-376" fmla="*/ 906459 h 1036320"/>
                <a:gd name="connsiteX9-377" fmla="*/ 0 w 2114586"/>
                <a:gd name="connsiteY9-378" fmla="*/ 129861 h 1036320"/>
                <a:gd name="connsiteX0-379" fmla="*/ 0 w 2114731"/>
                <a:gd name="connsiteY0-380" fmla="*/ 129861 h 1036320"/>
                <a:gd name="connsiteX1-381" fmla="*/ 129861 w 2114731"/>
                <a:gd name="connsiteY1-382" fmla="*/ 0 h 1036320"/>
                <a:gd name="connsiteX2-383" fmla="*/ 1576810 w 2114731"/>
                <a:gd name="connsiteY2-384" fmla="*/ 0 h 1036320"/>
                <a:gd name="connsiteX3-385" fmla="*/ 1811447 w 2114731"/>
                <a:gd name="connsiteY3-386" fmla="*/ 120336 h 1036320"/>
                <a:gd name="connsiteX4-387" fmla="*/ 2114550 w 2114731"/>
                <a:gd name="connsiteY4-388" fmla="*/ 509588 h 1036320"/>
                <a:gd name="connsiteX5-389" fmla="*/ 1806683 w 2114731"/>
                <a:gd name="connsiteY5-390" fmla="*/ 944558 h 1036320"/>
                <a:gd name="connsiteX6-391" fmla="*/ 1576810 w 2114731"/>
                <a:gd name="connsiteY6-392" fmla="*/ 1036320 h 1036320"/>
                <a:gd name="connsiteX7-393" fmla="*/ 129861 w 2114731"/>
                <a:gd name="connsiteY7-394" fmla="*/ 1036320 h 1036320"/>
                <a:gd name="connsiteX8-395" fmla="*/ 0 w 2114731"/>
                <a:gd name="connsiteY8-396" fmla="*/ 906459 h 1036320"/>
                <a:gd name="connsiteX9-397" fmla="*/ 0 w 2114731"/>
                <a:gd name="connsiteY9-398" fmla="*/ 129861 h 1036320"/>
                <a:gd name="connsiteX0-399" fmla="*/ 0 w 2143202"/>
                <a:gd name="connsiteY0-400" fmla="*/ 129861 h 1036320"/>
                <a:gd name="connsiteX1-401" fmla="*/ 129861 w 2143202"/>
                <a:gd name="connsiteY1-402" fmla="*/ 0 h 1036320"/>
                <a:gd name="connsiteX2-403" fmla="*/ 1576810 w 2143202"/>
                <a:gd name="connsiteY2-404" fmla="*/ 0 h 1036320"/>
                <a:gd name="connsiteX3-405" fmla="*/ 1811447 w 2143202"/>
                <a:gd name="connsiteY3-406" fmla="*/ 120336 h 1036320"/>
                <a:gd name="connsiteX4-407" fmla="*/ 2143125 w 2143202"/>
                <a:gd name="connsiteY4-408" fmla="*/ 509588 h 1036320"/>
                <a:gd name="connsiteX5-409" fmla="*/ 1806683 w 2143202"/>
                <a:gd name="connsiteY5-410" fmla="*/ 944558 h 1036320"/>
                <a:gd name="connsiteX6-411" fmla="*/ 1576810 w 2143202"/>
                <a:gd name="connsiteY6-412" fmla="*/ 1036320 h 1036320"/>
                <a:gd name="connsiteX7-413" fmla="*/ 129861 w 2143202"/>
                <a:gd name="connsiteY7-414" fmla="*/ 1036320 h 1036320"/>
                <a:gd name="connsiteX8-415" fmla="*/ 0 w 2143202"/>
                <a:gd name="connsiteY8-416" fmla="*/ 906459 h 1036320"/>
                <a:gd name="connsiteX9-417" fmla="*/ 0 w 2143202"/>
                <a:gd name="connsiteY9-418" fmla="*/ 129861 h 1036320"/>
                <a:gd name="connsiteX0-419" fmla="*/ 0 w 2143202"/>
                <a:gd name="connsiteY0-420" fmla="*/ 129861 h 1036320"/>
                <a:gd name="connsiteX1-421" fmla="*/ 129861 w 2143202"/>
                <a:gd name="connsiteY1-422" fmla="*/ 0 h 1036320"/>
                <a:gd name="connsiteX2-423" fmla="*/ 1576810 w 2143202"/>
                <a:gd name="connsiteY2-424" fmla="*/ 0 h 1036320"/>
                <a:gd name="connsiteX3-425" fmla="*/ 1840022 w 2143202"/>
                <a:gd name="connsiteY3-426" fmla="*/ 107636 h 1036320"/>
                <a:gd name="connsiteX4-427" fmla="*/ 2143125 w 2143202"/>
                <a:gd name="connsiteY4-428" fmla="*/ 509588 h 1036320"/>
                <a:gd name="connsiteX5-429" fmla="*/ 1806683 w 2143202"/>
                <a:gd name="connsiteY5-430" fmla="*/ 944558 h 1036320"/>
                <a:gd name="connsiteX6-431" fmla="*/ 1576810 w 2143202"/>
                <a:gd name="connsiteY6-432" fmla="*/ 1036320 h 1036320"/>
                <a:gd name="connsiteX7-433" fmla="*/ 129861 w 2143202"/>
                <a:gd name="connsiteY7-434" fmla="*/ 1036320 h 1036320"/>
                <a:gd name="connsiteX8-435" fmla="*/ 0 w 2143202"/>
                <a:gd name="connsiteY8-436" fmla="*/ 906459 h 1036320"/>
                <a:gd name="connsiteX9-437" fmla="*/ 0 w 2143202"/>
                <a:gd name="connsiteY9-438" fmla="*/ 129861 h 10363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</a:cxnLst>
              <a:rect l="l" t="t" r="r" b="b"/>
              <a:pathLst>
                <a:path w="2143202" h="1036320">
                  <a:moveTo>
                    <a:pt x="0" y="129861"/>
                  </a:moveTo>
                  <a:cubicBezTo>
                    <a:pt x="0" y="58141"/>
                    <a:pt x="58141" y="0"/>
                    <a:pt x="129861" y="0"/>
                  </a:cubicBezTo>
                  <a:lnTo>
                    <a:pt x="1576810" y="0"/>
                  </a:lnTo>
                  <a:cubicBezTo>
                    <a:pt x="1648530" y="0"/>
                    <a:pt x="1782872" y="69254"/>
                    <a:pt x="1840022" y="107636"/>
                  </a:cubicBezTo>
                  <a:cubicBezTo>
                    <a:pt x="2052180" y="223100"/>
                    <a:pt x="2145278" y="375075"/>
                    <a:pt x="2143125" y="509588"/>
                  </a:cubicBezTo>
                  <a:cubicBezTo>
                    <a:pt x="2145278" y="633941"/>
                    <a:pt x="2104568" y="794805"/>
                    <a:pt x="1806683" y="944558"/>
                  </a:cubicBezTo>
                  <a:cubicBezTo>
                    <a:pt x="1720959" y="1021040"/>
                    <a:pt x="1648530" y="1036320"/>
                    <a:pt x="1576810" y="1036320"/>
                  </a:cubicBezTo>
                  <a:lnTo>
                    <a:pt x="129861" y="1036320"/>
                  </a:lnTo>
                  <a:cubicBezTo>
                    <a:pt x="58141" y="1036320"/>
                    <a:pt x="0" y="978179"/>
                    <a:pt x="0" y="906459"/>
                  </a:cubicBezTo>
                  <a:lnTo>
                    <a:pt x="0" y="129861"/>
                  </a:lnTo>
                  <a:close/>
                </a:path>
              </a:pathLst>
            </a:custGeom>
            <a:solidFill>
              <a:srgbClr val="E11F2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圆角矩形 25"/>
            <p:cNvSpPr/>
            <p:nvPr/>
          </p:nvSpPr>
          <p:spPr>
            <a:xfrm>
              <a:off x="3760126" y="2609676"/>
              <a:ext cx="1134777" cy="548680"/>
            </a:xfrm>
            <a:custGeom>
              <a:avLst/>
              <a:gdLst>
                <a:gd name="connsiteX0" fmla="*/ 0 w 1706671"/>
                <a:gd name="connsiteY0" fmla="*/ 129861 h 1036320"/>
                <a:gd name="connsiteX1" fmla="*/ 129861 w 1706671"/>
                <a:gd name="connsiteY1" fmla="*/ 0 h 1036320"/>
                <a:gd name="connsiteX2" fmla="*/ 1576810 w 1706671"/>
                <a:gd name="connsiteY2" fmla="*/ 0 h 1036320"/>
                <a:gd name="connsiteX3" fmla="*/ 1706671 w 1706671"/>
                <a:gd name="connsiteY3" fmla="*/ 129861 h 1036320"/>
                <a:gd name="connsiteX4" fmla="*/ 1706671 w 1706671"/>
                <a:gd name="connsiteY4" fmla="*/ 906459 h 1036320"/>
                <a:gd name="connsiteX5" fmla="*/ 1576810 w 1706671"/>
                <a:gd name="connsiteY5" fmla="*/ 1036320 h 1036320"/>
                <a:gd name="connsiteX6" fmla="*/ 129861 w 1706671"/>
                <a:gd name="connsiteY6" fmla="*/ 1036320 h 1036320"/>
                <a:gd name="connsiteX7" fmla="*/ 0 w 1706671"/>
                <a:gd name="connsiteY7" fmla="*/ 906459 h 1036320"/>
                <a:gd name="connsiteX8" fmla="*/ 0 w 1706671"/>
                <a:gd name="connsiteY8" fmla="*/ 129861 h 1036320"/>
                <a:gd name="connsiteX0-1" fmla="*/ 0 w 2114558"/>
                <a:gd name="connsiteY0-2" fmla="*/ 129861 h 1036320"/>
                <a:gd name="connsiteX1-3" fmla="*/ 129861 w 2114558"/>
                <a:gd name="connsiteY1-4" fmla="*/ 0 h 1036320"/>
                <a:gd name="connsiteX2-5" fmla="*/ 1576810 w 2114558"/>
                <a:gd name="connsiteY2-6" fmla="*/ 0 h 1036320"/>
                <a:gd name="connsiteX3-7" fmla="*/ 1706671 w 2114558"/>
                <a:gd name="connsiteY3-8" fmla="*/ 129861 h 1036320"/>
                <a:gd name="connsiteX4-9" fmla="*/ 2114550 w 2114558"/>
                <a:gd name="connsiteY4-10" fmla="*/ 509588 h 1036320"/>
                <a:gd name="connsiteX5-11" fmla="*/ 1706671 w 2114558"/>
                <a:gd name="connsiteY5-12" fmla="*/ 906459 h 1036320"/>
                <a:gd name="connsiteX6-13" fmla="*/ 1576810 w 2114558"/>
                <a:gd name="connsiteY6-14" fmla="*/ 1036320 h 1036320"/>
                <a:gd name="connsiteX7-15" fmla="*/ 129861 w 2114558"/>
                <a:gd name="connsiteY7-16" fmla="*/ 1036320 h 1036320"/>
                <a:gd name="connsiteX8-17" fmla="*/ 0 w 2114558"/>
                <a:gd name="connsiteY8-18" fmla="*/ 906459 h 1036320"/>
                <a:gd name="connsiteX9" fmla="*/ 0 w 2114558"/>
                <a:gd name="connsiteY9" fmla="*/ 129861 h 1036320"/>
                <a:gd name="connsiteX0-19" fmla="*/ 0 w 2114560"/>
                <a:gd name="connsiteY0-20" fmla="*/ 129861 h 1036320"/>
                <a:gd name="connsiteX1-21" fmla="*/ 129861 w 2114560"/>
                <a:gd name="connsiteY1-22" fmla="*/ 0 h 1036320"/>
                <a:gd name="connsiteX2-23" fmla="*/ 1576810 w 2114560"/>
                <a:gd name="connsiteY2-24" fmla="*/ 0 h 1036320"/>
                <a:gd name="connsiteX3-25" fmla="*/ 1778109 w 2114560"/>
                <a:gd name="connsiteY3-26" fmla="*/ 148911 h 1036320"/>
                <a:gd name="connsiteX4-27" fmla="*/ 2114550 w 2114560"/>
                <a:gd name="connsiteY4-28" fmla="*/ 509588 h 1036320"/>
                <a:gd name="connsiteX5-29" fmla="*/ 1706671 w 2114560"/>
                <a:gd name="connsiteY5-30" fmla="*/ 906459 h 1036320"/>
                <a:gd name="connsiteX6-31" fmla="*/ 1576810 w 2114560"/>
                <a:gd name="connsiteY6-32" fmla="*/ 1036320 h 1036320"/>
                <a:gd name="connsiteX7-33" fmla="*/ 129861 w 2114560"/>
                <a:gd name="connsiteY7-34" fmla="*/ 1036320 h 1036320"/>
                <a:gd name="connsiteX8-35" fmla="*/ 0 w 2114560"/>
                <a:gd name="connsiteY8-36" fmla="*/ 906459 h 1036320"/>
                <a:gd name="connsiteX9-37" fmla="*/ 0 w 2114560"/>
                <a:gd name="connsiteY9-38" fmla="*/ 129861 h 1036320"/>
                <a:gd name="connsiteX0-39" fmla="*/ 0 w 2114567"/>
                <a:gd name="connsiteY0-40" fmla="*/ 129861 h 1036320"/>
                <a:gd name="connsiteX1-41" fmla="*/ 129861 w 2114567"/>
                <a:gd name="connsiteY1-42" fmla="*/ 0 h 1036320"/>
                <a:gd name="connsiteX2-43" fmla="*/ 1576810 w 2114567"/>
                <a:gd name="connsiteY2-44" fmla="*/ 0 h 1036320"/>
                <a:gd name="connsiteX3-45" fmla="*/ 1778109 w 2114567"/>
                <a:gd name="connsiteY3-46" fmla="*/ 148911 h 1036320"/>
                <a:gd name="connsiteX4-47" fmla="*/ 2114550 w 2114567"/>
                <a:gd name="connsiteY4-48" fmla="*/ 509588 h 1036320"/>
                <a:gd name="connsiteX5-49" fmla="*/ 1706671 w 2114567"/>
                <a:gd name="connsiteY5-50" fmla="*/ 906459 h 1036320"/>
                <a:gd name="connsiteX6-51" fmla="*/ 1576810 w 2114567"/>
                <a:gd name="connsiteY6-52" fmla="*/ 1036320 h 1036320"/>
                <a:gd name="connsiteX7-53" fmla="*/ 129861 w 2114567"/>
                <a:gd name="connsiteY7-54" fmla="*/ 1036320 h 1036320"/>
                <a:gd name="connsiteX8-55" fmla="*/ 0 w 2114567"/>
                <a:gd name="connsiteY8-56" fmla="*/ 906459 h 1036320"/>
                <a:gd name="connsiteX9-57" fmla="*/ 0 w 2114567"/>
                <a:gd name="connsiteY9-58" fmla="*/ 129861 h 1036320"/>
                <a:gd name="connsiteX0-59" fmla="*/ 0 w 2114568"/>
                <a:gd name="connsiteY0-60" fmla="*/ 129861 h 1036320"/>
                <a:gd name="connsiteX1-61" fmla="*/ 129861 w 2114568"/>
                <a:gd name="connsiteY1-62" fmla="*/ 0 h 1036320"/>
                <a:gd name="connsiteX2-63" fmla="*/ 1576810 w 2114568"/>
                <a:gd name="connsiteY2-64" fmla="*/ 0 h 1036320"/>
                <a:gd name="connsiteX3-65" fmla="*/ 1782872 w 2114568"/>
                <a:gd name="connsiteY3-66" fmla="*/ 129861 h 1036320"/>
                <a:gd name="connsiteX4-67" fmla="*/ 2114550 w 2114568"/>
                <a:gd name="connsiteY4-68" fmla="*/ 509588 h 1036320"/>
                <a:gd name="connsiteX5-69" fmla="*/ 1706671 w 2114568"/>
                <a:gd name="connsiteY5-70" fmla="*/ 906459 h 1036320"/>
                <a:gd name="connsiteX6-71" fmla="*/ 1576810 w 2114568"/>
                <a:gd name="connsiteY6-72" fmla="*/ 1036320 h 1036320"/>
                <a:gd name="connsiteX7-73" fmla="*/ 129861 w 2114568"/>
                <a:gd name="connsiteY7-74" fmla="*/ 1036320 h 1036320"/>
                <a:gd name="connsiteX8-75" fmla="*/ 0 w 2114568"/>
                <a:gd name="connsiteY8-76" fmla="*/ 906459 h 1036320"/>
                <a:gd name="connsiteX9-77" fmla="*/ 0 w 2114568"/>
                <a:gd name="connsiteY9-78" fmla="*/ 129861 h 1036320"/>
                <a:gd name="connsiteX0-79" fmla="*/ 0 w 2114568"/>
                <a:gd name="connsiteY0-80" fmla="*/ 129861 h 1036320"/>
                <a:gd name="connsiteX1-81" fmla="*/ 129861 w 2114568"/>
                <a:gd name="connsiteY1-82" fmla="*/ 0 h 1036320"/>
                <a:gd name="connsiteX2-83" fmla="*/ 1576810 w 2114568"/>
                <a:gd name="connsiteY2-84" fmla="*/ 0 h 1036320"/>
                <a:gd name="connsiteX3-85" fmla="*/ 1782872 w 2114568"/>
                <a:gd name="connsiteY3-86" fmla="*/ 129861 h 1036320"/>
                <a:gd name="connsiteX4-87" fmla="*/ 2114550 w 2114568"/>
                <a:gd name="connsiteY4-88" fmla="*/ 509588 h 1036320"/>
                <a:gd name="connsiteX5-89" fmla="*/ 1706671 w 2114568"/>
                <a:gd name="connsiteY5-90" fmla="*/ 906459 h 1036320"/>
                <a:gd name="connsiteX6-91" fmla="*/ 1576810 w 2114568"/>
                <a:gd name="connsiteY6-92" fmla="*/ 1036320 h 1036320"/>
                <a:gd name="connsiteX7-93" fmla="*/ 129861 w 2114568"/>
                <a:gd name="connsiteY7-94" fmla="*/ 1036320 h 1036320"/>
                <a:gd name="connsiteX8-95" fmla="*/ 0 w 2114568"/>
                <a:gd name="connsiteY8-96" fmla="*/ 906459 h 1036320"/>
                <a:gd name="connsiteX9-97" fmla="*/ 0 w 2114568"/>
                <a:gd name="connsiteY9-98" fmla="*/ 129861 h 1036320"/>
                <a:gd name="connsiteX0-99" fmla="*/ 0 w 2114571"/>
                <a:gd name="connsiteY0-100" fmla="*/ 129861 h 1036320"/>
                <a:gd name="connsiteX1-101" fmla="*/ 129861 w 2114571"/>
                <a:gd name="connsiteY1-102" fmla="*/ 0 h 1036320"/>
                <a:gd name="connsiteX2-103" fmla="*/ 1576810 w 2114571"/>
                <a:gd name="connsiteY2-104" fmla="*/ 0 h 1036320"/>
                <a:gd name="connsiteX3-105" fmla="*/ 1811447 w 2114571"/>
                <a:gd name="connsiteY3-106" fmla="*/ 120336 h 1036320"/>
                <a:gd name="connsiteX4-107" fmla="*/ 2114550 w 2114571"/>
                <a:gd name="connsiteY4-108" fmla="*/ 509588 h 1036320"/>
                <a:gd name="connsiteX5-109" fmla="*/ 1706671 w 2114571"/>
                <a:gd name="connsiteY5-110" fmla="*/ 906459 h 1036320"/>
                <a:gd name="connsiteX6-111" fmla="*/ 1576810 w 2114571"/>
                <a:gd name="connsiteY6-112" fmla="*/ 1036320 h 1036320"/>
                <a:gd name="connsiteX7-113" fmla="*/ 129861 w 2114571"/>
                <a:gd name="connsiteY7-114" fmla="*/ 1036320 h 1036320"/>
                <a:gd name="connsiteX8-115" fmla="*/ 0 w 2114571"/>
                <a:gd name="connsiteY8-116" fmla="*/ 906459 h 1036320"/>
                <a:gd name="connsiteX9-117" fmla="*/ 0 w 2114571"/>
                <a:gd name="connsiteY9-118" fmla="*/ 129861 h 1036320"/>
                <a:gd name="connsiteX0-119" fmla="*/ 0 w 2114571"/>
                <a:gd name="connsiteY0-120" fmla="*/ 129861 h 1036320"/>
                <a:gd name="connsiteX1-121" fmla="*/ 129861 w 2114571"/>
                <a:gd name="connsiteY1-122" fmla="*/ 0 h 1036320"/>
                <a:gd name="connsiteX2-123" fmla="*/ 1576810 w 2114571"/>
                <a:gd name="connsiteY2-124" fmla="*/ 0 h 1036320"/>
                <a:gd name="connsiteX3-125" fmla="*/ 1811447 w 2114571"/>
                <a:gd name="connsiteY3-126" fmla="*/ 120336 h 1036320"/>
                <a:gd name="connsiteX4-127" fmla="*/ 2114550 w 2114571"/>
                <a:gd name="connsiteY4-128" fmla="*/ 509588 h 1036320"/>
                <a:gd name="connsiteX5-129" fmla="*/ 1706671 w 2114571"/>
                <a:gd name="connsiteY5-130" fmla="*/ 906459 h 1036320"/>
                <a:gd name="connsiteX6-131" fmla="*/ 1576810 w 2114571"/>
                <a:gd name="connsiteY6-132" fmla="*/ 1036320 h 1036320"/>
                <a:gd name="connsiteX7-133" fmla="*/ 129861 w 2114571"/>
                <a:gd name="connsiteY7-134" fmla="*/ 1036320 h 1036320"/>
                <a:gd name="connsiteX8-135" fmla="*/ 0 w 2114571"/>
                <a:gd name="connsiteY8-136" fmla="*/ 906459 h 1036320"/>
                <a:gd name="connsiteX9-137" fmla="*/ 0 w 2114571"/>
                <a:gd name="connsiteY9-138" fmla="*/ 129861 h 1036320"/>
                <a:gd name="connsiteX0-139" fmla="*/ 0 w 2114581"/>
                <a:gd name="connsiteY0-140" fmla="*/ 129861 h 1036320"/>
                <a:gd name="connsiteX1-141" fmla="*/ 129861 w 2114581"/>
                <a:gd name="connsiteY1-142" fmla="*/ 0 h 1036320"/>
                <a:gd name="connsiteX2-143" fmla="*/ 1576810 w 2114581"/>
                <a:gd name="connsiteY2-144" fmla="*/ 0 h 1036320"/>
                <a:gd name="connsiteX3-145" fmla="*/ 1811447 w 2114581"/>
                <a:gd name="connsiteY3-146" fmla="*/ 120336 h 1036320"/>
                <a:gd name="connsiteX4-147" fmla="*/ 2114550 w 2114581"/>
                <a:gd name="connsiteY4-148" fmla="*/ 509588 h 1036320"/>
                <a:gd name="connsiteX5-149" fmla="*/ 1706671 w 2114581"/>
                <a:gd name="connsiteY5-150" fmla="*/ 906459 h 1036320"/>
                <a:gd name="connsiteX6-151" fmla="*/ 1576810 w 2114581"/>
                <a:gd name="connsiteY6-152" fmla="*/ 1036320 h 1036320"/>
                <a:gd name="connsiteX7-153" fmla="*/ 129861 w 2114581"/>
                <a:gd name="connsiteY7-154" fmla="*/ 1036320 h 1036320"/>
                <a:gd name="connsiteX8-155" fmla="*/ 0 w 2114581"/>
                <a:gd name="connsiteY8-156" fmla="*/ 906459 h 1036320"/>
                <a:gd name="connsiteX9-157" fmla="*/ 0 w 2114581"/>
                <a:gd name="connsiteY9-158" fmla="*/ 129861 h 1036320"/>
                <a:gd name="connsiteX0-159" fmla="*/ 0 w 2114586"/>
                <a:gd name="connsiteY0-160" fmla="*/ 129861 h 1036320"/>
                <a:gd name="connsiteX1-161" fmla="*/ 129861 w 2114586"/>
                <a:gd name="connsiteY1-162" fmla="*/ 0 h 1036320"/>
                <a:gd name="connsiteX2-163" fmla="*/ 1576810 w 2114586"/>
                <a:gd name="connsiteY2-164" fmla="*/ 0 h 1036320"/>
                <a:gd name="connsiteX3-165" fmla="*/ 1811447 w 2114586"/>
                <a:gd name="connsiteY3-166" fmla="*/ 120336 h 1036320"/>
                <a:gd name="connsiteX4-167" fmla="*/ 2114550 w 2114586"/>
                <a:gd name="connsiteY4-168" fmla="*/ 509588 h 1036320"/>
                <a:gd name="connsiteX5-169" fmla="*/ 1706671 w 2114586"/>
                <a:gd name="connsiteY5-170" fmla="*/ 906459 h 1036320"/>
                <a:gd name="connsiteX6-171" fmla="*/ 1576810 w 2114586"/>
                <a:gd name="connsiteY6-172" fmla="*/ 1036320 h 1036320"/>
                <a:gd name="connsiteX7-173" fmla="*/ 129861 w 2114586"/>
                <a:gd name="connsiteY7-174" fmla="*/ 1036320 h 1036320"/>
                <a:gd name="connsiteX8-175" fmla="*/ 0 w 2114586"/>
                <a:gd name="connsiteY8-176" fmla="*/ 906459 h 1036320"/>
                <a:gd name="connsiteX9-177" fmla="*/ 0 w 2114586"/>
                <a:gd name="connsiteY9-178" fmla="*/ 129861 h 1036320"/>
                <a:gd name="connsiteX0-179" fmla="*/ 0 w 2114586"/>
                <a:gd name="connsiteY0-180" fmla="*/ 129861 h 1036320"/>
                <a:gd name="connsiteX1-181" fmla="*/ 129861 w 2114586"/>
                <a:gd name="connsiteY1-182" fmla="*/ 0 h 1036320"/>
                <a:gd name="connsiteX2-183" fmla="*/ 1576810 w 2114586"/>
                <a:gd name="connsiteY2-184" fmla="*/ 0 h 1036320"/>
                <a:gd name="connsiteX3-185" fmla="*/ 1811447 w 2114586"/>
                <a:gd name="connsiteY3-186" fmla="*/ 120336 h 1036320"/>
                <a:gd name="connsiteX4-187" fmla="*/ 2114550 w 2114586"/>
                <a:gd name="connsiteY4-188" fmla="*/ 509588 h 1036320"/>
                <a:gd name="connsiteX5-189" fmla="*/ 1706671 w 2114586"/>
                <a:gd name="connsiteY5-190" fmla="*/ 906459 h 1036320"/>
                <a:gd name="connsiteX6-191" fmla="*/ 1576810 w 2114586"/>
                <a:gd name="connsiteY6-192" fmla="*/ 1036320 h 1036320"/>
                <a:gd name="connsiteX7-193" fmla="*/ 129861 w 2114586"/>
                <a:gd name="connsiteY7-194" fmla="*/ 1036320 h 1036320"/>
                <a:gd name="connsiteX8-195" fmla="*/ 0 w 2114586"/>
                <a:gd name="connsiteY8-196" fmla="*/ 906459 h 1036320"/>
                <a:gd name="connsiteX9-197" fmla="*/ 0 w 2114586"/>
                <a:gd name="connsiteY9-198" fmla="*/ 129861 h 1036320"/>
                <a:gd name="connsiteX0-199" fmla="*/ 0 w 2114586"/>
                <a:gd name="connsiteY0-200" fmla="*/ 129861 h 1036320"/>
                <a:gd name="connsiteX1-201" fmla="*/ 129861 w 2114586"/>
                <a:gd name="connsiteY1-202" fmla="*/ 0 h 1036320"/>
                <a:gd name="connsiteX2-203" fmla="*/ 1576810 w 2114586"/>
                <a:gd name="connsiteY2-204" fmla="*/ 0 h 1036320"/>
                <a:gd name="connsiteX3-205" fmla="*/ 1811447 w 2114586"/>
                <a:gd name="connsiteY3-206" fmla="*/ 120336 h 1036320"/>
                <a:gd name="connsiteX4-207" fmla="*/ 2114550 w 2114586"/>
                <a:gd name="connsiteY4-208" fmla="*/ 509588 h 1036320"/>
                <a:gd name="connsiteX5-209" fmla="*/ 1706671 w 2114586"/>
                <a:gd name="connsiteY5-210" fmla="*/ 906459 h 1036320"/>
                <a:gd name="connsiteX6-211" fmla="*/ 1576810 w 2114586"/>
                <a:gd name="connsiteY6-212" fmla="*/ 1036320 h 1036320"/>
                <a:gd name="connsiteX7-213" fmla="*/ 129861 w 2114586"/>
                <a:gd name="connsiteY7-214" fmla="*/ 1036320 h 1036320"/>
                <a:gd name="connsiteX8-215" fmla="*/ 0 w 2114586"/>
                <a:gd name="connsiteY8-216" fmla="*/ 906459 h 1036320"/>
                <a:gd name="connsiteX9-217" fmla="*/ 0 w 2114586"/>
                <a:gd name="connsiteY9-218" fmla="*/ 129861 h 1036320"/>
                <a:gd name="connsiteX0-219" fmla="*/ 0 w 2114586"/>
                <a:gd name="connsiteY0-220" fmla="*/ 129861 h 1036320"/>
                <a:gd name="connsiteX1-221" fmla="*/ 129861 w 2114586"/>
                <a:gd name="connsiteY1-222" fmla="*/ 0 h 1036320"/>
                <a:gd name="connsiteX2-223" fmla="*/ 1576810 w 2114586"/>
                <a:gd name="connsiteY2-224" fmla="*/ 0 h 1036320"/>
                <a:gd name="connsiteX3-225" fmla="*/ 1811447 w 2114586"/>
                <a:gd name="connsiteY3-226" fmla="*/ 120336 h 1036320"/>
                <a:gd name="connsiteX4-227" fmla="*/ 2114550 w 2114586"/>
                <a:gd name="connsiteY4-228" fmla="*/ 509588 h 1036320"/>
                <a:gd name="connsiteX5-229" fmla="*/ 1749534 w 2114586"/>
                <a:gd name="connsiteY5-230" fmla="*/ 930271 h 1036320"/>
                <a:gd name="connsiteX6-231" fmla="*/ 1576810 w 2114586"/>
                <a:gd name="connsiteY6-232" fmla="*/ 1036320 h 1036320"/>
                <a:gd name="connsiteX7-233" fmla="*/ 129861 w 2114586"/>
                <a:gd name="connsiteY7-234" fmla="*/ 1036320 h 1036320"/>
                <a:gd name="connsiteX8-235" fmla="*/ 0 w 2114586"/>
                <a:gd name="connsiteY8-236" fmla="*/ 906459 h 1036320"/>
                <a:gd name="connsiteX9-237" fmla="*/ 0 w 2114586"/>
                <a:gd name="connsiteY9-238" fmla="*/ 129861 h 1036320"/>
                <a:gd name="connsiteX0-239" fmla="*/ 0 w 2114586"/>
                <a:gd name="connsiteY0-240" fmla="*/ 129861 h 1036320"/>
                <a:gd name="connsiteX1-241" fmla="*/ 129861 w 2114586"/>
                <a:gd name="connsiteY1-242" fmla="*/ 0 h 1036320"/>
                <a:gd name="connsiteX2-243" fmla="*/ 1576810 w 2114586"/>
                <a:gd name="connsiteY2-244" fmla="*/ 0 h 1036320"/>
                <a:gd name="connsiteX3-245" fmla="*/ 1811447 w 2114586"/>
                <a:gd name="connsiteY3-246" fmla="*/ 120336 h 1036320"/>
                <a:gd name="connsiteX4-247" fmla="*/ 2114550 w 2114586"/>
                <a:gd name="connsiteY4-248" fmla="*/ 509588 h 1036320"/>
                <a:gd name="connsiteX5-249" fmla="*/ 1749534 w 2114586"/>
                <a:gd name="connsiteY5-250" fmla="*/ 930271 h 1036320"/>
                <a:gd name="connsiteX6-251" fmla="*/ 1576810 w 2114586"/>
                <a:gd name="connsiteY6-252" fmla="*/ 1036320 h 1036320"/>
                <a:gd name="connsiteX7-253" fmla="*/ 129861 w 2114586"/>
                <a:gd name="connsiteY7-254" fmla="*/ 1036320 h 1036320"/>
                <a:gd name="connsiteX8-255" fmla="*/ 0 w 2114586"/>
                <a:gd name="connsiteY8-256" fmla="*/ 906459 h 1036320"/>
                <a:gd name="connsiteX9-257" fmla="*/ 0 w 2114586"/>
                <a:gd name="connsiteY9-258" fmla="*/ 129861 h 1036320"/>
                <a:gd name="connsiteX0-259" fmla="*/ 0 w 2114586"/>
                <a:gd name="connsiteY0-260" fmla="*/ 129861 h 1036320"/>
                <a:gd name="connsiteX1-261" fmla="*/ 129861 w 2114586"/>
                <a:gd name="connsiteY1-262" fmla="*/ 0 h 1036320"/>
                <a:gd name="connsiteX2-263" fmla="*/ 1576810 w 2114586"/>
                <a:gd name="connsiteY2-264" fmla="*/ 0 h 1036320"/>
                <a:gd name="connsiteX3-265" fmla="*/ 1811447 w 2114586"/>
                <a:gd name="connsiteY3-266" fmla="*/ 120336 h 1036320"/>
                <a:gd name="connsiteX4-267" fmla="*/ 2114550 w 2114586"/>
                <a:gd name="connsiteY4-268" fmla="*/ 509588 h 1036320"/>
                <a:gd name="connsiteX5-269" fmla="*/ 1749534 w 2114586"/>
                <a:gd name="connsiteY5-270" fmla="*/ 930271 h 1036320"/>
                <a:gd name="connsiteX6-271" fmla="*/ 1576810 w 2114586"/>
                <a:gd name="connsiteY6-272" fmla="*/ 1036320 h 1036320"/>
                <a:gd name="connsiteX7-273" fmla="*/ 129861 w 2114586"/>
                <a:gd name="connsiteY7-274" fmla="*/ 1036320 h 1036320"/>
                <a:gd name="connsiteX8-275" fmla="*/ 0 w 2114586"/>
                <a:gd name="connsiteY8-276" fmla="*/ 906459 h 1036320"/>
                <a:gd name="connsiteX9-277" fmla="*/ 0 w 2114586"/>
                <a:gd name="connsiteY9-278" fmla="*/ 129861 h 1036320"/>
                <a:gd name="connsiteX0-279" fmla="*/ 0 w 2114598"/>
                <a:gd name="connsiteY0-280" fmla="*/ 129861 h 1036320"/>
                <a:gd name="connsiteX1-281" fmla="*/ 129861 w 2114598"/>
                <a:gd name="connsiteY1-282" fmla="*/ 0 h 1036320"/>
                <a:gd name="connsiteX2-283" fmla="*/ 1576810 w 2114598"/>
                <a:gd name="connsiteY2-284" fmla="*/ 0 h 1036320"/>
                <a:gd name="connsiteX3-285" fmla="*/ 1811447 w 2114598"/>
                <a:gd name="connsiteY3-286" fmla="*/ 120336 h 1036320"/>
                <a:gd name="connsiteX4-287" fmla="*/ 2114550 w 2114598"/>
                <a:gd name="connsiteY4-288" fmla="*/ 509588 h 1036320"/>
                <a:gd name="connsiteX5-289" fmla="*/ 1782871 w 2114598"/>
                <a:gd name="connsiteY5-290" fmla="*/ 939796 h 1036320"/>
                <a:gd name="connsiteX6-291" fmla="*/ 1576810 w 2114598"/>
                <a:gd name="connsiteY6-292" fmla="*/ 1036320 h 1036320"/>
                <a:gd name="connsiteX7-293" fmla="*/ 129861 w 2114598"/>
                <a:gd name="connsiteY7-294" fmla="*/ 1036320 h 1036320"/>
                <a:gd name="connsiteX8-295" fmla="*/ 0 w 2114598"/>
                <a:gd name="connsiteY8-296" fmla="*/ 906459 h 1036320"/>
                <a:gd name="connsiteX9-297" fmla="*/ 0 w 2114598"/>
                <a:gd name="connsiteY9-298" fmla="*/ 129861 h 1036320"/>
                <a:gd name="connsiteX0-299" fmla="*/ 0 w 2114598"/>
                <a:gd name="connsiteY0-300" fmla="*/ 129861 h 1036320"/>
                <a:gd name="connsiteX1-301" fmla="*/ 129861 w 2114598"/>
                <a:gd name="connsiteY1-302" fmla="*/ 0 h 1036320"/>
                <a:gd name="connsiteX2-303" fmla="*/ 1576810 w 2114598"/>
                <a:gd name="connsiteY2-304" fmla="*/ 0 h 1036320"/>
                <a:gd name="connsiteX3-305" fmla="*/ 1811447 w 2114598"/>
                <a:gd name="connsiteY3-306" fmla="*/ 120336 h 1036320"/>
                <a:gd name="connsiteX4-307" fmla="*/ 2114550 w 2114598"/>
                <a:gd name="connsiteY4-308" fmla="*/ 509588 h 1036320"/>
                <a:gd name="connsiteX5-309" fmla="*/ 1782871 w 2114598"/>
                <a:gd name="connsiteY5-310" fmla="*/ 939796 h 1036320"/>
                <a:gd name="connsiteX6-311" fmla="*/ 1576810 w 2114598"/>
                <a:gd name="connsiteY6-312" fmla="*/ 1036320 h 1036320"/>
                <a:gd name="connsiteX7-313" fmla="*/ 129861 w 2114598"/>
                <a:gd name="connsiteY7-314" fmla="*/ 1036320 h 1036320"/>
                <a:gd name="connsiteX8-315" fmla="*/ 0 w 2114598"/>
                <a:gd name="connsiteY8-316" fmla="*/ 906459 h 1036320"/>
                <a:gd name="connsiteX9-317" fmla="*/ 0 w 2114598"/>
                <a:gd name="connsiteY9-318" fmla="*/ 129861 h 1036320"/>
                <a:gd name="connsiteX0-319" fmla="*/ 0 w 2114614"/>
                <a:gd name="connsiteY0-320" fmla="*/ 129861 h 1036320"/>
                <a:gd name="connsiteX1-321" fmla="*/ 129861 w 2114614"/>
                <a:gd name="connsiteY1-322" fmla="*/ 0 h 1036320"/>
                <a:gd name="connsiteX2-323" fmla="*/ 1576810 w 2114614"/>
                <a:gd name="connsiteY2-324" fmla="*/ 0 h 1036320"/>
                <a:gd name="connsiteX3-325" fmla="*/ 1811447 w 2114614"/>
                <a:gd name="connsiteY3-326" fmla="*/ 120336 h 1036320"/>
                <a:gd name="connsiteX4-327" fmla="*/ 2114550 w 2114614"/>
                <a:gd name="connsiteY4-328" fmla="*/ 509588 h 1036320"/>
                <a:gd name="connsiteX5-329" fmla="*/ 1782871 w 2114614"/>
                <a:gd name="connsiteY5-330" fmla="*/ 939796 h 1036320"/>
                <a:gd name="connsiteX6-331" fmla="*/ 1576810 w 2114614"/>
                <a:gd name="connsiteY6-332" fmla="*/ 1036320 h 1036320"/>
                <a:gd name="connsiteX7-333" fmla="*/ 129861 w 2114614"/>
                <a:gd name="connsiteY7-334" fmla="*/ 1036320 h 1036320"/>
                <a:gd name="connsiteX8-335" fmla="*/ 0 w 2114614"/>
                <a:gd name="connsiteY8-336" fmla="*/ 906459 h 1036320"/>
                <a:gd name="connsiteX9-337" fmla="*/ 0 w 2114614"/>
                <a:gd name="connsiteY9-338" fmla="*/ 129861 h 1036320"/>
                <a:gd name="connsiteX0-339" fmla="*/ 0 w 2114586"/>
                <a:gd name="connsiteY0-340" fmla="*/ 129861 h 1036320"/>
                <a:gd name="connsiteX1-341" fmla="*/ 129861 w 2114586"/>
                <a:gd name="connsiteY1-342" fmla="*/ 0 h 1036320"/>
                <a:gd name="connsiteX2-343" fmla="*/ 1576810 w 2114586"/>
                <a:gd name="connsiteY2-344" fmla="*/ 0 h 1036320"/>
                <a:gd name="connsiteX3-345" fmla="*/ 1811447 w 2114586"/>
                <a:gd name="connsiteY3-346" fmla="*/ 120336 h 1036320"/>
                <a:gd name="connsiteX4-347" fmla="*/ 2114550 w 2114586"/>
                <a:gd name="connsiteY4-348" fmla="*/ 509588 h 1036320"/>
                <a:gd name="connsiteX5-349" fmla="*/ 1782871 w 2114586"/>
                <a:gd name="connsiteY5-350" fmla="*/ 939796 h 1036320"/>
                <a:gd name="connsiteX6-351" fmla="*/ 1576810 w 2114586"/>
                <a:gd name="connsiteY6-352" fmla="*/ 1036320 h 1036320"/>
                <a:gd name="connsiteX7-353" fmla="*/ 129861 w 2114586"/>
                <a:gd name="connsiteY7-354" fmla="*/ 1036320 h 1036320"/>
                <a:gd name="connsiteX8-355" fmla="*/ 0 w 2114586"/>
                <a:gd name="connsiteY8-356" fmla="*/ 906459 h 1036320"/>
                <a:gd name="connsiteX9-357" fmla="*/ 0 w 2114586"/>
                <a:gd name="connsiteY9-358" fmla="*/ 129861 h 1036320"/>
                <a:gd name="connsiteX0-359" fmla="*/ 0 w 2114586"/>
                <a:gd name="connsiteY0-360" fmla="*/ 129861 h 1036320"/>
                <a:gd name="connsiteX1-361" fmla="*/ 129861 w 2114586"/>
                <a:gd name="connsiteY1-362" fmla="*/ 0 h 1036320"/>
                <a:gd name="connsiteX2-363" fmla="*/ 1576810 w 2114586"/>
                <a:gd name="connsiteY2-364" fmla="*/ 0 h 1036320"/>
                <a:gd name="connsiteX3-365" fmla="*/ 1811447 w 2114586"/>
                <a:gd name="connsiteY3-366" fmla="*/ 120336 h 1036320"/>
                <a:gd name="connsiteX4-367" fmla="*/ 2114550 w 2114586"/>
                <a:gd name="connsiteY4-368" fmla="*/ 509588 h 1036320"/>
                <a:gd name="connsiteX5-369" fmla="*/ 1806683 w 2114586"/>
                <a:gd name="connsiteY5-370" fmla="*/ 944558 h 1036320"/>
                <a:gd name="connsiteX6-371" fmla="*/ 1576810 w 2114586"/>
                <a:gd name="connsiteY6-372" fmla="*/ 1036320 h 1036320"/>
                <a:gd name="connsiteX7-373" fmla="*/ 129861 w 2114586"/>
                <a:gd name="connsiteY7-374" fmla="*/ 1036320 h 1036320"/>
                <a:gd name="connsiteX8-375" fmla="*/ 0 w 2114586"/>
                <a:gd name="connsiteY8-376" fmla="*/ 906459 h 1036320"/>
                <a:gd name="connsiteX9-377" fmla="*/ 0 w 2114586"/>
                <a:gd name="connsiteY9-378" fmla="*/ 129861 h 1036320"/>
                <a:gd name="connsiteX0-379" fmla="*/ 0 w 2114731"/>
                <a:gd name="connsiteY0-380" fmla="*/ 129861 h 1036320"/>
                <a:gd name="connsiteX1-381" fmla="*/ 129861 w 2114731"/>
                <a:gd name="connsiteY1-382" fmla="*/ 0 h 1036320"/>
                <a:gd name="connsiteX2-383" fmla="*/ 1576810 w 2114731"/>
                <a:gd name="connsiteY2-384" fmla="*/ 0 h 1036320"/>
                <a:gd name="connsiteX3-385" fmla="*/ 1811447 w 2114731"/>
                <a:gd name="connsiteY3-386" fmla="*/ 120336 h 1036320"/>
                <a:gd name="connsiteX4-387" fmla="*/ 2114550 w 2114731"/>
                <a:gd name="connsiteY4-388" fmla="*/ 509588 h 1036320"/>
                <a:gd name="connsiteX5-389" fmla="*/ 1806683 w 2114731"/>
                <a:gd name="connsiteY5-390" fmla="*/ 944558 h 1036320"/>
                <a:gd name="connsiteX6-391" fmla="*/ 1576810 w 2114731"/>
                <a:gd name="connsiteY6-392" fmla="*/ 1036320 h 1036320"/>
                <a:gd name="connsiteX7-393" fmla="*/ 129861 w 2114731"/>
                <a:gd name="connsiteY7-394" fmla="*/ 1036320 h 1036320"/>
                <a:gd name="connsiteX8-395" fmla="*/ 0 w 2114731"/>
                <a:gd name="connsiteY8-396" fmla="*/ 906459 h 1036320"/>
                <a:gd name="connsiteX9-397" fmla="*/ 0 w 2114731"/>
                <a:gd name="connsiteY9-398" fmla="*/ 129861 h 1036320"/>
                <a:gd name="connsiteX0-399" fmla="*/ 0 w 2143202"/>
                <a:gd name="connsiteY0-400" fmla="*/ 129861 h 1036320"/>
                <a:gd name="connsiteX1-401" fmla="*/ 129861 w 2143202"/>
                <a:gd name="connsiteY1-402" fmla="*/ 0 h 1036320"/>
                <a:gd name="connsiteX2-403" fmla="*/ 1576810 w 2143202"/>
                <a:gd name="connsiteY2-404" fmla="*/ 0 h 1036320"/>
                <a:gd name="connsiteX3-405" fmla="*/ 1811447 w 2143202"/>
                <a:gd name="connsiteY3-406" fmla="*/ 120336 h 1036320"/>
                <a:gd name="connsiteX4-407" fmla="*/ 2143125 w 2143202"/>
                <a:gd name="connsiteY4-408" fmla="*/ 509588 h 1036320"/>
                <a:gd name="connsiteX5-409" fmla="*/ 1806683 w 2143202"/>
                <a:gd name="connsiteY5-410" fmla="*/ 944558 h 1036320"/>
                <a:gd name="connsiteX6-411" fmla="*/ 1576810 w 2143202"/>
                <a:gd name="connsiteY6-412" fmla="*/ 1036320 h 1036320"/>
                <a:gd name="connsiteX7-413" fmla="*/ 129861 w 2143202"/>
                <a:gd name="connsiteY7-414" fmla="*/ 1036320 h 1036320"/>
                <a:gd name="connsiteX8-415" fmla="*/ 0 w 2143202"/>
                <a:gd name="connsiteY8-416" fmla="*/ 906459 h 1036320"/>
                <a:gd name="connsiteX9-417" fmla="*/ 0 w 2143202"/>
                <a:gd name="connsiteY9-418" fmla="*/ 129861 h 1036320"/>
                <a:gd name="connsiteX0-419" fmla="*/ 0 w 2143202"/>
                <a:gd name="connsiteY0-420" fmla="*/ 129861 h 1036320"/>
                <a:gd name="connsiteX1-421" fmla="*/ 129861 w 2143202"/>
                <a:gd name="connsiteY1-422" fmla="*/ 0 h 1036320"/>
                <a:gd name="connsiteX2-423" fmla="*/ 1576810 w 2143202"/>
                <a:gd name="connsiteY2-424" fmla="*/ 0 h 1036320"/>
                <a:gd name="connsiteX3-425" fmla="*/ 1840022 w 2143202"/>
                <a:gd name="connsiteY3-426" fmla="*/ 107636 h 1036320"/>
                <a:gd name="connsiteX4-427" fmla="*/ 2143125 w 2143202"/>
                <a:gd name="connsiteY4-428" fmla="*/ 509588 h 1036320"/>
                <a:gd name="connsiteX5-429" fmla="*/ 1806683 w 2143202"/>
                <a:gd name="connsiteY5-430" fmla="*/ 944558 h 1036320"/>
                <a:gd name="connsiteX6-431" fmla="*/ 1576810 w 2143202"/>
                <a:gd name="connsiteY6-432" fmla="*/ 1036320 h 1036320"/>
                <a:gd name="connsiteX7-433" fmla="*/ 129861 w 2143202"/>
                <a:gd name="connsiteY7-434" fmla="*/ 1036320 h 1036320"/>
                <a:gd name="connsiteX8-435" fmla="*/ 0 w 2143202"/>
                <a:gd name="connsiteY8-436" fmla="*/ 906459 h 1036320"/>
                <a:gd name="connsiteX9-437" fmla="*/ 0 w 2143202"/>
                <a:gd name="connsiteY9-438" fmla="*/ 129861 h 10363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</a:cxnLst>
              <a:rect l="l" t="t" r="r" b="b"/>
              <a:pathLst>
                <a:path w="2143202" h="1036320">
                  <a:moveTo>
                    <a:pt x="0" y="129861"/>
                  </a:moveTo>
                  <a:cubicBezTo>
                    <a:pt x="0" y="58141"/>
                    <a:pt x="58141" y="0"/>
                    <a:pt x="129861" y="0"/>
                  </a:cubicBezTo>
                  <a:lnTo>
                    <a:pt x="1576810" y="0"/>
                  </a:lnTo>
                  <a:cubicBezTo>
                    <a:pt x="1648530" y="0"/>
                    <a:pt x="1782872" y="69254"/>
                    <a:pt x="1840022" y="107636"/>
                  </a:cubicBezTo>
                  <a:cubicBezTo>
                    <a:pt x="2052180" y="223100"/>
                    <a:pt x="2145278" y="375075"/>
                    <a:pt x="2143125" y="509588"/>
                  </a:cubicBezTo>
                  <a:cubicBezTo>
                    <a:pt x="2145278" y="633941"/>
                    <a:pt x="2104568" y="794805"/>
                    <a:pt x="1806683" y="944558"/>
                  </a:cubicBezTo>
                  <a:cubicBezTo>
                    <a:pt x="1720959" y="1021040"/>
                    <a:pt x="1648530" y="1036320"/>
                    <a:pt x="1576810" y="1036320"/>
                  </a:cubicBezTo>
                  <a:lnTo>
                    <a:pt x="129861" y="1036320"/>
                  </a:lnTo>
                  <a:cubicBezTo>
                    <a:pt x="58141" y="1036320"/>
                    <a:pt x="0" y="978179"/>
                    <a:pt x="0" y="906459"/>
                  </a:cubicBezTo>
                  <a:lnTo>
                    <a:pt x="0" y="129861"/>
                  </a:lnTo>
                  <a:close/>
                </a:path>
              </a:pathLst>
            </a:custGeom>
            <a:solidFill>
              <a:srgbClr val="E11F2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flipH="1">
              <a:off x="3625516" y="2487719"/>
              <a:ext cx="2874186" cy="792595"/>
            </a:xfrm>
            <a:custGeom>
              <a:avLst/>
              <a:gdLst>
                <a:gd name="connsiteX0" fmla="*/ 5051503 w 5428342"/>
                <a:gd name="connsiteY0" fmla="*/ 225265 h 1497017"/>
                <a:gd name="connsiteX1" fmla="*/ 5175324 w 5428342"/>
                <a:gd name="connsiteY1" fmla="*/ 349086 h 1497017"/>
                <a:gd name="connsiteX2" fmla="*/ 5175324 w 5428342"/>
                <a:gd name="connsiteY2" fmla="*/ 748509 h 1497017"/>
                <a:gd name="connsiteX3" fmla="*/ 5174003 w 5428342"/>
                <a:gd name="connsiteY3" fmla="*/ 748509 h 1497017"/>
                <a:gd name="connsiteX4" fmla="*/ 5174003 w 5428342"/>
                <a:gd name="connsiteY4" fmla="*/ 748509 h 1497017"/>
                <a:gd name="connsiteX5" fmla="*/ 5175323 w 5428342"/>
                <a:gd name="connsiteY5" fmla="*/ 748509 h 1497017"/>
                <a:gd name="connsiteX6" fmla="*/ 5175323 w 5428342"/>
                <a:gd name="connsiteY6" fmla="*/ 1147932 h 1497017"/>
                <a:gd name="connsiteX7" fmla="*/ 5051502 w 5428342"/>
                <a:gd name="connsiteY7" fmla="*/ 1271753 h 1497017"/>
                <a:gd name="connsiteX8" fmla="*/ 4181935 w 5428342"/>
                <a:gd name="connsiteY8" fmla="*/ 1271753 h 1497017"/>
                <a:gd name="connsiteX9" fmla="*/ 3733494 w 5428342"/>
                <a:gd name="connsiteY9" fmla="*/ 1271753 h 1497017"/>
                <a:gd name="connsiteX10" fmla="*/ 3639436 w 5428342"/>
                <a:gd name="connsiteY10" fmla="*/ 1271753 h 1497017"/>
                <a:gd name="connsiteX11" fmla="*/ 3514076 w 5428342"/>
                <a:gd name="connsiteY11" fmla="*/ 1244454 h 1497017"/>
                <a:gd name="connsiteX12" fmla="*/ 3342954 w 5428342"/>
                <a:gd name="connsiteY12" fmla="*/ 1141461 h 1497017"/>
                <a:gd name="connsiteX13" fmla="*/ 3326962 w 5428342"/>
                <a:gd name="connsiteY13" fmla="*/ 1131780 h 1497017"/>
                <a:gd name="connsiteX14" fmla="*/ 2818407 w 5428342"/>
                <a:gd name="connsiteY14" fmla="*/ 838338 h 1497017"/>
                <a:gd name="connsiteX15" fmla="*/ 2609938 w 5428342"/>
                <a:gd name="connsiteY15" fmla="*/ 838338 h 1497017"/>
                <a:gd name="connsiteX16" fmla="*/ 1984645 w 5428342"/>
                <a:gd name="connsiteY16" fmla="*/ 1199139 h 1497017"/>
                <a:gd name="connsiteX17" fmla="*/ 1981719 w 5428342"/>
                <a:gd name="connsiteY17" fmla="*/ 1199139 h 1497017"/>
                <a:gd name="connsiteX18" fmla="*/ 1906428 w 5428342"/>
                <a:gd name="connsiteY18" fmla="*/ 1244454 h 1497017"/>
                <a:gd name="connsiteX19" fmla="*/ 1781068 w 5428342"/>
                <a:gd name="connsiteY19" fmla="*/ 1271753 h 1497017"/>
                <a:gd name="connsiteX20" fmla="*/ 1734358 w 5428342"/>
                <a:gd name="connsiteY20" fmla="*/ 1271753 h 1497017"/>
                <a:gd name="connsiteX21" fmla="*/ 1238568 w 5428342"/>
                <a:gd name="connsiteY21" fmla="*/ 1271753 h 1497017"/>
                <a:gd name="connsiteX22" fmla="*/ 376844 w 5428342"/>
                <a:gd name="connsiteY22" fmla="*/ 1271753 h 1497017"/>
                <a:gd name="connsiteX23" fmla="*/ 253023 w 5428342"/>
                <a:gd name="connsiteY23" fmla="*/ 1147932 h 1497017"/>
                <a:gd name="connsiteX24" fmla="*/ 253023 w 5428342"/>
                <a:gd name="connsiteY24" fmla="*/ 851378 h 1497017"/>
                <a:gd name="connsiteX25" fmla="*/ 252910 w 5428342"/>
                <a:gd name="connsiteY25" fmla="*/ 851378 h 1497017"/>
                <a:gd name="connsiteX26" fmla="*/ 252910 w 5428342"/>
                <a:gd name="connsiteY26" fmla="*/ 645638 h 1497017"/>
                <a:gd name="connsiteX27" fmla="*/ 253024 w 5428342"/>
                <a:gd name="connsiteY27" fmla="*/ 645638 h 1497017"/>
                <a:gd name="connsiteX28" fmla="*/ 253024 w 5428342"/>
                <a:gd name="connsiteY28" fmla="*/ 349086 h 1497017"/>
                <a:gd name="connsiteX29" fmla="*/ 376845 w 5428342"/>
                <a:gd name="connsiteY29" fmla="*/ 225265 h 1497017"/>
                <a:gd name="connsiteX30" fmla="*/ 1238569 w 5428342"/>
                <a:gd name="connsiteY30" fmla="*/ 225265 h 1497017"/>
                <a:gd name="connsiteX31" fmla="*/ 1734359 w 5428342"/>
                <a:gd name="connsiteY31" fmla="*/ 225265 h 1497017"/>
                <a:gd name="connsiteX32" fmla="*/ 1781069 w 5428342"/>
                <a:gd name="connsiteY32" fmla="*/ 225265 h 1497017"/>
                <a:gd name="connsiteX33" fmla="*/ 1906429 w 5428342"/>
                <a:gd name="connsiteY33" fmla="*/ 252564 h 1497017"/>
                <a:gd name="connsiteX34" fmla="*/ 1981720 w 5428342"/>
                <a:gd name="connsiteY34" fmla="*/ 297879 h 1497017"/>
                <a:gd name="connsiteX35" fmla="*/ 1984646 w 5428342"/>
                <a:gd name="connsiteY35" fmla="*/ 297879 h 1497017"/>
                <a:gd name="connsiteX36" fmla="*/ 2609939 w 5428342"/>
                <a:gd name="connsiteY36" fmla="*/ 658680 h 1497017"/>
                <a:gd name="connsiteX37" fmla="*/ 2818408 w 5428342"/>
                <a:gd name="connsiteY37" fmla="*/ 658680 h 1497017"/>
                <a:gd name="connsiteX38" fmla="*/ 3326963 w 5428342"/>
                <a:gd name="connsiteY38" fmla="*/ 365238 h 1497017"/>
                <a:gd name="connsiteX39" fmla="*/ 3342955 w 5428342"/>
                <a:gd name="connsiteY39" fmla="*/ 355557 h 1497017"/>
                <a:gd name="connsiteX40" fmla="*/ 3514076 w 5428342"/>
                <a:gd name="connsiteY40" fmla="*/ 252564 h 1497017"/>
                <a:gd name="connsiteX41" fmla="*/ 3639436 w 5428342"/>
                <a:gd name="connsiteY41" fmla="*/ 225265 h 1497017"/>
                <a:gd name="connsiteX42" fmla="*/ 3733495 w 5428342"/>
                <a:gd name="connsiteY42" fmla="*/ 225265 h 1497017"/>
                <a:gd name="connsiteX43" fmla="*/ 4181936 w 5428342"/>
                <a:gd name="connsiteY43" fmla="*/ 225265 h 1497017"/>
                <a:gd name="connsiteX44" fmla="*/ 3605041 w 5428342"/>
                <a:gd name="connsiteY44" fmla="*/ 0 h 1497017"/>
                <a:gd name="connsiteX45" fmla="*/ 3392166 w 5428342"/>
                <a:gd name="connsiteY45" fmla="*/ 58972 h 1497017"/>
                <a:gd name="connsiteX46" fmla="*/ 2818407 w 5428342"/>
                <a:gd name="connsiteY46" fmla="*/ 395057 h 1497017"/>
                <a:gd name="connsiteX47" fmla="*/ 2609938 w 5428342"/>
                <a:gd name="connsiteY47" fmla="*/ 395057 h 1497017"/>
                <a:gd name="connsiteX48" fmla="*/ 2214473 w 5428342"/>
                <a:gd name="connsiteY48" fmla="*/ 166869 h 1497017"/>
                <a:gd name="connsiteX49" fmla="*/ 2121315 w 5428342"/>
                <a:gd name="connsiteY49" fmla="*/ 109372 h 1497017"/>
                <a:gd name="connsiteX50" fmla="*/ 2037624 w 5428342"/>
                <a:gd name="connsiteY50" fmla="*/ 58972 h 1497017"/>
                <a:gd name="connsiteX51" fmla="*/ 1824749 w 5428342"/>
                <a:gd name="connsiteY51" fmla="*/ 0 h 1497017"/>
                <a:gd name="connsiteX52" fmla="*/ 1230424 w 5428342"/>
                <a:gd name="connsiteY52" fmla="*/ 849 h 1497017"/>
                <a:gd name="connsiteX53" fmla="*/ 1230424 w 5428342"/>
                <a:gd name="connsiteY53" fmla="*/ 2413 h 1497017"/>
                <a:gd name="connsiteX54" fmla="*/ 133438 w 5428342"/>
                <a:gd name="connsiteY54" fmla="*/ 2413 h 1497017"/>
                <a:gd name="connsiteX55" fmla="*/ 0 w 5428342"/>
                <a:gd name="connsiteY55" fmla="*/ 135851 h 1497017"/>
                <a:gd name="connsiteX56" fmla="*/ 0 w 5428342"/>
                <a:gd name="connsiteY56" fmla="*/ 914375 h 1497017"/>
                <a:gd name="connsiteX57" fmla="*/ 0 w 5428342"/>
                <a:gd name="connsiteY57" fmla="*/ 1363579 h 1497017"/>
                <a:gd name="connsiteX58" fmla="*/ 133438 w 5428342"/>
                <a:gd name="connsiteY58" fmla="*/ 1497017 h 1497017"/>
                <a:gd name="connsiteX59" fmla="*/ 1686405 w 5428342"/>
                <a:gd name="connsiteY59" fmla="*/ 1497017 h 1497017"/>
                <a:gd name="connsiteX60" fmla="*/ 1686405 w 5428342"/>
                <a:gd name="connsiteY60" fmla="*/ 1496820 h 1497017"/>
                <a:gd name="connsiteX61" fmla="*/ 1824749 w 5428342"/>
                <a:gd name="connsiteY61" fmla="*/ 1497017 h 1497017"/>
                <a:gd name="connsiteX62" fmla="*/ 2037624 w 5428342"/>
                <a:gd name="connsiteY62" fmla="*/ 1438045 h 1497017"/>
                <a:gd name="connsiteX63" fmla="*/ 2121315 w 5428342"/>
                <a:gd name="connsiteY63" fmla="*/ 1387645 h 1497017"/>
                <a:gd name="connsiteX64" fmla="*/ 2154423 w 5428342"/>
                <a:gd name="connsiteY64" fmla="*/ 1367211 h 1497017"/>
                <a:gd name="connsiteX65" fmla="*/ 2609938 w 5428342"/>
                <a:gd name="connsiteY65" fmla="*/ 1104373 h 1497017"/>
                <a:gd name="connsiteX66" fmla="*/ 2818407 w 5428342"/>
                <a:gd name="connsiteY66" fmla="*/ 1104373 h 1497017"/>
                <a:gd name="connsiteX67" fmla="*/ 3119246 w 5428342"/>
                <a:gd name="connsiteY67" fmla="*/ 1277961 h 1497017"/>
                <a:gd name="connsiteX68" fmla="*/ 3119246 w 5428342"/>
                <a:gd name="connsiteY68" fmla="*/ 1280155 h 1497017"/>
                <a:gd name="connsiteX69" fmla="*/ 3180682 w 5428342"/>
                <a:gd name="connsiteY69" fmla="*/ 1317854 h 1497017"/>
                <a:gd name="connsiteX70" fmla="*/ 3377450 w 5428342"/>
                <a:gd name="connsiteY70" fmla="*/ 1438045 h 1497017"/>
                <a:gd name="connsiteX71" fmla="*/ 3590324 w 5428342"/>
                <a:gd name="connsiteY71" fmla="*/ 1497017 h 1497017"/>
                <a:gd name="connsiteX72" fmla="*/ 3630476 w 5428342"/>
                <a:gd name="connsiteY72" fmla="*/ 1496960 h 1497017"/>
                <a:gd name="connsiteX73" fmla="*/ 3630476 w 5428342"/>
                <a:gd name="connsiteY73" fmla="*/ 1497017 h 1497017"/>
                <a:gd name="connsiteX74" fmla="*/ 5294904 w 5428342"/>
                <a:gd name="connsiteY74" fmla="*/ 1497017 h 1497017"/>
                <a:gd name="connsiteX75" fmla="*/ 5428342 w 5428342"/>
                <a:gd name="connsiteY75" fmla="*/ 1363579 h 1497017"/>
                <a:gd name="connsiteX76" fmla="*/ 5428342 w 5428342"/>
                <a:gd name="connsiteY76" fmla="*/ 914375 h 1497017"/>
                <a:gd name="connsiteX77" fmla="*/ 5428342 w 5428342"/>
                <a:gd name="connsiteY77" fmla="*/ 135851 h 1497017"/>
                <a:gd name="connsiteX78" fmla="*/ 5294904 w 5428342"/>
                <a:gd name="connsiteY78" fmla="*/ 2413 h 149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428342" h="1497017">
                  <a:moveTo>
                    <a:pt x="5051503" y="225265"/>
                  </a:moveTo>
                  <a:cubicBezTo>
                    <a:pt x="5119887" y="225265"/>
                    <a:pt x="5175324" y="280702"/>
                    <a:pt x="5175324" y="349086"/>
                  </a:cubicBezTo>
                  <a:lnTo>
                    <a:pt x="5175324" y="748509"/>
                  </a:lnTo>
                  <a:lnTo>
                    <a:pt x="5174003" y="748509"/>
                  </a:lnTo>
                  <a:lnTo>
                    <a:pt x="5174003" y="748509"/>
                  </a:lnTo>
                  <a:lnTo>
                    <a:pt x="5175323" y="748509"/>
                  </a:lnTo>
                  <a:lnTo>
                    <a:pt x="5175323" y="1147932"/>
                  </a:lnTo>
                  <a:cubicBezTo>
                    <a:pt x="5175323" y="1216316"/>
                    <a:pt x="5119886" y="1271753"/>
                    <a:pt x="5051502" y="1271753"/>
                  </a:cubicBezTo>
                  <a:lnTo>
                    <a:pt x="4181935" y="1271753"/>
                  </a:lnTo>
                  <a:lnTo>
                    <a:pt x="3733494" y="1271753"/>
                  </a:lnTo>
                  <a:lnTo>
                    <a:pt x="3639436" y="1271753"/>
                  </a:lnTo>
                  <a:cubicBezTo>
                    <a:pt x="3606696" y="1267479"/>
                    <a:pt x="3543196" y="1263204"/>
                    <a:pt x="3514076" y="1244454"/>
                  </a:cubicBezTo>
                  <a:cubicBezTo>
                    <a:pt x="3453199" y="1208094"/>
                    <a:pt x="3396266" y="1173732"/>
                    <a:pt x="3342954" y="1141461"/>
                  </a:cubicBezTo>
                  <a:lnTo>
                    <a:pt x="3326962" y="1131780"/>
                  </a:lnTo>
                  <a:lnTo>
                    <a:pt x="2818407" y="838338"/>
                  </a:lnTo>
                  <a:cubicBezTo>
                    <a:pt x="2761246" y="806413"/>
                    <a:pt x="2667099" y="806413"/>
                    <a:pt x="2609938" y="838338"/>
                  </a:cubicBezTo>
                  <a:lnTo>
                    <a:pt x="1984645" y="1199139"/>
                  </a:lnTo>
                  <a:lnTo>
                    <a:pt x="1981719" y="1199139"/>
                  </a:lnTo>
                  <a:lnTo>
                    <a:pt x="1906428" y="1244454"/>
                  </a:lnTo>
                  <a:cubicBezTo>
                    <a:pt x="1877307" y="1263204"/>
                    <a:pt x="1813808" y="1267479"/>
                    <a:pt x="1781068" y="1271753"/>
                  </a:cubicBezTo>
                  <a:lnTo>
                    <a:pt x="1734358" y="1271753"/>
                  </a:lnTo>
                  <a:lnTo>
                    <a:pt x="1238568" y="1271753"/>
                  </a:lnTo>
                  <a:lnTo>
                    <a:pt x="376844" y="1271753"/>
                  </a:lnTo>
                  <a:cubicBezTo>
                    <a:pt x="308460" y="1271753"/>
                    <a:pt x="253023" y="1216316"/>
                    <a:pt x="253023" y="1147932"/>
                  </a:cubicBezTo>
                  <a:lnTo>
                    <a:pt x="253023" y="851378"/>
                  </a:lnTo>
                  <a:lnTo>
                    <a:pt x="252910" y="851378"/>
                  </a:lnTo>
                  <a:lnTo>
                    <a:pt x="252910" y="645638"/>
                  </a:lnTo>
                  <a:lnTo>
                    <a:pt x="253024" y="645638"/>
                  </a:lnTo>
                  <a:lnTo>
                    <a:pt x="253024" y="349086"/>
                  </a:lnTo>
                  <a:cubicBezTo>
                    <a:pt x="253024" y="280702"/>
                    <a:pt x="308461" y="225265"/>
                    <a:pt x="376845" y="225265"/>
                  </a:cubicBezTo>
                  <a:lnTo>
                    <a:pt x="1238569" y="225265"/>
                  </a:lnTo>
                  <a:lnTo>
                    <a:pt x="1734359" y="225265"/>
                  </a:lnTo>
                  <a:lnTo>
                    <a:pt x="1781069" y="225265"/>
                  </a:lnTo>
                  <a:cubicBezTo>
                    <a:pt x="1813808" y="229540"/>
                    <a:pt x="1877308" y="233814"/>
                    <a:pt x="1906429" y="252564"/>
                  </a:cubicBezTo>
                  <a:lnTo>
                    <a:pt x="1981720" y="297879"/>
                  </a:lnTo>
                  <a:lnTo>
                    <a:pt x="1984646" y="297879"/>
                  </a:lnTo>
                  <a:lnTo>
                    <a:pt x="2609939" y="658680"/>
                  </a:lnTo>
                  <a:cubicBezTo>
                    <a:pt x="2667099" y="690605"/>
                    <a:pt x="2761247" y="690605"/>
                    <a:pt x="2818408" y="658680"/>
                  </a:cubicBezTo>
                  <a:lnTo>
                    <a:pt x="3326963" y="365238"/>
                  </a:lnTo>
                  <a:lnTo>
                    <a:pt x="3342955" y="355557"/>
                  </a:lnTo>
                  <a:cubicBezTo>
                    <a:pt x="3396266" y="323286"/>
                    <a:pt x="3453200" y="288924"/>
                    <a:pt x="3514076" y="252564"/>
                  </a:cubicBezTo>
                  <a:cubicBezTo>
                    <a:pt x="3543197" y="233814"/>
                    <a:pt x="3606697" y="229540"/>
                    <a:pt x="3639436" y="225265"/>
                  </a:cubicBezTo>
                  <a:lnTo>
                    <a:pt x="3733495" y="225265"/>
                  </a:lnTo>
                  <a:lnTo>
                    <a:pt x="4181936" y="225265"/>
                  </a:lnTo>
                  <a:close/>
                  <a:moveTo>
                    <a:pt x="3605041" y="0"/>
                  </a:moveTo>
                  <a:cubicBezTo>
                    <a:pt x="3490656" y="2769"/>
                    <a:pt x="3467950" y="22427"/>
                    <a:pt x="3392166" y="58972"/>
                  </a:cubicBezTo>
                  <a:cubicBezTo>
                    <a:pt x="3279295" y="124100"/>
                    <a:pt x="2948779" y="339043"/>
                    <a:pt x="2818407" y="395057"/>
                  </a:cubicBezTo>
                  <a:cubicBezTo>
                    <a:pt x="2688036" y="451071"/>
                    <a:pt x="2667099" y="428663"/>
                    <a:pt x="2609938" y="395057"/>
                  </a:cubicBezTo>
                  <a:lnTo>
                    <a:pt x="2214473" y="166869"/>
                  </a:lnTo>
                  <a:lnTo>
                    <a:pt x="2121315" y="109372"/>
                  </a:lnTo>
                  <a:cubicBezTo>
                    <a:pt x="2087603" y="88662"/>
                    <a:pt x="2058788" y="71184"/>
                    <a:pt x="2037624" y="58972"/>
                  </a:cubicBezTo>
                  <a:cubicBezTo>
                    <a:pt x="1961840" y="22427"/>
                    <a:pt x="1939134" y="2769"/>
                    <a:pt x="1824749" y="0"/>
                  </a:cubicBezTo>
                  <a:lnTo>
                    <a:pt x="1230424" y="849"/>
                  </a:lnTo>
                  <a:lnTo>
                    <a:pt x="1230424" y="2413"/>
                  </a:lnTo>
                  <a:lnTo>
                    <a:pt x="133438" y="2413"/>
                  </a:lnTo>
                  <a:cubicBezTo>
                    <a:pt x="59742" y="2413"/>
                    <a:pt x="0" y="62155"/>
                    <a:pt x="0" y="135851"/>
                  </a:cubicBezTo>
                  <a:lnTo>
                    <a:pt x="0" y="914375"/>
                  </a:lnTo>
                  <a:lnTo>
                    <a:pt x="0" y="1363579"/>
                  </a:lnTo>
                  <a:cubicBezTo>
                    <a:pt x="0" y="1437275"/>
                    <a:pt x="59742" y="1497017"/>
                    <a:pt x="133438" y="1497017"/>
                  </a:cubicBezTo>
                  <a:lnTo>
                    <a:pt x="1686405" y="1497017"/>
                  </a:lnTo>
                  <a:lnTo>
                    <a:pt x="1686405" y="1496820"/>
                  </a:lnTo>
                  <a:lnTo>
                    <a:pt x="1824749" y="1497017"/>
                  </a:lnTo>
                  <a:cubicBezTo>
                    <a:pt x="1939134" y="1494248"/>
                    <a:pt x="1961840" y="1474590"/>
                    <a:pt x="2037624" y="1438045"/>
                  </a:cubicBezTo>
                  <a:cubicBezTo>
                    <a:pt x="2058788" y="1425834"/>
                    <a:pt x="2087603" y="1408355"/>
                    <a:pt x="2121315" y="1387645"/>
                  </a:cubicBezTo>
                  <a:lnTo>
                    <a:pt x="2154423" y="1367211"/>
                  </a:lnTo>
                  <a:lnTo>
                    <a:pt x="2609938" y="1104373"/>
                  </a:lnTo>
                  <a:cubicBezTo>
                    <a:pt x="2667099" y="1070767"/>
                    <a:pt x="2761246" y="1070767"/>
                    <a:pt x="2818407" y="1104373"/>
                  </a:cubicBezTo>
                  <a:lnTo>
                    <a:pt x="3119246" y="1277961"/>
                  </a:lnTo>
                  <a:lnTo>
                    <a:pt x="3119246" y="1280155"/>
                  </a:lnTo>
                  <a:lnTo>
                    <a:pt x="3180682" y="1317854"/>
                  </a:lnTo>
                  <a:cubicBezTo>
                    <a:pt x="3262190" y="1368131"/>
                    <a:pt x="3335123" y="1413622"/>
                    <a:pt x="3377450" y="1438045"/>
                  </a:cubicBezTo>
                  <a:cubicBezTo>
                    <a:pt x="3453233" y="1474590"/>
                    <a:pt x="3475939" y="1494248"/>
                    <a:pt x="3590324" y="1497017"/>
                  </a:cubicBezTo>
                  <a:lnTo>
                    <a:pt x="3630476" y="1496960"/>
                  </a:lnTo>
                  <a:lnTo>
                    <a:pt x="3630476" y="1497017"/>
                  </a:lnTo>
                  <a:lnTo>
                    <a:pt x="5294904" y="1497017"/>
                  </a:lnTo>
                  <a:cubicBezTo>
                    <a:pt x="5368600" y="1497017"/>
                    <a:pt x="5428342" y="1437275"/>
                    <a:pt x="5428342" y="1363579"/>
                  </a:cubicBezTo>
                  <a:lnTo>
                    <a:pt x="5428342" y="914375"/>
                  </a:lnTo>
                  <a:lnTo>
                    <a:pt x="5428342" y="135851"/>
                  </a:lnTo>
                  <a:cubicBezTo>
                    <a:pt x="5428342" y="62155"/>
                    <a:pt x="5368600" y="2413"/>
                    <a:pt x="5294904" y="241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EAEAEA"/>
                </a:gs>
                <a:gs pos="0">
                  <a:sysClr val="window" lastClr="FFFFFF"/>
                </a:gs>
              </a:gsLst>
              <a:lin ang="189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9" name="Group 52"/>
            <p:cNvGrpSpPr>
              <a:grpSpLocks noChangeAspect="1"/>
            </p:cNvGrpSpPr>
            <p:nvPr/>
          </p:nvGrpSpPr>
          <p:grpSpPr bwMode="auto">
            <a:xfrm>
              <a:off x="4086918" y="2725857"/>
              <a:ext cx="319083" cy="316315"/>
              <a:chOff x="3783" y="2102"/>
              <a:chExt cx="116" cy="115"/>
            </a:xfrm>
            <a:solidFill>
              <a:sysClr val="window" lastClr="FFFFFF"/>
            </a:solidFill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8" name="Freeform 53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Freeform 54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" name="Freeform 55"/>
              <p:cNvSpPr/>
              <p:nvPr/>
            </p:nvSpPr>
            <p:spPr bwMode="auto">
              <a:xfrm>
                <a:off x="3839" y="2115"/>
                <a:ext cx="7" cy="10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4 h 4"/>
                  <a:gd name="T4" fmla="*/ 3 w 3"/>
                  <a:gd name="T5" fmla="*/ 3 h 4"/>
                  <a:gd name="T6" fmla="*/ 3 w 3"/>
                  <a:gd name="T7" fmla="*/ 0 h 4"/>
                  <a:gd name="T8" fmla="*/ 1 w 3"/>
                  <a:gd name="T9" fmla="*/ 0 h 4"/>
                  <a:gd name="T10" fmla="*/ 0 w 3"/>
                  <a:gd name="T11" fmla="*/ 0 h 4"/>
                  <a:gd name="T12" fmla="*/ 0 w 3"/>
                  <a:gd name="T13" fmla="*/ 3 h 4"/>
                  <a:gd name="T14" fmla="*/ 1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" name="Freeform 56"/>
              <p:cNvSpPr/>
              <p:nvPr/>
            </p:nvSpPr>
            <p:spPr bwMode="auto">
              <a:xfrm>
                <a:off x="3839" y="2195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1 h 4"/>
                  <a:gd name="T14" fmla="*/ 1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" name="Freeform 57"/>
              <p:cNvSpPr/>
              <p:nvPr/>
            </p:nvSpPr>
            <p:spPr bwMode="auto">
              <a:xfrm>
                <a:off x="3796" y="2155"/>
                <a:ext cx="10" cy="10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0 h 4"/>
                  <a:gd name="T4" fmla="*/ 0 w 4"/>
                  <a:gd name="T5" fmla="*/ 2 h 4"/>
                  <a:gd name="T6" fmla="*/ 0 w 4"/>
                  <a:gd name="T7" fmla="*/ 4 h 4"/>
                  <a:gd name="T8" fmla="*/ 3 w 4"/>
                  <a:gd name="T9" fmla="*/ 4 h 4"/>
                  <a:gd name="T10" fmla="*/ 4 w 4"/>
                  <a:gd name="T11" fmla="*/ 2 h 4"/>
                  <a:gd name="T12" fmla="*/ 4 w 4"/>
                  <a:gd name="T13" fmla="*/ 2 h 4"/>
                  <a:gd name="T14" fmla="*/ 3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" name="Freeform 58"/>
              <p:cNvSpPr/>
              <p:nvPr/>
            </p:nvSpPr>
            <p:spPr bwMode="auto">
              <a:xfrm>
                <a:off x="3877" y="2155"/>
                <a:ext cx="10" cy="10"/>
              </a:xfrm>
              <a:custGeom>
                <a:avLst/>
                <a:gdLst>
                  <a:gd name="T0" fmla="*/ 4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0 w 4"/>
                  <a:gd name="T7" fmla="*/ 2 h 4"/>
                  <a:gd name="T8" fmla="*/ 2 w 4"/>
                  <a:gd name="T9" fmla="*/ 4 h 4"/>
                  <a:gd name="T10" fmla="*/ 4 w 4"/>
                  <a:gd name="T11" fmla="*/ 4 h 4"/>
                  <a:gd name="T12" fmla="*/ 4 w 4"/>
                  <a:gd name="T13" fmla="*/ 2 h 4"/>
                  <a:gd name="T14" fmla="*/ 4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1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" name="Freeform 59"/>
              <p:cNvSpPr/>
              <p:nvPr/>
            </p:nvSpPr>
            <p:spPr bwMode="auto">
              <a:xfrm>
                <a:off x="3813" y="2127"/>
                <a:ext cx="33" cy="38"/>
              </a:xfrm>
              <a:custGeom>
                <a:avLst/>
                <a:gdLst>
                  <a:gd name="T0" fmla="*/ 11 w 13"/>
                  <a:gd name="T1" fmla="*/ 0 h 15"/>
                  <a:gd name="T2" fmla="*/ 10 w 13"/>
                  <a:gd name="T3" fmla="*/ 2 h 15"/>
                  <a:gd name="T4" fmla="*/ 10 w 13"/>
                  <a:gd name="T5" fmla="*/ 11 h 15"/>
                  <a:gd name="T6" fmla="*/ 9 w 13"/>
                  <a:gd name="T7" fmla="*/ 12 h 15"/>
                  <a:gd name="T8" fmla="*/ 2 w 13"/>
                  <a:gd name="T9" fmla="*/ 12 h 15"/>
                  <a:gd name="T10" fmla="*/ 0 w 13"/>
                  <a:gd name="T11" fmla="*/ 14 h 15"/>
                  <a:gd name="T12" fmla="*/ 2 w 13"/>
                  <a:gd name="T13" fmla="*/ 15 h 15"/>
                  <a:gd name="T14" fmla="*/ 11 w 13"/>
                  <a:gd name="T15" fmla="*/ 15 h 15"/>
                  <a:gd name="T16" fmla="*/ 12 w 13"/>
                  <a:gd name="T17" fmla="*/ 15 h 15"/>
                  <a:gd name="T18" fmla="*/ 12 w 13"/>
                  <a:gd name="T19" fmla="*/ 15 h 15"/>
                  <a:gd name="T20" fmla="*/ 13 w 13"/>
                  <a:gd name="T21" fmla="*/ 13 h 15"/>
                  <a:gd name="T22" fmla="*/ 13 w 13"/>
                  <a:gd name="T23" fmla="*/ 2 h 15"/>
                  <a:gd name="T24" fmla="*/ 11 w 13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5">
                    <a:moveTo>
                      <a:pt x="11" y="0"/>
                    </a:moveTo>
                    <a:cubicBezTo>
                      <a:pt x="10" y="0"/>
                      <a:pt x="10" y="1"/>
                      <a:pt x="10" y="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2"/>
                      <a:pt x="9" y="12"/>
                      <a:pt x="9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4"/>
                      <a:pt x="1" y="15"/>
                      <a:pt x="2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2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Group 68"/>
            <p:cNvGrpSpPr>
              <a:grpSpLocks noChangeAspect="1"/>
            </p:cNvGrpSpPr>
            <p:nvPr/>
          </p:nvGrpSpPr>
          <p:grpSpPr bwMode="auto">
            <a:xfrm>
              <a:off x="5747351" y="2737799"/>
              <a:ext cx="303524" cy="292432"/>
              <a:chOff x="3770" y="2095"/>
              <a:chExt cx="137" cy="132"/>
            </a:xfrm>
            <a:solidFill>
              <a:sysClr val="window" lastClr="FFFFFF"/>
            </a:solidFill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" name="Freeform 69"/>
              <p:cNvSpPr/>
              <p:nvPr/>
            </p:nvSpPr>
            <p:spPr bwMode="auto">
              <a:xfrm>
                <a:off x="3770" y="2190"/>
                <a:ext cx="137" cy="37"/>
              </a:xfrm>
              <a:custGeom>
                <a:avLst/>
                <a:gdLst>
                  <a:gd name="T0" fmla="*/ 52 w 55"/>
                  <a:gd name="T1" fmla="*/ 6 h 15"/>
                  <a:gd name="T2" fmla="*/ 38 w 55"/>
                  <a:gd name="T3" fmla="*/ 6 h 15"/>
                  <a:gd name="T4" fmla="*/ 37 w 55"/>
                  <a:gd name="T5" fmla="*/ 6 h 15"/>
                  <a:gd name="T6" fmla="*/ 37 w 55"/>
                  <a:gd name="T7" fmla="*/ 3 h 15"/>
                  <a:gd name="T8" fmla="*/ 37 w 55"/>
                  <a:gd name="T9" fmla="*/ 1 h 15"/>
                  <a:gd name="T10" fmla="*/ 35 w 55"/>
                  <a:gd name="T11" fmla="*/ 0 h 15"/>
                  <a:gd name="T12" fmla="*/ 20 w 55"/>
                  <a:gd name="T13" fmla="*/ 0 h 15"/>
                  <a:gd name="T14" fmla="*/ 18 w 55"/>
                  <a:gd name="T15" fmla="*/ 3 h 15"/>
                  <a:gd name="T16" fmla="*/ 18 w 55"/>
                  <a:gd name="T17" fmla="*/ 6 h 15"/>
                  <a:gd name="T18" fmla="*/ 18 w 55"/>
                  <a:gd name="T19" fmla="*/ 6 h 15"/>
                  <a:gd name="T20" fmla="*/ 3 w 55"/>
                  <a:gd name="T21" fmla="*/ 6 h 15"/>
                  <a:gd name="T22" fmla="*/ 0 w 55"/>
                  <a:gd name="T23" fmla="*/ 8 h 15"/>
                  <a:gd name="T24" fmla="*/ 0 w 55"/>
                  <a:gd name="T25" fmla="*/ 14 h 15"/>
                  <a:gd name="T26" fmla="*/ 1 w 55"/>
                  <a:gd name="T27" fmla="*/ 15 h 15"/>
                  <a:gd name="T28" fmla="*/ 2 w 55"/>
                  <a:gd name="T29" fmla="*/ 14 h 15"/>
                  <a:gd name="T30" fmla="*/ 2 w 55"/>
                  <a:gd name="T31" fmla="*/ 8 h 15"/>
                  <a:gd name="T32" fmla="*/ 3 w 55"/>
                  <a:gd name="T33" fmla="*/ 8 h 15"/>
                  <a:gd name="T34" fmla="*/ 18 w 55"/>
                  <a:gd name="T35" fmla="*/ 8 h 15"/>
                  <a:gd name="T36" fmla="*/ 18 w 55"/>
                  <a:gd name="T37" fmla="*/ 8 h 15"/>
                  <a:gd name="T38" fmla="*/ 18 w 55"/>
                  <a:gd name="T39" fmla="*/ 9 h 15"/>
                  <a:gd name="T40" fmla="*/ 19 w 55"/>
                  <a:gd name="T41" fmla="*/ 9 h 15"/>
                  <a:gd name="T42" fmla="*/ 20 w 55"/>
                  <a:gd name="T43" fmla="*/ 9 h 15"/>
                  <a:gd name="T44" fmla="*/ 20 w 55"/>
                  <a:gd name="T45" fmla="*/ 8 h 15"/>
                  <a:gd name="T46" fmla="*/ 20 w 55"/>
                  <a:gd name="T47" fmla="*/ 3 h 15"/>
                  <a:gd name="T48" fmla="*/ 20 w 55"/>
                  <a:gd name="T49" fmla="*/ 2 h 15"/>
                  <a:gd name="T50" fmla="*/ 35 w 55"/>
                  <a:gd name="T51" fmla="*/ 2 h 15"/>
                  <a:gd name="T52" fmla="*/ 35 w 55"/>
                  <a:gd name="T53" fmla="*/ 3 h 15"/>
                  <a:gd name="T54" fmla="*/ 35 w 55"/>
                  <a:gd name="T55" fmla="*/ 8 h 15"/>
                  <a:gd name="T56" fmla="*/ 36 w 55"/>
                  <a:gd name="T57" fmla="*/ 9 h 15"/>
                  <a:gd name="T58" fmla="*/ 36 w 55"/>
                  <a:gd name="T59" fmla="*/ 9 h 15"/>
                  <a:gd name="T60" fmla="*/ 37 w 55"/>
                  <a:gd name="T61" fmla="*/ 9 h 15"/>
                  <a:gd name="T62" fmla="*/ 37 w 55"/>
                  <a:gd name="T63" fmla="*/ 8 h 15"/>
                  <a:gd name="T64" fmla="*/ 38 w 55"/>
                  <a:gd name="T65" fmla="*/ 8 h 15"/>
                  <a:gd name="T66" fmla="*/ 52 w 55"/>
                  <a:gd name="T67" fmla="*/ 8 h 15"/>
                  <a:gd name="T68" fmla="*/ 53 w 55"/>
                  <a:gd name="T69" fmla="*/ 8 h 15"/>
                  <a:gd name="T70" fmla="*/ 53 w 55"/>
                  <a:gd name="T71" fmla="*/ 14 h 15"/>
                  <a:gd name="T72" fmla="*/ 54 w 55"/>
                  <a:gd name="T73" fmla="*/ 15 h 15"/>
                  <a:gd name="T74" fmla="*/ 55 w 55"/>
                  <a:gd name="T75" fmla="*/ 14 h 15"/>
                  <a:gd name="T76" fmla="*/ 55 w 55"/>
                  <a:gd name="T77" fmla="*/ 8 h 15"/>
                  <a:gd name="T78" fmla="*/ 52 w 55"/>
                  <a:gd name="T7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5" h="15">
                    <a:moveTo>
                      <a:pt x="52" y="6"/>
                    </a:move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7" y="6"/>
                      <a:pt x="37" y="6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2"/>
                      <a:pt x="37" y="1"/>
                      <a:pt x="37" y="1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0"/>
                      <a:pt x="18" y="1"/>
                      <a:pt x="18" y="3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7"/>
                      <a:pt x="0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5"/>
                      <a:pt x="1" y="15"/>
                    </a:cubicBezTo>
                    <a:cubicBezTo>
                      <a:pt x="2" y="15"/>
                      <a:pt x="2" y="14"/>
                      <a:pt x="2" y="14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9"/>
                    </a:cubicBezTo>
                    <a:cubicBezTo>
                      <a:pt x="18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20" y="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2"/>
                      <a:pt x="35" y="2"/>
                      <a:pt x="35" y="3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8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3" y="14"/>
                      <a:pt x="53" y="15"/>
                      <a:pt x="54" y="15"/>
                    </a:cubicBezTo>
                    <a:cubicBezTo>
                      <a:pt x="54" y="15"/>
                      <a:pt x="55" y="14"/>
                      <a:pt x="55" y="14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5" y="7"/>
                      <a:pt x="54" y="6"/>
                      <a:pt x="5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" name="Freeform 70"/>
              <p:cNvSpPr/>
              <p:nvPr/>
            </p:nvSpPr>
            <p:spPr bwMode="auto">
              <a:xfrm>
                <a:off x="3820" y="2118"/>
                <a:ext cx="37" cy="69"/>
              </a:xfrm>
              <a:custGeom>
                <a:avLst/>
                <a:gdLst>
                  <a:gd name="T0" fmla="*/ 2 w 15"/>
                  <a:gd name="T1" fmla="*/ 14 h 28"/>
                  <a:gd name="T2" fmla="*/ 3 w 15"/>
                  <a:gd name="T3" fmla="*/ 13 h 28"/>
                  <a:gd name="T4" fmla="*/ 3 w 15"/>
                  <a:gd name="T5" fmla="*/ 8 h 28"/>
                  <a:gd name="T6" fmla="*/ 4 w 15"/>
                  <a:gd name="T7" fmla="*/ 4 h 28"/>
                  <a:gd name="T8" fmla="*/ 4 w 15"/>
                  <a:gd name="T9" fmla="*/ 4 h 28"/>
                  <a:gd name="T10" fmla="*/ 4 w 15"/>
                  <a:gd name="T11" fmla="*/ 12 h 28"/>
                  <a:gd name="T12" fmla="*/ 4 w 15"/>
                  <a:gd name="T13" fmla="*/ 13 h 28"/>
                  <a:gd name="T14" fmla="*/ 4 w 15"/>
                  <a:gd name="T15" fmla="*/ 26 h 28"/>
                  <a:gd name="T16" fmla="*/ 5 w 15"/>
                  <a:gd name="T17" fmla="*/ 28 h 28"/>
                  <a:gd name="T18" fmla="*/ 5 w 15"/>
                  <a:gd name="T19" fmla="*/ 28 h 28"/>
                  <a:gd name="T20" fmla="*/ 5 w 15"/>
                  <a:gd name="T21" fmla="*/ 28 h 28"/>
                  <a:gd name="T22" fmla="*/ 7 w 15"/>
                  <a:gd name="T23" fmla="*/ 26 h 28"/>
                  <a:gd name="T24" fmla="*/ 7 w 15"/>
                  <a:gd name="T25" fmla="*/ 14 h 28"/>
                  <a:gd name="T26" fmla="*/ 8 w 15"/>
                  <a:gd name="T27" fmla="*/ 14 h 28"/>
                  <a:gd name="T28" fmla="*/ 8 w 15"/>
                  <a:gd name="T29" fmla="*/ 26 h 28"/>
                  <a:gd name="T30" fmla="*/ 10 w 15"/>
                  <a:gd name="T31" fmla="*/ 28 h 28"/>
                  <a:gd name="T32" fmla="*/ 10 w 15"/>
                  <a:gd name="T33" fmla="*/ 28 h 28"/>
                  <a:gd name="T34" fmla="*/ 10 w 15"/>
                  <a:gd name="T35" fmla="*/ 28 h 28"/>
                  <a:gd name="T36" fmla="*/ 12 w 15"/>
                  <a:gd name="T37" fmla="*/ 26 h 28"/>
                  <a:gd name="T38" fmla="*/ 12 w 15"/>
                  <a:gd name="T39" fmla="*/ 13 h 28"/>
                  <a:gd name="T40" fmla="*/ 12 w 15"/>
                  <a:gd name="T41" fmla="*/ 12 h 28"/>
                  <a:gd name="T42" fmla="*/ 12 w 15"/>
                  <a:gd name="T43" fmla="*/ 4 h 28"/>
                  <a:gd name="T44" fmla="*/ 12 w 15"/>
                  <a:gd name="T45" fmla="*/ 4 h 28"/>
                  <a:gd name="T46" fmla="*/ 12 w 15"/>
                  <a:gd name="T47" fmla="*/ 8 h 28"/>
                  <a:gd name="T48" fmla="*/ 12 w 15"/>
                  <a:gd name="T49" fmla="*/ 13 h 28"/>
                  <a:gd name="T50" fmla="*/ 14 w 15"/>
                  <a:gd name="T51" fmla="*/ 14 h 28"/>
                  <a:gd name="T52" fmla="*/ 15 w 15"/>
                  <a:gd name="T53" fmla="*/ 13 h 28"/>
                  <a:gd name="T54" fmla="*/ 15 w 15"/>
                  <a:gd name="T55" fmla="*/ 8 h 28"/>
                  <a:gd name="T56" fmla="*/ 13 w 15"/>
                  <a:gd name="T57" fmla="*/ 1 h 28"/>
                  <a:gd name="T58" fmla="*/ 10 w 15"/>
                  <a:gd name="T59" fmla="*/ 0 h 28"/>
                  <a:gd name="T60" fmla="*/ 10 w 15"/>
                  <a:gd name="T61" fmla="*/ 0 h 28"/>
                  <a:gd name="T62" fmla="*/ 10 w 15"/>
                  <a:gd name="T63" fmla="*/ 0 h 28"/>
                  <a:gd name="T64" fmla="*/ 10 w 15"/>
                  <a:gd name="T65" fmla="*/ 0 h 28"/>
                  <a:gd name="T66" fmla="*/ 8 w 15"/>
                  <a:gd name="T67" fmla="*/ 4 h 28"/>
                  <a:gd name="T68" fmla="*/ 8 w 15"/>
                  <a:gd name="T69" fmla="*/ 1 h 28"/>
                  <a:gd name="T70" fmla="*/ 8 w 15"/>
                  <a:gd name="T71" fmla="*/ 1 h 28"/>
                  <a:gd name="T72" fmla="*/ 8 w 15"/>
                  <a:gd name="T73" fmla="*/ 0 h 28"/>
                  <a:gd name="T74" fmla="*/ 8 w 15"/>
                  <a:gd name="T75" fmla="*/ 0 h 28"/>
                  <a:gd name="T76" fmla="*/ 7 w 15"/>
                  <a:gd name="T77" fmla="*/ 0 h 28"/>
                  <a:gd name="T78" fmla="*/ 7 w 15"/>
                  <a:gd name="T79" fmla="*/ 0 h 28"/>
                  <a:gd name="T80" fmla="*/ 7 w 15"/>
                  <a:gd name="T81" fmla="*/ 1 h 28"/>
                  <a:gd name="T82" fmla="*/ 7 w 15"/>
                  <a:gd name="T83" fmla="*/ 1 h 28"/>
                  <a:gd name="T84" fmla="*/ 7 w 15"/>
                  <a:gd name="T85" fmla="*/ 4 h 28"/>
                  <a:gd name="T86" fmla="*/ 6 w 15"/>
                  <a:gd name="T87" fmla="*/ 0 h 28"/>
                  <a:gd name="T88" fmla="*/ 6 w 15"/>
                  <a:gd name="T89" fmla="*/ 0 h 28"/>
                  <a:gd name="T90" fmla="*/ 6 w 15"/>
                  <a:gd name="T91" fmla="*/ 0 h 28"/>
                  <a:gd name="T92" fmla="*/ 5 w 15"/>
                  <a:gd name="T93" fmla="*/ 0 h 28"/>
                  <a:gd name="T94" fmla="*/ 2 w 15"/>
                  <a:gd name="T95" fmla="*/ 1 h 28"/>
                  <a:gd name="T96" fmla="*/ 0 w 15"/>
                  <a:gd name="T97" fmla="*/ 8 h 28"/>
                  <a:gd name="T98" fmla="*/ 0 w 15"/>
                  <a:gd name="T99" fmla="*/ 13 h 28"/>
                  <a:gd name="T100" fmla="*/ 2 w 15"/>
                  <a:gd name="T101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" h="28">
                    <a:moveTo>
                      <a:pt x="2" y="14"/>
                    </a:moveTo>
                    <a:cubicBezTo>
                      <a:pt x="3" y="14"/>
                      <a:pt x="3" y="14"/>
                      <a:pt x="3" y="13"/>
                    </a:cubicBezTo>
                    <a:cubicBezTo>
                      <a:pt x="3" y="13"/>
                      <a:pt x="3" y="10"/>
                      <a:pt x="3" y="8"/>
                    </a:cubicBezTo>
                    <a:cubicBezTo>
                      <a:pt x="3" y="7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7"/>
                      <a:pt x="4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6" y="28"/>
                      <a:pt x="7" y="27"/>
                      <a:pt x="7" y="26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7"/>
                      <a:pt x="9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1" y="28"/>
                      <a:pt x="12" y="27"/>
                      <a:pt x="12" y="26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2"/>
                      <a:pt x="12" y="12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7"/>
                      <a:pt x="12" y="8"/>
                    </a:cubicBezTo>
                    <a:cubicBezTo>
                      <a:pt x="13" y="10"/>
                      <a:pt x="12" y="13"/>
                      <a:pt x="12" y="13"/>
                    </a:cubicBezTo>
                    <a:cubicBezTo>
                      <a:pt x="12" y="14"/>
                      <a:pt x="13" y="14"/>
                      <a:pt x="14" y="14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0"/>
                      <a:pt x="15" y="8"/>
                    </a:cubicBezTo>
                    <a:cubicBezTo>
                      <a:pt x="15" y="3"/>
                      <a:pt x="13" y="1"/>
                      <a:pt x="13" y="1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2"/>
                      <a:pt x="8" y="4"/>
                    </a:cubicBezTo>
                    <a:cubicBezTo>
                      <a:pt x="8" y="3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3"/>
                      <a:pt x="7" y="4"/>
                    </a:cubicBezTo>
                    <a:cubicBezTo>
                      <a:pt x="6" y="2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2" y="1"/>
                      <a:pt x="1" y="3"/>
                      <a:pt x="0" y="8"/>
                    </a:cubicBezTo>
                    <a:cubicBezTo>
                      <a:pt x="0" y="10"/>
                      <a:pt x="0" y="13"/>
                      <a:pt x="0" y="13"/>
                    </a:cubicBezTo>
                    <a:cubicBezTo>
                      <a:pt x="1" y="14"/>
                      <a:pt x="1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" name="Freeform 71"/>
              <p:cNvSpPr/>
              <p:nvPr/>
            </p:nvSpPr>
            <p:spPr bwMode="auto">
              <a:xfrm>
                <a:off x="3830" y="2095"/>
                <a:ext cx="17" cy="20"/>
              </a:xfrm>
              <a:custGeom>
                <a:avLst/>
                <a:gdLst>
                  <a:gd name="T0" fmla="*/ 1 w 7"/>
                  <a:gd name="T1" fmla="*/ 5 h 8"/>
                  <a:gd name="T2" fmla="*/ 4 w 7"/>
                  <a:gd name="T3" fmla="*/ 8 h 8"/>
                  <a:gd name="T4" fmla="*/ 7 w 7"/>
                  <a:gd name="T5" fmla="*/ 5 h 8"/>
                  <a:gd name="T6" fmla="*/ 7 w 7"/>
                  <a:gd name="T7" fmla="*/ 4 h 8"/>
                  <a:gd name="T8" fmla="*/ 7 w 7"/>
                  <a:gd name="T9" fmla="*/ 4 h 8"/>
                  <a:gd name="T10" fmla="*/ 4 w 7"/>
                  <a:gd name="T11" fmla="*/ 0 h 8"/>
                  <a:gd name="T12" fmla="*/ 1 w 7"/>
                  <a:gd name="T13" fmla="*/ 4 h 8"/>
                  <a:gd name="T14" fmla="*/ 0 w 7"/>
                  <a:gd name="T15" fmla="*/ 4 h 8"/>
                  <a:gd name="T16" fmla="*/ 1 w 7"/>
                  <a:gd name="T1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8">
                    <a:moveTo>
                      <a:pt x="1" y="5"/>
                    </a:moveTo>
                    <a:cubicBezTo>
                      <a:pt x="1" y="7"/>
                      <a:pt x="2" y="8"/>
                      <a:pt x="4" y="8"/>
                    </a:cubicBezTo>
                    <a:cubicBezTo>
                      <a:pt x="5" y="8"/>
                      <a:pt x="6" y="7"/>
                      <a:pt x="7" y="5"/>
                    </a:cubicBezTo>
                    <a:cubicBezTo>
                      <a:pt x="7" y="5"/>
                      <a:pt x="7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5" y="0"/>
                      <a:pt x="4" y="0"/>
                    </a:cubicBezTo>
                    <a:cubicBezTo>
                      <a:pt x="2" y="0"/>
                      <a:pt x="1" y="2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" name="Freeform 72"/>
              <p:cNvSpPr/>
              <p:nvPr/>
            </p:nvSpPr>
            <p:spPr bwMode="auto">
              <a:xfrm>
                <a:off x="3867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3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8 w 14"/>
                  <a:gd name="T61" fmla="*/ 0 h 26"/>
                  <a:gd name="T62" fmla="*/ 8 w 14"/>
                  <a:gd name="T63" fmla="*/ 0 h 26"/>
                  <a:gd name="T64" fmla="*/ 8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1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3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" name="Freeform 73"/>
              <p:cNvSpPr/>
              <p:nvPr/>
            </p:nvSpPr>
            <p:spPr bwMode="auto">
              <a:xfrm>
                <a:off x="3875" y="2115"/>
                <a:ext cx="17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6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" name="Freeform 74"/>
              <p:cNvSpPr/>
              <p:nvPr/>
            </p:nvSpPr>
            <p:spPr bwMode="auto">
              <a:xfrm>
                <a:off x="3778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4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9 w 14"/>
                  <a:gd name="T61" fmla="*/ 0 h 26"/>
                  <a:gd name="T62" fmla="*/ 9 w 14"/>
                  <a:gd name="T63" fmla="*/ 0 h 26"/>
                  <a:gd name="T64" fmla="*/ 9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2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6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4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" name="Freeform 75"/>
              <p:cNvSpPr/>
              <p:nvPr/>
            </p:nvSpPr>
            <p:spPr bwMode="auto">
              <a:xfrm>
                <a:off x="3785" y="2115"/>
                <a:ext cx="18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7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43" name="ïšḷiďé"/>
          <p:cNvSpPr/>
          <p:nvPr/>
        </p:nvSpPr>
        <p:spPr bwMode="auto">
          <a:xfrm>
            <a:off x="1498012" y="3509954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44" name="ïṡḻíḍê"/>
          <p:cNvSpPr txBox="1"/>
          <p:nvPr/>
        </p:nvSpPr>
        <p:spPr bwMode="auto">
          <a:xfrm>
            <a:off x="1498012" y="3122356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400">
              <a:spcBef>
                <a:spcPct val="0"/>
              </a:spcBef>
              <a:defRPr/>
            </a:pPr>
            <a:r>
              <a:rPr lang="en-US" altLang="zh-CN" sz="2000" b="1" dirty="0">
                <a:cs typeface="+mn-ea"/>
                <a:sym typeface="+mn-lt"/>
              </a:rPr>
              <a:t>PPT</a:t>
            </a:r>
            <a:r>
              <a:rPr lang="zh-CN" altLang="en-US" sz="2000" b="1" dirty="0">
                <a:cs typeface="+mn-ea"/>
                <a:sym typeface="+mn-lt"/>
              </a:rPr>
              <a:t>标题文档</a:t>
            </a:r>
          </a:p>
        </p:txBody>
      </p:sp>
      <p:sp>
        <p:nvSpPr>
          <p:cNvPr id="45" name="ïšḷiďé"/>
          <p:cNvSpPr/>
          <p:nvPr/>
        </p:nvSpPr>
        <p:spPr bwMode="auto">
          <a:xfrm>
            <a:off x="8444870" y="3509954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46" name="ïṡḻíḍê"/>
          <p:cNvSpPr txBox="1"/>
          <p:nvPr/>
        </p:nvSpPr>
        <p:spPr bwMode="auto">
          <a:xfrm>
            <a:off x="8444870" y="3122356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400">
              <a:spcBef>
                <a:spcPct val="0"/>
              </a:spcBef>
              <a:defRPr/>
            </a:pPr>
            <a:r>
              <a:rPr lang="en-US" altLang="zh-CN" sz="2000" b="1" dirty="0">
                <a:cs typeface="+mn-ea"/>
                <a:sym typeface="+mn-lt"/>
              </a:rPr>
              <a:t>PPT</a:t>
            </a:r>
            <a:r>
              <a:rPr lang="zh-CN" altLang="en-US" sz="2000" b="1" dirty="0">
                <a:cs typeface="+mn-ea"/>
                <a:sym typeface="+mn-lt"/>
              </a:rPr>
              <a:t>标题文档</a:t>
            </a:r>
          </a:p>
        </p:txBody>
      </p:sp>
      <p:sp>
        <p:nvSpPr>
          <p:cNvPr id="50" name="文本框 1"/>
          <p:cNvSpPr txBox="1"/>
          <p:nvPr/>
        </p:nvSpPr>
        <p:spPr>
          <a:xfrm>
            <a:off x="696692" y="60839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概述：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24671" y="1441452"/>
            <a:ext cx="5448242" cy="1493724"/>
            <a:chOff x="2544337" y="1576840"/>
            <a:chExt cx="6964817" cy="1909518"/>
          </a:xfrm>
        </p:grpSpPr>
        <p:grpSp>
          <p:nvGrpSpPr>
            <p:cNvPr id="97" name="组合 96"/>
            <p:cNvGrpSpPr/>
            <p:nvPr/>
          </p:nvGrpSpPr>
          <p:grpSpPr>
            <a:xfrm>
              <a:off x="2544337" y="1591293"/>
              <a:ext cx="2101861" cy="1895065"/>
              <a:chOff x="3720691" y="2824413"/>
              <a:chExt cx="1341120" cy="1209172"/>
            </a:xfrm>
          </p:grpSpPr>
          <p:sp>
            <p:nvSpPr>
              <p:cNvPr id="98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23" tIns="45711" rIns="91423" bIns="45711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Freeform 5"/>
              <p:cNvSpPr/>
              <p:nvPr/>
            </p:nvSpPr>
            <p:spPr bwMode="auto">
              <a:xfrm rot="1855731">
                <a:off x="3764582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>
                      <a:lumMod val="85000"/>
                      <a:lumOff val="15000"/>
                    </a:srgbClr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23" tIns="45711" rIns="91423" bIns="45711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0" name="Freeform 5"/>
            <p:cNvSpPr/>
            <p:nvPr/>
          </p:nvSpPr>
          <p:spPr bwMode="auto">
            <a:xfrm rot="1855731">
              <a:off x="2734593" y="1754870"/>
              <a:ext cx="1753091" cy="1580611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E11F26"/>
              </a:solidFill>
              <a:prstDash val="sysDash"/>
              <a:miter lim="800000"/>
            </a:ln>
            <a:effectLst/>
          </p:spPr>
          <p:txBody>
            <a:bodyPr vert="horz" wrap="square" lIns="91389" tIns="45694" rIns="91389" bIns="45694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3159471" y="1828773"/>
              <a:ext cx="1129433" cy="1396678"/>
            </a:xfrm>
            <a:prstGeom prst="rect">
              <a:avLst/>
            </a:prstGeom>
            <a:noFill/>
          </p:spPr>
          <p:txBody>
            <a:bodyPr wrap="square" lIns="91389" tIns="45694" rIns="91389" bIns="45694" rtlCol="0">
              <a:spAutoFit/>
            </a:bodyPr>
            <a:lstStyle/>
            <a:p>
              <a:r>
                <a:rPr lang="en-US" altLang="zh-CN" sz="6500" b="1" dirty="0" smtClean="0">
                  <a:solidFill>
                    <a:srgbClr val="E11F26"/>
                  </a:solidFill>
                  <a:cs typeface="+mn-ea"/>
                  <a:sym typeface="+mn-lt"/>
                </a:rPr>
                <a:t>2</a:t>
              </a:r>
              <a:endParaRPr lang="zh-CN" altLang="en-US" sz="6500" b="1" dirty="0">
                <a:solidFill>
                  <a:srgbClr val="E11F26"/>
                </a:solidFill>
                <a:cs typeface="+mn-ea"/>
                <a:sym typeface="+mn-lt"/>
              </a:endParaRPr>
            </a:p>
          </p:txBody>
        </p:sp>
        <p:grpSp>
          <p:nvGrpSpPr>
            <p:cNvPr id="102" name="组合 101"/>
            <p:cNvGrpSpPr/>
            <p:nvPr/>
          </p:nvGrpSpPr>
          <p:grpSpPr>
            <a:xfrm>
              <a:off x="4163026" y="1591292"/>
              <a:ext cx="2101861" cy="1895065"/>
              <a:chOff x="3720691" y="2824413"/>
              <a:chExt cx="1341120" cy="1209172"/>
            </a:xfrm>
          </p:grpSpPr>
          <p:sp>
            <p:nvSpPr>
              <p:cNvPr id="103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23" tIns="45711" rIns="91423" bIns="45711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>
                      <a:lumMod val="70000"/>
                      <a:lumOff val="30000"/>
                    </a:srgbClr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23" tIns="45711" rIns="91423" bIns="45711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5" name="Freeform 5"/>
            <p:cNvSpPr/>
            <p:nvPr/>
          </p:nvSpPr>
          <p:spPr bwMode="auto">
            <a:xfrm rot="1855731">
              <a:off x="4353282" y="1754869"/>
              <a:ext cx="1753091" cy="1580611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E11F26"/>
              </a:solidFill>
              <a:prstDash val="sysDash"/>
              <a:miter lim="800000"/>
            </a:ln>
            <a:effectLst/>
          </p:spPr>
          <p:txBody>
            <a:bodyPr vert="horz" wrap="square" lIns="91389" tIns="45694" rIns="91389" bIns="45694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4778162" y="1828773"/>
              <a:ext cx="1129433" cy="1396678"/>
            </a:xfrm>
            <a:prstGeom prst="rect">
              <a:avLst/>
            </a:prstGeom>
            <a:noFill/>
          </p:spPr>
          <p:txBody>
            <a:bodyPr wrap="square" lIns="91389" tIns="45694" rIns="91389" bIns="45694" rtlCol="0">
              <a:spAutoFit/>
            </a:bodyPr>
            <a:lstStyle/>
            <a:p>
              <a:r>
                <a:rPr lang="en-US" altLang="zh-CN" sz="6500" b="1" dirty="0" smtClean="0">
                  <a:solidFill>
                    <a:srgbClr val="E11F26"/>
                  </a:solidFill>
                  <a:cs typeface="+mn-ea"/>
                  <a:sym typeface="+mn-lt"/>
                </a:rPr>
                <a:t>0</a:t>
              </a:r>
              <a:endParaRPr lang="zh-CN" altLang="en-US" sz="6500" b="1" dirty="0">
                <a:solidFill>
                  <a:srgbClr val="E11F26"/>
                </a:solidFill>
                <a:cs typeface="+mn-ea"/>
                <a:sym typeface="+mn-lt"/>
              </a:endParaRPr>
            </a:p>
          </p:txBody>
        </p:sp>
        <p:grpSp>
          <p:nvGrpSpPr>
            <p:cNvPr id="107" name="组合 106"/>
            <p:cNvGrpSpPr/>
            <p:nvPr/>
          </p:nvGrpSpPr>
          <p:grpSpPr>
            <a:xfrm>
              <a:off x="5788836" y="1591291"/>
              <a:ext cx="2101861" cy="1895065"/>
              <a:chOff x="3720691" y="2824413"/>
              <a:chExt cx="1341120" cy="1209172"/>
            </a:xfrm>
          </p:grpSpPr>
          <p:sp>
            <p:nvSpPr>
              <p:cNvPr id="108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23" tIns="45711" rIns="91423" bIns="45711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>
                      <a:lumMod val="70000"/>
                      <a:lumOff val="30000"/>
                    </a:srgbClr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23" tIns="45711" rIns="91423" bIns="45711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10" name="Freeform 5"/>
            <p:cNvSpPr/>
            <p:nvPr/>
          </p:nvSpPr>
          <p:spPr bwMode="auto">
            <a:xfrm rot="1855731">
              <a:off x="5979092" y="1754868"/>
              <a:ext cx="1753091" cy="1580611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E11F26"/>
              </a:solidFill>
              <a:prstDash val="sysDash"/>
              <a:miter lim="800000"/>
            </a:ln>
            <a:effectLst/>
          </p:spPr>
          <p:txBody>
            <a:bodyPr vert="horz" wrap="square" lIns="91389" tIns="45694" rIns="91389" bIns="45694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6403972" y="1828772"/>
              <a:ext cx="1129433" cy="1396678"/>
            </a:xfrm>
            <a:prstGeom prst="rect">
              <a:avLst/>
            </a:prstGeom>
            <a:noFill/>
          </p:spPr>
          <p:txBody>
            <a:bodyPr wrap="square" lIns="91389" tIns="45694" rIns="91389" bIns="45694" rtlCol="0">
              <a:spAutoFit/>
            </a:bodyPr>
            <a:lstStyle/>
            <a:p>
              <a:r>
                <a:rPr lang="en-US" altLang="zh-CN" sz="6500" b="1" dirty="0" smtClean="0">
                  <a:solidFill>
                    <a:srgbClr val="E11F26"/>
                  </a:solidFill>
                  <a:cs typeface="+mn-ea"/>
                  <a:sym typeface="+mn-lt"/>
                </a:rPr>
                <a:t>1</a:t>
              </a:r>
              <a:endParaRPr lang="zh-CN" altLang="en-US" sz="6500" b="1" dirty="0">
                <a:solidFill>
                  <a:srgbClr val="E11F26"/>
                </a:solidFill>
                <a:cs typeface="+mn-ea"/>
                <a:sym typeface="+mn-lt"/>
              </a:endParaRPr>
            </a:p>
          </p:txBody>
        </p:sp>
        <p:grpSp>
          <p:nvGrpSpPr>
            <p:cNvPr id="112" name="组合 111"/>
            <p:cNvGrpSpPr/>
            <p:nvPr/>
          </p:nvGrpSpPr>
          <p:grpSpPr>
            <a:xfrm>
              <a:off x="7407293" y="1576840"/>
              <a:ext cx="2101861" cy="1895065"/>
              <a:chOff x="3720691" y="2824413"/>
              <a:chExt cx="1341120" cy="1209172"/>
            </a:xfrm>
          </p:grpSpPr>
          <p:sp>
            <p:nvSpPr>
              <p:cNvPr id="113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>
                      <a:lumMod val="70000"/>
                      <a:lumOff val="30000"/>
                    </a:srgbClr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23" tIns="45711" rIns="91423" bIns="45711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>
                      <a:lumMod val="70000"/>
                      <a:lumOff val="30000"/>
                    </a:srgbClr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23" tIns="45711" rIns="91423" bIns="45711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15" name="Freeform 5"/>
            <p:cNvSpPr/>
            <p:nvPr/>
          </p:nvSpPr>
          <p:spPr bwMode="auto">
            <a:xfrm rot="1855731">
              <a:off x="7597548" y="1740415"/>
              <a:ext cx="1753091" cy="1580611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E11F26"/>
              </a:solidFill>
              <a:prstDash val="sysDash"/>
              <a:miter lim="800000"/>
            </a:ln>
            <a:effectLst/>
          </p:spPr>
          <p:txBody>
            <a:bodyPr vert="horz" wrap="square" lIns="91389" tIns="45694" rIns="91389" bIns="45694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8022428" y="1814317"/>
              <a:ext cx="1129433" cy="1396678"/>
            </a:xfrm>
            <a:prstGeom prst="rect">
              <a:avLst/>
            </a:prstGeom>
            <a:noFill/>
          </p:spPr>
          <p:txBody>
            <a:bodyPr wrap="square" lIns="91389" tIns="45694" rIns="91389" bIns="45694" rtlCol="0">
              <a:spAutoFit/>
            </a:bodyPr>
            <a:lstStyle/>
            <a:p>
              <a:r>
                <a:rPr lang="en-US" altLang="zh-CN" sz="6500" b="1" dirty="0" smtClean="0">
                  <a:solidFill>
                    <a:srgbClr val="E11F26"/>
                  </a:solidFill>
                  <a:cs typeface="+mn-ea"/>
                  <a:sym typeface="+mn-lt"/>
                </a:rPr>
                <a:t>9</a:t>
              </a:r>
              <a:endParaRPr lang="zh-CN" altLang="en-US" sz="6500" b="1" dirty="0">
                <a:solidFill>
                  <a:srgbClr val="E11F2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958905" y="761083"/>
            <a:ext cx="4117512" cy="532379"/>
            <a:chOff x="3097567" y="645569"/>
            <a:chExt cx="5867719" cy="758675"/>
          </a:xfrm>
        </p:grpSpPr>
        <p:sp>
          <p:nvSpPr>
            <p:cNvPr id="117" name="Freeform 5"/>
            <p:cNvSpPr/>
            <p:nvPr/>
          </p:nvSpPr>
          <p:spPr bwMode="auto">
            <a:xfrm rot="1855731">
              <a:off x="4045099" y="677671"/>
              <a:ext cx="805865" cy="726573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389" tIns="45694" rIns="91389" bIns="45694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Freeform 5"/>
            <p:cNvSpPr/>
            <p:nvPr/>
          </p:nvSpPr>
          <p:spPr bwMode="auto">
            <a:xfrm rot="1855731">
              <a:off x="5404606" y="645569"/>
              <a:ext cx="429857" cy="38756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E11F26"/>
            </a:soli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389" tIns="45694" rIns="91389" bIns="45694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Freeform 5"/>
            <p:cNvSpPr/>
            <p:nvPr/>
          </p:nvSpPr>
          <p:spPr bwMode="auto">
            <a:xfrm rot="1855731">
              <a:off x="3097567" y="906910"/>
              <a:ext cx="427777" cy="385689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E11F26"/>
            </a:soli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389" tIns="45694" rIns="91389" bIns="45694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Freeform 5"/>
            <p:cNvSpPr/>
            <p:nvPr/>
          </p:nvSpPr>
          <p:spPr bwMode="auto">
            <a:xfrm rot="1855731">
              <a:off x="6333094" y="853153"/>
              <a:ext cx="572522" cy="51619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389" tIns="45694" rIns="91389" bIns="45694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Freeform 5"/>
            <p:cNvSpPr/>
            <p:nvPr/>
          </p:nvSpPr>
          <p:spPr bwMode="auto">
            <a:xfrm rot="1855731">
              <a:off x="7490268" y="750326"/>
              <a:ext cx="291764" cy="263057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E11F26"/>
            </a:soli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389" tIns="45694" rIns="91389" bIns="45694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Freeform 5"/>
            <p:cNvSpPr/>
            <p:nvPr/>
          </p:nvSpPr>
          <p:spPr bwMode="auto">
            <a:xfrm rot="1855731">
              <a:off x="8392764" y="784468"/>
              <a:ext cx="572522" cy="51619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389" tIns="45694" rIns="91389" bIns="45694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753881" y="4811061"/>
            <a:ext cx="2227581" cy="370768"/>
            <a:chOff x="4654427" y="4718860"/>
            <a:chExt cx="1663809" cy="276971"/>
          </a:xfrm>
        </p:grpSpPr>
        <p:grpSp>
          <p:nvGrpSpPr>
            <p:cNvPr id="36" name="组合 35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38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D2381C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  <p:sp>
            <p:nvSpPr>
              <p:cNvPr id="39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D2381C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D2381C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</p:grpSp>
        <p:sp>
          <p:nvSpPr>
            <p:cNvPr id="37" name="文本框 22"/>
            <p:cNvSpPr txBox="1"/>
            <p:nvPr/>
          </p:nvSpPr>
          <p:spPr>
            <a:xfrm>
              <a:off x="4925563" y="4762325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D2381C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D2381C"/>
                </a:solidFill>
                <a:effectLst/>
                <a:uLnTx/>
                <a:uFillTx/>
                <a:latin typeface="+mn-lt"/>
                <a:ea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724053" y="4816913"/>
            <a:ext cx="2699384" cy="370958"/>
            <a:chOff x="6395842" y="4718860"/>
            <a:chExt cx="2016134" cy="276971"/>
          </a:xfrm>
        </p:grpSpPr>
        <p:grpSp>
          <p:nvGrpSpPr>
            <p:cNvPr id="41" name="组合 40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43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D2381C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  <p:sp>
            <p:nvSpPr>
              <p:cNvPr id="44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D2381C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D2381C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</p:grpSp>
        <p:sp>
          <p:nvSpPr>
            <p:cNvPr id="42" name="文本框 27"/>
            <p:cNvSpPr txBox="1"/>
            <p:nvPr/>
          </p:nvSpPr>
          <p:spPr>
            <a:xfrm>
              <a:off x="6669040" y="4756945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D2381C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D2381C"/>
                </a:solidFill>
                <a:effectLst/>
                <a:uLnTx/>
                <a:uFillTx/>
                <a:latin typeface="+mn-lt"/>
                <a:ea typeface="+mn-ea"/>
                <a:sym typeface="+mn-lt"/>
              </a:endParaRPr>
            </a:p>
          </p:txBody>
        </p:sp>
      </p:grpSp>
      <p:sp>
        <p:nvSpPr>
          <p:cNvPr id="45" name="TextBox 1"/>
          <p:cNvSpPr txBox="1"/>
          <p:nvPr/>
        </p:nvSpPr>
        <p:spPr>
          <a:xfrm>
            <a:off x="1366467" y="3131080"/>
            <a:ext cx="10097370" cy="1015634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000" b="1" dirty="0" smtClean="0">
                <a:solidFill>
                  <a:srgbClr val="D2381C"/>
                </a:solidFill>
                <a:cs typeface="+mn-ea"/>
                <a:sym typeface="+mn-lt"/>
              </a:rPr>
              <a:t>总结计划商务通用</a:t>
            </a:r>
            <a:r>
              <a:rPr lang="en-US" altLang="zh-CN" sz="6000" b="1" dirty="0" smtClean="0">
                <a:solidFill>
                  <a:srgbClr val="D2381C"/>
                </a:solidFill>
                <a:cs typeface="+mn-ea"/>
                <a:sym typeface="+mn-lt"/>
              </a:rPr>
              <a:t>PPT</a:t>
            </a:r>
            <a:r>
              <a:rPr lang="zh-CN" altLang="en-US" sz="6000" b="1" dirty="0" smtClean="0">
                <a:solidFill>
                  <a:srgbClr val="D2381C"/>
                </a:solidFill>
                <a:cs typeface="+mn-ea"/>
                <a:sym typeface="+mn-lt"/>
              </a:rPr>
              <a:t>模板</a:t>
            </a:r>
            <a:endParaRPr lang="zh-CN" altLang="en-US" sz="6000" b="1" dirty="0">
              <a:solidFill>
                <a:srgbClr val="D2381C"/>
              </a:solidFill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857504" y="420710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cs typeface="+mn-ea"/>
                <a:sym typeface="+mn-lt"/>
              </a:rPr>
              <a:t>总结计划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092313" y="420710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cs typeface="+mn-ea"/>
                <a:sym typeface="+mn-lt"/>
              </a:rPr>
              <a:t>毕业答辩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299537" y="420710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cs typeface="+mn-ea"/>
                <a:sym typeface="+mn-lt"/>
              </a:rPr>
              <a:t>企业宣传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564917" y="420710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cs typeface="+mn-ea"/>
                <a:sym typeface="+mn-lt"/>
              </a:rPr>
              <a:t>公司介绍</a:t>
            </a:r>
            <a:endParaRPr lang="zh-CN" altLang="en-US" b="1" dirty="0">
              <a:cs typeface="+mn-ea"/>
              <a:sym typeface="+mn-lt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5025134" y="4267919"/>
            <a:ext cx="0" cy="247707"/>
          </a:xfrm>
          <a:prstGeom prst="line">
            <a:avLst/>
          </a:prstGeom>
          <a:ln w="28575">
            <a:solidFill>
              <a:srgbClr val="028F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6264517" y="4267919"/>
            <a:ext cx="0" cy="247707"/>
          </a:xfrm>
          <a:prstGeom prst="line">
            <a:avLst/>
          </a:prstGeom>
          <a:ln w="28575">
            <a:solidFill>
              <a:srgbClr val="028F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7503900" y="4267919"/>
            <a:ext cx="0" cy="247707"/>
          </a:xfrm>
          <a:prstGeom prst="line">
            <a:avLst/>
          </a:prstGeom>
          <a:ln w="28575">
            <a:solidFill>
              <a:srgbClr val="028F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8491359" y="250725"/>
            <a:ext cx="3584931" cy="318344"/>
            <a:chOff x="911928" y="4550022"/>
            <a:chExt cx="3584931" cy="318344"/>
          </a:xfrm>
        </p:grpSpPr>
        <p:sp>
          <p:nvSpPr>
            <p:cNvPr id="53" name="文本框 52"/>
            <p:cNvSpPr txBox="1"/>
            <p:nvPr/>
          </p:nvSpPr>
          <p:spPr>
            <a:xfrm>
              <a:off x="911928" y="456058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cs typeface="+mn-ea"/>
                  <a:sym typeface="+mn-lt"/>
                </a:rPr>
                <a:t>总结计划</a:t>
              </a:r>
              <a:endParaRPr lang="zh-CN" altLang="en-US" sz="1400" b="1" dirty="0">
                <a:cs typeface="+mn-ea"/>
                <a:sym typeface="+mn-lt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793425" y="4560015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cs typeface="+mn-ea"/>
                  <a:sym typeface="+mn-lt"/>
                </a:rPr>
                <a:t>毕业答辩</a:t>
              </a:r>
              <a:endParaRPr lang="zh-CN" altLang="en-US" sz="1400" b="1" dirty="0">
                <a:cs typeface="+mn-ea"/>
                <a:sym typeface="+mn-lt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2682209" y="4560015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cs typeface="+mn-ea"/>
                  <a:sym typeface="+mn-lt"/>
                </a:rPr>
                <a:t>企业宣传</a:t>
              </a:r>
              <a:endParaRPr lang="zh-CN" altLang="en-US" sz="1400" b="1" dirty="0">
                <a:cs typeface="+mn-ea"/>
                <a:sym typeface="+mn-lt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3594048" y="4550022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cs typeface="+mn-ea"/>
                  <a:sym typeface="+mn-lt"/>
                </a:rPr>
                <a:t>公司介绍</a:t>
              </a:r>
              <a:endParaRPr lang="zh-CN" altLang="en-US" sz="1400" b="1" dirty="0">
                <a:cs typeface="+mn-ea"/>
                <a:sym typeface="+mn-lt"/>
              </a:endParaRPr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1793425" y="4642477"/>
              <a:ext cx="0" cy="144000"/>
            </a:xfrm>
            <a:prstGeom prst="line">
              <a:avLst/>
            </a:prstGeom>
            <a:ln w="19050">
              <a:solidFill>
                <a:srgbClr val="028F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2696236" y="4642477"/>
              <a:ext cx="0" cy="144000"/>
            </a:xfrm>
            <a:prstGeom prst="line">
              <a:avLst/>
            </a:prstGeom>
            <a:ln w="19050">
              <a:solidFill>
                <a:srgbClr val="028F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3599047" y="4642477"/>
              <a:ext cx="0" cy="144000"/>
            </a:xfrm>
            <a:prstGeom prst="line">
              <a:avLst/>
            </a:prstGeom>
            <a:ln w="19050">
              <a:solidFill>
                <a:srgbClr val="028F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000">
        <p14:vortex dir="r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-2011680" y="-2207623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4053840" y="-2207623"/>
              <a:ext cx="6126480" cy="6858000"/>
            </a:xfrm>
            <a:prstGeom prst="rect">
              <a:avLst/>
            </a:prstGeom>
            <a:solidFill>
              <a:srgbClr val="FED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-2011680" y="-2207623"/>
              <a:ext cx="6065520" cy="6858000"/>
            </a:xfrm>
            <a:prstGeom prst="rect">
              <a:avLst/>
            </a:prstGeom>
            <a:solidFill>
              <a:srgbClr val="1D50A2"/>
            </a:solidFill>
            <a:ln>
              <a:solidFill>
                <a:srgbClr val="1177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191" y="1105074"/>
            <a:ext cx="2742384" cy="27423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534" y="1122178"/>
            <a:ext cx="2742384" cy="272528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874804" y="4070251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600" dirty="0" smtClean="0">
                <a:solidFill>
                  <a:schemeClr val="bg1"/>
                </a:solidFill>
                <a:latin typeface="+mj-ea"/>
                <a:ea typeface="+mj-ea"/>
              </a:rPr>
              <a:t>扫一扫 加</a:t>
            </a:r>
            <a:r>
              <a:rPr lang="en-US" altLang="zh-CN" b="1" spc="600" dirty="0" smtClean="0">
                <a:solidFill>
                  <a:schemeClr val="bg1"/>
                </a:solidFill>
                <a:latin typeface="+mj-ea"/>
                <a:ea typeface="+mj-ea"/>
              </a:rPr>
              <a:t>QQ</a:t>
            </a:r>
            <a:endParaRPr lang="zh-CN" altLang="en-US" b="1" spc="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61783" y="4070251"/>
            <a:ext cx="21771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600" dirty="0" smtClean="0">
                <a:latin typeface="+mj-ea"/>
                <a:ea typeface="+mj-ea"/>
              </a:rPr>
              <a:t>扫一扫 加微信</a:t>
            </a:r>
            <a:endParaRPr lang="zh-CN" altLang="en-US" b="1" spc="600" dirty="0"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7814" y="4815093"/>
            <a:ext cx="4379270" cy="1680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免费模板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教程视频赠送（备注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40GB 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书籍（配色、版式等）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更多请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QQ(418157732)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沟通</a:t>
            </a:r>
            <a:endParaRPr lang="en-US" alt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13956" y="4815093"/>
            <a:ext cx="4379270" cy="1680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定制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排版美化服务（备注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专注汇报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排版设计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10+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年制造业企业工作经验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600+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模板设计经验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4000+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套精美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2609" y="290852"/>
            <a:ext cx="741937" cy="36000"/>
          </a:xfrm>
          <a:prstGeom prst="rect">
            <a:avLst/>
          </a:prstGeom>
          <a:solidFill>
            <a:schemeClr val="bg1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17834" y="671970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>
                <a:solidFill>
                  <a:schemeClr val="bg1"/>
                </a:solidFill>
              </a:rPr>
              <a:t>LOREM IPSUM DOLOR SIT AMET, CONSECTETUR ADIPISICING ELIT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08309" y="385417"/>
            <a:ext cx="79750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免费赠送汇报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模板与素材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920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30370" y="-373976"/>
            <a:ext cx="2211735" cy="2211735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C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C00000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6325375" y="1415809"/>
            <a:ext cx="366369" cy="3663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" name="椭圆 6"/>
          <p:cNvSpPr/>
          <p:nvPr/>
        </p:nvSpPr>
        <p:spPr>
          <a:xfrm>
            <a:off x="5930263" y="1573594"/>
            <a:ext cx="183185" cy="18318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" name="椭圆 7"/>
          <p:cNvSpPr/>
          <p:nvPr/>
        </p:nvSpPr>
        <p:spPr>
          <a:xfrm>
            <a:off x="7005349" y="1412015"/>
            <a:ext cx="183185" cy="18318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" name="椭圆 8"/>
          <p:cNvSpPr/>
          <p:nvPr/>
        </p:nvSpPr>
        <p:spPr>
          <a:xfrm>
            <a:off x="4968104" y="1239387"/>
            <a:ext cx="333939" cy="33393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0" name="椭圆 9"/>
          <p:cNvSpPr/>
          <p:nvPr/>
        </p:nvSpPr>
        <p:spPr>
          <a:xfrm>
            <a:off x="5369735" y="1205585"/>
            <a:ext cx="366369" cy="3663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1" name="椭圆 10"/>
          <p:cNvSpPr/>
          <p:nvPr/>
        </p:nvSpPr>
        <p:spPr>
          <a:xfrm>
            <a:off x="5682836" y="1587603"/>
            <a:ext cx="183185" cy="18318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椭圆 11"/>
          <p:cNvSpPr/>
          <p:nvPr/>
        </p:nvSpPr>
        <p:spPr>
          <a:xfrm>
            <a:off x="7197065" y="1340875"/>
            <a:ext cx="429535" cy="4295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3" name="椭圆 12"/>
          <p:cNvSpPr/>
          <p:nvPr/>
        </p:nvSpPr>
        <p:spPr>
          <a:xfrm>
            <a:off x="4531513" y="1415635"/>
            <a:ext cx="366369" cy="3663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4" name="椭圆 13"/>
          <p:cNvSpPr/>
          <p:nvPr/>
        </p:nvSpPr>
        <p:spPr>
          <a:xfrm>
            <a:off x="4151233" y="1590611"/>
            <a:ext cx="183185" cy="18318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5" name="椭圆 14"/>
          <p:cNvSpPr/>
          <p:nvPr/>
        </p:nvSpPr>
        <p:spPr>
          <a:xfrm>
            <a:off x="6618823" y="1171274"/>
            <a:ext cx="366369" cy="3663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6" name="椭圆 15"/>
          <p:cNvSpPr/>
          <p:nvPr/>
        </p:nvSpPr>
        <p:spPr>
          <a:xfrm>
            <a:off x="5176549" y="1486386"/>
            <a:ext cx="183185" cy="18318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7" name="椭圆 16"/>
          <p:cNvSpPr/>
          <p:nvPr/>
        </p:nvSpPr>
        <p:spPr>
          <a:xfrm>
            <a:off x="7772893" y="1587603"/>
            <a:ext cx="183185" cy="18318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1" name="矩形 20"/>
          <p:cNvSpPr/>
          <p:nvPr/>
        </p:nvSpPr>
        <p:spPr>
          <a:xfrm>
            <a:off x="5312581" y="315354"/>
            <a:ext cx="29456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340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E11F2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kumimoji="0" lang="zh-CN" altLang="en-US" sz="5400" b="1" i="0" u="none" strike="noStrike" kern="0" cap="none" spc="0" normalizeH="0" baseline="0" noProof="0" dirty="0">
              <a:ln>
                <a:noFill/>
              </a:ln>
              <a:solidFill>
                <a:srgbClr val="E11F2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28657" y="2890077"/>
            <a:ext cx="8419402" cy="2660580"/>
            <a:chOff x="1832467" y="2660915"/>
            <a:chExt cx="8680024" cy="2742937"/>
          </a:xfrm>
        </p:grpSpPr>
        <p:grpSp>
          <p:nvGrpSpPr>
            <p:cNvPr id="77" name="组合 76"/>
            <p:cNvGrpSpPr/>
            <p:nvPr/>
          </p:nvGrpSpPr>
          <p:grpSpPr>
            <a:xfrm>
              <a:off x="8376187" y="2660915"/>
              <a:ext cx="2136304" cy="1812531"/>
              <a:chOff x="9224782" y="2628163"/>
              <a:chExt cx="2397222" cy="2093640"/>
            </a:xfrm>
          </p:grpSpPr>
          <p:grpSp>
            <p:nvGrpSpPr>
              <p:cNvPr id="78" name="组合 77"/>
              <p:cNvGrpSpPr/>
              <p:nvPr/>
            </p:nvGrpSpPr>
            <p:grpSpPr>
              <a:xfrm>
                <a:off x="9224782" y="2628163"/>
                <a:ext cx="2397222" cy="2093640"/>
                <a:chOff x="9224782" y="2628163"/>
                <a:chExt cx="2397222" cy="2093640"/>
              </a:xfrm>
            </p:grpSpPr>
            <p:grpSp>
              <p:nvGrpSpPr>
                <p:cNvPr id="80" name="组合 79"/>
                <p:cNvGrpSpPr/>
                <p:nvPr/>
              </p:nvGrpSpPr>
              <p:grpSpPr>
                <a:xfrm>
                  <a:off x="9224782" y="2628163"/>
                  <a:ext cx="2397222" cy="2093640"/>
                  <a:chOff x="1511944" y="2420246"/>
                  <a:chExt cx="2627152" cy="2294453"/>
                </a:xfrm>
                <a:effectLst>
                  <a:outerShdw blurRad="203200" dist="38100" dir="3780000" sx="103000" sy="103000" algn="t" rotWithShape="0">
                    <a:prstClr val="black">
                      <a:alpha val="25000"/>
                    </a:prstClr>
                  </a:outerShdw>
                </a:effectLst>
              </p:grpSpPr>
              <p:sp>
                <p:nvSpPr>
                  <p:cNvPr id="82" name="Freeform 6"/>
                  <p:cNvSpPr/>
                  <p:nvPr/>
                </p:nvSpPr>
                <p:spPr bwMode="auto">
                  <a:xfrm>
                    <a:off x="1511944" y="2420246"/>
                    <a:ext cx="2627152" cy="2294453"/>
                  </a:xfrm>
                  <a:custGeom>
                    <a:avLst/>
                    <a:gdLst>
                      <a:gd name="T0" fmla="*/ 4479 w 4516"/>
                      <a:gd name="T1" fmla="*/ 2074 h 3947"/>
                      <a:gd name="T2" fmla="*/ 3967 w 4516"/>
                      <a:gd name="T3" fmla="*/ 2960 h 3947"/>
                      <a:gd name="T4" fmla="*/ 3455 w 4516"/>
                      <a:gd name="T5" fmla="*/ 3847 h 3947"/>
                      <a:gd name="T6" fmla="*/ 3282 w 4516"/>
                      <a:gd name="T7" fmla="*/ 3947 h 3947"/>
                      <a:gd name="T8" fmla="*/ 2258 w 4516"/>
                      <a:gd name="T9" fmla="*/ 3947 h 3947"/>
                      <a:gd name="T10" fmla="*/ 1234 w 4516"/>
                      <a:gd name="T11" fmla="*/ 3947 h 3947"/>
                      <a:gd name="T12" fmla="*/ 1061 w 4516"/>
                      <a:gd name="T13" fmla="*/ 3847 h 3947"/>
                      <a:gd name="T14" fmla="*/ 549 w 4516"/>
                      <a:gd name="T15" fmla="*/ 2960 h 3947"/>
                      <a:gd name="T16" fmla="*/ 37 w 4516"/>
                      <a:gd name="T17" fmla="*/ 2074 h 3947"/>
                      <a:gd name="T18" fmla="*/ 37 w 4516"/>
                      <a:gd name="T19" fmla="*/ 1874 h 3947"/>
                      <a:gd name="T20" fmla="*/ 549 w 4516"/>
                      <a:gd name="T21" fmla="*/ 987 h 3947"/>
                      <a:gd name="T22" fmla="*/ 1061 w 4516"/>
                      <a:gd name="T23" fmla="*/ 100 h 3947"/>
                      <a:gd name="T24" fmla="*/ 1234 w 4516"/>
                      <a:gd name="T25" fmla="*/ 0 h 3947"/>
                      <a:gd name="T26" fmla="*/ 2258 w 4516"/>
                      <a:gd name="T27" fmla="*/ 0 h 3947"/>
                      <a:gd name="T28" fmla="*/ 3282 w 4516"/>
                      <a:gd name="T29" fmla="*/ 0 h 3947"/>
                      <a:gd name="T30" fmla="*/ 3455 w 4516"/>
                      <a:gd name="T31" fmla="*/ 100 h 3947"/>
                      <a:gd name="T32" fmla="*/ 3967 w 4516"/>
                      <a:gd name="T33" fmla="*/ 987 h 3947"/>
                      <a:gd name="T34" fmla="*/ 4479 w 4516"/>
                      <a:gd name="T35" fmla="*/ 1874 h 3947"/>
                      <a:gd name="T36" fmla="*/ 4479 w 4516"/>
                      <a:gd name="T37" fmla="*/ 2074 h 39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4516" h="3947">
                        <a:moveTo>
                          <a:pt x="4479" y="2074"/>
                        </a:moveTo>
                        <a:lnTo>
                          <a:pt x="3967" y="2960"/>
                        </a:lnTo>
                        <a:lnTo>
                          <a:pt x="3455" y="3847"/>
                        </a:lnTo>
                        <a:cubicBezTo>
                          <a:pt x="3418" y="3911"/>
                          <a:pt x="3355" y="3947"/>
                          <a:pt x="3282" y="3947"/>
                        </a:cubicBezTo>
                        <a:lnTo>
                          <a:pt x="2258" y="3947"/>
                        </a:lnTo>
                        <a:lnTo>
                          <a:pt x="1234" y="3947"/>
                        </a:lnTo>
                        <a:cubicBezTo>
                          <a:pt x="1160" y="3947"/>
                          <a:pt x="1097" y="3911"/>
                          <a:pt x="1061" y="3847"/>
                        </a:cubicBezTo>
                        <a:lnTo>
                          <a:pt x="549" y="2960"/>
                        </a:lnTo>
                        <a:lnTo>
                          <a:pt x="37" y="2074"/>
                        </a:lnTo>
                        <a:cubicBezTo>
                          <a:pt x="0" y="2010"/>
                          <a:pt x="0" y="1937"/>
                          <a:pt x="37" y="1874"/>
                        </a:cubicBezTo>
                        <a:lnTo>
                          <a:pt x="549" y="987"/>
                        </a:lnTo>
                        <a:lnTo>
                          <a:pt x="1061" y="100"/>
                        </a:lnTo>
                        <a:cubicBezTo>
                          <a:pt x="1097" y="36"/>
                          <a:pt x="1160" y="0"/>
                          <a:pt x="1234" y="0"/>
                        </a:cubicBezTo>
                        <a:lnTo>
                          <a:pt x="2258" y="0"/>
                        </a:lnTo>
                        <a:lnTo>
                          <a:pt x="3282" y="0"/>
                        </a:lnTo>
                        <a:cubicBezTo>
                          <a:pt x="3355" y="0"/>
                          <a:pt x="3418" y="36"/>
                          <a:pt x="3455" y="100"/>
                        </a:cubicBezTo>
                        <a:lnTo>
                          <a:pt x="3967" y="987"/>
                        </a:lnTo>
                        <a:lnTo>
                          <a:pt x="4479" y="1874"/>
                        </a:lnTo>
                        <a:cubicBezTo>
                          <a:pt x="4516" y="1937"/>
                          <a:pt x="4516" y="2010"/>
                          <a:pt x="4479" y="207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7938" cap="flat">
                    <a:noFill/>
                    <a:prstDash val="solid"/>
                    <a:miter lim="800000"/>
                  </a:ln>
                  <a:effectLst/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135"/>
                  </a:p>
                </p:txBody>
              </p:sp>
              <p:sp>
                <p:nvSpPr>
                  <p:cNvPr id="83" name="Freeform 6"/>
                  <p:cNvSpPr/>
                  <p:nvPr/>
                </p:nvSpPr>
                <p:spPr bwMode="auto">
                  <a:xfrm>
                    <a:off x="1524106" y="2431739"/>
                    <a:ext cx="2602832" cy="2271469"/>
                  </a:xfrm>
                  <a:custGeom>
                    <a:avLst/>
                    <a:gdLst>
                      <a:gd name="T0" fmla="*/ 4479 w 4516"/>
                      <a:gd name="T1" fmla="*/ 2074 h 3947"/>
                      <a:gd name="T2" fmla="*/ 3967 w 4516"/>
                      <a:gd name="T3" fmla="*/ 2960 h 3947"/>
                      <a:gd name="T4" fmla="*/ 3455 w 4516"/>
                      <a:gd name="T5" fmla="*/ 3847 h 3947"/>
                      <a:gd name="T6" fmla="*/ 3282 w 4516"/>
                      <a:gd name="T7" fmla="*/ 3947 h 3947"/>
                      <a:gd name="T8" fmla="*/ 2258 w 4516"/>
                      <a:gd name="T9" fmla="*/ 3947 h 3947"/>
                      <a:gd name="T10" fmla="*/ 1234 w 4516"/>
                      <a:gd name="T11" fmla="*/ 3947 h 3947"/>
                      <a:gd name="T12" fmla="*/ 1061 w 4516"/>
                      <a:gd name="T13" fmla="*/ 3847 h 3947"/>
                      <a:gd name="T14" fmla="*/ 549 w 4516"/>
                      <a:gd name="T15" fmla="*/ 2960 h 3947"/>
                      <a:gd name="T16" fmla="*/ 37 w 4516"/>
                      <a:gd name="T17" fmla="*/ 2074 h 3947"/>
                      <a:gd name="T18" fmla="*/ 37 w 4516"/>
                      <a:gd name="T19" fmla="*/ 1874 h 3947"/>
                      <a:gd name="T20" fmla="*/ 549 w 4516"/>
                      <a:gd name="T21" fmla="*/ 987 h 3947"/>
                      <a:gd name="T22" fmla="*/ 1061 w 4516"/>
                      <a:gd name="T23" fmla="*/ 100 h 3947"/>
                      <a:gd name="T24" fmla="*/ 1234 w 4516"/>
                      <a:gd name="T25" fmla="*/ 0 h 3947"/>
                      <a:gd name="T26" fmla="*/ 2258 w 4516"/>
                      <a:gd name="T27" fmla="*/ 0 h 3947"/>
                      <a:gd name="T28" fmla="*/ 3282 w 4516"/>
                      <a:gd name="T29" fmla="*/ 0 h 3947"/>
                      <a:gd name="T30" fmla="*/ 3455 w 4516"/>
                      <a:gd name="T31" fmla="*/ 100 h 3947"/>
                      <a:gd name="T32" fmla="*/ 3967 w 4516"/>
                      <a:gd name="T33" fmla="*/ 987 h 3947"/>
                      <a:gd name="T34" fmla="*/ 4479 w 4516"/>
                      <a:gd name="T35" fmla="*/ 1874 h 3947"/>
                      <a:gd name="T36" fmla="*/ 4479 w 4516"/>
                      <a:gd name="T37" fmla="*/ 2074 h 39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4516" h="3947">
                        <a:moveTo>
                          <a:pt x="4479" y="2074"/>
                        </a:moveTo>
                        <a:lnTo>
                          <a:pt x="3967" y="2960"/>
                        </a:lnTo>
                        <a:lnTo>
                          <a:pt x="3455" y="3847"/>
                        </a:lnTo>
                        <a:cubicBezTo>
                          <a:pt x="3418" y="3911"/>
                          <a:pt x="3355" y="3947"/>
                          <a:pt x="3282" y="3947"/>
                        </a:cubicBezTo>
                        <a:lnTo>
                          <a:pt x="2258" y="3947"/>
                        </a:lnTo>
                        <a:lnTo>
                          <a:pt x="1234" y="3947"/>
                        </a:lnTo>
                        <a:cubicBezTo>
                          <a:pt x="1160" y="3947"/>
                          <a:pt x="1097" y="3911"/>
                          <a:pt x="1061" y="3847"/>
                        </a:cubicBezTo>
                        <a:lnTo>
                          <a:pt x="549" y="2960"/>
                        </a:lnTo>
                        <a:lnTo>
                          <a:pt x="37" y="2074"/>
                        </a:lnTo>
                        <a:cubicBezTo>
                          <a:pt x="0" y="2010"/>
                          <a:pt x="0" y="1937"/>
                          <a:pt x="37" y="1874"/>
                        </a:cubicBezTo>
                        <a:lnTo>
                          <a:pt x="549" y="987"/>
                        </a:lnTo>
                        <a:lnTo>
                          <a:pt x="1061" y="100"/>
                        </a:lnTo>
                        <a:cubicBezTo>
                          <a:pt x="1097" y="36"/>
                          <a:pt x="1160" y="0"/>
                          <a:pt x="1234" y="0"/>
                        </a:cubicBezTo>
                        <a:lnTo>
                          <a:pt x="2258" y="0"/>
                        </a:lnTo>
                        <a:lnTo>
                          <a:pt x="3282" y="0"/>
                        </a:lnTo>
                        <a:cubicBezTo>
                          <a:pt x="3355" y="0"/>
                          <a:pt x="3418" y="36"/>
                          <a:pt x="3455" y="100"/>
                        </a:cubicBezTo>
                        <a:lnTo>
                          <a:pt x="3967" y="987"/>
                        </a:lnTo>
                        <a:lnTo>
                          <a:pt x="4479" y="1874"/>
                        </a:lnTo>
                        <a:cubicBezTo>
                          <a:pt x="4516" y="1937"/>
                          <a:pt x="4516" y="2010"/>
                          <a:pt x="4479" y="207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bg1">
                          <a:lumMod val="82000"/>
                          <a:lumOff val="18000"/>
                        </a:schemeClr>
                      </a:gs>
                      <a:gs pos="47000">
                        <a:srgbClr val="F5F5F5"/>
                      </a:gs>
                      <a:gs pos="100000">
                        <a:schemeClr val="bg1">
                          <a:lumMod val="95000"/>
                          <a:lumOff val="5000"/>
                        </a:schemeClr>
                      </a:gs>
                    </a:gsLst>
                    <a:lin ang="18900000" scaled="0"/>
                  </a:gradFill>
                  <a:ln w="7938" cap="flat">
                    <a:noFill/>
                    <a:prstDash val="solid"/>
                    <a:miter lim="800000"/>
                  </a:ln>
                  <a:effectLst/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135"/>
                  </a:p>
                </p:txBody>
              </p:sp>
            </p:grpSp>
            <p:sp>
              <p:nvSpPr>
                <p:cNvPr id="81" name="Freeform 7"/>
                <p:cNvSpPr/>
                <p:nvPr/>
              </p:nvSpPr>
              <p:spPr bwMode="auto">
                <a:xfrm>
                  <a:off x="9536465" y="2872113"/>
                  <a:ext cx="1773860" cy="1540629"/>
                </a:xfrm>
                <a:custGeom>
                  <a:avLst/>
                  <a:gdLst>
                    <a:gd name="T0" fmla="*/ 3404 w 3431"/>
                    <a:gd name="T1" fmla="*/ 1576 h 2999"/>
                    <a:gd name="T2" fmla="*/ 3015 w 3431"/>
                    <a:gd name="T3" fmla="*/ 2249 h 2999"/>
                    <a:gd name="T4" fmla="*/ 2625 w 3431"/>
                    <a:gd name="T5" fmla="*/ 2923 h 2999"/>
                    <a:gd name="T6" fmla="*/ 2494 w 3431"/>
                    <a:gd name="T7" fmla="*/ 2999 h 2999"/>
                    <a:gd name="T8" fmla="*/ 1716 w 3431"/>
                    <a:gd name="T9" fmla="*/ 2999 h 2999"/>
                    <a:gd name="T10" fmla="*/ 938 w 3431"/>
                    <a:gd name="T11" fmla="*/ 2999 h 2999"/>
                    <a:gd name="T12" fmla="*/ 806 w 3431"/>
                    <a:gd name="T13" fmla="*/ 2923 h 2999"/>
                    <a:gd name="T14" fmla="*/ 417 w 3431"/>
                    <a:gd name="T15" fmla="*/ 2249 h 2999"/>
                    <a:gd name="T16" fmla="*/ 28 w 3431"/>
                    <a:gd name="T17" fmla="*/ 1576 h 2999"/>
                    <a:gd name="T18" fmla="*/ 28 w 3431"/>
                    <a:gd name="T19" fmla="*/ 1424 h 2999"/>
                    <a:gd name="T20" fmla="*/ 417 w 3431"/>
                    <a:gd name="T21" fmla="*/ 750 h 2999"/>
                    <a:gd name="T22" fmla="*/ 806 w 3431"/>
                    <a:gd name="T23" fmla="*/ 76 h 2999"/>
                    <a:gd name="T24" fmla="*/ 938 w 3431"/>
                    <a:gd name="T25" fmla="*/ 0 h 2999"/>
                    <a:gd name="T26" fmla="*/ 1716 w 3431"/>
                    <a:gd name="T27" fmla="*/ 0 h 2999"/>
                    <a:gd name="T28" fmla="*/ 2494 w 3431"/>
                    <a:gd name="T29" fmla="*/ 0 h 2999"/>
                    <a:gd name="T30" fmla="*/ 2625 w 3431"/>
                    <a:gd name="T31" fmla="*/ 76 h 2999"/>
                    <a:gd name="T32" fmla="*/ 3015 w 3431"/>
                    <a:gd name="T33" fmla="*/ 750 h 2999"/>
                    <a:gd name="T34" fmla="*/ 3404 w 3431"/>
                    <a:gd name="T35" fmla="*/ 1424 h 2999"/>
                    <a:gd name="T36" fmla="*/ 3404 w 3431"/>
                    <a:gd name="T37" fmla="*/ 1576 h 29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431" h="2999">
                      <a:moveTo>
                        <a:pt x="3404" y="1576"/>
                      </a:moveTo>
                      <a:lnTo>
                        <a:pt x="3015" y="2249"/>
                      </a:lnTo>
                      <a:lnTo>
                        <a:pt x="2625" y="2923"/>
                      </a:lnTo>
                      <a:cubicBezTo>
                        <a:pt x="2598" y="2972"/>
                        <a:pt x="2550" y="2999"/>
                        <a:pt x="2494" y="2999"/>
                      </a:cubicBezTo>
                      <a:lnTo>
                        <a:pt x="1716" y="2999"/>
                      </a:lnTo>
                      <a:lnTo>
                        <a:pt x="938" y="2999"/>
                      </a:lnTo>
                      <a:cubicBezTo>
                        <a:pt x="882" y="2999"/>
                        <a:pt x="834" y="2972"/>
                        <a:pt x="806" y="2923"/>
                      </a:cubicBezTo>
                      <a:lnTo>
                        <a:pt x="417" y="2249"/>
                      </a:lnTo>
                      <a:lnTo>
                        <a:pt x="28" y="1576"/>
                      </a:lnTo>
                      <a:cubicBezTo>
                        <a:pt x="0" y="1527"/>
                        <a:pt x="0" y="1472"/>
                        <a:pt x="28" y="1424"/>
                      </a:cubicBezTo>
                      <a:lnTo>
                        <a:pt x="417" y="750"/>
                      </a:lnTo>
                      <a:lnTo>
                        <a:pt x="806" y="76"/>
                      </a:lnTo>
                      <a:cubicBezTo>
                        <a:pt x="834" y="28"/>
                        <a:pt x="882" y="0"/>
                        <a:pt x="938" y="0"/>
                      </a:cubicBezTo>
                      <a:lnTo>
                        <a:pt x="1716" y="0"/>
                      </a:lnTo>
                      <a:lnTo>
                        <a:pt x="2494" y="0"/>
                      </a:lnTo>
                      <a:cubicBezTo>
                        <a:pt x="2550" y="0"/>
                        <a:pt x="2598" y="28"/>
                        <a:pt x="2625" y="76"/>
                      </a:cubicBezTo>
                      <a:lnTo>
                        <a:pt x="3015" y="750"/>
                      </a:lnTo>
                      <a:lnTo>
                        <a:pt x="3404" y="1424"/>
                      </a:lnTo>
                      <a:cubicBezTo>
                        <a:pt x="3431" y="1472"/>
                        <a:pt x="3431" y="1527"/>
                        <a:pt x="3404" y="1576"/>
                      </a:cubicBezTo>
                      <a:close/>
                    </a:path>
                  </a:pathLst>
                </a:custGeom>
                <a:solidFill>
                  <a:srgbClr val="E11F26"/>
                </a:solidFill>
                <a:ln w="7938" cap="flat">
                  <a:noFill/>
                  <a:prstDash val="solid"/>
                  <a:miter lim="800000"/>
                </a:ln>
                <a:effectLst>
                  <a:innerShdw blurRad="152400">
                    <a:schemeClr val="tx1">
                      <a:lumMod val="65000"/>
                      <a:lumOff val="35000"/>
                      <a:alpha val="41000"/>
                    </a:schemeClr>
                  </a:innerShdw>
                </a:effec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135"/>
                </a:p>
              </p:txBody>
            </p:sp>
          </p:grpSp>
          <p:sp>
            <p:nvSpPr>
              <p:cNvPr id="79" name="TextBox 78"/>
              <p:cNvSpPr txBox="1"/>
              <p:nvPr/>
            </p:nvSpPr>
            <p:spPr>
              <a:xfrm>
                <a:off x="9918251" y="3180762"/>
                <a:ext cx="1010287" cy="8640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265" dirty="0">
                    <a:solidFill>
                      <a:schemeClr val="bg1"/>
                    </a:solidFill>
                    <a:latin typeface="DFGothic-EB" panose="02010609010101010101" pitchFamily="1" charset="-128"/>
                    <a:ea typeface="DFGothic-EB" panose="02010609010101010101" pitchFamily="1" charset="-128"/>
                  </a:rPr>
                  <a:t>05</a:t>
                </a:r>
                <a:endParaRPr lang="zh-CN" altLang="en-US" sz="4265" dirty="0">
                  <a:solidFill>
                    <a:schemeClr val="bg1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endParaRPr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>
              <a:off x="5104281" y="2670065"/>
              <a:ext cx="2136304" cy="1812531"/>
              <a:chOff x="5553262" y="2638733"/>
              <a:chExt cx="2397222" cy="2093640"/>
            </a:xfrm>
          </p:grpSpPr>
          <p:grpSp>
            <p:nvGrpSpPr>
              <p:cNvPr id="85" name="组合 84"/>
              <p:cNvGrpSpPr/>
              <p:nvPr/>
            </p:nvGrpSpPr>
            <p:grpSpPr>
              <a:xfrm>
                <a:off x="5553262" y="2638733"/>
                <a:ext cx="2397222" cy="2093640"/>
                <a:chOff x="5553262" y="2638733"/>
                <a:chExt cx="2397222" cy="2093640"/>
              </a:xfrm>
            </p:grpSpPr>
            <p:grpSp>
              <p:nvGrpSpPr>
                <p:cNvPr id="87" name="组合 86"/>
                <p:cNvGrpSpPr/>
                <p:nvPr/>
              </p:nvGrpSpPr>
              <p:grpSpPr>
                <a:xfrm>
                  <a:off x="5553262" y="2638733"/>
                  <a:ext cx="2397222" cy="2093640"/>
                  <a:chOff x="1511944" y="2420246"/>
                  <a:chExt cx="2627152" cy="2294453"/>
                </a:xfrm>
                <a:effectLst>
                  <a:outerShdw blurRad="203200" dist="38100" dir="3780000" sx="103000" sy="103000" algn="t" rotWithShape="0">
                    <a:prstClr val="black">
                      <a:alpha val="25000"/>
                    </a:prstClr>
                  </a:outerShdw>
                </a:effectLst>
              </p:grpSpPr>
              <p:sp>
                <p:nvSpPr>
                  <p:cNvPr id="89" name="Freeform 6"/>
                  <p:cNvSpPr/>
                  <p:nvPr/>
                </p:nvSpPr>
                <p:spPr bwMode="auto">
                  <a:xfrm>
                    <a:off x="1511944" y="2420246"/>
                    <a:ext cx="2627152" cy="2294453"/>
                  </a:xfrm>
                  <a:custGeom>
                    <a:avLst/>
                    <a:gdLst>
                      <a:gd name="T0" fmla="*/ 4479 w 4516"/>
                      <a:gd name="T1" fmla="*/ 2074 h 3947"/>
                      <a:gd name="T2" fmla="*/ 3967 w 4516"/>
                      <a:gd name="T3" fmla="*/ 2960 h 3947"/>
                      <a:gd name="T4" fmla="*/ 3455 w 4516"/>
                      <a:gd name="T5" fmla="*/ 3847 h 3947"/>
                      <a:gd name="T6" fmla="*/ 3282 w 4516"/>
                      <a:gd name="T7" fmla="*/ 3947 h 3947"/>
                      <a:gd name="T8" fmla="*/ 2258 w 4516"/>
                      <a:gd name="T9" fmla="*/ 3947 h 3947"/>
                      <a:gd name="T10" fmla="*/ 1234 w 4516"/>
                      <a:gd name="T11" fmla="*/ 3947 h 3947"/>
                      <a:gd name="T12" fmla="*/ 1061 w 4516"/>
                      <a:gd name="T13" fmla="*/ 3847 h 3947"/>
                      <a:gd name="T14" fmla="*/ 549 w 4516"/>
                      <a:gd name="T15" fmla="*/ 2960 h 3947"/>
                      <a:gd name="T16" fmla="*/ 37 w 4516"/>
                      <a:gd name="T17" fmla="*/ 2074 h 3947"/>
                      <a:gd name="T18" fmla="*/ 37 w 4516"/>
                      <a:gd name="T19" fmla="*/ 1874 h 3947"/>
                      <a:gd name="T20" fmla="*/ 549 w 4516"/>
                      <a:gd name="T21" fmla="*/ 987 h 3947"/>
                      <a:gd name="T22" fmla="*/ 1061 w 4516"/>
                      <a:gd name="T23" fmla="*/ 100 h 3947"/>
                      <a:gd name="T24" fmla="*/ 1234 w 4516"/>
                      <a:gd name="T25" fmla="*/ 0 h 3947"/>
                      <a:gd name="T26" fmla="*/ 2258 w 4516"/>
                      <a:gd name="T27" fmla="*/ 0 h 3947"/>
                      <a:gd name="T28" fmla="*/ 3282 w 4516"/>
                      <a:gd name="T29" fmla="*/ 0 h 3947"/>
                      <a:gd name="T30" fmla="*/ 3455 w 4516"/>
                      <a:gd name="T31" fmla="*/ 100 h 3947"/>
                      <a:gd name="T32" fmla="*/ 3967 w 4516"/>
                      <a:gd name="T33" fmla="*/ 987 h 3947"/>
                      <a:gd name="T34" fmla="*/ 4479 w 4516"/>
                      <a:gd name="T35" fmla="*/ 1874 h 3947"/>
                      <a:gd name="T36" fmla="*/ 4479 w 4516"/>
                      <a:gd name="T37" fmla="*/ 2074 h 39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4516" h="3947">
                        <a:moveTo>
                          <a:pt x="4479" y="2074"/>
                        </a:moveTo>
                        <a:lnTo>
                          <a:pt x="3967" y="2960"/>
                        </a:lnTo>
                        <a:lnTo>
                          <a:pt x="3455" y="3847"/>
                        </a:lnTo>
                        <a:cubicBezTo>
                          <a:pt x="3418" y="3911"/>
                          <a:pt x="3355" y="3947"/>
                          <a:pt x="3282" y="3947"/>
                        </a:cubicBezTo>
                        <a:lnTo>
                          <a:pt x="2258" y="3947"/>
                        </a:lnTo>
                        <a:lnTo>
                          <a:pt x="1234" y="3947"/>
                        </a:lnTo>
                        <a:cubicBezTo>
                          <a:pt x="1160" y="3947"/>
                          <a:pt x="1097" y="3911"/>
                          <a:pt x="1061" y="3847"/>
                        </a:cubicBezTo>
                        <a:lnTo>
                          <a:pt x="549" y="2960"/>
                        </a:lnTo>
                        <a:lnTo>
                          <a:pt x="37" y="2074"/>
                        </a:lnTo>
                        <a:cubicBezTo>
                          <a:pt x="0" y="2010"/>
                          <a:pt x="0" y="1937"/>
                          <a:pt x="37" y="1874"/>
                        </a:cubicBezTo>
                        <a:lnTo>
                          <a:pt x="549" y="987"/>
                        </a:lnTo>
                        <a:lnTo>
                          <a:pt x="1061" y="100"/>
                        </a:lnTo>
                        <a:cubicBezTo>
                          <a:pt x="1097" y="36"/>
                          <a:pt x="1160" y="0"/>
                          <a:pt x="1234" y="0"/>
                        </a:cubicBezTo>
                        <a:lnTo>
                          <a:pt x="2258" y="0"/>
                        </a:lnTo>
                        <a:lnTo>
                          <a:pt x="3282" y="0"/>
                        </a:lnTo>
                        <a:cubicBezTo>
                          <a:pt x="3355" y="0"/>
                          <a:pt x="3418" y="36"/>
                          <a:pt x="3455" y="100"/>
                        </a:cubicBezTo>
                        <a:lnTo>
                          <a:pt x="3967" y="987"/>
                        </a:lnTo>
                        <a:lnTo>
                          <a:pt x="4479" y="1874"/>
                        </a:lnTo>
                        <a:cubicBezTo>
                          <a:pt x="4516" y="1937"/>
                          <a:pt x="4516" y="2010"/>
                          <a:pt x="4479" y="207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7938" cap="flat">
                    <a:noFill/>
                    <a:prstDash val="solid"/>
                    <a:miter lim="800000"/>
                  </a:ln>
                  <a:effectLst/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135"/>
                  </a:p>
                </p:txBody>
              </p:sp>
              <p:sp>
                <p:nvSpPr>
                  <p:cNvPr id="90" name="Freeform 6"/>
                  <p:cNvSpPr/>
                  <p:nvPr/>
                </p:nvSpPr>
                <p:spPr bwMode="auto">
                  <a:xfrm>
                    <a:off x="1524106" y="2431739"/>
                    <a:ext cx="2602832" cy="2271469"/>
                  </a:xfrm>
                  <a:custGeom>
                    <a:avLst/>
                    <a:gdLst>
                      <a:gd name="T0" fmla="*/ 4479 w 4516"/>
                      <a:gd name="T1" fmla="*/ 2074 h 3947"/>
                      <a:gd name="T2" fmla="*/ 3967 w 4516"/>
                      <a:gd name="T3" fmla="*/ 2960 h 3947"/>
                      <a:gd name="T4" fmla="*/ 3455 w 4516"/>
                      <a:gd name="T5" fmla="*/ 3847 h 3947"/>
                      <a:gd name="T6" fmla="*/ 3282 w 4516"/>
                      <a:gd name="T7" fmla="*/ 3947 h 3947"/>
                      <a:gd name="T8" fmla="*/ 2258 w 4516"/>
                      <a:gd name="T9" fmla="*/ 3947 h 3947"/>
                      <a:gd name="T10" fmla="*/ 1234 w 4516"/>
                      <a:gd name="T11" fmla="*/ 3947 h 3947"/>
                      <a:gd name="T12" fmla="*/ 1061 w 4516"/>
                      <a:gd name="T13" fmla="*/ 3847 h 3947"/>
                      <a:gd name="T14" fmla="*/ 549 w 4516"/>
                      <a:gd name="T15" fmla="*/ 2960 h 3947"/>
                      <a:gd name="T16" fmla="*/ 37 w 4516"/>
                      <a:gd name="T17" fmla="*/ 2074 h 3947"/>
                      <a:gd name="T18" fmla="*/ 37 w 4516"/>
                      <a:gd name="T19" fmla="*/ 1874 h 3947"/>
                      <a:gd name="T20" fmla="*/ 549 w 4516"/>
                      <a:gd name="T21" fmla="*/ 987 h 3947"/>
                      <a:gd name="T22" fmla="*/ 1061 w 4516"/>
                      <a:gd name="T23" fmla="*/ 100 h 3947"/>
                      <a:gd name="T24" fmla="*/ 1234 w 4516"/>
                      <a:gd name="T25" fmla="*/ 0 h 3947"/>
                      <a:gd name="T26" fmla="*/ 2258 w 4516"/>
                      <a:gd name="T27" fmla="*/ 0 h 3947"/>
                      <a:gd name="T28" fmla="*/ 3282 w 4516"/>
                      <a:gd name="T29" fmla="*/ 0 h 3947"/>
                      <a:gd name="T30" fmla="*/ 3455 w 4516"/>
                      <a:gd name="T31" fmla="*/ 100 h 3947"/>
                      <a:gd name="T32" fmla="*/ 3967 w 4516"/>
                      <a:gd name="T33" fmla="*/ 987 h 3947"/>
                      <a:gd name="T34" fmla="*/ 4479 w 4516"/>
                      <a:gd name="T35" fmla="*/ 1874 h 3947"/>
                      <a:gd name="T36" fmla="*/ 4479 w 4516"/>
                      <a:gd name="T37" fmla="*/ 2074 h 39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4516" h="3947">
                        <a:moveTo>
                          <a:pt x="4479" y="2074"/>
                        </a:moveTo>
                        <a:lnTo>
                          <a:pt x="3967" y="2960"/>
                        </a:lnTo>
                        <a:lnTo>
                          <a:pt x="3455" y="3847"/>
                        </a:lnTo>
                        <a:cubicBezTo>
                          <a:pt x="3418" y="3911"/>
                          <a:pt x="3355" y="3947"/>
                          <a:pt x="3282" y="3947"/>
                        </a:cubicBezTo>
                        <a:lnTo>
                          <a:pt x="2258" y="3947"/>
                        </a:lnTo>
                        <a:lnTo>
                          <a:pt x="1234" y="3947"/>
                        </a:lnTo>
                        <a:cubicBezTo>
                          <a:pt x="1160" y="3947"/>
                          <a:pt x="1097" y="3911"/>
                          <a:pt x="1061" y="3847"/>
                        </a:cubicBezTo>
                        <a:lnTo>
                          <a:pt x="549" y="2960"/>
                        </a:lnTo>
                        <a:lnTo>
                          <a:pt x="37" y="2074"/>
                        </a:lnTo>
                        <a:cubicBezTo>
                          <a:pt x="0" y="2010"/>
                          <a:pt x="0" y="1937"/>
                          <a:pt x="37" y="1874"/>
                        </a:cubicBezTo>
                        <a:lnTo>
                          <a:pt x="549" y="987"/>
                        </a:lnTo>
                        <a:lnTo>
                          <a:pt x="1061" y="100"/>
                        </a:lnTo>
                        <a:cubicBezTo>
                          <a:pt x="1097" y="36"/>
                          <a:pt x="1160" y="0"/>
                          <a:pt x="1234" y="0"/>
                        </a:cubicBezTo>
                        <a:lnTo>
                          <a:pt x="2258" y="0"/>
                        </a:lnTo>
                        <a:lnTo>
                          <a:pt x="3282" y="0"/>
                        </a:lnTo>
                        <a:cubicBezTo>
                          <a:pt x="3355" y="0"/>
                          <a:pt x="3418" y="36"/>
                          <a:pt x="3455" y="100"/>
                        </a:cubicBezTo>
                        <a:lnTo>
                          <a:pt x="3967" y="987"/>
                        </a:lnTo>
                        <a:lnTo>
                          <a:pt x="4479" y="1874"/>
                        </a:lnTo>
                        <a:cubicBezTo>
                          <a:pt x="4516" y="1937"/>
                          <a:pt x="4516" y="2010"/>
                          <a:pt x="4479" y="207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bg1">
                          <a:lumMod val="82000"/>
                          <a:lumOff val="18000"/>
                        </a:schemeClr>
                      </a:gs>
                      <a:gs pos="47000">
                        <a:srgbClr val="F5F5F5"/>
                      </a:gs>
                      <a:gs pos="100000">
                        <a:schemeClr val="bg1">
                          <a:lumMod val="95000"/>
                          <a:lumOff val="5000"/>
                        </a:schemeClr>
                      </a:gs>
                    </a:gsLst>
                    <a:lin ang="18900000" scaled="0"/>
                  </a:gradFill>
                  <a:ln w="7938" cap="flat">
                    <a:noFill/>
                    <a:prstDash val="solid"/>
                    <a:miter lim="800000"/>
                  </a:ln>
                  <a:effectLst/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135"/>
                  </a:p>
                </p:txBody>
              </p:sp>
            </p:grpSp>
            <p:sp>
              <p:nvSpPr>
                <p:cNvPr id="88" name="Freeform 7"/>
                <p:cNvSpPr/>
                <p:nvPr/>
              </p:nvSpPr>
              <p:spPr bwMode="auto">
                <a:xfrm>
                  <a:off x="5864945" y="2882683"/>
                  <a:ext cx="1773860" cy="1540629"/>
                </a:xfrm>
                <a:custGeom>
                  <a:avLst/>
                  <a:gdLst>
                    <a:gd name="T0" fmla="*/ 3404 w 3431"/>
                    <a:gd name="T1" fmla="*/ 1576 h 2999"/>
                    <a:gd name="T2" fmla="*/ 3015 w 3431"/>
                    <a:gd name="T3" fmla="*/ 2249 h 2999"/>
                    <a:gd name="T4" fmla="*/ 2625 w 3431"/>
                    <a:gd name="T5" fmla="*/ 2923 h 2999"/>
                    <a:gd name="T6" fmla="*/ 2494 w 3431"/>
                    <a:gd name="T7" fmla="*/ 2999 h 2999"/>
                    <a:gd name="T8" fmla="*/ 1716 w 3431"/>
                    <a:gd name="T9" fmla="*/ 2999 h 2999"/>
                    <a:gd name="T10" fmla="*/ 938 w 3431"/>
                    <a:gd name="T11" fmla="*/ 2999 h 2999"/>
                    <a:gd name="T12" fmla="*/ 806 w 3431"/>
                    <a:gd name="T13" fmla="*/ 2923 h 2999"/>
                    <a:gd name="T14" fmla="*/ 417 w 3431"/>
                    <a:gd name="T15" fmla="*/ 2249 h 2999"/>
                    <a:gd name="T16" fmla="*/ 28 w 3431"/>
                    <a:gd name="T17" fmla="*/ 1576 h 2999"/>
                    <a:gd name="T18" fmla="*/ 28 w 3431"/>
                    <a:gd name="T19" fmla="*/ 1424 h 2999"/>
                    <a:gd name="T20" fmla="*/ 417 w 3431"/>
                    <a:gd name="T21" fmla="*/ 750 h 2999"/>
                    <a:gd name="T22" fmla="*/ 806 w 3431"/>
                    <a:gd name="T23" fmla="*/ 76 h 2999"/>
                    <a:gd name="T24" fmla="*/ 938 w 3431"/>
                    <a:gd name="T25" fmla="*/ 0 h 2999"/>
                    <a:gd name="T26" fmla="*/ 1716 w 3431"/>
                    <a:gd name="T27" fmla="*/ 0 h 2999"/>
                    <a:gd name="T28" fmla="*/ 2494 w 3431"/>
                    <a:gd name="T29" fmla="*/ 0 h 2999"/>
                    <a:gd name="T30" fmla="*/ 2625 w 3431"/>
                    <a:gd name="T31" fmla="*/ 76 h 2999"/>
                    <a:gd name="T32" fmla="*/ 3015 w 3431"/>
                    <a:gd name="T33" fmla="*/ 750 h 2999"/>
                    <a:gd name="T34" fmla="*/ 3404 w 3431"/>
                    <a:gd name="T35" fmla="*/ 1424 h 2999"/>
                    <a:gd name="T36" fmla="*/ 3404 w 3431"/>
                    <a:gd name="T37" fmla="*/ 1576 h 29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431" h="2999">
                      <a:moveTo>
                        <a:pt x="3404" y="1576"/>
                      </a:moveTo>
                      <a:lnTo>
                        <a:pt x="3015" y="2249"/>
                      </a:lnTo>
                      <a:lnTo>
                        <a:pt x="2625" y="2923"/>
                      </a:lnTo>
                      <a:cubicBezTo>
                        <a:pt x="2598" y="2972"/>
                        <a:pt x="2550" y="2999"/>
                        <a:pt x="2494" y="2999"/>
                      </a:cubicBezTo>
                      <a:lnTo>
                        <a:pt x="1716" y="2999"/>
                      </a:lnTo>
                      <a:lnTo>
                        <a:pt x="938" y="2999"/>
                      </a:lnTo>
                      <a:cubicBezTo>
                        <a:pt x="882" y="2999"/>
                        <a:pt x="834" y="2972"/>
                        <a:pt x="806" y="2923"/>
                      </a:cubicBezTo>
                      <a:lnTo>
                        <a:pt x="417" y="2249"/>
                      </a:lnTo>
                      <a:lnTo>
                        <a:pt x="28" y="1576"/>
                      </a:lnTo>
                      <a:cubicBezTo>
                        <a:pt x="0" y="1527"/>
                        <a:pt x="0" y="1472"/>
                        <a:pt x="28" y="1424"/>
                      </a:cubicBezTo>
                      <a:lnTo>
                        <a:pt x="417" y="750"/>
                      </a:lnTo>
                      <a:lnTo>
                        <a:pt x="806" y="76"/>
                      </a:lnTo>
                      <a:cubicBezTo>
                        <a:pt x="834" y="28"/>
                        <a:pt x="882" y="0"/>
                        <a:pt x="938" y="0"/>
                      </a:cubicBezTo>
                      <a:lnTo>
                        <a:pt x="1716" y="0"/>
                      </a:lnTo>
                      <a:lnTo>
                        <a:pt x="2494" y="0"/>
                      </a:lnTo>
                      <a:cubicBezTo>
                        <a:pt x="2550" y="0"/>
                        <a:pt x="2598" y="28"/>
                        <a:pt x="2625" y="76"/>
                      </a:cubicBezTo>
                      <a:lnTo>
                        <a:pt x="3015" y="750"/>
                      </a:lnTo>
                      <a:lnTo>
                        <a:pt x="3404" y="1424"/>
                      </a:lnTo>
                      <a:cubicBezTo>
                        <a:pt x="3431" y="1472"/>
                        <a:pt x="3431" y="1527"/>
                        <a:pt x="3404" y="1576"/>
                      </a:cubicBezTo>
                      <a:close/>
                    </a:path>
                  </a:pathLst>
                </a:custGeom>
                <a:solidFill>
                  <a:srgbClr val="E11F26"/>
                </a:soli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135"/>
                </a:p>
              </p:txBody>
            </p:sp>
          </p:grpSp>
          <p:sp>
            <p:nvSpPr>
              <p:cNvPr id="86" name="TextBox 85"/>
              <p:cNvSpPr txBox="1"/>
              <p:nvPr/>
            </p:nvSpPr>
            <p:spPr>
              <a:xfrm>
                <a:off x="6259489" y="3110169"/>
                <a:ext cx="1010287" cy="8640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265" dirty="0">
                    <a:solidFill>
                      <a:schemeClr val="bg1"/>
                    </a:solidFill>
                    <a:latin typeface="DFGothic-EB" panose="02010609010101010101" pitchFamily="1" charset="-128"/>
                    <a:ea typeface="DFGothic-EB" panose="02010609010101010101" pitchFamily="1" charset="-128"/>
                  </a:rPr>
                  <a:t>03</a:t>
                </a:r>
                <a:endParaRPr lang="zh-CN" altLang="en-US" sz="4265" dirty="0">
                  <a:solidFill>
                    <a:schemeClr val="bg1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endParaRPr>
              </a:p>
            </p:txBody>
          </p:sp>
        </p:grpSp>
        <p:grpSp>
          <p:nvGrpSpPr>
            <p:cNvPr id="91" name="组合 90"/>
            <p:cNvGrpSpPr/>
            <p:nvPr/>
          </p:nvGrpSpPr>
          <p:grpSpPr>
            <a:xfrm>
              <a:off x="1832467" y="2685057"/>
              <a:ext cx="2136304" cy="1812531"/>
              <a:chOff x="1881842" y="2656049"/>
              <a:chExt cx="2397222" cy="2093640"/>
            </a:xfrm>
          </p:grpSpPr>
          <p:grpSp>
            <p:nvGrpSpPr>
              <p:cNvPr id="92" name="组合 91"/>
              <p:cNvGrpSpPr/>
              <p:nvPr/>
            </p:nvGrpSpPr>
            <p:grpSpPr>
              <a:xfrm>
                <a:off x="1881842" y="2656049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95" name="Freeform 6"/>
                <p:cNvSpPr/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135"/>
                </a:p>
              </p:txBody>
            </p:sp>
            <p:sp>
              <p:nvSpPr>
                <p:cNvPr id="96" name="Freeform 6"/>
                <p:cNvSpPr/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135"/>
                </a:p>
              </p:txBody>
            </p:sp>
          </p:grpSp>
          <p:sp>
            <p:nvSpPr>
              <p:cNvPr id="93" name="Freeform 7"/>
              <p:cNvSpPr/>
              <p:nvPr/>
            </p:nvSpPr>
            <p:spPr bwMode="auto">
              <a:xfrm>
                <a:off x="2193523" y="2932555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E11F26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135"/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2575311" y="3250047"/>
                <a:ext cx="1010287" cy="8640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265" dirty="0">
                    <a:solidFill>
                      <a:schemeClr val="bg1"/>
                    </a:solidFill>
                    <a:latin typeface="DFGothic-EB" panose="02010609010101010101" pitchFamily="1" charset="-128"/>
                    <a:ea typeface="DFGothic-EB" panose="02010609010101010101" pitchFamily="1" charset="-128"/>
                  </a:rPr>
                  <a:t>01</a:t>
                </a:r>
                <a:endParaRPr lang="zh-CN" altLang="en-US" sz="4265" dirty="0">
                  <a:solidFill>
                    <a:schemeClr val="bg1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endParaRP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3472288" y="3591321"/>
              <a:ext cx="2136304" cy="1812531"/>
              <a:chOff x="3721944" y="3702869"/>
              <a:chExt cx="2397222" cy="2093640"/>
            </a:xfrm>
          </p:grpSpPr>
          <p:grpSp>
            <p:nvGrpSpPr>
              <p:cNvPr id="98" name="组合 97"/>
              <p:cNvGrpSpPr/>
              <p:nvPr/>
            </p:nvGrpSpPr>
            <p:grpSpPr>
              <a:xfrm>
                <a:off x="3721944" y="3702869"/>
                <a:ext cx="2397222" cy="2093640"/>
                <a:chOff x="3721944" y="3702869"/>
                <a:chExt cx="2397222" cy="2093640"/>
              </a:xfrm>
            </p:grpSpPr>
            <p:grpSp>
              <p:nvGrpSpPr>
                <p:cNvPr id="100" name="组合 99"/>
                <p:cNvGrpSpPr/>
                <p:nvPr/>
              </p:nvGrpSpPr>
              <p:grpSpPr>
                <a:xfrm>
                  <a:off x="3721944" y="3702869"/>
                  <a:ext cx="2397222" cy="2093640"/>
                  <a:chOff x="1511944" y="2420246"/>
                  <a:chExt cx="2627152" cy="2294453"/>
                </a:xfrm>
                <a:effectLst>
                  <a:outerShdw blurRad="203200" dist="38100" dir="3780000" sx="103000" sy="103000" algn="t" rotWithShape="0">
                    <a:prstClr val="black">
                      <a:alpha val="25000"/>
                    </a:prstClr>
                  </a:outerShdw>
                </a:effectLst>
              </p:grpSpPr>
              <p:sp>
                <p:nvSpPr>
                  <p:cNvPr id="102" name="Freeform 6"/>
                  <p:cNvSpPr/>
                  <p:nvPr/>
                </p:nvSpPr>
                <p:spPr bwMode="auto">
                  <a:xfrm>
                    <a:off x="1511944" y="2420246"/>
                    <a:ext cx="2627152" cy="2294453"/>
                  </a:xfrm>
                  <a:custGeom>
                    <a:avLst/>
                    <a:gdLst>
                      <a:gd name="T0" fmla="*/ 4479 w 4516"/>
                      <a:gd name="T1" fmla="*/ 2074 h 3947"/>
                      <a:gd name="T2" fmla="*/ 3967 w 4516"/>
                      <a:gd name="T3" fmla="*/ 2960 h 3947"/>
                      <a:gd name="T4" fmla="*/ 3455 w 4516"/>
                      <a:gd name="T5" fmla="*/ 3847 h 3947"/>
                      <a:gd name="T6" fmla="*/ 3282 w 4516"/>
                      <a:gd name="T7" fmla="*/ 3947 h 3947"/>
                      <a:gd name="T8" fmla="*/ 2258 w 4516"/>
                      <a:gd name="T9" fmla="*/ 3947 h 3947"/>
                      <a:gd name="T10" fmla="*/ 1234 w 4516"/>
                      <a:gd name="T11" fmla="*/ 3947 h 3947"/>
                      <a:gd name="T12" fmla="*/ 1061 w 4516"/>
                      <a:gd name="T13" fmla="*/ 3847 h 3947"/>
                      <a:gd name="T14" fmla="*/ 549 w 4516"/>
                      <a:gd name="T15" fmla="*/ 2960 h 3947"/>
                      <a:gd name="T16" fmla="*/ 37 w 4516"/>
                      <a:gd name="T17" fmla="*/ 2074 h 3947"/>
                      <a:gd name="T18" fmla="*/ 37 w 4516"/>
                      <a:gd name="T19" fmla="*/ 1874 h 3947"/>
                      <a:gd name="T20" fmla="*/ 549 w 4516"/>
                      <a:gd name="T21" fmla="*/ 987 h 3947"/>
                      <a:gd name="T22" fmla="*/ 1061 w 4516"/>
                      <a:gd name="T23" fmla="*/ 100 h 3947"/>
                      <a:gd name="T24" fmla="*/ 1234 w 4516"/>
                      <a:gd name="T25" fmla="*/ 0 h 3947"/>
                      <a:gd name="T26" fmla="*/ 2258 w 4516"/>
                      <a:gd name="T27" fmla="*/ 0 h 3947"/>
                      <a:gd name="T28" fmla="*/ 3282 w 4516"/>
                      <a:gd name="T29" fmla="*/ 0 h 3947"/>
                      <a:gd name="T30" fmla="*/ 3455 w 4516"/>
                      <a:gd name="T31" fmla="*/ 100 h 3947"/>
                      <a:gd name="T32" fmla="*/ 3967 w 4516"/>
                      <a:gd name="T33" fmla="*/ 987 h 3947"/>
                      <a:gd name="T34" fmla="*/ 4479 w 4516"/>
                      <a:gd name="T35" fmla="*/ 1874 h 3947"/>
                      <a:gd name="T36" fmla="*/ 4479 w 4516"/>
                      <a:gd name="T37" fmla="*/ 2074 h 39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4516" h="3947">
                        <a:moveTo>
                          <a:pt x="4479" y="2074"/>
                        </a:moveTo>
                        <a:lnTo>
                          <a:pt x="3967" y="2960"/>
                        </a:lnTo>
                        <a:lnTo>
                          <a:pt x="3455" y="3847"/>
                        </a:lnTo>
                        <a:cubicBezTo>
                          <a:pt x="3418" y="3911"/>
                          <a:pt x="3355" y="3947"/>
                          <a:pt x="3282" y="3947"/>
                        </a:cubicBezTo>
                        <a:lnTo>
                          <a:pt x="2258" y="3947"/>
                        </a:lnTo>
                        <a:lnTo>
                          <a:pt x="1234" y="3947"/>
                        </a:lnTo>
                        <a:cubicBezTo>
                          <a:pt x="1160" y="3947"/>
                          <a:pt x="1097" y="3911"/>
                          <a:pt x="1061" y="3847"/>
                        </a:cubicBezTo>
                        <a:lnTo>
                          <a:pt x="549" y="2960"/>
                        </a:lnTo>
                        <a:lnTo>
                          <a:pt x="37" y="2074"/>
                        </a:lnTo>
                        <a:cubicBezTo>
                          <a:pt x="0" y="2010"/>
                          <a:pt x="0" y="1937"/>
                          <a:pt x="37" y="1874"/>
                        </a:cubicBezTo>
                        <a:lnTo>
                          <a:pt x="549" y="987"/>
                        </a:lnTo>
                        <a:lnTo>
                          <a:pt x="1061" y="100"/>
                        </a:lnTo>
                        <a:cubicBezTo>
                          <a:pt x="1097" y="36"/>
                          <a:pt x="1160" y="0"/>
                          <a:pt x="1234" y="0"/>
                        </a:cubicBezTo>
                        <a:lnTo>
                          <a:pt x="2258" y="0"/>
                        </a:lnTo>
                        <a:lnTo>
                          <a:pt x="3282" y="0"/>
                        </a:lnTo>
                        <a:cubicBezTo>
                          <a:pt x="3355" y="0"/>
                          <a:pt x="3418" y="36"/>
                          <a:pt x="3455" y="100"/>
                        </a:cubicBezTo>
                        <a:lnTo>
                          <a:pt x="3967" y="987"/>
                        </a:lnTo>
                        <a:lnTo>
                          <a:pt x="4479" y="1874"/>
                        </a:lnTo>
                        <a:cubicBezTo>
                          <a:pt x="4516" y="1937"/>
                          <a:pt x="4516" y="2010"/>
                          <a:pt x="4479" y="207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7938" cap="flat">
                    <a:noFill/>
                    <a:prstDash val="solid"/>
                    <a:miter lim="800000"/>
                  </a:ln>
                  <a:effectLst/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135"/>
                  </a:p>
                </p:txBody>
              </p:sp>
              <p:sp>
                <p:nvSpPr>
                  <p:cNvPr id="103" name="Freeform 6"/>
                  <p:cNvSpPr/>
                  <p:nvPr/>
                </p:nvSpPr>
                <p:spPr bwMode="auto">
                  <a:xfrm>
                    <a:off x="1524106" y="2431739"/>
                    <a:ext cx="2602832" cy="2271469"/>
                  </a:xfrm>
                  <a:custGeom>
                    <a:avLst/>
                    <a:gdLst>
                      <a:gd name="T0" fmla="*/ 4479 w 4516"/>
                      <a:gd name="T1" fmla="*/ 2074 h 3947"/>
                      <a:gd name="T2" fmla="*/ 3967 w 4516"/>
                      <a:gd name="T3" fmla="*/ 2960 h 3947"/>
                      <a:gd name="T4" fmla="*/ 3455 w 4516"/>
                      <a:gd name="T5" fmla="*/ 3847 h 3947"/>
                      <a:gd name="T6" fmla="*/ 3282 w 4516"/>
                      <a:gd name="T7" fmla="*/ 3947 h 3947"/>
                      <a:gd name="T8" fmla="*/ 2258 w 4516"/>
                      <a:gd name="T9" fmla="*/ 3947 h 3947"/>
                      <a:gd name="T10" fmla="*/ 1234 w 4516"/>
                      <a:gd name="T11" fmla="*/ 3947 h 3947"/>
                      <a:gd name="T12" fmla="*/ 1061 w 4516"/>
                      <a:gd name="T13" fmla="*/ 3847 h 3947"/>
                      <a:gd name="T14" fmla="*/ 549 w 4516"/>
                      <a:gd name="T15" fmla="*/ 2960 h 3947"/>
                      <a:gd name="T16" fmla="*/ 37 w 4516"/>
                      <a:gd name="T17" fmla="*/ 2074 h 3947"/>
                      <a:gd name="T18" fmla="*/ 37 w 4516"/>
                      <a:gd name="T19" fmla="*/ 1874 h 3947"/>
                      <a:gd name="T20" fmla="*/ 549 w 4516"/>
                      <a:gd name="T21" fmla="*/ 987 h 3947"/>
                      <a:gd name="T22" fmla="*/ 1061 w 4516"/>
                      <a:gd name="T23" fmla="*/ 100 h 3947"/>
                      <a:gd name="T24" fmla="*/ 1234 w 4516"/>
                      <a:gd name="T25" fmla="*/ 0 h 3947"/>
                      <a:gd name="T26" fmla="*/ 2258 w 4516"/>
                      <a:gd name="T27" fmla="*/ 0 h 3947"/>
                      <a:gd name="T28" fmla="*/ 3282 w 4516"/>
                      <a:gd name="T29" fmla="*/ 0 h 3947"/>
                      <a:gd name="T30" fmla="*/ 3455 w 4516"/>
                      <a:gd name="T31" fmla="*/ 100 h 3947"/>
                      <a:gd name="T32" fmla="*/ 3967 w 4516"/>
                      <a:gd name="T33" fmla="*/ 987 h 3947"/>
                      <a:gd name="T34" fmla="*/ 4479 w 4516"/>
                      <a:gd name="T35" fmla="*/ 1874 h 3947"/>
                      <a:gd name="T36" fmla="*/ 4479 w 4516"/>
                      <a:gd name="T37" fmla="*/ 2074 h 39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4516" h="3947">
                        <a:moveTo>
                          <a:pt x="4479" y="2074"/>
                        </a:moveTo>
                        <a:lnTo>
                          <a:pt x="3967" y="2960"/>
                        </a:lnTo>
                        <a:lnTo>
                          <a:pt x="3455" y="3847"/>
                        </a:lnTo>
                        <a:cubicBezTo>
                          <a:pt x="3418" y="3911"/>
                          <a:pt x="3355" y="3947"/>
                          <a:pt x="3282" y="3947"/>
                        </a:cubicBezTo>
                        <a:lnTo>
                          <a:pt x="2258" y="3947"/>
                        </a:lnTo>
                        <a:lnTo>
                          <a:pt x="1234" y="3947"/>
                        </a:lnTo>
                        <a:cubicBezTo>
                          <a:pt x="1160" y="3947"/>
                          <a:pt x="1097" y="3911"/>
                          <a:pt x="1061" y="3847"/>
                        </a:cubicBezTo>
                        <a:lnTo>
                          <a:pt x="549" y="2960"/>
                        </a:lnTo>
                        <a:lnTo>
                          <a:pt x="37" y="2074"/>
                        </a:lnTo>
                        <a:cubicBezTo>
                          <a:pt x="0" y="2010"/>
                          <a:pt x="0" y="1937"/>
                          <a:pt x="37" y="1874"/>
                        </a:cubicBezTo>
                        <a:lnTo>
                          <a:pt x="549" y="987"/>
                        </a:lnTo>
                        <a:lnTo>
                          <a:pt x="1061" y="100"/>
                        </a:lnTo>
                        <a:cubicBezTo>
                          <a:pt x="1097" y="36"/>
                          <a:pt x="1160" y="0"/>
                          <a:pt x="1234" y="0"/>
                        </a:cubicBezTo>
                        <a:lnTo>
                          <a:pt x="2258" y="0"/>
                        </a:lnTo>
                        <a:lnTo>
                          <a:pt x="3282" y="0"/>
                        </a:lnTo>
                        <a:cubicBezTo>
                          <a:pt x="3355" y="0"/>
                          <a:pt x="3418" y="36"/>
                          <a:pt x="3455" y="100"/>
                        </a:cubicBezTo>
                        <a:lnTo>
                          <a:pt x="3967" y="987"/>
                        </a:lnTo>
                        <a:lnTo>
                          <a:pt x="4479" y="1874"/>
                        </a:lnTo>
                        <a:cubicBezTo>
                          <a:pt x="4516" y="1937"/>
                          <a:pt x="4516" y="2010"/>
                          <a:pt x="4479" y="207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bg1">
                          <a:lumMod val="82000"/>
                          <a:lumOff val="18000"/>
                        </a:schemeClr>
                      </a:gs>
                      <a:gs pos="47000">
                        <a:srgbClr val="F5F5F5"/>
                      </a:gs>
                      <a:gs pos="100000">
                        <a:schemeClr val="bg1">
                          <a:lumMod val="95000"/>
                          <a:lumOff val="5000"/>
                        </a:schemeClr>
                      </a:gs>
                    </a:gsLst>
                    <a:lin ang="18900000" scaled="0"/>
                  </a:gradFill>
                  <a:ln w="7938" cap="flat">
                    <a:noFill/>
                    <a:prstDash val="solid"/>
                    <a:miter lim="800000"/>
                  </a:ln>
                  <a:effectLst/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135"/>
                  </a:p>
                </p:txBody>
              </p:sp>
            </p:grpSp>
            <p:sp>
              <p:nvSpPr>
                <p:cNvPr id="101" name="Freeform 7"/>
                <p:cNvSpPr/>
                <p:nvPr/>
              </p:nvSpPr>
              <p:spPr bwMode="auto">
                <a:xfrm>
                  <a:off x="4033627" y="3946819"/>
                  <a:ext cx="1773860" cy="1540629"/>
                </a:xfrm>
                <a:custGeom>
                  <a:avLst/>
                  <a:gdLst>
                    <a:gd name="T0" fmla="*/ 3404 w 3431"/>
                    <a:gd name="T1" fmla="*/ 1576 h 2999"/>
                    <a:gd name="T2" fmla="*/ 3015 w 3431"/>
                    <a:gd name="T3" fmla="*/ 2249 h 2999"/>
                    <a:gd name="T4" fmla="*/ 2625 w 3431"/>
                    <a:gd name="T5" fmla="*/ 2923 h 2999"/>
                    <a:gd name="T6" fmla="*/ 2494 w 3431"/>
                    <a:gd name="T7" fmla="*/ 2999 h 2999"/>
                    <a:gd name="T8" fmla="*/ 1716 w 3431"/>
                    <a:gd name="T9" fmla="*/ 2999 h 2999"/>
                    <a:gd name="T10" fmla="*/ 938 w 3431"/>
                    <a:gd name="T11" fmla="*/ 2999 h 2999"/>
                    <a:gd name="T12" fmla="*/ 806 w 3431"/>
                    <a:gd name="T13" fmla="*/ 2923 h 2999"/>
                    <a:gd name="T14" fmla="*/ 417 w 3431"/>
                    <a:gd name="T15" fmla="*/ 2249 h 2999"/>
                    <a:gd name="T16" fmla="*/ 28 w 3431"/>
                    <a:gd name="T17" fmla="*/ 1576 h 2999"/>
                    <a:gd name="T18" fmla="*/ 28 w 3431"/>
                    <a:gd name="T19" fmla="*/ 1424 h 2999"/>
                    <a:gd name="T20" fmla="*/ 417 w 3431"/>
                    <a:gd name="T21" fmla="*/ 750 h 2999"/>
                    <a:gd name="T22" fmla="*/ 806 w 3431"/>
                    <a:gd name="T23" fmla="*/ 76 h 2999"/>
                    <a:gd name="T24" fmla="*/ 938 w 3431"/>
                    <a:gd name="T25" fmla="*/ 0 h 2999"/>
                    <a:gd name="T26" fmla="*/ 1716 w 3431"/>
                    <a:gd name="T27" fmla="*/ 0 h 2999"/>
                    <a:gd name="T28" fmla="*/ 2494 w 3431"/>
                    <a:gd name="T29" fmla="*/ 0 h 2999"/>
                    <a:gd name="T30" fmla="*/ 2625 w 3431"/>
                    <a:gd name="T31" fmla="*/ 76 h 2999"/>
                    <a:gd name="T32" fmla="*/ 3015 w 3431"/>
                    <a:gd name="T33" fmla="*/ 750 h 2999"/>
                    <a:gd name="T34" fmla="*/ 3404 w 3431"/>
                    <a:gd name="T35" fmla="*/ 1424 h 2999"/>
                    <a:gd name="T36" fmla="*/ 3404 w 3431"/>
                    <a:gd name="T37" fmla="*/ 1576 h 29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431" h="2999">
                      <a:moveTo>
                        <a:pt x="3404" y="1576"/>
                      </a:moveTo>
                      <a:lnTo>
                        <a:pt x="3015" y="2249"/>
                      </a:lnTo>
                      <a:lnTo>
                        <a:pt x="2625" y="2923"/>
                      </a:lnTo>
                      <a:cubicBezTo>
                        <a:pt x="2598" y="2972"/>
                        <a:pt x="2550" y="2999"/>
                        <a:pt x="2494" y="2999"/>
                      </a:cubicBezTo>
                      <a:lnTo>
                        <a:pt x="1716" y="2999"/>
                      </a:lnTo>
                      <a:lnTo>
                        <a:pt x="938" y="2999"/>
                      </a:lnTo>
                      <a:cubicBezTo>
                        <a:pt x="882" y="2999"/>
                        <a:pt x="834" y="2972"/>
                        <a:pt x="806" y="2923"/>
                      </a:cubicBezTo>
                      <a:lnTo>
                        <a:pt x="417" y="2249"/>
                      </a:lnTo>
                      <a:lnTo>
                        <a:pt x="28" y="1576"/>
                      </a:lnTo>
                      <a:cubicBezTo>
                        <a:pt x="0" y="1527"/>
                        <a:pt x="0" y="1472"/>
                        <a:pt x="28" y="1424"/>
                      </a:cubicBezTo>
                      <a:lnTo>
                        <a:pt x="417" y="750"/>
                      </a:lnTo>
                      <a:lnTo>
                        <a:pt x="806" y="76"/>
                      </a:lnTo>
                      <a:cubicBezTo>
                        <a:pt x="834" y="28"/>
                        <a:pt x="882" y="0"/>
                        <a:pt x="938" y="0"/>
                      </a:cubicBezTo>
                      <a:lnTo>
                        <a:pt x="1716" y="0"/>
                      </a:lnTo>
                      <a:lnTo>
                        <a:pt x="2494" y="0"/>
                      </a:lnTo>
                      <a:cubicBezTo>
                        <a:pt x="2550" y="0"/>
                        <a:pt x="2598" y="28"/>
                        <a:pt x="2625" y="76"/>
                      </a:cubicBezTo>
                      <a:lnTo>
                        <a:pt x="3015" y="750"/>
                      </a:lnTo>
                      <a:lnTo>
                        <a:pt x="3404" y="1424"/>
                      </a:lnTo>
                      <a:cubicBezTo>
                        <a:pt x="3431" y="1472"/>
                        <a:pt x="3431" y="1527"/>
                        <a:pt x="3404" y="1576"/>
                      </a:cubicBezTo>
                      <a:close/>
                    </a:path>
                  </a:pathLst>
                </a:custGeom>
                <a:solidFill>
                  <a:srgbClr val="E11F26"/>
                </a:soli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135"/>
                </a:p>
              </p:txBody>
            </p:sp>
          </p:grpSp>
          <p:sp>
            <p:nvSpPr>
              <p:cNvPr id="99" name="TextBox 98"/>
              <p:cNvSpPr txBox="1"/>
              <p:nvPr/>
            </p:nvSpPr>
            <p:spPr>
              <a:xfrm>
                <a:off x="4382517" y="4183862"/>
                <a:ext cx="1010287" cy="8640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265" dirty="0">
                    <a:solidFill>
                      <a:schemeClr val="bg1"/>
                    </a:solidFill>
                    <a:latin typeface="DFGothic-EB" panose="02010609010101010101" pitchFamily="1" charset="-128"/>
                    <a:ea typeface="DFGothic-EB" panose="02010609010101010101" pitchFamily="1" charset="-128"/>
                  </a:rPr>
                  <a:t>02</a:t>
                </a:r>
                <a:endParaRPr lang="zh-CN" altLang="en-US" sz="4265" dirty="0">
                  <a:solidFill>
                    <a:schemeClr val="bg1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endParaRPr>
              </a:p>
            </p:txBody>
          </p:sp>
        </p:grpSp>
        <p:grpSp>
          <p:nvGrpSpPr>
            <p:cNvPr id="104" name="组合 103"/>
            <p:cNvGrpSpPr/>
            <p:nvPr/>
          </p:nvGrpSpPr>
          <p:grpSpPr>
            <a:xfrm>
              <a:off x="6739617" y="3582245"/>
              <a:ext cx="2136304" cy="1812531"/>
              <a:chOff x="7388330" y="3692384"/>
              <a:chExt cx="2397222" cy="2093640"/>
            </a:xfrm>
          </p:grpSpPr>
          <p:grpSp>
            <p:nvGrpSpPr>
              <p:cNvPr id="105" name="组合 104"/>
              <p:cNvGrpSpPr/>
              <p:nvPr/>
            </p:nvGrpSpPr>
            <p:grpSpPr>
              <a:xfrm>
                <a:off x="7388330" y="3692384"/>
                <a:ext cx="2397222" cy="2093640"/>
                <a:chOff x="7388330" y="3692384"/>
                <a:chExt cx="2397222" cy="2093640"/>
              </a:xfrm>
            </p:grpSpPr>
            <p:grpSp>
              <p:nvGrpSpPr>
                <p:cNvPr id="107" name="组合 106"/>
                <p:cNvGrpSpPr/>
                <p:nvPr/>
              </p:nvGrpSpPr>
              <p:grpSpPr>
                <a:xfrm>
                  <a:off x="7388330" y="3692384"/>
                  <a:ext cx="2397222" cy="2093640"/>
                  <a:chOff x="1511944" y="2420246"/>
                  <a:chExt cx="2627152" cy="2294453"/>
                </a:xfrm>
                <a:effectLst>
                  <a:outerShdw blurRad="203200" dist="38100" dir="3780000" sx="103000" sy="103000" algn="t" rotWithShape="0">
                    <a:prstClr val="black">
                      <a:alpha val="25000"/>
                    </a:prstClr>
                  </a:outerShdw>
                </a:effectLst>
              </p:grpSpPr>
              <p:sp>
                <p:nvSpPr>
                  <p:cNvPr id="109" name="Freeform 6"/>
                  <p:cNvSpPr/>
                  <p:nvPr/>
                </p:nvSpPr>
                <p:spPr bwMode="auto">
                  <a:xfrm>
                    <a:off x="1511944" y="2420246"/>
                    <a:ext cx="2627152" cy="2294453"/>
                  </a:xfrm>
                  <a:custGeom>
                    <a:avLst/>
                    <a:gdLst>
                      <a:gd name="T0" fmla="*/ 4479 w 4516"/>
                      <a:gd name="T1" fmla="*/ 2074 h 3947"/>
                      <a:gd name="T2" fmla="*/ 3967 w 4516"/>
                      <a:gd name="T3" fmla="*/ 2960 h 3947"/>
                      <a:gd name="T4" fmla="*/ 3455 w 4516"/>
                      <a:gd name="T5" fmla="*/ 3847 h 3947"/>
                      <a:gd name="T6" fmla="*/ 3282 w 4516"/>
                      <a:gd name="T7" fmla="*/ 3947 h 3947"/>
                      <a:gd name="T8" fmla="*/ 2258 w 4516"/>
                      <a:gd name="T9" fmla="*/ 3947 h 3947"/>
                      <a:gd name="T10" fmla="*/ 1234 w 4516"/>
                      <a:gd name="T11" fmla="*/ 3947 h 3947"/>
                      <a:gd name="T12" fmla="*/ 1061 w 4516"/>
                      <a:gd name="T13" fmla="*/ 3847 h 3947"/>
                      <a:gd name="T14" fmla="*/ 549 w 4516"/>
                      <a:gd name="T15" fmla="*/ 2960 h 3947"/>
                      <a:gd name="T16" fmla="*/ 37 w 4516"/>
                      <a:gd name="T17" fmla="*/ 2074 h 3947"/>
                      <a:gd name="T18" fmla="*/ 37 w 4516"/>
                      <a:gd name="T19" fmla="*/ 1874 h 3947"/>
                      <a:gd name="T20" fmla="*/ 549 w 4516"/>
                      <a:gd name="T21" fmla="*/ 987 h 3947"/>
                      <a:gd name="T22" fmla="*/ 1061 w 4516"/>
                      <a:gd name="T23" fmla="*/ 100 h 3947"/>
                      <a:gd name="T24" fmla="*/ 1234 w 4516"/>
                      <a:gd name="T25" fmla="*/ 0 h 3947"/>
                      <a:gd name="T26" fmla="*/ 2258 w 4516"/>
                      <a:gd name="T27" fmla="*/ 0 h 3947"/>
                      <a:gd name="T28" fmla="*/ 3282 w 4516"/>
                      <a:gd name="T29" fmla="*/ 0 h 3947"/>
                      <a:gd name="T30" fmla="*/ 3455 w 4516"/>
                      <a:gd name="T31" fmla="*/ 100 h 3947"/>
                      <a:gd name="T32" fmla="*/ 3967 w 4516"/>
                      <a:gd name="T33" fmla="*/ 987 h 3947"/>
                      <a:gd name="T34" fmla="*/ 4479 w 4516"/>
                      <a:gd name="T35" fmla="*/ 1874 h 3947"/>
                      <a:gd name="T36" fmla="*/ 4479 w 4516"/>
                      <a:gd name="T37" fmla="*/ 2074 h 39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4516" h="3947">
                        <a:moveTo>
                          <a:pt x="4479" y="2074"/>
                        </a:moveTo>
                        <a:lnTo>
                          <a:pt x="3967" y="2960"/>
                        </a:lnTo>
                        <a:lnTo>
                          <a:pt x="3455" y="3847"/>
                        </a:lnTo>
                        <a:cubicBezTo>
                          <a:pt x="3418" y="3911"/>
                          <a:pt x="3355" y="3947"/>
                          <a:pt x="3282" y="3947"/>
                        </a:cubicBezTo>
                        <a:lnTo>
                          <a:pt x="2258" y="3947"/>
                        </a:lnTo>
                        <a:lnTo>
                          <a:pt x="1234" y="3947"/>
                        </a:lnTo>
                        <a:cubicBezTo>
                          <a:pt x="1160" y="3947"/>
                          <a:pt x="1097" y="3911"/>
                          <a:pt x="1061" y="3847"/>
                        </a:cubicBezTo>
                        <a:lnTo>
                          <a:pt x="549" y="2960"/>
                        </a:lnTo>
                        <a:lnTo>
                          <a:pt x="37" y="2074"/>
                        </a:lnTo>
                        <a:cubicBezTo>
                          <a:pt x="0" y="2010"/>
                          <a:pt x="0" y="1937"/>
                          <a:pt x="37" y="1874"/>
                        </a:cubicBezTo>
                        <a:lnTo>
                          <a:pt x="549" y="987"/>
                        </a:lnTo>
                        <a:lnTo>
                          <a:pt x="1061" y="100"/>
                        </a:lnTo>
                        <a:cubicBezTo>
                          <a:pt x="1097" y="36"/>
                          <a:pt x="1160" y="0"/>
                          <a:pt x="1234" y="0"/>
                        </a:cubicBezTo>
                        <a:lnTo>
                          <a:pt x="2258" y="0"/>
                        </a:lnTo>
                        <a:lnTo>
                          <a:pt x="3282" y="0"/>
                        </a:lnTo>
                        <a:cubicBezTo>
                          <a:pt x="3355" y="0"/>
                          <a:pt x="3418" y="36"/>
                          <a:pt x="3455" y="100"/>
                        </a:cubicBezTo>
                        <a:lnTo>
                          <a:pt x="3967" y="987"/>
                        </a:lnTo>
                        <a:lnTo>
                          <a:pt x="4479" y="1874"/>
                        </a:lnTo>
                        <a:cubicBezTo>
                          <a:pt x="4516" y="1937"/>
                          <a:pt x="4516" y="2010"/>
                          <a:pt x="4479" y="207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7938" cap="flat">
                    <a:noFill/>
                    <a:prstDash val="solid"/>
                    <a:miter lim="800000"/>
                  </a:ln>
                  <a:effectLst/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135"/>
                  </a:p>
                </p:txBody>
              </p:sp>
              <p:sp>
                <p:nvSpPr>
                  <p:cNvPr id="110" name="Freeform 6"/>
                  <p:cNvSpPr/>
                  <p:nvPr/>
                </p:nvSpPr>
                <p:spPr bwMode="auto">
                  <a:xfrm>
                    <a:off x="1524106" y="2431739"/>
                    <a:ext cx="2602832" cy="2271469"/>
                  </a:xfrm>
                  <a:custGeom>
                    <a:avLst/>
                    <a:gdLst>
                      <a:gd name="T0" fmla="*/ 4479 w 4516"/>
                      <a:gd name="T1" fmla="*/ 2074 h 3947"/>
                      <a:gd name="T2" fmla="*/ 3967 w 4516"/>
                      <a:gd name="T3" fmla="*/ 2960 h 3947"/>
                      <a:gd name="T4" fmla="*/ 3455 w 4516"/>
                      <a:gd name="T5" fmla="*/ 3847 h 3947"/>
                      <a:gd name="T6" fmla="*/ 3282 w 4516"/>
                      <a:gd name="T7" fmla="*/ 3947 h 3947"/>
                      <a:gd name="T8" fmla="*/ 2258 w 4516"/>
                      <a:gd name="T9" fmla="*/ 3947 h 3947"/>
                      <a:gd name="T10" fmla="*/ 1234 w 4516"/>
                      <a:gd name="T11" fmla="*/ 3947 h 3947"/>
                      <a:gd name="T12" fmla="*/ 1061 w 4516"/>
                      <a:gd name="T13" fmla="*/ 3847 h 3947"/>
                      <a:gd name="T14" fmla="*/ 549 w 4516"/>
                      <a:gd name="T15" fmla="*/ 2960 h 3947"/>
                      <a:gd name="T16" fmla="*/ 37 w 4516"/>
                      <a:gd name="T17" fmla="*/ 2074 h 3947"/>
                      <a:gd name="T18" fmla="*/ 37 w 4516"/>
                      <a:gd name="T19" fmla="*/ 1874 h 3947"/>
                      <a:gd name="T20" fmla="*/ 549 w 4516"/>
                      <a:gd name="T21" fmla="*/ 987 h 3947"/>
                      <a:gd name="T22" fmla="*/ 1061 w 4516"/>
                      <a:gd name="T23" fmla="*/ 100 h 3947"/>
                      <a:gd name="T24" fmla="*/ 1234 w 4516"/>
                      <a:gd name="T25" fmla="*/ 0 h 3947"/>
                      <a:gd name="T26" fmla="*/ 2258 w 4516"/>
                      <a:gd name="T27" fmla="*/ 0 h 3947"/>
                      <a:gd name="T28" fmla="*/ 3282 w 4516"/>
                      <a:gd name="T29" fmla="*/ 0 h 3947"/>
                      <a:gd name="T30" fmla="*/ 3455 w 4516"/>
                      <a:gd name="T31" fmla="*/ 100 h 3947"/>
                      <a:gd name="T32" fmla="*/ 3967 w 4516"/>
                      <a:gd name="T33" fmla="*/ 987 h 3947"/>
                      <a:gd name="T34" fmla="*/ 4479 w 4516"/>
                      <a:gd name="T35" fmla="*/ 1874 h 3947"/>
                      <a:gd name="T36" fmla="*/ 4479 w 4516"/>
                      <a:gd name="T37" fmla="*/ 2074 h 39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4516" h="3947">
                        <a:moveTo>
                          <a:pt x="4479" y="2074"/>
                        </a:moveTo>
                        <a:lnTo>
                          <a:pt x="3967" y="2960"/>
                        </a:lnTo>
                        <a:lnTo>
                          <a:pt x="3455" y="3847"/>
                        </a:lnTo>
                        <a:cubicBezTo>
                          <a:pt x="3418" y="3911"/>
                          <a:pt x="3355" y="3947"/>
                          <a:pt x="3282" y="3947"/>
                        </a:cubicBezTo>
                        <a:lnTo>
                          <a:pt x="2258" y="3947"/>
                        </a:lnTo>
                        <a:lnTo>
                          <a:pt x="1234" y="3947"/>
                        </a:lnTo>
                        <a:cubicBezTo>
                          <a:pt x="1160" y="3947"/>
                          <a:pt x="1097" y="3911"/>
                          <a:pt x="1061" y="3847"/>
                        </a:cubicBezTo>
                        <a:lnTo>
                          <a:pt x="549" y="2960"/>
                        </a:lnTo>
                        <a:lnTo>
                          <a:pt x="37" y="2074"/>
                        </a:lnTo>
                        <a:cubicBezTo>
                          <a:pt x="0" y="2010"/>
                          <a:pt x="0" y="1937"/>
                          <a:pt x="37" y="1874"/>
                        </a:cubicBezTo>
                        <a:lnTo>
                          <a:pt x="549" y="987"/>
                        </a:lnTo>
                        <a:lnTo>
                          <a:pt x="1061" y="100"/>
                        </a:lnTo>
                        <a:cubicBezTo>
                          <a:pt x="1097" y="36"/>
                          <a:pt x="1160" y="0"/>
                          <a:pt x="1234" y="0"/>
                        </a:cubicBezTo>
                        <a:lnTo>
                          <a:pt x="2258" y="0"/>
                        </a:lnTo>
                        <a:lnTo>
                          <a:pt x="3282" y="0"/>
                        </a:lnTo>
                        <a:cubicBezTo>
                          <a:pt x="3355" y="0"/>
                          <a:pt x="3418" y="36"/>
                          <a:pt x="3455" y="100"/>
                        </a:cubicBezTo>
                        <a:lnTo>
                          <a:pt x="3967" y="987"/>
                        </a:lnTo>
                        <a:lnTo>
                          <a:pt x="4479" y="1874"/>
                        </a:lnTo>
                        <a:cubicBezTo>
                          <a:pt x="4516" y="1937"/>
                          <a:pt x="4516" y="2010"/>
                          <a:pt x="4479" y="207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bg1">
                          <a:lumMod val="82000"/>
                          <a:lumOff val="18000"/>
                        </a:schemeClr>
                      </a:gs>
                      <a:gs pos="47000">
                        <a:srgbClr val="F5F5F5"/>
                      </a:gs>
                      <a:gs pos="100000">
                        <a:schemeClr val="bg1">
                          <a:lumMod val="95000"/>
                          <a:lumOff val="5000"/>
                        </a:schemeClr>
                      </a:gs>
                    </a:gsLst>
                    <a:lin ang="18900000" scaled="0"/>
                  </a:gradFill>
                  <a:ln w="7938" cap="flat">
                    <a:noFill/>
                    <a:prstDash val="solid"/>
                    <a:miter lim="800000"/>
                  </a:ln>
                  <a:effectLst/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135"/>
                  </a:p>
                </p:txBody>
              </p:sp>
            </p:grpSp>
            <p:sp>
              <p:nvSpPr>
                <p:cNvPr id="108" name="Freeform 7"/>
                <p:cNvSpPr/>
                <p:nvPr/>
              </p:nvSpPr>
              <p:spPr bwMode="auto">
                <a:xfrm>
                  <a:off x="7700013" y="3936334"/>
                  <a:ext cx="1773860" cy="1540629"/>
                </a:xfrm>
                <a:custGeom>
                  <a:avLst/>
                  <a:gdLst>
                    <a:gd name="T0" fmla="*/ 3404 w 3431"/>
                    <a:gd name="T1" fmla="*/ 1576 h 2999"/>
                    <a:gd name="T2" fmla="*/ 3015 w 3431"/>
                    <a:gd name="T3" fmla="*/ 2249 h 2999"/>
                    <a:gd name="T4" fmla="*/ 2625 w 3431"/>
                    <a:gd name="T5" fmla="*/ 2923 h 2999"/>
                    <a:gd name="T6" fmla="*/ 2494 w 3431"/>
                    <a:gd name="T7" fmla="*/ 2999 h 2999"/>
                    <a:gd name="T8" fmla="*/ 1716 w 3431"/>
                    <a:gd name="T9" fmla="*/ 2999 h 2999"/>
                    <a:gd name="T10" fmla="*/ 938 w 3431"/>
                    <a:gd name="T11" fmla="*/ 2999 h 2999"/>
                    <a:gd name="T12" fmla="*/ 806 w 3431"/>
                    <a:gd name="T13" fmla="*/ 2923 h 2999"/>
                    <a:gd name="T14" fmla="*/ 417 w 3431"/>
                    <a:gd name="T15" fmla="*/ 2249 h 2999"/>
                    <a:gd name="T16" fmla="*/ 28 w 3431"/>
                    <a:gd name="T17" fmla="*/ 1576 h 2999"/>
                    <a:gd name="T18" fmla="*/ 28 w 3431"/>
                    <a:gd name="T19" fmla="*/ 1424 h 2999"/>
                    <a:gd name="T20" fmla="*/ 417 w 3431"/>
                    <a:gd name="T21" fmla="*/ 750 h 2999"/>
                    <a:gd name="T22" fmla="*/ 806 w 3431"/>
                    <a:gd name="T23" fmla="*/ 76 h 2999"/>
                    <a:gd name="T24" fmla="*/ 938 w 3431"/>
                    <a:gd name="T25" fmla="*/ 0 h 2999"/>
                    <a:gd name="T26" fmla="*/ 1716 w 3431"/>
                    <a:gd name="T27" fmla="*/ 0 h 2999"/>
                    <a:gd name="T28" fmla="*/ 2494 w 3431"/>
                    <a:gd name="T29" fmla="*/ 0 h 2999"/>
                    <a:gd name="T30" fmla="*/ 2625 w 3431"/>
                    <a:gd name="T31" fmla="*/ 76 h 2999"/>
                    <a:gd name="T32" fmla="*/ 3015 w 3431"/>
                    <a:gd name="T33" fmla="*/ 750 h 2999"/>
                    <a:gd name="T34" fmla="*/ 3404 w 3431"/>
                    <a:gd name="T35" fmla="*/ 1424 h 2999"/>
                    <a:gd name="T36" fmla="*/ 3404 w 3431"/>
                    <a:gd name="T37" fmla="*/ 1576 h 29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431" h="2999">
                      <a:moveTo>
                        <a:pt x="3404" y="1576"/>
                      </a:moveTo>
                      <a:lnTo>
                        <a:pt x="3015" y="2249"/>
                      </a:lnTo>
                      <a:lnTo>
                        <a:pt x="2625" y="2923"/>
                      </a:lnTo>
                      <a:cubicBezTo>
                        <a:pt x="2598" y="2972"/>
                        <a:pt x="2550" y="2999"/>
                        <a:pt x="2494" y="2999"/>
                      </a:cubicBezTo>
                      <a:lnTo>
                        <a:pt x="1716" y="2999"/>
                      </a:lnTo>
                      <a:lnTo>
                        <a:pt x="938" y="2999"/>
                      </a:lnTo>
                      <a:cubicBezTo>
                        <a:pt x="882" y="2999"/>
                        <a:pt x="834" y="2972"/>
                        <a:pt x="806" y="2923"/>
                      </a:cubicBezTo>
                      <a:lnTo>
                        <a:pt x="417" y="2249"/>
                      </a:lnTo>
                      <a:lnTo>
                        <a:pt x="28" y="1576"/>
                      </a:lnTo>
                      <a:cubicBezTo>
                        <a:pt x="0" y="1527"/>
                        <a:pt x="0" y="1472"/>
                        <a:pt x="28" y="1424"/>
                      </a:cubicBezTo>
                      <a:lnTo>
                        <a:pt x="417" y="750"/>
                      </a:lnTo>
                      <a:lnTo>
                        <a:pt x="806" y="76"/>
                      </a:lnTo>
                      <a:cubicBezTo>
                        <a:pt x="834" y="28"/>
                        <a:pt x="882" y="0"/>
                        <a:pt x="938" y="0"/>
                      </a:cubicBezTo>
                      <a:lnTo>
                        <a:pt x="1716" y="0"/>
                      </a:lnTo>
                      <a:lnTo>
                        <a:pt x="2494" y="0"/>
                      </a:lnTo>
                      <a:cubicBezTo>
                        <a:pt x="2550" y="0"/>
                        <a:pt x="2598" y="28"/>
                        <a:pt x="2625" y="76"/>
                      </a:cubicBezTo>
                      <a:lnTo>
                        <a:pt x="3015" y="750"/>
                      </a:lnTo>
                      <a:lnTo>
                        <a:pt x="3404" y="1424"/>
                      </a:lnTo>
                      <a:cubicBezTo>
                        <a:pt x="3431" y="1472"/>
                        <a:pt x="3431" y="1527"/>
                        <a:pt x="3404" y="1576"/>
                      </a:cubicBezTo>
                      <a:close/>
                    </a:path>
                  </a:pathLst>
                </a:custGeom>
                <a:solidFill>
                  <a:srgbClr val="E11F26"/>
                </a:soli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135"/>
                </a:p>
              </p:txBody>
            </p:sp>
          </p:grpSp>
          <p:sp>
            <p:nvSpPr>
              <p:cNvPr id="106" name="TextBox 105"/>
              <p:cNvSpPr txBox="1"/>
              <p:nvPr/>
            </p:nvSpPr>
            <p:spPr>
              <a:xfrm>
                <a:off x="8048903" y="4173377"/>
                <a:ext cx="1010287" cy="8640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265" dirty="0">
                    <a:solidFill>
                      <a:schemeClr val="bg1"/>
                    </a:solidFill>
                    <a:latin typeface="DFGothic-EB" panose="02010609010101010101" pitchFamily="1" charset="-128"/>
                    <a:ea typeface="DFGothic-EB" panose="02010609010101010101" pitchFamily="1" charset="-128"/>
                  </a:rPr>
                  <a:t>04</a:t>
                </a:r>
                <a:endParaRPr lang="zh-CN" altLang="en-US" sz="4265" dirty="0">
                  <a:solidFill>
                    <a:schemeClr val="bg1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endParaRPr>
              </a:p>
            </p:txBody>
          </p:sp>
        </p:grpSp>
      </p:grpSp>
      <p:sp>
        <p:nvSpPr>
          <p:cNvPr id="70" name="îśḷîḓe"/>
          <p:cNvSpPr/>
          <p:nvPr/>
        </p:nvSpPr>
        <p:spPr bwMode="auto">
          <a:xfrm>
            <a:off x="1900185" y="5172219"/>
            <a:ext cx="1608061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</a:t>
            </a:r>
            <a:r>
              <a:rPr lang="zh-CN" altLang="en-US" sz="6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</a:t>
            </a:r>
            <a:endParaRPr lang="en-US" altLang="zh-CN" sz="600" dirty="0">
              <a:cs typeface="+mn-ea"/>
              <a:sym typeface="+mn-lt"/>
            </a:endParaRPr>
          </a:p>
        </p:txBody>
      </p:sp>
      <p:sp>
        <p:nvSpPr>
          <p:cNvPr id="71" name="íṧḻîďè"/>
          <p:cNvSpPr txBox="1"/>
          <p:nvPr/>
        </p:nvSpPr>
        <p:spPr bwMode="auto">
          <a:xfrm>
            <a:off x="1900186" y="4847228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400">
              <a:spcBef>
                <a:spcPct val="0"/>
              </a:spcBef>
              <a:defRPr/>
            </a:pPr>
            <a:r>
              <a:rPr lang="en-US" altLang="zh-CN" b="1" dirty="0">
                <a:cs typeface="+mn-ea"/>
                <a:sym typeface="+mn-lt"/>
              </a:rPr>
              <a:t>PPT</a:t>
            </a:r>
            <a:r>
              <a:rPr lang="zh-CN" altLang="en-US" b="1" dirty="0">
                <a:cs typeface="+mn-ea"/>
                <a:sym typeface="+mn-lt"/>
              </a:rPr>
              <a:t>标题文档</a:t>
            </a:r>
          </a:p>
        </p:txBody>
      </p:sp>
      <p:sp>
        <p:nvSpPr>
          <p:cNvPr id="130" name="îśḷîḓe"/>
          <p:cNvSpPr/>
          <p:nvPr/>
        </p:nvSpPr>
        <p:spPr bwMode="auto">
          <a:xfrm>
            <a:off x="5265019" y="5425204"/>
            <a:ext cx="1608061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</a:t>
            </a:r>
            <a:r>
              <a:rPr lang="zh-CN" altLang="en-US" sz="6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</a:t>
            </a:r>
            <a:endParaRPr lang="en-US" altLang="zh-CN" sz="600" dirty="0">
              <a:cs typeface="+mn-ea"/>
              <a:sym typeface="+mn-lt"/>
            </a:endParaRPr>
          </a:p>
        </p:txBody>
      </p:sp>
      <p:sp>
        <p:nvSpPr>
          <p:cNvPr id="131" name="íṧḻîďè"/>
          <p:cNvSpPr txBox="1"/>
          <p:nvPr/>
        </p:nvSpPr>
        <p:spPr bwMode="auto">
          <a:xfrm>
            <a:off x="5265020" y="5100213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400">
              <a:spcBef>
                <a:spcPct val="0"/>
              </a:spcBef>
              <a:defRPr/>
            </a:pPr>
            <a:r>
              <a:rPr lang="en-US" altLang="zh-CN" b="1" dirty="0">
                <a:cs typeface="+mn-ea"/>
                <a:sym typeface="+mn-lt"/>
              </a:rPr>
              <a:t>PPT</a:t>
            </a:r>
            <a:r>
              <a:rPr lang="zh-CN" altLang="en-US" b="1" dirty="0">
                <a:cs typeface="+mn-ea"/>
                <a:sym typeface="+mn-lt"/>
              </a:rPr>
              <a:t>标题文档</a:t>
            </a:r>
          </a:p>
        </p:txBody>
      </p:sp>
      <p:sp>
        <p:nvSpPr>
          <p:cNvPr id="132" name="îśḷîḓe"/>
          <p:cNvSpPr/>
          <p:nvPr/>
        </p:nvSpPr>
        <p:spPr bwMode="auto">
          <a:xfrm>
            <a:off x="8587113" y="5172219"/>
            <a:ext cx="1608061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</a:t>
            </a:r>
            <a:r>
              <a:rPr lang="zh-CN" altLang="en-US" sz="6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</a:t>
            </a:r>
            <a:endParaRPr lang="en-US" altLang="zh-CN" sz="600" dirty="0">
              <a:cs typeface="+mn-ea"/>
              <a:sym typeface="+mn-lt"/>
            </a:endParaRPr>
          </a:p>
        </p:txBody>
      </p:sp>
      <p:sp>
        <p:nvSpPr>
          <p:cNvPr id="133" name="íṧḻîďè"/>
          <p:cNvSpPr txBox="1"/>
          <p:nvPr/>
        </p:nvSpPr>
        <p:spPr bwMode="auto">
          <a:xfrm>
            <a:off x="8587114" y="4847228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400">
              <a:spcBef>
                <a:spcPct val="0"/>
              </a:spcBef>
              <a:defRPr/>
            </a:pPr>
            <a:r>
              <a:rPr lang="en-US" altLang="zh-CN" b="1" dirty="0">
                <a:cs typeface="+mn-ea"/>
                <a:sym typeface="+mn-lt"/>
              </a:rPr>
              <a:t>PPT</a:t>
            </a:r>
            <a:r>
              <a:rPr lang="zh-CN" altLang="en-US" b="1" dirty="0">
                <a:cs typeface="+mn-ea"/>
                <a:sym typeface="+mn-lt"/>
              </a:rPr>
              <a:t>标题文档</a:t>
            </a:r>
          </a:p>
        </p:txBody>
      </p:sp>
      <p:sp>
        <p:nvSpPr>
          <p:cNvPr id="134" name="îśḷîḓe"/>
          <p:cNvSpPr/>
          <p:nvPr/>
        </p:nvSpPr>
        <p:spPr bwMode="auto">
          <a:xfrm>
            <a:off x="3640992" y="3145747"/>
            <a:ext cx="1608061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</a:t>
            </a:r>
            <a:r>
              <a:rPr lang="zh-CN" altLang="en-US" sz="6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</a:t>
            </a:r>
            <a:endParaRPr lang="en-US" altLang="zh-CN" sz="600" dirty="0">
              <a:cs typeface="+mn-ea"/>
              <a:sym typeface="+mn-lt"/>
            </a:endParaRPr>
          </a:p>
        </p:txBody>
      </p:sp>
      <p:sp>
        <p:nvSpPr>
          <p:cNvPr id="135" name="íṧḻîďè"/>
          <p:cNvSpPr txBox="1"/>
          <p:nvPr/>
        </p:nvSpPr>
        <p:spPr bwMode="auto">
          <a:xfrm>
            <a:off x="3640993" y="2820756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400">
              <a:spcBef>
                <a:spcPct val="0"/>
              </a:spcBef>
              <a:defRPr/>
            </a:pPr>
            <a:r>
              <a:rPr lang="en-US" altLang="zh-CN" b="1" dirty="0">
                <a:cs typeface="+mn-ea"/>
                <a:sym typeface="+mn-lt"/>
              </a:rPr>
              <a:t>PPT</a:t>
            </a:r>
            <a:r>
              <a:rPr lang="zh-CN" altLang="en-US" b="1" dirty="0">
                <a:cs typeface="+mn-ea"/>
                <a:sym typeface="+mn-lt"/>
              </a:rPr>
              <a:t>标题文档</a:t>
            </a:r>
          </a:p>
        </p:txBody>
      </p:sp>
      <p:sp>
        <p:nvSpPr>
          <p:cNvPr id="136" name="îśḷîḓe"/>
          <p:cNvSpPr/>
          <p:nvPr/>
        </p:nvSpPr>
        <p:spPr bwMode="auto">
          <a:xfrm>
            <a:off x="6984456" y="3145747"/>
            <a:ext cx="1608061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</a:t>
            </a:r>
            <a:r>
              <a:rPr lang="zh-CN" altLang="en-US" sz="6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</a:t>
            </a:r>
            <a:endParaRPr lang="en-US" altLang="zh-CN" sz="600" dirty="0">
              <a:cs typeface="+mn-ea"/>
              <a:sym typeface="+mn-lt"/>
            </a:endParaRPr>
          </a:p>
        </p:txBody>
      </p:sp>
      <p:sp>
        <p:nvSpPr>
          <p:cNvPr id="137" name="íṧḻîďè"/>
          <p:cNvSpPr txBox="1"/>
          <p:nvPr/>
        </p:nvSpPr>
        <p:spPr bwMode="auto">
          <a:xfrm>
            <a:off x="6984457" y="2820756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400">
              <a:spcBef>
                <a:spcPct val="0"/>
              </a:spcBef>
              <a:defRPr/>
            </a:pPr>
            <a:r>
              <a:rPr lang="en-US" altLang="zh-CN" b="1" dirty="0">
                <a:cs typeface="+mn-ea"/>
                <a:sym typeface="+mn-lt"/>
              </a:rPr>
              <a:t>PPT</a:t>
            </a:r>
            <a:r>
              <a:rPr lang="zh-CN" altLang="en-US" b="1" dirty="0">
                <a:cs typeface="+mn-ea"/>
                <a:sym typeface="+mn-lt"/>
              </a:rPr>
              <a:t>标题文档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bldLvl="0" animBg="1"/>
          <p:bldP spid="7" grpId="0" bldLvl="0" animBg="1"/>
          <p:bldP spid="8" grpId="0" bldLvl="0" animBg="1"/>
          <p:bldP spid="9" grpId="0" bldLvl="0" animBg="1"/>
          <p:bldP spid="10" grpId="0" bldLvl="0" animBg="1"/>
          <p:bldP spid="11" grpId="0" bldLvl="0" animBg="1"/>
          <p:bldP spid="12" grpId="0" bldLvl="0" animBg="1"/>
          <p:bldP spid="13" grpId="0" bldLvl="0" animBg="1"/>
          <p:bldP spid="14" grpId="0" bldLvl="0" animBg="1"/>
          <p:bldP spid="15" grpId="0" bldLvl="0" animBg="1"/>
          <p:bldP spid="16" grpId="0" bldLvl="0" animBg="1"/>
          <p:bldP spid="17" grpId="0" bldLvl="0" animBg="1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bldLvl="0" animBg="1"/>
          <p:bldP spid="7" grpId="0" bldLvl="0" animBg="1"/>
          <p:bldP spid="8" grpId="0" bldLvl="0" animBg="1"/>
          <p:bldP spid="9" grpId="0" bldLvl="0" animBg="1"/>
          <p:bldP spid="10" grpId="0" bldLvl="0" animBg="1"/>
          <p:bldP spid="11" grpId="0" bldLvl="0" animBg="1"/>
          <p:bldP spid="12" grpId="0" bldLvl="0" animBg="1"/>
          <p:bldP spid="13" grpId="0" bldLvl="0" animBg="1"/>
          <p:bldP spid="14" grpId="0" bldLvl="0" animBg="1"/>
          <p:bldP spid="15" grpId="0" bldLvl="0" animBg="1"/>
          <p:bldP spid="16" grpId="0" bldLvl="0" animBg="1"/>
          <p:bldP spid="17" grpId="0" bldLvl="0" animBg="1"/>
          <p:bldP spid="21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8787" y="3914894"/>
            <a:ext cx="522457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20091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-73447" y="1796819"/>
            <a:ext cx="12338893" cy="2838418"/>
          </a:xfrm>
          <a:prstGeom prst="rect">
            <a:avLst/>
          </a:prstGeom>
          <a:solidFill>
            <a:srgbClr val="E11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TextBox 11"/>
          <p:cNvSpPr txBox="1"/>
          <p:nvPr/>
        </p:nvSpPr>
        <p:spPr>
          <a:xfrm>
            <a:off x="5135896" y="2276872"/>
            <a:ext cx="3890010" cy="14052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865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735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en-US" altLang="zh-CN" sz="37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标题文档</a:t>
            </a: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4847861" y="2180861"/>
            <a:ext cx="0" cy="2565899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38610" y="4057086"/>
            <a:ext cx="1203795" cy="3289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135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</a:t>
            </a:r>
            <a:endParaRPr lang="zh-CN" altLang="en-US" sz="2135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831637" y="2276875"/>
            <a:ext cx="1596233" cy="1596233"/>
            <a:chOff x="1068965" y="491752"/>
            <a:chExt cx="1197175" cy="1197175"/>
          </a:xfrm>
        </p:grpSpPr>
        <p:grpSp>
          <p:nvGrpSpPr>
            <p:cNvPr id="16" name="组合 15"/>
            <p:cNvGrpSpPr/>
            <p:nvPr/>
          </p:nvGrpSpPr>
          <p:grpSpPr>
            <a:xfrm>
              <a:off x="1068965" y="491752"/>
              <a:ext cx="1197175" cy="119717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17" name="KSO_Shape"/>
            <p:cNvSpPr/>
            <p:nvPr/>
          </p:nvSpPr>
          <p:spPr bwMode="auto">
            <a:xfrm>
              <a:off x="1288029" y="829734"/>
              <a:ext cx="759046" cy="521208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rgbClr val="E11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599373" y="-1038459"/>
            <a:ext cx="1572375" cy="15723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563171" y="-378468"/>
            <a:ext cx="840307" cy="84030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468223" y="41685"/>
            <a:ext cx="1187359" cy="118735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1" name="同心圆 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564893" y="-211484"/>
            <a:ext cx="914400" cy="9144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" name="同心圆 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22096" y="6720651"/>
            <a:ext cx="785143" cy="78514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7" name="同心圆 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284259" y="6039803"/>
            <a:ext cx="336655" cy="33665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0" name="同心圆 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242405" y="5769401"/>
            <a:ext cx="705433" cy="7054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3" name="同心圆 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1505317" y="-1411776"/>
            <a:ext cx="1572375" cy="15723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6" name="同心圆 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1539635" y="554196"/>
            <a:ext cx="297440" cy="29744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9" name="同心圆 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2591300" y="6274859"/>
            <a:ext cx="1572375" cy="15723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2" name="同心圆 6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700555" y="6142193"/>
            <a:ext cx="693589" cy="69358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5" name="同心圆 6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88171" y="6562345"/>
            <a:ext cx="422503" cy="42250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8" name="同心圆 6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56219" y="6317936"/>
            <a:ext cx="211251" cy="21125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1" name="同心圆 7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0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1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3" presetClass="entr" presetSubtype="52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6" presetClass="emph" presetSubtype="0" repeatCount="3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7" dur="500" tmFilter="0, 0; .2, .5; .8, .5; 1, 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8" dur="250" autoRev="1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9" presetID="26" presetClass="emph" presetSubtype="0" repeatCount="3000" fill="hold" nodeType="withEffect">
                                      <p:stCondLst>
                                        <p:cond delay="7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0" dur="500" tmFilter="0, 0; .2, .5; .8, .5; 1, 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1" dur="250" autoRev="1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2" presetID="26" presetClass="emph" presetSubtype="0" repeatCount="3000" fill="hold" nodeType="withEffect">
                                      <p:stCondLst>
                                        <p:cond delay="4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3" dur="500" tmFilter="0, 0; .2, .5; .8, .5; 1, 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4" dur="250" autoRev="1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26" presetClass="emph" presetSubtype="0" repeatCount="3000" fill="hold" nodeType="withEffect">
                                      <p:stCondLst>
                                        <p:cond delay="8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6" dur="500" tmFilter="0, 0; .2, .5; .8, .5; 1, 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7" dur="250" autoRev="1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bldLvl="0" animBg="1"/>
          <p:bldP spid="12" grpId="0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3" presetClass="entr" presetSubtype="52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6" presetClass="emph" presetSubtype="0" repeatCount="3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7" dur="500" tmFilter="0, 0; .2, .5; .8, .5; 1, 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8" dur="250" autoRev="1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9" presetID="26" presetClass="emph" presetSubtype="0" repeatCount="3000" fill="hold" nodeType="withEffect">
                                      <p:stCondLst>
                                        <p:cond delay="7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0" dur="500" tmFilter="0, 0; .2, .5; .8, .5; 1, 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1" dur="250" autoRev="1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2" presetID="26" presetClass="emph" presetSubtype="0" repeatCount="3000" fill="hold" nodeType="withEffect">
                                      <p:stCondLst>
                                        <p:cond delay="4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3" dur="500" tmFilter="0, 0; .2, .5; .8, .5; 1, 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4" dur="250" autoRev="1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26" presetClass="emph" presetSubtype="0" repeatCount="3000" fill="hold" nodeType="withEffect">
                                      <p:stCondLst>
                                        <p:cond delay="8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6" dur="500" tmFilter="0, 0; .2, .5; .8, .5; 1, 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7" dur="250" autoRev="1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bldLvl="0" animBg="1"/>
          <p:bldP spid="12" grpId="0"/>
          <p:bldP spid="1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1659359" y="1975562"/>
            <a:ext cx="1420480" cy="14204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7" name="同心圆 6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3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3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389122" y="1958618"/>
            <a:ext cx="1420480" cy="14204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0" name="同心圆 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3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3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420086" y="4081531"/>
            <a:ext cx="1420480" cy="14204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3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3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659359" y="4081531"/>
            <a:ext cx="1420480" cy="14204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6" name="同心圆 7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3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3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2101276" y="2534739"/>
            <a:ext cx="467001" cy="373184"/>
            <a:chOff x="5738813" y="3144838"/>
            <a:chExt cx="711200" cy="568325"/>
          </a:xfrm>
          <a:solidFill>
            <a:srgbClr val="E11F26"/>
          </a:solidFill>
        </p:grpSpPr>
        <p:sp>
          <p:nvSpPr>
            <p:cNvPr id="79" name="Freeform 103"/>
            <p:cNvSpPr/>
            <p:nvPr/>
          </p:nvSpPr>
          <p:spPr bwMode="auto">
            <a:xfrm>
              <a:off x="5821363" y="3159126"/>
              <a:ext cx="533400" cy="371475"/>
            </a:xfrm>
            <a:custGeom>
              <a:avLst/>
              <a:gdLst>
                <a:gd name="T0" fmla="*/ 22 w 336"/>
                <a:gd name="T1" fmla="*/ 234 h 234"/>
                <a:gd name="T2" fmla="*/ 0 w 336"/>
                <a:gd name="T3" fmla="*/ 215 h 234"/>
                <a:gd name="T4" fmla="*/ 135 w 336"/>
                <a:gd name="T5" fmla="*/ 56 h 234"/>
                <a:gd name="T6" fmla="*/ 216 w 336"/>
                <a:gd name="T7" fmla="*/ 126 h 234"/>
                <a:gd name="T8" fmla="*/ 312 w 336"/>
                <a:gd name="T9" fmla="*/ 0 h 234"/>
                <a:gd name="T10" fmla="*/ 336 w 336"/>
                <a:gd name="T11" fmla="*/ 17 h 234"/>
                <a:gd name="T12" fmla="*/ 219 w 336"/>
                <a:gd name="T13" fmla="*/ 171 h 234"/>
                <a:gd name="T14" fmla="*/ 137 w 336"/>
                <a:gd name="T15" fmla="*/ 99 h 234"/>
                <a:gd name="T16" fmla="*/ 22 w 336"/>
                <a:gd name="T17" fmla="*/ 234 h 234"/>
                <a:gd name="T18" fmla="*/ 22 w 336"/>
                <a:gd name="T1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234">
                  <a:moveTo>
                    <a:pt x="22" y="234"/>
                  </a:moveTo>
                  <a:lnTo>
                    <a:pt x="0" y="215"/>
                  </a:lnTo>
                  <a:lnTo>
                    <a:pt x="135" y="56"/>
                  </a:lnTo>
                  <a:lnTo>
                    <a:pt x="216" y="126"/>
                  </a:lnTo>
                  <a:lnTo>
                    <a:pt x="312" y="0"/>
                  </a:lnTo>
                  <a:lnTo>
                    <a:pt x="336" y="17"/>
                  </a:lnTo>
                  <a:lnTo>
                    <a:pt x="219" y="171"/>
                  </a:lnTo>
                  <a:lnTo>
                    <a:pt x="137" y="99"/>
                  </a:lnTo>
                  <a:lnTo>
                    <a:pt x="22" y="234"/>
                  </a:lnTo>
                  <a:lnTo>
                    <a:pt x="22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3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0" name="Freeform 104"/>
            <p:cNvSpPr/>
            <p:nvPr/>
          </p:nvSpPr>
          <p:spPr bwMode="auto">
            <a:xfrm>
              <a:off x="6248401" y="3148013"/>
              <a:ext cx="117475" cy="119063"/>
            </a:xfrm>
            <a:custGeom>
              <a:avLst/>
              <a:gdLst>
                <a:gd name="T0" fmla="*/ 0 w 74"/>
                <a:gd name="T1" fmla="*/ 0 h 75"/>
                <a:gd name="T2" fmla="*/ 74 w 74"/>
                <a:gd name="T3" fmla="*/ 0 h 75"/>
                <a:gd name="T4" fmla="*/ 74 w 74"/>
                <a:gd name="T5" fmla="*/ 75 h 75"/>
                <a:gd name="T6" fmla="*/ 0 w 74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5">
                  <a:moveTo>
                    <a:pt x="0" y="0"/>
                  </a:moveTo>
                  <a:lnTo>
                    <a:pt x="74" y="0"/>
                  </a:lnTo>
                  <a:lnTo>
                    <a:pt x="74" y="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3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1" name="Freeform 105"/>
            <p:cNvSpPr/>
            <p:nvPr/>
          </p:nvSpPr>
          <p:spPr bwMode="auto">
            <a:xfrm>
              <a:off x="5738813" y="3144838"/>
              <a:ext cx="711200" cy="568325"/>
            </a:xfrm>
            <a:custGeom>
              <a:avLst/>
              <a:gdLst>
                <a:gd name="T0" fmla="*/ 448 w 448"/>
                <a:gd name="T1" fmla="*/ 358 h 358"/>
                <a:gd name="T2" fmla="*/ 0 w 448"/>
                <a:gd name="T3" fmla="*/ 358 h 358"/>
                <a:gd name="T4" fmla="*/ 0 w 448"/>
                <a:gd name="T5" fmla="*/ 0 h 358"/>
                <a:gd name="T6" fmla="*/ 26 w 448"/>
                <a:gd name="T7" fmla="*/ 0 h 358"/>
                <a:gd name="T8" fmla="*/ 26 w 448"/>
                <a:gd name="T9" fmla="*/ 334 h 358"/>
                <a:gd name="T10" fmla="*/ 448 w 448"/>
                <a:gd name="T11" fmla="*/ 334 h 358"/>
                <a:gd name="T12" fmla="*/ 448 w 448"/>
                <a:gd name="T13" fmla="*/ 358 h 358"/>
                <a:gd name="T14" fmla="*/ 448 w 448"/>
                <a:gd name="T15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358">
                  <a:moveTo>
                    <a:pt x="448" y="358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34"/>
                  </a:lnTo>
                  <a:lnTo>
                    <a:pt x="448" y="334"/>
                  </a:lnTo>
                  <a:lnTo>
                    <a:pt x="448" y="358"/>
                  </a:lnTo>
                  <a:lnTo>
                    <a:pt x="448" y="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3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2" name="Rectangle 106"/>
            <p:cNvSpPr>
              <a:spLocks noChangeArrowheads="1"/>
            </p:cNvSpPr>
            <p:nvPr/>
          </p:nvSpPr>
          <p:spPr bwMode="auto">
            <a:xfrm>
              <a:off x="5853113" y="3560763"/>
              <a:ext cx="79375" cy="122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3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3" name="Rectangle 107"/>
            <p:cNvSpPr>
              <a:spLocks noChangeArrowheads="1"/>
            </p:cNvSpPr>
            <p:nvPr/>
          </p:nvSpPr>
          <p:spPr bwMode="auto">
            <a:xfrm>
              <a:off x="5997576" y="3408363"/>
              <a:ext cx="79375" cy="274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3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4" name="Rectangle 108"/>
            <p:cNvSpPr>
              <a:spLocks noChangeArrowheads="1"/>
            </p:cNvSpPr>
            <p:nvPr/>
          </p:nvSpPr>
          <p:spPr bwMode="auto">
            <a:xfrm>
              <a:off x="6142038" y="3487738"/>
              <a:ext cx="79375" cy="195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3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5" name="Rectangle 109"/>
            <p:cNvSpPr>
              <a:spLocks noChangeArrowheads="1"/>
            </p:cNvSpPr>
            <p:nvPr/>
          </p:nvSpPr>
          <p:spPr bwMode="auto">
            <a:xfrm>
              <a:off x="6286501" y="3305176"/>
              <a:ext cx="79375" cy="377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3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2632336" y="1927716"/>
            <a:ext cx="1033249" cy="385459"/>
            <a:chOff x="5902457" y="4797152"/>
            <a:chExt cx="1301846" cy="485661"/>
          </a:xfrm>
          <a:solidFill>
            <a:srgbClr val="E11F26"/>
          </a:solidFill>
        </p:grpSpPr>
        <p:sp>
          <p:nvSpPr>
            <p:cNvPr id="89" name="椭圆 88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grpFill/>
            <a:ln w="25400" cap="flat" cmpd="sng" algn="ctr">
              <a:solidFill>
                <a:srgbClr val="4B5CC4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3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cxnSp>
          <p:nvCxnSpPr>
            <p:cNvPr id="90" name="直接连接符 89"/>
            <p:cNvCxnSpPr>
              <a:stCxn id="89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grp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91" name="直接连接符 90"/>
            <p:cNvCxnSpPr/>
            <p:nvPr/>
          </p:nvCxnSpPr>
          <p:spPr>
            <a:xfrm>
              <a:off x="6529635" y="4797152"/>
              <a:ext cx="674668" cy="0"/>
            </a:xfrm>
            <a:prstGeom prst="line">
              <a:avLst/>
            </a:prstGeom>
            <a:grp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</p:grpSp>
      <p:sp>
        <p:nvSpPr>
          <p:cNvPr id="92" name="椭圆 91"/>
          <p:cNvSpPr/>
          <p:nvPr/>
        </p:nvSpPr>
        <p:spPr>
          <a:xfrm>
            <a:off x="3421733" y="1609706"/>
            <a:ext cx="640943" cy="640943"/>
          </a:xfrm>
          <a:prstGeom prst="ellipse">
            <a:avLst/>
          </a:prstGeom>
          <a:solidFill>
            <a:srgbClr val="E11F26"/>
          </a:solidFill>
          <a:ln w="25400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sz="143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3" name="标题 11"/>
          <p:cNvSpPr txBox="1"/>
          <p:nvPr/>
        </p:nvSpPr>
        <p:spPr>
          <a:xfrm>
            <a:off x="3421733" y="1748767"/>
            <a:ext cx="640943" cy="453588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49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3490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7347865" y="1933720"/>
            <a:ext cx="1033249" cy="385459"/>
            <a:chOff x="5902457" y="4797152"/>
            <a:chExt cx="1301846" cy="485661"/>
          </a:xfrm>
        </p:grpSpPr>
        <p:sp>
          <p:nvSpPr>
            <p:cNvPr id="97" name="椭圆 96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rgbClr val="E11F26"/>
            </a:solidFill>
            <a:ln w="25400" cap="flat" cmpd="sng" algn="ctr">
              <a:solidFill>
                <a:srgbClr val="4B5CC4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3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cxnSp>
          <p:nvCxnSpPr>
            <p:cNvPr id="98" name="直接连接符 97"/>
            <p:cNvCxnSpPr>
              <a:stCxn id="97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99" name="直接连接符 98"/>
            <p:cNvCxnSpPr/>
            <p:nvPr/>
          </p:nvCxnSpPr>
          <p:spPr>
            <a:xfrm>
              <a:off x="6529635" y="4797152"/>
              <a:ext cx="674668" cy="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</p:grpSp>
      <p:sp>
        <p:nvSpPr>
          <p:cNvPr id="100" name="椭圆 99"/>
          <p:cNvSpPr/>
          <p:nvPr/>
        </p:nvSpPr>
        <p:spPr>
          <a:xfrm>
            <a:off x="8137262" y="1615710"/>
            <a:ext cx="640943" cy="640943"/>
          </a:xfrm>
          <a:prstGeom prst="ellipse">
            <a:avLst/>
          </a:prstGeom>
          <a:solidFill>
            <a:srgbClr val="E11F26"/>
          </a:solidFill>
          <a:ln w="25400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sz="143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1" name="标题 11"/>
          <p:cNvSpPr txBox="1"/>
          <p:nvPr/>
        </p:nvSpPr>
        <p:spPr>
          <a:xfrm>
            <a:off x="8137262" y="1754771"/>
            <a:ext cx="640943" cy="453588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49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3490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626404" y="4048330"/>
            <a:ext cx="1033249" cy="385459"/>
            <a:chOff x="5902457" y="4797152"/>
            <a:chExt cx="1301846" cy="485661"/>
          </a:xfrm>
        </p:grpSpPr>
        <p:sp>
          <p:nvSpPr>
            <p:cNvPr id="105" name="椭圆 104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rgbClr val="E11F26"/>
            </a:solidFill>
            <a:ln w="25400" cap="flat" cmpd="sng" algn="ctr">
              <a:solidFill>
                <a:srgbClr val="4B5CC4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3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cxnSp>
          <p:nvCxnSpPr>
            <p:cNvPr id="106" name="直接连接符 105"/>
            <p:cNvCxnSpPr>
              <a:stCxn id="105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noFill/>
            <a:ln w="9525" cap="flat" cmpd="sng" algn="ctr">
              <a:solidFill>
                <a:srgbClr val="4B5CC4"/>
              </a:solidFill>
              <a:prstDash val="solid"/>
            </a:ln>
            <a:effectLst/>
          </p:spPr>
        </p:cxnSp>
        <p:cxnSp>
          <p:nvCxnSpPr>
            <p:cNvPr id="107" name="直接连接符 106"/>
            <p:cNvCxnSpPr/>
            <p:nvPr/>
          </p:nvCxnSpPr>
          <p:spPr>
            <a:xfrm>
              <a:off x="6529635" y="4797152"/>
              <a:ext cx="674668" cy="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</p:grpSp>
      <p:sp>
        <p:nvSpPr>
          <p:cNvPr id="108" name="椭圆 107"/>
          <p:cNvSpPr/>
          <p:nvPr/>
        </p:nvSpPr>
        <p:spPr>
          <a:xfrm>
            <a:off x="3415801" y="3730320"/>
            <a:ext cx="640943" cy="640943"/>
          </a:xfrm>
          <a:prstGeom prst="ellipse">
            <a:avLst/>
          </a:prstGeom>
          <a:solidFill>
            <a:srgbClr val="E11F26"/>
          </a:solidFill>
          <a:ln w="25400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sz="143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9" name="标题 11"/>
          <p:cNvSpPr txBox="1"/>
          <p:nvPr/>
        </p:nvSpPr>
        <p:spPr>
          <a:xfrm>
            <a:off x="3415801" y="3869381"/>
            <a:ext cx="640943" cy="453588"/>
          </a:xfrm>
          <a:prstGeom prst="rect">
            <a:avLst/>
          </a:prstGeom>
          <a:noFill/>
          <a:effectLst/>
        </p:spPr>
        <p:txBody>
          <a:bodyPr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49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3490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7387132" y="4048330"/>
            <a:ext cx="1033249" cy="385459"/>
            <a:chOff x="5902457" y="4797152"/>
            <a:chExt cx="1301846" cy="485661"/>
          </a:xfrm>
        </p:grpSpPr>
        <p:sp>
          <p:nvSpPr>
            <p:cNvPr id="113" name="椭圆 112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rgbClr val="E11F26"/>
            </a:solidFill>
            <a:ln w="25400" cap="flat" cmpd="sng" algn="ctr">
              <a:solidFill>
                <a:srgbClr val="4B5CC4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3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cxnSp>
          <p:nvCxnSpPr>
            <p:cNvPr id="114" name="直接连接符 113"/>
            <p:cNvCxnSpPr>
              <a:stCxn id="113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115" name="直接连接符 114"/>
            <p:cNvCxnSpPr/>
            <p:nvPr/>
          </p:nvCxnSpPr>
          <p:spPr>
            <a:xfrm>
              <a:off x="6529635" y="4797152"/>
              <a:ext cx="674668" cy="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</p:grpSp>
      <p:sp>
        <p:nvSpPr>
          <p:cNvPr id="116" name="椭圆 115"/>
          <p:cNvSpPr/>
          <p:nvPr/>
        </p:nvSpPr>
        <p:spPr>
          <a:xfrm>
            <a:off x="8152646" y="3682026"/>
            <a:ext cx="640943" cy="640943"/>
          </a:xfrm>
          <a:prstGeom prst="ellipse">
            <a:avLst/>
          </a:prstGeom>
          <a:solidFill>
            <a:srgbClr val="E11F26"/>
          </a:solidFill>
          <a:ln w="25400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sz="143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7" name="标题 11"/>
          <p:cNvSpPr txBox="1"/>
          <p:nvPr/>
        </p:nvSpPr>
        <p:spPr>
          <a:xfrm>
            <a:off x="8176529" y="3869381"/>
            <a:ext cx="640943" cy="453588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49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3490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8" name="Freeform 258"/>
          <p:cNvSpPr/>
          <p:nvPr/>
        </p:nvSpPr>
        <p:spPr bwMode="auto">
          <a:xfrm>
            <a:off x="6852895" y="2429598"/>
            <a:ext cx="443257" cy="436295"/>
          </a:xfrm>
          <a:custGeom>
            <a:avLst/>
            <a:gdLst>
              <a:gd name="T0" fmla="*/ 148 w 159"/>
              <a:gd name="T1" fmla="*/ 107 h 156"/>
              <a:gd name="T2" fmla="*/ 118 w 159"/>
              <a:gd name="T3" fmla="*/ 101 h 156"/>
              <a:gd name="T4" fmla="*/ 93 w 159"/>
              <a:gd name="T5" fmla="*/ 76 h 156"/>
              <a:gd name="T6" fmla="*/ 124 w 159"/>
              <a:gd name="T7" fmla="*/ 44 h 156"/>
              <a:gd name="T8" fmla="*/ 133 w 159"/>
              <a:gd name="T9" fmla="*/ 43 h 156"/>
              <a:gd name="T10" fmla="*/ 148 w 159"/>
              <a:gd name="T11" fmla="*/ 19 h 156"/>
              <a:gd name="T12" fmla="*/ 140 w 159"/>
              <a:gd name="T13" fmla="*/ 11 h 156"/>
              <a:gd name="T14" fmla="*/ 116 w 159"/>
              <a:gd name="T15" fmla="*/ 26 h 156"/>
              <a:gd name="T16" fmla="*/ 115 w 159"/>
              <a:gd name="T17" fmla="*/ 35 h 156"/>
              <a:gd name="T18" fmla="*/ 84 w 159"/>
              <a:gd name="T19" fmla="*/ 66 h 156"/>
              <a:gd name="T20" fmla="*/ 56 w 159"/>
              <a:gd name="T21" fmla="*/ 39 h 156"/>
              <a:gd name="T22" fmla="*/ 50 w 159"/>
              <a:gd name="T23" fmla="*/ 9 h 156"/>
              <a:gd name="T24" fmla="*/ 32 w 159"/>
              <a:gd name="T25" fmla="*/ 0 h 156"/>
              <a:gd name="T26" fmla="*/ 44 w 159"/>
              <a:gd name="T27" fmla="*/ 12 h 156"/>
              <a:gd name="T28" fmla="*/ 39 w 159"/>
              <a:gd name="T29" fmla="*/ 32 h 156"/>
              <a:gd name="T30" fmla="*/ 19 w 159"/>
              <a:gd name="T31" fmla="*/ 37 h 156"/>
              <a:gd name="T32" fmla="*/ 3 w 159"/>
              <a:gd name="T33" fmla="*/ 20 h 156"/>
              <a:gd name="T34" fmla="*/ 10 w 159"/>
              <a:gd name="T35" fmla="*/ 49 h 156"/>
              <a:gd name="T36" fmla="*/ 41 w 159"/>
              <a:gd name="T37" fmla="*/ 55 h 156"/>
              <a:gd name="T38" fmla="*/ 65 w 159"/>
              <a:gd name="T39" fmla="*/ 79 h 156"/>
              <a:gd name="T40" fmla="*/ 13 w 159"/>
              <a:gd name="T41" fmla="*/ 130 h 156"/>
              <a:gd name="T42" fmla="*/ 13 w 159"/>
              <a:gd name="T43" fmla="*/ 145 h 156"/>
              <a:gd name="T44" fmla="*/ 14 w 159"/>
              <a:gd name="T45" fmla="*/ 146 h 156"/>
              <a:gd name="T46" fmla="*/ 29 w 159"/>
              <a:gd name="T47" fmla="*/ 146 h 156"/>
              <a:gd name="T48" fmla="*/ 80 w 159"/>
              <a:gd name="T49" fmla="*/ 95 h 156"/>
              <a:gd name="T50" fmla="*/ 102 w 159"/>
              <a:gd name="T51" fmla="*/ 117 h 156"/>
              <a:gd name="T52" fmla="*/ 108 w 159"/>
              <a:gd name="T53" fmla="*/ 147 h 156"/>
              <a:gd name="T54" fmla="*/ 132 w 159"/>
              <a:gd name="T55" fmla="*/ 155 h 156"/>
              <a:gd name="T56" fmla="*/ 117 w 159"/>
              <a:gd name="T57" fmla="*/ 140 h 156"/>
              <a:gd name="T58" fmla="*/ 121 w 159"/>
              <a:gd name="T59" fmla="*/ 124 h 156"/>
              <a:gd name="T60" fmla="*/ 137 w 159"/>
              <a:gd name="T61" fmla="*/ 120 h 156"/>
              <a:gd name="T62" fmla="*/ 155 w 159"/>
              <a:gd name="T63" fmla="*/ 138 h 156"/>
              <a:gd name="T64" fmla="*/ 148 w 159"/>
              <a:gd name="T65" fmla="*/ 107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9" h="156">
                <a:moveTo>
                  <a:pt x="148" y="107"/>
                </a:moveTo>
                <a:cubicBezTo>
                  <a:pt x="140" y="99"/>
                  <a:pt x="128" y="97"/>
                  <a:pt x="118" y="101"/>
                </a:cubicBezTo>
                <a:cubicBezTo>
                  <a:pt x="93" y="76"/>
                  <a:pt x="93" y="76"/>
                  <a:pt x="93" y="76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33" y="43"/>
                  <a:pt x="133" y="43"/>
                  <a:pt x="133" y="43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0" y="11"/>
                  <a:pt x="140" y="11"/>
                  <a:pt x="140" y="11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84" y="66"/>
                  <a:pt x="84" y="66"/>
                  <a:pt x="84" y="66"/>
                </a:cubicBezTo>
                <a:cubicBezTo>
                  <a:pt x="56" y="39"/>
                  <a:pt x="56" y="39"/>
                  <a:pt x="56" y="39"/>
                </a:cubicBezTo>
                <a:cubicBezTo>
                  <a:pt x="60" y="29"/>
                  <a:pt x="58" y="17"/>
                  <a:pt x="50" y="9"/>
                </a:cubicBezTo>
                <a:cubicBezTo>
                  <a:pt x="45" y="4"/>
                  <a:pt x="38" y="1"/>
                  <a:pt x="32" y="0"/>
                </a:cubicBezTo>
                <a:cubicBezTo>
                  <a:pt x="44" y="12"/>
                  <a:pt x="44" y="12"/>
                  <a:pt x="44" y="12"/>
                </a:cubicBezTo>
                <a:cubicBezTo>
                  <a:pt x="39" y="32"/>
                  <a:pt x="39" y="32"/>
                  <a:pt x="39" y="32"/>
                </a:cubicBezTo>
                <a:cubicBezTo>
                  <a:pt x="19" y="37"/>
                  <a:pt x="19" y="37"/>
                  <a:pt x="19" y="37"/>
                </a:cubicBezTo>
                <a:cubicBezTo>
                  <a:pt x="3" y="20"/>
                  <a:pt x="3" y="20"/>
                  <a:pt x="3" y="20"/>
                </a:cubicBezTo>
                <a:cubicBezTo>
                  <a:pt x="0" y="30"/>
                  <a:pt x="2" y="41"/>
                  <a:pt x="10" y="49"/>
                </a:cubicBezTo>
                <a:cubicBezTo>
                  <a:pt x="18" y="57"/>
                  <a:pt x="30" y="59"/>
                  <a:pt x="41" y="55"/>
                </a:cubicBezTo>
                <a:cubicBezTo>
                  <a:pt x="65" y="79"/>
                  <a:pt x="65" y="79"/>
                  <a:pt x="65" y="7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9" y="134"/>
                  <a:pt x="9" y="141"/>
                  <a:pt x="13" y="145"/>
                </a:cubicBezTo>
                <a:cubicBezTo>
                  <a:pt x="14" y="146"/>
                  <a:pt x="14" y="146"/>
                  <a:pt x="14" y="146"/>
                </a:cubicBezTo>
                <a:cubicBezTo>
                  <a:pt x="18" y="150"/>
                  <a:pt x="25" y="150"/>
                  <a:pt x="29" y="146"/>
                </a:cubicBezTo>
                <a:cubicBezTo>
                  <a:pt x="80" y="95"/>
                  <a:pt x="80" y="95"/>
                  <a:pt x="80" y="95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98" y="127"/>
                  <a:pt x="100" y="139"/>
                  <a:pt x="108" y="147"/>
                </a:cubicBezTo>
                <a:cubicBezTo>
                  <a:pt x="115" y="154"/>
                  <a:pt x="124" y="156"/>
                  <a:pt x="132" y="155"/>
                </a:cubicBezTo>
                <a:cubicBezTo>
                  <a:pt x="117" y="140"/>
                  <a:pt x="117" y="140"/>
                  <a:pt x="117" y="140"/>
                </a:cubicBezTo>
                <a:cubicBezTo>
                  <a:pt x="121" y="124"/>
                  <a:pt x="121" y="124"/>
                  <a:pt x="121" y="124"/>
                </a:cubicBezTo>
                <a:cubicBezTo>
                  <a:pt x="137" y="120"/>
                  <a:pt x="137" y="120"/>
                  <a:pt x="137" y="120"/>
                </a:cubicBezTo>
                <a:cubicBezTo>
                  <a:pt x="155" y="138"/>
                  <a:pt x="155" y="138"/>
                  <a:pt x="155" y="138"/>
                </a:cubicBezTo>
                <a:cubicBezTo>
                  <a:pt x="159" y="127"/>
                  <a:pt x="157" y="115"/>
                  <a:pt x="148" y="107"/>
                </a:cubicBezTo>
                <a:close/>
              </a:path>
            </a:pathLst>
          </a:custGeom>
          <a:solidFill>
            <a:srgbClr val="E11F26"/>
          </a:solidFill>
          <a:ln>
            <a:noFill/>
          </a:ln>
        </p:spPr>
        <p:txBody>
          <a:bodyPr vert="horz" wrap="square" lIns="72574" tIns="36287" rIns="72574" bIns="36287" numCol="1" anchor="t" anchorCtr="0" compatLnSpc="1"/>
          <a:lstStyle/>
          <a:p>
            <a:pPr>
              <a:defRPr/>
            </a:pPr>
            <a:endParaRPr lang="zh-CN" altLang="en-US" sz="143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2083480" y="4521979"/>
            <a:ext cx="366390" cy="568928"/>
            <a:chOff x="5840413" y="3032125"/>
            <a:chExt cx="511175" cy="793750"/>
          </a:xfrm>
          <a:solidFill>
            <a:srgbClr val="E11F26"/>
          </a:solidFill>
        </p:grpSpPr>
        <p:sp>
          <p:nvSpPr>
            <p:cNvPr id="120" name="Freeform 415"/>
            <p:cNvSpPr>
              <a:spLocks noEditPoints="1"/>
            </p:cNvSpPr>
            <p:nvPr/>
          </p:nvSpPr>
          <p:spPr bwMode="auto">
            <a:xfrm>
              <a:off x="5840413" y="3032125"/>
              <a:ext cx="511175" cy="793750"/>
            </a:xfrm>
            <a:custGeom>
              <a:avLst/>
              <a:gdLst>
                <a:gd name="T0" fmla="*/ 67 w 134"/>
                <a:gd name="T1" fmla="*/ 0 h 209"/>
                <a:gd name="T2" fmla="*/ 0 w 134"/>
                <a:gd name="T3" fmla="*/ 74 h 209"/>
                <a:gd name="T4" fmla="*/ 31 w 134"/>
                <a:gd name="T5" fmla="*/ 163 h 209"/>
                <a:gd name="T6" fmla="*/ 51 w 134"/>
                <a:gd name="T7" fmla="*/ 169 h 209"/>
                <a:gd name="T8" fmla="*/ 31 w 134"/>
                <a:gd name="T9" fmla="*/ 175 h 209"/>
                <a:gd name="T10" fmla="*/ 34 w 134"/>
                <a:gd name="T11" fmla="*/ 180 h 209"/>
                <a:gd name="T12" fmla="*/ 31 w 134"/>
                <a:gd name="T13" fmla="*/ 185 h 209"/>
                <a:gd name="T14" fmla="*/ 34 w 134"/>
                <a:gd name="T15" fmla="*/ 190 h 209"/>
                <a:gd name="T16" fmla="*/ 47 w 134"/>
                <a:gd name="T17" fmla="*/ 203 h 209"/>
                <a:gd name="T18" fmla="*/ 78 w 134"/>
                <a:gd name="T19" fmla="*/ 209 h 209"/>
                <a:gd name="T20" fmla="*/ 102 w 134"/>
                <a:gd name="T21" fmla="*/ 190 h 209"/>
                <a:gd name="T22" fmla="*/ 100 w 134"/>
                <a:gd name="T23" fmla="*/ 185 h 209"/>
                <a:gd name="T24" fmla="*/ 102 w 134"/>
                <a:gd name="T25" fmla="*/ 180 h 209"/>
                <a:gd name="T26" fmla="*/ 100 w 134"/>
                <a:gd name="T27" fmla="*/ 175 h 209"/>
                <a:gd name="T28" fmla="*/ 102 w 134"/>
                <a:gd name="T29" fmla="*/ 169 h 209"/>
                <a:gd name="T30" fmla="*/ 84 w 134"/>
                <a:gd name="T31" fmla="*/ 163 h 209"/>
                <a:gd name="T32" fmla="*/ 107 w 134"/>
                <a:gd name="T33" fmla="*/ 134 h 209"/>
                <a:gd name="T34" fmla="*/ 134 w 134"/>
                <a:gd name="T35" fmla="*/ 68 h 209"/>
                <a:gd name="T36" fmla="*/ 68 w 134"/>
                <a:gd name="T37" fmla="*/ 118 h 209"/>
                <a:gd name="T38" fmla="*/ 66 w 134"/>
                <a:gd name="T39" fmla="*/ 152 h 209"/>
                <a:gd name="T40" fmla="*/ 66 w 134"/>
                <a:gd name="T41" fmla="*/ 169 h 209"/>
                <a:gd name="T42" fmla="*/ 69 w 134"/>
                <a:gd name="T43" fmla="*/ 163 h 209"/>
                <a:gd name="T44" fmla="*/ 66 w 134"/>
                <a:gd name="T45" fmla="*/ 169 h 209"/>
                <a:gd name="T46" fmla="*/ 122 w 134"/>
                <a:gd name="T47" fmla="*/ 78 h 209"/>
                <a:gd name="T48" fmla="*/ 98 w 134"/>
                <a:gd name="T49" fmla="*/ 126 h 209"/>
                <a:gd name="T50" fmla="*/ 85 w 134"/>
                <a:gd name="T51" fmla="*/ 152 h 209"/>
                <a:gd name="T52" fmla="*/ 85 w 134"/>
                <a:gd name="T53" fmla="*/ 118 h 209"/>
                <a:gd name="T54" fmla="*/ 86 w 134"/>
                <a:gd name="T55" fmla="*/ 118 h 209"/>
                <a:gd name="T56" fmla="*/ 89 w 134"/>
                <a:gd name="T57" fmla="*/ 66 h 209"/>
                <a:gd name="T58" fmla="*/ 76 w 134"/>
                <a:gd name="T59" fmla="*/ 59 h 209"/>
                <a:gd name="T60" fmla="*/ 81 w 134"/>
                <a:gd name="T61" fmla="*/ 63 h 209"/>
                <a:gd name="T62" fmla="*/ 78 w 134"/>
                <a:gd name="T63" fmla="*/ 71 h 209"/>
                <a:gd name="T64" fmla="*/ 70 w 134"/>
                <a:gd name="T65" fmla="*/ 65 h 209"/>
                <a:gd name="T66" fmla="*/ 69 w 134"/>
                <a:gd name="T67" fmla="*/ 59 h 209"/>
                <a:gd name="T68" fmla="*/ 63 w 134"/>
                <a:gd name="T69" fmla="*/ 64 h 209"/>
                <a:gd name="T70" fmla="*/ 63 w 134"/>
                <a:gd name="T71" fmla="*/ 87 h 209"/>
                <a:gd name="T72" fmla="*/ 58 w 134"/>
                <a:gd name="T73" fmla="*/ 66 h 209"/>
                <a:gd name="T74" fmla="*/ 57 w 134"/>
                <a:gd name="T75" fmla="*/ 59 h 209"/>
                <a:gd name="T76" fmla="*/ 51 w 134"/>
                <a:gd name="T77" fmla="*/ 60 h 209"/>
                <a:gd name="T78" fmla="*/ 41 w 134"/>
                <a:gd name="T79" fmla="*/ 117 h 209"/>
                <a:gd name="T80" fmla="*/ 48 w 134"/>
                <a:gd name="T81" fmla="*/ 118 h 209"/>
                <a:gd name="T82" fmla="*/ 49 w 134"/>
                <a:gd name="T83" fmla="*/ 118 h 209"/>
                <a:gd name="T84" fmla="*/ 43 w 134"/>
                <a:gd name="T85" fmla="*/ 152 h 209"/>
                <a:gd name="T86" fmla="*/ 12 w 134"/>
                <a:gd name="T87" fmla="*/ 78 h 209"/>
                <a:gd name="T88" fmla="*/ 11 w 134"/>
                <a:gd name="T89" fmla="*/ 70 h 209"/>
                <a:gd name="T90" fmla="*/ 67 w 134"/>
                <a:gd name="T91" fmla="*/ 12 h 209"/>
                <a:gd name="T92" fmla="*/ 122 w 134"/>
                <a:gd name="T93" fmla="*/ 7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4" h="209">
                  <a:moveTo>
                    <a:pt x="134" y="68"/>
                  </a:moveTo>
                  <a:cubicBezTo>
                    <a:pt x="134" y="30"/>
                    <a:pt x="104" y="0"/>
                    <a:pt x="67" y="0"/>
                  </a:cubicBezTo>
                  <a:cubicBezTo>
                    <a:pt x="30" y="0"/>
                    <a:pt x="0" y="30"/>
                    <a:pt x="0" y="68"/>
                  </a:cubicBezTo>
                  <a:cubicBezTo>
                    <a:pt x="0" y="70"/>
                    <a:pt x="0" y="72"/>
                    <a:pt x="0" y="74"/>
                  </a:cubicBezTo>
                  <a:cubicBezTo>
                    <a:pt x="0" y="75"/>
                    <a:pt x="1" y="101"/>
                    <a:pt x="27" y="134"/>
                  </a:cubicBezTo>
                  <a:cubicBezTo>
                    <a:pt x="34" y="143"/>
                    <a:pt x="31" y="163"/>
                    <a:pt x="31" y="163"/>
                  </a:cubicBezTo>
                  <a:cubicBezTo>
                    <a:pt x="37" y="163"/>
                    <a:pt x="44" y="163"/>
                    <a:pt x="51" y="163"/>
                  </a:cubicBezTo>
                  <a:cubicBezTo>
                    <a:pt x="51" y="169"/>
                    <a:pt x="51" y="169"/>
                    <a:pt x="51" y="169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4" y="180"/>
                    <a:pt x="34" y="180"/>
                    <a:pt x="34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7"/>
                    <a:pt x="38" y="203"/>
                    <a:pt x="47" y="203"/>
                  </a:cubicBezTo>
                  <a:cubicBezTo>
                    <a:pt x="48" y="207"/>
                    <a:pt x="52" y="209"/>
                    <a:pt x="56" y="209"/>
                  </a:cubicBezTo>
                  <a:cubicBezTo>
                    <a:pt x="78" y="209"/>
                    <a:pt x="78" y="209"/>
                    <a:pt x="78" y="209"/>
                  </a:cubicBezTo>
                  <a:cubicBezTo>
                    <a:pt x="82" y="209"/>
                    <a:pt x="86" y="207"/>
                    <a:pt x="87" y="203"/>
                  </a:cubicBezTo>
                  <a:cubicBezTo>
                    <a:pt x="95" y="203"/>
                    <a:pt x="102" y="197"/>
                    <a:pt x="102" y="190"/>
                  </a:cubicBezTo>
                  <a:cubicBezTo>
                    <a:pt x="100" y="190"/>
                    <a:pt x="100" y="190"/>
                    <a:pt x="100" y="190"/>
                  </a:cubicBezTo>
                  <a:cubicBezTo>
                    <a:pt x="100" y="185"/>
                    <a:pt x="100" y="185"/>
                    <a:pt x="100" y="185"/>
                  </a:cubicBezTo>
                  <a:cubicBezTo>
                    <a:pt x="102" y="185"/>
                    <a:pt x="102" y="185"/>
                    <a:pt x="102" y="185"/>
                  </a:cubicBezTo>
                  <a:cubicBezTo>
                    <a:pt x="102" y="180"/>
                    <a:pt x="102" y="180"/>
                    <a:pt x="102" y="180"/>
                  </a:cubicBezTo>
                  <a:cubicBezTo>
                    <a:pt x="100" y="180"/>
                    <a:pt x="100" y="180"/>
                    <a:pt x="100" y="180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102" y="175"/>
                    <a:pt x="102" y="175"/>
                    <a:pt x="102" y="175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84" y="167"/>
                    <a:pt x="84" y="165"/>
                    <a:pt x="84" y="163"/>
                  </a:cubicBezTo>
                  <a:cubicBezTo>
                    <a:pt x="91" y="163"/>
                    <a:pt x="97" y="163"/>
                    <a:pt x="103" y="163"/>
                  </a:cubicBezTo>
                  <a:cubicBezTo>
                    <a:pt x="103" y="163"/>
                    <a:pt x="100" y="143"/>
                    <a:pt x="107" y="134"/>
                  </a:cubicBezTo>
                  <a:cubicBezTo>
                    <a:pt x="133" y="101"/>
                    <a:pt x="134" y="75"/>
                    <a:pt x="134" y="74"/>
                  </a:cubicBezTo>
                  <a:cubicBezTo>
                    <a:pt x="134" y="72"/>
                    <a:pt x="134" y="70"/>
                    <a:pt x="134" y="68"/>
                  </a:cubicBezTo>
                  <a:close/>
                  <a:moveTo>
                    <a:pt x="66" y="118"/>
                  </a:moveTo>
                  <a:cubicBezTo>
                    <a:pt x="67" y="118"/>
                    <a:pt x="67" y="118"/>
                    <a:pt x="68" y="118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66" y="152"/>
                    <a:pt x="66" y="152"/>
                    <a:pt x="66" y="152"/>
                  </a:cubicBezTo>
                  <a:cubicBezTo>
                    <a:pt x="66" y="139"/>
                    <a:pt x="66" y="125"/>
                    <a:pt x="66" y="118"/>
                  </a:cubicBezTo>
                  <a:close/>
                  <a:moveTo>
                    <a:pt x="66" y="169"/>
                  </a:moveTo>
                  <a:cubicBezTo>
                    <a:pt x="66" y="167"/>
                    <a:pt x="66" y="165"/>
                    <a:pt x="66" y="163"/>
                  </a:cubicBezTo>
                  <a:cubicBezTo>
                    <a:pt x="67" y="163"/>
                    <a:pt x="68" y="163"/>
                    <a:pt x="69" y="163"/>
                  </a:cubicBezTo>
                  <a:cubicBezTo>
                    <a:pt x="69" y="169"/>
                    <a:pt x="69" y="169"/>
                    <a:pt x="69" y="169"/>
                  </a:cubicBezTo>
                  <a:lnTo>
                    <a:pt x="66" y="169"/>
                  </a:lnTo>
                  <a:close/>
                  <a:moveTo>
                    <a:pt x="122" y="70"/>
                  </a:moveTo>
                  <a:cubicBezTo>
                    <a:pt x="122" y="78"/>
                    <a:pt x="122" y="78"/>
                    <a:pt x="122" y="78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0" y="86"/>
                    <a:pt x="116" y="104"/>
                    <a:pt x="98" y="126"/>
                  </a:cubicBezTo>
                  <a:cubicBezTo>
                    <a:pt x="93" y="134"/>
                    <a:pt x="91" y="143"/>
                    <a:pt x="91" y="152"/>
                  </a:cubicBezTo>
                  <a:cubicBezTo>
                    <a:pt x="85" y="152"/>
                    <a:pt x="85" y="152"/>
                    <a:pt x="85" y="152"/>
                  </a:cubicBezTo>
                  <a:cubicBezTo>
                    <a:pt x="85" y="139"/>
                    <a:pt x="84" y="125"/>
                    <a:pt x="84" y="118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5" y="118"/>
                    <a:pt x="86" y="118"/>
                    <a:pt x="86" y="118"/>
                  </a:cubicBezTo>
                  <a:cubicBezTo>
                    <a:pt x="86" y="118"/>
                    <a:pt x="86" y="118"/>
                    <a:pt x="86" y="118"/>
                  </a:cubicBezTo>
                  <a:cubicBezTo>
                    <a:pt x="88" y="118"/>
                    <a:pt x="91" y="118"/>
                    <a:pt x="93" y="117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2"/>
                    <a:pt x="86" y="60"/>
                    <a:pt x="82" y="60"/>
                  </a:cubicBezTo>
                  <a:cubicBezTo>
                    <a:pt x="82" y="60"/>
                    <a:pt x="78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6" y="59"/>
                    <a:pt x="51" y="60"/>
                    <a:pt x="51" y="60"/>
                  </a:cubicBezTo>
                  <a:cubicBezTo>
                    <a:pt x="48" y="60"/>
                    <a:pt x="45" y="62"/>
                    <a:pt x="45" y="66"/>
                  </a:cubicBezTo>
                  <a:cubicBezTo>
                    <a:pt x="41" y="117"/>
                    <a:pt x="41" y="117"/>
                    <a:pt x="41" y="117"/>
                  </a:cubicBezTo>
                  <a:cubicBezTo>
                    <a:pt x="43" y="118"/>
                    <a:pt x="45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9" y="118"/>
                    <a:pt x="49" y="118"/>
                    <a:pt x="49" y="118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3" y="143"/>
                    <a:pt x="41" y="134"/>
                    <a:pt x="36" y="127"/>
                  </a:cubicBezTo>
                  <a:cubicBezTo>
                    <a:pt x="18" y="104"/>
                    <a:pt x="13" y="86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69"/>
                    <a:pt x="11" y="69"/>
                    <a:pt x="11" y="68"/>
                  </a:cubicBezTo>
                  <a:cubicBezTo>
                    <a:pt x="11" y="37"/>
                    <a:pt x="36" y="12"/>
                    <a:pt x="67" y="12"/>
                  </a:cubicBezTo>
                  <a:cubicBezTo>
                    <a:pt x="98" y="12"/>
                    <a:pt x="123" y="37"/>
                    <a:pt x="123" y="68"/>
                  </a:cubicBezTo>
                  <a:cubicBezTo>
                    <a:pt x="123" y="69"/>
                    <a:pt x="122" y="69"/>
                    <a:pt x="122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3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1" name="Oval 416"/>
            <p:cNvSpPr>
              <a:spLocks noChangeArrowheads="1"/>
            </p:cNvSpPr>
            <p:nvPr/>
          </p:nvSpPr>
          <p:spPr bwMode="auto">
            <a:xfrm>
              <a:off x="6054726" y="3141663"/>
              <a:ext cx="84138" cy="1031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3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6870288" y="4513678"/>
            <a:ext cx="448638" cy="533988"/>
            <a:chOff x="5772150" y="3038475"/>
            <a:chExt cx="650876" cy="774701"/>
          </a:xfrm>
          <a:solidFill>
            <a:srgbClr val="E11F26"/>
          </a:solidFill>
        </p:grpSpPr>
        <p:sp>
          <p:nvSpPr>
            <p:cNvPr id="123" name="Freeform 113"/>
            <p:cNvSpPr/>
            <p:nvPr/>
          </p:nvSpPr>
          <p:spPr bwMode="auto">
            <a:xfrm>
              <a:off x="6243638" y="3551238"/>
              <a:ext cx="79375" cy="261938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3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4" name="Freeform 114"/>
            <p:cNvSpPr/>
            <p:nvPr/>
          </p:nvSpPr>
          <p:spPr bwMode="auto">
            <a:xfrm>
              <a:off x="6159500" y="3551238"/>
              <a:ext cx="79375" cy="261938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3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5" name="Oval 115"/>
            <p:cNvSpPr>
              <a:spLocks noChangeArrowheads="1"/>
            </p:cNvSpPr>
            <p:nvPr/>
          </p:nvSpPr>
          <p:spPr bwMode="auto">
            <a:xfrm>
              <a:off x="6189663" y="3167063"/>
              <a:ext cx="100013" cy="1222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3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6" name="Freeform 116"/>
            <p:cNvSpPr/>
            <p:nvPr/>
          </p:nvSpPr>
          <p:spPr bwMode="auto">
            <a:xfrm>
              <a:off x="6224588" y="3300413"/>
              <a:ext cx="30163" cy="33338"/>
            </a:xfrm>
            <a:custGeom>
              <a:avLst/>
              <a:gdLst>
                <a:gd name="T0" fmla="*/ 2 w 19"/>
                <a:gd name="T1" fmla="*/ 0 h 21"/>
                <a:gd name="T2" fmla="*/ 0 w 19"/>
                <a:gd name="T3" fmla="*/ 14 h 21"/>
                <a:gd name="T4" fmla="*/ 9 w 19"/>
                <a:gd name="T5" fmla="*/ 21 h 21"/>
                <a:gd name="T6" fmla="*/ 19 w 19"/>
                <a:gd name="T7" fmla="*/ 14 h 21"/>
                <a:gd name="T8" fmla="*/ 17 w 19"/>
                <a:gd name="T9" fmla="*/ 0 h 21"/>
                <a:gd name="T10" fmla="*/ 2 w 1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1">
                  <a:moveTo>
                    <a:pt x="2" y="0"/>
                  </a:moveTo>
                  <a:lnTo>
                    <a:pt x="0" y="14"/>
                  </a:lnTo>
                  <a:lnTo>
                    <a:pt x="9" y="21"/>
                  </a:lnTo>
                  <a:lnTo>
                    <a:pt x="19" y="14"/>
                  </a:lnTo>
                  <a:lnTo>
                    <a:pt x="17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3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7" name="Freeform 117"/>
            <p:cNvSpPr/>
            <p:nvPr/>
          </p:nvSpPr>
          <p:spPr bwMode="auto">
            <a:xfrm>
              <a:off x="6219825" y="3322638"/>
              <a:ext cx="38100" cy="155575"/>
            </a:xfrm>
            <a:custGeom>
              <a:avLst/>
              <a:gdLst>
                <a:gd name="T0" fmla="*/ 5 w 24"/>
                <a:gd name="T1" fmla="*/ 0 h 98"/>
                <a:gd name="T2" fmla="*/ 0 w 24"/>
                <a:gd name="T3" fmla="*/ 89 h 98"/>
                <a:gd name="T4" fmla="*/ 12 w 24"/>
                <a:gd name="T5" fmla="*/ 98 h 98"/>
                <a:gd name="T6" fmla="*/ 24 w 24"/>
                <a:gd name="T7" fmla="*/ 89 h 98"/>
                <a:gd name="T8" fmla="*/ 20 w 24"/>
                <a:gd name="T9" fmla="*/ 0 h 98"/>
                <a:gd name="T10" fmla="*/ 5 w 24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98">
                  <a:moveTo>
                    <a:pt x="5" y="0"/>
                  </a:moveTo>
                  <a:lnTo>
                    <a:pt x="0" y="89"/>
                  </a:lnTo>
                  <a:lnTo>
                    <a:pt x="12" y="98"/>
                  </a:lnTo>
                  <a:lnTo>
                    <a:pt x="24" y="89"/>
                  </a:lnTo>
                  <a:lnTo>
                    <a:pt x="2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3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8" name="Freeform 118"/>
            <p:cNvSpPr>
              <a:spLocks noEditPoints="1"/>
            </p:cNvSpPr>
            <p:nvPr/>
          </p:nvSpPr>
          <p:spPr bwMode="auto">
            <a:xfrm>
              <a:off x="6078538" y="3235325"/>
              <a:ext cx="344488" cy="338138"/>
            </a:xfrm>
            <a:custGeom>
              <a:avLst/>
              <a:gdLst>
                <a:gd name="T0" fmla="*/ 88 w 90"/>
                <a:gd name="T1" fmla="*/ 46 h 89"/>
                <a:gd name="T2" fmla="*/ 88 w 90"/>
                <a:gd name="T3" fmla="*/ 45 h 89"/>
                <a:gd name="T4" fmla="*/ 66 w 90"/>
                <a:gd name="T5" fmla="*/ 21 h 89"/>
                <a:gd name="T6" fmla="*/ 60 w 90"/>
                <a:gd name="T7" fmla="*/ 19 h 89"/>
                <a:gd name="T8" fmla="*/ 54 w 90"/>
                <a:gd name="T9" fmla="*/ 18 h 89"/>
                <a:gd name="T10" fmla="*/ 59 w 90"/>
                <a:gd name="T11" fmla="*/ 22 h 89"/>
                <a:gd name="T12" fmla="*/ 52 w 90"/>
                <a:gd name="T13" fmla="*/ 25 h 89"/>
                <a:gd name="T14" fmla="*/ 55 w 90"/>
                <a:gd name="T15" fmla="*/ 30 h 89"/>
                <a:gd name="T16" fmla="*/ 42 w 90"/>
                <a:gd name="T17" fmla="*/ 59 h 89"/>
                <a:gd name="T18" fmla="*/ 42 w 90"/>
                <a:gd name="T19" fmla="*/ 60 h 89"/>
                <a:gd name="T20" fmla="*/ 42 w 90"/>
                <a:gd name="T21" fmla="*/ 60 h 89"/>
                <a:gd name="T22" fmla="*/ 42 w 90"/>
                <a:gd name="T23" fmla="*/ 60 h 89"/>
                <a:gd name="T24" fmla="*/ 42 w 90"/>
                <a:gd name="T25" fmla="*/ 59 h 89"/>
                <a:gd name="T26" fmla="*/ 29 w 90"/>
                <a:gd name="T27" fmla="*/ 30 h 89"/>
                <a:gd name="T28" fmla="*/ 32 w 90"/>
                <a:gd name="T29" fmla="*/ 25 h 89"/>
                <a:gd name="T30" fmla="*/ 25 w 90"/>
                <a:gd name="T31" fmla="*/ 22 h 89"/>
                <a:gd name="T32" fmla="*/ 31 w 90"/>
                <a:gd name="T33" fmla="*/ 17 h 89"/>
                <a:gd name="T34" fmla="*/ 31 w 90"/>
                <a:gd name="T35" fmla="*/ 17 h 89"/>
                <a:gd name="T36" fmla="*/ 14 w 90"/>
                <a:gd name="T37" fmla="*/ 10 h 89"/>
                <a:gd name="T38" fmla="*/ 2 w 90"/>
                <a:gd name="T39" fmla="*/ 0 h 89"/>
                <a:gd name="T40" fmla="*/ 0 w 90"/>
                <a:gd name="T41" fmla="*/ 21 h 89"/>
                <a:gd name="T42" fmla="*/ 4 w 90"/>
                <a:gd name="T43" fmla="*/ 23 h 89"/>
                <a:gd name="T44" fmla="*/ 21 w 90"/>
                <a:gd name="T45" fmla="*/ 29 h 89"/>
                <a:gd name="T46" fmla="*/ 19 w 90"/>
                <a:gd name="T47" fmla="*/ 88 h 89"/>
                <a:gd name="T48" fmla="*/ 19 w 90"/>
                <a:gd name="T49" fmla="*/ 89 h 89"/>
                <a:gd name="T50" fmla="*/ 65 w 90"/>
                <a:gd name="T51" fmla="*/ 89 h 89"/>
                <a:gd name="T52" fmla="*/ 65 w 90"/>
                <a:gd name="T53" fmla="*/ 88 h 89"/>
                <a:gd name="T54" fmla="*/ 65 w 90"/>
                <a:gd name="T55" fmla="*/ 79 h 89"/>
                <a:gd name="T56" fmla="*/ 75 w 90"/>
                <a:gd name="T57" fmla="*/ 84 h 89"/>
                <a:gd name="T58" fmla="*/ 82 w 90"/>
                <a:gd name="T59" fmla="*/ 70 h 89"/>
                <a:gd name="T60" fmla="*/ 86 w 90"/>
                <a:gd name="T61" fmla="*/ 62 h 89"/>
                <a:gd name="T62" fmla="*/ 88 w 90"/>
                <a:gd name="T63" fmla="*/ 59 h 89"/>
                <a:gd name="T64" fmla="*/ 89 w 90"/>
                <a:gd name="T65" fmla="*/ 57 h 89"/>
                <a:gd name="T66" fmla="*/ 89 w 90"/>
                <a:gd name="T67" fmla="*/ 56 h 89"/>
                <a:gd name="T68" fmla="*/ 90 w 90"/>
                <a:gd name="T69" fmla="*/ 55 h 89"/>
                <a:gd name="T70" fmla="*/ 90 w 90"/>
                <a:gd name="T71" fmla="*/ 55 h 89"/>
                <a:gd name="T72" fmla="*/ 88 w 90"/>
                <a:gd name="T73" fmla="*/ 46 h 89"/>
                <a:gd name="T74" fmla="*/ 71 w 90"/>
                <a:gd name="T75" fmla="*/ 54 h 89"/>
                <a:gd name="T76" fmla="*/ 67 w 90"/>
                <a:gd name="T77" fmla="*/ 61 h 89"/>
                <a:gd name="T78" fmla="*/ 64 w 90"/>
                <a:gd name="T79" fmla="*/ 65 h 89"/>
                <a:gd name="T80" fmla="*/ 64 w 90"/>
                <a:gd name="T81" fmla="*/ 42 h 89"/>
                <a:gd name="T82" fmla="*/ 72 w 90"/>
                <a:gd name="T83" fmla="*/ 52 h 89"/>
                <a:gd name="T84" fmla="*/ 71 w 90"/>
                <a:gd name="T85" fmla="*/ 5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0" h="89">
                  <a:moveTo>
                    <a:pt x="88" y="46"/>
                  </a:moveTo>
                  <a:cubicBezTo>
                    <a:pt x="88" y="45"/>
                    <a:pt x="88" y="45"/>
                    <a:pt x="88" y="45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4" y="20"/>
                    <a:pt x="62" y="19"/>
                    <a:pt x="60" y="19"/>
                  </a:cubicBezTo>
                  <a:cubicBezTo>
                    <a:pt x="60" y="19"/>
                    <a:pt x="56" y="18"/>
                    <a:pt x="54" y="18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24" y="14"/>
                    <a:pt x="17" y="11"/>
                    <a:pt x="14" y="1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11" y="26"/>
                    <a:pt x="16" y="28"/>
                    <a:pt x="21" y="29"/>
                  </a:cubicBezTo>
                  <a:cubicBezTo>
                    <a:pt x="20" y="49"/>
                    <a:pt x="19" y="69"/>
                    <a:pt x="19" y="88"/>
                  </a:cubicBezTo>
                  <a:cubicBezTo>
                    <a:pt x="19" y="88"/>
                    <a:pt x="19" y="89"/>
                    <a:pt x="19" y="89"/>
                  </a:cubicBezTo>
                  <a:cubicBezTo>
                    <a:pt x="34" y="89"/>
                    <a:pt x="50" y="89"/>
                    <a:pt x="65" y="89"/>
                  </a:cubicBezTo>
                  <a:cubicBezTo>
                    <a:pt x="65" y="89"/>
                    <a:pt x="65" y="88"/>
                    <a:pt x="65" y="88"/>
                  </a:cubicBezTo>
                  <a:cubicBezTo>
                    <a:pt x="65" y="85"/>
                    <a:pt x="65" y="82"/>
                    <a:pt x="65" y="79"/>
                  </a:cubicBezTo>
                  <a:cubicBezTo>
                    <a:pt x="68" y="81"/>
                    <a:pt x="71" y="83"/>
                    <a:pt x="75" y="8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89" y="51"/>
                    <a:pt x="88" y="46"/>
                    <a:pt x="88" y="46"/>
                  </a:cubicBezTo>
                  <a:close/>
                  <a:moveTo>
                    <a:pt x="71" y="54"/>
                  </a:moveTo>
                  <a:cubicBezTo>
                    <a:pt x="67" y="61"/>
                    <a:pt x="67" y="61"/>
                    <a:pt x="67" y="61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57"/>
                    <a:pt x="64" y="50"/>
                    <a:pt x="64" y="42"/>
                  </a:cubicBezTo>
                  <a:cubicBezTo>
                    <a:pt x="72" y="52"/>
                    <a:pt x="72" y="52"/>
                    <a:pt x="72" y="52"/>
                  </a:cubicBezTo>
                  <a:lnTo>
                    <a:pt x="71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3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9" name="Freeform 119"/>
            <p:cNvSpPr>
              <a:spLocks noEditPoints="1"/>
            </p:cNvSpPr>
            <p:nvPr/>
          </p:nvSpPr>
          <p:spPr bwMode="auto">
            <a:xfrm>
              <a:off x="5772150" y="3038475"/>
              <a:ext cx="349250" cy="611188"/>
            </a:xfrm>
            <a:custGeom>
              <a:avLst/>
              <a:gdLst>
                <a:gd name="T0" fmla="*/ 79 w 91"/>
                <a:gd name="T1" fmla="*/ 6 h 161"/>
                <a:gd name="T2" fmla="*/ 25 w 91"/>
                <a:gd name="T3" fmla="*/ 1 h 161"/>
                <a:gd name="T4" fmla="*/ 12 w 91"/>
                <a:gd name="T5" fmla="*/ 12 h 161"/>
                <a:gd name="T6" fmla="*/ 0 w 91"/>
                <a:gd name="T7" fmla="*/ 142 h 161"/>
                <a:gd name="T8" fmla="*/ 11 w 91"/>
                <a:gd name="T9" fmla="*/ 155 h 161"/>
                <a:gd name="T10" fmla="*/ 66 w 91"/>
                <a:gd name="T11" fmla="*/ 160 h 161"/>
                <a:gd name="T12" fmla="*/ 79 w 91"/>
                <a:gd name="T13" fmla="*/ 149 h 161"/>
                <a:gd name="T14" fmla="*/ 90 w 91"/>
                <a:gd name="T15" fmla="*/ 19 h 161"/>
                <a:gd name="T16" fmla="*/ 79 w 91"/>
                <a:gd name="T17" fmla="*/ 6 h 161"/>
                <a:gd name="T18" fmla="*/ 41 w 91"/>
                <a:gd name="T19" fmla="*/ 11 h 161"/>
                <a:gd name="T20" fmla="*/ 62 w 91"/>
                <a:gd name="T21" fmla="*/ 13 h 161"/>
                <a:gd name="T22" fmla="*/ 63 w 91"/>
                <a:gd name="T23" fmla="*/ 15 h 161"/>
                <a:gd name="T24" fmla="*/ 61 w 91"/>
                <a:gd name="T25" fmla="*/ 16 h 161"/>
                <a:gd name="T26" fmla="*/ 41 w 91"/>
                <a:gd name="T27" fmla="*/ 14 h 161"/>
                <a:gd name="T28" fmla="*/ 40 w 91"/>
                <a:gd name="T29" fmla="*/ 13 h 161"/>
                <a:gd name="T30" fmla="*/ 41 w 91"/>
                <a:gd name="T31" fmla="*/ 11 h 161"/>
                <a:gd name="T32" fmla="*/ 39 w 91"/>
                <a:gd name="T33" fmla="*/ 149 h 161"/>
                <a:gd name="T34" fmla="*/ 33 w 91"/>
                <a:gd name="T35" fmla="*/ 141 h 161"/>
                <a:gd name="T36" fmla="*/ 40 w 91"/>
                <a:gd name="T37" fmla="*/ 135 h 161"/>
                <a:gd name="T38" fmla="*/ 47 w 91"/>
                <a:gd name="T39" fmla="*/ 143 h 161"/>
                <a:gd name="T40" fmla="*/ 39 w 91"/>
                <a:gd name="T41" fmla="*/ 149 h 161"/>
                <a:gd name="T42" fmla="*/ 73 w 91"/>
                <a:gd name="T43" fmla="*/ 126 h 161"/>
                <a:gd name="T44" fmla="*/ 10 w 91"/>
                <a:gd name="T45" fmla="*/ 120 h 161"/>
                <a:gd name="T46" fmla="*/ 19 w 91"/>
                <a:gd name="T47" fmla="*/ 29 h 161"/>
                <a:gd name="T48" fmla="*/ 81 w 91"/>
                <a:gd name="T49" fmla="*/ 34 h 161"/>
                <a:gd name="T50" fmla="*/ 73 w 91"/>
                <a:gd name="T51" fmla="*/ 12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1" h="161">
                  <a:moveTo>
                    <a:pt x="79" y="6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18" y="0"/>
                    <a:pt x="13" y="5"/>
                    <a:pt x="12" y="1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9"/>
                    <a:pt x="5" y="155"/>
                    <a:pt x="11" y="155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72" y="161"/>
                    <a:pt x="78" y="156"/>
                    <a:pt x="79" y="14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1" y="12"/>
                    <a:pt x="86" y="7"/>
                    <a:pt x="79" y="6"/>
                  </a:cubicBezTo>
                  <a:close/>
                  <a:moveTo>
                    <a:pt x="41" y="11"/>
                  </a:move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63" y="14"/>
                    <a:pt x="63" y="15"/>
                  </a:cubicBezTo>
                  <a:cubicBezTo>
                    <a:pt x="63" y="16"/>
                    <a:pt x="62" y="16"/>
                    <a:pt x="61" y="16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0" y="14"/>
                    <a:pt x="40" y="14"/>
                    <a:pt x="40" y="13"/>
                  </a:cubicBezTo>
                  <a:cubicBezTo>
                    <a:pt x="40" y="12"/>
                    <a:pt x="41" y="11"/>
                    <a:pt x="41" y="11"/>
                  </a:cubicBezTo>
                  <a:close/>
                  <a:moveTo>
                    <a:pt x="39" y="149"/>
                  </a:moveTo>
                  <a:cubicBezTo>
                    <a:pt x="35" y="149"/>
                    <a:pt x="33" y="145"/>
                    <a:pt x="33" y="141"/>
                  </a:cubicBezTo>
                  <a:cubicBezTo>
                    <a:pt x="33" y="138"/>
                    <a:pt x="37" y="135"/>
                    <a:pt x="40" y="135"/>
                  </a:cubicBezTo>
                  <a:cubicBezTo>
                    <a:pt x="44" y="135"/>
                    <a:pt x="47" y="139"/>
                    <a:pt x="47" y="143"/>
                  </a:cubicBezTo>
                  <a:cubicBezTo>
                    <a:pt x="46" y="146"/>
                    <a:pt x="43" y="149"/>
                    <a:pt x="39" y="149"/>
                  </a:cubicBezTo>
                  <a:close/>
                  <a:moveTo>
                    <a:pt x="73" y="126"/>
                  </a:moveTo>
                  <a:cubicBezTo>
                    <a:pt x="10" y="120"/>
                    <a:pt x="10" y="120"/>
                    <a:pt x="10" y="12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81" y="34"/>
                    <a:pt x="81" y="34"/>
                    <a:pt x="81" y="34"/>
                  </a:cubicBezTo>
                  <a:lnTo>
                    <a:pt x="73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3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3360249" y="2446922"/>
            <a:ext cx="2108063" cy="882390"/>
            <a:chOff x="1068797" y="2701101"/>
            <a:chExt cx="2108063" cy="882390"/>
          </a:xfrm>
        </p:grpSpPr>
        <p:sp>
          <p:nvSpPr>
            <p:cNvPr id="131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132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cs typeface="+mn-ea"/>
                  <a:sym typeface="+mn-lt"/>
                </a:rPr>
                <a:t>标题文档</a:t>
              </a: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3384404" y="4493764"/>
            <a:ext cx="2108063" cy="882390"/>
            <a:chOff x="1068797" y="2701101"/>
            <a:chExt cx="2108063" cy="882390"/>
          </a:xfrm>
        </p:grpSpPr>
        <p:sp>
          <p:nvSpPr>
            <p:cNvPr id="134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135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cs typeface="+mn-ea"/>
                  <a:sym typeface="+mn-lt"/>
                </a:rPr>
                <a:t>标题文档</a:t>
              </a: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8128037" y="2446922"/>
            <a:ext cx="2108063" cy="882390"/>
            <a:chOff x="1068797" y="2701101"/>
            <a:chExt cx="2108063" cy="882390"/>
          </a:xfrm>
        </p:grpSpPr>
        <p:sp>
          <p:nvSpPr>
            <p:cNvPr id="137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138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cs typeface="+mn-ea"/>
                  <a:sym typeface="+mn-lt"/>
                </a:rPr>
                <a:t>标题文档</a:t>
              </a: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8152192" y="4493764"/>
            <a:ext cx="2108063" cy="882390"/>
            <a:chOff x="1068797" y="2701101"/>
            <a:chExt cx="2108063" cy="882390"/>
          </a:xfrm>
        </p:grpSpPr>
        <p:sp>
          <p:nvSpPr>
            <p:cNvPr id="140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141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cs typeface="+mn-ea"/>
                  <a:sym typeface="+mn-lt"/>
                </a:rPr>
                <a:t>标题文档</a:t>
              </a:r>
            </a:p>
          </p:txBody>
        </p:sp>
      </p:grpSp>
      <p:sp>
        <p:nvSpPr>
          <p:cNvPr id="86" name="文本框 1"/>
          <p:cNvSpPr txBox="1"/>
          <p:nvPr/>
        </p:nvSpPr>
        <p:spPr>
          <a:xfrm>
            <a:off x="696692" y="60839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概述：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93" grpId="0"/>
      <p:bldP spid="100" grpId="0" animBg="1"/>
      <p:bldP spid="101" grpId="0"/>
      <p:bldP spid="108" grpId="0" animBg="1"/>
      <p:bldP spid="109" grpId="0"/>
      <p:bldP spid="116" grpId="0" animBg="1"/>
      <p:bldP spid="117" grpId="0"/>
      <p:bldP spid="1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7696772" y="2877098"/>
            <a:ext cx="1143026" cy="219412"/>
          </a:xfrm>
          <a:custGeom>
            <a:avLst/>
            <a:gdLst>
              <a:gd name="connsiteX0" fmla="*/ 0 w 2304962"/>
              <a:gd name="connsiteY0" fmla="*/ 0 h 442454"/>
              <a:gd name="connsiteX1" fmla="*/ 459306 w 2304962"/>
              <a:gd name="connsiteY1" fmla="*/ 442451 h 442454"/>
              <a:gd name="connsiteX2" fmla="*/ 905972 w 2304962"/>
              <a:gd name="connsiteY2" fmla="*/ 8427 h 442454"/>
              <a:gd name="connsiteX3" fmla="*/ 1369493 w 2304962"/>
              <a:gd name="connsiteY3" fmla="*/ 434023 h 442454"/>
              <a:gd name="connsiteX4" fmla="*/ 1841441 w 2304962"/>
              <a:gd name="connsiteY4" fmla="*/ 4213 h 442454"/>
              <a:gd name="connsiteX5" fmla="*/ 2304962 w 2304962"/>
              <a:gd name="connsiteY5" fmla="*/ 429810 h 442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04962" h="442454">
                <a:moveTo>
                  <a:pt x="0" y="0"/>
                </a:moveTo>
                <a:cubicBezTo>
                  <a:pt x="154155" y="220523"/>
                  <a:pt x="308311" y="441047"/>
                  <a:pt x="459306" y="442451"/>
                </a:cubicBezTo>
                <a:cubicBezTo>
                  <a:pt x="610301" y="443855"/>
                  <a:pt x="754274" y="9832"/>
                  <a:pt x="905972" y="8427"/>
                </a:cubicBezTo>
                <a:cubicBezTo>
                  <a:pt x="1057670" y="7022"/>
                  <a:pt x="1213582" y="434725"/>
                  <a:pt x="1369493" y="434023"/>
                </a:cubicBezTo>
                <a:cubicBezTo>
                  <a:pt x="1525404" y="433321"/>
                  <a:pt x="1685530" y="4915"/>
                  <a:pt x="1841441" y="4213"/>
                </a:cubicBezTo>
                <a:cubicBezTo>
                  <a:pt x="1997352" y="3511"/>
                  <a:pt x="2223495" y="345534"/>
                  <a:pt x="2304962" y="42981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3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5695941" y="2877098"/>
            <a:ext cx="1143026" cy="219412"/>
          </a:xfrm>
          <a:custGeom>
            <a:avLst/>
            <a:gdLst>
              <a:gd name="connsiteX0" fmla="*/ 0 w 2304962"/>
              <a:gd name="connsiteY0" fmla="*/ 0 h 442454"/>
              <a:gd name="connsiteX1" fmla="*/ 459306 w 2304962"/>
              <a:gd name="connsiteY1" fmla="*/ 442451 h 442454"/>
              <a:gd name="connsiteX2" fmla="*/ 905972 w 2304962"/>
              <a:gd name="connsiteY2" fmla="*/ 8427 h 442454"/>
              <a:gd name="connsiteX3" fmla="*/ 1369493 w 2304962"/>
              <a:gd name="connsiteY3" fmla="*/ 434023 h 442454"/>
              <a:gd name="connsiteX4" fmla="*/ 1841441 w 2304962"/>
              <a:gd name="connsiteY4" fmla="*/ 4213 h 442454"/>
              <a:gd name="connsiteX5" fmla="*/ 2304962 w 2304962"/>
              <a:gd name="connsiteY5" fmla="*/ 429810 h 442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04962" h="442454">
                <a:moveTo>
                  <a:pt x="0" y="0"/>
                </a:moveTo>
                <a:cubicBezTo>
                  <a:pt x="154155" y="220523"/>
                  <a:pt x="308311" y="441047"/>
                  <a:pt x="459306" y="442451"/>
                </a:cubicBezTo>
                <a:cubicBezTo>
                  <a:pt x="610301" y="443855"/>
                  <a:pt x="754274" y="9832"/>
                  <a:pt x="905972" y="8427"/>
                </a:cubicBezTo>
                <a:cubicBezTo>
                  <a:pt x="1057670" y="7022"/>
                  <a:pt x="1213582" y="434725"/>
                  <a:pt x="1369493" y="434023"/>
                </a:cubicBezTo>
                <a:cubicBezTo>
                  <a:pt x="1525404" y="433321"/>
                  <a:pt x="1685530" y="4915"/>
                  <a:pt x="1841441" y="4213"/>
                </a:cubicBezTo>
                <a:cubicBezTo>
                  <a:pt x="1997352" y="3511"/>
                  <a:pt x="2223495" y="345534"/>
                  <a:pt x="2304962" y="42981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3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3695645" y="2886291"/>
            <a:ext cx="1143026" cy="219412"/>
          </a:xfrm>
          <a:custGeom>
            <a:avLst/>
            <a:gdLst>
              <a:gd name="connsiteX0" fmla="*/ 0 w 2304962"/>
              <a:gd name="connsiteY0" fmla="*/ 0 h 442454"/>
              <a:gd name="connsiteX1" fmla="*/ 459306 w 2304962"/>
              <a:gd name="connsiteY1" fmla="*/ 442451 h 442454"/>
              <a:gd name="connsiteX2" fmla="*/ 905972 w 2304962"/>
              <a:gd name="connsiteY2" fmla="*/ 8427 h 442454"/>
              <a:gd name="connsiteX3" fmla="*/ 1369493 w 2304962"/>
              <a:gd name="connsiteY3" fmla="*/ 434023 h 442454"/>
              <a:gd name="connsiteX4" fmla="*/ 1841441 w 2304962"/>
              <a:gd name="connsiteY4" fmla="*/ 4213 h 442454"/>
              <a:gd name="connsiteX5" fmla="*/ 2304962 w 2304962"/>
              <a:gd name="connsiteY5" fmla="*/ 429810 h 442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04962" h="442454">
                <a:moveTo>
                  <a:pt x="0" y="0"/>
                </a:moveTo>
                <a:cubicBezTo>
                  <a:pt x="154155" y="220523"/>
                  <a:pt x="308311" y="441047"/>
                  <a:pt x="459306" y="442451"/>
                </a:cubicBezTo>
                <a:cubicBezTo>
                  <a:pt x="610301" y="443855"/>
                  <a:pt x="754274" y="9832"/>
                  <a:pt x="905972" y="8427"/>
                </a:cubicBezTo>
                <a:cubicBezTo>
                  <a:pt x="1057670" y="7022"/>
                  <a:pt x="1213582" y="434725"/>
                  <a:pt x="1369493" y="434023"/>
                </a:cubicBezTo>
                <a:cubicBezTo>
                  <a:pt x="1525404" y="433321"/>
                  <a:pt x="1685530" y="4915"/>
                  <a:pt x="1841441" y="4213"/>
                </a:cubicBezTo>
                <a:cubicBezTo>
                  <a:pt x="1997352" y="3511"/>
                  <a:pt x="2223495" y="345534"/>
                  <a:pt x="2304962" y="42981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3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492893" y="2177271"/>
            <a:ext cx="1420480" cy="14204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同心圆 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3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3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504067" y="2191282"/>
            <a:ext cx="1420480" cy="14204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" name="同心圆 1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3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3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561514" y="2199585"/>
            <a:ext cx="1420480" cy="14204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3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3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553507" y="2191282"/>
            <a:ext cx="1420480" cy="14204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3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3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001732" y="2636504"/>
            <a:ext cx="377787" cy="382463"/>
            <a:chOff x="5778500" y="3105150"/>
            <a:chExt cx="641350" cy="649288"/>
          </a:xfrm>
          <a:solidFill>
            <a:srgbClr val="E11F26"/>
          </a:solidFill>
        </p:grpSpPr>
        <p:sp>
          <p:nvSpPr>
            <p:cNvPr id="22" name="Freeform 425"/>
            <p:cNvSpPr/>
            <p:nvPr/>
          </p:nvSpPr>
          <p:spPr bwMode="auto">
            <a:xfrm>
              <a:off x="5959475" y="3227388"/>
              <a:ext cx="217488" cy="438150"/>
            </a:xfrm>
            <a:custGeom>
              <a:avLst/>
              <a:gdLst>
                <a:gd name="T0" fmla="*/ 36 w 137"/>
                <a:gd name="T1" fmla="*/ 276 h 276"/>
                <a:gd name="T2" fmla="*/ 101 w 137"/>
                <a:gd name="T3" fmla="*/ 276 h 276"/>
                <a:gd name="T4" fmla="*/ 101 w 137"/>
                <a:gd name="T5" fmla="*/ 69 h 276"/>
                <a:gd name="T6" fmla="*/ 137 w 137"/>
                <a:gd name="T7" fmla="*/ 69 h 276"/>
                <a:gd name="T8" fmla="*/ 67 w 137"/>
                <a:gd name="T9" fmla="*/ 0 h 276"/>
                <a:gd name="T10" fmla="*/ 0 w 137"/>
                <a:gd name="T11" fmla="*/ 69 h 276"/>
                <a:gd name="T12" fmla="*/ 36 w 137"/>
                <a:gd name="T13" fmla="*/ 69 h 276"/>
                <a:gd name="T14" fmla="*/ 36 w 137"/>
                <a:gd name="T15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276">
                  <a:moveTo>
                    <a:pt x="36" y="276"/>
                  </a:moveTo>
                  <a:lnTo>
                    <a:pt x="101" y="276"/>
                  </a:lnTo>
                  <a:lnTo>
                    <a:pt x="101" y="69"/>
                  </a:lnTo>
                  <a:lnTo>
                    <a:pt x="137" y="69"/>
                  </a:lnTo>
                  <a:lnTo>
                    <a:pt x="67" y="0"/>
                  </a:lnTo>
                  <a:lnTo>
                    <a:pt x="0" y="69"/>
                  </a:lnTo>
                  <a:lnTo>
                    <a:pt x="36" y="69"/>
                  </a:lnTo>
                  <a:lnTo>
                    <a:pt x="36" y="2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  <p:sp>
          <p:nvSpPr>
            <p:cNvPr id="23" name="Freeform 426"/>
            <p:cNvSpPr/>
            <p:nvPr/>
          </p:nvSpPr>
          <p:spPr bwMode="auto">
            <a:xfrm>
              <a:off x="5783263" y="3398838"/>
              <a:ext cx="214313" cy="266700"/>
            </a:xfrm>
            <a:custGeom>
              <a:avLst/>
              <a:gdLst>
                <a:gd name="T0" fmla="*/ 36 w 135"/>
                <a:gd name="T1" fmla="*/ 168 h 168"/>
                <a:gd name="T2" fmla="*/ 98 w 135"/>
                <a:gd name="T3" fmla="*/ 168 h 168"/>
                <a:gd name="T4" fmla="*/ 98 w 135"/>
                <a:gd name="T5" fmla="*/ 70 h 168"/>
                <a:gd name="T6" fmla="*/ 135 w 135"/>
                <a:gd name="T7" fmla="*/ 70 h 168"/>
                <a:gd name="T8" fmla="*/ 67 w 135"/>
                <a:gd name="T9" fmla="*/ 0 h 168"/>
                <a:gd name="T10" fmla="*/ 0 w 135"/>
                <a:gd name="T11" fmla="*/ 70 h 168"/>
                <a:gd name="T12" fmla="*/ 36 w 135"/>
                <a:gd name="T13" fmla="*/ 70 h 168"/>
                <a:gd name="T14" fmla="*/ 36 w 135"/>
                <a:gd name="T15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" h="168">
                  <a:moveTo>
                    <a:pt x="36" y="168"/>
                  </a:moveTo>
                  <a:lnTo>
                    <a:pt x="98" y="168"/>
                  </a:lnTo>
                  <a:lnTo>
                    <a:pt x="98" y="70"/>
                  </a:lnTo>
                  <a:lnTo>
                    <a:pt x="135" y="70"/>
                  </a:lnTo>
                  <a:lnTo>
                    <a:pt x="67" y="0"/>
                  </a:lnTo>
                  <a:lnTo>
                    <a:pt x="0" y="70"/>
                  </a:lnTo>
                  <a:lnTo>
                    <a:pt x="36" y="70"/>
                  </a:lnTo>
                  <a:lnTo>
                    <a:pt x="36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  <p:sp>
          <p:nvSpPr>
            <p:cNvPr id="24" name="Rectangle 427"/>
            <p:cNvSpPr>
              <a:spLocks noChangeArrowheads="1"/>
            </p:cNvSpPr>
            <p:nvPr/>
          </p:nvSpPr>
          <p:spPr bwMode="auto">
            <a:xfrm>
              <a:off x="5778500" y="3692525"/>
              <a:ext cx="641350" cy="619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  <p:sp>
          <p:nvSpPr>
            <p:cNvPr id="25" name="Oval 428"/>
            <p:cNvSpPr>
              <a:spLocks noChangeArrowheads="1"/>
            </p:cNvSpPr>
            <p:nvPr/>
          </p:nvSpPr>
          <p:spPr bwMode="auto">
            <a:xfrm>
              <a:off x="6248400" y="3105150"/>
              <a:ext cx="88900" cy="1095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  <p:sp>
          <p:nvSpPr>
            <p:cNvPr id="26" name="Freeform 429"/>
            <p:cNvSpPr/>
            <p:nvPr/>
          </p:nvSpPr>
          <p:spPr bwMode="auto">
            <a:xfrm>
              <a:off x="6188075" y="3222625"/>
              <a:ext cx="206375" cy="442913"/>
            </a:xfrm>
            <a:custGeom>
              <a:avLst/>
              <a:gdLst>
                <a:gd name="T0" fmla="*/ 7 w 54"/>
                <a:gd name="T1" fmla="*/ 61 h 116"/>
                <a:gd name="T2" fmla="*/ 8 w 54"/>
                <a:gd name="T3" fmla="*/ 61 h 116"/>
                <a:gd name="T4" fmla="*/ 9 w 54"/>
                <a:gd name="T5" fmla="*/ 61 h 116"/>
                <a:gd name="T6" fmla="*/ 11 w 54"/>
                <a:gd name="T7" fmla="*/ 116 h 116"/>
                <a:gd name="T8" fmla="*/ 26 w 54"/>
                <a:gd name="T9" fmla="*/ 116 h 116"/>
                <a:gd name="T10" fmla="*/ 26 w 54"/>
                <a:gd name="T11" fmla="*/ 61 h 116"/>
                <a:gd name="T12" fmla="*/ 28 w 54"/>
                <a:gd name="T13" fmla="*/ 61 h 116"/>
                <a:gd name="T14" fmla="*/ 30 w 54"/>
                <a:gd name="T15" fmla="*/ 116 h 116"/>
                <a:gd name="T16" fmla="*/ 45 w 54"/>
                <a:gd name="T17" fmla="*/ 116 h 116"/>
                <a:gd name="T18" fmla="*/ 45 w 54"/>
                <a:gd name="T19" fmla="*/ 61 h 116"/>
                <a:gd name="T20" fmla="*/ 46 w 54"/>
                <a:gd name="T21" fmla="*/ 61 h 116"/>
                <a:gd name="T22" fmla="*/ 47 w 54"/>
                <a:gd name="T23" fmla="*/ 61 h 116"/>
                <a:gd name="T24" fmla="*/ 47 w 54"/>
                <a:gd name="T25" fmla="*/ 61 h 116"/>
                <a:gd name="T26" fmla="*/ 54 w 54"/>
                <a:gd name="T27" fmla="*/ 61 h 116"/>
                <a:gd name="T28" fmla="*/ 50 w 54"/>
                <a:gd name="T29" fmla="*/ 8 h 116"/>
                <a:gd name="T30" fmla="*/ 43 w 54"/>
                <a:gd name="T31" fmla="*/ 1 h 116"/>
                <a:gd name="T32" fmla="*/ 37 w 54"/>
                <a:gd name="T33" fmla="*/ 0 h 116"/>
                <a:gd name="T34" fmla="*/ 37 w 54"/>
                <a:gd name="T35" fmla="*/ 1 h 116"/>
                <a:gd name="T36" fmla="*/ 41 w 54"/>
                <a:gd name="T37" fmla="*/ 5 h 116"/>
                <a:gd name="T38" fmla="*/ 36 w 54"/>
                <a:gd name="T39" fmla="*/ 8 h 116"/>
                <a:gd name="T40" fmla="*/ 38 w 54"/>
                <a:gd name="T41" fmla="*/ 12 h 116"/>
                <a:gd name="T42" fmla="*/ 31 w 54"/>
                <a:gd name="T43" fmla="*/ 28 h 116"/>
                <a:gd name="T44" fmla="*/ 30 w 54"/>
                <a:gd name="T45" fmla="*/ 6 h 116"/>
                <a:gd name="T46" fmla="*/ 31 w 54"/>
                <a:gd name="T47" fmla="*/ 5 h 116"/>
                <a:gd name="T48" fmla="*/ 30 w 54"/>
                <a:gd name="T49" fmla="*/ 0 h 116"/>
                <a:gd name="T50" fmla="*/ 25 w 54"/>
                <a:gd name="T51" fmla="*/ 0 h 116"/>
                <a:gd name="T52" fmla="*/ 23 w 54"/>
                <a:gd name="T53" fmla="*/ 5 h 116"/>
                <a:gd name="T54" fmla="*/ 24 w 54"/>
                <a:gd name="T55" fmla="*/ 6 h 116"/>
                <a:gd name="T56" fmla="*/ 23 w 54"/>
                <a:gd name="T57" fmla="*/ 29 h 116"/>
                <a:gd name="T58" fmla="*/ 16 w 54"/>
                <a:gd name="T59" fmla="*/ 12 h 116"/>
                <a:gd name="T60" fmla="*/ 18 w 54"/>
                <a:gd name="T61" fmla="*/ 8 h 116"/>
                <a:gd name="T62" fmla="*/ 13 w 54"/>
                <a:gd name="T63" fmla="*/ 5 h 116"/>
                <a:gd name="T64" fmla="*/ 17 w 54"/>
                <a:gd name="T65" fmla="*/ 1 h 116"/>
                <a:gd name="T66" fmla="*/ 17 w 54"/>
                <a:gd name="T67" fmla="*/ 0 h 116"/>
                <a:gd name="T68" fmla="*/ 11 w 54"/>
                <a:gd name="T69" fmla="*/ 1 h 116"/>
                <a:gd name="T70" fmla="*/ 4 w 54"/>
                <a:gd name="T71" fmla="*/ 8 h 116"/>
                <a:gd name="T72" fmla="*/ 0 w 54"/>
                <a:gd name="T73" fmla="*/ 61 h 116"/>
                <a:gd name="T74" fmla="*/ 7 w 54"/>
                <a:gd name="T75" fmla="*/ 61 h 116"/>
                <a:gd name="T76" fmla="*/ 7 w 54"/>
                <a:gd name="T77" fmla="*/ 6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" h="116">
                  <a:moveTo>
                    <a:pt x="7" y="61"/>
                  </a:moveTo>
                  <a:cubicBezTo>
                    <a:pt x="8" y="61"/>
                    <a:pt x="8" y="61"/>
                    <a:pt x="8" y="61"/>
                  </a:cubicBezTo>
                  <a:cubicBezTo>
                    <a:pt x="8" y="61"/>
                    <a:pt x="9" y="61"/>
                    <a:pt x="9" y="61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27" y="100"/>
                    <a:pt x="27" y="72"/>
                    <a:pt x="26" y="61"/>
                  </a:cubicBezTo>
                  <a:cubicBezTo>
                    <a:pt x="27" y="61"/>
                    <a:pt x="27" y="61"/>
                    <a:pt x="28" y="61"/>
                  </a:cubicBezTo>
                  <a:cubicBezTo>
                    <a:pt x="30" y="116"/>
                    <a:pt x="30" y="116"/>
                    <a:pt x="30" y="116"/>
                  </a:cubicBezTo>
                  <a:cubicBezTo>
                    <a:pt x="45" y="116"/>
                    <a:pt x="45" y="116"/>
                    <a:pt x="45" y="116"/>
                  </a:cubicBezTo>
                  <a:cubicBezTo>
                    <a:pt x="46" y="100"/>
                    <a:pt x="45" y="72"/>
                    <a:pt x="45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9" y="61"/>
                    <a:pt x="52" y="61"/>
                    <a:pt x="54" y="61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4"/>
                    <a:pt x="47" y="1"/>
                    <a:pt x="43" y="1"/>
                  </a:cubicBezTo>
                  <a:cubicBezTo>
                    <a:pt x="43" y="1"/>
                    <a:pt x="38" y="1"/>
                    <a:pt x="37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1" y="1"/>
                    <a:pt x="11" y="1"/>
                  </a:cubicBezTo>
                  <a:cubicBezTo>
                    <a:pt x="8" y="1"/>
                    <a:pt x="5" y="4"/>
                    <a:pt x="4" y="8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" y="61"/>
                    <a:pt x="5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978348" y="2667369"/>
            <a:ext cx="449835" cy="449835"/>
            <a:chOff x="5734050" y="3063875"/>
            <a:chExt cx="727075" cy="727075"/>
          </a:xfrm>
          <a:solidFill>
            <a:srgbClr val="E11F26"/>
          </a:solidFill>
        </p:grpSpPr>
        <p:sp>
          <p:nvSpPr>
            <p:cNvPr id="28" name="Oval 123"/>
            <p:cNvSpPr>
              <a:spLocks noChangeArrowheads="1"/>
            </p:cNvSpPr>
            <p:nvPr/>
          </p:nvSpPr>
          <p:spPr bwMode="auto">
            <a:xfrm>
              <a:off x="6022975" y="3268663"/>
              <a:ext cx="144463" cy="176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  <p:sp>
          <p:nvSpPr>
            <p:cNvPr id="29" name="Freeform 124"/>
            <p:cNvSpPr/>
            <p:nvPr/>
          </p:nvSpPr>
          <p:spPr bwMode="auto">
            <a:xfrm>
              <a:off x="5948363" y="3463925"/>
              <a:ext cx="125413" cy="177800"/>
            </a:xfrm>
            <a:custGeom>
              <a:avLst/>
              <a:gdLst>
                <a:gd name="T0" fmla="*/ 21 w 33"/>
                <a:gd name="T1" fmla="*/ 20 h 47"/>
                <a:gd name="T2" fmla="*/ 25 w 33"/>
                <a:gd name="T3" fmla="*/ 12 h 47"/>
                <a:gd name="T4" fmla="*/ 15 w 33"/>
                <a:gd name="T5" fmla="*/ 7 h 47"/>
                <a:gd name="T6" fmla="*/ 23 w 33"/>
                <a:gd name="T7" fmla="*/ 0 h 47"/>
                <a:gd name="T8" fmla="*/ 23 w 33"/>
                <a:gd name="T9" fmla="*/ 0 h 47"/>
                <a:gd name="T10" fmla="*/ 14 w 33"/>
                <a:gd name="T11" fmla="*/ 1 h 47"/>
                <a:gd name="T12" fmla="*/ 13 w 33"/>
                <a:gd name="T13" fmla="*/ 1 h 47"/>
                <a:gd name="T14" fmla="*/ 13 w 33"/>
                <a:gd name="T15" fmla="*/ 1 h 47"/>
                <a:gd name="T16" fmla="*/ 2 w 33"/>
                <a:gd name="T17" fmla="*/ 12 h 47"/>
                <a:gd name="T18" fmla="*/ 0 w 33"/>
                <a:gd name="T19" fmla="*/ 34 h 47"/>
                <a:gd name="T20" fmla="*/ 33 w 33"/>
                <a:gd name="T21" fmla="*/ 47 h 47"/>
                <a:gd name="T22" fmla="*/ 33 w 33"/>
                <a:gd name="T23" fmla="*/ 47 h 47"/>
                <a:gd name="T24" fmla="*/ 21 w 33"/>
                <a:gd name="T25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7">
                  <a:moveTo>
                    <a:pt x="21" y="20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0"/>
                    <a:pt x="17" y="0"/>
                    <a:pt x="14" y="1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7" y="1"/>
                    <a:pt x="2" y="6"/>
                    <a:pt x="2" y="1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9" y="41"/>
                    <a:pt x="20" y="46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lnTo>
                    <a:pt x="2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  <p:sp>
          <p:nvSpPr>
            <p:cNvPr id="30" name="Freeform 125"/>
            <p:cNvSpPr/>
            <p:nvPr/>
          </p:nvSpPr>
          <p:spPr bwMode="auto">
            <a:xfrm>
              <a:off x="6122988" y="3463925"/>
              <a:ext cx="125413" cy="177800"/>
            </a:xfrm>
            <a:custGeom>
              <a:avLst/>
              <a:gdLst>
                <a:gd name="T0" fmla="*/ 31 w 33"/>
                <a:gd name="T1" fmla="*/ 12 h 47"/>
                <a:gd name="T2" fmla="*/ 20 w 33"/>
                <a:gd name="T3" fmla="*/ 1 h 47"/>
                <a:gd name="T4" fmla="*/ 20 w 33"/>
                <a:gd name="T5" fmla="*/ 1 h 47"/>
                <a:gd name="T6" fmla="*/ 18 w 33"/>
                <a:gd name="T7" fmla="*/ 1 h 47"/>
                <a:gd name="T8" fmla="*/ 9 w 33"/>
                <a:gd name="T9" fmla="*/ 0 h 47"/>
                <a:gd name="T10" fmla="*/ 9 w 33"/>
                <a:gd name="T11" fmla="*/ 0 h 47"/>
                <a:gd name="T12" fmla="*/ 17 w 33"/>
                <a:gd name="T13" fmla="*/ 7 h 47"/>
                <a:gd name="T14" fmla="*/ 7 w 33"/>
                <a:gd name="T15" fmla="*/ 12 h 47"/>
                <a:gd name="T16" fmla="*/ 12 w 33"/>
                <a:gd name="T17" fmla="*/ 20 h 47"/>
                <a:gd name="T18" fmla="*/ 0 w 33"/>
                <a:gd name="T19" fmla="*/ 47 h 47"/>
                <a:gd name="T20" fmla="*/ 0 w 33"/>
                <a:gd name="T21" fmla="*/ 47 h 47"/>
                <a:gd name="T22" fmla="*/ 33 w 33"/>
                <a:gd name="T23" fmla="*/ 34 h 47"/>
                <a:gd name="T24" fmla="*/ 31 w 33"/>
                <a:gd name="T2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7">
                  <a:moveTo>
                    <a:pt x="31" y="12"/>
                  </a:moveTo>
                  <a:cubicBezTo>
                    <a:pt x="31" y="6"/>
                    <a:pt x="26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5" y="0"/>
                    <a:pt x="12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2" y="46"/>
                    <a:pt x="24" y="41"/>
                    <a:pt x="33" y="34"/>
                  </a:cubicBezTo>
                  <a:lnTo>
                    <a:pt x="3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  <p:sp>
          <p:nvSpPr>
            <p:cNvPr id="31" name="Freeform 126"/>
            <p:cNvSpPr/>
            <p:nvPr/>
          </p:nvSpPr>
          <p:spPr bwMode="auto">
            <a:xfrm>
              <a:off x="6073775" y="3455988"/>
              <a:ext cx="49213" cy="190500"/>
            </a:xfrm>
            <a:custGeom>
              <a:avLst/>
              <a:gdLst>
                <a:gd name="T0" fmla="*/ 11 w 13"/>
                <a:gd name="T1" fmla="*/ 10 h 50"/>
                <a:gd name="T2" fmla="*/ 12 w 13"/>
                <a:gd name="T3" fmla="*/ 9 h 50"/>
                <a:gd name="T4" fmla="*/ 10 w 13"/>
                <a:gd name="T5" fmla="*/ 0 h 50"/>
                <a:gd name="T6" fmla="*/ 2 w 13"/>
                <a:gd name="T7" fmla="*/ 0 h 50"/>
                <a:gd name="T8" fmla="*/ 0 w 13"/>
                <a:gd name="T9" fmla="*/ 9 h 50"/>
                <a:gd name="T10" fmla="*/ 2 w 13"/>
                <a:gd name="T11" fmla="*/ 10 h 50"/>
                <a:gd name="T12" fmla="*/ 0 w 13"/>
                <a:gd name="T13" fmla="*/ 49 h 50"/>
                <a:gd name="T14" fmla="*/ 0 w 13"/>
                <a:gd name="T15" fmla="*/ 49 h 50"/>
                <a:gd name="T16" fmla="*/ 6 w 13"/>
                <a:gd name="T17" fmla="*/ 50 h 50"/>
                <a:gd name="T18" fmla="*/ 13 w 13"/>
                <a:gd name="T19" fmla="*/ 49 h 50"/>
                <a:gd name="T20" fmla="*/ 13 w 13"/>
                <a:gd name="T21" fmla="*/ 49 h 50"/>
                <a:gd name="T22" fmla="*/ 11 w 13"/>
                <a:gd name="T23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50">
                  <a:moveTo>
                    <a:pt x="11" y="10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" y="50"/>
                    <a:pt x="4" y="50"/>
                    <a:pt x="6" y="50"/>
                  </a:cubicBezTo>
                  <a:cubicBezTo>
                    <a:pt x="8" y="50"/>
                    <a:pt x="11" y="50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lnTo>
                    <a:pt x="1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  <p:sp>
          <p:nvSpPr>
            <p:cNvPr id="32" name="Freeform 127"/>
            <p:cNvSpPr>
              <a:spLocks noEditPoints="1"/>
            </p:cNvSpPr>
            <p:nvPr/>
          </p:nvSpPr>
          <p:spPr bwMode="auto">
            <a:xfrm>
              <a:off x="5859463" y="3189288"/>
              <a:ext cx="476250" cy="476250"/>
            </a:xfrm>
            <a:custGeom>
              <a:avLst/>
              <a:gdLst>
                <a:gd name="T0" fmla="*/ 63 w 125"/>
                <a:gd name="T1" fmla="*/ 125 h 125"/>
                <a:gd name="T2" fmla="*/ 0 w 125"/>
                <a:gd name="T3" fmla="*/ 62 h 125"/>
                <a:gd name="T4" fmla="*/ 63 w 125"/>
                <a:gd name="T5" fmla="*/ 0 h 125"/>
                <a:gd name="T6" fmla="*/ 125 w 125"/>
                <a:gd name="T7" fmla="*/ 62 h 125"/>
                <a:gd name="T8" fmla="*/ 63 w 125"/>
                <a:gd name="T9" fmla="*/ 125 h 125"/>
                <a:gd name="T10" fmla="*/ 63 w 125"/>
                <a:gd name="T11" fmla="*/ 9 h 125"/>
                <a:gd name="T12" fmla="*/ 9 w 125"/>
                <a:gd name="T13" fmla="*/ 62 h 125"/>
                <a:gd name="T14" fmla="*/ 63 w 125"/>
                <a:gd name="T15" fmla="*/ 116 h 125"/>
                <a:gd name="T16" fmla="*/ 116 w 125"/>
                <a:gd name="T17" fmla="*/ 62 h 125"/>
                <a:gd name="T18" fmla="*/ 63 w 125"/>
                <a:gd name="T1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25">
                  <a:moveTo>
                    <a:pt x="63" y="125"/>
                  </a:moveTo>
                  <a:cubicBezTo>
                    <a:pt x="28" y="125"/>
                    <a:pt x="0" y="97"/>
                    <a:pt x="0" y="62"/>
                  </a:cubicBezTo>
                  <a:cubicBezTo>
                    <a:pt x="0" y="28"/>
                    <a:pt x="28" y="0"/>
                    <a:pt x="63" y="0"/>
                  </a:cubicBezTo>
                  <a:cubicBezTo>
                    <a:pt x="97" y="0"/>
                    <a:pt x="125" y="28"/>
                    <a:pt x="125" y="62"/>
                  </a:cubicBezTo>
                  <a:cubicBezTo>
                    <a:pt x="125" y="97"/>
                    <a:pt x="97" y="125"/>
                    <a:pt x="63" y="125"/>
                  </a:cubicBezTo>
                  <a:close/>
                  <a:moveTo>
                    <a:pt x="63" y="9"/>
                  </a:moveTo>
                  <a:cubicBezTo>
                    <a:pt x="33" y="9"/>
                    <a:pt x="9" y="33"/>
                    <a:pt x="9" y="62"/>
                  </a:cubicBezTo>
                  <a:cubicBezTo>
                    <a:pt x="9" y="92"/>
                    <a:pt x="33" y="116"/>
                    <a:pt x="63" y="116"/>
                  </a:cubicBezTo>
                  <a:cubicBezTo>
                    <a:pt x="92" y="116"/>
                    <a:pt x="116" y="92"/>
                    <a:pt x="116" y="62"/>
                  </a:cubicBezTo>
                  <a:cubicBezTo>
                    <a:pt x="116" y="33"/>
                    <a:pt x="92" y="9"/>
                    <a:pt x="6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  <p:sp>
          <p:nvSpPr>
            <p:cNvPr id="33" name="Oval 128"/>
            <p:cNvSpPr>
              <a:spLocks noChangeArrowheads="1"/>
            </p:cNvSpPr>
            <p:nvPr/>
          </p:nvSpPr>
          <p:spPr bwMode="auto">
            <a:xfrm>
              <a:off x="6049963" y="3063875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  <p:sp>
          <p:nvSpPr>
            <p:cNvPr id="34" name="Freeform 129"/>
            <p:cNvSpPr/>
            <p:nvPr/>
          </p:nvSpPr>
          <p:spPr bwMode="auto">
            <a:xfrm>
              <a:off x="6080125" y="3109913"/>
              <a:ext cx="34925" cy="95250"/>
            </a:xfrm>
            <a:custGeom>
              <a:avLst/>
              <a:gdLst>
                <a:gd name="T0" fmla="*/ 22 w 22"/>
                <a:gd name="T1" fmla="*/ 60 h 60"/>
                <a:gd name="T2" fmla="*/ 0 w 22"/>
                <a:gd name="T3" fmla="*/ 60 h 60"/>
                <a:gd name="T4" fmla="*/ 0 w 22"/>
                <a:gd name="T5" fmla="*/ 0 h 60"/>
                <a:gd name="T6" fmla="*/ 22 w 22"/>
                <a:gd name="T7" fmla="*/ 0 h 60"/>
                <a:gd name="T8" fmla="*/ 22 w 22"/>
                <a:gd name="T9" fmla="*/ 60 h 60"/>
                <a:gd name="T10" fmla="*/ 22 w 22"/>
                <a:gd name="T1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0">
                  <a:moveTo>
                    <a:pt x="22" y="60"/>
                  </a:moveTo>
                  <a:lnTo>
                    <a:pt x="0" y="60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60"/>
                  </a:lnTo>
                  <a:lnTo>
                    <a:pt x="22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  <p:sp>
          <p:nvSpPr>
            <p:cNvPr id="35" name="Oval 130"/>
            <p:cNvSpPr>
              <a:spLocks noChangeArrowheads="1"/>
            </p:cNvSpPr>
            <p:nvPr/>
          </p:nvSpPr>
          <p:spPr bwMode="auto">
            <a:xfrm>
              <a:off x="6049963" y="3695700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  <p:sp>
          <p:nvSpPr>
            <p:cNvPr id="36" name="Freeform 131"/>
            <p:cNvSpPr/>
            <p:nvPr/>
          </p:nvSpPr>
          <p:spPr bwMode="auto">
            <a:xfrm>
              <a:off x="6080125" y="3646488"/>
              <a:ext cx="34925" cy="98425"/>
            </a:xfrm>
            <a:custGeom>
              <a:avLst/>
              <a:gdLst>
                <a:gd name="T0" fmla="*/ 22 w 22"/>
                <a:gd name="T1" fmla="*/ 62 h 62"/>
                <a:gd name="T2" fmla="*/ 0 w 22"/>
                <a:gd name="T3" fmla="*/ 62 h 62"/>
                <a:gd name="T4" fmla="*/ 0 w 22"/>
                <a:gd name="T5" fmla="*/ 0 h 62"/>
                <a:gd name="T6" fmla="*/ 22 w 22"/>
                <a:gd name="T7" fmla="*/ 0 h 62"/>
                <a:gd name="T8" fmla="*/ 22 w 22"/>
                <a:gd name="T9" fmla="*/ 62 h 62"/>
                <a:gd name="T10" fmla="*/ 22 w 22"/>
                <a:gd name="T11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2">
                  <a:moveTo>
                    <a:pt x="22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62"/>
                  </a:lnTo>
                  <a:lnTo>
                    <a:pt x="22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  <p:sp>
          <p:nvSpPr>
            <p:cNvPr id="37" name="Oval 132"/>
            <p:cNvSpPr>
              <a:spLocks noChangeArrowheads="1"/>
            </p:cNvSpPr>
            <p:nvPr/>
          </p:nvSpPr>
          <p:spPr bwMode="auto">
            <a:xfrm>
              <a:off x="6365875" y="3379788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  <p:sp>
          <p:nvSpPr>
            <p:cNvPr id="38" name="Freeform 133"/>
            <p:cNvSpPr/>
            <p:nvPr/>
          </p:nvSpPr>
          <p:spPr bwMode="auto">
            <a:xfrm>
              <a:off x="6319838" y="3409950"/>
              <a:ext cx="95250" cy="34925"/>
            </a:xfrm>
            <a:custGeom>
              <a:avLst/>
              <a:gdLst>
                <a:gd name="T0" fmla="*/ 60 w 60"/>
                <a:gd name="T1" fmla="*/ 22 h 22"/>
                <a:gd name="T2" fmla="*/ 0 w 60"/>
                <a:gd name="T3" fmla="*/ 22 h 22"/>
                <a:gd name="T4" fmla="*/ 0 w 60"/>
                <a:gd name="T5" fmla="*/ 0 h 22"/>
                <a:gd name="T6" fmla="*/ 60 w 60"/>
                <a:gd name="T7" fmla="*/ 0 h 22"/>
                <a:gd name="T8" fmla="*/ 60 w 60"/>
                <a:gd name="T9" fmla="*/ 22 h 22"/>
                <a:gd name="T10" fmla="*/ 60 w 60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22">
                  <a:moveTo>
                    <a:pt x="60" y="22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60" y="0"/>
                  </a:lnTo>
                  <a:lnTo>
                    <a:pt x="60" y="22"/>
                  </a:lnTo>
                  <a:lnTo>
                    <a:pt x="6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  <p:sp>
          <p:nvSpPr>
            <p:cNvPr id="39" name="Oval 134"/>
            <p:cNvSpPr>
              <a:spLocks noChangeArrowheads="1"/>
            </p:cNvSpPr>
            <p:nvPr/>
          </p:nvSpPr>
          <p:spPr bwMode="auto">
            <a:xfrm>
              <a:off x="5734050" y="3379788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  <p:sp>
          <p:nvSpPr>
            <p:cNvPr id="40" name="Freeform 135"/>
            <p:cNvSpPr/>
            <p:nvPr/>
          </p:nvSpPr>
          <p:spPr bwMode="auto">
            <a:xfrm>
              <a:off x="5780088" y="3409950"/>
              <a:ext cx="98425" cy="34925"/>
            </a:xfrm>
            <a:custGeom>
              <a:avLst/>
              <a:gdLst>
                <a:gd name="T0" fmla="*/ 62 w 62"/>
                <a:gd name="T1" fmla="*/ 22 h 22"/>
                <a:gd name="T2" fmla="*/ 0 w 62"/>
                <a:gd name="T3" fmla="*/ 22 h 22"/>
                <a:gd name="T4" fmla="*/ 0 w 62"/>
                <a:gd name="T5" fmla="*/ 0 h 22"/>
                <a:gd name="T6" fmla="*/ 62 w 62"/>
                <a:gd name="T7" fmla="*/ 0 h 22"/>
                <a:gd name="T8" fmla="*/ 62 w 62"/>
                <a:gd name="T9" fmla="*/ 22 h 22"/>
                <a:gd name="T10" fmla="*/ 62 w 62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22">
                  <a:moveTo>
                    <a:pt x="62" y="22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22"/>
                  </a:lnTo>
                  <a:lnTo>
                    <a:pt x="62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  <p:sp>
          <p:nvSpPr>
            <p:cNvPr id="41" name="Freeform 136"/>
            <p:cNvSpPr/>
            <p:nvPr/>
          </p:nvSpPr>
          <p:spPr bwMode="auto">
            <a:xfrm>
              <a:off x="6270625" y="3151188"/>
              <a:ext cx="103188" cy="103188"/>
            </a:xfrm>
            <a:custGeom>
              <a:avLst/>
              <a:gdLst>
                <a:gd name="T0" fmla="*/ 22 w 27"/>
                <a:gd name="T1" fmla="*/ 22 h 27"/>
                <a:gd name="T2" fmla="*/ 5 w 27"/>
                <a:gd name="T3" fmla="*/ 22 h 27"/>
                <a:gd name="T4" fmla="*/ 5 w 27"/>
                <a:gd name="T5" fmla="*/ 5 h 27"/>
                <a:gd name="T6" fmla="*/ 22 w 27"/>
                <a:gd name="T7" fmla="*/ 5 h 27"/>
                <a:gd name="T8" fmla="*/ 22 w 27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2" y="22"/>
                  </a:moveTo>
                  <a:cubicBezTo>
                    <a:pt x="17" y="27"/>
                    <a:pt x="9" y="27"/>
                    <a:pt x="5" y="22"/>
                  </a:cubicBezTo>
                  <a:cubicBezTo>
                    <a:pt x="0" y="18"/>
                    <a:pt x="0" y="10"/>
                    <a:pt x="5" y="5"/>
                  </a:cubicBezTo>
                  <a:cubicBezTo>
                    <a:pt x="9" y="0"/>
                    <a:pt x="17" y="0"/>
                    <a:pt x="22" y="5"/>
                  </a:cubicBezTo>
                  <a:cubicBezTo>
                    <a:pt x="27" y="10"/>
                    <a:pt x="27" y="18"/>
                    <a:pt x="2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  <p:sp>
          <p:nvSpPr>
            <p:cNvPr id="42" name="Freeform 137"/>
            <p:cNvSpPr/>
            <p:nvPr/>
          </p:nvSpPr>
          <p:spPr bwMode="auto">
            <a:xfrm>
              <a:off x="6243638" y="3194050"/>
              <a:ext cx="87313" cy="90488"/>
            </a:xfrm>
            <a:custGeom>
              <a:avLst/>
              <a:gdLst>
                <a:gd name="T0" fmla="*/ 15 w 55"/>
                <a:gd name="T1" fmla="*/ 57 h 57"/>
                <a:gd name="T2" fmla="*/ 0 w 55"/>
                <a:gd name="T3" fmla="*/ 40 h 57"/>
                <a:gd name="T4" fmla="*/ 41 w 55"/>
                <a:gd name="T5" fmla="*/ 0 h 57"/>
                <a:gd name="T6" fmla="*/ 55 w 55"/>
                <a:gd name="T7" fmla="*/ 14 h 57"/>
                <a:gd name="T8" fmla="*/ 15 w 55"/>
                <a:gd name="T9" fmla="*/ 57 h 57"/>
                <a:gd name="T10" fmla="*/ 15 w 55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15" y="57"/>
                  </a:moveTo>
                  <a:lnTo>
                    <a:pt x="0" y="40"/>
                  </a:lnTo>
                  <a:lnTo>
                    <a:pt x="41" y="0"/>
                  </a:lnTo>
                  <a:lnTo>
                    <a:pt x="55" y="14"/>
                  </a:lnTo>
                  <a:lnTo>
                    <a:pt x="15" y="57"/>
                  </a:lnTo>
                  <a:lnTo>
                    <a:pt x="15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  <p:sp>
          <p:nvSpPr>
            <p:cNvPr id="43" name="Freeform 138"/>
            <p:cNvSpPr/>
            <p:nvPr/>
          </p:nvSpPr>
          <p:spPr bwMode="auto">
            <a:xfrm>
              <a:off x="5821363" y="3600450"/>
              <a:ext cx="103188" cy="103188"/>
            </a:xfrm>
            <a:custGeom>
              <a:avLst/>
              <a:gdLst>
                <a:gd name="T0" fmla="*/ 5 w 27"/>
                <a:gd name="T1" fmla="*/ 5 h 27"/>
                <a:gd name="T2" fmla="*/ 22 w 27"/>
                <a:gd name="T3" fmla="*/ 5 h 27"/>
                <a:gd name="T4" fmla="*/ 22 w 27"/>
                <a:gd name="T5" fmla="*/ 22 h 27"/>
                <a:gd name="T6" fmla="*/ 5 w 27"/>
                <a:gd name="T7" fmla="*/ 22 h 27"/>
                <a:gd name="T8" fmla="*/ 5 w 27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5" y="5"/>
                  </a:moveTo>
                  <a:cubicBezTo>
                    <a:pt x="10" y="0"/>
                    <a:pt x="18" y="0"/>
                    <a:pt x="22" y="5"/>
                  </a:cubicBezTo>
                  <a:cubicBezTo>
                    <a:pt x="27" y="9"/>
                    <a:pt x="27" y="17"/>
                    <a:pt x="22" y="22"/>
                  </a:cubicBezTo>
                  <a:cubicBezTo>
                    <a:pt x="18" y="27"/>
                    <a:pt x="10" y="27"/>
                    <a:pt x="5" y="22"/>
                  </a:cubicBezTo>
                  <a:cubicBezTo>
                    <a:pt x="0" y="17"/>
                    <a:pt x="0" y="9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  <p:sp>
          <p:nvSpPr>
            <p:cNvPr id="44" name="Freeform 139"/>
            <p:cNvSpPr/>
            <p:nvPr/>
          </p:nvSpPr>
          <p:spPr bwMode="auto">
            <a:xfrm>
              <a:off x="5864225" y="3570288"/>
              <a:ext cx="90488" cy="90488"/>
            </a:xfrm>
            <a:custGeom>
              <a:avLst/>
              <a:gdLst>
                <a:gd name="T0" fmla="*/ 14 w 57"/>
                <a:gd name="T1" fmla="*/ 57 h 57"/>
                <a:gd name="T2" fmla="*/ 0 w 57"/>
                <a:gd name="T3" fmla="*/ 43 h 57"/>
                <a:gd name="T4" fmla="*/ 41 w 57"/>
                <a:gd name="T5" fmla="*/ 0 h 57"/>
                <a:gd name="T6" fmla="*/ 57 w 57"/>
                <a:gd name="T7" fmla="*/ 17 h 57"/>
                <a:gd name="T8" fmla="*/ 14 w 57"/>
                <a:gd name="T9" fmla="*/ 57 h 57"/>
                <a:gd name="T10" fmla="*/ 14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14" y="57"/>
                  </a:moveTo>
                  <a:lnTo>
                    <a:pt x="0" y="43"/>
                  </a:lnTo>
                  <a:lnTo>
                    <a:pt x="41" y="0"/>
                  </a:lnTo>
                  <a:lnTo>
                    <a:pt x="57" y="17"/>
                  </a:lnTo>
                  <a:lnTo>
                    <a:pt x="14" y="57"/>
                  </a:lnTo>
                  <a:lnTo>
                    <a:pt x="14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  <p:sp>
          <p:nvSpPr>
            <p:cNvPr id="45" name="Freeform 140"/>
            <p:cNvSpPr/>
            <p:nvPr/>
          </p:nvSpPr>
          <p:spPr bwMode="auto">
            <a:xfrm>
              <a:off x="6270625" y="3600450"/>
              <a:ext cx="103188" cy="103188"/>
            </a:xfrm>
            <a:custGeom>
              <a:avLst/>
              <a:gdLst>
                <a:gd name="T0" fmla="*/ 5 w 27"/>
                <a:gd name="T1" fmla="*/ 22 h 27"/>
                <a:gd name="T2" fmla="*/ 5 w 27"/>
                <a:gd name="T3" fmla="*/ 5 h 27"/>
                <a:gd name="T4" fmla="*/ 22 w 27"/>
                <a:gd name="T5" fmla="*/ 5 h 27"/>
                <a:gd name="T6" fmla="*/ 22 w 27"/>
                <a:gd name="T7" fmla="*/ 22 h 27"/>
                <a:gd name="T8" fmla="*/ 5 w 27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5" y="22"/>
                  </a:moveTo>
                  <a:cubicBezTo>
                    <a:pt x="0" y="17"/>
                    <a:pt x="0" y="9"/>
                    <a:pt x="5" y="5"/>
                  </a:cubicBezTo>
                  <a:cubicBezTo>
                    <a:pt x="9" y="0"/>
                    <a:pt x="17" y="0"/>
                    <a:pt x="22" y="5"/>
                  </a:cubicBezTo>
                  <a:cubicBezTo>
                    <a:pt x="27" y="9"/>
                    <a:pt x="27" y="17"/>
                    <a:pt x="22" y="22"/>
                  </a:cubicBezTo>
                  <a:cubicBezTo>
                    <a:pt x="17" y="27"/>
                    <a:pt x="9" y="27"/>
                    <a:pt x="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  <p:sp>
          <p:nvSpPr>
            <p:cNvPr id="46" name="Freeform 141"/>
            <p:cNvSpPr/>
            <p:nvPr/>
          </p:nvSpPr>
          <p:spPr bwMode="auto">
            <a:xfrm>
              <a:off x="6243638" y="3570288"/>
              <a:ext cx="87313" cy="90488"/>
            </a:xfrm>
            <a:custGeom>
              <a:avLst/>
              <a:gdLst>
                <a:gd name="T0" fmla="*/ 41 w 55"/>
                <a:gd name="T1" fmla="*/ 57 h 57"/>
                <a:gd name="T2" fmla="*/ 0 w 55"/>
                <a:gd name="T3" fmla="*/ 17 h 57"/>
                <a:gd name="T4" fmla="*/ 15 w 55"/>
                <a:gd name="T5" fmla="*/ 0 h 57"/>
                <a:gd name="T6" fmla="*/ 55 w 55"/>
                <a:gd name="T7" fmla="*/ 43 h 57"/>
                <a:gd name="T8" fmla="*/ 41 w 55"/>
                <a:gd name="T9" fmla="*/ 57 h 57"/>
                <a:gd name="T10" fmla="*/ 41 w 55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41" y="57"/>
                  </a:moveTo>
                  <a:lnTo>
                    <a:pt x="0" y="17"/>
                  </a:lnTo>
                  <a:lnTo>
                    <a:pt x="15" y="0"/>
                  </a:lnTo>
                  <a:lnTo>
                    <a:pt x="55" y="43"/>
                  </a:lnTo>
                  <a:lnTo>
                    <a:pt x="41" y="57"/>
                  </a:lnTo>
                  <a:lnTo>
                    <a:pt x="4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  <p:sp>
          <p:nvSpPr>
            <p:cNvPr id="47" name="Freeform 142"/>
            <p:cNvSpPr/>
            <p:nvPr/>
          </p:nvSpPr>
          <p:spPr bwMode="auto">
            <a:xfrm>
              <a:off x="5821363" y="3151188"/>
              <a:ext cx="103188" cy="103188"/>
            </a:xfrm>
            <a:custGeom>
              <a:avLst/>
              <a:gdLst>
                <a:gd name="T0" fmla="*/ 22 w 27"/>
                <a:gd name="T1" fmla="*/ 5 h 27"/>
                <a:gd name="T2" fmla="*/ 22 w 27"/>
                <a:gd name="T3" fmla="*/ 22 h 27"/>
                <a:gd name="T4" fmla="*/ 5 w 27"/>
                <a:gd name="T5" fmla="*/ 22 h 27"/>
                <a:gd name="T6" fmla="*/ 5 w 27"/>
                <a:gd name="T7" fmla="*/ 5 h 27"/>
                <a:gd name="T8" fmla="*/ 22 w 27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2" y="5"/>
                  </a:moveTo>
                  <a:cubicBezTo>
                    <a:pt x="27" y="10"/>
                    <a:pt x="27" y="18"/>
                    <a:pt x="22" y="22"/>
                  </a:cubicBezTo>
                  <a:cubicBezTo>
                    <a:pt x="18" y="27"/>
                    <a:pt x="10" y="27"/>
                    <a:pt x="5" y="22"/>
                  </a:cubicBezTo>
                  <a:cubicBezTo>
                    <a:pt x="0" y="18"/>
                    <a:pt x="0" y="10"/>
                    <a:pt x="5" y="5"/>
                  </a:cubicBezTo>
                  <a:cubicBezTo>
                    <a:pt x="10" y="0"/>
                    <a:pt x="18" y="0"/>
                    <a:pt x="2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  <p:sp>
          <p:nvSpPr>
            <p:cNvPr id="48" name="Freeform 143"/>
            <p:cNvSpPr/>
            <p:nvPr/>
          </p:nvSpPr>
          <p:spPr bwMode="auto">
            <a:xfrm>
              <a:off x="5864225" y="3194050"/>
              <a:ext cx="90488" cy="90488"/>
            </a:xfrm>
            <a:custGeom>
              <a:avLst/>
              <a:gdLst>
                <a:gd name="T0" fmla="*/ 41 w 57"/>
                <a:gd name="T1" fmla="*/ 57 h 57"/>
                <a:gd name="T2" fmla="*/ 0 w 57"/>
                <a:gd name="T3" fmla="*/ 14 h 57"/>
                <a:gd name="T4" fmla="*/ 14 w 57"/>
                <a:gd name="T5" fmla="*/ 0 h 57"/>
                <a:gd name="T6" fmla="*/ 57 w 57"/>
                <a:gd name="T7" fmla="*/ 40 h 57"/>
                <a:gd name="T8" fmla="*/ 41 w 57"/>
                <a:gd name="T9" fmla="*/ 57 h 57"/>
                <a:gd name="T10" fmla="*/ 41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41" y="57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57" y="40"/>
                  </a:lnTo>
                  <a:lnTo>
                    <a:pt x="41" y="57"/>
                  </a:lnTo>
                  <a:lnTo>
                    <a:pt x="4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159161" y="2610843"/>
            <a:ext cx="383867" cy="449279"/>
            <a:chOff x="5741988" y="3016250"/>
            <a:chExt cx="708026" cy="828676"/>
          </a:xfrm>
          <a:solidFill>
            <a:srgbClr val="E11F26"/>
          </a:solidFill>
        </p:grpSpPr>
        <p:sp>
          <p:nvSpPr>
            <p:cNvPr id="50" name="Oval 286"/>
            <p:cNvSpPr>
              <a:spLocks noChangeArrowheads="1"/>
            </p:cNvSpPr>
            <p:nvPr/>
          </p:nvSpPr>
          <p:spPr bwMode="auto">
            <a:xfrm>
              <a:off x="5908676" y="3016250"/>
              <a:ext cx="130175" cy="160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  <p:sp>
          <p:nvSpPr>
            <p:cNvPr id="51" name="Freeform 287"/>
            <p:cNvSpPr>
              <a:spLocks noEditPoints="1"/>
            </p:cNvSpPr>
            <p:nvPr/>
          </p:nvSpPr>
          <p:spPr bwMode="auto">
            <a:xfrm>
              <a:off x="5741988" y="3192463"/>
              <a:ext cx="460375" cy="649288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  <p:sp>
          <p:nvSpPr>
            <p:cNvPr id="52" name="Freeform 288"/>
            <p:cNvSpPr/>
            <p:nvPr/>
          </p:nvSpPr>
          <p:spPr bwMode="auto">
            <a:xfrm>
              <a:off x="5984876" y="3730625"/>
              <a:ext cx="92075" cy="111125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  <p:sp>
          <p:nvSpPr>
            <p:cNvPr id="53" name="Freeform 289"/>
            <p:cNvSpPr>
              <a:spLocks noEditPoints="1"/>
            </p:cNvSpPr>
            <p:nvPr/>
          </p:nvSpPr>
          <p:spPr bwMode="auto">
            <a:xfrm>
              <a:off x="5978526" y="3373438"/>
              <a:ext cx="471488" cy="47148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  <p:sp>
          <p:nvSpPr>
            <p:cNvPr id="54" name="Freeform 290"/>
            <p:cNvSpPr/>
            <p:nvPr/>
          </p:nvSpPr>
          <p:spPr bwMode="auto">
            <a:xfrm>
              <a:off x="6118226" y="3446463"/>
              <a:ext cx="34925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  <p:sp>
          <p:nvSpPr>
            <p:cNvPr id="55" name="Freeform 291"/>
            <p:cNvSpPr/>
            <p:nvPr/>
          </p:nvSpPr>
          <p:spPr bwMode="auto">
            <a:xfrm>
              <a:off x="6275388" y="3446463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  <p:sp>
          <p:nvSpPr>
            <p:cNvPr id="56" name="Freeform 292"/>
            <p:cNvSpPr/>
            <p:nvPr/>
          </p:nvSpPr>
          <p:spPr bwMode="auto">
            <a:xfrm>
              <a:off x="6335713" y="3511550"/>
              <a:ext cx="34925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  <p:sp>
          <p:nvSpPr>
            <p:cNvPr id="57" name="Freeform 293"/>
            <p:cNvSpPr/>
            <p:nvPr/>
          </p:nvSpPr>
          <p:spPr bwMode="auto">
            <a:xfrm>
              <a:off x="6057901" y="3511550"/>
              <a:ext cx="34925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  <p:sp>
          <p:nvSpPr>
            <p:cNvPr id="58" name="Freeform 294"/>
            <p:cNvSpPr/>
            <p:nvPr/>
          </p:nvSpPr>
          <p:spPr bwMode="auto">
            <a:xfrm>
              <a:off x="6335713" y="3673475"/>
              <a:ext cx="34925" cy="31750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  <p:sp>
          <p:nvSpPr>
            <p:cNvPr id="59" name="Freeform 295"/>
            <p:cNvSpPr/>
            <p:nvPr/>
          </p:nvSpPr>
          <p:spPr bwMode="auto">
            <a:xfrm>
              <a:off x="6057901" y="3673475"/>
              <a:ext cx="34925" cy="31750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  <p:sp>
          <p:nvSpPr>
            <p:cNvPr id="60" name="Freeform 296"/>
            <p:cNvSpPr/>
            <p:nvPr/>
          </p:nvSpPr>
          <p:spPr bwMode="auto">
            <a:xfrm>
              <a:off x="6275388" y="3730625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  <p:sp>
          <p:nvSpPr>
            <p:cNvPr id="61" name="Freeform 297"/>
            <p:cNvSpPr/>
            <p:nvPr/>
          </p:nvSpPr>
          <p:spPr bwMode="auto">
            <a:xfrm>
              <a:off x="6118226" y="3730625"/>
              <a:ext cx="34925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  <p:sp>
          <p:nvSpPr>
            <p:cNvPr id="62" name="Oval 298"/>
            <p:cNvSpPr>
              <a:spLocks noChangeArrowheads="1"/>
            </p:cNvSpPr>
            <p:nvPr/>
          </p:nvSpPr>
          <p:spPr bwMode="auto">
            <a:xfrm>
              <a:off x="6194426" y="3590925"/>
              <a:ext cx="34925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  <p:sp>
          <p:nvSpPr>
            <p:cNvPr id="63" name="Freeform 299"/>
            <p:cNvSpPr/>
            <p:nvPr/>
          </p:nvSpPr>
          <p:spPr bwMode="auto">
            <a:xfrm>
              <a:off x="6145213" y="3492500"/>
              <a:ext cx="84138" cy="98425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078816" y="2636503"/>
            <a:ext cx="386333" cy="473169"/>
            <a:chOff x="5749925" y="3003550"/>
            <a:chExt cx="692151" cy="847725"/>
          </a:xfrm>
          <a:solidFill>
            <a:srgbClr val="E11F26"/>
          </a:solidFill>
        </p:grpSpPr>
        <p:sp>
          <p:nvSpPr>
            <p:cNvPr id="65" name="Freeform 433"/>
            <p:cNvSpPr/>
            <p:nvPr/>
          </p:nvSpPr>
          <p:spPr bwMode="auto">
            <a:xfrm>
              <a:off x="5964238" y="3208338"/>
              <a:ext cx="114300" cy="130175"/>
            </a:xfrm>
            <a:custGeom>
              <a:avLst/>
              <a:gdLst>
                <a:gd name="T0" fmla="*/ 21 w 30"/>
                <a:gd name="T1" fmla="*/ 31 h 34"/>
                <a:gd name="T2" fmla="*/ 27 w 30"/>
                <a:gd name="T3" fmla="*/ 12 h 34"/>
                <a:gd name="T4" fmla="*/ 9 w 30"/>
                <a:gd name="T5" fmla="*/ 3 h 34"/>
                <a:gd name="T6" fmla="*/ 3 w 30"/>
                <a:gd name="T7" fmla="*/ 22 h 34"/>
                <a:gd name="T8" fmla="*/ 21 w 30"/>
                <a:gd name="T9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4">
                  <a:moveTo>
                    <a:pt x="21" y="31"/>
                  </a:moveTo>
                  <a:cubicBezTo>
                    <a:pt x="27" y="29"/>
                    <a:pt x="30" y="20"/>
                    <a:pt x="27" y="12"/>
                  </a:cubicBezTo>
                  <a:cubicBezTo>
                    <a:pt x="23" y="4"/>
                    <a:pt x="15" y="0"/>
                    <a:pt x="9" y="3"/>
                  </a:cubicBezTo>
                  <a:cubicBezTo>
                    <a:pt x="2" y="5"/>
                    <a:pt x="0" y="14"/>
                    <a:pt x="3" y="22"/>
                  </a:cubicBezTo>
                  <a:cubicBezTo>
                    <a:pt x="7" y="30"/>
                    <a:pt x="14" y="34"/>
                    <a:pt x="2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  <p:sp>
          <p:nvSpPr>
            <p:cNvPr id="66" name="Freeform 434"/>
            <p:cNvSpPr/>
            <p:nvPr/>
          </p:nvSpPr>
          <p:spPr bwMode="auto">
            <a:xfrm>
              <a:off x="6364288" y="3224213"/>
              <a:ext cx="77788" cy="38100"/>
            </a:xfrm>
            <a:custGeom>
              <a:avLst/>
              <a:gdLst>
                <a:gd name="T0" fmla="*/ 17 w 20"/>
                <a:gd name="T1" fmla="*/ 2 h 10"/>
                <a:gd name="T2" fmla="*/ 4 w 20"/>
                <a:gd name="T3" fmla="*/ 0 h 10"/>
                <a:gd name="T4" fmla="*/ 0 w 20"/>
                <a:gd name="T5" fmla="*/ 4 h 10"/>
                <a:gd name="T6" fmla="*/ 3 w 20"/>
                <a:gd name="T7" fmla="*/ 8 h 10"/>
                <a:gd name="T8" fmla="*/ 16 w 20"/>
                <a:gd name="T9" fmla="*/ 10 h 10"/>
                <a:gd name="T10" fmla="*/ 16 w 20"/>
                <a:gd name="T11" fmla="*/ 10 h 10"/>
                <a:gd name="T12" fmla="*/ 20 w 20"/>
                <a:gd name="T13" fmla="*/ 7 h 10"/>
                <a:gd name="T14" fmla="*/ 17 w 20"/>
                <a:gd name="T1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0">
                  <a:moveTo>
                    <a:pt x="17" y="2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1" y="8"/>
                    <a:pt x="3" y="8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8" y="10"/>
                    <a:pt x="20" y="9"/>
                    <a:pt x="20" y="7"/>
                  </a:cubicBezTo>
                  <a:cubicBezTo>
                    <a:pt x="20" y="5"/>
                    <a:pt x="19" y="3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  <p:sp>
          <p:nvSpPr>
            <p:cNvPr id="67" name="Freeform 435"/>
            <p:cNvSpPr/>
            <p:nvPr/>
          </p:nvSpPr>
          <p:spPr bwMode="auto">
            <a:xfrm>
              <a:off x="6353175" y="3105150"/>
              <a:ext cx="80963" cy="50800"/>
            </a:xfrm>
            <a:custGeom>
              <a:avLst/>
              <a:gdLst>
                <a:gd name="T0" fmla="*/ 6 w 21"/>
                <a:gd name="T1" fmla="*/ 12 h 13"/>
                <a:gd name="T2" fmla="*/ 18 w 21"/>
                <a:gd name="T3" fmla="*/ 8 h 13"/>
                <a:gd name="T4" fmla="*/ 20 w 21"/>
                <a:gd name="T5" fmla="*/ 3 h 13"/>
                <a:gd name="T6" fmla="*/ 15 w 21"/>
                <a:gd name="T7" fmla="*/ 1 h 13"/>
                <a:gd name="T8" fmla="*/ 3 w 21"/>
                <a:gd name="T9" fmla="*/ 5 h 13"/>
                <a:gd name="T10" fmla="*/ 1 w 21"/>
                <a:gd name="T11" fmla="*/ 10 h 13"/>
                <a:gd name="T12" fmla="*/ 5 w 21"/>
                <a:gd name="T13" fmla="*/ 13 h 13"/>
                <a:gd name="T14" fmla="*/ 6 w 21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3">
                  <a:moveTo>
                    <a:pt x="6" y="12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20" y="7"/>
                    <a:pt x="21" y="5"/>
                    <a:pt x="20" y="3"/>
                  </a:cubicBezTo>
                  <a:cubicBezTo>
                    <a:pt x="19" y="1"/>
                    <a:pt x="17" y="0"/>
                    <a:pt x="15" y="1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6"/>
                    <a:pt x="0" y="8"/>
                    <a:pt x="1" y="10"/>
                  </a:cubicBezTo>
                  <a:cubicBezTo>
                    <a:pt x="2" y="12"/>
                    <a:pt x="3" y="13"/>
                    <a:pt x="5" y="13"/>
                  </a:cubicBezTo>
                  <a:cubicBezTo>
                    <a:pt x="5" y="13"/>
                    <a:pt x="6" y="13"/>
                    <a:pt x="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  <p:sp>
          <p:nvSpPr>
            <p:cNvPr id="68" name="Freeform 436"/>
            <p:cNvSpPr/>
            <p:nvPr/>
          </p:nvSpPr>
          <p:spPr bwMode="auto">
            <a:xfrm>
              <a:off x="6300788" y="3003550"/>
              <a:ext cx="60325" cy="68263"/>
            </a:xfrm>
            <a:custGeom>
              <a:avLst/>
              <a:gdLst>
                <a:gd name="T0" fmla="*/ 4 w 16"/>
                <a:gd name="T1" fmla="*/ 18 h 18"/>
                <a:gd name="T2" fmla="*/ 7 w 16"/>
                <a:gd name="T3" fmla="*/ 16 h 18"/>
                <a:gd name="T4" fmla="*/ 15 w 16"/>
                <a:gd name="T5" fmla="*/ 6 h 18"/>
                <a:gd name="T6" fmla="*/ 14 w 16"/>
                <a:gd name="T7" fmla="*/ 1 h 18"/>
                <a:gd name="T8" fmla="*/ 9 w 16"/>
                <a:gd name="T9" fmla="*/ 1 h 18"/>
                <a:gd name="T10" fmla="*/ 1 w 16"/>
                <a:gd name="T11" fmla="*/ 11 h 18"/>
                <a:gd name="T12" fmla="*/ 1 w 16"/>
                <a:gd name="T13" fmla="*/ 17 h 18"/>
                <a:gd name="T14" fmla="*/ 4 w 16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4" y="18"/>
                  </a:moveTo>
                  <a:cubicBezTo>
                    <a:pt x="5" y="18"/>
                    <a:pt x="6" y="17"/>
                    <a:pt x="7" y="1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2"/>
                    <a:pt x="14" y="1"/>
                  </a:cubicBezTo>
                  <a:cubicBezTo>
                    <a:pt x="12" y="0"/>
                    <a:pt x="10" y="0"/>
                    <a:pt x="9" y="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3"/>
                    <a:pt x="0" y="15"/>
                    <a:pt x="1" y="17"/>
                  </a:cubicBezTo>
                  <a:cubicBezTo>
                    <a:pt x="2" y="17"/>
                    <a:pt x="3" y="18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  <p:sp>
          <p:nvSpPr>
            <p:cNvPr id="69" name="Freeform 437"/>
            <p:cNvSpPr>
              <a:spLocks noEditPoints="1"/>
            </p:cNvSpPr>
            <p:nvPr/>
          </p:nvSpPr>
          <p:spPr bwMode="auto">
            <a:xfrm>
              <a:off x="5749925" y="3025775"/>
              <a:ext cx="611188" cy="825500"/>
            </a:xfrm>
            <a:custGeom>
              <a:avLst/>
              <a:gdLst>
                <a:gd name="T0" fmla="*/ 87 w 160"/>
                <a:gd name="T1" fmla="*/ 55 h 217"/>
                <a:gd name="T2" fmla="*/ 92 w 160"/>
                <a:gd name="T3" fmla="*/ 67 h 217"/>
                <a:gd name="T4" fmla="*/ 105 w 160"/>
                <a:gd name="T5" fmla="*/ 88 h 217"/>
                <a:gd name="T6" fmla="*/ 89 w 160"/>
                <a:gd name="T7" fmla="*/ 84 h 217"/>
                <a:gd name="T8" fmla="*/ 82 w 160"/>
                <a:gd name="T9" fmla="*/ 84 h 217"/>
                <a:gd name="T10" fmla="*/ 82 w 160"/>
                <a:gd name="T11" fmla="*/ 92 h 217"/>
                <a:gd name="T12" fmla="*/ 79 w 160"/>
                <a:gd name="T13" fmla="*/ 116 h 217"/>
                <a:gd name="T14" fmla="*/ 76 w 160"/>
                <a:gd name="T15" fmla="*/ 89 h 217"/>
                <a:gd name="T16" fmla="*/ 69 w 160"/>
                <a:gd name="T17" fmla="*/ 84 h 217"/>
                <a:gd name="T18" fmla="*/ 69 w 160"/>
                <a:gd name="T19" fmla="*/ 91 h 217"/>
                <a:gd name="T20" fmla="*/ 61 w 160"/>
                <a:gd name="T21" fmla="*/ 99 h 217"/>
                <a:gd name="T22" fmla="*/ 56 w 160"/>
                <a:gd name="T23" fmla="*/ 91 h 217"/>
                <a:gd name="T24" fmla="*/ 61 w 160"/>
                <a:gd name="T25" fmla="*/ 86 h 217"/>
                <a:gd name="T26" fmla="*/ 42 w 160"/>
                <a:gd name="T27" fmla="*/ 85 h 217"/>
                <a:gd name="T28" fmla="*/ 34 w 160"/>
                <a:gd name="T29" fmla="*/ 83 h 217"/>
                <a:gd name="T30" fmla="*/ 0 w 160"/>
                <a:gd name="T31" fmla="*/ 67 h 217"/>
                <a:gd name="T32" fmla="*/ 23 w 160"/>
                <a:gd name="T33" fmla="*/ 96 h 217"/>
                <a:gd name="T34" fmla="*/ 24 w 160"/>
                <a:gd name="T35" fmla="*/ 97 h 217"/>
                <a:gd name="T36" fmla="*/ 31 w 160"/>
                <a:gd name="T37" fmla="*/ 100 h 217"/>
                <a:gd name="T38" fmla="*/ 31 w 160"/>
                <a:gd name="T39" fmla="*/ 100 h 217"/>
                <a:gd name="T40" fmla="*/ 31 w 160"/>
                <a:gd name="T41" fmla="*/ 100 h 217"/>
                <a:gd name="T42" fmla="*/ 41 w 160"/>
                <a:gd name="T43" fmla="*/ 100 h 217"/>
                <a:gd name="T44" fmla="*/ 56 w 160"/>
                <a:gd name="T45" fmla="*/ 150 h 217"/>
                <a:gd name="T46" fmla="*/ 60 w 160"/>
                <a:gd name="T47" fmla="*/ 217 h 217"/>
                <a:gd name="T48" fmla="*/ 79 w 160"/>
                <a:gd name="T49" fmla="*/ 152 h 217"/>
                <a:gd name="T50" fmla="*/ 93 w 160"/>
                <a:gd name="T51" fmla="*/ 207 h 217"/>
                <a:gd name="T52" fmla="*/ 105 w 160"/>
                <a:gd name="T53" fmla="*/ 164 h 217"/>
                <a:gd name="T54" fmla="*/ 99 w 160"/>
                <a:gd name="T55" fmla="*/ 150 h 217"/>
                <a:gd name="T56" fmla="*/ 101 w 160"/>
                <a:gd name="T57" fmla="*/ 103 h 217"/>
                <a:gd name="T58" fmla="*/ 111 w 160"/>
                <a:gd name="T59" fmla="*/ 106 h 217"/>
                <a:gd name="T60" fmla="*/ 111 w 160"/>
                <a:gd name="T61" fmla="*/ 106 h 217"/>
                <a:gd name="T62" fmla="*/ 121 w 160"/>
                <a:gd name="T63" fmla="*/ 98 h 217"/>
                <a:gd name="T64" fmla="*/ 121 w 160"/>
                <a:gd name="T65" fmla="*/ 98 h 217"/>
                <a:gd name="T66" fmla="*/ 121 w 160"/>
                <a:gd name="T67" fmla="*/ 97 h 217"/>
                <a:gd name="T68" fmla="*/ 121 w 160"/>
                <a:gd name="T69" fmla="*/ 72 h 217"/>
                <a:gd name="T70" fmla="*/ 151 w 160"/>
                <a:gd name="T71" fmla="*/ 35 h 217"/>
                <a:gd name="T72" fmla="*/ 134 w 160"/>
                <a:gd name="T73" fmla="*/ 43 h 217"/>
                <a:gd name="T74" fmla="*/ 145 w 160"/>
                <a:gd name="T75" fmla="*/ 38 h 217"/>
                <a:gd name="T76" fmla="*/ 134 w 160"/>
                <a:gd name="T77" fmla="*/ 43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0" h="217">
                  <a:moveTo>
                    <a:pt x="125" y="0"/>
                  </a:moveTo>
                  <a:cubicBezTo>
                    <a:pt x="119" y="9"/>
                    <a:pt x="93" y="48"/>
                    <a:pt x="87" y="55"/>
                  </a:cubicBezTo>
                  <a:cubicBezTo>
                    <a:pt x="88" y="58"/>
                    <a:pt x="89" y="59"/>
                    <a:pt x="90" y="61"/>
                  </a:cubicBezTo>
                  <a:cubicBezTo>
                    <a:pt x="91" y="64"/>
                    <a:pt x="91" y="65"/>
                    <a:pt x="92" y="67"/>
                  </a:cubicBezTo>
                  <a:cubicBezTo>
                    <a:pt x="94" y="67"/>
                    <a:pt x="98" y="68"/>
                    <a:pt x="104" y="6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1" y="85"/>
                    <a:pt x="91" y="85"/>
                    <a:pt x="91" y="85"/>
                  </a:cubicBezTo>
                  <a:cubicBezTo>
                    <a:pt x="91" y="85"/>
                    <a:pt x="89" y="84"/>
                    <a:pt x="89" y="84"/>
                  </a:cubicBezTo>
                  <a:cubicBezTo>
                    <a:pt x="87" y="84"/>
                    <a:pt x="85" y="84"/>
                    <a:pt x="82" y="84"/>
                  </a:cubicBezTo>
                  <a:cubicBezTo>
                    <a:pt x="82" y="84"/>
                    <a:pt x="82" y="84"/>
                    <a:pt x="82" y="84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79" y="116"/>
                    <a:pt x="79" y="116"/>
                    <a:pt x="79" y="116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4" y="83"/>
                    <a:pt x="74" y="83"/>
                    <a:pt x="74" y="83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4"/>
                    <a:pt x="63" y="94"/>
                    <a:pt x="63" y="94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1" y="86"/>
                    <a:pt x="59" y="86"/>
                    <a:pt x="58" y="86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0" y="60"/>
                    <a:pt x="5" y="63"/>
                    <a:pt x="0" y="67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7" y="98"/>
                    <a:pt x="18" y="94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3" y="100"/>
                    <a:pt x="33" y="100"/>
                    <a:pt x="33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4" y="117"/>
                    <a:pt x="55" y="134"/>
                    <a:pt x="56" y="150"/>
                  </a:cubicBezTo>
                  <a:cubicBezTo>
                    <a:pt x="43" y="212"/>
                    <a:pt x="43" y="212"/>
                    <a:pt x="43" y="212"/>
                  </a:cubicBezTo>
                  <a:cubicBezTo>
                    <a:pt x="60" y="217"/>
                    <a:pt x="60" y="217"/>
                    <a:pt x="60" y="217"/>
                  </a:cubicBezTo>
                  <a:cubicBezTo>
                    <a:pt x="66" y="196"/>
                    <a:pt x="74" y="159"/>
                    <a:pt x="76" y="152"/>
                  </a:cubicBezTo>
                  <a:cubicBezTo>
                    <a:pt x="77" y="152"/>
                    <a:pt x="78" y="152"/>
                    <a:pt x="79" y="152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90" y="184"/>
                    <a:pt x="92" y="198"/>
                    <a:pt x="93" y="207"/>
                  </a:cubicBezTo>
                  <a:cubicBezTo>
                    <a:pt x="110" y="206"/>
                    <a:pt x="110" y="206"/>
                    <a:pt x="110" y="206"/>
                  </a:cubicBezTo>
                  <a:cubicBezTo>
                    <a:pt x="109" y="194"/>
                    <a:pt x="111" y="181"/>
                    <a:pt x="105" y="164"/>
                  </a:cubicBezTo>
                  <a:cubicBezTo>
                    <a:pt x="103" y="159"/>
                    <a:pt x="101" y="154"/>
                    <a:pt x="99" y="150"/>
                  </a:cubicBezTo>
                  <a:cubicBezTo>
                    <a:pt x="99" y="150"/>
                    <a:pt x="99" y="150"/>
                    <a:pt x="99" y="150"/>
                  </a:cubicBezTo>
                  <a:cubicBezTo>
                    <a:pt x="98" y="133"/>
                    <a:pt x="96" y="117"/>
                    <a:pt x="94" y="101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24" y="97"/>
                    <a:pt x="121" y="98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5"/>
                    <a:pt x="121" y="95"/>
                    <a:pt x="121" y="9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36" y="75"/>
                    <a:pt x="153" y="78"/>
                    <a:pt x="159" y="79"/>
                  </a:cubicBezTo>
                  <a:cubicBezTo>
                    <a:pt x="160" y="64"/>
                    <a:pt x="157" y="49"/>
                    <a:pt x="151" y="35"/>
                  </a:cubicBezTo>
                  <a:cubicBezTo>
                    <a:pt x="146" y="22"/>
                    <a:pt x="137" y="9"/>
                    <a:pt x="125" y="0"/>
                  </a:cubicBezTo>
                  <a:close/>
                  <a:moveTo>
                    <a:pt x="134" y="43"/>
                  </a:moveTo>
                  <a:cubicBezTo>
                    <a:pt x="130" y="32"/>
                    <a:pt x="127" y="20"/>
                    <a:pt x="126" y="8"/>
                  </a:cubicBezTo>
                  <a:cubicBezTo>
                    <a:pt x="134" y="17"/>
                    <a:pt x="141" y="27"/>
                    <a:pt x="145" y="38"/>
                  </a:cubicBezTo>
                  <a:cubicBezTo>
                    <a:pt x="150" y="49"/>
                    <a:pt x="153" y="61"/>
                    <a:pt x="153" y="72"/>
                  </a:cubicBezTo>
                  <a:cubicBezTo>
                    <a:pt x="145" y="64"/>
                    <a:pt x="139" y="54"/>
                    <a:pt x="13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430">
                <a:cs typeface="+mn-ea"/>
                <a:sym typeface="+mn-lt"/>
              </a:endParaRPr>
            </a:p>
          </p:txBody>
        </p:sp>
      </p:grpSp>
      <p:sp>
        <p:nvSpPr>
          <p:cNvPr id="70" name="燕尾形 69"/>
          <p:cNvSpPr/>
          <p:nvPr/>
        </p:nvSpPr>
        <p:spPr>
          <a:xfrm>
            <a:off x="3223783" y="4430137"/>
            <a:ext cx="171454" cy="230416"/>
          </a:xfrm>
          <a:prstGeom prst="chevron">
            <a:avLst/>
          </a:prstGeom>
          <a:solidFill>
            <a:srgbClr val="4B5CC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2574" tIns="36287" rIns="72574" bIns="36287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zh-CN" altLang="en-US" sz="143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1007640" y="4042540"/>
            <a:ext cx="2108063" cy="882390"/>
            <a:chOff x="1068797" y="2701101"/>
            <a:chExt cx="2108063" cy="882390"/>
          </a:xfrm>
        </p:grpSpPr>
        <p:sp>
          <p:nvSpPr>
            <p:cNvPr id="72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73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cs typeface="+mn-ea"/>
                  <a:sym typeface="+mn-lt"/>
                </a:rPr>
                <a:t>标题文档</a:t>
              </a:r>
            </a:p>
          </p:txBody>
        </p:sp>
      </p:grpSp>
      <p:sp>
        <p:nvSpPr>
          <p:cNvPr id="74" name="燕尾形 73"/>
          <p:cNvSpPr/>
          <p:nvPr/>
        </p:nvSpPr>
        <p:spPr>
          <a:xfrm>
            <a:off x="5804021" y="4430137"/>
            <a:ext cx="171454" cy="230416"/>
          </a:xfrm>
          <a:prstGeom prst="chevron">
            <a:avLst/>
          </a:prstGeom>
          <a:solidFill>
            <a:srgbClr val="4B5CC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2574" tIns="36287" rIns="72574" bIns="36287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zh-CN" altLang="en-US" sz="143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3587878" y="4042540"/>
            <a:ext cx="2108063" cy="882390"/>
            <a:chOff x="1068797" y="2701101"/>
            <a:chExt cx="2108063" cy="882390"/>
          </a:xfrm>
        </p:grpSpPr>
        <p:sp>
          <p:nvSpPr>
            <p:cNvPr id="76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77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cs typeface="+mn-ea"/>
                  <a:sym typeface="+mn-lt"/>
                </a:rPr>
                <a:t>标题文档</a:t>
              </a:r>
            </a:p>
          </p:txBody>
        </p:sp>
      </p:grpSp>
      <p:sp>
        <p:nvSpPr>
          <p:cNvPr id="78" name="燕尾形 77"/>
          <p:cNvSpPr/>
          <p:nvPr/>
        </p:nvSpPr>
        <p:spPr>
          <a:xfrm>
            <a:off x="8384259" y="4430137"/>
            <a:ext cx="171454" cy="230416"/>
          </a:xfrm>
          <a:prstGeom prst="chevron">
            <a:avLst/>
          </a:prstGeom>
          <a:solidFill>
            <a:srgbClr val="4B5CC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2574" tIns="36287" rIns="72574" bIns="36287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zh-CN" altLang="en-US" sz="143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6168116" y="4042540"/>
            <a:ext cx="2108063" cy="882390"/>
            <a:chOff x="1068797" y="2701101"/>
            <a:chExt cx="2108063" cy="882390"/>
          </a:xfrm>
        </p:grpSpPr>
        <p:sp>
          <p:nvSpPr>
            <p:cNvPr id="80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81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cs typeface="+mn-ea"/>
                  <a:sym typeface="+mn-lt"/>
                </a:rPr>
                <a:t>标题文档</a:t>
              </a:r>
            </a:p>
          </p:txBody>
        </p:sp>
      </p:grpSp>
      <p:sp>
        <p:nvSpPr>
          <p:cNvPr id="82" name="燕尾形 81"/>
          <p:cNvSpPr/>
          <p:nvPr/>
        </p:nvSpPr>
        <p:spPr>
          <a:xfrm>
            <a:off x="10964497" y="4430137"/>
            <a:ext cx="171454" cy="230416"/>
          </a:xfrm>
          <a:prstGeom prst="chevron">
            <a:avLst/>
          </a:prstGeom>
          <a:solidFill>
            <a:srgbClr val="4B5CC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2574" tIns="36287" rIns="72574" bIns="36287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zh-CN" altLang="en-US" sz="143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8748354" y="4042540"/>
            <a:ext cx="2108063" cy="882390"/>
            <a:chOff x="1068797" y="2701101"/>
            <a:chExt cx="2108063" cy="882390"/>
          </a:xfrm>
        </p:grpSpPr>
        <p:sp>
          <p:nvSpPr>
            <p:cNvPr id="84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85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cs typeface="+mn-ea"/>
                  <a:sym typeface="+mn-lt"/>
                </a:rPr>
                <a:t>标题文档</a:t>
              </a:r>
            </a:p>
          </p:txBody>
        </p:sp>
      </p:grpSp>
      <p:sp>
        <p:nvSpPr>
          <p:cNvPr id="86" name="文本框 1"/>
          <p:cNvSpPr txBox="1"/>
          <p:nvPr/>
        </p:nvSpPr>
        <p:spPr>
          <a:xfrm>
            <a:off x="696692" y="60839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概述：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70" grpId="0" animBg="1"/>
      <p:bldP spid="74" grpId="0" animBg="1"/>
      <p:bldP spid="78" grpId="0" animBg="1"/>
      <p:bldP spid="8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组合 75"/>
          <p:cNvGrpSpPr/>
          <p:nvPr/>
        </p:nvGrpSpPr>
        <p:grpSpPr>
          <a:xfrm>
            <a:off x="1723583" y="2459475"/>
            <a:ext cx="1332774" cy="133277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7" name="同心圆 7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3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3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4014775" y="2460293"/>
            <a:ext cx="1332774" cy="133277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0" name="同心圆 7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3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3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6440726" y="2438391"/>
            <a:ext cx="1332774" cy="133277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3" name="同心圆 8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3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3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8797364" y="2438391"/>
            <a:ext cx="1332774" cy="133277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6" name="同心圆 8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3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3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4" name="标题 11"/>
          <p:cNvSpPr txBox="1"/>
          <p:nvPr/>
        </p:nvSpPr>
        <p:spPr>
          <a:xfrm>
            <a:off x="1927654" y="3322451"/>
            <a:ext cx="924631" cy="333566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490" b="1" dirty="0">
                <a:solidFill>
                  <a:srgbClr val="20B2AA"/>
                </a:solidFill>
                <a:latin typeface="+mn-lt"/>
                <a:ea typeface="+mn-ea"/>
                <a:cs typeface="+mn-ea"/>
                <a:sym typeface="+mn-lt"/>
              </a:rPr>
              <a:t>part1</a:t>
            </a:r>
            <a:endParaRPr lang="zh-CN" altLang="en-US" sz="3490" b="1" dirty="0">
              <a:solidFill>
                <a:srgbClr val="20B2AA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5" name="Freeform 487"/>
          <p:cNvSpPr>
            <a:spLocks noEditPoints="1"/>
          </p:cNvSpPr>
          <p:nvPr/>
        </p:nvSpPr>
        <p:spPr bwMode="auto">
          <a:xfrm>
            <a:off x="2212642" y="2790846"/>
            <a:ext cx="379120" cy="424462"/>
          </a:xfrm>
          <a:custGeom>
            <a:avLst/>
            <a:gdLst>
              <a:gd name="T0" fmla="*/ 200 w 291"/>
              <a:gd name="T1" fmla="*/ 223 h 327"/>
              <a:gd name="T2" fmla="*/ 168 w 291"/>
              <a:gd name="T3" fmla="*/ 235 h 327"/>
              <a:gd name="T4" fmla="*/ 151 w 291"/>
              <a:gd name="T5" fmla="*/ 251 h 327"/>
              <a:gd name="T6" fmla="*/ 145 w 291"/>
              <a:gd name="T7" fmla="*/ 250 h 327"/>
              <a:gd name="T8" fmla="*/ 60 w 291"/>
              <a:gd name="T9" fmla="*/ 117 h 327"/>
              <a:gd name="T10" fmla="*/ 87 w 291"/>
              <a:gd name="T11" fmla="*/ 99 h 327"/>
              <a:gd name="T12" fmla="*/ 106 w 291"/>
              <a:gd name="T13" fmla="*/ 67 h 327"/>
              <a:gd name="T14" fmla="*/ 74 w 291"/>
              <a:gd name="T15" fmla="*/ 1 h 327"/>
              <a:gd name="T16" fmla="*/ 49 w 291"/>
              <a:gd name="T17" fmla="*/ 5 h 327"/>
              <a:gd name="T18" fmla="*/ 47 w 291"/>
              <a:gd name="T19" fmla="*/ 220 h 327"/>
              <a:gd name="T20" fmla="*/ 166 w 291"/>
              <a:gd name="T21" fmla="*/ 323 h 327"/>
              <a:gd name="T22" fmla="*/ 245 w 291"/>
              <a:gd name="T23" fmla="*/ 306 h 327"/>
              <a:gd name="T24" fmla="*/ 244 w 291"/>
              <a:gd name="T25" fmla="*/ 256 h 327"/>
              <a:gd name="T26" fmla="*/ 140 w 291"/>
              <a:gd name="T27" fmla="*/ 106 h 327"/>
              <a:gd name="T28" fmla="*/ 201 w 291"/>
              <a:gd name="T29" fmla="*/ 114 h 327"/>
              <a:gd name="T30" fmla="*/ 194 w 291"/>
              <a:gd name="T31" fmla="*/ 97 h 327"/>
              <a:gd name="T32" fmla="*/ 227 w 291"/>
              <a:gd name="T33" fmla="*/ 77 h 327"/>
              <a:gd name="T34" fmla="*/ 207 w 291"/>
              <a:gd name="T35" fmla="*/ 41 h 327"/>
              <a:gd name="T36" fmla="*/ 202 w 291"/>
              <a:gd name="T37" fmla="*/ 40 h 327"/>
              <a:gd name="T38" fmla="*/ 163 w 291"/>
              <a:gd name="T39" fmla="*/ 45 h 327"/>
              <a:gd name="T40" fmla="*/ 159 w 291"/>
              <a:gd name="T41" fmla="*/ 43 h 327"/>
              <a:gd name="T42" fmla="*/ 137 w 291"/>
              <a:gd name="T43" fmla="*/ 101 h 327"/>
              <a:gd name="T44" fmla="*/ 140 w 291"/>
              <a:gd name="T45" fmla="*/ 106 h 327"/>
              <a:gd name="T46" fmla="*/ 287 w 291"/>
              <a:gd name="T47" fmla="*/ 124 h 327"/>
              <a:gd name="T48" fmla="*/ 226 w 291"/>
              <a:gd name="T49" fmla="*/ 116 h 327"/>
              <a:gd name="T50" fmla="*/ 233 w 291"/>
              <a:gd name="T51" fmla="*/ 133 h 327"/>
              <a:gd name="T52" fmla="*/ 200 w 291"/>
              <a:gd name="T53" fmla="*/ 154 h 327"/>
              <a:gd name="T54" fmla="*/ 220 w 291"/>
              <a:gd name="T55" fmla="*/ 189 h 327"/>
              <a:gd name="T56" fmla="*/ 225 w 291"/>
              <a:gd name="T57" fmla="*/ 191 h 327"/>
              <a:gd name="T58" fmla="*/ 264 w 291"/>
              <a:gd name="T59" fmla="*/ 186 h 327"/>
              <a:gd name="T60" fmla="*/ 268 w 291"/>
              <a:gd name="T61" fmla="*/ 187 h 327"/>
              <a:gd name="T62" fmla="*/ 290 w 291"/>
              <a:gd name="T63" fmla="*/ 129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1" h="327">
                <a:moveTo>
                  <a:pt x="208" y="228"/>
                </a:moveTo>
                <a:cubicBezTo>
                  <a:pt x="205" y="225"/>
                  <a:pt x="202" y="223"/>
                  <a:pt x="200" y="223"/>
                </a:cubicBezTo>
                <a:cubicBezTo>
                  <a:pt x="198" y="222"/>
                  <a:pt x="195" y="222"/>
                  <a:pt x="193" y="222"/>
                </a:cubicBezTo>
                <a:cubicBezTo>
                  <a:pt x="185" y="222"/>
                  <a:pt x="177" y="226"/>
                  <a:pt x="168" y="235"/>
                </a:cubicBezTo>
                <a:cubicBezTo>
                  <a:pt x="163" y="239"/>
                  <a:pt x="159" y="245"/>
                  <a:pt x="156" y="249"/>
                </a:cubicBezTo>
                <a:cubicBezTo>
                  <a:pt x="154" y="250"/>
                  <a:pt x="153" y="251"/>
                  <a:pt x="151" y="251"/>
                </a:cubicBezTo>
                <a:cubicBezTo>
                  <a:pt x="150" y="251"/>
                  <a:pt x="150" y="251"/>
                  <a:pt x="150" y="251"/>
                </a:cubicBezTo>
                <a:cubicBezTo>
                  <a:pt x="148" y="251"/>
                  <a:pt x="147" y="251"/>
                  <a:pt x="145" y="250"/>
                </a:cubicBezTo>
                <a:cubicBezTo>
                  <a:pt x="127" y="233"/>
                  <a:pt x="110" y="212"/>
                  <a:pt x="95" y="189"/>
                </a:cubicBezTo>
                <a:cubicBezTo>
                  <a:pt x="80" y="166"/>
                  <a:pt x="68" y="141"/>
                  <a:pt x="60" y="117"/>
                </a:cubicBezTo>
                <a:cubicBezTo>
                  <a:pt x="59" y="114"/>
                  <a:pt x="61" y="110"/>
                  <a:pt x="64" y="109"/>
                </a:cubicBezTo>
                <a:cubicBezTo>
                  <a:pt x="68" y="107"/>
                  <a:pt x="87" y="99"/>
                  <a:pt x="87" y="99"/>
                </a:cubicBezTo>
                <a:cubicBezTo>
                  <a:pt x="88" y="99"/>
                  <a:pt x="88" y="99"/>
                  <a:pt x="88" y="99"/>
                </a:cubicBezTo>
                <a:cubicBezTo>
                  <a:pt x="99" y="93"/>
                  <a:pt x="110" y="88"/>
                  <a:pt x="106" y="67"/>
                </a:cubicBezTo>
                <a:cubicBezTo>
                  <a:pt x="102" y="48"/>
                  <a:pt x="96" y="29"/>
                  <a:pt x="90" y="16"/>
                </a:cubicBezTo>
                <a:cubicBezTo>
                  <a:pt x="86" y="6"/>
                  <a:pt x="79" y="2"/>
                  <a:pt x="74" y="1"/>
                </a:cubicBezTo>
                <a:cubicBezTo>
                  <a:pt x="72" y="0"/>
                  <a:pt x="70" y="0"/>
                  <a:pt x="67" y="0"/>
                </a:cubicBezTo>
                <a:cubicBezTo>
                  <a:pt x="61" y="0"/>
                  <a:pt x="55" y="1"/>
                  <a:pt x="49" y="5"/>
                </a:cubicBezTo>
                <a:cubicBezTo>
                  <a:pt x="44" y="7"/>
                  <a:pt x="0" y="27"/>
                  <a:pt x="0" y="79"/>
                </a:cubicBezTo>
                <a:cubicBezTo>
                  <a:pt x="0" y="90"/>
                  <a:pt x="1" y="150"/>
                  <a:pt x="47" y="220"/>
                </a:cubicBezTo>
                <a:cubicBezTo>
                  <a:pt x="74" y="261"/>
                  <a:pt x="102" y="288"/>
                  <a:pt x="139" y="310"/>
                </a:cubicBezTo>
                <a:cubicBezTo>
                  <a:pt x="148" y="316"/>
                  <a:pt x="157" y="320"/>
                  <a:pt x="166" y="323"/>
                </a:cubicBezTo>
                <a:cubicBezTo>
                  <a:pt x="175" y="325"/>
                  <a:pt x="184" y="327"/>
                  <a:pt x="192" y="327"/>
                </a:cubicBezTo>
                <a:cubicBezTo>
                  <a:pt x="224" y="327"/>
                  <a:pt x="243" y="309"/>
                  <a:pt x="245" y="306"/>
                </a:cubicBezTo>
                <a:cubicBezTo>
                  <a:pt x="254" y="298"/>
                  <a:pt x="258" y="291"/>
                  <a:pt x="258" y="283"/>
                </a:cubicBezTo>
                <a:cubicBezTo>
                  <a:pt x="259" y="272"/>
                  <a:pt x="249" y="262"/>
                  <a:pt x="244" y="256"/>
                </a:cubicBezTo>
                <a:cubicBezTo>
                  <a:pt x="229" y="241"/>
                  <a:pt x="209" y="228"/>
                  <a:pt x="208" y="228"/>
                </a:cubicBezTo>
                <a:close/>
                <a:moveTo>
                  <a:pt x="140" y="106"/>
                </a:moveTo>
                <a:cubicBezTo>
                  <a:pt x="198" y="116"/>
                  <a:pt x="198" y="116"/>
                  <a:pt x="198" y="116"/>
                </a:cubicBezTo>
                <a:cubicBezTo>
                  <a:pt x="199" y="116"/>
                  <a:pt x="201" y="115"/>
                  <a:pt x="201" y="114"/>
                </a:cubicBezTo>
                <a:cubicBezTo>
                  <a:pt x="202" y="113"/>
                  <a:pt x="202" y="111"/>
                  <a:pt x="202" y="110"/>
                </a:cubicBezTo>
                <a:cubicBezTo>
                  <a:pt x="194" y="97"/>
                  <a:pt x="194" y="97"/>
                  <a:pt x="194" y="97"/>
                </a:cubicBezTo>
                <a:cubicBezTo>
                  <a:pt x="225" y="79"/>
                  <a:pt x="225" y="79"/>
                  <a:pt x="225" y="79"/>
                </a:cubicBezTo>
                <a:cubicBezTo>
                  <a:pt x="226" y="79"/>
                  <a:pt x="226" y="78"/>
                  <a:pt x="227" y="77"/>
                </a:cubicBezTo>
                <a:cubicBezTo>
                  <a:pt x="227" y="76"/>
                  <a:pt x="227" y="75"/>
                  <a:pt x="226" y="74"/>
                </a:cubicBezTo>
                <a:cubicBezTo>
                  <a:pt x="207" y="41"/>
                  <a:pt x="207" y="41"/>
                  <a:pt x="207" y="41"/>
                </a:cubicBezTo>
                <a:cubicBezTo>
                  <a:pt x="206" y="40"/>
                  <a:pt x="205" y="39"/>
                  <a:pt x="204" y="39"/>
                </a:cubicBezTo>
                <a:cubicBezTo>
                  <a:pt x="203" y="39"/>
                  <a:pt x="202" y="39"/>
                  <a:pt x="202" y="40"/>
                </a:cubicBezTo>
                <a:cubicBezTo>
                  <a:pt x="171" y="58"/>
                  <a:pt x="171" y="58"/>
                  <a:pt x="171" y="58"/>
                </a:cubicBezTo>
                <a:cubicBezTo>
                  <a:pt x="163" y="45"/>
                  <a:pt x="163" y="45"/>
                  <a:pt x="163" y="45"/>
                </a:cubicBezTo>
                <a:cubicBezTo>
                  <a:pt x="162" y="44"/>
                  <a:pt x="161" y="43"/>
                  <a:pt x="160" y="43"/>
                </a:cubicBezTo>
                <a:cubicBezTo>
                  <a:pt x="159" y="43"/>
                  <a:pt x="159" y="43"/>
                  <a:pt x="159" y="43"/>
                </a:cubicBezTo>
                <a:cubicBezTo>
                  <a:pt x="158" y="43"/>
                  <a:pt x="157" y="44"/>
                  <a:pt x="156" y="45"/>
                </a:cubicBezTo>
                <a:cubicBezTo>
                  <a:pt x="137" y="101"/>
                  <a:pt x="137" y="101"/>
                  <a:pt x="137" y="101"/>
                </a:cubicBezTo>
                <a:cubicBezTo>
                  <a:pt x="136" y="102"/>
                  <a:pt x="136" y="103"/>
                  <a:pt x="137" y="104"/>
                </a:cubicBezTo>
                <a:cubicBezTo>
                  <a:pt x="137" y="105"/>
                  <a:pt x="138" y="106"/>
                  <a:pt x="140" y="106"/>
                </a:cubicBezTo>
                <a:close/>
                <a:moveTo>
                  <a:pt x="290" y="126"/>
                </a:moveTo>
                <a:cubicBezTo>
                  <a:pt x="289" y="125"/>
                  <a:pt x="288" y="125"/>
                  <a:pt x="287" y="124"/>
                </a:cubicBezTo>
                <a:cubicBezTo>
                  <a:pt x="229" y="114"/>
                  <a:pt x="229" y="114"/>
                  <a:pt x="229" y="114"/>
                </a:cubicBezTo>
                <a:cubicBezTo>
                  <a:pt x="228" y="114"/>
                  <a:pt x="226" y="115"/>
                  <a:pt x="226" y="116"/>
                </a:cubicBezTo>
                <a:cubicBezTo>
                  <a:pt x="225" y="117"/>
                  <a:pt x="225" y="119"/>
                  <a:pt x="225" y="120"/>
                </a:cubicBezTo>
                <a:cubicBezTo>
                  <a:pt x="233" y="133"/>
                  <a:pt x="233" y="133"/>
                  <a:pt x="233" y="133"/>
                </a:cubicBezTo>
                <a:cubicBezTo>
                  <a:pt x="202" y="151"/>
                  <a:pt x="202" y="151"/>
                  <a:pt x="202" y="151"/>
                </a:cubicBezTo>
                <a:cubicBezTo>
                  <a:pt x="201" y="152"/>
                  <a:pt x="201" y="153"/>
                  <a:pt x="200" y="154"/>
                </a:cubicBezTo>
                <a:cubicBezTo>
                  <a:pt x="200" y="155"/>
                  <a:pt x="200" y="156"/>
                  <a:pt x="201" y="157"/>
                </a:cubicBezTo>
                <a:cubicBezTo>
                  <a:pt x="220" y="189"/>
                  <a:pt x="220" y="189"/>
                  <a:pt x="220" y="189"/>
                </a:cubicBezTo>
                <a:cubicBezTo>
                  <a:pt x="221" y="190"/>
                  <a:pt x="222" y="191"/>
                  <a:pt x="223" y="191"/>
                </a:cubicBezTo>
                <a:cubicBezTo>
                  <a:pt x="224" y="191"/>
                  <a:pt x="225" y="191"/>
                  <a:pt x="225" y="191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64" y="186"/>
                  <a:pt x="264" y="186"/>
                  <a:pt x="264" y="186"/>
                </a:cubicBezTo>
                <a:cubicBezTo>
                  <a:pt x="264" y="187"/>
                  <a:pt x="266" y="187"/>
                  <a:pt x="267" y="187"/>
                </a:cubicBezTo>
                <a:cubicBezTo>
                  <a:pt x="268" y="187"/>
                  <a:pt x="268" y="187"/>
                  <a:pt x="268" y="187"/>
                </a:cubicBezTo>
                <a:cubicBezTo>
                  <a:pt x="269" y="187"/>
                  <a:pt x="270" y="186"/>
                  <a:pt x="271" y="185"/>
                </a:cubicBezTo>
                <a:cubicBezTo>
                  <a:pt x="290" y="129"/>
                  <a:pt x="290" y="129"/>
                  <a:pt x="290" y="129"/>
                </a:cubicBezTo>
                <a:cubicBezTo>
                  <a:pt x="291" y="128"/>
                  <a:pt x="291" y="127"/>
                  <a:pt x="290" y="126"/>
                </a:cubicBezTo>
                <a:close/>
              </a:path>
            </a:pathLst>
          </a:custGeom>
          <a:solidFill>
            <a:srgbClr val="E11F26"/>
          </a:solidFill>
          <a:ln>
            <a:noFill/>
          </a:ln>
        </p:spPr>
        <p:txBody>
          <a:bodyPr vert="horz" wrap="square" lIns="72574" tIns="36287" rIns="72574" bIns="36287" numCol="1" anchor="t" anchorCtr="0" compatLnSpc="1"/>
          <a:lstStyle/>
          <a:p>
            <a:pPr>
              <a:defRPr/>
            </a:pPr>
            <a:endParaRPr lang="zh-CN" altLang="en-US" sz="143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3" name="标题 11"/>
          <p:cNvSpPr txBox="1"/>
          <p:nvPr/>
        </p:nvSpPr>
        <p:spPr>
          <a:xfrm>
            <a:off x="4214979" y="3293019"/>
            <a:ext cx="924631" cy="333566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490" b="1" dirty="0">
                <a:solidFill>
                  <a:srgbClr val="20B2AA"/>
                </a:solidFill>
                <a:latin typeface="+mn-lt"/>
                <a:ea typeface="+mn-ea"/>
                <a:cs typeface="+mn-ea"/>
                <a:sym typeface="+mn-lt"/>
              </a:rPr>
              <a:t>part2</a:t>
            </a:r>
            <a:endParaRPr lang="zh-CN" altLang="en-US" sz="3490" b="1" dirty="0">
              <a:solidFill>
                <a:srgbClr val="20B2AA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4486366" y="2764008"/>
            <a:ext cx="431315" cy="422441"/>
            <a:chOff x="5711825" y="3052763"/>
            <a:chExt cx="771525" cy="755651"/>
          </a:xfrm>
          <a:solidFill>
            <a:srgbClr val="E11F26"/>
          </a:solidFill>
        </p:grpSpPr>
        <p:sp>
          <p:nvSpPr>
            <p:cNvPr id="115" name="Freeform 147"/>
            <p:cNvSpPr>
              <a:spLocks noEditPoints="1"/>
            </p:cNvSpPr>
            <p:nvPr/>
          </p:nvSpPr>
          <p:spPr bwMode="auto">
            <a:xfrm>
              <a:off x="5929313" y="3052763"/>
              <a:ext cx="398463" cy="501650"/>
            </a:xfrm>
            <a:custGeom>
              <a:avLst/>
              <a:gdLst>
                <a:gd name="T0" fmla="*/ 52 w 105"/>
                <a:gd name="T1" fmla="*/ 0 h 132"/>
                <a:gd name="T2" fmla="*/ 0 w 105"/>
                <a:gd name="T3" fmla="*/ 52 h 132"/>
                <a:gd name="T4" fmla="*/ 52 w 105"/>
                <a:gd name="T5" fmla="*/ 132 h 132"/>
                <a:gd name="T6" fmla="*/ 105 w 105"/>
                <a:gd name="T7" fmla="*/ 52 h 132"/>
                <a:gd name="T8" fmla="*/ 52 w 105"/>
                <a:gd name="T9" fmla="*/ 0 h 132"/>
                <a:gd name="T10" fmla="*/ 52 w 105"/>
                <a:gd name="T11" fmla="*/ 80 h 132"/>
                <a:gd name="T12" fmla="*/ 25 w 105"/>
                <a:gd name="T13" fmla="*/ 52 h 132"/>
                <a:gd name="T14" fmla="*/ 52 w 105"/>
                <a:gd name="T15" fmla="*/ 25 h 132"/>
                <a:gd name="T16" fmla="*/ 80 w 105"/>
                <a:gd name="T17" fmla="*/ 52 h 132"/>
                <a:gd name="T18" fmla="*/ 52 w 105"/>
                <a:gd name="T19" fmla="*/ 8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132">
                  <a:moveTo>
                    <a:pt x="52" y="0"/>
                  </a:moveTo>
                  <a:cubicBezTo>
                    <a:pt x="24" y="0"/>
                    <a:pt x="0" y="23"/>
                    <a:pt x="0" y="52"/>
                  </a:cubicBezTo>
                  <a:cubicBezTo>
                    <a:pt x="0" y="81"/>
                    <a:pt x="52" y="132"/>
                    <a:pt x="52" y="132"/>
                  </a:cubicBezTo>
                  <a:cubicBezTo>
                    <a:pt x="52" y="132"/>
                    <a:pt x="105" y="81"/>
                    <a:pt x="105" y="52"/>
                  </a:cubicBezTo>
                  <a:cubicBezTo>
                    <a:pt x="105" y="23"/>
                    <a:pt x="81" y="0"/>
                    <a:pt x="52" y="0"/>
                  </a:cubicBezTo>
                  <a:close/>
                  <a:moveTo>
                    <a:pt x="52" y="80"/>
                  </a:moveTo>
                  <a:cubicBezTo>
                    <a:pt x="37" y="80"/>
                    <a:pt x="25" y="68"/>
                    <a:pt x="25" y="52"/>
                  </a:cubicBezTo>
                  <a:cubicBezTo>
                    <a:pt x="25" y="37"/>
                    <a:pt x="37" y="25"/>
                    <a:pt x="52" y="25"/>
                  </a:cubicBezTo>
                  <a:cubicBezTo>
                    <a:pt x="68" y="25"/>
                    <a:pt x="80" y="37"/>
                    <a:pt x="80" y="52"/>
                  </a:cubicBezTo>
                  <a:cubicBezTo>
                    <a:pt x="80" y="68"/>
                    <a:pt x="68" y="80"/>
                    <a:pt x="52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3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6" name="Freeform 148"/>
            <p:cNvSpPr>
              <a:spLocks noEditPoints="1"/>
            </p:cNvSpPr>
            <p:nvPr/>
          </p:nvSpPr>
          <p:spPr bwMode="auto">
            <a:xfrm>
              <a:off x="5711825" y="3540126"/>
              <a:ext cx="771525" cy="268288"/>
            </a:xfrm>
            <a:custGeom>
              <a:avLst/>
              <a:gdLst>
                <a:gd name="T0" fmla="*/ 165 w 203"/>
                <a:gd name="T1" fmla="*/ 71 h 71"/>
                <a:gd name="T2" fmla="*/ 162 w 203"/>
                <a:gd name="T3" fmla="*/ 70 h 71"/>
                <a:gd name="T4" fmla="*/ 126 w 203"/>
                <a:gd name="T5" fmla="*/ 50 h 71"/>
                <a:gd name="T6" fmla="*/ 80 w 203"/>
                <a:gd name="T7" fmla="*/ 68 h 71"/>
                <a:gd name="T8" fmla="*/ 74 w 203"/>
                <a:gd name="T9" fmla="*/ 68 h 71"/>
                <a:gd name="T10" fmla="*/ 45 w 203"/>
                <a:gd name="T11" fmla="*/ 43 h 71"/>
                <a:gd name="T12" fmla="*/ 8 w 203"/>
                <a:gd name="T13" fmla="*/ 57 h 71"/>
                <a:gd name="T14" fmla="*/ 1 w 203"/>
                <a:gd name="T15" fmla="*/ 54 h 71"/>
                <a:gd name="T16" fmla="*/ 4 w 203"/>
                <a:gd name="T17" fmla="*/ 46 h 71"/>
                <a:gd name="T18" fmla="*/ 82 w 203"/>
                <a:gd name="T19" fmla="*/ 7 h 71"/>
                <a:gd name="T20" fmla="*/ 87 w 203"/>
                <a:gd name="T21" fmla="*/ 7 h 71"/>
                <a:gd name="T22" fmla="*/ 109 w 203"/>
                <a:gd name="T23" fmla="*/ 18 h 71"/>
                <a:gd name="T24" fmla="*/ 158 w 203"/>
                <a:gd name="T25" fmla="*/ 0 h 71"/>
                <a:gd name="T26" fmla="*/ 162 w 203"/>
                <a:gd name="T27" fmla="*/ 1 h 71"/>
                <a:gd name="T28" fmla="*/ 200 w 203"/>
                <a:gd name="T29" fmla="*/ 19 h 71"/>
                <a:gd name="T30" fmla="*/ 203 w 203"/>
                <a:gd name="T31" fmla="*/ 23 h 71"/>
                <a:gd name="T32" fmla="*/ 202 w 203"/>
                <a:gd name="T33" fmla="*/ 28 h 71"/>
                <a:gd name="T34" fmla="*/ 169 w 203"/>
                <a:gd name="T35" fmla="*/ 69 h 71"/>
                <a:gd name="T36" fmla="*/ 165 w 203"/>
                <a:gd name="T37" fmla="*/ 71 h 71"/>
                <a:gd name="T38" fmla="*/ 127 w 203"/>
                <a:gd name="T39" fmla="*/ 38 h 71"/>
                <a:gd name="T40" fmla="*/ 130 w 203"/>
                <a:gd name="T41" fmla="*/ 38 h 71"/>
                <a:gd name="T42" fmla="*/ 163 w 203"/>
                <a:gd name="T43" fmla="*/ 58 h 71"/>
                <a:gd name="T44" fmla="*/ 188 w 203"/>
                <a:gd name="T45" fmla="*/ 27 h 71"/>
                <a:gd name="T46" fmla="*/ 159 w 203"/>
                <a:gd name="T47" fmla="*/ 12 h 71"/>
                <a:gd name="T48" fmla="*/ 110 w 203"/>
                <a:gd name="T49" fmla="*/ 30 h 71"/>
                <a:gd name="T50" fmla="*/ 106 w 203"/>
                <a:gd name="T51" fmla="*/ 30 h 71"/>
                <a:gd name="T52" fmla="*/ 84 w 203"/>
                <a:gd name="T53" fmla="*/ 19 h 71"/>
                <a:gd name="T54" fmla="*/ 53 w 203"/>
                <a:gd name="T55" fmla="*/ 35 h 71"/>
                <a:gd name="T56" fmla="*/ 79 w 203"/>
                <a:gd name="T57" fmla="*/ 56 h 71"/>
                <a:gd name="T58" fmla="*/ 125 w 203"/>
                <a:gd name="T59" fmla="*/ 38 h 71"/>
                <a:gd name="T60" fmla="*/ 127 w 203"/>
                <a:gd name="T61" fmla="*/ 3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3" h="71">
                  <a:moveTo>
                    <a:pt x="165" y="71"/>
                  </a:moveTo>
                  <a:cubicBezTo>
                    <a:pt x="164" y="71"/>
                    <a:pt x="163" y="71"/>
                    <a:pt x="162" y="70"/>
                  </a:cubicBezTo>
                  <a:cubicBezTo>
                    <a:pt x="126" y="50"/>
                    <a:pt x="126" y="50"/>
                    <a:pt x="126" y="50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78" y="69"/>
                    <a:pt x="76" y="69"/>
                    <a:pt x="74" y="68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5" y="58"/>
                    <a:pt x="2" y="57"/>
                    <a:pt x="1" y="54"/>
                  </a:cubicBezTo>
                  <a:cubicBezTo>
                    <a:pt x="0" y="51"/>
                    <a:pt x="1" y="48"/>
                    <a:pt x="4" y="4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3" y="6"/>
                    <a:pt x="85" y="6"/>
                    <a:pt x="87" y="7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9" y="0"/>
                    <a:pt x="161" y="0"/>
                    <a:pt x="162" y="1"/>
                  </a:cubicBezTo>
                  <a:cubicBezTo>
                    <a:pt x="200" y="19"/>
                    <a:pt x="200" y="19"/>
                    <a:pt x="200" y="19"/>
                  </a:cubicBezTo>
                  <a:cubicBezTo>
                    <a:pt x="202" y="20"/>
                    <a:pt x="203" y="22"/>
                    <a:pt x="203" y="23"/>
                  </a:cubicBezTo>
                  <a:cubicBezTo>
                    <a:pt x="203" y="25"/>
                    <a:pt x="203" y="27"/>
                    <a:pt x="202" y="28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8" y="71"/>
                    <a:pt x="166" y="71"/>
                    <a:pt x="165" y="71"/>
                  </a:cubicBezTo>
                  <a:close/>
                  <a:moveTo>
                    <a:pt x="127" y="38"/>
                  </a:moveTo>
                  <a:cubicBezTo>
                    <a:pt x="128" y="38"/>
                    <a:pt x="129" y="38"/>
                    <a:pt x="130" y="38"/>
                  </a:cubicBezTo>
                  <a:cubicBezTo>
                    <a:pt x="163" y="58"/>
                    <a:pt x="163" y="58"/>
                    <a:pt x="163" y="58"/>
                  </a:cubicBezTo>
                  <a:cubicBezTo>
                    <a:pt x="188" y="27"/>
                    <a:pt x="188" y="27"/>
                    <a:pt x="188" y="27"/>
                  </a:cubicBezTo>
                  <a:cubicBezTo>
                    <a:pt x="159" y="12"/>
                    <a:pt x="159" y="12"/>
                    <a:pt x="159" y="12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09" y="31"/>
                    <a:pt x="107" y="31"/>
                    <a:pt x="106" y="30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125" y="38"/>
                    <a:pt x="125" y="38"/>
                    <a:pt x="125" y="38"/>
                  </a:cubicBezTo>
                  <a:cubicBezTo>
                    <a:pt x="125" y="38"/>
                    <a:pt x="126" y="38"/>
                    <a:pt x="127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3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7" name="Freeform 149"/>
            <p:cNvSpPr/>
            <p:nvPr/>
          </p:nvSpPr>
          <p:spPr bwMode="auto">
            <a:xfrm>
              <a:off x="6167438" y="3535363"/>
              <a:ext cx="174625" cy="190500"/>
            </a:xfrm>
            <a:custGeom>
              <a:avLst/>
              <a:gdLst>
                <a:gd name="T0" fmla="*/ 7 w 46"/>
                <a:gd name="T1" fmla="*/ 50 h 50"/>
                <a:gd name="T2" fmla="*/ 3 w 46"/>
                <a:gd name="T3" fmla="*/ 49 h 50"/>
                <a:gd name="T4" fmla="*/ 2 w 46"/>
                <a:gd name="T5" fmla="*/ 41 h 50"/>
                <a:gd name="T6" fmla="*/ 35 w 46"/>
                <a:gd name="T7" fmla="*/ 3 h 50"/>
                <a:gd name="T8" fmla="*/ 44 w 46"/>
                <a:gd name="T9" fmla="*/ 3 h 50"/>
                <a:gd name="T10" fmla="*/ 44 w 46"/>
                <a:gd name="T11" fmla="*/ 11 h 50"/>
                <a:gd name="T12" fmla="*/ 11 w 46"/>
                <a:gd name="T13" fmla="*/ 48 h 50"/>
                <a:gd name="T14" fmla="*/ 7 w 46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50">
                  <a:moveTo>
                    <a:pt x="7" y="50"/>
                  </a:moveTo>
                  <a:cubicBezTo>
                    <a:pt x="5" y="50"/>
                    <a:pt x="4" y="50"/>
                    <a:pt x="3" y="49"/>
                  </a:cubicBezTo>
                  <a:cubicBezTo>
                    <a:pt x="0" y="47"/>
                    <a:pt x="0" y="43"/>
                    <a:pt x="2" y="41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7" y="1"/>
                    <a:pt x="41" y="0"/>
                    <a:pt x="44" y="3"/>
                  </a:cubicBezTo>
                  <a:cubicBezTo>
                    <a:pt x="46" y="5"/>
                    <a:pt x="46" y="8"/>
                    <a:pt x="44" y="11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50"/>
                    <a:pt x="8" y="50"/>
                    <a:pt x="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3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8" name="Freeform 150"/>
            <p:cNvSpPr/>
            <p:nvPr/>
          </p:nvSpPr>
          <p:spPr bwMode="auto">
            <a:xfrm>
              <a:off x="5981700" y="3608388"/>
              <a:ext cx="174625" cy="182563"/>
            </a:xfrm>
            <a:custGeom>
              <a:avLst/>
              <a:gdLst>
                <a:gd name="T0" fmla="*/ 6 w 46"/>
                <a:gd name="T1" fmla="*/ 48 h 48"/>
                <a:gd name="T2" fmla="*/ 2 w 46"/>
                <a:gd name="T3" fmla="*/ 47 h 48"/>
                <a:gd name="T4" fmla="*/ 2 w 46"/>
                <a:gd name="T5" fmla="*/ 39 h 48"/>
                <a:gd name="T6" fmla="*/ 35 w 46"/>
                <a:gd name="T7" fmla="*/ 3 h 48"/>
                <a:gd name="T8" fmla="*/ 43 w 46"/>
                <a:gd name="T9" fmla="*/ 2 h 48"/>
                <a:gd name="T10" fmla="*/ 43 w 46"/>
                <a:gd name="T11" fmla="*/ 10 h 48"/>
                <a:gd name="T12" fmla="*/ 11 w 46"/>
                <a:gd name="T13" fmla="*/ 46 h 48"/>
                <a:gd name="T14" fmla="*/ 6 w 46"/>
                <a:gd name="T1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48">
                  <a:moveTo>
                    <a:pt x="6" y="48"/>
                  </a:moveTo>
                  <a:cubicBezTo>
                    <a:pt x="5" y="48"/>
                    <a:pt x="3" y="48"/>
                    <a:pt x="2" y="47"/>
                  </a:cubicBezTo>
                  <a:cubicBezTo>
                    <a:pt x="0" y="45"/>
                    <a:pt x="0" y="41"/>
                    <a:pt x="2" y="39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7" y="1"/>
                    <a:pt x="40" y="0"/>
                    <a:pt x="43" y="2"/>
                  </a:cubicBezTo>
                  <a:cubicBezTo>
                    <a:pt x="45" y="5"/>
                    <a:pt x="46" y="8"/>
                    <a:pt x="43" y="10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9" y="48"/>
                    <a:pt x="8" y="48"/>
                    <a:pt x="6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3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6" name="燕尾形 125"/>
          <p:cNvSpPr/>
          <p:nvPr/>
        </p:nvSpPr>
        <p:spPr>
          <a:xfrm>
            <a:off x="3337475" y="2912139"/>
            <a:ext cx="340685" cy="340685"/>
          </a:xfrm>
          <a:prstGeom prst="chevron">
            <a:avLst/>
          </a:prstGeom>
          <a:solidFill>
            <a:srgbClr val="E11F26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2574" tIns="36287" rIns="72574" bIns="36287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zh-CN" altLang="en-US" sz="143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7" name="燕尾形 126"/>
          <p:cNvSpPr/>
          <p:nvPr/>
        </p:nvSpPr>
        <p:spPr>
          <a:xfrm>
            <a:off x="5630679" y="2929458"/>
            <a:ext cx="340685" cy="340685"/>
          </a:xfrm>
          <a:prstGeom prst="chevron">
            <a:avLst/>
          </a:prstGeom>
          <a:solidFill>
            <a:srgbClr val="E11F26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2574" tIns="36287" rIns="72574" bIns="36287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zh-CN" altLang="en-US" sz="143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8" name="标题 11"/>
          <p:cNvSpPr txBox="1"/>
          <p:nvPr/>
        </p:nvSpPr>
        <p:spPr>
          <a:xfrm>
            <a:off x="6670361" y="3293019"/>
            <a:ext cx="924631" cy="333566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490" b="1" dirty="0">
                <a:solidFill>
                  <a:srgbClr val="20B2AA"/>
                </a:solidFill>
                <a:latin typeface="+mn-lt"/>
                <a:ea typeface="+mn-ea"/>
                <a:cs typeface="+mn-ea"/>
                <a:sym typeface="+mn-lt"/>
              </a:rPr>
              <a:t>part3</a:t>
            </a:r>
            <a:endParaRPr lang="zh-CN" altLang="en-US" sz="3490" b="1" dirty="0">
              <a:solidFill>
                <a:srgbClr val="20B2AA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9" name="Freeform 258"/>
          <p:cNvSpPr/>
          <p:nvPr/>
        </p:nvSpPr>
        <p:spPr bwMode="auto">
          <a:xfrm>
            <a:off x="6952887" y="2780763"/>
            <a:ext cx="359577" cy="353930"/>
          </a:xfrm>
          <a:custGeom>
            <a:avLst/>
            <a:gdLst>
              <a:gd name="T0" fmla="*/ 148 w 159"/>
              <a:gd name="T1" fmla="*/ 107 h 156"/>
              <a:gd name="T2" fmla="*/ 118 w 159"/>
              <a:gd name="T3" fmla="*/ 101 h 156"/>
              <a:gd name="T4" fmla="*/ 93 w 159"/>
              <a:gd name="T5" fmla="*/ 76 h 156"/>
              <a:gd name="T6" fmla="*/ 124 w 159"/>
              <a:gd name="T7" fmla="*/ 44 h 156"/>
              <a:gd name="T8" fmla="*/ 133 w 159"/>
              <a:gd name="T9" fmla="*/ 43 h 156"/>
              <a:gd name="T10" fmla="*/ 148 w 159"/>
              <a:gd name="T11" fmla="*/ 19 h 156"/>
              <a:gd name="T12" fmla="*/ 140 w 159"/>
              <a:gd name="T13" fmla="*/ 11 h 156"/>
              <a:gd name="T14" fmla="*/ 116 w 159"/>
              <a:gd name="T15" fmla="*/ 26 h 156"/>
              <a:gd name="T16" fmla="*/ 115 w 159"/>
              <a:gd name="T17" fmla="*/ 35 h 156"/>
              <a:gd name="T18" fmla="*/ 84 w 159"/>
              <a:gd name="T19" fmla="*/ 66 h 156"/>
              <a:gd name="T20" fmla="*/ 56 w 159"/>
              <a:gd name="T21" fmla="*/ 39 h 156"/>
              <a:gd name="T22" fmla="*/ 50 w 159"/>
              <a:gd name="T23" fmla="*/ 9 h 156"/>
              <a:gd name="T24" fmla="*/ 32 w 159"/>
              <a:gd name="T25" fmla="*/ 0 h 156"/>
              <a:gd name="T26" fmla="*/ 44 w 159"/>
              <a:gd name="T27" fmla="*/ 12 h 156"/>
              <a:gd name="T28" fmla="*/ 39 w 159"/>
              <a:gd name="T29" fmla="*/ 32 h 156"/>
              <a:gd name="T30" fmla="*/ 19 w 159"/>
              <a:gd name="T31" fmla="*/ 37 h 156"/>
              <a:gd name="T32" fmla="*/ 3 w 159"/>
              <a:gd name="T33" fmla="*/ 20 h 156"/>
              <a:gd name="T34" fmla="*/ 10 w 159"/>
              <a:gd name="T35" fmla="*/ 49 h 156"/>
              <a:gd name="T36" fmla="*/ 41 w 159"/>
              <a:gd name="T37" fmla="*/ 55 h 156"/>
              <a:gd name="T38" fmla="*/ 65 w 159"/>
              <a:gd name="T39" fmla="*/ 79 h 156"/>
              <a:gd name="T40" fmla="*/ 13 w 159"/>
              <a:gd name="T41" fmla="*/ 130 h 156"/>
              <a:gd name="T42" fmla="*/ 13 w 159"/>
              <a:gd name="T43" fmla="*/ 145 h 156"/>
              <a:gd name="T44" fmla="*/ 14 w 159"/>
              <a:gd name="T45" fmla="*/ 146 h 156"/>
              <a:gd name="T46" fmla="*/ 29 w 159"/>
              <a:gd name="T47" fmla="*/ 146 h 156"/>
              <a:gd name="T48" fmla="*/ 80 w 159"/>
              <a:gd name="T49" fmla="*/ 95 h 156"/>
              <a:gd name="T50" fmla="*/ 102 w 159"/>
              <a:gd name="T51" fmla="*/ 117 h 156"/>
              <a:gd name="T52" fmla="*/ 108 w 159"/>
              <a:gd name="T53" fmla="*/ 147 h 156"/>
              <a:gd name="T54" fmla="*/ 132 w 159"/>
              <a:gd name="T55" fmla="*/ 155 h 156"/>
              <a:gd name="T56" fmla="*/ 117 w 159"/>
              <a:gd name="T57" fmla="*/ 140 h 156"/>
              <a:gd name="T58" fmla="*/ 121 w 159"/>
              <a:gd name="T59" fmla="*/ 124 h 156"/>
              <a:gd name="T60" fmla="*/ 137 w 159"/>
              <a:gd name="T61" fmla="*/ 120 h 156"/>
              <a:gd name="T62" fmla="*/ 155 w 159"/>
              <a:gd name="T63" fmla="*/ 138 h 156"/>
              <a:gd name="T64" fmla="*/ 148 w 159"/>
              <a:gd name="T65" fmla="*/ 107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9" h="156">
                <a:moveTo>
                  <a:pt x="148" y="107"/>
                </a:moveTo>
                <a:cubicBezTo>
                  <a:pt x="140" y="99"/>
                  <a:pt x="128" y="97"/>
                  <a:pt x="118" y="101"/>
                </a:cubicBezTo>
                <a:cubicBezTo>
                  <a:pt x="93" y="76"/>
                  <a:pt x="93" y="76"/>
                  <a:pt x="93" y="76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33" y="43"/>
                  <a:pt x="133" y="43"/>
                  <a:pt x="133" y="43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0" y="11"/>
                  <a:pt x="140" y="11"/>
                  <a:pt x="140" y="11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84" y="66"/>
                  <a:pt x="84" y="66"/>
                  <a:pt x="84" y="66"/>
                </a:cubicBezTo>
                <a:cubicBezTo>
                  <a:pt x="56" y="39"/>
                  <a:pt x="56" y="39"/>
                  <a:pt x="56" y="39"/>
                </a:cubicBezTo>
                <a:cubicBezTo>
                  <a:pt x="60" y="29"/>
                  <a:pt x="58" y="17"/>
                  <a:pt x="50" y="9"/>
                </a:cubicBezTo>
                <a:cubicBezTo>
                  <a:pt x="45" y="4"/>
                  <a:pt x="38" y="1"/>
                  <a:pt x="32" y="0"/>
                </a:cubicBezTo>
                <a:cubicBezTo>
                  <a:pt x="44" y="12"/>
                  <a:pt x="44" y="12"/>
                  <a:pt x="44" y="12"/>
                </a:cubicBezTo>
                <a:cubicBezTo>
                  <a:pt x="39" y="32"/>
                  <a:pt x="39" y="32"/>
                  <a:pt x="39" y="32"/>
                </a:cubicBezTo>
                <a:cubicBezTo>
                  <a:pt x="19" y="37"/>
                  <a:pt x="19" y="37"/>
                  <a:pt x="19" y="37"/>
                </a:cubicBezTo>
                <a:cubicBezTo>
                  <a:pt x="3" y="20"/>
                  <a:pt x="3" y="20"/>
                  <a:pt x="3" y="20"/>
                </a:cubicBezTo>
                <a:cubicBezTo>
                  <a:pt x="0" y="30"/>
                  <a:pt x="2" y="41"/>
                  <a:pt x="10" y="49"/>
                </a:cubicBezTo>
                <a:cubicBezTo>
                  <a:pt x="18" y="57"/>
                  <a:pt x="30" y="59"/>
                  <a:pt x="41" y="55"/>
                </a:cubicBezTo>
                <a:cubicBezTo>
                  <a:pt x="65" y="79"/>
                  <a:pt x="65" y="79"/>
                  <a:pt x="65" y="7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9" y="134"/>
                  <a:pt x="9" y="141"/>
                  <a:pt x="13" y="145"/>
                </a:cubicBezTo>
                <a:cubicBezTo>
                  <a:pt x="14" y="146"/>
                  <a:pt x="14" y="146"/>
                  <a:pt x="14" y="146"/>
                </a:cubicBezTo>
                <a:cubicBezTo>
                  <a:pt x="18" y="150"/>
                  <a:pt x="25" y="150"/>
                  <a:pt x="29" y="146"/>
                </a:cubicBezTo>
                <a:cubicBezTo>
                  <a:pt x="80" y="95"/>
                  <a:pt x="80" y="95"/>
                  <a:pt x="80" y="95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98" y="127"/>
                  <a:pt x="100" y="139"/>
                  <a:pt x="108" y="147"/>
                </a:cubicBezTo>
                <a:cubicBezTo>
                  <a:pt x="115" y="154"/>
                  <a:pt x="124" y="156"/>
                  <a:pt x="132" y="155"/>
                </a:cubicBezTo>
                <a:cubicBezTo>
                  <a:pt x="117" y="140"/>
                  <a:pt x="117" y="140"/>
                  <a:pt x="117" y="140"/>
                </a:cubicBezTo>
                <a:cubicBezTo>
                  <a:pt x="121" y="124"/>
                  <a:pt x="121" y="124"/>
                  <a:pt x="121" y="124"/>
                </a:cubicBezTo>
                <a:cubicBezTo>
                  <a:pt x="137" y="120"/>
                  <a:pt x="137" y="120"/>
                  <a:pt x="137" y="120"/>
                </a:cubicBezTo>
                <a:cubicBezTo>
                  <a:pt x="155" y="138"/>
                  <a:pt x="155" y="138"/>
                  <a:pt x="155" y="138"/>
                </a:cubicBezTo>
                <a:cubicBezTo>
                  <a:pt x="159" y="127"/>
                  <a:pt x="157" y="115"/>
                  <a:pt x="148" y="107"/>
                </a:cubicBezTo>
                <a:close/>
              </a:path>
            </a:pathLst>
          </a:custGeom>
          <a:solidFill>
            <a:srgbClr val="E11F26"/>
          </a:solidFill>
          <a:ln>
            <a:noFill/>
          </a:ln>
        </p:spPr>
        <p:txBody>
          <a:bodyPr vert="horz" wrap="square" lIns="72574" tIns="36287" rIns="72574" bIns="36287" numCol="1" anchor="t" anchorCtr="0" compatLnSpc="1"/>
          <a:lstStyle/>
          <a:p>
            <a:pPr>
              <a:defRPr/>
            </a:pPr>
            <a:endParaRPr lang="zh-CN" altLang="en-US" sz="143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7" name="燕尾形 136"/>
          <p:cNvSpPr/>
          <p:nvPr/>
        </p:nvSpPr>
        <p:spPr>
          <a:xfrm>
            <a:off x="8050750" y="2854266"/>
            <a:ext cx="340685" cy="340685"/>
          </a:xfrm>
          <a:prstGeom prst="chevron">
            <a:avLst/>
          </a:prstGeom>
          <a:solidFill>
            <a:srgbClr val="E11F26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2574" tIns="36287" rIns="72574" bIns="36287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zh-CN" altLang="en-US" sz="143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8" name="标题 11"/>
          <p:cNvSpPr txBox="1"/>
          <p:nvPr/>
        </p:nvSpPr>
        <p:spPr>
          <a:xfrm>
            <a:off x="8957686" y="3253139"/>
            <a:ext cx="924631" cy="333566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490" b="1" dirty="0">
                <a:solidFill>
                  <a:srgbClr val="20B2AA"/>
                </a:solidFill>
                <a:latin typeface="+mn-lt"/>
                <a:ea typeface="+mn-ea"/>
                <a:cs typeface="+mn-ea"/>
                <a:sym typeface="+mn-lt"/>
              </a:rPr>
              <a:t>part4</a:t>
            </a:r>
            <a:endParaRPr lang="zh-CN" altLang="en-US" sz="3490" b="1" dirty="0">
              <a:solidFill>
                <a:srgbClr val="20B2AA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39" name="组合 138"/>
          <p:cNvGrpSpPr/>
          <p:nvPr/>
        </p:nvGrpSpPr>
        <p:grpSpPr>
          <a:xfrm>
            <a:off x="9258128" y="2764017"/>
            <a:ext cx="411244" cy="403232"/>
            <a:chOff x="5730875" y="3073401"/>
            <a:chExt cx="733425" cy="719138"/>
          </a:xfrm>
          <a:solidFill>
            <a:srgbClr val="E11F26"/>
          </a:solidFill>
        </p:grpSpPr>
        <p:sp>
          <p:nvSpPr>
            <p:cNvPr id="140" name="Freeform 337"/>
            <p:cNvSpPr/>
            <p:nvPr/>
          </p:nvSpPr>
          <p:spPr bwMode="auto">
            <a:xfrm>
              <a:off x="5730875" y="3073401"/>
              <a:ext cx="733425" cy="471488"/>
            </a:xfrm>
            <a:custGeom>
              <a:avLst/>
              <a:gdLst>
                <a:gd name="T0" fmla="*/ 193 w 193"/>
                <a:gd name="T1" fmla="*/ 84 h 124"/>
                <a:gd name="T2" fmla="*/ 153 w 193"/>
                <a:gd name="T3" fmla="*/ 44 h 124"/>
                <a:gd name="T4" fmla="*/ 141 w 193"/>
                <a:gd name="T5" fmla="*/ 46 h 124"/>
                <a:gd name="T6" fmla="*/ 91 w 193"/>
                <a:gd name="T7" fmla="*/ 0 h 124"/>
                <a:gd name="T8" fmla="*/ 40 w 193"/>
                <a:gd name="T9" fmla="*/ 51 h 124"/>
                <a:gd name="T10" fmla="*/ 41 w 193"/>
                <a:gd name="T11" fmla="*/ 61 h 124"/>
                <a:gd name="T12" fmla="*/ 31 w 193"/>
                <a:gd name="T13" fmla="*/ 61 h 124"/>
                <a:gd name="T14" fmla="*/ 0 w 193"/>
                <a:gd name="T15" fmla="*/ 92 h 124"/>
                <a:gd name="T16" fmla="*/ 31 w 193"/>
                <a:gd name="T17" fmla="*/ 124 h 124"/>
                <a:gd name="T18" fmla="*/ 157 w 193"/>
                <a:gd name="T19" fmla="*/ 124 h 124"/>
                <a:gd name="T20" fmla="*/ 180 w 193"/>
                <a:gd name="T21" fmla="*/ 113 h 124"/>
                <a:gd name="T22" fmla="*/ 193 w 193"/>
                <a:gd name="T23" fmla="*/ 8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3" h="124">
                  <a:moveTo>
                    <a:pt x="193" y="84"/>
                  </a:moveTo>
                  <a:cubicBezTo>
                    <a:pt x="193" y="62"/>
                    <a:pt x="176" y="44"/>
                    <a:pt x="153" y="44"/>
                  </a:cubicBezTo>
                  <a:cubicBezTo>
                    <a:pt x="149" y="44"/>
                    <a:pt x="145" y="44"/>
                    <a:pt x="141" y="46"/>
                  </a:cubicBezTo>
                  <a:cubicBezTo>
                    <a:pt x="139" y="20"/>
                    <a:pt x="117" y="0"/>
                    <a:pt x="91" y="0"/>
                  </a:cubicBezTo>
                  <a:cubicBezTo>
                    <a:pt x="62" y="0"/>
                    <a:pt x="40" y="23"/>
                    <a:pt x="40" y="51"/>
                  </a:cubicBezTo>
                  <a:cubicBezTo>
                    <a:pt x="40" y="54"/>
                    <a:pt x="40" y="57"/>
                    <a:pt x="4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14" y="61"/>
                    <a:pt x="0" y="75"/>
                    <a:pt x="0" y="92"/>
                  </a:cubicBezTo>
                  <a:cubicBezTo>
                    <a:pt x="0" y="109"/>
                    <a:pt x="14" y="124"/>
                    <a:pt x="31" y="124"/>
                  </a:cubicBezTo>
                  <a:cubicBezTo>
                    <a:pt x="157" y="124"/>
                    <a:pt x="157" y="124"/>
                    <a:pt x="157" y="124"/>
                  </a:cubicBezTo>
                  <a:cubicBezTo>
                    <a:pt x="166" y="124"/>
                    <a:pt x="175" y="120"/>
                    <a:pt x="180" y="113"/>
                  </a:cubicBezTo>
                  <a:cubicBezTo>
                    <a:pt x="188" y="106"/>
                    <a:pt x="193" y="95"/>
                    <a:pt x="19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3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1" name="Freeform 338"/>
            <p:cNvSpPr/>
            <p:nvPr/>
          </p:nvSpPr>
          <p:spPr bwMode="auto">
            <a:xfrm>
              <a:off x="5924550" y="3683001"/>
              <a:ext cx="346075" cy="109538"/>
            </a:xfrm>
            <a:custGeom>
              <a:avLst/>
              <a:gdLst>
                <a:gd name="T0" fmla="*/ 46 w 91"/>
                <a:gd name="T1" fmla="*/ 29 h 29"/>
                <a:gd name="T2" fmla="*/ 0 w 91"/>
                <a:gd name="T3" fmla="*/ 10 h 29"/>
                <a:gd name="T4" fmla="*/ 11 w 91"/>
                <a:gd name="T5" fmla="*/ 0 h 29"/>
                <a:gd name="T6" fmla="*/ 80 w 91"/>
                <a:gd name="T7" fmla="*/ 0 h 29"/>
                <a:gd name="T8" fmla="*/ 91 w 91"/>
                <a:gd name="T9" fmla="*/ 10 h 29"/>
                <a:gd name="T10" fmla="*/ 46 w 91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29">
                  <a:moveTo>
                    <a:pt x="46" y="29"/>
                  </a:moveTo>
                  <a:cubicBezTo>
                    <a:pt x="29" y="29"/>
                    <a:pt x="13" y="23"/>
                    <a:pt x="0" y="1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0" y="19"/>
                    <a:pt x="61" y="19"/>
                    <a:pt x="80" y="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78" y="23"/>
                    <a:pt x="62" y="29"/>
                    <a:pt x="4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3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2" name="Freeform 339"/>
            <p:cNvSpPr/>
            <p:nvPr/>
          </p:nvSpPr>
          <p:spPr bwMode="auto">
            <a:xfrm>
              <a:off x="6003925" y="3602038"/>
              <a:ext cx="187325" cy="80963"/>
            </a:xfrm>
            <a:custGeom>
              <a:avLst/>
              <a:gdLst>
                <a:gd name="T0" fmla="*/ 25 w 49"/>
                <a:gd name="T1" fmla="*/ 21 h 21"/>
                <a:gd name="T2" fmla="*/ 0 w 49"/>
                <a:gd name="T3" fmla="*/ 11 h 21"/>
                <a:gd name="T4" fmla="*/ 10 w 49"/>
                <a:gd name="T5" fmla="*/ 0 h 21"/>
                <a:gd name="T6" fmla="*/ 39 w 49"/>
                <a:gd name="T7" fmla="*/ 0 h 21"/>
                <a:gd name="T8" fmla="*/ 49 w 49"/>
                <a:gd name="T9" fmla="*/ 11 h 21"/>
                <a:gd name="T10" fmla="*/ 25 w 49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1">
                  <a:moveTo>
                    <a:pt x="25" y="21"/>
                  </a:moveTo>
                  <a:cubicBezTo>
                    <a:pt x="16" y="21"/>
                    <a:pt x="7" y="17"/>
                    <a:pt x="0" y="1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8" y="8"/>
                    <a:pt x="31" y="8"/>
                    <a:pt x="39" y="0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2" y="17"/>
                    <a:pt x="34" y="21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3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0" name="燕尾形 149"/>
          <p:cNvSpPr/>
          <p:nvPr/>
        </p:nvSpPr>
        <p:spPr>
          <a:xfrm>
            <a:off x="3166244" y="4545112"/>
            <a:ext cx="171454" cy="230416"/>
          </a:xfrm>
          <a:prstGeom prst="chevron">
            <a:avLst/>
          </a:prstGeom>
          <a:solidFill>
            <a:srgbClr val="E11F26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2574" tIns="36287" rIns="72574" bIns="36287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zh-CN" altLang="en-US" sz="143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51" name="组合 150"/>
          <p:cNvGrpSpPr/>
          <p:nvPr/>
        </p:nvGrpSpPr>
        <p:grpSpPr>
          <a:xfrm>
            <a:off x="950101" y="4157515"/>
            <a:ext cx="2108063" cy="882390"/>
            <a:chOff x="1068797" y="2701101"/>
            <a:chExt cx="2108063" cy="882390"/>
          </a:xfrm>
        </p:grpSpPr>
        <p:sp>
          <p:nvSpPr>
            <p:cNvPr id="152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153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cs typeface="+mn-ea"/>
                  <a:sym typeface="+mn-lt"/>
                </a:rPr>
                <a:t>标题文档</a:t>
              </a:r>
            </a:p>
          </p:txBody>
        </p:sp>
      </p:grpSp>
      <p:sp>
        <p:nvSpPr>
          <p:cNvPr id="154" name="燕尾形 153"/>
          <p:cNvSpPr/>
          <p:nvPr/>
        </p:nvSpPr>
        <p:spPr>
          <a:xfrm>
            <a:off x="5746482" y="4545112"/>
            <a:ext cx="171454" cy="230416"/>
          </a:xfrm>
          <a:prstGeom prst="chevron">
            <a:avLst/>
          </a:prstGeom>
          <a:solidFill>
            <a:srgbClr val="E11F26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2574" tIns="36287" rIns="72574" bIns="36287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zh-CN" altLang="en-US" sz="143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55" name="组合 154"/>
          <p:cNvGrpSpPr/>
          <p:nvPr/>
        </p:nvGrpSpPr>
        <p:grpSpPr>
          <a:xfrm>
            <a:off x="3530339" y="4157515"/>
            <a:ext cx="2108063" cy="882390"/>
            <a:chOff x="1068797" y="2701101"/>
            <a:chExt cx="2108063" cy="882390"/>
          </a:xfrm>
        </p:grpSpPr>
        <p:sp>
          <p:nvSpPr>
            <p:cNvPr id="156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157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cs typeface="+mn-ea"/>
                  <a:sym typeface="+mn-lt"/>
                </a:rPr>
                <a:t>标题文档</a:t>
              </a:r>
            </a:p>
          </p:txBody>
        </p:sp>
      </p:grpSp>
      <p:sp>
        <p:nvSpPr>
          <p:cNvPr id="158" name="燕尾形 157"/>
          <p:cNvSpPr/>
          <p:nvPr/>
        </p:nvSpPr>
        <p:spPr>
          <a:xfrm>
            <a:off x="8326720" y="4545112"/>
            <a:ext cx="171454" cy="230416"/>
          </a:xfrm>
          <a:prstGeom prst="chevron">
            <a:avLst/>
          </a:prstGeom>
          <a:solidFill>
            <a:srgbClr val="E11F26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2574" tIns="36287" rIns="72574" bIns="36287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zh-CN" altLang="en-US" sz="143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59" name="组合 158"/>
          <p:cNvGrpSpPr/>
          <p:nvPr/>
        </p:nvGrpSpPr>
        <p:grpSpPr>
          <a:xfrm>
            <a:off x="6110577" y="4157515"/>
            <a:ext cx="2108063" cy="882390"/>
            <a:chOff x="1068797" y="2701101"/>
            <a:chExt cx="2108063" cy="882390"/>
          </a:xfrm>
        </p:grpSpPr>
        <p:sp>
          <p:nvSpPr>
            <p:cNvPr id="160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161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cs typeface="+mn-ea"/>
                  <a:sym typeface="+mn-lt"/>
                </a:rPr>
                <a:t>标题文档</a:t>
              </a:r>
            </a:p>
          </p:txBody>
        </p:sp>
      </p:grpSp>
      <p:sp>
        <p:nvSpPr>
          <p:cNvPr id="162" name="燕尾形 161"/>
          <p:cNvSpPr/>
          <p:nvPr/>
        </p:nvSpPr>
        <p:spPr>
          <a:xfrm>
            <a:off x="10906958" y="4545112"/>
            <a:ext cx="171454" cy="230416"/>
          </a:xfrm>
          <a:prstGeom prst="chevron">
            <a:avLst/>
          </a:prstGeom>
          <a:solidFill>
            <a:srgbClr val="E11F26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2574" tIns="36287" rIns="72574" bIns="36287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zh-CN" altLang="en-US" sz="143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63" name="组合 162"/>
          <p:cNvGrpSpPr/>
          <p:nvPr/>
        </p:nvGrpSpPr>
        <p:grpSpPr>
          <a:xfrm>
            <a:off x="8690815" y="4157515"/>
            <a:ext cx="2108063" cy="882390"/>
            <a:chOff x="1068797" y="2701101"/>
            <a:chExt cx="2108063" cy="882390"/>
          </a:xfrm>
        </p:grpSpPr>
        <p:sp>
          <p:nvSpPr>
            <p:cNvPr id="164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165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cs typeface="+mn-ea"/>
                  <a:sym typeface="+mn-lt"/>
                </a:rPr>
                <a:t>标题文档</a:t>
              </a:r>
            </a:p>
          </p:txBody>
        </p:sp>
      </p:grpSp>
      <p:sp>
        <p:nvSpPr>
          <p:cNvPr id="48" name="文本框 1"/>
          <p:cNvSpPr txBox="1"/>
          <p:nvPr/>
        </p:nvSpPr>
        <p:spPr>
          <a:xfrm>
            <a:off x="696692" y="60839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概述：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" grpId="0" animBg="1"/>
      <p:bldP spid="154" grpId="0" animBg="1"/>
      <p:bldP spid="158" grpId="0" animBg="1"/>
      <p:bldP spid="16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4476476" y="4889088"/>
            <a:ext cx="1281280" cy="12812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6" name="同心圆 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30" kern="0">
                <a:solidFill>
                  <a:srgbClr val="20B2AA"/>
                </a:solidFill>
                <a:cs typeface="+mn-ea"/>
                <a:sym typeface="+mn-lt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30" kern="0">
                <a:solidFill>
                  <a:srgbClr val="20B2A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206580" y="3836096"/>
            <a:ext cx="1281280" cy="12812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9" name="同心圆 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30" kern="0">
                <a:solidFill>
                  <a:srgbClr val="20B2AA"/>
                </a:solidFill>
                <a:cs typeface="+mn-ea"/>
                <a:sym typeface="+mn-lt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30" kern="0">
                <a:solidFill>
                  <a:srgbClr val="20B2A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933472" y="2812906"/>
            <a:ext cx="1281280" cy="12812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2" name="同心圆 6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30" kern="0">
                <a:solidFill>
                  <a:srgbClr val="20B2AA"/>
                </a:solidFill>
                <a:cs typeface="+mn-ea"/>
                <a:sym typeface="+mn-lt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30" kern="0">
                <a:solidFill>
                  <a:srgbClr val="20B2A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685961" y="1767264"/>
            <a:ext cx="1281280" cy="12812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5" name="同心圆 6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30" kern="0">
                <a:solidFill>
                  <a:srgbClr val="20B2AA"/>
                </a:solidFill>
                <a:cs typeface="+mn-ea"/>
                <a:sym typeface="+mn-lt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30" kern="0">
                <a:solidFill>
                  <a:srgbClr val="20B2AA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7" name="标题 11"/>
          <p:cNvSpPr txBox="1"/>
          <p:nvPr/>
        </p:nvSpPr>
        <p:spPr>
          <a:xfrm>
            <a:off x="6947028" y="2509901"/>
            <a:ext cx="762396" cy="275039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490" b="1" dirty="0">
                <a:solidFill>
                  <a:srgbClr val="20B2AA"/>
                </a:solidFill>
                <a:latin typeface="+mn-lt"/>
                <a:ea typeface="+mn-ea"/>
                <a:cs typeface="+mn-ea"/>
                <a:sym typeface="+mn-lt"/>
              </a:rPr>
              <a:t>part4</a:t>
            </a:r>
            <a:endParaRPr lang="zh-CN" altLang="en-US" sz="3490" b="1" dirty="0">
              <a:solidFill>
                <a:srgbClr val="20B2AA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7061752" y="1994825"/>
            <a:ext cx="493440" cy="483827"/>
            <a:chOff x="5730875" y="3073401"/>
            <a:chExt cx="733425" cy="719138"/>
          </a:xfrm>
          <a:solidFill>
            <a:srgbClr val="E11F26"/>
          </a:solidFill>
        </p:grpSpPr>
        <p:sp>
          <p:nvSpPr>
            <p:cNvPr id="69" name="Freeform 337"/>
            <p:cNvSpPr/>
            <p:nvPr/>
          </p:nvSpPr>
          <p:spPr bwMode="auto">
            <a:xfrm>
              <a:off x="5730875" y="3073401"/>
              <a:ext cx="733425" cy="471488"/>
            </a:xfrm>
            <a:custGeom>
              <a:avLst/>
              <a:gdLst>
                <a:gd name="T0" fmla="*/ 193 w 193"/>
                <a:gd name="T1" fmla="*/ 84 h 124"/>
                <a:gd name="T2" fmla="*/ 153 w 193"/>
                <a:gd name="T3" fmla="*/ 44 h 124"/>
                <a:gd name="T4" fmla="*/ 141 w 193"/>
                <a:gd name="T5" fmla="*/ 46 h 124"/>
                <a:gd name="T6" fmla="*/ 91 w 193"/>
                <a:gd name="T7" fmla="*/ 0 h 124"/>
                <a:gd name="T8" fmla="*/ 40 w 193"/>
                <a:gd name="T9" fmla="*/ 51 h 124"/>
                <a:gd name="T10" fmla="*/ 41 w 193"/>
                <a:gd name="T11" fmla="*/ 61 h 124"/>
                <a:gd name="T12" fmla="*/ 31 w 193"/>
                <a:gd name="T13" fmla="*/ 61 h 124"/>
                <a:gd name="T14" fmla="*/ 0 w 193"/>
                <a:gd name="T15" fmla="*/ 92 h 124"/>
                <a:gd name="T16" fmla="*/ 31 w 193"/>
                <a:gd name="T17" fmla="*/ 124 h 124"/>
                <a:gd name="T18" fmla="*/ 157 w 193"/>
                <a:gd name="T19" fmla="*/ 124 h 124"/>
                <a:gd name="T20" fmla="*/ 180 w 193"/>
                <a:gd name="T21" fmla="*/ 113 h 124"/>
                <a:gd name="T22" fmla="*/ 193 w 193"/>
                <a:gd name="T23" fmla="*/ 8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3" h="124">
                  <a:moveTo>
                    <a:pt x="193" y="84"/>
                  </a:moveTo>
                  <a:cubicBezTo>
                    <a:pt x="193" y="62"/>
                    <a:pt x="176" y="44"/>
                    <a:pt x="153" y="44"/>
                  </a:cubicBezTo>
                  <a:cubicBezTo>
                    <a:pt x="149" y="44"/>
                    <a:pt x="145" y="44"/>
                    <a:pt x="141" y="46"/>
                  </a:cubicBezTo>
                  <a:cubicBezTo>
                    <a:pt x="139" y="20"/>
                    <a:pt x="117" y="0"/>
                    <a:pt x="91" y="0"/>
                  </a:cubicBezTo>
                  <a:cubicBezTo>
                    <a:pt x="62" y="0"/>
                    <a:pt x="40" y="23"/>
                    <a:pt x="40" y="51"/>
                  </a:cubicBezTo>
                  <a:cubicBezTo>
                    <a:pt x="40" y="54"/>
                    <a:pt x="40" y="57"/>
                    <a:pt x="4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14" y="61"/>
                    <a:pt x="0" y="75"/>
                    <a:pt x="0" y="92"/>
                  </a:cubicBezTo>
                  <a:cubicBezTo>
                    <a:pt x="0" y="109"/>
                    <a:pt x="14" y="124"/>
                    <a:pt x="31" y="124"/>
                  </a:cubicBezTo>
                  <a:cubicBezTo>
                    <a:pt x="157" y="124"/>
                    <a:pt x="157" y="124"/>
                    <a:pt x="157" y="124"/>
                  </a:cubicBezTo>
                  <a:cubicBezTo>
                    <a:pt x="166" y="124"/>
                    <a:pt x="175" y="120"/>
                    <a:pt x="180" y="113"/>
                  </a:cubicBezTo>
                  <a:cubicBezTo>
                    <a:pt x="188" y="106"/>
                    <a:pt x="193" y="95"/>
                    <a:pt x="19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30" kern="0">
                <a:solidFill>
                  <a:srgbClr val="20B2AA"/>
                </a:solidFill>
                <a:cs typeface="+mn-ea"/>
                <a:sym typeface="+mn-lt"/>
              </a:endParaRPr>
            </a:p>
          </p:txBody>
        </p:sp>
        <p:sp>
          <p:nvSpPr>
            <p:cNvPr id="70" name="Freeform 338"/>
            <p:cNvSpPr/>
            <p:nvPr/>
          </p:nvSpPr>
          <p:spPr bwMode="auto">
            <a:xfrm>
              <a:off x="5924550" y="3683001"/>
              <a:ext cx="346075" cy="109538"/>
            </a:xfrm>
            <a:custGeom>
              <a:avLst/>
              <a:gdLst>
                <a:gd name="T0" fmla="*/ 46 w 91"/>
                <a:gd name="T1" fmla="*/ 29 h 29"/>
                <a:gd name="T2" fmla="*/ 0 w 91"/>
                <a:gd name="T3" fmla="*/ 10 h 29"/>
                <a:gd name="T4" fmla="*/ 11 w 91"/>
                <a:gd name="T5" fmla="*/ 0 h 29"/>
                <a:gd name="T6" fmla="*/ 80 w 91"/>
                <a:gd name="T7" fmla="*/ 0 h 29"/>
                <a:gd name="T8" fmla="*/ 91 w 91"/>
                <a:gd name="T9" fmla="*/ 10 h 29"/>
                <a:gd name="T10" fmla="*/ 46 w 91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29">
                  <a:moveTo>
                    <a:pt x="46" y="29"/>
                  </a:moveTo>
                  <a:cubicBezTo>
                    <a:pt x="29" y="29"/>
                    <a:pt x="13" y="23"/>
                    <a:pt x="0" y="1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0" y="19"/>
                    <a:pt x="61" y="19"/>
                    <a:pt x="80" y="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78" y="23"/>
                    <a:pt x="62" y="29"/>
                    <a:pt x="4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30" kern="0">
                <a:solidFill>
                  <a:srgbClr val="20B2AA"/>
                </a:solidFill>
                <a:cs typeface="+mn-ea"/>
                <a:sym typeface="+mn-lt"/>
              </a:endParaRPr>
            </a:p>
          </p:txBody>
        </p:sp>
        <p:sp>
          <p:nvSpPr>
            <p:cNvPr id="71" name="Freeform 339"/>
            <p:cNvSpPr/>
            <p:nvPr/>
          </p:nvSpPr>
          <p:spPr bwMode="auto">
            <a:xfrm>
              <a:off x="6003925" y="3602038"/>
              <a:ext cx="187325" cy="80963"/>
            </a:xfrm>
            <a:custGeom>
              <a:avLst/>
              <a:gdLst>
                <a:gd name="T0" fmla="*/ 25 w 49"/>
                <a:gd name="T1" fmla="*/ 21 h 21"/>
                <a:gd name="T2" fmla="*/ 0 w 49"/>
                <a:gd name="T3" fmla="*/ 11 h 21"/>
                <a:gd name="T4" fmla="*/ 10 w 49"/>
                <a:gd name="T5" fmla="*/ 0 h 21"/>
                <a:gd name="T6" fmla="*/ 39 w 49"/>
                <a:gd name="T7" fmla="*/ 0 h 21"/>
                <a:gd name="T8" fmla="*/ 49 w 49"/>
                <a:gd name="T9" fmla="*/ 11 h 21"/>
                <a:gd name="T10" fmla="*/ 25 w 49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1">
                  <a:moveTo>
                    <a:pt x="25" y="21"/>
                  </a:moveTo>
                  <a:cubicBezTo>
                    <a:pt x="16" y="21"/>
                    <a:pt x="7" y="17"/>
                    <a:pt x="0" y="1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8" y="8"/>
                    <a:pt x="31" y="8"/>
                    <a:pt x="39" y="0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2" y="17"/>
                    <a:pt x="34" y="21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30" kern="0">
                <a:solidFill>
                  <a:srgbClr val="20B2AA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2" name="标题 11"/>
          <p:cNvSpPr txBox="1"/>
          <p:nvPr/>
        </p:nvSpPr>
        <p:spPr>
          <a:xfrm>
            <a:off x="6204061" y="3595776"/>
            <a:ext cx="762396" cy="275039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490" b="1" dirty="0">
                <a:solidFill>
                  <a:srgbClr val="20B2AA"/>
                </a:solidFill>
                <a:latin typeface="+mn-lt"/>
                <a:ea typeface="+mn-ea"/>
                <a:cs typeface="+mn-ea"/>
                <a:sym typeface="+mn-lt"/>
              </a:rPr>
              <a:t>part3</a:t>
            </a:r>
            <a:endParaRPr lang="zh-CN" altLang="en-US" sz="3490" b="1" dirty="0">
              <a:solidFill>
                <a:srgbClr val="20B2AA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3" name="Freeform 258"/>
          <p:cNvSpPr/>
          <p:nvPr/>
        </p:nvSpPr>
        <p:spPr bwMode="auto">
          <a:xfrm>
            <a:off x="6313611" y="3036640"/>
            <a:ext cx="481307" cy="473748"/>
          </a:xfrm>
          <a:custGeom>
            <a:avLst/>
            <a:gdLst>
              <a:gd name="T0" fmla="*/ 148 w 159"/>
              <a:gd name="T1" fmla="*/ 107 h 156"/>
              <a:gd name="T2" fmla="*/ 118 w 159"/>
              <a:gd name="T3" fmla="*/ 101 h 156"/>
              <a:gd name="T4" fmla="*/ 93 w 159"/>
              <a:gd name="T5" fmla="*/ 76 h 156"/>
              <a:gd name="T6" fmla="*/ 124 w 159"/>
              <a:gd name="T7" fmla="*/ 44 h 156"/>
              <a:gd name="T8" fmla="*/ 133 w 159"/>
              <a:gd name="T9" fmla="*/ 43 h 156"/>
              <a:gd name="T10" fmla="*/ 148 w 159"/>
              <a:gd name="T11" fmla="*/ 19 h 156"/>
              <a:gd name="T12" fmla="*/ 140 w 159"/>
              <a:gd name="T13" fmla="*/ 11 h 156"/>
              <a:gd name="T14" fmla="*/ 116 w 159"/>
              <a:gd name="T15" fmla="*/ 26 h 156"/>
              <a:gd name="T16" fmla="*/ 115 w 159"/>
              <a:gd name="T17" fmla="*/ 35 h 156"/>
              <a:gd name="T18" fmla="*/ 84 w 159"/>
              <a:gd name="T19" fmla="*/ 66 h 156"/>
              <a:gd name="T20" fmla="*/ 56 w 159"/>
              <a:gd name="T21" fmla="*/ 39 h 156"/>
              <a:gd name="T22" fmla="*/ 50 w 159"/>
              <a:gd name="T23" fmla="*/ 9 h 156"/>
              <a:gd name="T24" fmla="*/ 32 w 159"/>
              <a:gd name="T25" fmla="*/ 0 h 156"/>
              <a:gd name="T26" fmla="*/ 44 w 159"/>
              <a:gd name="T27" fmla="*/ 12 h 156"/>
              <a:gd name="T28" fmla="*/ 39 w 159"/>
              <a:gd name="T29" fmla="*/ 32 h 156"/>
              <a:gd name="T30" fmla="*/ 19 w 159"/>
              <a:gd name="T31" fmla="*/ 37 h 156"/>
              <a:gd name="T32" fmla="*/ 3 w 159"/>
              <a:gd name="T33" fmla="*/ 20 h 156"/>
              <a:gd name="T34" fmla="*/ 10 w 159"/>
              <a:gd name="T35" fmla="*/ 49 h 156"/>
              <a:gd name="T36" fmla="*/ 41 w 159"/>
              <a:gd name="T37" fmla="*/ 55 h 156"/>
              <a:gd name="T38" fmla="*/ 65 w 159"/>
              <a:gd name="T39" fmla="*/ 79 h 156"/>
              <a:gd name="T40" fmla="*/ 13 w 159"/>
              <a:gd name="T41" fmla="*/ 130 h 156"/>
              <a:gd name="T42" fmla="*/ 13 w 159"/>
              <a:gd name="T43" fmla="*/ 145 h 156"/>
              <a:gd name="T44" fmla="*/ 14 w 159"/>
              <a:gd name="T45" fmla="*/ 146 h 156"/>
              <a:gd name="T46" fmla="*/ 29 w 159"/>
              <a:gd name="T47" fmla="*/ 146 h 156"/>
              <a:gd name="T48" fmla="*/ 80 w 159"/>
              <a:gd name="T49" fmla="*/ 95 h 156"/>
              <a:gd name="T50" fmla="*/ 102 w 159"/>
              <a:gd name="T51" fmla="*/ 117 h 156"/>
              <a:gd name="T52" fmla="*/ 108 w 159"/>
              <a:gd name="T53" fmla="*/ 147 h 156"/>
              <a:gd name="T54" fmla="*/ 132 w 159"/>
              <a:gd name="T55" fmla="*/ 155 h 156"/>
              <a:gd name="T56" fmla="*/ 117 w 159"/>
              <a:gd name="T57" fmla="*/ 140 h 156"/>
              <a:gd name="T58" fmla="*/ 121 w 159"/>
              <a:gd name="T59" fmla="*/ 124 h 156"/>
              <a:gd name="T60" fmla="*/ 137 w 159"/>
              <a:gd name="T61" fmla="*/ 120 h 156"/>
              <a:gd name="T62" fmla="*/ 155 w 159"/>
              <a:gd name="T63" fmla="*/ 138 h 156"/>
              <a:gd name="T64" fmla="*/ 148 w 159"/>
              <a:gd name="T65" fmla="*/ 107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9" h="156">
                <a:moveTo>
                  <a:pt x="148" y="107"/>
                </a:moveTo>
                <a:cubicBezTo>
                  <a:pt x="140" y="99"/>
                  <a:pt x="128" y="97"/>
                  <a:pt x="118" y="101"/>
                </a:cubicBezTo>
                <a:cubicBezTo>
                  <a:pt x="93" y="76"/>
                  <a:pt x="93" y="76"/>
                  <a:pt x="93" y="76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33" y="43"/>
                  <a:pt x="133" y="43"/>
                  <a:pt x="133" y="43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0" y="11"/>
                  <a:pt x="140" y="11"/>
                  <a:pt x="140" y="11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84" y="66"/>
                  <a:pt x="84" y="66"/>
                  <a:pt x="84" y="66"/>
                </a:cubicBezTo>
                <a:cubicBezTo>
                  <a:pt x="56" y="39"/>
                  <a:pt x="56" y="39"/>
                  <a:pt x="56" y="39"/>
                </a:cubicBezTo>
                <a:cubicBezTo>
                  <a:pt x="60" y="29"/>
                  <a:pt x="58" y="17"/>
                  <a:pt x="50" y="9"/>
                </a:cubicBezTo>
                <a:cubicBezTo>
                  <a:pt x="45" y="4"/>
                  <a:pt x="38" y="1"/>
                  <a:pt x="32" y="0"/>
                </a:cubicBezTo>
                <a:cubicBezTo>
                  <a:pt x="44" y="12"/>
                  <a:pt x="44" y="12"/>
                  <a:pt x="44" y="12"/>
                </a:cubicBezTo>
                <a:cubicBezTo>
                  <a:pt x="39" y="32"/>
                  <a:pt x="39" y="32"/>
                  <a:pt x="39" y="32"/>
                </a:cubicBezTo>
                <a:cubicBezTo>
                  <a:pt x="19" y="37"/>
                  <a:pt x="19" y="37"/>
                  <a:pt x="19" y="37"/>
                </a:cubicBezTo>
                <a:cubicBezTo>
                  <a:pt x="3" y="20"/>
                  <a:pt x="3" y="20"/>
                  <a:pt x="3" y="20"/>
                </a:cubicBezTo>
                <a:cubicBezTo>
                  <a:pt x="0" y="30"/>
                  <a:pt x="2" y="41"/>
                  <a:pt x="10" y="49"/>
                </a:cubicBezTo>
                <a:cubicBezTo>
                  <a:pt x="18" y="57"/>
                  <a:pt x="30" y="59"/>
                  <a:pt x="41" y="55"/>
                </a:cubicBezTo>
                <a:cubicBezTo>
                  <a:pt x="65" y="79"/>
                  <a:pt x="65" y="79"/>
                  <a:pt x="65" y="7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9" y="134"/>
                  <a:pt x="9" y="141"/>
                  <a:pt x="13" y="145"/>
                </a:cubicBezTo>
                <a:cubicBezTo>
                  <a:pt x="14" y="146"/>
                  <a:pt x="14" y="146"/>
                  <a:pt x="14" y="146"/>
                </a:cubicBezTo>
                <a:cubicBezTo>
                  <a:pt x="18" y="150"/>
                  <a:pt x="25" y="150"/>
                  <a:pt x="29" y="146"/>
                </a:cubicBezTo>
                <a:cubicBezTo>
                  <a:pt x="80" y="95"/>
                  <a:pt x="80" y="95"/>
                  <a:pt x="80" y="95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98" y="127"/>
                  <a:pt x="100" y="139"/>
                  <a:pt x="108" y="147"/>
                </a:cubicBezTo>
                <a:cubicBezTo>
                  <a:pt x="115" y="154"/>
                  <a:pt x="124" y="156"/>
                  <a:pt x="132" y="155"/>
                </a:cubicBezTo>
                <a:cubicBezTo>
                  <a:pt x="117" y="140"/>
                  <a:pt x="117" y="140"/>
                  <a:pt x="117" y="140"/>
                </a:cubicBezTo>
                <a:cubicBezTo>
                  <a:pt x="121" y="124"/>
                  <a:pt x="121" y="124"/>
                  <a:pt x="121" y="124"/>
                </a:cubicBezTo>
                <a:cubicBezTo>
                  <a:pt x="137" y="120"/>
                  <a:pt x="137" y="120"/>
                  <a:pt x="137" y="120"/>
                </a:cubicBezTo>
                <a:cubicBezTo>
                  <a:pt x="155" y="138"/>
                  <a:pt x="155" y="138"/>
                  <a:pt x="155" y="138"/>
                </a:cubicBezTo>
                <a:cubicBezTo>
                  <a:pt x="159" y="127"/>
                  <a:pt x="157" y="115"/>
                  <a:pt x="148" y="107"/>
                </a:cubicBezTo>
                <a:close/>
              </a:path>
            </a:pathLst>
          </a:custGeom>
          <a:solidFill>
            <a:srgbClr val="E11F26"/>
          </a:solidFill>
          <a:ln>
            <a:noFill/>
          </a:ln>
        </p:spPr>
        <p:txBody>
          <a:bodyPr vert="horz" wrap="square" lIns="72574" tIns="36287" rIns="72574" bIns="36287" numCol="1" anchor="t" anchorCtr="0" compatLnSpc="1"/>
          <a:lstStyle/>
          <a:p>
            <a:pPr>
              <a:defRPr/>
            </a:pPr>
            <a:endParaRPr lang="zh-CN" altLang="en-US" sz="1430" kern="0">
              <a:solidFill>
                <a:srgbClr val="20B2AA"/>
              </a:solidFill>
              <a:cs typeface="+mn-ea"/>
              <a:sym typeface="+mn-lt"/>
            </a:endParaRPr>
          </a:p>
        </p:txBody>
      </p:sp>
      <p:sp>
        <p:nvSpPr>
          <p:cNvPr id="74" name="标题 11"/>
          <p:cNvSpPr txBox="1"/>
          <p:nvPr/>
        </p:nvSpPr>
        <p:spPr>
          <a:xfrm>
            <a:off x="5461094" y="4624500"/>
            <a:ext cx="762396" cy="275039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490" b="1" dirty="0">
                <a:solidFill>
                  <a:srgbClr val="20B2AA"/>
                </a:solidFill>
                <a:latin typeface="+mn-lt"/>
                <a:ea typeface="+mn-ea"/>
                <a:cs typeface="+mn-ea"/>
                <a:sym typeface="+mn-lt"/>
              </a:rPr>
              <a:t>part2</a:t>
            </a:r>
            <a:endParaRPr lang="zh-CN" altLang="en-US" sz="3490" b="1" dirty="0">
              <a:solidFill>
                <a:srgbClr val="20B2AA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5584712" y="4084402"/>
            <a:ext cx="500207" cy="489916"/>
            <a:chOff x="5711825" y="3052763"/>
            <a:chExt cx="771525" cy="755651"/>
          </a:xfrm>
          <a:solidFill>
            <a:srgbClr val="E11F26"/>
          </a:solidFill>
        </p:grpSpPr>
        <p:sp>
          <p:nvSpPr>
            <p:cNvPr id="76" name="Freeform 147"/>
            <p:cNvSpPr>
              <a:spLocks noEditPoints="1"/>
            </p:cNvSpPr>
            <p:nvPr/>
          </p:nvSpPr>
          <p:spPr bwMode="auto">
            <a:xfrm>
              <a:off x="5929313" y="3052763"/>
              <a:ext cx="398463" cy="501650"/>
            </a:xfrm>
            <a:custGeom>
              <a:avLst/>
              <a:gdLst>
                <a:gd name="T0" fmla="*/ 52 w 105"/>
                <a:gd name="T1" fmla="*/ 0 h 132"/>
                <a:gd name="T2" fmla="*/ 0 w 105"/>
                <a:gd name="T3" fmla="*/ 52 h 132"/>
                <a:gd name="T4" fmla="*/ 52 w 105"/>
                <a:gd name="T5" fmla="*/ 132 h 132"/>
                <a:gd name="T6" fmla="*/ 105 w 105"/>
                <a:gd name="T7" fmla="*/ 52 h 132"/>
                <a:gd name="T8" fmla="*/ 52 w 105"/>
                <a:gd name="T9" fmla="*/ 0 h 132"/>
                <a:gd name="T10" fmla="*/ 52 w 105"/>
                <a:gd name="T11" fmla="*/ 80 h 132"/>
                <a:gd name="T12" fmla="*/ 25 w 105"/>
                <a:gd name="T13" fmla="*/ 52 h 132"/>
                <a:gd name="T14" fmla="*/ 52 w 105"/>
                <a:gd name="T15" fmla="*/ 25 h 132"/>
                <a:gd name="T16" fmla="*/ 80 w 105"/>
                <a:gd name="T17" fmla="*/ 52 h 132"/>
                <a:gd name="T18" fmla="*/ 52 w 105"/>
                <a:gd name="T19" fmla="*/ 8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132">
                  <a:moveTo>
                    <a:pt x="52" y="0"/>
                  </a:moveTo>
                  <a:cubicBezTo>
                    <a:pt x="24" y="0"/>
                    <a:pt x="0" y="23"/>
                    <a:pt x="0" y="52"/>
                  </a:cubicBezTo>
                  <a:cubicBezTo>
                    <a:pt x="0" y="81"/>
                    <a:pt x="52" y="132"/>
                    <a:pt x="52" y="132"/>
                  </a:cubicBezTo>
                  <a:cubicBezTo>
                    <a:pt x="52" y="132"/>
                    <a:pt x="105" y="81"/>
                    <a:pt x="105" y="52"/>
                  </a:cubicBezTo>
                  <a:cubicBezTo>
                    <a:pt x="105" y="23"/>
                    <a:pt x="81" y="0"/>
                    <a:pt x="52" y="0"/>
                  </a:cubicBezTo>
                  <a:close/>
                  <a:moveTo>
                    <a:pt x="52" y="80"/>
                  </a:moveTo>
                  <a:cubicBezTo>
                    <a:pt x="37" y="80"/>
                    <a:pt x="25" y="68"/>
                    <a:pt x="25" y="52"/>
                  </a:cubicBezTo>
                  <a:cubicBezTo>
                    <a:pt x="25" y="37"/>
                    <a:pt x="37" y="25"/>
                    <a:pt x="52" y="25"/>
                  </a:cubicBezTo>
                  <a:cubicBezTo>
                    <a:pt x="68" y="25"/>
                    <a:pt x="80" y="37"/>
                    <a:pt x="80" y="52"/>
                  </a:cubicBezTo>
                  <a:cubicBezTo>
                    <a:pt x="80" y="68"/>
                    <a:pt x="68" y="80"/>
                    <a:pt x="52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30" kern="0">
                <a:solidFill>
                  <a:srgbClr val="20B2AA"/>
                </a:solidFill>
                <a:cs typeface="+mn-ea"/>
                <a:sym typeface="+mn-lt"/>
              </a:endParaRPr>
            </a:p>
          </p:txBody>
        </p:sp>
        <p:sp>
          <p:nvSpPr>
            <p:cNvPr id="77" name="Freeform 148"/>
            <p:cNvSpPr>
              <a:spLocks noEditPoints="1"/>
            </p:cNvSpPr>
            <p:nvPr/>
          </p:nvSpPr>
          <p:spPr bwMode="auto">
            <a:xfrm>
              <a:off x="5711825" y="3540126"/>
              <a:ext cx="771525" cy="268288"/>
            </a:xfrm>
            <a:custGeom>
              <a:avLst/>
              <a:gdLst>
                <a:gd name="T0" fmla="*/ 165 w 203"/>
                <a:gd name="T1" fmla="*/ 71 h 71"/>
                <a:gd name="T2" fmla="*/ 162 w 203"/>
                <a:gd name="T3" fmla="*/ 70 h 71"/>
                <a:gd name="T4" fmla="*/ 126 w 203"/>
                <a:gd name="T5" fmla="*/ 50 h 71"/>
                <a:gd name="T6" fmla="*/ 80 w 203"/>
                <a:gd name="T7" fmla="*/ 68 h 71"/>
                <a:gd name="T8" fmla="*/ 74 w 203"/>
                <a:gd name="T9" fmla="*/ 68 h 71"/>
                <a:gd name="T10" fmla="*/ 45 w 203"/>
                <a:gd name="T11" fmla="*/ 43 h 71"/>
                <a:gd name="T12" fmla="*/ 8 w 203"/>
                <a:gd name="T13" fmla="*/ 57 h 71"/>
                <a:gd name="T14" fmla="*/ 1 w 203"/>
                <a:gd name="T15" fmla="*/ 54 h 71"/>
                <a:gd name="T16" fmla="*/ 4 w 203"/>
                <a:gd name="T17" fmla="*/ 46 h 71"/>
                <a:gd name="T18" fmla="*/ 82 w 203"/>
                <a:gd name="T19" fmla="*/ 7 h 71"/>
                <a:gd name="T20" fmla="*/ 87 w 203"/>
                <a:gd name="T21" fmla="*/ 7 h 71"/>
                <a:gd name="T22" fmla="*/ 109 w 203"/>
                <a:gd name="T23" fmla="*/ 18 h 71"/>
                <a:gd name="T24" fmla="*/ 158 w 203"/>
                <a:gd name="T25" fmla="*/ 0 h 71"/>
                <a:gd name="T26" fmla="*/ 162 w 203"/>
                <a:gd name="T27" fmla="*/ 1 h 71"/>
                <a:gd name="T28" fmla="*/ 200 w 203"/>
                <a:gd name="T29" fmla="*/ 19 h 71"/>
                <a:gd name="T30" fmla="*/ 203 w 203"/>
                <a:gd name="T31" fmla="*/ 23 h 71"/>
                <a:gd name="T32" fmla="*/ 202 w 203"/>
                <a:gd name="T33" fmla="*/ 28 h 71"/>
                <a:gd name="T34" fmla="*/ 169 w 203"/>
                <a:gd name="T35" fmla="*/ 69 h 71"/>
                <a:gd name="T36" fmla="*/ 165 w 203"/>
                <a:gd name="T37" fmla="*/ 71 h 71"/>
                <a:gd name="T38" fmla="*/ 127 w 203"/>
                <a:gd name="T39" fmla="*/ 38 h 71"/>
                <a:gd name="T40" fmla="*/ 130 w 203"/>
                <a:gd name="T41" fmla="*/ 38 h 71"/>
                <a:gd name="T42" fmla="*/ 163 w 203"/>
                <a:gd name="T43" fmla="*/ 58 h 71"/>
                <a:gd name="T44" fmla="*/ 188 w 203"/>
                <a:gd name="T45" fmla="*/ 27 h 71"/>
                <a:gd name="T46" fmla="*/ 159 w 203"/>
                <a:gd name="T47" fmla="*/ 12 h 71"/>
                <a:gd name="T48" fmla="*/ 110 w 203"/>
                <a:gd name="T49" fmla="*/ 30 h 71"/>
                <a:gd name="T50" fmla="*/ 106 w 203"/>
                <a:gd name="T51" fmla="*/ 30 h 71"/>
                <a:gd name="T52" fmla="*/ 84 w 203"/>
                <a:gd name="T53" fmla="*/ 19 h 71"/>
                <a:gd name="T54" fmla="*/ 53 w 203"/>
                <a:gd name="T55" fmla="*/ 35 h 71"/>
                <a:gd name="T56" fmla="*/ 79 w 203"/>
                <a:gd name="T57" fmla="*/ 56 h 71"/>
                <a:gd name="T58" fmla="*/ 125 w 203"/>
                <a:gd name="T59" fmla="*/ 38 h 71"/>
                <a:gd name="T60" fmla="*/ 127 w 203"/>
                <a:gd name="T61" fmla="*/ 3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3" h="71">
                  <a:moveTo>
                    <a:pt x="165" y="71"/>
                  </a:moveTo>
                  <a:cubicBezTo>
                    <a:pt x="164" y="71"/>
                    <a:pt x="163" y="71"/>
                    <a:pt x="162" y="70"/>
                  </a:cubicBezTo>
                  <a:cubicBezTo>
                    <a:pt x="126" y="50"/>
                    <a:pt x="126" y="50"/>
                    <a:pt x="126" y="50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78" y="69"/>
                    <a:pt x="76" y="69"/>
                    <a:pt x="74" y="68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5" y="58"/>
                    <a:pt x="2" y="57"/>
                    <a:pt x="1" y="54"/>
                  </a:cubicBezTo>
                  <a:cubicBezTo>
                    <a:pt x="0" y="51"/>
                    <a:pt x="1" y="48"/>
                    <a:pt x="4" y="4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3" y="6"/>
                    <a:pt x="85" y="6"/>
                    <a:pt x="87" y="7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9" y="0"/>
                    <a:pt x="161" y="0"/>
                    <a:pt x="162" y="1"/>
                  </a:cubicBezTo>
                  <a:cubicBezTo>
                    <a:pt x="200" y="19"/>
                    <a:pt x="200" y="19"/>
                    <a:pt x="200" y="19"/>
                  </a:cubicBezTo>
                  <a:cubicBezTo>
                    <a:pt x="202" y="20"/>
                    <a:pt x="203" y="22"/>
                    <a:pt x="203" y="23"/>
                  </a:cubicBezTo>
                  <a:cubicBezTo>
                    <a:pt x="203" y="25"/>
                    <a:pt x="203" y="27"/>
                    <a:pt x="202" y="28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8" y="71"/>
                    <a:pt x="166" y="71"/>
                    <a:pt x="165" y="71"/>
                  </a:cubicBezTo>
                  <a:close/>
                  <a:moveTo>
                    <a:pt x="127" y="38"/>
                  </a:moveTo>
                  <a:cubicBezTo>
                    <a:pt x="128" y="38"/>
                    <a:pt x="129" y="38"/>
                    <a:pt x="130" y="38"/>
                  </a:cubicBezTo>
                  <a:cubicBezTo>
                    <a:pt x="163" y="58"/>
                    <a:pt x="163" y="58"/>
                    <a:pt x="163" y="58"/>
                  </a:cubicBezTo>
                  <a:cubicBezTo>
                    <a:pt x="188" y="27"/>
                    <a:pt x="188" y="27"/>
                    <a:pt x="188" y="27"/>
                  </a:cubicBezTo>
                  <a:cubicBezTo>
                    <a:pt x="159" y="12"/>
                    <a:pt x="159" y="12"/>
                    <a:pt x="159" y="12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09" y="31"/>
                    <a:pt x="107" y="31"/>
                    <a:pt x="106" y="30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125" y="38"/>
                    <a:pt x="125" y="38"/>
                    <a:pt x="125" y="38"/>
                  </a:cubicBezTo>
                  <a:cubicBezTo>
                    <a:pt x="125" y="38"/>
                    <a:pt x="126" y="38"/>
                    <a:pt x="127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30" kern="0">
                <a:solidFill>
                  <a:srgbClr val="20B2AA"/>
                </a:solidFill>
                <a:cs typeface="+mn-ea"/>
                <a:sym typeface="+mn-lt"/>
              </a:endParaRPr>
            </a:p>
          </p:txBody>
        </p:sp>
        <p:sp>
          <p:nvSpPr>
            <p:cNvPr id="78" name="Freeform 149"/>
            <p:cNvSpPr/>
            <p:nvPr/>
          </p:nvSpPr>
          <p:spPr bwMode="auto">
            <a:xfrm>
              <a:off x="6167438" y="3535363"/>
              <a:ext cx="174625" cy="190500"/>
            </a:xfrm>
            <a:custGeom>
              <a:avLst/>
              <a:gdLst>
                <a:gd name="T0" fmla="*/ 7 w 46"/>
                <a:gd name="T1" fmla="*/ 50 h 50"/>
                <a:gd name="T2" fmla="*/ 3 w 46"/>
                <a:gd name="T3" fmla="*/ 49 h 50"/>
                <a:gd name="T4" fmla="*/ 2 w 46"/>
                <a:gd name="T5" fmla="*/ 41 h 50"/>
                <a:gd name="T6" fmla="*/ 35 w 46"/>
                <a:gd name="T7" fmla="*/ 3 h 50"/>
                <a:gd name="T8" fmla="*/ 44 w 46"/>
                <a:gd name="T9" fmla="*/ 3 h 50"/>
                <a:gd name="T10" fmla="*/ 44 w 46"/>
                <a:gd name="T11" fmla="*/ 11 h 50"/>
                <a:gd name="T12" fmla="*/ 11 w 46"/>
                <a:gd name="T13" fmla="*/ 48 h 50"/>
                <a:gd name="T14" fmla="*/ 7 w 46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50">
                  <a:moveTo>
                    <a:pt x="7" y="50"/>
                  </a:moveTo>
                  <a:cubicBezTo>
                    <a:pt x="5" y="50"/>
                    <a:pt x="4" y="50"/>
                    <a:pt x="3" y="49"/>
                  </a:cubicBezTo>
                  <a:cubicBezTo>
                    <a:pt x="0" y="47"/>
                    <a:pt x="0" y="43"/>
                    <a:pt x="2" y="41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7" y="1"/>
                    <a:pt x="41" y="0"/>
                    <a:pt x="44" y="3"/>
                  </a:cubicBezTo>
                  <a:cubicBezTo>
                    <a:pt x="46" y="5"/>
                    <a:pt x="46" y="8"/>
                    <a:pt x="44" y="11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50"/>
                    <a:pt x="8" y="50"/>
                    <a:pt x="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30" kern="0">
                <a:solidFill>
                  <a:srgbClr val="20B2AA"/>
                </a:solidFill>
                <a:cs typeface="+mn-ea"/>
                <a:sym typeface="+mn-lt"/>
              </a:endParaRPr>
            </a:p>
          </p:txBody>
        </p:sp>
        <p:sp>
          <p:nvSpPr>
            <p:cNvPr id="79" name="Freeform 150"/>
            <p:cNvSpPr/>
            <p:nvPr/>
          </p:nvSpPr>
          <p:spPr bwMode="auto">
            <a:xfrm>
              <a:off x="5981700" y="3608388"/>
              <a:ext cx="174625" cy="182563"/>
            </a:xfrm>
            <a:custGeom>
              <a:avLst/>
              <a:gdLst>
                <a:gd name="T0" fmla="*/ 6 w 46"/>
                <a:gd name="T1" fmla="*/ 48 h 48"/>
                <a:gd name="T2" fmla="*/ 2 w 46"/>
                <a:gd name="T3" fmla="*/ 47 h 48"/>
                <a:gd name="T4" fmla="*/ 2 w 46"/>
                <a:gd name="T5" fmla="*/ 39 h 48"/>
                <a:gd name="T6" fmla="*/ 35 w 46"/>
                <a:gd name="T7" fmla="*/ 3 h 48"/>
                <a:gd name="T8" fmla="*/ 43 w 46"/>
                <a:gd name="T9" fmla="*/ 2 h 48"/>
                <a:gd name="T10" fmla="*/ 43 w 46"/>
                <a:gd name="T11" fmla="*/ 10 h 48"/>
                <a:gd name="T12" fmla="*/ 11 w 46"/>
                <a:gd name="T13" fmla="*/ 46 h 48"/>
                <a:gd name="T14" fmla="*/ 6 w 46"/>
                <a:gd name="T1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48">
                  <a:moveTo>
                    <a:pt x="6" y="48"/>
                  </a:moveTo>
                  <a:cubicBezTo>
                    <a:pt x="5" y="48"/>
                    <a:pt x="3" y="48"/>
                    <a:pt x="2" y="47"/>
                  </a:cubicBezTo>
                  <a:cubicBezTo>
                    <a:pt x="0" y="45"/>
                    <a:pt x="0" y="41"/>
                    <a:pt x="2" y="39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7" y="1"/>
                    <a:pt x="40" y="0"/>
                    <a:pt x="43" y="2"/>
                  </a:cubicBezTo>
                  <a:cubicBezTo>
                    <a:pt x="45" y="5"/>
                    <a:pt x="46" y="8"/>
                    <a:pt x="43" y="10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9" y="48"/>
                    <a:pt x="8" y="48"/>
                    <a:pt x="6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defRPr/>
              </a:pPr>
              <a:endParaRPr lang="zh-CN" altLang="en-US" sz="1430" kern="0">
                <a:solidFill>
                  <a:srgbClr val="20B2AA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0" name="标题 11"/>
          <p:cNvSpPr txBox="1"/>
          <p:nvPr/>
        </p:nvSpPr>
        <p:spPr>
          <a:xfrm>
            <a:off x="4737556" y="5677492"/>
            <a:ext cx="762396" cy="275039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490" b="1" dirty="0">
                <a:solidFill>
                  <a:srgbClr val="20B2AA"/>
                </a:solidFill>
                <a:latin typeface="+mn-lt"/>
                <a:ea typeface="+mn-ea"/>
                <a:cs typeface="+mn-ea"/>
                <a:sym typeface="+mn-lt"/>
              </a:rPr>
              <a:t>part1</a:t>
            </a:r>
            <a:endParaRPr lang="zh-CN" altLang="en-US" sz="3490" b="1" dirty="0">
              <a:solidFill>
                <a:srgbClr val="20B2AA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1" name="Freeform 487"/>
          <p:cNvSpPr>
            <a:spLocks noEditPoints="1"/>
          </p:cNvSpPr>
          <p:nvPr/>
        </p:nvSpPr>
        <p:spPr bwMode="auto">
          <a:xfrm>
            <a:off x="4944617" y="5172690"/>
            <a:ext cx="339212" cy="379781"/>
          </a:xfrm>
          <a:custGeom>
            <a:avLst/>
            <a:gdLst>
              <a:gd name="T0" fmla="*/ 200 w 291"/>
              <a:gd name="T1" fmla="*/ 223 h 327"/>
              <a:gd name="T2" fmla="*/ 168 w 291"/>
              <a:gd name="T3" fmla="*/ 235 h 327"/>
              <a:gd name="T4" fmla="*/ 151 w 291"/>
              <a:gd name="T5" fmla="*/ 251 h 327"/>
              <a:gd name="T6" fmla="*/ 145 w 291"/>
              <a:gd name="T7" fmla="*/ 250 h 327"/>
              <a:gd name="T8" fmla="*/ 60 w 291"/>
              <a:gd name="T9" fmla="*/ 117 h 327"/>
              <a:gd name="T10" fmla="*/ 87 w 291"/>
              <a:gd name="T11" fmla="*/ 99 h 327"/>
              <a:gd name="T12" fmla="*/ 106 w 291"/>
              <a:gd name="T13" fmla="*/ 67 h 327"/>
              <a:gd name="T14" fmla="*/ 74 w 291"/>
              <a:gd name="T15" fmla="*/ 1 h 327"/>
              <a:gd name="T16" fmla="*/ 49 w 291"/>
              <a:gd name="T17" fmla="*/ 5 h 327"/>
              <a:gd name="T18" fmla="*/ 47 w 291"/>
              <a:gd name="T19" fmla="*/ 220 h 327"/>
              <a:gd name="T20" fmla="*/ 166 w 291"/>
              <a:gd name="T21" fmla="*/ 323 h 327"/>
              <a:gd name="T22" fmla="*/ 245 w 291"/>
              <a:gd name="T23" fmla="*/ 306 h 327"/>
              <a:gd name="T24" fmla="*/ 244 w 291"/>
              <a:gd name="T25" fmla="*/ 256 h 327"/>
              <a:gd name="T26" fmla="*/ 140 w 291"/>
              <a:gd name="T27" fmla="*/ 106 h 327"/>
              <a:gd name="T28" fmla="*/ 201 w 291"/>
              <a:gd name="T29" fmla="*/ 114 h 327"/>
              <a:gd name="T30" fmla="*/ 194 w 291"/>
              <a:gd name="T31" fmla="*/ 97 h 327"/>
              <a:gd name="T32" fmla="*/ 227 w 291"/>
              <a:gd name="T33" fmla="*/ 77 h 327"/>
              <a:gd name="T34" fmla="*/ 207 w 291"/>
              <a:gd name="T35" fmla="*/ 41 h 327"/>
              <a:gd name="T36" fmla="*/ 202 w 291"/>
              <a:gd name="T37" fmla="*/ 40 h 327"/>
              <a:gd name="T38" fmla="*/ 163 w 291"/>
              <a:gd name="T39" fmla="*/ 45 h 327"/>
              <a:gd name="T40" fmla="*/ 159 w 291"/>
              <a:gd name="T41" fmla="*/ 43 h 327"/>
              <a:gd name="T42" fmla="*/ 137 w 291"/>
              <a:gd name="T43" fmla="*/ 101 h 327"/>
              <a:gd name="T44" fmla="*/ 140 w 291"/>
              <a:gd name="T45" fmla="*/ 106 h 327"/>
              <a:gd name="T46" fmla="*/ 287 w 291"/>
              <a:gd name="T47" fmla="*/ 124 h 327"/>
              <a:gd name="T48" fmla="*/ 226 w 291"/>
              <a:gd name="T49" fmla="*/ 116 h 327"/>
              <a:gd name="T50" fmla="*/ 233 w 291"/>
              <a:gd name="T51" fmla="*/ 133 h 327"/>
              <a:gd name="T52" fmla="*/ 200 w 291"/>
              <a:gd name="T53" fmla="*/ 154 h 327"/>
              <a:gd name="T54" fmla="*/ 220 w 291"/>
              <a:gd name="T55" fmla="*/ 189 h 327"/>
              <a:gd name="T56" fmla="*/ 225 w 291"/>
              <a:gd name="T57" fmla="*/ 191 h 327"/>
              <a:gd name="T58" fmla="*/ 264 w 291"/>
              <a:gd name="T59" fmla="*/ 186 h 327"/>
              <a:gd name="T60" fmla="*/ 268 w 291"/>
              <a:gd name="T61" fmla="*/ 187 h 327"/>
              <a:gd name="T62" fmla="*/ 290 w 291"/>
              <a:gd name="T63" fmla="*/ 129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1" h="327">
                <a:moveTo>
                  <a:pt x="208" y="228"/>
                </a:moveTo>
                <a:cubicBezTo>
                  <a:pt x="205" y="225"/>
                  <a:pt x="202" y="223"/>
                  <a:pt x="200" y="223"/>
                </a:cubicBezTo>
                <a:cubicBezTo>
                  <a:pt x="198" y="222"/>
                  <a:pt x="195" y="222"/>
                  <a:pt x="193" y="222"/>
                </a:cubicBezTo>
                <a:cubicBezTo>
                  <a:pt x="185" y="222"/>
                  <a:pt x="177" y="226"/>
                  <a:pt x="168" y="235"/>
                </a:cubicBezTo>
                <a:cubicBezTo>
                  <a:pt x="163" y="239"/>
                  <a:pt x="159" y="245"/>
                  <a:pt x="156" y="249"/>
                </a:cubicBezTo>
                <a:cubicBezTo>
                  <a:pt x="154" y="250"/>
                  <a:pt x="153" y="251"/>
                  <a:pt x="151" y="251"/>
                </a:cubicBezTo>
                <a:cubicBezTo>
                  <a:pt x="150" y="251"/>
                  <a:pt x="150" y="251"/>
                  <a:pt x="150" y="251"/>
                </a:cubicBezTo>
                <a:cubicBezTo>
                  <a:pt x="148" y="251"/>
                  <a:pt x="147" y="251"/>
                  <a:pt x="145" y="250"/>
                </a:cubicBezTo>
                <a:cubicBezTo>
                  <a:pt x="127" y="233"/>
                  <a:pt x="110" y="212"/>
                  <a:pt x="95" y="189"/>
                </a:cubicBezTo>
                <a:cubicBezTo>
                  <a:pt x="80" y="166"/>
                  <a:pt x="68" y="141"/>
                  <a:pt x="60" y="117"/>
                </a:cubicBezTo>
                <a:cubicBezTo>
                  <a:pt x="59" y="114"/>
                  <a:pt x="61" y="110"/>
                  <a:pt x="64" y="109"/>
                </a:cubicBezTo>
                <a:cubicBezTo>
                  <a:pt x="68" y="107"/>
                  <a:pt x="87" y="99"/>
                  <a:pt x="87" y="99"/>
                </a:cubicBezTo>
                <a:cubicBezTo>
                  <a:pt x="88" y="99"/>
                  <a:pt x="88" y="99"/>
                  <a:pt x="88" y="99"/>
                </a:cubicBezTo>
                <a:cubicBezTo>
                  <a:pt x="99" y="93"/>
                  <a:pt x="110" y="88"/>
                  <a:pt x="106" y="67"/>
                </a:cubicBezTo>
                <a:cubicBezTo>
                  <a:pt x="102" y="48"/>
                  <a:pt x="96" y="29"/>
                  <a:pt x="90" y="16"/>
                </a:cubicBezTo>
                <a:cubicBezTo>
                  <a:pt x="86" y="6"/>
                  <a:pt x="79" y="2"/>
                  <a:pt x="74" y="1"/>
                </a:cubicBezTo>
                <a:cubicBezTo>
                  <a:pt x="72" y="0"/>
                  <a:pt x="70" y="0"/>
                  <a:pt x="67" y="0"/>
                </a:cubicBezTo>
                <a:cubicBezTo>
                  <a:pt x="61" y="0"/>
                  <a:pt x="55" y="1"/>
                  <a:pt x="49" y="5"/>
                </a:cubicBezTo>
                <a:cubicBezTo>
                  <a:pt x="44" y="7"/>
                  <a:pt x="0" y="27"/>
                  <a:pt x="0" y="79"/>
                </a:cubicBezTo>
                <a:cubicBezTo>
                  <a:pt x="0" y="90"/>
                  <a:pt x="1" y="150"/>
                  <a:pt x="47" y="220"/>
                </a:cubicBezTo>
                <a:cubicBezTo>
                  <a:pt x="74" y="261"/>
                  <a:pt x="102" y="288"/>
                  <a:pt x="139" y="310"/>
                </a:cubicBezTo>
                <a:cubicBezTo>
                  <a:pt x="148" y="316"/>
                  <a:pt x="157" y="320"/>
                  <a:pt x="166" y="323"/>
                </a:cubicBezTo>
                <a:cubicBezTo>
                  <a:pt x="175" y="325"/>
                  <a:pt x="184" y="327"/>
                  <a:pt x="192" y="327"/>
                </a:cubicBezTo>
                <a:cubicBezTo>
                  <a:pt x="224" y="327"/>
                  <a:pt x="243" y="309"/>
                  <a:pt x="245" y="306"/>
                </a:cubicBezTo>
                <a:cubicBezTo>
                  <a:pt x="254" y="298"/>
                  <a:pt x="258" y="291"/>
                  <a:pt x="258" y="283"/>
                </a:cubicBezTo>
                <a:cubicBezTo>
                  <a:pt x="259" y="272"/>
                  <a:pt x="249" y="262"/>
                  <a:pt x="244" y="256"/>
                </a:cubicBezTo>
                <a:cubicBezTo>
                  <a:pt x="229" y="241"/>
                  <a:pt x="209" y="228"/>
                  <a:pt x="208" y="228"/>
                </a:cubicBezTo>
                <a:close/>
                <a:moveTo>
                  <a:pt x="140" y="106"/>
                </a:moveTo>
                <a:cubicBezTo>
                  <a:pt x="198" y="116"/>
                  <a:pt x="198" y="116"/>
                  <a:pt x="198" y="116"/>
                </a:cubicBezTo>
                <a:cubicBezTo>
                  <a:pt x="199" y="116"/>
                  <a:pt x="201" y="115"/>
                  <a:pt x="201" y="114"/>
                </a:cubicBezTo>
                <a:cubicBezTo>
                  <a:pt x="202" y="113"/>
                  <a:pt x="202" y="111"/>
                  <a:pt x="202" y="110"/>
                </a:cubicBezTo>
                <a:cubicBezTo>
                  <a:pt x="194" y="97"/>
                  <a:pt x="194" y="97"/>
                  <a:pt x="194" y="97"/>
                </a:cubicBezTo>
                <a:cubicBezTo>
                  <a:pt x="225" y="79"/>
                  <a:pt x="225" y="79"/>
                  <a:pt x="225" y="79"/>
                </a:cubicBezTo>
                <a:cubicBezTo>
                  <a:pt x="226" y="79"/>
                  <a:pt x="226" y="78"/>
                  <a:pt x="227" y="77"/>
                </a:cubicBezTo>
                <a:cubicBezTo>
                  <a:pt x="227" y="76"/>
                  <a:pt x="227" y="75"/>
                  <a:pt x="226" y="74"/>
                </a:cubicBezTo>
                <a:cubicBezTo>
                  <a:pt x="207" y="41"/>
                  <a:pt x="207" y="41"/>
                  <a:pt x="207" y="41"/>
                </a:cubicBezTo>
                <a:cubicBezTo>
                  <a:pt x="206" y="40"/>
                  <a:pt x="205" y="39"/>
                  <a:pt x="204" y="39"/>
                </a:cubicBezTo>
                <a:cubicBezTo>
                  <a:pt x="203" y="39"/>
                  <a:pt x="202" y="39"/>
                  <a:pt x="202" y="40"/>
                </a:cubicBezTo>
                <a:cubicBezTo>
                  <a:pt x="171" y="58"/>
                  <a:pt x="171" y="58"/>
                  <a:pt x="171" y="58"/>
                </a:cubicBezTo>
                <a:cubicBezTo>
                  <a:pt x="163" y="45"/>
                  <a:pt x="163" y="45"/>
                  <a:pt x="163" y="45"/>
                </a:cubicBezTo>
                <a:cubicBezTo>
                  <a:pt x="162" y="44"/>
                  <a:pt x="161" y="43"/>
                  <a:pt x="160" y="43"/>
                </a:cubicBezTo>
                <a:cubicBezTo>
                  <a:pt x="159" y="43"/>
                  <a:pt x="159" y="43"/>
                  <a:pt x="159" y="43"/>
                </a:cubicBezTo>
                <a:cubicBezTo>
                  <a:pt x="158" y="43"/>
                  <a:pt x="157" y="44"/>
                  <a:pt x="156" y="45"/>
                </a:cubicBezTo>
                <a:cubicBezTo>
                  <a:pt x="137" y="101"/>
                  <a:pt x="137" y="101"/>
                  <a:pt x="137" y="101"/>
                </a:cubicBezTo>
                <a:cubicBezTo>
                  <a:pt x="136" y="102"/>
                  <a:pt x="136" y="103"/>
                  <a:pt x="137" y="104"/>
                </a:cubicBezTo>
                <a:cubicBezTo>
                  <a:pt x="137" y="105"/>
                  <a:pt x="138" y="106"/>
                  <a:pt x="140" y="106"/>
                </a:cubicBezTo>
                <a:close/>
                <a:moveTo>
                  <a:pt x="290" y="126"/>
                </a:moveTo>
                <a:cubicBezTo>
                  <a:pt x="289" y="125"/>
                  <a:pt x="288" y="125"/>
                  <a:pt x="287" y="124"/>
                </a:cubicBezTo>
                <a:cubicBezTo>
                  <a:pt x="229" y="114"/>
                  <a:pt x="229" y="114"/>
                  <a:pt x="229" y="114"/>
                </a:cubicBezTo>
                <a:cubicBezTo>
                  <a:pt x="228" y="114"/>
                  <a:pt x="226" y="115"/>
                  <a:pt x="226" y="116"/>
                </a:cubicBezTo>
                <a:cubicBezTo>
                  <a:pt x="225" y="117"/>
                  <a:pt x="225" y="119"/>
                  <a:pt x="225" y="120"/>
                </a:cubicBezTo>
                <a:cubicBezTo>
                  <a:pt x="233" y="133"/>
                  <a:pt x="233" y="133"/>
                  <a:pt x="233" y="133"/>
                </a:cubicBezTo>
                <a:cubicBezTo>
                  <a:pt x="202" y="151"/>
                  <a:pt x="202" y="151"/>
                  <a:pt x="202" y="151"/>
                </a:cubicBezTo>
                <a:cubicBezTo>
                  <a:pt x="201" y="152"/>
                  <a:pt x="201" y="153"/>
                  <a:pt x="200" y="154"/>
                </a:cubicBezTo>
                <a:cubicBezTo>
                  <a:pt x="200" y="155"/>
                  <a:pt x="200" y="156"/>
                  <a:pt x="201" y="157"/>
                </a:cubicBezTo>
                <a:cubicBezTo>
                  <a:pt x="220" y="189"/>
                  <a:pt x="220" y="189"/>
                  <a:pt x="220" y="189"/>
                </a:cubicBezTo>
                <a:cubicBezTo>
                  <a:pt x="221" y="190"/>
                  <a:pt x="222" y="191"/>
                  <a:pt x="223" y="191"/>
                </a:cubicBezTo>
                <a:cubicBezTo>
                  <a:pt x="224" y="191"/>
                  <a:pt x="225" y="191"/>
                  <a:pt x="225" y="191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64" y="186"/>
                  <a:pt x="264" y="186"/>
                  <a:pt x="264" y="186"/>
                </a:cubicBezTo>
                <a:cubicBezTo>
                  <a:pt x="264" y="187"/>
                  <a:pt x="266" y="187"/>
                  <a:pt x="267" y="187"/>
                </a:cubicBezTo>
                <a:cubicBezTo>
                  <a:pt x="268" y="187"/>
                  <a:pt x="268" y="187"/>
                  <a:pt x="268" y="187"/>
                </a:cubicBezTo>
                <a:cubicBezTo>
                  <a:pt x="269" y="187"/>
                  <a:pt x="270" y="186"/>
                  <a:pt x="271" y="185"/>
                </a:cubicBezTo>
                <a:cubicBezTo>
                  <a:pt x="290" y="129"/>
                  <a:pt x="290" y="129"/>
                  <a:pt x="290" y="129"/>
                </a:cubicBezTo>
                <a:cubicBezTo>
                  <a:pt x="291" y="128"/>
                  <a:pt x="291" y="127"/>
                  <a:pt x="290" y="126"/>
                </a:cubicBezTo>
                <a:close/>
              </a:path>
            </a:pathLst>
          </a:custGeom>
          <a:solidFill>
            <a:srgbClr val="E11F26"/>
          </a:solidFill>
          <a:ln>
            <a:noFill/>
          </a:ln>
        </p:spPr>
        <p:txBody>
          <a:bodyPr vert="horz" wrap="square" lIns="72574" tIns="36287" rIns="72574" bIns="36287" numCol="1" anchor="t" anchorCtr="0" compatLnSpc="1"/>
          <a:lstStyle/>
          <a:p>
            <a:pPr>
              <a:defRPr/>
            </a:pPr>
            <a:endParaRPr lang="zh-CN" altLang="en-US" sz="1430" kern="0">
              <a:solidFill>
                <a:srgbClr val="20B2AA"/>
              </a:solidFill>
              <a:cs typeface="+mn-ea"/>
              <a:sym typeface="+mn-lt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5611409" y="5177152"/>
            <a:ext cx="1869410" cy="385459"/>
            <a:chOff x="5902457" y="4797152"/>
            <a:chExt cx="2355370" cy="485661"/>
          </a:xfrm>
        </p:grpSpPr>
        <p:sp>
          <p:nvSpPr>
            <p:cNvPr id="83" name="椭圆 82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rgbClr val="E11F26"/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30" kern="0">
                <a:solidFill>
                  <a:srgbClr val="20B2AA"/>
                </a:solidFill>
                <a:cs typeface="+mn-ea"/>
                <a:sym typeface="+mn-lt"/>
              </a:endParaRPr>
            </a:p>
          </p:txBody>
        </p:sp>
        <p:cxnSp>
          <p:nvCxnSpPr>
            <p:cNvPr id="84" name="直接连接符 83"/>
            <p:cNvCxnSpPr>
              <a:stCxn id="83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85" name="直接连接符 84"/>
            <p:cNvCxnSpPr/>
            <p:nvPr/>
          </p:nvCxnSpPr>
          <p:spPr>
            <a:xfrm>
              <a:off x="6529635" y="4797152"/>
              <a:ext cx="1728192" cy="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</p:grpSp>
      <p:grpSp>
        <p:nvGrpSpPr>
          <p:cNvPr id="88" name="组合 87"/>
          <p:cNvGrpSpPr/>
          <p:nvPr/>
        </p:nvGrpSpPr>
        <p:grpSpPr>
          <a:xfrm>
            <a:off x="6240073" y="4148429"/>
            <a:ext cx="1869410" cy="385459"/>
            <a:chOff x="5902457" y="4797152"/>
            <a:chExt cx="2355370" cy="485661"/>
          </a:xfrm>
        </p:grpSpPr>
        <p:sp>
          <p:nvSpPr>
            <p:cNvPr id="89" name="椭圆 88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rgbClr val="E11F26"/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30" kern="0">
                <a:solidFill>
                  <a:srgbClr val="20B2AA"/>
                </a:solidFill>
                <a:cs typeface="+mn-ea"/>
                <a:sym typeface="+mn-lt"/>
              </a:endParaRPr>
            </a:p>
          </p:txBody>
        </p:sp>
        <p:cxnSp>
          <p:nvCxnSpPr>
            <p:cNvPr id="90" name="直接连接符 89"/>
            <p:cNvCxnSpPr>
              <a:stCxn id="89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91" name="直接连接符 90"/>
            <p:cNvCxnSpPr/>
            <p:nvPr/>
          </p:nvCxnSpPr>
          <p:spPr>
            <a:xfrm>
              <a:off x="6529635" y="4797152"/>
              <a:ext cx="1728192" cy="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</p:grpSp>
      <p:grpSp>
        <p:nvGrpSpPr>
          <p:cNvPr id="94" name="组合 93"/>
          <p:cNvGrpSpPr/>
          <p:nvPr/>
        </p:nvGrpSpPr>
        <p:grpSpPr>
          <a:xfrm flipH="1">
            <a:off x="4263763" y="2891100"/>
            <a:ext cx="1902576" cy="385459"/>
            <a:chOff x="5902457" y="4797152"/>
            <a:chExt cx="2355370" cy="485661"/>
          </a:xfrm>
        </p:grpSpPr>
        <p:sp>
          <p:nvSpPr>
            <p:cNvPr id="95" name="椭圆 94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rgbClr val="E11F26"/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30" kern="0">
                <a:solidFill>
                  <a:srgbClr val="20B2AA"/>
                </a:solidFill>
                <a:cs typeface="+mn-ea"/>
                <a:sym typeface="+mn-lt"/>
              </a:endParaRPr>
            </a:p>
          </p:txBody>
        </p:sp>
        <p:cxnSp>
          <p:nvCxnSpPr>
            <p:cNvPr id="96" name="直接连接符 95"/>
            <p:cNvCxnSpPr>
              <a:stCxn id="95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97" name="直接连接符 96"/>
            <p:cNvCxnSpPr/>
            <p:nvPr/>
          </p:nvCxnSpPr>
          <p:spPr>
            <a:xfrm>
              <a:off x="6529635" y="4797152"/>
              <a:ext cx="1728192" cy="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</p:grpSp>
      <p:grpSp>
        <p:nvGrpSpPr>
          <p:cNvPr id="100" name="组合 99"/>
          <p:cNvGrpSpPr/>
          <p:nvPr/>
        </p:nvGrpSpPr>
        <p:grpSpPr>
          <a:xfrm flipH="1">
            <a:off x="5006730" y="1862377"/>
            <a:ext cx="1902576" cy="385459"/>
            <a:chOff x="5902457" y="4797152"/>
            <a:chExt cx="2355370" cy="485661"/>
          </a:xfrm>
        </p:grpSpPr>
        <p:sp>
          <p:nvSpPr>
            <p:cNvPr id="101" name="椭圆 100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rgbClr val="E11F26"/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430" kern="0">
                <a:solidFill>
                  <a:srgbClr val="20B2AA"/>
                </a:solidFill>
                <a:cs typeface="+mn-ea"/>
                <a:sym typeface="+mn-lt"/>
              </a:endParaRPr>
            </a:p>
          </p:txBody>
        </p:sp>
        <p:cxnSp>
          <p:nvCxnSpPr>
            <p:cNvPr id="102" name="直接连接符 101"/>
            <p:cNvCxnSpPr>
              <a:stCxn id="101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103" name="直接连接符 102"/>
            <p:cNvCxnSpPr/>
            <p:nvPr/>
          </p:nvCxnSpPr>
          <p:spPr>
            <a:xfrm>
              <a:off x="6529635" y="4797152"/>
              <a:ext cx="1728192" cy="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</p:grpSp>
      <p:grpSp>
        <p:nvGrpSpPr>
          <p:cNvPr id="120" name="组合 119"/>
          <p:cNvGrpSpPr/>
          <p:nvPr/>
        </p:nvGrpSpPr>
        <p:grpSpPr>
          <a:xfrm>
            <a:off x="4169751" y="1940301"/>
            <a:ext cx="2108063" cy="882390"/>
            <a:chOff x="1068797" y="2701101"/>
            <a:chExt cx="2108063" cy="882390"/>
          </a:xfrm>
        </p:grpSpPr>
        <p:sp>
          <p:nvSpPr>
            <p:cNvPr id="121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122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cs typeface="+mn-ea"/>
                  <a:sym typeface="+mn-lt"/>
                </a:rPr>
                <a:t>标题文档</a:t>
              </a: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3890585" y="3035450"/>
            <a:ext cx="2108063" cy="882390"/>
            <a:chOff x="1068797" y="2701101"/>
            <a:chExt cx="2108063" cy="882390"/>
          </a:xfrm>
        </p:grpSpPr>
        <p:sp>
          <p:nvSpPr>
            <p:cNvPr id="124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125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cs typeface="+mn-ea"/>
                  <a:sym typeface="+mn-lt"/>
                </a:rPr>
                <a:t>标题文档</a:t>
              </a: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6597910" y="4261991"/>
            <a:ext cx="2108063" cy="882390"/>
            <a:chOff x="1068797" y="2701101"/>
            <a:chExt cx="2108063" cy="882390"/>
          </a:xfrm>
        </p:grpSpPr>
        <p:sp>
          <p:nvSpPr>
            <p:cNvPr id="127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128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cs typeface="+mn-ea"/>
                  <a:sym typeface="+mn-lt"/>
                </a:rPr>
                <a:t>标题文档</a:t>
              </a: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6318744" y="5357140"/>
            <a:ext cx="2108063" cy="882390"/>
            <a:chOff x="1068797" y="2701101"/>
            <a:chExt cx="2108063" cy="882390"/>
          </a:xfrm>
        </p:grpSpPr>
        <p:sp>
          <p:nvSpPr>
            <p:cNvPr id="130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131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cs typeface="+mn-ea"/>
                  <a:sym typeface="+mn-lt"/>
                </a:rPr>
                <a:t>标题文档</a:t>
              </a:r>
            </a:p>
          </p:txBody>
        </p:sp>
      </p:grpSp>
      <p:sp>
        <p:nvSpPr>
          <p:cNvPr id="86" name="文本框 1"/>
          <p:cNvSpPr txBox="1"/>
          <p:nvPr/>
        </p:nvSpPr>
        <p:spPr>
          <a:xfrm>
            <a:off x="696692" y="60839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概述：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0"/>
                            </p:stCondLst>
                            <p:childTnLst>
                              <p:par>
                                <p:cTn id="7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500"/>
                            </p:stCondLst>
                            <p:childTnLst>
                              <p:par>
                                <p:cTn id="8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72" grpId="0"/>
      <p:bldP spid="73" grpId="0" animBg="1"/>
      <p:bldP spid="74" grpId="0"/>
      <p:bldP spid="80" grpId="0"/>
      <p:bldP spid="8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300728" y="2631948"/>
            <a:ext cx="303609" cy="641747"/>
            <a:chOff x="7097769" y="2557319"/>
            <a:chExt cx="404812" cy="855663"/>
          </a:xfrm>
        </p:grpSpPr>
        <p:sp>
          <p:nvSpPr>
            <p:cNvPr id="31" name="MH_Other_3"/>
            <p:cNvSpPr/>
            <p:nvPr/>
          </p:nvSpPr>
          <p:spPr>
            <a:xfrm>
              <a:off x="7097769" y="2557319"/>
              <a:ext cx="190500" cy="855663"/>
            </a:xfrm>
            <a:custGeom>
              <a:avLst/>
              <a:gdLst>
                <a:gd name="connsiteX0" fmla="*/ 0 w 200069"/>
                <a:gd name="connsiteY0" fmla="*/ 0 h 904875"/>
                <a:gd name="connsiteX1" fmla="*/ 200025 w 200069"/>
                <a:gd name="connsiteY1" fmla="*/ 490538 h 904875"/>
                <a:gd name="connsiteX2" fmla="*/ 14288 w 200069"/>
                <a:gd name="connsiteY2" fmla="*/ 904875 h 904875"/>
                <a:gd name="connsiteX0-1" fmla="*/ 0 w 202450"/>
                <a:gd name="connsiteY0-2" fmla="*/ 0 h 904875"/>
                <a:gd name="connsiteX1-3" fmla="*/ 202407 w 202450"/>
                <a:gd name="connsiteY1-4" fmla="*/ 471488 h 904875"/>
                <a:gd name="connsiteX2-5" fmla="*/ 14288 w 202450"/>
                <a:gd name="connsiteY2-6" fmla="*/ 904875 h 904875"/>
                <a:gd name="connsiteX0-7" fmla="*/ 0 w 202558"/>
                <a:gd name="connsiteY0-8" fmla="*/ 0 h 904875"/>
                <a:gd name="connsiteX1-9" fmla="*/ 202407 w 202558"/>
                <a:gd name="connsiteY1-10" fmla="*/ 471488 h 904875"/>
                <a:gd name="connsiteX2-11" fmla="*/ 14288 w 202558"/>
                <a:gd name="connsiteY2-12" fmla="*/ 904875 h 904875"/>
                <a:gd name="connsiteX0-13" fmla="*/ 0 w 204846"/>
                <a:gd name="connsiteY0-14" fmla="*/ 0 h 897731"/>
                <a:gd name="connsiteX1-15" fmla="*/ 204788 w 204846"/>
                <a:gd name="connsiteY1-16" fmla="*/ 464344 h 897731"/>
                <a:gd name="connsiteX2-17" fmla="*/ 16669 w 204846"/>
                <a:gd name="connsiteY2-18" fmla="*/ 897731 h 897731"/>
                <a:gd name="connsiteX0-19" fmla="*/ 0 w 204846"/>
                <a:gd name="connsiteY0-20" fmla="*/ 0 h 897731"/>
                <a:gd name="connsiteX1-21" fmla="*/ 204788 w 204846"/>
                <a:gd name="connsiteY1-22" fmla="*/ 464344 h 897731"/>
                <a:gd name="connsiteX2-23" fmla="*/ 16669 w 204846"/>
                <a:gd name="connsiteY2-24" fmla="*/ 897731 h 897731"/>
                <a:gd name="connsiteX0-25" fmla="*/ 0 w 204798"/>
                <a:gd name="connsiteY0-26" fmla="*/ 0 h 916781"/>
                <a:gd name="connsiteX1-27" fmla="*/ 204788 w 204798"/>
                <a:gd name="connsiteY1-28" fmla="*/ 464344 h 916781"/>
                <a:gd name="connsiteX2-29" fmla="*/ 7144 w 204798"/>
                <a:gd name="connsiteY2-30" fmla="*/ 916781 h 916781"/>
                <a:gd name="connsiteX0-31" fmla="*/ 0 w 204800"/>
                <a:gd name="connsiteY0-32" fmla="*/ 0 h 916781"/>
                <a:gd name="connsiteX1-33" fmla="*/ 204788 w 204800"/>
                <a:gd name="connsiteY1-34" fmla="*/ 464344 h 916781"/>
                <a:gd name="connsiteX2-35" fmla="*/ 7144 w 204800"/>
                <a:gd name="connsiteY2-36" fmla="*/ 916781 h 91678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04800" h="916781">
                  <a:moveTo>
                    <a:pt x="0" y="0"/>
                  </a:moveTo>
                  <a:cubicBezTo>
                    <a:pt x="158353" y="148432"/>
                    <a:pt x="203597" y="311547"/>
                    <a:pt x="204788" y="464344"/>
                  </a:cubicBezTo>
                  <a:cubicBezTo>
                    <a:pt x="205979" y="617141"/>
                    <a:pt x="120253" y="789782"/>
                    <a:pt x="7144" y="916781"/>
                  </a:cubicBezTo>
                </a:path>
              </a:pathLst>
            </a:custGeom>
            <a:noFill/>
            <a:ln w="25400">
              <a:solidFill>
                <a:srgbClr val="E11F26"/>
              </a:solidFill>
              <a:headEnd type="oval" w="sm" len="sm"/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15">
                <a:cs typeface="+mn-ea"/>
                <a:sym typeface="+mn-lt"/>
              </a:endParaRPr>
            </a:p>
          </p:txBody>
        </p:sp>
        <p:cxnSp>
          <p:nvCxnSpPr>
            <p:cNvPr id="32" name="MH_Other_4"/>
            <p:cNvCxnSpPr/>
            <p:nvPr/>
          </p:nvCxnSpPr>
          <p:spPr>
            <a:xfrm>
              <a:off x="7286681" y="2982769"/>
              <a:ext cx="215900" cy="0"/>
            </a:xfrm>
            <a:prstGeom prst="line">
              <a:avLst/>
            </a:prstGeom>
            <a:ln w="25400">
              <a:solidFill>
                <a:srgbClr val="E11F26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MH_Other_5"/>
            <p:cNvSpPr/>
            <p:nvPr/>
          </p:nvSpPr>
          <p:spPr>
            <a:xfrm>
              <a:off x="7227944" y="2924032"/>
              <a:ext cx="117475" cy="117475"/>
            </a:xfrm>
            <a:prstGeom prst="ellipse">
              <a:avLst/>
            </a:prstGeom>
            <a:solidFill>
              <a:srgbClr val="E11F26"/>
            </a:solidFill>
            <a:ln>
              <a:solidFill>
                <a:srgbClr val="E11F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15"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687113" y="2574797"/>
            <a:ext cx="1096577" cy="751285"/>
            <a:chOff x="4742248" y="1945763"/>
            <a:chExt cx="1096577" cy="751285"/>
          </a:xfrm>
        </p:grpSpPr>
        <p:grpSp>
          <p:nvGrpSpPr>
            <p:cNvPr id="3" name="组合 2"/>
            <p:cNvGrpSpPr/>
            <p:nvPr/>
          </p:nvGrpSpPr>
          <p:grpSpPr>
            <a:xfrm>
              <a:off x="4742248" y="2000532"/>
              <a:ext cx="303608" cy="641747"/>
              <a:chOff x="4399020" y="1508961"/>
              <a:chExt cx="404812" cy="855663"/>
            </a:xfrm>
          </p:grpSpPr>
          <p:sp>
            <p:nvSpPr>
              <p:cNvPr id="28" name="MH_Other_9"/>
              <p:cNvSpPr/>
              <p:nvPr/>
            </p:nvSpPr>
            <p:spPr>
              <a:xfrm flipH="1">
                <a:off x="4611745" y="1508961"/>
                <a:ext cx="192087" cy="855663"/>
              </a:xfrm>
              <a:custGeom>
                <a:avLst/>
                <a:gdLst>
                  <a:gd name="connsiteX0" fmla="*/ 0 w 200069"/>
                  <a:gd name="connsiteY0" fmla="*/ 0 h 904875"/>
                  <a:gd name="connsiteX1" fmla="*/ 200025 w 200069"/>
                  <a:gd name="connsiteY1" fmla="*/ 490538 h 904875"/>
                  <a:gd name="connsiteX2" fmla="*/ 14288 w 200069"/>
                  <a:gd name="connsiteY2" fmla="*/ 904875 h 904875"/>
                  <a:gd name="connsiteX0-1" fmla="*/ 0 w 202450"/>
                  <a:gd name="connsiteY0-2" fmla="*/ 0 h 904875"/>
                  <a:gd name="connsiteX1-3" fmla="*/ 202407 w 202450"/>
                  <a:gd name="connsiteY1-4" fmla="*/ 471488 h 904875"/>
                  <a:gd name="connsiteX2-5" fmla="*/ 14288 w 202450"/>
                  <a:gd name="connsiteY2-6" fmla="*/ 904875 h 904875"/>
                  <a:gd name="connsiteX0-7" fmla="*/ 0 w 202558"/>
                  <a:gd name="connsiteY0-8" fmla="*/ 0 h 904875"/>
                  <a:gd name="connsiteX1-9" fmla="*/ 202407 w 202558"/>
                  <a:gd name="connsiteY1-10" fmla="*/ 471488 h 904875"/>
                  <a:gd name="connsiteX2-11" fmla="*/ 14288 w 202558"/>
                  <a:gd name="connsiteY2-12" fmla="*/ 904875 h 904875"/>
                  <a:gd name="connsiteX0-13" fmla="*/ 0 w 204846"/>
                  <a:gd name="connsiteY0-14" fmla="*/ 0 h 897731"/>
                  <a:gd name="connsiteX1-15" fmla="*/ 204788 w 204846"/>
                  <a:gd name="connsiteY1-16" fmla="*/ 464344 h 897731"/>
                  <a:gd name="connsiteX2-17" fmla="*/ 16669 w 204846"/>
                  <a:gd name="connsiteY2-18" fmla="*/ 897731 h 897731"/>
                  <a:gd name="connsiteX0-19" fmla="*/ 0 w 204846"/>
                  <a:gd name="connsiteY0-20" fmla="*/ 0 h 897731"/>
                  <a:gd name="connsiteX1-21" fmla="*/ 204788 w 204846"/>
                  <a:gd name="connsiteY1-22" fmla="*/ 464344 h 897731"/>
                  <a:gd name="connsiteX2-23" fmla="*/ 16669 w 204846"/>
                  <a:gd name="connsiteY2-24" fmla="*/ 897731 h 897731"/>
                  <a:gd name="connsiteX0-25" fmla="*/ 0 w 204798"/>
                  <a:gd name="connsiteY0-26" fmla="*/ 0 h 916781"/>
                  <a:gd name="connsiteX1-27" fmla="*/ 204788 w 204798"/>
                  <a:gd name="connsiteY1-28" fmla="*/ 464344 h 916781"/>
                  <a:gd name="connsiteX2-29" fmla="*/ 7144 w 204798"/>
                  <a:gd name="connsiteY2-30" fmla="*/ 916781 h 916781"/>
                  <a:gd name="connsiteX0-31" fmla="*/ 0 w 204800"/>
                  <a:gd name="connsiteY0-32" fmla="*/ 0 h 916781"/>
                  <a:gd name="connsiteX1-33" fmla="*/ 204788 w 204800"/>
                  <a:gd name="connsiteY1-34" fmla="*/ 464344 h 916781"/>
                  <a:gd name="connsiteX2-35" fmla="*/ 7144 w 204800"/>
                  <a:gd name="connsiteY2-36" fmla="*/ 916781 h 91678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04800" h="916781">
                    <a:moveTo>
                      <a:pt x="0" y="0"/>
                    </a:moveTo>
                    <a:cubicBezTo>
                      <a:pt x="158353" y="148432"/>
                      <a:pt x="203597" y="311547"/>
                      <a:pt x="204788" y="464344"/>
                    </a:cubicBezTo>
                    <a:cubicBezTo>
                      <a:pt x="205979" y="617141"/>
                      <a:pt x="120253" y="789782"/>
                      <a:pt x="7144" y="916781"/>
                    </a:cubicBezTo>
                  </a:path>
                </a:pathLst>
              </a:custGeom>
              <a:noFill/>
              <a:ln w="25400">
                <a:solidFill>
                  <a:srgbClr val="E11F26"/>
                </a:solidFill>
                <a:headEnd type="oval" w="sm" len="sm"/>
                <a:tailEnd type="oval" w="sm" len="sm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015">
                  <a:cs typeface="+mn-ea"/>
                  <a:sym typeface="+mn-lt"/>
                </a:endParaRPr>
              </a:p>
            </p:txBody>
          </p:sp>
          <p:cxnSp>
            <p:nvCxnSpPr>
              <p:cNvPr id="29" name="MH_Other_10"/>
              <p:cNvCxnSpPr/>
              <p:nvPr/>
            </p:nvCxnSpPr>
            <p:spPr>
              <a:xfrm flipH="1">
                <a:off x="4399020" y="1934411"/>
                <a:ext cx="215900" cy="0"/>
              </a:xfrm>
              <a:prstGeom prst="line">
                <a:avLst/>
              </a:prstGeom>
              <a:ln w="25400">
                <a:solidFill>
                  <a:srgbClr val="E11F26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MH_Other_11"/>
              <p:cNvSpPr/>
              <p:nvPr/>
            </p:nvSpPr>
            <p:spPr>
              <a:xfrm flipH="1">
                <a:off x="4556182" y="1875674"/>
                <a:ext cx="117475" cy="117475"/>
              </a:xfrm>
              <a:prstGeom prst="ellipse">
                <a:avLst/>
              </a:prstGeom>
              <a:solidFill>
                <a:srgbClr val="E11F26"/>
              </a:solidFill>
              <a:ln>
                <a:solidFill>
                  <a:srgbClr val="4B5CC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015"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5087541" y="1945763"/>
              <a:ext cx="751284" cy="751285"/>
              <a:chOff x="4964170" y="1531186"/>
              <a:chExt cx="1001712" cy="1001713"/>
            </a:xfrm>
          </p:grpSpPr>
          <p:sp>
            <p:nvSpPr>
              <p:cNvPr id="25" name="MH_Other_7"/>
              <p:cNvSpPr/>
              <p:nvPr/>
            </p:nvSpPr>
            <p:spPr>
              <a:xfrm flipH="1">
                <a:off x="4964170" y="1531186"/>
                <a:ext cx="1001712" cy="1001713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FFFF"/>
                  </a:gs>
                  <a:gs pos="0">
                    <a:srgbClr val="B8BBBC"/>
                  </a:gs>
                </a:gsLst>
                <a:lin ang="6600000" scaled="0"/>
                <a:tileRect/>
              </a:gradFill>
              <a:ln w="127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88900" dir="2700000" algn="tl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15">
                  <a:cs typeface="+mn-ea"/>
                  <a:sym typeface="+mn-lt"/>
                </a:endParaRPr>
              </a:p>
            </p:txBody>
          </p:sp>
          <p:sp>
            <p:nvSpPr>
              <p:cNvPr id="26" name="MH_Other_8"/>
              <p:cNvSpPr/>
              <p:nvPr/>
            </p:nvSpPr>
            <p:spPr>
              <a:xfrm flipH="1">
                <a:off x="5076825" y="1643832"/>
                <a:ext cx="776280" cy="776280"/>
              </a:xfrm>
              <a:prstGeom prst="ellipse">
                <a:avLst/>
              </a:prstGeom>
              <a:solidFill>
                <a:srgbClr val="E11F26"/>
              </a:solidFill>
              <a:ln>
                <a:noFill/>
              </a:ln>
              <a:effectLst>
                <a:innerShdw blurRad="1143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015">
                  <a:cs typeface="+mn-ea"/>
                  <a:sym typeface="+mn-lt"/>
                </a:endParaRPr>
              </a:p>
            </p:txBody>
          </p:sp>
          <p:sp>
            <p:nvSpPr>
              <p:cNvPr id="27" name="MH_Other_12"/>
              <p:cNvSpPr/>
              <p:nvPr/>
            </p:nvSpPr>
            <p:spPr bwMode="auto">
              <a:xfrm>
                <a:off x="5278495" y="1870911"/>
                <a:ext cx="373062" cy="373063"/>
              </a:xfrm>
              <a:custGeom>
                <a:avLst/>
                <a:gdLst>
                  <a:gd name="T0" fmla="*/ 984018 w 1589088"/>
                  <a:gd name="T1" fmla="*/ 589506 h 1589088"/>
                  <a:gd name="T2" fmla="*/ 955171 w 1589088"/>
                  <a:gd name="T3" fmla="*/ 645802 h 1589088"/>
                  <a:gd name="T4" fmla="*/ 898294 w 1589088"/>
                  <a:gd name="T5" fmla="*/ 673272 h 1589088"/>
                  <a:gd name="T6" fmla="*/ 881422 w 1589088"/>
                  <a:gd name="T7" fmla="*/ 964824 h 1589088"/>
                  <a:gd name="T8" fmla="*/ 873530 w 1589088"/>
                  <a:gd name="T9" fmla="*/ 1040159 h 1589088"/>
                  <a:gd name="T10" fmla="*/ 824817 w 1589088"/>
                  <a:gd name="T11" fmla="*/ 1084490 h 1589088"/>
                  <a:gd name="T12" fmla="*/ 756238 w 1589088"/>
                  <a:gd name="T13" fmla="*/ 1088026 h 1589088"/>
                  <a:gd name="T14" fmla="*/ 703444 w 1589088"/>
                  <a:gd name="T15" fmla="*/ 1048590 h 1589088"/>
                  <a:gd name="T16" fmla="*/ 686571 w 1589088"/>
                  <a:gd name="T17" fmla="*/ 985493 h 1589088"/>
                  <a:gd name="T18" fmla="*/ 486007 w 1589088"/>
                  <a:gd name="T19" fmla="*/ 893024 h 1589088"/>
                  <a:gd name="T20" fmla="*/ 398106 w 1589088"/>
                  <a:gd name="T21" fmla="*/ 820680 h 1589088"/>
                  <a:gd name="T22" fmla="*/ 402189 w 1589088"/>
                  <a:gd name="T23" fmla="*/ 755134 h 1589088"/>
                  <a:gd name="T24" fmla="*/ 446547 w 1589088"/>
                  <a:gd name="T25" fmla="*/ 706452 h 1589088"/>
                  <a:gd name="T26" fmla="*/ 514037 w 1589088"/>
                  <a:gd name="T27" fmla="*/ 696389 h 1589088"/>
                  <a:gd name="T28" fmla="*/ 570641 w 1589088"/>
                  <a:gd name="T29" fmla="*/ 730385 h 1589088"/>
                  <a:gd name="T30" fmla="*/ 593501 w 1589088"/>
                  <a:gd name="T31" fmla="*/ 794027 h 1589088"/>
                  <a:gd name="T32" fmla="*/ 818558 w 1589088"/>
                  <a:gd name="T33" fmla="*/ 648522 h 1589088"/>
                  <a:gd name="T34" fmla="*/ 785901 w 1589088"/>
                  <a:gd name="T35" fmla="*/ 575091 h 1589088"/>
                  <a:gd name="T36" fmla="*/ 808761 w 1589088"/>
                  <a:gd name="T37" fmla="*/ 511721 h 1589088"/>
                  <a:gd name="T38" fmla="*/ 865365 w 1589088"/>
                  <a:gd name="T39" fmla="*/ 477726 h 1589088"/>
                  <a:gd name="T40" fmla="*/ 728574 w 1589088"/>
                  <a:gd name="T41" fmla="*/ 144010 h 1589088"/>
                  <a:gd name="T42" fmla="*/ 531280 w 1589088"/>
                  <a:gd name="T43" fmla="*/ 182593 h 1589088"/>
                  <a:gd name="T44" fmla="*/ 353281 w 1589088"/>
                  <a:gd name="T45" fmla="*/ 288291 h 1589088"/>
                  <a:gd name="T46" fmla="*/ 219577 w 1589088"/>
                  <a:gd name="T47" fmla="*/ 451592 h 1589088"/>
                  <a:gd name="T48" fmla="*/ 152454 w 1589088"/>
                  <a:gd name="T49" fmla="*/ 642880 h 1589088"/>
                  <a:gd name="T50" fmla="*/ 152454 w 1589088"/>
                  <a:gd name="T51" fmla="*/ 843135 h 1589088"/>
                  <a:gd name="T52" fmla="*/ 219577 w 1589088"/>
                  <a:gd name="T53" fmla="*/ 1034422 h 1589088"/>
                  <a:gd name="T54" fmla="*/ 353281 w 1589088"/>
                  <a:gd name="T55" fmla="*/ 1197724 h 1589088"/>
                  <a:gd name="T56" fmla="*/ 531280 w 1589088"/>
                  <a:gd name="T57" fmla="*/ 1303421 h 1589088"/>
                  <a:gd name="T58" fmla="*/ 728574 w 1589088"/>
                  <a:gd name="T59" fmla="*/ 1341734 h 1589088"/>
                  <a:gd name="T60" fmla="*/ 927227 w 1589088"/>
                  <a:gd name="T61" fmla="*/ 1312931 h 1589088"/>
                  <a:gd name="T62" fmla="*/ 1109302 w 1589088"/>
                  <a:gd name="T63" fmla="*/ 1217015 h 1589088"/>
                  <a:gd name="T64" fmla="*/ 1251431 w 1589088"/>
                  <a:gd name="T65" fmla="*/ 1059964 h 1589088"/>
                  <a:gd name="T66" fmla="*/ 1328065 w 1589088"/>
                  <a:gd name="T67" fmla="*/ 871393 h 1589088"/>
                  <a:gd name="T68" fmla="*/ 1337576 w 1589088"/>
                  <a:gd name="T69" fmla="*/ 671410 h 1589088"/>
                  <a:gd name="T70" fmla="*/ 1280237 w 1589088"/>
                  <a:gd name="T71" fmla="*/ 477677 h 1589088"/>
                  <a:gd name="T72" fmla="*/ 1155500 w 1589088"/>
                  <a:gd name="T73" fmla="*/ 308670 h 1589088"/>
                  <a:gd name="T74" fmla="*/ 981849 w 1589088"/>
                  <a:gd name="T75" fmla="*/ 193462 h 1589088"/>
                  <a:gd name="T76" fmla="*/ 785915 w 1589088"/>
                  <a:gd name="T77" fmla="*/ 145640 h 1589088"/>
                  <a:gd name="T78" fmla="*/ 902226 w 1589088"/>
                  <a:gd name="T79" fmla="*/ 17390 h 1589088"/>
                  <a:gd name="T80" fmla="*/ 1136207 w 1589088"/>
                  <a:gd name="T81" fmla="*/ 112491 h 1589088"/>
                  <a:gd name="T82" fmla="*/ 1320999 w 1589088"/>
                  <a:gd name="T83" fmla="*/ 276063 h 1589088"/>
                  <a:gd name="T84" fmla="*/ 1429702 w 1589088"/>
                  <a:gd name="T85" fmla="*/ 459201 h 1589088"/>
                  <a:gd name="T86" fmla="*/ 1481334 w 1589088"/>
                  <a:gd name="T87" fmla="*/ 660270 h 1589088"/>
                  <a:gd name="T88" fmla="*/ 1475356 w 1589088"/>
                  <a:gd name="T89" fmla="*/ 866502 h 1589088"/>
                  <a:gd name="T90" fmla="*/ 1412581 w 1589088"/>
                  <a:gd name="T91" fmla="*/ 1064855 h 1589088"/>
                  <a:gd name="T92" fmla="*/ 1892771 w 1589088"/>
                  <a:gd name="T93" fmla="*/ 1636001 h 1589088"/>
                  <a:gd name="T94" fmla="*/ 1896304 w 1589088"/>
                  <a:gd name="T95" fmla="*/ 1759632 h 1589088"/>
                  <a:gd name="T96" fmla="*/ 1783798 w 1589088"/>
                  <a:gd name="T97" fmla="*/ 1885980 h 1589088"/>
                  <a:gd name="T98" fmla="*/ 1662866 w 1589088"/>
                  <a:gd name="T99" fmla="*/ 1900381 h 1589088"/>
                  <a:gd name="T100" fmla="*/ 1104954 w 1589088"/>
                  <a:gd name="T101" fmla="*/ 1391458 h 1589088"/>
                  <a:gd name="T102" fmla="*/ 909835 w 1589088"/>
                  <a:gd name="T103" fmla="*/ 1466451 h 1589088"/>
                  <a:gd name="T104" fmla="*/ 704388 w 1589088"/>
                  <a:gd name="T105" fmla="*/ 1484656 h 1589088"/>
                  <a:gd name="T106" fmla="*/ 501116 w 1589088"/>
                  <a:gd name="T107" fmla="*/ 1445528 h 1589088"/>
                  <a:gd name="T108" fmla="*/ 313061 w 1589088"/>
                  <a:gd name="T109" fmla="*/ 1349069 h 1589088"/>
                  <a:gd name="T110" fmla="*/ 143758 w 1589088"/>
                  <a:gd name="T111" fmla="*/ 1181965 h 1589088"/>
                  <a:gd name="T112" fmla="*/ 30708 w 1589088"/>
                  <a:gd name="T113" fmla="*/ 954538 h 1589088"/>
                  <a:gd name="T114" fmla="*/ 815 w 1589088"/>
                  <a:gd name="T115" fmla="*/ 707277 h 1589088"/>
                  <a:gd name="T116" fmla="*/ 54351 w 1589088"/>
                  <a:gd name="T117" fmla="*/ 463275 h 1589088"/>
                  <a:gd name="T118" fmla="*/ 191315 w 1589088"/>
                  <a:gd name="T119" fmla="*/ 245360 h 1589088"/>
                  <a:gd name="T120" fmla="*/ 397577 w 1589088"/>
                  <a:gd name="T121" fmla="*/ 85319 h 1589088"/>
                  <a:gd name="T122" fmla="*/ 636177 w 1589088"/>
                  <a:gd name="T123" fmla="*/ 7880 h 158908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89088" h="1589088">
                    <a:moveTo>
                      <a:pt x="916859" y="288925"/>
                    </a:moveTo>
                    <a:lnTo>
                      <a:pt x="954088" y="332030"/>
                    </a:lnTo>
                    <a:lnTo>
                      <a:pt x="816067" y="450682"/>
                    </a:lnTo>
                    <a:lnTo>
                      <a:pt x="817430" y="454085"/>
                    </a:lnTo>
                    <a:lnTo>
                      <a:pt x="818338" y="457488"/>
                    </a:lnTo>
                    <a:lnTo>
                      <a:pt x="819246" y="461118"/>
                    </a:lnTo>
                    <a:lnTo>
                      <a:pt x="820381" y="464748"/>
                    </a:lnTo>
                    <a:lnTo>
                      <a:pt x="820835" y="468378"/>
                    </a:lnTo>
                    <a:lnTo>
                      <a:pt x="821289" y="472008"/>
                    </a:lnTo>
                    <a:lnTo>
                      <a:pt x="821743" y="475865"/>
                    </a:lnTo>
                    <a:lnTo>
                      <a:pt x="821743" y="479722"/>
                    </a:lnTo>
                    <a:lnTo>
                      <a:pt x="821743" y="483805"/>
                    </a:lnTo>
                    <a:lnTo>
                      <a:pt x="821289" y="487662"/>
                    </a:lnTo>
                    <a:lnTo>
                      <a:pt x="820835" y="491746"/>
                    </a:lnTo>
                    <a:lnTo>
                      <a:pt x="820154" y="495602"/>
                    </a:lnTo>
                    <a:lnTo>
                      <a:pt x="819246" y="499459"/>
                    </a:lnTo>
                    <a:lnTo>
                      <a:pt x="818338" y="503089"/>
                    </a:lnTo>
                    <a:lnTo>
                      <a:pt x="816976" y="506946"/>
                    </a:lnTo>
                    <a:lnTo>
                      <a:pt x="815840" y="510349"/>
                    </a:lnTo>
                    <a:lnTo>
                      <a:pt x="814251" y="513979"/>
                    </a:lnTo>
                    <a:lnTo>
                      <a:pt x="812662" y="517382"/>
                    </a:lnTo>
                    <a:lnTo>
                      <a:pt x="810619" y="520785"/>
                    </a:lnTo>
                    <a:lnTo>
                      <a:pt x="808803" y="523961"/>
                    </a:lnTo>
                    <a:lnTo>
                      <a:pt x="806760" y="527137"/>
                    </a:lnTo>
                    <a:lnTo>
                      <a:pt x="804263" y="530313"/>
                    </a:lnTo>
                    <a:lnTo>
                      <a:pt x="801993" y="533036"/>
                    </a:lnTo>
                    <a:lnTo>
                      <a:pt x="799496" y="535985"/>
                    </a:lnTo>
                    <a:lnTo>
                      <a:pt x="796772" y="538707"/>
                    </a:lnTo>
                    <a:lnTo>
                      <a:pt x="794048" y="541203"/>
                    </a:lnTo>
                    <a:lnTo>
                      <a:pt x="791324" y="543698"/>
                    </a:lnTo>
                    <a:lnTo>
                      <a:pt x="788146" y="545967"/>
                    </a:lnTo>
                    <a:lnTo>
                      <a:pt x="785194" y="548009"/>
                    </a:lnTo>
                    <a:lnTo>
                      <a:pt x="781789" y="550051"/>
                    </a:lnTo>
                    <a:lnTo>
                      <a:pt x="778611" y="552093"/>
                    </a:lnTo>
                    <a:lnTo>
                      <a:pt x="775433" y="553908"/>
                    </a:lnTo>
                    <a:lnTo>
                      <a:pt x="771801" y="555496"/>
                    </a:lnTo>
                    <a:lnTo>
                      <a:pt x="768396" y="556857"/>
                    </a:lnTo>
                    <a:lnTo>
                      <a:pt x="764537" y="558218"/>
                    </a:lnTo>
                    <a:lnTo>
                      <a:pt x="760905" y="559352"/>
                    </a:lnTo>
                    <a:lnTo>
                      <a:pt x="757046" y="560260"/>
                    </a:lnTo>
                    <a:lnTo>
                      <a:pt x="753413" y="560940"/>
                    </a:lnTo>
                    <a:lnTo>
                      <a:pt x="749327" y="561621"/>
                    </a:lnTo>
                    <a:lnTo>
                      <a:pt x="745241" y="562075"/>
                    </a:lnTo>
                    <a:lnTo>
                      <a:pt x="692121" y="754005"/>
                    </a:lnTo>
                    <a:lnTo>
                      <a:pt x="697343" y="756728"/>
                    </a:lnTo>
                    <a:lnTo>
                      <a:pt x="702110" y="759904"/>
                    </a:lnTo>
                    <a:lnTo>
                      <a:pt x="706650" y="763080"/>
                    </a:lnTo>
                    <a:lnTo>
                      <a:pt x="710963" y="766937"/>
                    </a:lnTo>
                    <a:lnTo>
                      <a:pt x="715049" y="770794"/>
                    </a:lnTo>
                    <a:lnTo>
                      <a:pt x="718908" y="774877"/>
                    </a:lnTo>
                    <a:lnTo>
                      <a:pt x="722313" y="779188"/>
                    </a:lnTo>
                    <a:lnTo>
                      <a:pt x="725718" y="783952"/>
                    </a:lnTo>
                    <a:lnTo>
                      <a:pt x="728670" y="788943"/>
                    </a:lnTo>
                    <a:lnTo>
                      <a:pt x="731167" y="793934"/>
                    </a:lnTo>
                    <a:lnTo>
                      <a:pt x="733437" y="799379"/>
                    </a:lnTo>
                    <a:lnTo>
                      <a:pt x="735253" y="804824"/>
                    </a:lnTo>
                    <a:lnTo>
                      <a:pt x="736615" y="810496"/>
                    </a:lnTo>
                    <a:lnTo>
                      <a:pt x="737750" y="816167"/>
                    </a:lnTo>
                    <a:lnTo>
                      <a:pt x="738431" y="822066"/>
                    </a:lnTo>
                    <a:lnTo>
                      <a:pt x="738658" y="828191"/>
                    </a:lnTo>
                    <a:lnTo>
                      <a:pt x="738658" y="832729"/>
                    </a:lnTo>
                    <a:lnTo>
                      <a:pt x="738431" y="836812"/>
                    </a:lnTo>
                    <a:lnTo>
                      <a:pt x="737523" y="840896"/>
                    </a:lnTo>
                    <a:lnTo>
                      <a:pt x="736842" y="844980"/>
                    </a:lnTo>
                    <a:lnTo>
                      <a:pt x="735934" y="849063"/>
                    </a:lnTo>
                    <a:lnTo>
                      <a:pt x="734799" y="852920"/>
                    </a:lnTo>
                    <a:lnTo>
                      <a:pt x="733664" y="856777"/>
                    </a:lnTo>
                    <a:lnTo>
                      <a:pt x="732075" y="860407"/>
                    </a:lnTo>
                    <a:lnTo>
                      <a:pt x="730259" y="864263"/>
                    </a:lnTo>
                    <a:lnTo>
                      <a:pt x="728670" y="867666"/>
                    </a:lnTo>
                    <a:lnTo>
                      <a:pt x="726626" y="871296"/>
                    </a:lnTo>
                    <a:lnTo>
                      <a:pt x="724583" y="874699"/>
                    </a:lnTo>
                    <a:lnTo>
                      <a:pt x="722086" y="877876"/>
                    </a:lnTo>
                    <a:lnTo>
                      <a:pt x="719589" y="881052"/>
                    </a:lnTo>
                    <a:lnTo>
                      <a:pt x="717092" y="884228"/>
                    </a:lnTo>
                    <a:lnTo>
                      <a:pt x="714141" y="886950"/>
                    </a:lnTo>
                    <a:lnTo>
                      <a:pt x="711417" y="889673"/>
                    </a:lnTo>
                    <a:lnTo>
                      <a:pt x="708239" y="892395"/>
                    </a:lnTo>
                    <a:lnTo>
                      <a:pt x="705288" y="894891"/>
                    </a:lnTo>
                    <a:lnTo>
                      <a:pt x="702110" y="896933"/>
                    </a:lnTo>
                    <a:lnTo>
                      <a:pt x="698705" y="899428"/>
                    </a:lnTo>
                    <a:lnTo>
                      <a:pt x="695299" y="901243"/>
                    </a:lnTo>
                    <a:lnTo>
                      <a:pt x="691440" y="903058"/>
                    </a:lnTo>
                    <a:lnTo>
                      <a:pt x="688035" y="904646"/>
                    </a:lnTo>
                    <a:lnTo>
                      <a:pt x="684176" y="906234"/>
                    </a:lnTo>
                    <a:lnTo>
                      <a:pt x="680317" y="907595"/>
                    </a:lnTo>
                    <a:lnTo>
                      <a:pt x="676231" y="908730"/>
                    </a:lnTo>
                    <a:lnTo>
                      <a:pt x="672372" y="909637"/>
                    </a:lnTo>
                    <a:lnTo>
                      <a:pt x="668286" y="910318"/>
                    </a:lnTo>
                    <a:lnTo>
                      <a:pt x="664199" y="910771"/>
                    </a:lnTo>
                    <a:lnTo>
                      <a:pt x="659886" y="911225"/>
                    </a:lnTo>
                    <a:lnTo>
                      <a:pt x="655573" y="911225"/>
                    </a:lnTo>
                    <a:lnTo>
                      <a:pt x="651260" y="911225"/>
                    </a:lnTo>
                    <a:lnTo>
                      <a:pt x="646947" y="910771"/>
                    </a:lnTo>
                    <a:lnTo>
                      <a:pt x="643088" y="910318"/>
                    </a:lnTo>
                    <a:lnTo>
                      <a:pt x="638775" y="909637"/>
                    </a:lnTo>
                    <a:lnTo>
                      <a:pt x="634915" y="908730"/>
                    </a:lnTo>
                    <a:lnTo>
                      <a:pt x="630829" y="907595"/>
                    </a:lnTo>
                    <a:lnTo>
                      <a:pt x="627197" y="906234"/>
                    </a:lnTo>
                    <a:lnTo>
                      <a:pt x="623338" y="904646"/>
                    </a:lnTo>
                    <a:lnTo>
                      <a:pt x="619706" y="903058"/>
                    </a:lnTo>
                    <a:lnTo>
                      <a:pt x="616074" y="901243"/>
                    </a:lnTo>
                    <a:lnTo>
                      <a:pt x="612669" y="899428"/>
                    </a:lnTo>
                    <a:lnTo>
                      <a:pt x="609037" y="896933"/>
                    </a:lnTo>
                    <a:lnTo>
                      <a:pt x="605858" y="894891"/>
                    </a:lnTo>
                    <a:lnTo>
                      <a:pt x="602680" y="892395"/>
                    </a:lnTo>
                    <a:lnTo>
                      <a:pt x="599729" y="889673"/>
                    </a:lnTo>
                    <a:lnTo>
                      <a:pt x="596778" y="886950"/>
                    </a:lnTo>
                    <a:lnTo>
                      <a:pt x="594054" y="884228"/>
                    </a:lnTo>
                    <a:lnTo>
                      <a:pt x="591557" y="881052"/>
                    </a:lnTo>
                    <a:lnTo>
                      <a:pt x="588833" y="877876"/>
                    </a:lnTo>
                    <a:lnTo>
                      <a:pt x="586790" y="874699"/>
                    </a:lnTo>
                    <a:lnTo>
                      <a:pt x="584520" y="871296"/>
                    </a:lnTo>
                    <a:lnTo>
                      <a:pt x="582704" y="867666"/>
                    </a:lnTo>
                    <a:lnTo>
                      <a:pt x="580661" y="864263"/>
                    </a:lnTo>
                    <a:lnTo>
                      <a:pt x="579072" y="860407"/>
                    </a:lnTo>
                    <a:lnTo>
                      <a:pt x="577710" y="856777"/>
                    </a:lnTo>
                    <a:lnTo>
                      <a:pt x="576348" y="852920"/>
                    </a:lnTo>
                    <a:lnTo>
                      <a:pt x="575212" y="849063"/>
                    </a:lnTo>
                    <a:lnTo>
                      <a:pt x="574077" y="844980"/>
                    </a:lnTo>
                    <a:lnTo>
                      <a:pt x="573396" y="840896"/>
                    </a:lnTo>
                    <a:lnTo>
                      <a:pt x="572942" y="836812"/>
                    </a:lnTo>
                    <a:lnTo>
                      <a:pt x="572488" y="832729"/>
                    </a:lnTo>
                    <a:lnTo>
                      <a:pt x="572488" y="828191"/>
                    </a:lnTo>
                    <a:lnTo>
                      <a:pt x="572488" y="825242"/>
                    </a:lnTo>
                    <a:lnTo>
                      <a:pt x="572715" y="822066"/>
                    </a:lnTo>
                    <a:lnTo>
                      <a:pt x="573623" y="815940"/>
                    </a:lnTo>
                    <a:lnTo>
                      <a:pt x="574986" y="810042"/>
                    </a:lnTo>
                    <a:lnTo>
                      <a:pt x="576575" y="804370"/>
                    </a:lnTo>
                    <a:lnTo>
                      <a:pt x="454445" y="733134"/>
                    </a:lnTo>
                    <a:lnTo>
                      <a:pt x="449904" y="736083"/>
                    </a:lnTo>
                    <a:lnTo>
                      <a:pt x="444910" y="738352"/>
                    </a:lnTo>
                    <a:lnTo>
                      <a:pt x="439689" y="740166"/>
                    </a:lnTo>
                    <a:lnTo>
                      <a:pt x="434468" y="741981"/>
                    </a:lnTo>
                    <a:lnTo>
                      <a:pt x="429020" y="743569"/>
                    </a:lnTo>
                    <a:lnTo>
                      <a:pt x="423571" y="744477"/>
                    </a:lnTo>
                    <a:lnTo>
                      <a:pt x="417669" y="745158"/>
                    </a:lnTo>
                    <a:lnTo>
                      <a:pt x="412221" y="745384"/>
                    </a:lnTo>
                    <a:lnTo>
                      <a:pt x="408589" y="745158"/>
                    </a:lnTo>
                    <a:lnTo>
                      <a:pt x="405411" y="744931"/>
                    </a:lnTo>
                    <a:lnTo>
                      <a:pt x="398828" y="744023"/>
                    </a:lnTo>
                    <a:lnTo>
                      <a:pt x="305755" y="898294"/>
                    </a:lnTo>
                    <a:lnTo>
                      <a:pt x="257175" y="869255"/>
                    </a:lnTo>
                    <a:lnTo>
                      <a:pt x="349113" y="716118"/>
                    </a:lnTo>
                    <a:lnTo>
                      <a:pt x="347070" y="713396"/>
                    </a:lnTo>
                    <a:lnTo>
                      <a:pt x="344573" y="710220"/>
                    </a:lnTo>
                    <a:lnTo>
                      <a:pt x="342757" y="707497"/>
                    </a:lnTo>
                    <a:lnTo>
                      <a:pt x="340714" y="704321"/>
                    </a:lnTo>
                    <a:lnTo>
                      <a:pt x="339125" y="701145"/>
                    </a:lnTo>
                    <a:lnTo>
                      <a:pt x="337536" y="697969"/>
                    </a:lnTo>
                    <a:lnTo>
                      <a:pt x="335720" y="694793"/>
                    </a:lnTo>
                    <a:lnTo>
                      <a:pt x="334358" y="691390"/>
                    </a:lnTo>
                    <a:lnTo>
                      <a:pt x="333223" y="687987"/>
                    </a:lnTo>
                    <a:lnTo>
                      <a:pt x="332087" y="684584"/>
                    </a:lnTo>
                    <a:lnTo>
                      <a:pt x="331179" y="680954"/>
                    </a:lnTo>
                    <a:lnTo>
                      <a:pt x="330498" y="677324"/>
                    </a:lnTo>
                    <a:lnTo>
                      <a:pt x="329590" y="673467"/>
                    </a:lnTo>
                    <a:lnTo>
                      <a:pt x="329136" y="670064"/>
                    </a:lnTo>
                    <a:lnTo>
                      <a:pt x="328909" y="665981"/>
                    </a:lnTo>
                    <a:lnTo>
                      <a:pt x="328909" y="662351"/>
                    </a:lnTo>
                    <a:lnTo>
                      <a:pt x="328909" y="658040"/>
                    </a:lnTo>
                    <a:lnTo>
                      <a:pt x="329363" y="653730"/>
                    </a:lnTo>
                    <a:lnTo>
                      <a:pt x="330044" y="649646"/>
                    </a:lnTo>
                    <a:lnTo>
                      <a:pt x="330725" y="645335"/>
                    </a:lnTo>
                    <a:lnTo>
                      <a:pt x="331633" y="641479"/>
                    </a:lnTo>
                    <a:lnTo>
                      <a:pt x="332768" y="637395"/>
                    </a:lnTo>
                    <a:lnTo>
                      <a:pt x="333904" y="633765"/>
                    </a:lnTo>
                    <a:lnTo>
                      <a:pt x="335493" y="629908"/>
                    </a:lnTo>
                    <a:lnTo>
                      <a:pt x="337082" y="626279"/>
                    </a:lnTo>
                    <a:lnTo>
                      <a:pt x="339125" y="622649"/>
                    </a:lnTo>
                    <a:lnTo>
                      <a:pt x="340941" y="619246"/>
                    </a:lnTo>
                    <a:lnTo>
                      <a:pt x="342984" y="615843"/>
                    </a:lnTo>
                    <a:lnTo>
                      <a:pt x="345481" y="612666"/>
                    </a:lnTo>
                    <a:lnTo>
                      <a:pt x="347978" y="609263"/>
                    </a:lnTo>
                    <a:lnTo>
                      <a:pt x="350475" y="606314"/>
                    </a:lnTo>
                    <a:lnTo>
                      <a:pt x="353426" y="603592"/>
                    </a:lnTo>
                    <a:lnTo>
                      <a:pt x="356150" y="600642"/>
                    </a:lnTo>
                    <a:lnTo>
                      <a:pt x="359101" y="598147"/>
                    </a:lnTo>
                    <a:lnTo>
                      <a:pt x="362279" y="595878"/>
                    </a:lnTo>
                    <a:lnTo>
                      <a:pt x="365458" y="593383"/>
                    </a:lnTo>
                    <a:lnTo>
                      <a:pt x="369090" y="591341"/>
                    </a:lnTo>
                    <a:lnTo>
                      <a:pt x="372495" y="589299"/>
                    </a:lnTo>
                    <a:lnTo>
                      <a:pt x="376127" y="587484"/>
                    </a:lnTo>
                    <a:lnTo>
                      <a:pt x="379759" y="585669"/>
                    </a:lnTo>
                    <a:lnTo>
                      <a:pt x="383618" y="584308"/>
                    </a:lnTo>
                    <a:lnTo>
                      <a:pt x="387250" y="582947"/>
                    </a:lnTo>
                    <a:lnTo>
                      <a:pt x="391336" y="581812"/>
                    </a:lnTo>
                    <a:lnTo>
                      <a:pt x="395196" y="580905"/>
                    </a:lnTo>
                    <a:lnTo>
                      <a:pt x="399509" y="580224"/>
                    </a:lnTo>
                    <a:lnTo>
                      <a:pt x="403368" y="579544"/>
                    </a:lnTo>
                    <a:lnTo>
                      <a:pt x="407681" y="579317"/>
                    </a:lnTo>
                    <a:lnTo>
                      <a:pt x="412221" y="579090"/>
                    </a:lnTo>
                    <a:lnTo>
                      <a:pt x="416307" y="579317"/>
                    </a:lnTo>
                    <a:lnTo>
                      <a:pt x="420620" y="579544"/>
                    </a:lnTo>
                    <a:lnTo>
                      <a:pt x="424707" y="580224"/>
                    </a:lnTo>
                    <a:lnTo>
                      <a:pt x="428793" y="580905"/>
                    </a:lnTo>
                    <a:lnTo>
                      <a:pt x="432652" y="581812"/>
                    </a:lnTo>
                    <a:lnTo>
                      <a:pt x="436738" y="582947"/>
                    </a:lnTo>
                    <a:lnTo>
                      <a:pt x="440597" y="584308"/>
                    </a:lnTo>
                    <a:lnTo>
                      <a:pt x="444456" y="585669"/>
                    </a:lnTo>
                    <a:lnTo>
                      <a:pt x="447861" y="587484"/>
                    </a:lnTo>
                    <a:lnTo>
                      <a:pt x="451720" y="589299"/>
                    </a:lnTo>
                    <a:lnTo>
                      <a:pt x="454899" y="591341"/>
                    </a:lnTo>
                    <a:lnTo>
                      <a:pt x="458531" y="593383"/>
                    </a:lnTo>
                    <a:lnTo>
                      <a:pt x="461709" y="595878"/>
                    </a:lnTo>
                    <a:lnTo>
                      <a:pt x="464887" y="598147"/>
                    </a:lnTo>
                    <a:lnTo>
                      <a:pt x="467838" y="600642"/>
                    </a:lnTo>
                    <a:lnTo>
                      <a:pt x="470562" y="603592"/>
                    </a:lnTo>
                    <a:lnTo>
                      <a:pt x="473513" y="606314"/>
                    </a:lnTo>
                    <a:lnTo>
                      <a:pt x="476010" y="609263"/>
                    </a:lnTo>
                    <a:lnTo>
                      <a:pt x="478734" y="612666"/>
                    </a:lnTo>
                    <a:lnTo>
                      <a:pt x="481004" y="615843"/>
                    </a:lnTo>
                    <a:lnTo>
                      <a:pt x="483047" y="619246"/>
                    </a:lnTo>
                    <a:lnTo>
                      <a:pt x="484864" y="622649"/>
                    </a:lnTo>
                    <a:lnTo>
                      <a:pt x="486907" y="626279"/>
                    </a:lnTo>
                    <a:lnTo>
                      <a:pt x="488496" y="629908"/>
                    </a:lnTo>
                    <a:lnTo>
                      <a:pt x="490085" y="633765"/>
                    </a:lnTo>
                    <a:lnTo>
                      <a:pt x="491220" y="637395"/>
                    </a:lnTo>
                    <a:lnTo>
                      <a:pt x="492355" y="641479"/>
                    </a:lnTo>
                    <a:lnTo>
                      <a:pt x="493490" y="645335"/>
                    </a:lnTo>
                    <a:lnTo>
                      <a:pt x="494171" y="649646"/>
                    </a:lnTo>
                    <a:lnTo>
                      <a:pt x="494625" y="653730"/>
                    </a:lnTo>
                    <a:lnTo>
                      <a:pt x="495079" y="658040"/>
                    </a:lnTo>
                    <a:lnTo>
                      <a:pt x="495079" y="662351"/>
                    </a:lnTo>
                    <a:lnTo>
                      <a:pt x="495079" y="665527"/>
                    </a:lnTo>
                    <a:lnTo>
                      <a:pt x="494852" y="669157"/>
                    </a:lnTo>
                    <a:lnTo>
                      <a:pt x="494398" y="672333"/>
                    </a:lnTo>
                    <a:lnTo>
                      <a:pt x="493944" y="675509"/>
                    </a:lnTo>
                    <a:lnTo>
                      <a:pt x="492355" y="682088"/>
                    </a:lnTo>
                    <a:lnTo>
                      <a:pt x="490539" y="688214"/>
                    </a:lnTo>
                    <a:lnTo>
                      <a:pt x="610853" y="758543"/>
                    </a:lnTo>
                    <a:lnTo>
                      <a:pt x="616528" y="755140"/>
                    </a:lnTo>
                    <a:lnTo>
                      <a:pt x="622430" y="752417"/>
                    </a:lnTo>
                    <a:lnTo>
                      <a:pt x="628559" y="749922"/>
                    </a:lnTo>
                    <a:lnTo>
                      <a:pt x="634915" y="748107"/>
                    </a:lnTo>
                    <a:lnTo>
                      <a:pt x="690305" y="547101"/>
                    </a:lnTo>
                    <a:lnTo>
                      <a:pt x="686673" y="544152"/>
                    </a:lnTo>
                    <a:lnTo>
                      <a:pt x="682814" y="540976"/>
                    </a:lnTo>
                    <a:lnTo>
                      <a:pt x="679409" y="537800"/>
                    </a:lnTo>
                    <a:lnTo>
                      <a:pt x="676004" y="533943"/>
                    </a:lnTo>
                    <a:lnTo>
                      <a:pt x="673053" y="530540"/>
                    </a:lnTo>
                    <a:lnTo>
                      <a:pt x="670102" y="526456"/>
                    </a:lnTo>
                    <a:lnTo>
                      <a:pt x="667605" y="522373"/>
                    </a:lnTo>
                    <a:lnTo>
                      <a:pt x="665107" y="518062"/>
                    </a:lnTo>
                    <a:lnTo>
                      <a:pt x="662837" y="513979"/>
                    </a:lnTo>
                    <a:lnTo>
                      <a:pt x="661021" y="509214"/>
                    </a:lnTo>
                    <a:lnTo>
                      <a:pt x="659432" y="504450"/>
                    </a:lnTo>
                    <a:lnTo>
                      <a:pt x="658070" y="499913"/>
                    </a:lnTo>
                    <a:lnTo>
                      <a:pt x="657162" y="494922"/>
                    </a:lnTo>
                    <a:lnTo>
                      <a:pt x="656027" y="489931"/>
                    </a:lnTo>
                    <a:lnTo>
                      <a:pt x="655573" y="484940"/>
                    </a:lnTo>
                    <a:lnTo>
                      <a:pt x="655573" y="479722"/>
                    </a:lnTo>
                    <a:lnTo>
                      <a:pt x="655573" y="475411"/>
                    </a:lnTo>
                    <a:lnTo>
                      <a:pt x="655800" y="471327"/>
                    </a:lnTo>
                    <a:lnTo>
                      <a:pt x="656708" y="467017"/>
                    </a:lnTo>
                    <a:lnTo>
                      <a:pt x="657389" y="463160"/>
                    </a:lnTo>
                    <a:lnTo>
                      <a:pt x="658297" y="458850"/>
                    </a:lnTo>
                    <a:lnTo>
                      <a:pt x="659432" y="455220"/>
                    </a:lnTo>
                    <a:lnTo>
                      <a:pt x="660567" y="451136"/>
                    </a:lnTo>
                    <a:lnTo>
                      <a:pt x="661929" y="447506"/>
                    </a:lnTo>
                    <a:lnTo>
                      <a:pt x="663745" y="443649"/>
                    </a:lnTo>
                    <a:lnTo>
                      <a:pt x="665561" y="440246"/>
                    </a:lnTo>
                    <a:lnTo>
                      <a:pt x="667605" y="436617"/>
                    </a:lnTo>
                    <a:lnTo>
                      <a:pt x="669648" y="433440"/>
                    </a:lnTo>
                    <a:lnTo>
                      <a:pt x="672145" y="430037"/>
                    </a:lnTo>
                    <a:lnTo>
                      <a:pt x="674642" y="426861"/>
                    </a:lnTo>
                    <a:lnTo>
                      <a:pt x="677139" y="423912"/>
                    </a:lnTo>
                    <a:lnTo>
                      <a:pt x="679863" y="420963"/>
                    </a:lnTo>
                    <a:lnTo>
                      <a:pt x="682814" y="418240"/>
                    </a:lnTo>
                    <a:lnTo>
                      <a:pt x="685765" y="415518"/>
                    </a:lnTo>
                    <a:lnTo>
                      <a:pt x="688943" y="413249"/>
                    </a:lnTo>
                    <a:lnTo>
                      <a:pt x="692121" y="410980"/>
                    </a:lnTo>
                    <a:lnTo>
                      <a:pt x="695526" y="408712"/>
                    </a:lnTo>
                    <a:lnTo>
                      <a:pt x="698932" y="406670"/>
                    </a:lnTo>
                    <a:lnTo>
                      <a:pt x="702791" y="404855"/>
                    </a:lnTo>
                    <a:lnTo>
                      <a:pt x="706196" y="403267"/>
                    </a:lnTo>
                    <a:lnTo>
                      <a:pt x="710055" y="401679"/>
                    </a:lnTo>
                    <a:lnTo>
                      <a:pt x="713914" y="400318"/>
                    </a:lnTo>
                    <a:lnTo>
                      <a:pt x="718000" y="399410"/>
                    </a:lnTo>
                    <a:lnTo>
                      <a:pt x="721859" y="398503"/>
                    </a:lnTo>
                    <a:lnTo>
                      <a:pt x="725945" y="397595"/>
                    </a:lnTo>
                    <a:lnTo>
                      <a:pt x="730032" y="397141"/>
                    </a:lnTo>
                    <a:lnTo>
                      <a:pt x="734345" y="396915"/>
                    </a:lnTo>
                    <a:lnTo>
                      <a:pt x="738658" y="396688"/>
                    </a:lnTo>
                    <a:lnTo>
                      <a:pt x="744106" y="396915"/>
                    </a:lnTo>
                    <a:lnTo>
                      <a:pt x="749554" y="397595"/>
                    </a:lnTo>
                    <a:lnTo>
                      <a:pt x="754775" y="398276"/>
                    </a:lnTo>
                    <a:lnTo>
                      <a:pt x="759770" y="399637"/>
                    </a:lnTo>
                    <a:lnTo>
                      <a:pt x="764764" y="400998"/>
                    </a:lnTo>
                    <a:lnTo>
                      <a:pt x="769758" y="403040"/>
                    </a:lnTo>
                    <a:lnTo>
                      <a:pt x="774298" y="405082"/>
                    </a:lnTo>
                    <a:lnTo>
                      <a:pt x="778838" y="407577"/>
                    </a:lnTo>
                    <a:lnTo>
                      <a:pt x="916859" y="288925"/>
                    </a:lnTo>
                    <a:close/>
                    <a:moveTo>
                      <a:pt x="607752" y="120128"/>
                    </a:moveTo>
                    <a:lnTo>
                      <a:pt x="595738" y="120581"/>
                    </a:lnTo>
                    <a:lnTo>
                      <a:pt x="583950" y="121488"/>
                    </a:lnTo>
                    <a:lnTo>
                      <a:pt x="571936" y="122621"/>
                    </a:lnTo>
                    <a:lnTo>
                      <a:pt x="559921" y="123755"/>
                    </a:lnTo>
                    <a:lnTo>
                      <a:pt x="548133" y="125341"/>
                    </a:lnTo>
                    <a:lnTo>
                      <a:pt x="536119" y="127154"/>
                    </a:lnTo>
                    <a:lnTo>
                      <a:pt x="524331" y="129421"/>
                    </a:lnTo>
                    <a:lnTo>
                      <a:pt x="512543" y="131688"/>
                    </a:lnTo>
                    <a:lnTo>
                      <a:pt x="500755" y="134407"/>
                    </a:lnTo>
                    <a:lnTo>
                      <a:pt x="489194" y="137581"/>
                    </a:lnTo>
                    <a:lnTo>
                      <a:pt x="477406" y="140754"/>
                    </a:lnTo>
                    <a:lnTo>
                      <a:pt x="466072" y="144380"/>
                    </a:lnTo>
                    <a:lnTo>
                      <a:pt x="454511" y="148234"/>
                    </a:lnTo>
                    <a:lnTo>
                      <a:pt x="443176" y="152313"/>
                    </a:lnTo>
                    <a:lnTo>
                      <a:pt x="431615" y="156620"/>
                    </a:lnTo>
                    <a:lnTo>
                      <a:pt x="420508" y="161380"/>
                    </a:lnTo>
                    <a:lnTo>
                      <a:pt x="409400" y="166593"/>
                    </a:lnTo>
                    <a:lnTo>
                      <a:pt x="398519" y="171579"/>
                    </a:lnTo>
                    <a:lnTo>
                      <a:pt x="387411" y="177246"/>
                    </a:lnTo>
                    <a:lnTo>
                      <a:pt x="376530" y="183139"/>
                    </a:lnTo>
                    <a:lnTo>
                      <a:pt x="365876" y="189485"/>
                    </a:lnTo>
                    <a:lnTo>
                      <a:pt x="355221" y="195831"/>
                    </a:lnTo>
                    <a:lnTo>
                      <a:pt x="344794" y="202631"/>
                    </a:lnTo>
                    <a:lnTo>
                      <a:pt x="334593" y="209431"/>
                    </a:lnTo>
                    <a:lnTo>
                      <a:pt x="324392" y="216684"/>
                    </a:lnTo>
                    <a:lnTo>
                      <a:pt x="314191" y="224163"/>
                    </a:lnTo>
                    <a:lnTo>
                      <a:pt x="304443" y="232323"/>
                    </a:lnTo>
                    <a:lnTo>
                      <a:pt x="294695" y="240483"/>
                    </a:lnTo>
                    <a:lnTo>
                      <a:pt x="284948" y="248869"/>
                    </a:lnTo>
                    <a:lnTo>
                      <a:pt x="275654" y="257482"/>
                    </a:lnTo>
                    <a:lnTo>
                      <a:pt x="266359" y="266548"/>
                    </a:lnTo>
                    <a:lnTo>
                      <a:pt x="257518" y="275614"/>
                    </a:lnTo>
                    <a:lnTo>
                      <a:pt x="248678" y="285134"/>
                    </a:lnTo>
                    <a:lnTo>
                      <a:pt x="240290" y="294654"/>
                    </a:lnTo>
                    <a:lnTo>
                      <a:pt x="232129" y="304400"/>
                    </a:lnTo>
                    <a:lnTo>
                      <a:pt x="224195" y="314373"/>
                    </a:lnTo>
                    <a:lnTo>
                      <a:pt x="216714" y="324346"/>
                    </a:lnTo>
                    <a:lnTo>
                      <a:pt x="209460" y="334545"/>
                    </a:lnTo>
                    <a:lnTo>
                      <a:pt x="202433" y="344971"/>
                    </a:lnTo>
                    <a:lnTo>
                      <a:pt x="195632" y="355397"/>
                    </a:lnTo>
                    <a:lnTo>
                      <a:pt x="189058" y="366050"/>
                    </a:lnTo>
                    <a:lnTo>
                      <a:pt x="183164" y="376703"/>
                    </a:lnTo>
                    <a:lnTo>
                      <a:pt x="177271" y="387583"/>
                    </a:lnTo>
                    <a:lnTo>
                      <a:pt x="171603" y="398462"/>
                    </a:lnTo>
                    <a:lnTo>
                      <a:pt x="166390" y="409342"/>
                    </a:lnTo>
                    <a:lnTo>
                      <a:pt x="161402" y="420448"/>
                    </a:lnTo>
                    <a:lnTo>
                      <a:pt x="156642" y="431554"/>
                    </a:lnTo>
                    <a:lnTo>
                      <a:pt x="152108" y="443114"/>
                    </a:lnTo>
                    <a:lnTo>
                      <a:pt x="148028" y="454673"/>
                    </a:lnTo>
                    <a:lnTo>
                      <a:pt x="144174" y="466006"/>
                    </a:lnTo>
                    <a:lnTo>
                      <a:pt x="140774" y="477565"/>
                    </a:lnTo>
                    <a:lnTo>
                      <a:pt x="137373" y="489125"/>
                    </a:lnTo>
                    <a:lnTo>
                      <a:pt x="134426" y="500911"/>
                    </a:lnTo>
                    <a:lnTo>
                      <a:pt x="131706" y="512470"/>
                    </a:lnTo>
                    <a:lnTo>
                      <a:pt x="129213" y="524256"/>
                    </a:lnTo>
                    <a:lnTo>
                      <a:pt x="127172" y="536269"/>
                    </a:lnTo>
                    <a:lnTo>
                      <a:pt x="125359" y="548055"/>
                    </a:lnTo>
                    <a:lnTo>
                      <a:pt x="123772" y="560068"/>
                    </a:lnTo>
                    <a:lnTo>
                      <a:pt x="122185" y="571854"/>
                    </a:lnTo>
                    <a:lnTo>
                      <a:pt x="121278" y="583867"/>
                    </a:lnTo>
                    <a:lnTo>
                      <a:pt x="120598" y="595880"/>
                    </a:lnTo>
                    <a:lnTo>
                      <a:pt x="120145" y="607666"/>
                    </a:lnTo>
                    <a:lnTo>
                      <a:pt x="120145" y="619905"/>
                    </a:lnTo>
                    <a:lnTo>
                      <a:pt x="120145" y="631918"/>
                    </a:lnTo>
                    <a:lnTo>
                      <a:pt x="120598" y="643704"/>
                    </a:lnTo>
                    <a:lnTo>
                      <a:pt x="121278" y="655717"/>
                    </a:lnTo>
                    <a:lnTo>
                      <a:pt x="122185" y="667503"/>
                    </a:lnTo>
                    <a:lnTo>
                      <a:pt x="123772" y="679516"/>
                    </a:lnTo>
                    <a:lnTo>
                      <a:pt x="125359" y="691529"/>
                    </a:lnTo>
                    <a:lnTo>
                      <a:pt x="127172" y="703315"/>
                    </a:lnTo>
                    <a:lnTo>
                      <a:pt x="129213" y="715328"/>
                    </a:lnTo>
                    <a:lnTo>
                      <a:pt x="131706" y="726887"/>
                    </a:lnTo>
                    <a:lnTo>
                      <a:pt x="134426" y="738673"/>
                    </a:lnTo>
                    <a:lnTo>
                      <a:pt x="137373" y="750460"/>
                    </a:lnTo>
                    <a:lnTo>
                      <a:pt x="140774" y="762019"/>
                    </a:lnTo>
                    <a:lnTo>
                      <a:pt x="144174" y="773579"/>
                    </a:lnTo>
                    <a:lnTo>
                      <a:pt x="148028" y="784911"/>
                    </a:lnTo>
                    <a:lnTo>
                      <a:pt x="152108" y="796471"/>
                    </a:lnTo>
                    <a:lnTo>
                      <a:pt x="156642" y="807804"/>
                    </a:lnTo>
                    <a:lnTo>
                      <a:pt x="161402" y="819136"/>
                    </a:lnTo>
                    <a:lnTo>
                      <a:pt x="166390" y="830016"/>
                    </a:lnTo>
                    <a:lnTo>
                      <a:pt x="171603" y="841122"/>
                    </a:lnTo>
                    <a:lnTo>
                      <a:pt x="177271" y="852002"/>
                    </a:lnTo>
                    <a:lnTo>
                      <a:pt x="183164" y="862881"/>
                    </a:lnTo>
                    <a:lnTo>
                      <a:pt x="189058" y="873534"/>
                    </a:lnTo>
                    <a:lnTo>
                      <a:pt x="195632" y="884187"/>
                    </a:lnTo>
                    <a:lnTo>
                      <a:pt x="202433" y="894613"/>
                    </a:lnTo>
                    <a:lnTo>
                      <a:pt x="209460" y="904813"/>
                    </a:lnTo>
                    <a:lnTo>
                      <a:pt x="216714" y="915239"/>
                    </a:lnTo>
                    <a:lnTo>
                      <a:pt x="224195" y="925212"/>
                    </a:lnTo>
                    <a:lnTo>
                      <a:pt x="232129" y="934958"/>
                    </a:lnTo>
                    <a:lnTo>
                      <a:pt x="240290" y="944931"/>
                    </a:lnTo>
                    <a:lnTo>
                      <a:pt x="248678" y="954450"/>
                    </a:lnTo>
                    <a:lnTo>
                      <a:pt x="257518" y="963743"/>
                    </a:lnTo>
                    <a:lnTo>
                      <a:pt x="266359" y="973036"/>
                    </a:lnTo>
                    <a:lnTo>
                      <a:pt x="275654" y="982102"/>
                    </a:lnTo>
                    <a:lnTo>
                      <a:pt x="284948" y="990715"/>
                    </a:lnTo>
                    <a:lnTo>
                      <a:pt x="294695" y="999102"/>
                    </a:lnTo>
                    <a:lnTo>
                      <a:pt x="304443" y="1007261"/>
                    </a:lnTo>
                    <a:lnTo>
                      <a:pt x="314191" y="1015194"/>
                    </a:lnTo>
                    <a:lnTo>
                      <a:pt x="324392" y="1022674"/>
                    </a:lnTo>
                    <a:lnTo>
                      <a:pt x="334593" y="1029927"/>
                    </a:lnTo>
                    <a:lnTo>
                      <a:pt x="344794" y="1036953"/>
                    </a:lnTo>
                    <a:lnTo>
                      <a:pt x="355221" y="1043753"/>
                    </a:lnTo>
                    <a:lnTo>
                      <a:pt x="365876" y="1050099"/>
                    </a:lnTo>
                    <a:lnTo>
                      <a:pt x="376530" y="1056446"/>
                    </a:lnTo>
                    <a:lnTo>
                      <a:pt x="387411" y="1062339"/>
                    </a:lnTo>
                    <a:lnTo>
                      <a:pt x="398292" y="1067779"/>
                    </a:lnTo>
                    <a:lnTo>
                      <a:pt x="409400" y="1072992"/>
                    </a:lnTo>
                    <a:lnTo>
                      <a:pt x="420508" y="1078205"/>
                    </a:lnTo>
                    <a:lnTo>
                      <a:pt x="431615" y="1082738"/>
                    </a:lnTo>
                    <a:lnTo>
                      <a:pt x="443176" y="1087271"/>
                    </a:lnTo>
                    <a:lnTo>
                      <a:pt x="454511" y="1091351"/>
                    </a:lnTo>
                    <a:lnTo>
                      <a:pt x="466072" y="1095204"/>
                    </a:lnTo>
                    <a:lnTo>
                      <a:pt x="477406" y="1098830"/>
                    </a:lnTo>
                    <a:lnTo>
                      <a:pt x="489194" y="1102004"/>
                    </a:lnTo>
                    <a:lnTo>
                      <a:pt x="500755" y="1104950"/>
                    </a:lnTo>
                    <a:lnTo>
                      <a:pt x="512543" y="1107897"/>
                    </a:lnTo>
                    <a:lnTo>
                      <a:pt x="524331" y="1110163"/>
                    </a:lnTo>
                    <a:lnTo>
                      <a:pt x="536119" y="1112203"/>
                    </a:lnTo>
                    <a:lnTo>
                      <a:pt x="548133" y="1114243"/>
                    </a:lnTo>
                    <a:lnTo>
                      <a:pt x="559921" y="1115830"/>
                    </a:lnTo>
                    <a:lnTo>
                      <a:pt x="571936" y="1116963"/>
                    </a:lnTo>
                    <a:lnTo>
                      <a:pt x="583950" y="1118096"/>
                    </a:lnTo>
                    <a:lnTo>
                      <a:pt x="595738" y="1118776"/>
                    </a:lnTo>
                    <a:lnTo>
                      <a:pt x="607752" y="1119230"/>
                    </a:lnTo>
                    <a:lnTo>
                      <a:pt x="619540" y="1119230"/>
                    </a:lnTo>
                    <a:lnTo>
                      <a:pt x="631782" y="1119230"/>
                    </a:lnTo>
                    <a:lnTo>
                      <a:pt x="643796" y="1118776"/>
                    </a:lnTo>
                    <a:lnTo>
                      <a:pt x="655584" y="1118096"/>
                    </a:lnTo>
                    <a:lnTo>
                      <a:pt x="667598" y="1116963"/>
                    </a:lnTo>
                    <a:lnTo>
                      <a:pt x="679613" y="1115830"/>
                    </a:lnTo>
                    <a:lnTo>
                      <a:pt x="691401" y="1114243"/>
                    </a:lnTo>
                    <a:lnTo>
                      <a:pt x="703415" y="1112203"/>
                    </a:lnTo>
                    <a:lnTo>
                      <a:pt x="715203" y="1110163"/>
                    </a:lnTo>
                    <a:lnTo>
                      <a:pt x="726991" y="1107897"/>
                    </a:lnTo>
                    <a:lnTo>
                      <a:pt x="738779" y="1104950"/>
                    </a:lnTo>
                    <a:lnTo>
                      <a:pt x="750340" y="1102004"/>
                    </a:lnTo>
                    <a:lnTo>
                      <a:pt x="762128" y="1098830"/>
                    </a:lnTo>
                    <a:lnTo>
                      <a:pt x="773462" y="1095204"/>
                    </a:lnTo>
                    <a:lnTo>
                      <a:pt x="785023" y="1091351"/>
                    </a:lnTo>
                    <a:lnTo>
                      <a:pt x="796358" y="1087271"/>
                    </a:lnTo>
                    <a:lnTo>
                      <a:pt x="807692" y="1082738"/>
                    </a:lnTo>
                    <a:lnTo>
                      <a:pt x="819026" y="1078205"/>
                    </a:lnTo>
                    <a:lnTo>
                      <a:pt x="830134" y="1072992"/>
                    </a:lnTo>
                    <a:lnTo>
                      <a:pt x="841015" y="1067779"/>
                    </a:lnTo>
                    <a:lnTo>
                      <a:pt x="852123" y="1062339"/>
                    </a:lnTo>
                    <a:lnTo>
                      <a:pt x="862777" y="1056446"/>
                    </a:lnTo>
                    <a:lnTo>
                      <a:pt x="873658" y="1050099"/>
                    </a:lnTo>
                    <a:lnTo>
                      <a:pt x="884086" y="1043753"/>
                    </a:lnTo>
                    <a:lnTo>
                      <a:pt x="894740" y="1036953"/>
                    </a:lnTo>
                    <a:lnTo>
                      <a:pt x="904941" y="1029927"/>
                    </a:lnTo>
                    <a:lnTo>
                      <a:pt x="915142" y="1022674"/>
                    </a:lnTo>
                    <a:lnTo>
                      <a:pt x="925343" y="1015194"/>
                    </a:lnTo>
                    <a:lnTo>
                      <a:pt x="935091" y="1007261"/>
                    </a:lnTo>
                    <a:lnTo>
                      <a:pt x="944839" y="999102"/>
                    </a:lnTo>
                    <a:lnTo>
                      <a:pt x="954586" y="990715"/>
                    </a:lnTo>
                    <a:lnTo>
                      <a:pt x="963880" y="982102"/>
                    </a:lnTo>
                    <a:lnTo>
                      <a:pt x="972948" y="973036"/>
                    </a:lnTo>
                    <a:lnTo>
                      <a:pt x="982016" y="963743"/>
                    </a:lnTo>
                    <a:lnTo>
                      <a:pt x="990856" y="954450"/>
                    </a:lnTo>
                    <a:lnTo>
                      <a:pt x="999244" y="944931"/>
                    </a:lnTo>
                    <a:lnTo>
                      <a:pt x="1007405" y="934958"/>
                    </a:lnTo>
                    <a:lnTo>
                      <a:pt x="1015339" y="925212"/>
                    </a:lnTo>
                    <a:lnTo>
                      <a:pt x="1022820" y="915239"/>
                    </a:lnTo>
                    <a:lnTo>
                      <a:pt x="1030074" y="904813"/>
                    </a:lnTo>
                    <a:lnTo>
                      <a:pt x="1037101" y="894613"/>
                    </a:lnTo>
                    <a:lnTo>
                      <a:pt x="1043902" y="884187"/>
                    </a:lnTo>
                    <a:lnTo>
                      <a:pt x="1050249" y="873534"/>
                    </a:lnTo>
                    <a:lnTo>
                      <a:pt x="1056370" y="862881"/>
                    </a:lnTo>
                    <a:lnTo>
                      <a:pt x="1062263" y="852002"/>
                    </a:lnTo>
                    <a:lnTo>
                      <a:pt x="1067931" y="841122"/>
                    </a:lnTo>
                    <a:lnTo>
                      <a:pt x="1073144" y="830016"/>
                    </a:lnTo>
                    <a:lnTo>
                      <a:pt x="1078132" y="819136"/>
                    </a:lnTo>
                    <a:lnTo>
                      <a:pt x="1082892" y="807804"/>
                    </a:lnTo>
                    <a:lnTo>
                      <a:pt x="1087426" y="796471"/>
                    </a:lnTo>
                    <a:lnTo>
                      <a:pt x="1091280" y="784911"/>
                    </a:lnTo>
                    <a:lnTo>
                      <a:pt x="1095360" y="773579"/>
                    </a:lnTo>
                    <a:lnTo>
                      <a:pt x="1098760" y="762019"/>
                    </a:lnTo>
                    <a:lnTo>
                      <a:pt x="1102161" y="750460"/>
                    </a:lnTo>
                    <a:lnTo>
                      <a:pt x="1105108" y="738673"/>
                    </a:lnTo>
                    <a:lnTo>
                      <a:pt x="1107828" y="726887"/>
                    </a:lnTo>
                    <a:lnTo>
                      <a:pt x="1110321" y="715328"/>
                    </a:lnTo>
                    <a:lnTo>
                      <a:pt x="1112362" y="703315"/>
                    </a:lnTo>
                    <a:lnTo>
                      <a:pt x="1114175" y="691529"/>
                    </a:lnTo>
                    <a:lnTo>
                      <a:pt x="1115762" y="679516"/>
                    </a:lnTo>
                    <a:lnTo>
                      <a:pt x="1117122" y="667503"/>
                    </a:lnTo>
                    <a:lnTo>
                      <a:pt x="1118256" y="655717"/>
                    </a:lnTo>
                    <a:lnTo>
                      <a:pt x="1118936" y="643704"/>
                    </a:lnTo>
                    <a:lnTo>
                      <a:pt x="1119389" y="631918"/>
                    </a:lnTo>
                    <a:lnTo>
                      <a:pt x="1119389" y="619905"/>
                    </a:lnTo>
                    <a:lnTo>
                      <a:pt x="1119389" y="607666"/>
                    </a:lnTo>
                    <a:lnTo>
                      <a:pt x="1118936" y="595880"/>
                    </a:lnTo>
                    <a:lnTo>
                      <a:pt x="1118256" y="583867"/>
                    </a:lnTo>
                    <a:lnTo>
                      <a:pt x="1117122" y="571854"/>
                    </a:lnTo>
                    <a:lnTo>
                      <a:pt x="1115762" y="560068"/>
                    </a:lnTo>
                    <a:lnTo>
                      <a:pt x="1114175" y="548055"/>
                    </a:lnTo>
                    <a:lnTo>
                      <a:pt x="1112362" y="536269"/>
                    </a:lnTo>
                    <a:lnTo>
                      <a:pt x="1110321" y="524256"/>
                    </a:lnTo>
                    <a:lnTo>
                      <a:pt x="1107828" y="512470"/>
                    </a:lnTo>
                    <a:lnTo>
                      <a:pt x="1105108" y="500911"/>
                    </a:lnTo>
                    <a:lnTo>
                      <a:pt x="1102161" y="489125"/>
                    </a:lnTo>
                    <a:lnTo>
                      <a:pt x="1098760" y="477565"/>
                    </a:lnTo>
                    <a:lnTo>
                      <a:pt x="1095360" y="466006"/>
                    </a:lnTo>
                    <a:lnTo>
                      <a:pt x="1091280" y="454673"/>
                    </a:lnTo>
                    <a:lnTo>
                      <a:pt x="1087426" y="443114"/>
                    </a:lnTo>
                    <a:lnTo>
                      <a:pt x="1082892" y="431554"/>
                    </a:lnTo>
                    <a:lnTo>
                      <a:pt x="1078132" y="420448"/>
                    </a:lnTo>
                    <a:lnTo>
                      <a:pt x="1073144" y="409342"/>
                    </a:lnTo>
                    <a:lnTo>
                      <a:pt x="1067931" y="398462"/>
                    </a:lnTo>
                    <a:lnTo>
                      <a:pt x="1062263" y="387583"/>
                    </a:lnTo>
                    <a:lnTo>
                      <a:pt x="1056370" y="376703"/>
                    </a:lnTo>
                    <a:lnTo>
                      <a:pt x="1050249" y="366050"/>
                    </a:lnTo>
                    <a:lnTo>
                      <a:pt x="1043902" y="355397"/>
                    </a:lnTo>
                    <a:lnTo>
                      <a:pt x="1037101" y="344971"/>
                    </a:lnTo>
                    <a:lnTo>
                      <a:pt x="1030074" y="334545"/>
                    </a:lnTo>
                    <a:lnTo>
                      <a:pt x="1022820" y="324346"/>
                    </a:lnTo>
                    <a:lnTo>
                      <a:pt x="1015339" y="314373"/>
                    </a:lnTo>
                    <a:lnTo>
                      <a:pt x="1007405" y="304400"/>
                    </a:lnTo>
                    <a:lnTo>
                      <a:pt x="999244" y="294654"/>
                    </a:lnTo>
                    <a:lnTo>
                      <a:pt x="990856" y="285134"/>
                    </a:lnTo>
                    <a:lnTo>
                      <a:pt x="982016" y="275614"/>
                    </a:lnTo>
                    <a:lnTo>
                      <a:pt x="972948" y="266548"/>
                    </a:lnTo>
                    <a:lnTo>
                      <a:pt x="963880" y="257482"/>
                    </a:lnTo>
                    <a:lnTo>
                      <a:pt x="954586" y="248869"/>
                    </a:lnTo>
                    <a:lnTo>
                      <a:pt x="944839" y="240483"/>
                    </a:lnTo>
                    <a:lnTo>
                      <a:pt x="935091" y="232323"/>
                    </a:lnTo>
                    <a:lnTo>
                      <a:pt x="925343" y="224163"/>
                    </a:lnTo>
                    <a:lnTo>
                      <a:pt x="915142" y="216684"/>
                    </a:lnTo>
                    <a:lnTo>
                      <a:pt x="904941" y="209431"/>
                    </a:lnTo>
                    <a:lnTo>
                      <a:pt x="894740" y="202631"/>
                    </a:lnTo>
                    <a:lnTo>
                      <a:pt x="884086" y="195831"/>
                    </a:lnTo>
                    <a:lnTo>
                      <a:pt x="873658" y="189485"/>
                    </a:lnTo>
                    <a:lnTo>
                      <a:pt x="862777" y="183139"/>
                    </a:lnTo>
                    <a:lnTo>
                      <a:pt x="852123" y="177246"/>
                    </a:lnTo>
                    <a:lnTo>
                      <a:pt x="841015" y="171579"/>
                    </a:lnTo>
                    <a:lnTo>
                      <a:pt x="830134" y="166593"/>
                    </a:lnTo>
                    <a:lnTo>
                      <a:pt x="819026" y="161380"/>
                    </a:lnTo>
                    <a:lnTo>
                      <a:pt x="807692" y="156620"/>
                    </a:lnTo>
                    <a:lnTo>
                      <a:pt x="796358" y="152313"/>
                    </a:lnTo>
                    <a:lnTo>
                      <a:pt x="785023" y="148234"/>
                    </a:lnTo>
                    <a:lnTo>
                      <a:pt x="773462" y="144380"/>
                    </a:lnTo>
                    <a:lnTo>
                      <a:pt x="762128" y="140754"/>
                    </a:lnTo>
                    <a:lnTo>
                      <a:pt x="750340" y="137581"/>
                    </a:lnTo>
                    <a:lnTo>
                      <a:pt x="738779" y="134407"/>
                    </a:lnTo>
                    <a:lnTo>
                      <a:pt x="726991" y="131688"/>
                    </a:lnTo>
                    <a:lnTo>
                      <a:pt x="715203" y="129421"/>
                    </a:lnTo>
                    <a:lnTo>
                      <a:pt x="703415" y="127154"/>
                    </a:lnTo>
                    <a:lnTo>
                      <a:pt x="691401" y="125341"/>
                    </a:lnTo>
                    <a:lnTo>
                      <a:pt x="679613" y="123755"/>
                    </a:lnTo>
                    <a:lnTo>
                      <a:pt x="667598" y="122621"/>
                    </a:lnTo>
                    <a:lnTo>
                      <a:pt x="655584" y="121488"/>
                    </a:lnTo>
                    <a:lnTo>
                      <a:pt x="643796" y="120581"/>
                    </a:lnTo>
                    <a:lnTo>
                      <a:pt x="631782" y="120128"/>
                    </a:lnTo>
                    <a:lnTo>
                      <a:pt x="619540" y="120128"/>
                    </a:lnTo>
                    <a:lnTo>
                      <a:pt x="607752" y="120128"/>
                    </a:lnTo>
                    <a:close/>
                    <a:moveTo>
                      <a:pt x="619540" y="0"/>
                    </a:moveTo>
                    <a:lnTo>
                      <a:pt x="634502" y="227"/>
                    </a:lnTo>
                    <a:lnTo>
                      <a:pt x="649690" y="907"/>
                    </a:lnTo>
                    <a:lnTo>
                      <a:pt x="664198" y="1587"/>
                    </a:lnTo>
                    <a:lnTo>
                      <a:pt x="678933" y="3173"/>
                    </a:lnTo>
                    <a:lnTo>
                      <a:pt x="694121" y="4533"/>
                    </a:lnTo>
                    <a:lnTo>
                      <a:pt x="708629" y="6573"/>
                    </a:lnTo>
                    <a:lnTo>
                      <a:pt x="723364" y="8840"/>
                    </a:lnTo>
                    <a:lnTo>
                      <a:pt x="738098" y="11560"/>
                    </a:lnTo>
                    <a:lnTo>
                      <a:pt x="752607" y="14506"/>
                    </a:lnTo>
                    <a:lnTo>
                      <a:pt x="767115" y="17906"/>
                    </a:lnTo>
                    <a:lnTo>
                      <a:pt x="781623" y="21533"/>
                    </a:lnTo>
                    <a:lnTo>
                      <a:pt x="796131" y="25839"/>
                    </a:lnTo>
                    <a:lnTo>
                      <a:pt x="810412" y="30146"/>
                    </a:lnTo>
                    <a:lnTo>
                      <a:pt x="824694" y="34905"/>
                    </a:lnTo>
                    <a:lnTo>
                      <a:pt x="838975" y="40118"/>
                    </a:lnTo>
                    <a:lnTo>
                      <a:pt x="853030" y="45558"/>
                    </a:lnTo>
                    <a:lnTo>
                      <a:pt x="866858" y="51451"/>
                    </a:lnTo>
                    <a:lnTo>
                      <a:pt x="880686" y="57571"/>
                    </a:lnTo>
                    <a:lnTo>
                      <a:pt x="894514" y="64144"/>
                    </a:lnTo>
                    <a:lnTo>
                      <a:pt x="907888" y="71170"/>
                    </a:lnTo>
                    <a:lnTo>
                      <a:pt x="921263" y="78423"/>
                    </a:lnTo>
                    <a:lnTo>
                      <a:pt x="934638" y="85903"/>
                    </a:lnTo>
                    <a:lnTo>
                      <a:pt x="947786" y="93836"/>
                    </a:lnTo>
                    <a:lnTo>
                      <a:pt x="960934" y="102222"/>
                    </a:lnTo>
                    <a:lnTo>
                      <a:pt x="973401" y="110835"/>
                    </a:lnTo>
                    <a:lnTo>
                      <a:pt x="986096" y="119901"/>
                    </a:lnTo>
                    <a:lnTo>
                      <a:pt x="998791" y="129421"/>
                    </a:lnTo>
                    <a:lnTo>
                      <a:pt x="1010805" y="139167"/>
                    </a:lnTo>
                    <a:lnTo>
                      <a:pt x="1023046" y="149140"/>
                    </a:lnTo>
                    <a:lnTo>
                      <a:pt x="1034607" y="159793"/>
                    </a:lnTo>
                    <a:lnTo>
                      <a:pt x="1046395" y="170446"/>
                    </a:lnTo>
                    <a:lnTo>
                      <a:pt x="1057956" y="181779"/>
                    </a:lnTo>
                    <a:lnTo>
                      <a:pt x="1067251" y="191072"/>
                    </a:lnTo>
                    <a:lnTo>
                      <a:pt x="1076318" y="200591"/>
                    </a:lnTo>
                    <a:lnTo>
                      <a:pt x="1084932" y="210564"/>
                    </a:lnTo>
                    <a:lnTo>
                      <a:pt x="1093546" y="220310"/>
                    </a:lnTo>
                    <a:lnTo>
                      <a:pt x="1101934" y="230283"/>
                    </a:lnTo>
                    <a:lnTo>
                      <a:pt x="1110095" y="240709"/>
                    </a:lnTo>
                    <a:lnTo>
                      <a:pt x="1117802" y="250909"/>
                    </a:lnTo>
                    <a:lnTo>
                      <a:pt x="1125510" y="261108"/>
                    </a:lnTo>
                    <a:lnTo>
                      <a:pt x="1132764" y="271988"/>
                    </a:lnTo>
                    <a:lnTo>
                      <a:pt x="1139791" y="282414"/>
                    </a:lnTo>
                    <a:lnTo>
                      <a:pt x="1146592" y="293294"/>
                    </a:lnTo>
                    <a:lnTo>
                      <a:pt x="1153166" y="304173"/>
                    </a:lnTo>
                    <a:lnTo>
                      <a:pt x="1159513" y="315279"/>
                    </a:lnTo>
                    <a:lnTo>
                      <a:pt x="1165634" y="326159"/>
                    </a:lnTo>
                    <a:lnTo>
                      <a:pt x="1171527" y="337492"/>
                    </a:lnTo>
                    <a:lnTo>
                      <a:pt x="1177195" y="348598"/>
                    </a:lnTo>
                    <a:lnTo>
                      <a:pt x="1182408" y="360157"/>
                    </a:lnTo>
                    <a:lnTo>
                      <a:pt x="1187622" y="371490"/>
                    </a:lnTo>
                    <a:lnTo>
                      <a:pt x="1192610" y="383050"/>
                    </a:lnTo>
                    <a:lnTo>
                      <a:pt x="1197143" y="394609"/>
                    </a:lnTo>
                    <a:lnTo>
                      <a:pt x="1201677" y="406395"/>
                    </a:lnTo>
                    <a:lnTo>
                      <a:pt x="1205984" y="418181"/>
                    </a:lnTo>
                    <a:lnTo>
                      <a:pt x="1209611" y="429741"/>
                    </a:lnTo>
                    <a:lnTo>
                      <a:pt x="1213465" y="441754"/>
                    </a:lnTo>
                    <a:lnTo>
                      <a:pt x="1216865" y="453540"/>
                    </a:lnTo>
                    <a:lnTo>
                      <a:pt x="1219812" y="465552"/>
                    </a:lnTo>
                    <a:lnTo>
                      <a:pt x="1222986" y="477792"/>
                    </a:lnTo>
                    <a:lnTo>
                      <a:pt x="1225706" y="489578"/>
                    </a:lnTo>
                    <a:lnTo>
                      <a:pt x="1228200" y="501818"/>
                    </a:lnTo>
                    <a:lnTo>
                      <a:pt x="1230240" y="514057"/>
                    </a:lnTo>
                    <a:lnTo>
                      <a:pt x="1232280" y="526070"/>
                    </a:lnTo>
                    <a:lnTo>
                      <a:pt x="1233867" y="538536"/>
                    </a:lnTo>
                    <a:lnTo>
                      <a:pt x="1235680" y="550775"/>
                    </a:lnTo>
                    <a:lnTo>
                      <a:pt x="1236814" y="563015"/>
                    </a:lnTo>
                    <a:lnTo>
                      <a:pt x="1237720" y="575254"/>
                    </a:lnTo>
                    <a:lnTo>
                      <a:pt x="1238401" y="587720"/>
                    </a:lnTo>
                    <a:lnTo>
                      <a:pt x="1239081" y="599733"/>
                    </a:lnTo>
                    <a:lnTo>
                      <a:pt x="1239307" y="612199"/>
                    </a:lnTo>
                    <a:lnTo>
                      <a:pt x="1239307" y="624665"/>
                    </a:lnTo>
                    <a:lnTo>
                      <a:pt x="1239081" y="636678"/>
                    </a:lnTo>
                    <a:lnTo>
                      <a:pt x="1238627" y="649144"/>
                    </a:lnTo>
                    <a:lnTo>
                      <a:pt x="1237947" y="661610"/>
                    </a:lnTo>
                    <a:lnTo>
                      <a:pt x="1237040" y="673623"/>
                    </a:lnTo>
                    <a:lnTo>
                      <a:pt x="1235907" y="686089"/>
                    </a:lnTo>
                    <a:lnTo>
                      <a:pt x="1234320" y="698102"/>
                    </a:lnTo>
                    <a:lnTo>
                      <a:pt x="1232507" y="710341"/>
                    </a:lnTo>
                    <a:lnTo>
                      <a:pt x="1230693" y="722807"/>
                    </a:lnTo>
                    <a:lnTo>
                      <a:pt x="1228653" y="734820"/>
                    </a:lnTo>
                    <a:lnTo>
                      <a:pt x="1226159" y="746833"/>
                    </a:lnTo>
                    <a:lnTo>
                      <a:pt x="1223439" y="759073"/>
                    </a:lnTo>
                    <a:lnTo>
                      <a:pt x="1220719" y="771085"/>
                    </a:lnTo>
                    <a:lnTo>
                      <a:pt x="1217545" y="783098"/>
                    </a:lnTo>
                    <a:lnTo>
                      <a:pt x="1214145" y="795111"/>
                    </a:lnTo>
                    <a:lnTo>
                      <a:pt x="1210518" y="806897"/>
                    </a:lnTo>
                    <a:lnTo>
                      <a:pt x="1206664" y="818683"/>
                    </a:lnTo>
                    <a:lnTo>
                      <a:pt x="1202357" y="830469"/>
                    </a:lnTo>
                    <a:lnTo>
                      <a:pt x="1198277" y="842255"/>
                    </a:lnTo>
                    <a:lnTo>
                      <a:pt x="1193516" y="853588"/>
                    </a:lnTo>
                    <a:lnTo>
                      <a:pt x="1188529" y="865374"/>
                    </a:lnTo>
                    <a:lnTo>
                      <a:pt x="1183769" y="876934"/>
                    </a:lnTo>
                    <a:lnTo>
                      <a:pt x="1178328" y="888267"/>
                    </a:lnTo>
                    <a:lnTo>
                      <a:pt x="1172661" y="899599"/>
                    </a:lnTo>
                    <a:lnTo>
                      <a:pt x="1166767" y="910706"/>
                    </a:lnTo>
                    <a:lnTo>
                      <a:pt x="1160646" y="921812"/>
                    </a:lnTo>
                    <a:lnTo>
                      <a:pt x="1534229" y="1295115"/>
                    </a:lnTo>
                    <a:lnTo>
                      <a:pt x="1540350" y="1301461"/>
                    </a:lnTo>
                    <a:lnTo>
                      <a:pt x="1545790" y="1308034"/>
                    </a:lnTo>
                    <a:lnTo>
                      <a:pt x="1551231" y="1314607"/>
                    </a:lnTo>
                    <a:lnTo>
                      <a:pt x="1556445" y="1321407"/>
                    </a:lnTo>
                    <a:lnTo>
                      <a:pt x="1560752" y="1328433"/>
                    </a:lnTo>
                    <a:lnTo>
                      <a:pt x="1565286" y="1335460"/>
                    </a:lnTo>
                    <a:lnTo>
                      <a:pt x="1569366" y="1342713"/>
                    </a:lnTo>
                    <a:lnTo>
                      <a:pt x="1572766" y="1349966"/>
                    </a:lnTo>
                    <a:lnTo>
                      <a:pt x="1576167" y="1357219"/>
                    </a:lnTo>
                    <a:lnTo>
                      <a:pt x="1578887" y="1364698"/>
                    </a:lnTo>
                    <a:lnTo>
                      <a:pt x="1581381" y="1372178"/>
                    </a:lnTo>
                    <a:lnTo>
                      <a:pt x="1583648" y="1379658"/>
                    </a:lnTo>
                    <a:lnTo>
                      <a:pt x="1585461" y="1387137"/>
                    </a:lnTo>
                    <a:lnTo>
                      <a:pt x="1586821" y="1394617"/>
                    </a:lnTo>
                    <a:lnTo>
                      <a:pt x="1587955" y="1402323"/>
                    </a:lnTo>
                    <a:lnTo>
                      <a:pt x="1588635" y="1409803"/>
                    </a:lnTo>
                    <a:lnTo>
                      <a:pt x="1589088" y="1417283"/>
                    </a:lnTo>
                    <a:lnTo>
                      <a:pt x="1589088" y="1424762"/>
                    </a:lnTo>
                    <a:lnTo>
                      <a:pt x="1588861" y="1432242"/>
                    </a:lnTo>
                    <a:lnTo>
                      <a:pt x="1588181" y="1439495"/>
                    </a:lnTo>
                    <a:lnTo>
                      <a:pt x="1587274" y="1446748"/>
                    </a:lnTo>
                    <a:lnTo>
                      <a:pt x="1585914" y="1454001"/>
                    </a:lnTo>
                    <a:lnTo>
                      <a:pt x="1584101" y="1461027"/>
                    </a:lnTo>
                    <a:lnTo>
                      <a:pt x="1581834" y="1467827"/>
                    </a:lnTo>
                    <a:lnTo>
                      <a:pt x="1579340" y="1474627"/>
                    </a:lnTo>
                    <a:lnTo>
                      <a:pt x="1576620" y="1481200"/>
                    </a:lnTo>
                    <a:lnTo>
                      <a:pt x="1573220" y="1487773"/>
                    </a:lnTo>
                    <a:lnTo>
                      <a:pt x="1569593" y="1494119"/>
                    </a:lnTo>
                    <a:lnTo>
                      <a:pt x="1565512" y="1500239"/>
                    </a:lnTo>
                    <a:lnTo>
                      <a:pt x="1561432" y="1506132"/>
                    </a:lnTo>
                    <a:lnTo>
                      <a:pt x="1556445" y="1511572"/>
                    </a:lnTo>
                    <a:lnTo>
                      <a:pt x="1551231" y="1517011"/>
                    </a:lnTo>
                    <a:lnTo>
                      <a:pt x="1517228" y="1551237"/>
                    </a:lnTo>
                    <a:lnTo>
                      <a:pt x="1511787" y="1556223"/>
                    </a:lnTo>
                    <a:lnTo>
                      <a:pt x="1506120" y="1561209"/>
                    </a:lnTo>
                    <a:lnTo>
                      <a:pt x="1500226" y="1565516"/>
                    </a:lnTo>
                    <a:lnTo>
                      <a:pt x="1494106" y="1569369"/>
                    </a:lnTo>
                    <a:lnTo>
                      <a:pt x="1487985" y="1573222"/>
                    </a:lnTo>
                    <a:lnTo>
                      <a:pt x="1481411" y="1576395"/>
                    </a:lnTo>
                    <a:lnTo>
                      <a:pt x="1474837" y="1579342"/>
                    </a:lnTo>
                    <a:lnTo>
                      <a:pt x="1468036" y="1581835"/>
                    </a:lnTo>
                    <a:lnTo>
                      <a:pt x="1461009" y="1583875"/>
                    </a:lnTo>
                    <a:lnTo>
                      <a:pt x="1453982" y="1585688"/>
                    </a:lnTo>
                    <a:lnTo>
                      <a:pt x="1446728" y="1587275"/>
                    </a:lnTo>
                    <a:lnTo>
                      <a:pt x="1439474" y="1588182"/>
                    </a:lnTo>
                    <a:lnTo>
                      <a:pt x="1432219" y="1588862"/>
                    </a:lnTo>
                    <a:lnTo>
                      <a:pt x="1424739" y="1589088"/>
                    </a:lnTo>
                    <a:lnTo>
                      <a:pt x="1417258" y="1589088"/>
                    </a:lnTo>
                    <a:lnTo>
                      <a:pt x="1409777" y="1588862"/>
                    </a:lnTo>
                    <a:lnTo>
                      <a:pt x="1402296" y="1587955"/>
                    </a:lnTo>
                    <a:lnTo>
                      <a:pt x="1394589" y="1587048"/>
                    </a:lnTo>
                    <a:lnTo>
                      <a:pt x="1387108" y="1585235"/>
                    </a:lnTo>
                    <a:lnTo>
                      <a:pt x="1379628" y="1583422"/>
                    </a:lnTo>
                    <a:lnTo>
                      <a:pt x="1372147" y="1581382"/>
                    </a:lnTo>
                    <a:lnTo>
                      <a:pt x="1364666" y="1578662"/>
                    </a:lnTo>
                    <a:lnTo>
                      <a:pt x="1357186" y="1575942"/>
                    </a:lnTo>
                    <a:lnTo>
                      <a:pt x="1349931" y="1572769"/>
                    </a:lnTo>
                    <a:lnTo>
                      <a:pt x="1342677" y="1569142"/>
                    </a:lnTo>
                    <a:lnTo>
                      <a:pt x="1335423" y="1565289"/>
                    </a:lnTo>
                    <a:lnTo>
                      <a:pt x="1328396" y="1560756"/>
                    </a:lnTo>
                    <a:lnTo>
                      <a:pt x="1321369" y="1556223"/>
                    </a:lnTo>
                    <a:lnTo>
                      <a:pt x="1314568" y="1551237"/>
                    </a:lnTo>
                    <a:lnTo>
                      <a:pt x="1307994" y="1545797"/>
                    </a:lnTo>
                    <a:lnTo>
                      <a:pt x="1301420" y="1540130"/>
                    </a:lnTo>
                    <a:lnTo>
                      <a:pt x="1295299" y="1534011"/>
                    </a:lnTo>
                    <a:lnTo>
                      <a:pt x="921716" y="1160708"/>
                    </a:lnTo>
                    <a:lnTo>
                      <a:pt x="910835" y="1166827"/>
                    </a:lnTo>
                    <a:lnTo>
                      <a:pt x="899501" y="1172720"/>
                    </a:lnTo>
                    <a:lnTo>
                      <a:pt x="888166" y="1178160"/>
                    </a:lnTo>
                    <a:lnTo>
                      <a:pt x="876832" y="1183600"/>
                    </a:lnTo>
                    <a:lnTo>
                      <a:pt x="865498" y="1188586"/>
                    </a:lnTo>
                    <a:lnTo>
                      <a:pt x="853710" y="1193346"/>
                    </a:lnTo>
                    <a:lnTo>
                      <a:pt x="842375" y="1198106"/>
                    </a:lnTo>
                    <a:lnTo>
                      <a:pt x="830588" y="1202412"/>
                    </a:lnTo>
                    <a:lnTo>
                      <a:pt x="818573" y="1206492"/>
                    </a:lnTo>
                    <a:lnTo>
                      <a:pt x="807012" y="1210572"/>
                    </a:lnTo>
                    <a:lnTo>
                      <a:pt x="794997" y="1213972"/>
                    </a:lnTo>
                    <a:lnTo>
                      <a:pt x="783210" y="1217598"/>
                    </a:lnTo>
                    <a:lnTo>
                      <a:pt x="771195" y="1220545"/>
                    </a:lnTo>
                    <a:lnTo>
                      <a:pt x="758954" y="1223265"/>
                    </a:lnTo>
                    <a:lnTo>
                      <a:pt x="746939" y="1226211"/>
                    </a:lnTo>
                    <a:lnTo>
                      <a:pt x="734698" y="1228478"/>
                    </a:lnTo>
                    <a:lnTo>
                      <a:pt x="722457" y="1230518"/>
                    </a:lnTo>
                    <a:lnTo>
                      <a:pt x="710442" y="1232784"/>
                    </a:lnTo>
                    <a:lnTo>
                      <a:pt x="698201" y="1234371"/>
                    </a:lnTo>
                    <a:lnTo>
                      <a:pt x="685960" y="1235731"/>
                    </a:lnTo>
                    <a:lnTo>
                      <a:pt x="673719" y="1236864"/>
                    </a:lnTo>
                    <a:lnTo>
                      <a:pt x="661478" y="1237771"/>
                    </a:lnTo>
                    <a:lnTo>
                      <a:pt x="649010" y="1238451"/>
                    </a:lnTo>
                    <a:lnTo>
                      <a:pt x="636769" y="1239131"/>
                    </a:lnTo>
                    <a:lnTo>
                      <a:pt x="624527" y="1239357"/>
                    </a:lnTo>
                    <a:lnTo>
                      <a:pt x="612060" y="1239357"/>
                    </a:lnTo>
                    <a:lnTo>
                      <a:pt x="599818" y="1239131"/>
                    </a:lnTo>
                    <a:lnTo>
                      <a:pt x="587577" y="1238451"/>
                    </a:lnTo>
                    <a:lnTo>
                      <a:pt x="575109" y="1237544"/>
                    </a:lnTo>
                    <a:lnTo>
                      <a:pt x="562868" y="1236638"/>
                    </a:lnTo>
                    <a:lnTo>
                      <a:pt x="550627" y="1235504"/>
                    </a:lnTo>
                    <a:lnTo>
                      <a:pt x="538612" y="1233918"/>
                    </a:lnTo>
                    <a:lnTo>
                      <a:pt x="526145" y="1232331"/>
                    </a:lnTo>
                    <a:lnTo>
                      <a:pt x="513903" y="1230291"/>
                    </a:lnTo>
                    <a:lnTo>
                      <a:pt x="501889" y="1228025"/>
                    </a:lnTo>
                    <a:lnTo>
                      <a:pt x="489648" y="1225758"/>
                    </a:lnTo>
                    <a:lnTo>
                      <a:pt x="477633" y="1222811"/>
                    </a:lnTo>
                    <a:lnTo>
                      <a:pt x="465619" y="1219865"/>
                    </a:lnTo>
                    <a:lnTo>
                      <a:pt x="453604" y="1216918"/>
                    </a:lnTo>
                    <a:lnTo>
                      <a:pt x="441590" y="1213292"/>
                    </a:lnTo>
                    <a:lnTo>
                      <a:pt x="429802" y="1209665"/>
                    </a:lnTo>
                    <a:lnTo>
                      <a:pt x="418014" y="1205812"/>
                    </a:lnTo>
                    <a:lnTo>
                      <a:pt x="406453" y="1201506"/>
                    </a:lnTo>
                    <a:lnTo>
                      <a:pt x="394665" y="1197199"/>
                    </a:lnTo>
                    <a:lnTo>
                      <a:pt x="383104" y="1192440"/>
                    </a:lnTo>
                    <a:lnTo>
                      <a:pt x="371543" y="1187680"/>
                    </a:lnTo>
                    <a:lnTo>
                      <a:pt x="359982" y="1182467"/>
                    </a:lnTo>
                    <a:lnTo>
                      <a:pt x="348647" y="1177027"/>
                    </a:lnTo>
                    <a:lnTo>
                      <a:pt x="337313" y="1171360"/>
                    </a:lnTo>
                    <a:lnTo>
                      <a:pt x="326205" y="1165694"/>
                    </a:lnTo>
                    <a:lnTo>
                      <a:pt x="315097" y="1159574"/>
                    </a:lnTo>
                    <a:lnTo>
                      <a:pt x="304216" y="1153228"/>
                    </a:lnTo>
                    <a:lnTo>
                      <a:pt x="293109" y="1146655"/>
                    </a:lnTo>
                    <a:lnTo>
                      <a:pt x="282454" y="1139629"/>
                    </a:lnTo>
                    <a:lnTo>
                      <a:pt x="272026" y="1132602"/>
                    </a:lnTo>
                    <a:lnTo>
                      <a:pt x="261145" y="1125349"/>
                    </a:lnTo>
                    <a:lnTo>
                      <a:pt x="250944" y="1117643"/>
                    </a:lnTo>
                    <a:lnTo>
                      <a:pt x="240517" y="1109937"/>
                    </a:lnTo>
                    <a:lnTo>
                      <a:pt x="230316" y="1101777"/>
                    </a:lnTo>
                    <a:lnTo>
                      <a:pt x="220341" y="1093617"/>
                    </a:lnTo>
                    <a:lnTo>
                      <a:pt x="210367" y="1085004"/>
                    </a:lnTo>
                    <a:lnTo>
                      <a:pt x="200620" y="1076391"/>
                    </a:lnTo>
                    <a:lnTo>
                      <a:pt x="191099" y="1067099"/>
                    </a:lnTo>
                    <a:lnTo>
                      <a:pt x="181578" y="1057806"/>
                    </a:lnTo>
                    <a:lnTo>
                      <a:pt x="170470" y="1046473"/>
                    </a:lnTo>
                    <a:lnTo>
                      <a:pt x="159589" y="1034913"/>
                    </a:lnTo>
                    <a:lnTo>
                      <a:pt x="149161" y="1022901"/>
                    </a:lnTo>
                    <a:lnTo>
                      <a:pt x="139187" y="1010888"/>
                    </a:lnTo>
                    <a:lnTo>
                      <a:pt x="129213" y="998648"/>
                    </a:lnTo>
                    <a:lnTo>
                      <a:pt x="119918" y="985956"/>
                    </a:lnTo>
                    <a:lnTo>
                      <a:pt x="110851" y="973489"/>
                    </a:lnTo>
                    <a:lnTo>
                      <a:pt x="102237" y="960797"/>
                    </a:lnTo>
                    <a:lnTo>
                      <a:pt x="93849" y="947651"/>
                    </a:lnTo>
                    <a:lnTo>
                      <a:pt x="85688" y="934505"/>
                    </a:lnTo>
                    <a:lnTo>
                      <a:pt x="78208" y="921358"/>
                    </a:lnTo>
                    <a:lnTo>
                      <a:pt x="70954" y="907986"/>
                    </a:lnTo>
                    <a:lnTo>
                      <a:pt x="64153" y="894386"/>
                    </a:lnTo>
                    <a:lnTo>
                      <a:pt x="57579" y="880560"/>
                    </a:lnTo>
                    <a:lnTo>
                      <a:pt x="51232" y="866734"/>
                    </a:lnTo>
                    <a:lnTo>
                      <a:pt x="45338" y="852908"/>
                    </a:lnTo>
                    <a:lnTo>
                      <a:pt x="39897" y="838856"/>
                    </a:lnTo>
                    <a:lnTo>
                      <a:pt x="34910" y="824803"/>
                    </a:lnTo>
                    <a:lnTo>
                      <a:pt x="30150" y="810524"/>
                    </a:lnTo>
                    <a:lnTo>
                      <a:pt x="25616" y="796244"/>
                    </a:lnTo>
                    <a:lnTo>
                      <a:pt x="21535" y="781738"/>
                    </a:lnTo>
                    <a:lnTo>
                      <a:pt x="17682" y="767232"/>
                    </a:lnTo>
                    <a:lnTo>
                      <a:pt x="14508" y="752726"/>
                    </a:lnTo>
                    <a:lnTo>
                      <a:pt x="11334" y="738220"/>
                    </a:lnTo>
                    <a:lnTo>
                      <a:pt x="8841" y="723487"/>
                    </a:lnTo>
                    <a:lnTo>
                      <a:pt x="6574" y="708755"/>
                    </a:lnTo>
                    <a:lnTo>
                      <a:pt x="4307" y="694022"/>
                    </a:lnTo>
                    <a:lnTo>
                      <a:pt x="2947" y="679289"/>
                    </a:lnTo>
                    <a:lnTo>
                      <a:pt x="1587" y="664330"/>
                    </a:lnTo>
                    <a:lnTo>
                      <a:pt x="680" y="649597"/>
                    </a:lnTo>
                    <a:lnTo>
                      <a:pt x="227" y="634638"/>
                    </a:lnTo>
                    <a:lnTo>
                      <a:pt x="0" y="619905"/>
                    </a:lnTo>
                    <a:lnTo>
                      <a:pt x="227" y="604946"/>
                    </a:lnTo>
                    <a:lnTo>
                      <a:pt x="680" y="589987"/>
                    </a:lnTo>
                    <a:lnTo>
                      <a:pt x="1587" y="575254"/>
                    </a:lnTo>
                    <a:lnTo>
                      <a:pt x="2947" y="560295"/>
                    </a:lnTo>
                    <a:lnTo>
                      <a:pt x="4307" y="545562"/>
                    </a:lnTo>
                    <a:lnTo>
                      <a:pt x="6574" y="530830"/>
                    </a:lnTo>
                    <a:lnTo>
                      <a:pt x="8841" y="516097"/>
                    </a:lnTo>
                    <a:lnTo>
                      <a:pt x="11334" y="501364"/>
                    </a:lnTo>
                    <a:lnTo>
                      <a:pt x="14508" y="486858"/>
                    </a:lnTo>
                    <a:lnTo>
                      <a:pt x="17682" y="472352"/>
                    </a:lnTo>
                    <a:lnTo>
                      <a:pt x="21535" y="457846"/>
                    </a:lnTo>
                    <a:lnTo>
                      <a:pt x="25616" y="443340"/>
                    </a:lnTo>
                    <a:lnTo>
                      <a:pt x="30150" y="429061"/>
                    </a:lnTo>
                    <a:lnTo>
                      <a:pt x="34910" y="414781"/>
                    </a:lnTo>
                    <a:lnTo>
                      <a:pt x="39897" y="400502"/>
                    </a:lnTo>
                    <a:lnTo>
                      <a:pt x="45338" y="386449"/>
                    </a:lnTo>
                    <a:lnTo>
                      <a:pt x="51232" y="372850"/>
                    </a:lnTo>
                    <a:lnTo>
                      <a:pt x="57579" y="359024"/>
                    </a:lnTo>
                    <a:lnTo>
                      <a:pt x="64153" y="345198"/>
                    </a:lnTo>
                    <a:lnTo>
                      <a:pt x="70954" y="331599"/>
                    </a:lnTo>
                    <a:lnTo>
                      <a:pt x="78208" y="318226"/>
                    </a:lnTo>
                    <a:lnTo>
                      <a:pt x="85688" y="304853"/>
                    </a:lnTo>
                    <a:lnTo>
                      <a:pt x="93849" y="291934"/>
                    </a:lnTo>
                    <a:lnTo>
                      <a:pt x="102237" y="278788"/>
                    </a:lnTo>
                    <a:lnTo>
                      <a:pt x="110851" y="266095"/>
                    </a:lnTo>
                    <a:lnTo>
                      <a:pt x="119918" y="253402"/>
                    </a:lnTo>
                    <a:lnTo>
                      <a:pt x="129213" y="240936"/>
                    </a:lnTo>
                    <a:lnTo>
                      <a:pt x="139187" y="228697"/>
                    </a:lnTo>
                    <a:lnTo>
                      <a:pt x="149161" y="216457"/>
                    </a:lnTo>
                    <a:lnTo>
                      <a:pt x="159589" y="204671"/>
                    </a:lnTo>
                    <a:lnTo>
                      <a:pt x="170470" y="193111"/>
                    </a:lnTo>
                    <a:lnTo>
                      <a:pt x="181578" y="181779"/>
                    </a:lnTo>
                    <a:lnTo>
                      <a:pt x="193139" y="170446"/>
                    </a:lnTo>
                    <a:lnTo>
                      <a:pt x="204473" y="159793"/>
                    </a:lnTo>
                    <a:lnTo>
                      <a:pt x="216488" y="149140"/>
                    </a:lnTo>
                    <a:lnTo>
                      <a:pt x="228729" y="139167"/>
                    </a:lnTo>
                    <a:lnTo>
                      <a:pt x="240743" y="129421"/>
                    </a:lnTo>
                    <a:lnTo>
                      <a:pt x="253438" y="119901"/>
                    </a:lnTo>
                    <a:lnTo>
                      <a:pt x="266133" y="110835"/>
                    </a:lnTo>
                    <a:lnTo>
                      <a:pt x="278600" y="102222"/>
                    </a:lnTo>
                    <a:lnTo>
                      <a:pt x="291748" y="93836"/>
                    </a:lnTo>
                    <a:lnTo>
                      <a:pt x="304896" y="85903"/>
                    </a:lnTo>
                    <a:lnTo>
                      <a:pt x="318271" y="78423"/>
                    </a:lnTo>
                    <a:lnTo>
                      <a:pt x="331646" y="71170"/>
                    </a:lnTo>
                    <a:lnTo>
                      <a:pt x="345020" y="64144"/>
                    </a:lnTo>
                    <a:lnTo>
                      <a:pt x="358848" y="57571"/>
                    </a:lnTo>
                    <a:lnTo>
                      <a:pt x="372676" y="51451"/>
                    </a:lnTo>
                    <a:lnTo>
                      <a:pt x="386504" y="45558"/>
                    </a:lnTo>
                    <a:lnTo>
                      <a:pt x="400559" y="40118"/>
                    </a:lnTo>
                    <a:lnTo>
                      <a:pt x="414840" y="34905"/>
                    </a:lnTo>
                    <a:lnTo>
                      <a:pt x="429122" y="30146"/>
                    </a:lnTo>
                    <a:lnTo>
                      <a:pt x="443403" y="25839"/>
                    </a:lnTo>
                    <a:lnTo>
                      <a:pt x="457911" y="21533"/>
                    </a:lnTo>
                    <a:lnTo>
                      <a:pt x="472419" y="17906"/>
                    </a:lnTo>
                    <a:lnTo>
                      <a:pt x="486927" y="14506"/>
                    </a:lnTo>
                    <a:lnTo>
                      <a:pt x="501435" y="11560"/>
                    </a:lnTo>
                    <a:lnTo>
                      <a:pt x="515944" y="8840"/>
                    </a:lnTo>
                    <a:lnTo>
                      <a:pt x="530678" y="6573"/>
                    </a:lnTo>
                    <a:lnTo>
                      <a:pt x="545413" y="4533"/>
                    </a:lnTo>
                    <a:lnTo>
                      <a:pt x="560148" y="3173"/>
                    </a:lnTo>
                    <a:lnTo>
                      <a:pt x="575109" y="1587"/>
                    </a:lnTo>
                    <a:lnTo>
                      <a:pt x="589844" y="907"/>
                    </a:lnTo>
                    <a:lnTo>
                      <a:pt x="604806" y="227"/>
                    </a:lnTo>
                    <a:lnTo>
                      <a:pt x="6195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015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687113" y="4225096"/>
            <a:ext cx="303608" cy="640556"/>
            <a:chOff x="4487037" y="3709236"/>
            <a:chExt cx="404812" cy="854075"/>
          </a:xfrm>
        </p:grpSpPr>
        <p:sp>
          <p:nvSpPr>
            <p:cNvPr id="22" name="MH_Other_15"/>
            <p:cNvSpPr/>
            <p:nvPr/>
          </p:nvSpPr>
          <p:spPr>
            <a:xfrm flipH="1">
              <a:off x="4699762" y="3709236"/>
              <a:ext cx="192087" cy="854075"/>
            </a:xfrm>
            <a:custGeom>
              <a:avLst/>
              <a:gdLst>
                <a:gd name="connsiteX0" fmla="*/ 0 w 200069"/>
                <a:gd name="connsiteY0" fmla="*/ 0 h 904875"/>
                <a:gd name="connsiteX1" fmla="*/ 200025 w 200069"/>
                <a:gd name="connsiteY1" fmla="*/ 490538 h 904875"/>
                <a:gd name="connsiteX2" fmla="*/ 14288 w 200069"/>
                <a:gd name="connsiteY2" fmla="*/ 904875 h 904875"/>
                <a:gd name="connsiteX0-1" fmla="*/ 0 w 202450"/>
                <a:gd name="connsiteY0-2" fmla="*/ 0 h 904875"/>
                <a:gd name="connsiteX1-3" fmla="*/ 202407 w 202450"/>
                <a:gd name="connsiteY1-4" fmla="*/ 471488 h 904875"/>
                <a:gd name="connsiteX2-5" fmla="*/ 14288 w 202450"/>
                <a:gd name="connsiteY2-6" fmla="*/ 904875 h 904875"/>
                <a:gd name="connsiteX0-7" fmla="*/ 0 w 202558"/>
                <a:gd name="connsiteY0-8" fmla="*/ 0 h 904875"/>
                <a:gd name="connsiteX1-9" fmla="*/ 202407 w 202558"/>
                <a:gd name="connsiteY1-10" fmla="*/ 471488 h 904875"/>
                <a:gd name="connsiteX2-11" fmla="*/ 14288 w 202558"/>
                <a:gd name="connsiteY2-12" fmla="*/ 904875 h 904875"/>
                <a:gd name="connsiteX0-13" fmla="*/ 0 w 204846"/>
                <a:gd name="connsiteY0-14" fmla="*/ 0 h 897731"/>
                <a:gd name="connsiteX1-15" fmla="*/ 204788 w 204846"/>
                <a:gd name="connsiteY1-16" fmla="*/ 464344 h 897731"/>
                <a:gd name="connsiteX2-17" fmla="*/ 16669 w 204846"/>
                <a:gd name="connsiteY2-18" fmla="*/ 897731 h 897731"/>
                <a:gd name="connsiteX0-19" fmla="*/ 0 w 204846"/>
                <a:gd name="connsiteY0-20" fmla="*/ 0 h 897731"/>
                <a:gd name="connsiteX1-21" fmla="*/ 204788 w 204846"/>
                <a:gd name="connsiteY1-22" fmla="*/ 464344 h 897731"/>
                <a:gd name="connsiteX2-23" fmla="*/ 16669 w 204846"/>
                <a:gd name="connsiteY2-24" fmla="*/ 897731 h 897731"/>
                <a:gd name="connsiteX0-25" fmla="*/ 0 w 204798"/>
                <a:gd name="connsiteY0-26" fmla="*/ 0 h 916781"/>
                <a:gd name="connsiteX1-27" fmla="*/ 204788 w 204798"/>
                <a:gd name="connsiteY1-28" fmla="*/ 464344 h 916781"/>
                <a:gd name="connsiteX2-29" fmla="*/ 7144 w 204798"/>
                <a:gd name="connsiteY2-30" fmla="*/ 916781 h 916781"/>
                <a:gd name="connsiteX0-31" fmla="*/ 0 w 204800"/>
                <a:gd name="connsiteY0-32" fmla="*/ 0 h 916781"/>
                <a:gd name="connsiteX1-33" fmla="*/ 204788 w 204800"/>
                <a:gd name="connsiteY1-34" fmla="*/ 464344 h 916781"/>
                <a:gd name="connsiteX2-35" fmla="*/ 7144 w 204800"/>
                <a:gd name="connsiteY2-36" fmla="*/ 916781 h 91678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04800" h="916781">
                  <a:moveTo>
                    <a:pt x="0" y="0"/>
                  </a:moveTo>
                  <a:cubicBezTo>
                    <a:pt x="158353" y="148432"/>
                    <a:pt x="203597" y="311547"/>
                    <a:pt x="204788" y="464344"/>
                  </a:cubicBezTo>
                  <a:cubicBezTo>
                    <a:pt x="205979" y="617141"/>
                    <a:pt x="120253" y="789782"/>
                    <a:pt x="7144" y="916781"/>
                  </a:cubicBezTo>
                </a:path>
              </a:pathLst>
            </a:custGeom>
            <a:noFill/>
            <a:ln w="25400">
              <a:solidFill>
                <a:srgbClr val="E11F26"/>
              </a:solidFill>
              <a:headEnd type="oval" w="sm" len="sm"/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15">
                <a:cs typeface="+mn-ea"/>
                <a:sym typeface="+mn-lt"/>
              </a:endParaRPr>
            </a:p>
          </p:txBody>
        </p:sp>
        <p:cxnSp>
          <p:nvCxnSpPr>
            <p:cNvPr id="23" name="MH_Other_16"/>
            <p:cNvCxnSpPr/>
            <p:nvPr/>
          </p:nvCxnSpPr>
          <p:spPr>
            <a:xfrm flipH="1">
              <a:off x="4487037" y="4133099"/>
              <a:ext cx="215900" cy="0"/>
            </a:xfrm>
            <a:prstGeom prst="line">
              <a:avLst/>
            </a:prstGeom>
            <a:ln w="25400">
              <a:solidFill>
                <a:srgbClr val="E11F26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MH_Other_17"/>
            <p:cNvSpPr/>
            <p:nvPr/>
          </p:nvSpPr>
          <p:spPr>
            <a:xfrm flipH="1">
              <a:off x="4644199" y="4074361"/>
              <a:ext cx="117475" cy="117475"/>
            </a:xfrm>
            <a:prstGeom prst="ellipse">
              <a:avLst/>
            </a:prstGeom>
            <a:solidFill>
              <a:srgbClr val="E11F26"/>
            </a:solidFill>
            <a:ln>
              <a:solidFill>
                <a:srgbClr val="E11F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15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300728" y="4190020"/>
            <a:ext cx="303609" cy="641747"/>
            <a:chOff x="7604182" y="4462547"/>
            <a:chExt cx="404812" cy="855663"/>
          </a:xfrm>
        </p:grpSpPr>
        <p:sp>
          <p:nvSpPr>
            <p:cNvPr id="19" name="MH_Other_3"/>
            <p:cNvSpPr/>
            <p:nvPr/>
          </p:nvSpPr>
          <p:spPr>
            <a:xfrm>
              <a:off x="7604182" y="4462547"/>
              <a:ext cx="190500" cy="855663"/>
            </a:xfrm>
            <a:custGeom>
              <a:avLst/>
              <a:gdLst>
                <a:gd name="connsiteX0" fmla="*/ 0 w 200069"/>
                <a:gd name="connsiteY0" fmla="*/ 0 h 904875"/>
                <a:gd name="connsiteX1" fmla="*/ 200025 w 200069"/>
                <a:gd name="connsiteY1" fmla="*/ 490538 h 904875"/>
                <a:gd name="connsiteX2" fmla="*/ 14288 w 200069"/>
                <a:gd name="connsiteY2" fmla="*/ 904875 h 904875"/>
                <a:gd name="connsiteX0-1" fmla="*/ 0 w 202450"/>
                <a:gd name="connsiteY0-2" fmla="*/ 0 h 904875"/>
                <a:gd name="connsiteX1-3" fmla="*/ 202407 w 202450"/>
                <a:gd name="connsiteY1-4" fmla="*/ 471488 h 904875"/>
                <a:gd name="connsiteX2-5" fmla="*/ 14288 w 202450"/>
                <a:gd name="connsiteY2-6" fmla="*/ 904875 h 904875"/>
                <a:gd name="connsiteX0-7" fmla="*/ 0 w 202558"/>
                <a:gd name="connsiteY0-8" fmla="*/ 0 h 904875"/>
                <a:gd name="connsiteX1-9" fmla="*/ 202407 w 202558"/>
                <a:gd name="connsiteY1-10" fmla="*/ 471488 h 904875"/>
                <a:gd name="connsiteX2-11" fmla="*/ 14288 w 202558"/>
                <a:gd name="connsiteY2-12" fmla="*/ 904875 h 904875"/>
                <a:gd name="connsiteX0-13" fmla="*/ 0 w 204846"/>
                <a:gd name="connsiteY0-14" fmla="*/ 0 h 897731"/>
                <a:gd name="connsiteX1-15" fmla="*/ 204788 w 204846"/>
                <a:gd name="connsiteY1-16" fmla="*/ 464344 h 897731"/>
                <a:gd name="connsiteX2-17" fmla="*/ 16669 w 204846"/>
                <a:gd name="connsiteY2-18" fmla="*/ 897731 h 897731"/>
                <a:gd name="connsiteX0-19" fmla="*/ 0 w 204846"/>
                <a:gd name="connsiteY0-20" fmla="*/ 0 h 897731"/>
                <a:gd name="connsiteX1-21" fmla="*/ 204788 w 204846"/>
                <a:gd name="connsiteY1-22" fmla="*/ 464344 h 897731"/>
                <a:gd name="connsiteX2-23" fmla="*/ 16669 w 204846"/>
                <a:gd name="connsiteY2-24" fmla="*/ 897731 h 897731"/>
                <a:gd name="connsiteX0-25" fmla="*/ 0 w 204798"/>
                <a:gd name="connsiteY0-26" fmla="*/ 0 h 916781"/>
                <a:gd name="connsiteX1-27" fmla="*/ 204788 w 204798"/>
                <a:gd name="connsiteY1-28" fmla="*/ 464344 h 916781"/>
                <a:gd name="connsiteX2-29" fmla="*/ 7144 w 204798"/>
                <a:gd name="connsiteY2-30" fmla="*/ 916781 h 916781"/>
                <a:gd name="connsiteX0-31" fmla="*/ 0 w 204800"/>
                <a:gd name="connsiteY0-32" fmla="*/ 0 h 916781"/>
                <a:gd name="connsiteX1-33" fmla="*/ 204788 w 204800"/>
                <a:gd name="connsiteY1-34" fmla="*/ 464344 h 916781"/>
                <a:gd name="connsiteX2-35" fmla="*/ 7144 w 204800"/>
                <a:gd name="connsiteY2-36" fmla="*/ 916781 h 91678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04800" h="916781">
                  <a:moveTo>
                    <a:pt x="0" y="0"/>
                  </a:moveTo>
                  <a:cubicBezTo>
                    <a:pt x="158353" y="148432"/>
                    <a:pt x="203597" y="311547"/>
                    <a:pt x="204788" y="464344"/>
                  </a:cubicBezTo>
                  <a:cubicBezTo>
                    <a:pt x="205979" y="617141"/>
                    <a:pt x="120253" y="789782"/>
                    <a:pt x="7144" y="916781"/>
                  </a:cubicBezTo>
                </a:path>
              </a:pathLst>
            </a:custGeom>
            <a:noFill/>
            <a:ln w="25400">
              <a:solidFill>
                <a:srgbClr val="E11F26"/>
              </a:solidFill>
              <a:headEnd type="oval" w="sm" len="sm"/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15">
                <a:cs typeface="+mn-ea"/>
                <a:sym typeface="+mn-lt"/>
              </a:endParaRPr>
            </a:p>
          </p:txBody>
        </p:sp>
        <p:cxnSp>
          <p:nvCxnSpPr>
            <p:cNvPr id="20" name="MH_Other_4"/>
            <p:cNvCxnSpPr/>
            <p:nvPr/>
          </p:nvCxnSpPr>
          <p:spPr>
            <a:xfrm>
              <a:off x="7793094" y="4887997"/>
              <a:ext cx="215900" cy="0"/>
            </a:xfrm>
            <a:prstGeom prst="line">
              <a:avLst/>
            </a:prstGeom>
            <a:ln w="25400">
              <a:solidFill>
                <a:srgbClr val="E11F26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MH_Other_5"/>
            <p:cNvSpPr/>
            <p:nvPr/>
          </p:nvSpPr>
          <p:spPr>
            <a:xfrm>
              <a:off x="7734357" y="4829260"/>
              <a:ext cx="117475" cy="117475"/>
            </a:xfrm>
            <a:prstGeom prst="ellipse">
              <a:avLst/>
            </a:prstGeom>
            <a:solidFill>
              <a:srgbClr val="E11F26"/>
            </a:solidFill>
            <a:ln>
              <a:solidFill>
                <a:srgbClr val="E11F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15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506581" y="4134061"/>
            <a:ext cx="752475" cy="752475"/>
            <a:chOff x="6650094" y="4483185"/>
            <a:chExt cx="1003300" cy="1003300"/>
          </a:xfrm>
        </p:grpSpPr>
        <p:sp>
          <p:nvSpPr>
            <p:cNvPr id="16" name="MH_Other_1"/>
            <p:cNvSpPr/>
            <p:nvPr/>
          </p:nvSpPr>
          <p:spPr>
            <a:xfrm>
              <a:off x="6650094" y="4483185"/>
              <a:ext cx="1003300" cy="1003300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B8BBBC"/>
                </a:gs>
              </a:gsLst>
              <a:lin ang="6600000" scaled="0"/>
              <a:tileRect/>
            </a:gradFill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50800" dist="88900" dir="2700000" algn="tl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17" name="MH_Other_2"/>
            <p:cNvSpPr/>
            <p:nvPr/>
          </p:nvSpPr>
          <p:spPr>
            <a:xfrm>
              <a:off x="6771443" y="4604565"/>
              <a:ext cx="761812" cy="761814"/>
            </a:xfrm>
            <a:prstGeom prst="ellipse">
              <a:avLst/>
            </a:prstGeom>
            <a:solidFill>
              <a:srgbClr val="E11F26"/>
            </a:solidFill>
            <a:ln>
              <a:noFill/>
            </a:ln>
            <a:effectLst>
              <a:innerShdw blurRad="1143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18" name="KSO_Shape"/>
            <p:cNvSpPr/>
            <p:nvPr/>
          </p:nvSpPr>
          <p:spPr bwMode="auto">
            <a:xfrm>
              <a:off x="6949135" y="4820686"/>
              <a:ext cx="455476" cy="328702"/>
            </a:xfrm>
            <a:custGeom>
              <a:avLst/>
              <a:gdLst>
                <a:gd name="T0" fmla="*/ 2881614 w 3362326"/>
                <a:gd name="T1" fmla="*/ 2245619 h 2424113"/>
                <a:gd name="T2" fmla="*/ 3207949 w 3362326"/>
                <a:gd name="T3" fmla="*/ 953766 h 2424113"/>
                <a:gd name="T4" fmla="*/ 3300702 w 3362326"/>
                <a:gd name="T5" fmla="*/ 1054704 h 2424113"/>
                <a:gd name="T6" fmla="*/ 3357879 w 3362326"/>
                <a:gd name="T7" fmla="*/ 1578442 h 2424113"/>
                <a:gd name="T8" fmla="*/ 2754348 w 3362326"/>
                <a:gd name="T9" fmla="*/ 1274991 h 2424113"/>
                <a:gd name="T10" fmla="*/ 2862031 w 3362326"/>
                <a:gd name="T11" fmla="*/ 1038516 h 2424113"/>
                <a:gd name="T12" fmla="*/ 2811207 w 3362326"/>
                <a:gd name="T13" fmla="*/ 1366725 h 2424113"/>
                <a:gd name="T14" fmla="*/ 3041820 w 3362326"/>
                <a:gd name="T15" fmla="*/ 999791 h 2424113"/>
                <a:gd name="T16" fmla="*/ 3170149 w 3362326"/>
                <a:gd name="T17" fmla="*/ 942974 h 2424113"/>
                <a:gd name="T18" fmla="*/ 296683 w 3362326"/>
                <a:gd name="T19" fmla="*/ 978524 h 2424113"/>
                <a:gd name="T20" fmla="*/ 498389 w 3362326"/>
                <a:gd name="T21" fmla="*/ 1265469 h 2424113"/>
                <a:gd name="T22" fmla="*/ 488542 w 3362326"/>
                <a:gd name="T23" fmla="*/ 1028041 h 2424113"/>
                <a:gd name="T24" fmla="*/ 582566 w 3362326"/>
                <a:gd name="T25" fmla="*/ 1187067 h 2424113"/>
                <a:gd name="T26" fmla="*/ 319871 w 3362326"/>
                <a:gd name="T27" fmla="*/ 2147887 h 2424113"/>
                <a:gd name="T28" fmla="*/ 37800 w 3362326"/>
                <a:gd name="T29" fmla="*/ 1105808 h 2424113"/>
                <a:gd name="T30" fmla="*/ 124836 w 3362326"/>
                <a:gd name="T31" fmla="*/ 975985 h 2424113"/>
                <a:gd name="T32" fmla="*/ 1545327 w 3362326"/>
                <a:gd name="T33" fmla="*/ 746198 h 2424113"/>
                <a:gd name="T34" fmla="*/ 1656547 w 3362326"/>
                <a:gd name="T35" fmla="*/ 809752 h 2424113"/>
                <a:gd name="T36" fmla="*/ 1802720 w 3362326"/>
                <a:gd name="T37" fmla="*/ 881250 h 2424113"/>
                <a:gd name="T38" fmla="*/ 1889154 w 3362326"/>
                <a:gd name="T39" fmla="*/ 667392 h 2424113"/>
                <a:gd name="T40" fmla="*/ 2073778 w 3362326"/>
                <a:gd name="T41" fmla="*/ 739843 h 2424113"/>
                <a:gd name="T42" fmla="*/ 2280963 w 3362326"/>
                <a:gd name="T43" fmla="*/ 997553 h 2424113"/>
                <a:gd name="T44" fmla="*/ 2456054 w 3362326"/>
                <a:gd name="T45" fmla="*/ 821509 h 2424113"/>
                <a:gd name="T46" fmla="*/ 2536132 w 3362326"/>
                <a:gd name="T47" fmla="*/ 819603 h 2424113"/>
                <a:gd name="T48" fmla="*/ 2596190 w 3362326"/>
                <a:gd name="T49" fmla="*/ 876801 h 2424113"/>
                <a:gd name="T50" fmla="*/ 2598415 w 3362326"/>
                <a:gd name="T51" fmla="*/ 956879 h 2424113"/>
                <a:gd name="T52" fmla="*/ 2382332 w 3362326"/>
                <a:gd name="T53" fmla="*/ 1195206 h 2424113"/>
                <a:gd name="T54" fmla="*/ 2241242 w 3362326"/>
                <a:gd name="T55" fmla="*/ 1268610 h 2424113"/>
                <a:gd name="T56" fmla="*/ 2118265 w 3362326"/>
                <a:gd name="T57" fmla="*/ 1192028 h 2424113"/>
                <a:gd name="T58" fmla="*/ 1363246 w 3362326"/>
                <a:gd name="T59" fmla="*/ 1018526 h 2424113"/>
                <a:gd name="T60" fmla="*/ 1307636 w 3362326"/>
                <a:gd name="T61" fmla="*/ 1409700 h 2424113"/>
                <a:gd name="T62" fmla="*/ 1157013 w 3362326"/>
                <a:gd name="T63" fmla="*/ 999778 h 2424113"/>
                <a:gd name="T64" fmla="*/ 1245989 w 3362326"/>
                <a:gd name="T65" fmla="*/ 780199 h 2424113"/>
                <a:gd name="T66" fmla="*/ 1499569 w 3362326"/>
                <a:gd name="T67" fmla="*/ 668027 h 2424113"/>
                <a:gd name="T68" fmla="*/ 3142462 w 3362326"/>
                <a:gd name="T69" fmla="*/ 282872 h 2424113"/>
                <a:gd name="T70" fmla="*/ 3244523 w 3362326"/>
                <a:gd name="T71" fmla="*/ 440586 h 2424113"/>
                <a:gd name="T72" fmla="*/ 3210503 w 3362326"/>
                <a:gd name="T73" fmla="*/ 656690 h 2424113"/>
                <a:gd name="T74" fmla="*/ 3038811 w 3362326"/>
                <a:gd name="T75" fmla="*/ 831222 h 2424113"/>
                <a:gd name="T76" fmla="*/ 2904319 w 3362326"/>
                <a:gd name="T77" fmla="*/ 826780 h 2424113"/>
                <a:gd name="T78" fmla="*/ 2817519 w 3362326"/>
                <a:gd name="T79" fmla="*/ 691913 h 2424113"/>
                <a:gd name="T80" fmla="*/ 2807981 w 3362326"/>
                <a:gd name="T81" fmla="*/ 429797 h 2424113"/>
                <a:gd name="T82" fmla="*/ 2910678 w 3362326"/>
                <a:gd name="T83" fmla="*/ 280651 h 2424113"/>
                <a:gd name="T84" fmla="*/ 375153 w 3362326"/>
                <a:gd name="T85" fmla="*/ 248918 h 2424113"/>
                <a:gd name="T86" fmla="*/ 514634 w 3362326"/>
                <a:gd name="T87" fmla="*/ 342213 h 2424113"/>
                <a:gd name="T88" fmla="*/ 561340 w 3362326"/>
                <a:gd name="T89" fmla="*/ 566885 h 2424113"/>
                <a:gd name="T90" fmla="*/ 510821 w 3362326"/>
                <a:gd name="T91" fmla="*/ 773785 h 2424113"/>
                <a:gd name="T92" fmla="*/ 418682 w 3362326"/>
                <a:gd name="T93" fmla="*/ 842646 h 2424113"/>
                <a:gd name="T94" fmla="*/ 241709 w 3362326"/>
                <a:gd name="T95" fmla="*/ 778862 h 2424113"/>
                <a:gd name="T96" fmla="*/ 117162 w 3362326"/>
                <a:gd name="T97" fmla="*/ 551970 h 2424113"/>
                <a:gd name="T98" fmla="*/ 148299 w 3362326"/>
                <a:gd name="T99" fmla="*/ 359984 h 2424113"/>
                <a:gd name="T100" fmla="*/ 297311 w 3362326"/>
                <a:gd name="T101" fmla="*/ 250822 h 2424113"/>
                <a:gd name="T102" fmla="*/ 1834594 w 3362326"/>
                <a:gd name="T103" fmla="*/ 43475 h 2424113"/>
                <a:gd name="T104" fmla="*/ 1934457 w 3362326"/>
                <a:gd name="T105" fmla="*/ 205318 h 2424113"/>
                <a:gd name="T106" fmla="*/ 1973258 w 3362326"/>
                <a:gd name="T107" fmla="*/ 288461 h 2424113"/>
                <a:gd name="T108" fmla="*/ 1942726 w 3362326"/>
                <a:gd name="T109" fmla="*/ 390961 h 2424113"/>
                <a:gd name="T110" fmla="*/ 1864808 w 3362326"/>
                <a:gd name="T111" fmla="*/ 532812 h 2424113"/>
                <a:gd name="T112" fmla="*/ 1729325 w 3362326"/>
                <a:gd name="T113" fmla="*/ 622301 h 2424113"/>
                <a:gd name="T114" fmla="*/ 1571262 w 3362326"/>
                <a:gd name="T115" fmla="*/ 579778 h 2424113"/>
                <a:gd name="T116" fmla="*/ 1478714 w 3362326"/>
                <a:gd name="T117" fmla="*/ 436341 h 2424113"/>
                <a:gd name="T118" fmla="*/ 1416379 w 3362326"/>
                <a:gd name="T119" fmla="*/ 348438 h 2424113"/>
                <a:gd name="T120" fmla="*/ 1429418 w 3362326"/>
                <a:gd name="T121" fmla="*/ 264978 h 2424113"/>
                <a:gd name="T122" fmla="*/ 1483484 w 3362326"/>
                <a:gd name="T123" fmla="*/ 132965 h 2424113"/>
                <a:gd name="T124" fmla="*/ 1621829 w 3362326"/>
                <a:gd name="T125" fmla="*/ 11107 h 2424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62326" h="2424113">
                  <a:moveTo>
                    <a:pt x="860805" y="1460500"/>
                  </a:moveTo>
                  <a:lnTo>
                    <a:pt x="965275" y="1460500"/>
                  </a:lnTo>
                  <a:lnTo>
                    <a:pt x="961464" y="1465582"/>
                  </a:lnTo>
                  <a:lnTo>
                    <a:pt x="957654" y="1470664"/>
                  </a:lnTo>
                  <a:lnTo>
                    <a:pt x="953843" y="1476380"/>
                  </a:lnTo>
                  <a:lnTo>
                    <a:pt x="949715" y="1482415"/>
                  </a:lnTo>
                  <a:lnTo>
                    <a:pt x="483570" y="2244666"/>
                  </a:lnTo>
                  <a:lnTo>
                    <a:pt x="483570" y="2248795"/>
                  </a:lnTo>
                  <a:lnTo>
                    <a:pt x="483570" y="2251971"/>
                  </a:lnTo>
                  <a:lnTo>
                    <a:pt x="483888" y="2255147"/>
                  </a:lnTo>
                  <a:lnTo>
                    <a:pt x="484205" y="2257371"/>
                  </a:lnTo>
                  <a:lnTo>
                    <a:pt x="2880661" y="2259594"/>
                  </a:lnTo>
                  <a:lnTo>
                    <a:pt x="2880978" y="2256735"/>
                  </a:lnTo>
                  <a:lnTo>
                    <a:pt x="2881614" y="2253877"/>
                  </a:lnTo>
                  <a:lnTo>
                    <a:pt x="2881931" y="2250066"/>
                  </a:lnTo>
                  <a:lnTo>
                    <a:pt x="2881614" y="2245619"/>
                  </a:lnTo>
                  <a:lnTo>
                    <a:pt x="2422137" y="1485273"/>
                  </a:lnTo>
                  <a:lnTo>
                    <a:pt x="2411023" y="1471934"/>
                  </a:lnTo>
                  <a:lnTo>
                    <a:pt x="2401179" y="1460500"/>
                  </a:lnTo>
                  <a:lnTo>
                    <a:pt x="2509460" y="1460500"/>
                  </a:lnTo>
                  <a:lnTo>
                    <a:pt x="3024188" y="2273251"/>
                  </a:lnTo>
                  <a:lnTo>
                    <a:pt x="3024188" y="2423478"/>
                  </a:lnTo>
                  <a:lnTo>
                    <a:pt x="3021648" y="2424113"/>
                  </a:lnTo>
                  <a:lnTo>
                    <a:pt x="3018472" y="2424113"/>
                  </a:lnTo>
                  <a:lnTo>
                    <a:pt x="345441" y="2421890"/>
                  </a:lnTo>
                  <a:lnTo>
                    <a:pt x="341948" y="2421572"/>
                  </a:lnTo>
                  <a:lnTo>
                    <a:pt x="338138" y="2421255"/>
                  </a:lnTo>
                  <a:lnTo>
                    <a:pt x="338138" y="2277062"/>
                  </a:lnTo>
                  <a:lnTo>
                    <a:pt x="860805" y="1460500"/>
                  </a:lnTo>
                  <a:close/>
                  <a:moveTo>
                    <a:pt x="3185714" y="941387"/>
                  </a:moveTo>
                  <a:lnTo>
                    <a:pt x="3196514" y="947100"/>
                  </a:lnTo>
                  <a:lnTo>
                    <a:pt x="3207949" y="953766"/>
                  </a:lnTo>
                  <a:lnTo>
                    <a:pt x="3213667" y="957575"/>
                  </a:lnTo>
                  <a:lnTo>
                    <a:pt x="3219702" y="962019"/>
                  </a:lnTo>
                  <a:lnTo>
                    <a:pt x="3225420" y="966145"/>
                  </a:lnTo>
                  <a:lnTo>
                    <a:pt x="3231455" y="970906"/>
                  </a:lnTo>
                  <a:lnTo>
                    <a:pt x="3237490" y="975985"/>
                  </a:lnTo>
                  <a:lnTo>
                    <a:pt x="3243526" y="981699"/>
                  </a:lnTo>
                  <a:lnTo>
                    <a:pt x="3249243" y="987095"/>
                  </a:lnTo>
                  <a:lnTo>
                    <a:pt x="3255279" y="993443"/>
                  </a:lnTo>
                  <a:lnTo>
                    <a:pt x="3261314" y="999791"/>
                  </a:lnTo>
                  <a:lnTo>
                    <a:pt x="3267032" y="1006457"/>
                  </a:lnTo>
                  <a:lnTo>
                    <a:pt x="3273067" y="1014075"/>
                  </a:lnTo>
                  <a:lnTo>
                    <a:pt x="3278785" y="1021376"/>
                  </a:lnTo>
                  <a:lnTo>
                    <a:pt x="3284185" y="1029311"/>
                  </a:lnTo>
                  <a:lnTo>
                    <a:pt x="3289902" y="1037247"/>
                  </a:lnTo>
                  <a:lnTo>
                    <a:pt x="3295302" y="1045817"/>
                  </a:lnTo>
                  <a:lnTo>
                    <a:pt x="3300702" y="1054704"/>
                  </a:lnTo>
                  <a:lnTo>
                    <a:pt x="3305785" y="1064544"/>
                  </a:lnTo>
                  <a:lnTo>
                    <a:pt x="3310549" y="1074067"/>
                  </a:lnTo>
                  <a:lnTo>
                    <a:pt x="3315632" y="1084224"/>
                  </a:lnTo>
                  <a:lnTo>
                    <a:pt x="3320079" y="1094699"/>
                  </a:lnTo>
                  <a:lnTo>
                    <a:pt x="3324526" y="1105808"/>
                  </a:lnTo>
                  <a:lnTo>
                    <a:pt x="3328655" y="1116918"/>
                  </a:lnTo>
                  <a:lnTo>
                    <a:pt x="3332467" y="1128662"/>
                  </a:lnTo>
                  <a:lnTo>
                    <a:pt x="3335961" y="1140724"/>
                  </a:lnTo>
                  <a:lnTo>
                    <a:pt x="3339138" y="1153104"/>
                  </a:lnTo>
                  <a:lnTo>
                    <a:pt x="3342632" y="1166118"/>
                  </a:lnTo>
                  <a:lnTo>
                    <a:pt x="3345173" y="1179767"/>
                  </a:lnTo>
                  <a:lnTo>
                    <a:pt x="3347714" y="1193415"/>
                  </a:lnTo>
                  <a:lnTo>
                    <a:pt x="3350573" y="1282609"/>
                  </a:lnTo>
                  <a:lnTo>
                    <a:pt x="3353432" y="1374343"/>
                  </a:lnTo>
                  <a:lnTo>
                    <a:pt x="3355655" y="1472425"/>
                  </a:lnTo>
                  <a:lnTo>
                    <a:pt x="3357879" y="1578442"/>
                  </a:lnTo>
                  <a:lnTo>
                    <a:pt x="3359785" y="1696204"/>
                  </a:lnTo>
                  <a:lnTo>
                    <a:pt x="3361055" y="1828884"/>
                  </a:lnTo>
                  <a:lnTo>
                    <a:pt x="3362008" y="1978387"/>
                  </a:lnTo>
                  <a:lnTo>
                    <a:pt x="3362326" y="2147887"/>
                  </a:lnTo>
                  <a:lnTo>
                    <a:pt x="3042772" y="2147887"/>
                  </a:lnTo>
                  <a:lnTo>
                    <a:pt x="2678113" y="1585108"/>
                  </a:lnTo>
                  <a:lnTo>
                    <a:pt x="2686689" y="1540670"/>
                  </a:lnTo>
                  <a:lnTo>
                    <a:pt x="2694313" y="1501627"/>
                  </a:lnTo>
                  <a:lnTo>
                    <a:pt x="2701937" y="1466711"/>
                  </a:lnTo>
                  <a:lnTo>
                    <a:pt x="2708607" y="1436556"/>
                  </a:lnTo>
                  <a:lnTo>
                    <a:pt x="2715278" y="1409576"/>
                  </a:lnTo>
                  <a:lnTo>
                    <a:pt x="2720995" y="1385770"/>
                  </a:lnTo>
                  <a:lnTo>
                    <a:pt x="2727031" y="1364186"/>
                  </a:lnTo>
                  <a:lnTo>
                    <a:pt x="2732748" y="1344823"/>
                  </a:lnTo>
                  <a:lnTo>
                    <a:pt x="2743548" y="1309272"/>
                  </a:lnTo>
                  <a:lnTo>
                    <a:pt x="2754348" y="1274991"/>
                  </a:lnTo>
                  <a:lnTo>
                    <a:pt x="2759748" y="1256581"/>
                  </a:lnTo>
                  <a:lnTo>
                    <a:pt x="2765784" y="1237219"/>
                  </a:lnTo>
                  <a:lnTo>
                    <a:pt x="2771819" y="1215635"/>
                  </a:lnTo>
                  <a:lnTo>
                    <a:pt x="2778490" y="1191511"/>
                  </a:lnTo>
                  <a:lnTo>
                    <a:pt x="2779760" y="1187067"/>
                  </a:lnTo>
                  <a:lnTo>
                    <a:pt x="2784843" y="1174370"/>
                  </a:lnTo>
                  <a:lnTo>
                    <a:pt x="2792466" y="1155960"/>
                  </a:lnTo>
                  <a:lnTo>
                    <a:pt x="2797866" y="1144851"/>
                  </a:lnTo>
                  <a:lnTo>
                    <a:pt x="2803266" y="1132789"/>
                  </a:lnTo>
                  <a:lnTo>
                    <a:pt x="2809619" y="1119775"/>
                  </a:lnTo>
                  <a:lnTo>
                    <a:pt x="2816607" y="1106443"/>
                  </a:lnTo>
                  <a:lnTo>
                    <a:pt x="2824549" y="1092794"/>
                  </a:lnTo>
                  <a:lnTo>
                    <a:pt x="2833125" y="1078828"/>
                  </a:lnTo>
                  <a:lnTo>
                    <a:pt x="2842019" y="1065179"/>
                  </a:lnTo>
                  <a:lnTo>
                    <a:pt x="2851549" y="1051530"/>
                  </a:lnTo>
                  <a:lnTo>
                    <a:pt x="2862031" y="1038516"/>
                  </a:lnTo>
                  <a:lnTo>
                    <a:pt x="2867113" y="1032168"/>
                  </a:lnTo>
                  <a:lnTo>
                    <a:pt x="2872831" y="1025820"/>
                  </a:lnTo>
                  <a:lnTo>
                    <a:pt x="2873149" y="1025820"/>
                  </a:lnTo>
                  <a:lnTo>
                    <a:pt x="2873466" y="1025820"/>
                  </a:lnTo>
                  <a:lnTo>
                    <a:pt x="2873784" y="1028041"/>
                  </a:lnTo>
                  <a:lnTo>
                    <a:pt x="2873466" y="1032168"/>
                  </a:lnTo>
                  <a:lnTo>
                    <a:pt x="2873149" y="1037881"/>
                  </a:lnTo>
                  <a:lnTo>
                    <a:pt x="2870607" y="1054387"/>
                  </a:lnTo>
                  <a:lnTo>
                    <a:pt x="2866796" y="1076289"/>
                  </a:lnTo>
                  <a:lnTo>
                    <a:pt x="2856313" y="1132471"/>
                  </a:lnTo>
                  <a:lnTo>
                    <a:pt x="2843925" y="1197859"/>
                  </a:lnTo>
                  <a:lnTo>
                    <a:pt x="2819784" y="1318160"/>
                  </a:lnTo>
                  <a:lnTo>
                    <a:pt x="2815654" y="1340062"/>
                  </a:lnTo>
                  <a:lnTo>
                    <a:pt x="2812478" y="1355933"/>
                  </a:lnTo>
                  <a:lnTo>
                    <a:pt x="2811525" y="1365455"/>
                  </a:lnTo>
                  <a:lnTo>
                    <a:pt x="2811207" y="1366725"/>
                  </a:lnTo>
                  <a:lnTo>
                    <a:pt x="2811525" y="1367042"/>
                  </a:lnTo>
                  <a:lnTo>
                    <a:pt x="2811843" y="1366407"/>
                  </a:lnTo>
                  <a:lnTo>
                    <a:pt x="2828678" y="1332761"/>
                  </a:lnTo>
                  <a:lnTo>
                    <a:pt x="2846149" y="1298798"/>
                  </a:lnTo>
                  <a:lnTo>
                    <a:pt x="2864255" y="1265469"/>
                  </a:lnTo>
                  <a:lnTo>
                    <a:pt x="2882360" y="1232775"/>
                  </a:lnTo>
                  <a:lnTo>
                    <a:pt x="2901419" y="1200716"/>
                  </a:lnTo>
                  <a:lnTo>
                    <a:pt x="2920160" y="1169927"/>
                  </a:lnTo>
                  <a:lnTo>
                    <a:pt x="2938584" y="1140089"/>
                  </a:lnTo>
                  <a:lnTo>
                    <a:pt x="2957325" y="1112792"/>
                  </a:lnTo>
                  <a:lnTo>
                    <a:pt x="2974796" y="1086764"/>
                  </a:lnTo>
                  <a:lnTo>
                    <a:pt x="2991314" y="1062957"/>
                  </a:lnTo>
                  <a:lnTo>
                    <a:pt x="3007514" y="1041373"/>
                  </a:lnTo>
                  <a:lnTo>
                    <a:pt x="3022125" y="1022963"/>
                  </a:lnTo>
                  <a:lnTo>
                    <a:pt x="3035467" y="1006775"/>
                  </a:lnTo>
                  <a:lnTo>
                    <a:pt x="3041820" y="999791"/>
                  </a:lnTo>
                  <a:lnTo>
                    <a:pt x="3047537" y="993760"/>
                  </a:lnTo>
                  <a:lnTo>
                    <a:pt x="3052620" y="988682"/>
                  </a:lnTo>
                  <a:lnTo>
                    <a:pt x="3057384" y="984555"/>
                  </a:lnTo>
                  <a:lnTo>
                    <a:pt x="3062149" y="981381"/>
                  </a:lnTo>
                  <a:lnTo>
                    <a:pt x="3065643" y="978524"/>
                  </a:lnTo>
                  <a:lnTo>
                    <a:pt x="3079937" y="971224"/>
                  </a:lnTo>
                  <a:lnTo>
                    <a:pt x="3094549" y="964241"/>
                  </a:lnTo>
                  <a:lnTo>
                    <a:pt x="3109161" y="958210"/>
                  </a:lnTo>
                  <a:lnTo>
                    <a:pt x="3116784" y="955353"/>
                  </a:lnTo>
                  <a:lnTo>
                    <a:pt x="3124408" y="953131"/>
                  </a:lnTo>
                  <a:lnTo>
                    <a:pt x="3132031" y="950909"/>
                  </a:lnTo>
                  <a:lnTo>
                    <a:pt x="3139337" y="948687"/>
                  </a:lnTo>
                  <a:lnTo>
                    <a:pt x="3146961" y="946783"/>
                  </a:lnTo>
                  <a:lnTo>
                    <a:pt x="3154902" y="945196"/>
                  </a:lnTo>
                  <a:lnTo>
                    <a:pt x="3162208" y="943609"/>
                  </a:lnTo>
                  <a:lnTo>
                    <a:pt x="3170149" y="942974"/>
                  </a:lnTo>
                  <a:lnTo>
                    <a:pt x="3178090" y="942339"/>
                  </a:lnTo>
                  <a:lnTo>
                    <a:pt x="3185714" y="941387"/>
                  </a:lnTo>
                  <a:close/>
                  <a:moveTo>
                    <a:pt x="176612" y="941387"/>
                  </a:moveTo>
                  <a:lnTo>
                    <a:pt x="184236" y="942339"/>
                  </a:lnTo>
                  <a:lnTo>
                    <a:pt x="192177" y="942974"/>
                  </a:lnTo>
                  <a:lnTo>
                    <a:pt x="200118" y="943609"/>
                  </a:lnTo>
                  <a:lnTo>
                    <a:pt x="207742" y="945196"/>
                  </a:lnTo>
                  <a:lnTo>
                    <a:pt x="215047" y="946783"/>
                  </a:lnTo>
                  <a:lnTo>
                    <a:pt x="222989" y="948687"/>
                  </a:lnTo>
                  <a:lnTo>
                    <a:pt x="230295" y="950909"/>
                  </a:lnTo>
                  <a:lnTo>
                    <a:pt x="238236" y="953131"/>
                  </a:lnTo>
                  <a:lnTo>
                    <a:pt x="245542" y="955353"/>
                  </a:lnTo>
                  <a:lnTo>
                    <a:pt x="253165" y="958210"/>
                  </a:lnTo>
                  <a:lnTo>
                    <a:pt x="268095" y="964241"/>
                  </a:lnTo>
                  <a:lnTo>
                    <a:pt x="282389" y="971224"/>
                  </a:lnTo>
                  <a:lnTo>
                    <a:pt x="296683" y="978524"/>
                  </a:lnTo>
                  <a:lnTo>
                    <a:pt x="300812" y="981381"/>
                  </a:lnTo>
                  <a:lnTo>
                    <a:pt x="304624" y="984555"/>
                  </a:lnTo>
                  <a:lnTo>
                    <a:pt x="309706" y="988682"/>
                  </a:lnTo>
                  <a:lnTo>
                    <a:pt x="314789" y="993760"/>
                  </a:lnTo>
                  <a:lnTo>
                    <a:pt x="320824" y="999791"/>
                  </a:lnTo>
                  <a:lnTo>
                    <a:pt x="326859" y="1006775"/>
                  </a:lnTo>
                  <a:lnTo>
                    <a:pt x="340201" y="1022963"/>
                  </a:lnTo>
                  <a:lnTo>
                    <a:pt x="354812" y="1041373"/>
                  </a:lnTo>
                  <a:lnTo>
                    <a:pt x="371012" y="1062957"/>
                  </a:lnTo>
                  <a:lnTo>
                    <a:pt x="387530" y="1086764"/>
                  </a:lnTo>
                  <a:lnTo>
                    <a:pt x="405636" y="1112792"/>
                  </a:lnTo>
                  <a:lnTo>
                    <a:pt x="423742" y="1140089"/>
                  </a:lnTo>
                  <a:lnTo>
                    <a:pt x="442166" y="1169927"/>
                  </a:lnTo>
                  <a:lnTo>
                    <a:pt x="460907" y="1200716"/>
                  </a:lnTo>
                  <a:lnTo>
                    <a:pt x="479966" y="1232775"/>
                  </a:lnTo>
                  <a:lnTo>
                    <a:pt x="498389" y="1265469"/>
                  </a:lnTo>
                  <a:lnTo>
                    <a:pt x="516177" y="1298798"/>
                  </a:lnTo>
                  <a:lnTo>
                    <a:pt x="533966" y="1332761"/>
                  </a:lnTo>
                  <a:lnTo>
                    <a:pt x="550801" y="1366407"/>
                  </a:lnTo>
                  <a:lnTo>
                    <a:pt x="550801" y="1367042"/>
                  </a:lnTo>
                  <a:lnTo>
                    <a:pt x="551119" y="1366725"/>
                  </a:lnTo>
                  <a:lnTo>
                    <a:pt x="551119" y="1365455"/>
                  </a:lnTo>
                  <a:lnTo>
                    <a:pt x="549848" y="1355933"/>
                  </a:lnTo>
                  <a:lnTo>
                    <a:pt x="546672" y="1340062"/>
                  </a:lnTo>
                  <a:lnTo>
                    <a:pt x="542542" y="1318160"/>
                  </a:lnTo>
                  <a:lnTo>
                    <a:pt x="519036" y="1197859"/>
                  </a:lnTo>
                  <a:lnTo>
                    <a:pt x="506013" y="1132471"/>
                  </a:lnTo>
                  <a:lnTo>
                    <a:pt x="495530" y="1076289"/>
                  </a:lnTo>
                  <a:lnTo>
                    <a:pt x="491719" y="1054387"/>
                  </a:lnTo>
                  <a:lnTo>
                    <a:pt x="489495" y="1037881"/>
                  </a:lnTo>
                  <a:lnTo>
                    <a:pt x="488860" y="1032168"/>
                  </a:lnTo>
                  <a:lnTo>
                    <a:pt x="488542" y="1028041"/>
                  </a:lnTo>
                  <a:lnTo>
                    <a:pt x="488860" y="1025820"/>
                  </a:lnTo>
                  <a:lnTo>
                    <a:pt x="489177" y="1025820"/>
                  </a:lnTo>
                  <a:lnTo>
                    <a:pt x="489495" y="1025820"/>
                  </a:lnTo>
                  <a:lnTo>
                    <a:pt x="495213" y="1032168"/>
                  </a:lnTo>
                  <a:lnTo>
                    <a:pt x="500295" y="1038516"/>
                  </a:lnTo>
                  <a:lnTo>
                    <a:pt x="510777" y="1051530"/>
                  </a:lnTo>
                  <a:lnTo>
                    <a:pt x="520307" y="1065179"/>
                  </a:lnTo>
                  <a:lnTo>
                    <a:pt x="529201" y="1078828"/>
                  </a:lnTo>
                  <a:lnTo>
                    <a:pt x="537777" y="1092794"/>
                  </a:lnTo>
                  <a:lnTo>
                    <a:pt x="545719" y="1106443"/>
                  </a:lnTo>
                  <a:lnTo>
                    <a:pt x="552707" y="1119775"/>
                  </a:lnTo>
                  <a:lnTo>
                    <a:pt x="559060" y="1132789"/>
                  </a:lnTo>
                  <a:lnTo>
                    <a:pt x="565095" y="1144851"/>
                  </a:lnTo>
                  <a:lnTo>
                    <a:pt x="569860" y="1155960"/>
                  </a:lnTo>
                  <a:lnTo>
                    <a:pt x="577483" y="1174370"/>
                  </a:lnTo>
                  <a:lnTo>
                    <a:pt x="582566" y="1187067"/>
                  </a:lnTo>
                  <a:lnTo>
                    <a:pt x="584154" y="1191511"/>
                  </a:lnTo>
                  <a:lnTo>
                    <a:pt x="590507" y="1215635"/>
                  </a:lnTo>
                  <a:lnTo>
                    <a:pt x="596542" y="1237219"/>
                  </a:lnTo>
                  <a:lnTo>
                    <a:pt x="602578" y="1256581"/>
                  </a:lnTo>
                  <a:lnTo>
                    <a:pt x="607978" y="1274991"/>
                  </a:lnTo>
                  <a:lnTo>
                    <a:pt x="618778" y="1309272"/>
                  </a:lnTo>
                  <a:lnTo>
                    <a:pt x="629895" y="1344823"/>
                  </a:lnTo>
                  <a:lnTo>
                    <a:pt x="635613" y="1364186"/>
                  </a:lnTo>
                  <a:lnTo>
                    <a:pt x="641013" y="1385770"/>
                  </a:lnTo>
                  <a:lnTo>
                    <a:pt x="647366" y="1409576"/>
                  </a:lnTo>
                  <a:lnTo>
                    <a:pt x="653719" y="1436556"/>
                  </a:lnTo>
                  <a:lnTo>
                    <a:pt x="660389" y="1466711"/>
                  </a:lnTo>
                  <a:lnTo>
                    <a:pt x="668013" y="1501627"/>
                  </a:lnTo>
                  <a:lnTo>
                    <a:pt x="675636" y="1540670"/>
                  </a:lnTo>
                  <a:lnTo>
                    <a:pt x="684213" y="1585108"/>
                  </a:lnTo>
                  <a:lnTo>
                    <a:pt x="319871" y="2147887"/>
                  </a:lnTo>
                  <a:lnTo>
                    <a:pt x="0" y="2147887"/>
                  </a:lnTo>
                  <a:lnTo>
                    <a:pt x="318" y="1978387"/>
                  </a:lnTo>
                  <a:lnTo>
                    <a:pt x="953" y="1828884"/>
                  </a:lnTo>
                  <a:lnTo>
                    <a:pt x="2541" y="1696204"/>
                  </a:lnTo>
                  <a:lnTo>
                    <a:pt x="4447" y="1578442"/>
                  </a:lnTo>
                  <a:lnTo>
                    <a:pt x="6671" y="1472425"/>
                  </a:lnTo>
                  <a:lnTo>
                    <a:pt x="8894" y="1374343"/>
                  </a:lnTo>
                  <a:lnTo>
                    <a:pt x="11753" y="1282609"/>
                  </a:lnTo>
                  <a:lnTo>
                    <a:pt x="14612" y="1193415"/>
                  </a:lnTo>
                  <a:lnTo>
                    <a:pt x="17153" y="1179767"/>
                  </a:lnTo>
                  <a:lnTo>
                    <a:pt x="19694" y="1166118"/>
                  </a:lnTo>
                  <a:lnTo>
                    <a:pt x="23188" y="1153104"/>
                  </a:lnTo>
                  <a:lnTo>
                    <a:pt x="26365" y="1140724"/>
                  </a:lnTo>
                  <a:lnTo>
                    <a:pt x="29859" y="1128662"/>
                  </a:lnTo>
                  <a:lnTo>
                    <a:pt x="33671" y="1116918"/>
                  </a:lnTo>
                  <a:lnTo>
                    <a:pt x="37800" y="1105808"/>
                  </a:lnTo>
                  <a:lnTo>
                    <a:pt x="42247" y="1094699"/>
                  </a:lnTo>
                  <a:lnTo>
                    <a:pt x="46694" y="1084224"/>
                  </a:lnTo>
                  <a:lnTo>
                    <a:pt x="51777" y="1074067"/>
                  </a:lnTo>
                  <a:lnTo>
                    <a:pt x="56541" y="1064544"/>
                  </a:lnTo>
                  <a:lnTo>
                    <a:pt x="61624" y="1054704"/>
                  </a:lnTo>
                  <a:lnTo>
                    <a:pt x="67024" y="1045817"/>
                  </a:lnTo>
                  <a:lnTo>
                    <a:pt x="72424" y="1037247"/>
                  </a:lnTo>
                  <a:lnTo>
                    <a:pt x="78141" y="1029311"/>
                  </a:lnTo>
                  <a:lnTo>
                    <a:pt x="83541" y="1021376"/>
                  </a:lnTo>
                  <a:lnTo>
                    <a:pt x="89259" y="1014075"/>
                  </a:lnTo>
                  <a:lnTo>
                    <a:pt x="95294" y="1006457"/>
                  </a:lnTo>
                  <a:lnTo>
                    <a:pt x="101012" y="999791"/>
                  </a:lnTo>
                  <a:lnTo>
                    <a:pt x="107047" y="993443"/>
                  </a:lnTo>
                  <a:lnTo>
                    <a:pt x="113083" y="987095"/>
                  </a:lnTo>
                  <a:lnTo>
                    <a:pt x="118800" y="981699"/>
                  </a:lnTo>
                  <a:lnTo>
                    <a:pt x="124836" y="975985"/>
                  </a:lnTo>
                  <a:lnTo>
                    <a:pt x="130871" y="970906"/>
                  </a:lnTo>
                  <a:lnTo>
                    <a:pt x="136906" y="966145"/>
                  </a:lnTo>
                  <a:lnTo>
                    <a:pt x="142624" y="962019"/>
                  </a:lnTo>
                  <a:lnTo>
                    <a:pt x="148659" y="957575"/>
                  </a:lnTo>
                  <a:lnTo>
                    <a:pt x="154694" y="953766"/>
                  </a:lnTo>
                  <a:lnTo>
                    <a:pt x="165812" y="947100"/>
                  </a:lnTo>
                  <a:lnTo>
                    <a:pt x="176612" y="941387"/>
                  </a:lnTo>
                  <a:close/>
                  <a:moveTo>
                    <a:pt x="1531981" y="658812"/>
                  </a:moveTo>
                  <a:lnTo>
                    <a:pt x="1531981" y="659130"/>
                  </a:lnTo>
                  <a:lnTo>
                    <a:pt x="1532299" y="658812"/>
                  </a:lnTo>
                  <a:lnTo>
                    <a:pt x="1532934" y="669616"/>
                  </a:lnTo>
                  <a:lnTo>
                    <a:pt x="1534523" y="682009"/>
                  </a:lnTo>
                  <a:lnTo>
                    <a:pt x="1536430" y="695673"/>
                  </a:lnTo>
                  <a:lnTo>
                    <a:pt x="1538654" y="711244"/>
                  </a:lnTo>
                  <a:lnTo>
                    <a:pt x="1541514" y="728085"/>
                  </a:lnTo>
                  <a:lnTo>
                    <a:pt x="1545327" y="746198"/>
                  </a:lnTo>
                  <a:lnTo>
                    <a:pt x="1549458" y="765900"/>
                  </a:lnTo>
                  <a:lnTo>
                    <a:pt x="1554543" y="786873"/>
                  </a:lnTo>
                  <a:lnTo>
                    <a:pt x="1560263" y="808799"/>
                  </a:lnTo>
                  <a:lnTo>
                    <a:pt x="1566936" y="831678"/>
                  </a:lnTo>
                  <a:lnTo>
                    <a:pt x="1574562" y="855828"/>
                  </a:lnTo>
                  <a:lnTo>
                    <a:pt x="1583142" y="881250"/>
                  </a:lnTo>
                  <a:lnTo>
                    <a:pt x="1592993" y="907307"/>
                  </a:lnTo>
                  <a:lnTo>
                    <a:pt x="1604115" y="934000"/>
                  </a:lnTo>
                  <a:lnTo>
                    <a:pt x="1615872" y="961963"/>
                  </a:lnTo>
                  <a:lnTo>
                    <a:pt x="1629218" y="990245"/>
                  </a:lnTo>
                  <a:lnTo>
                    <a:pt x="1633667" y="953066"/>
                  </a:lnTo>
                  <a:lnTo>
                    <a:pt x="1638752" y="917476"/>
                  </a:lnTo>
                  <a:lnTo>
                    <a:pt x="1643518" y="884745"/>
                  </a:lnTo>
                  <a:lnTo>
                    <a:pt x="1648285" y="855193"/>
                  </a:lnTo>
                  <a:lnTo>
                    <a:pt x="1652733" y="830089"/>
                  </a:lnTo>
                  <a:lnTo>
                    <a:pt x="1656547" y="809752"/>
                  </a:lnTo>
                  <a:lnTo>
                    <a:pt x="1660678" y="788779"/>
                  </a:lnTo>
                  <a:lnTo>
                    <a:pt x="1633350" y="725225"/>
                  </a:lnTo>
                  <a:lnTo>
                    <a:pt x="1677202" y="683280"/>
                  </a:lnTo>
                  <a:lnTo>
                    <a:pt x="1708661" y="683280"/>
                  </a:lnTo>
                  <a:lnTo>
                    <a:pt x="1752831" y="725225"/>
                  </a:lnTo>
                  <a:lnTo>
                    <a:pt x="1725503" y="788779"/>
                  </a:lnTo>
                  <a:lnTo>
                    <a:pt x="1729634" y="809752"/>
                  </a:lnTo>
                  <a:lnTo>
                    <a:pt x="1737578" y="855193"/>
                  </a:lnTo>
                  <a:lnTo>
                    <a:pt x="1742344" y="884745"/>
                  </a:lnTo>
                  <a:lnTo>
                    <a:pt x="1747111" y="917476"/>
                  </a:lnTo>
                  <a:lnTo>
                    <a:pt x="1752513" y="953066"/>
                  </a:lnTo>
                  <a:lnTo>
                    <a:pt x="1756962" y="990245"/>
                  </a:lnTo>
                  <a:lnTo>
                    <a:pt x="1770308" y="961963"/>
                  </a:lnTo>
                  <a:lnTo>
                    <a:pt x="1782066" y="934000"/>
                  </a:lnTo>
                  <a:lnTo>
                    <a:pt x="1792870" y="907307"/>
                  </a:lnTo>
                  <a:lnTo>
                    <a:pt x="1802720" y="881250"/>
                  </a:lnTo>
                  <a:lnTo>
                    <a:pt x="1811618" y="855828"/>
                  </a:lnTo>
                  <a:lnTo>
                    <a:pt x="1818927" y="831678"/>
                  </a:lnTo>
                  <a:lnTo>
                    <a:pt x="1825600" y="808799"/>
                  </a:lnTo>
                  <a:lnTo>
                    <a:pt x="1831638" y="786873"/>
                  </a:lnTo>
                  <a:lnTo>
                    <a:pt x="1836404" y="765900"/>
                  </a:lnTo>
                  <a:lnTo>
                    <a:pt x="1840853" y="746198"/>
                  </a:lnTo>
                  <a:lnTo>
                    <a:pt x="1844348" y="728085"/>
                  </a:lnTo>
                  <a:lnTo>
                    <a:pt x="1847208" y="711244"/>
                  </a:lnTo>
                  <a:lnTo>
                    <a:pt x="1849750" y="695673"/>
                  </a:lnTo>
                  <a:lnTo>
                    <a:pt x="1851657" y="682009"/>
                  </a:lnTo>
                  <a:lnTo>
                    <a:pt x="1852928" y="669616"/>
                  </a:lnTo>
                  <a:lnTo>
                    <a:pt x="1853881" y="658812"/>
                  </a:lnTo>
                  <a:lnTo>
                    <a:pt x="1854199" y="659130"/>
                  </a:lnTo>
                  <a:lnTo>
                    <a:pt x="1854199" y="658812"/>
                  </a:lnTo>
                  <a:lnTo>
                    <a:pt x="1871359" y="662943"/>
                  </a:lnTo>
                  <a:lnTo>
                    <a:pt x="1889154" y="667392"/>
                  </a:lnTo>
                  <a:lnTo>
                    <a:pt x="1908220" y="673111"/>
                  </a:lnTo>
                  <a:lnTo>
                    <a:pt x="1927922" y="679467"/>
                  </a:lnTo>
                  <a:lnTo>
                    <a:pt x="1946988" y="684869"/>
                  </a:lnTo>
                  <a:lnTo>
                    <a:pt x="1964465" y="690271"/>
                  </a:lnTo>
                  <a:lnTo>
                    <a:pt x="1980354" y="695355"/>
                  </a:lnTo>
                  <a:lnTo>
                    <a:pt x="1994971" y="700122"/>
                  </a:lnTo>
                  <a:lnTo>
                    <a:pt x="2008000" y="704888"/>
                  </a:lnTo>
                  <a:lnTo>
                    <a:pt x="2019757" y="709337"/>
                  </a:lnTo>
                  <a:lnTo>
                    <a:pt x="2030243" y="713786"/>
                  </a:lnTo>
                  <a:lnTo>
                    <a:pt x="2039459" y="717917"/>
                  </a:lnTo>
                  <a:lnTo>
                    <a:pt x="2047721" y="722048"/>
                  </a:lnTo>
                  <a:lnTo>
                    <a:pt x="2054712" y="725861"/>
                  </a:lnTo>
                  <a:lnTo>
                    <a:pt x="2060749" y="729674"/>
                  </a:lnTo>
                  <a:lnTo>
                    <a:pt x="2065834" y="733170"/>
                  </a:lnTo>
                  <a:lnTo>
                    <a:pt x="2070282" y="736665"/>
                  </a:lnTo>
                  <a:lnTo>
                    <a:pt x="2073778" y="739843"/>
                  </a:lnTo>
                  <a:lnTo>
                    <a:pt x="2076638" y="743021"/>
                  </a:lnTo>
                  <a:lnTo>
                    <a:pt x="2078862" y="746198"/>
                  </a:lnTo>
                  <a:lnTo>
                    <a:pt x="2084264" y="751600"/>
                  </a:lnTo>
                  <a:lnTo>
                    <a:pt x="2089348" y="757002"/>
                  </a:lnTo>
                  <a:lnTo>
                    <a:pt x="2093797" y="763040"/>
                  </a:lnTo>
                  <a:lnTo>
                    <a:pt x="2097928" y="769395"/>
                  </a:lnTo>
                  <a:lnTo>
                    <a:pt x="2100788" y="774480"/>
                  </a:lnTo>
                  <a:lnTo>
                    <a:pt x="2109368" y="788779"/>
                  </a:lnTo>
                  <a:lnTo>
                    <a:pt x="2139238" y="838033"/>
                  </a:lnTo>
                  <a:lnTo>
                    <a:pt x="2158940" y="870446"/>
                  </a:lnTo>
                  <a:lnTo>
                    <a:pt x="2180866" y="905400"/>
                  </a:lnTo>
                  <a:lnTo>
                    <a:pt x="2203428" y="941626"/>
                  </a:lnTo>
                  <a:lnTo>
                    <a:pt x="2226942" y="977216"/>
                  </a:lnTo>
                  <a:lnTo>
                    <a:pt x="2242196" y="999778"/>
                  </a:lnTo>
                  <a:lnTo>
                    <a:pt x="2256495" y="1021068"/>
                  </a:lnTo>
                  <a:lnTo>
                    <a:pt x="2280963" y="997553"/>
                  </a:lnTo>
                  <a:lnTo>
                    <a:pt x="2305749" y="972450"/>
                  </a:lnTo>
                  <a:lnTo>
                    <a:pt x="2326086" y="951159"/>
                  </a:lnTo>
                  <a:lnTo>
                    <a:pt x="2345470" y="930186"/>
                  </a:lnTo>
                  <a:lnTo>
                    <a:pt x="2380107" y="892372"/>
                  </a:lnTo>
                  <a:lnTo>
                    <a:pt x="2405529" y="864090"/>
                  </a:lnTo>
                  <a:lnTo>
                    <a:pt x="2417286" y="850109"/>
                  </a:lnTo>
                  <a:lnTo>
                    <a:pt x="2417922" y="849791"/>
                  </a:lnTo>
                  <a:lnTo>
                    <a:pt x="2421735" y="845660"/>
                  </a:lnTo>
                  <a:lnTo>
                    <a:pt x="2425548" y="841847"/>
                  </a:lnTo>
                  <a:lnTo>
                    <a:pt x="2429679" y="838033"/>
                  </a:lnTo>
                  <a:lnTo>
                    <a:pt x="2433493" y="834856"/>
                  </a:lnTo>
                  <a:lnTo>
                    <a:pt x="2437941" y="831678"/>
                  </a:lnTo>
                  <a:lnTo>
                    <a:pt x="2442072" y="828818"/>
                  </a:lnTo>
                  <a:lnTo>
                    <a:pt x="2446521" y="826276"/>
                  </a:lnTo>
                  <a:lnTo>
                    <a:pt x="2451605" y="823734"/>
                  </a:lnTo>
                  <a:lnTo>
                    <a:pt x="2456054" y="821509"/>
                  </a:lnTo>
                  <a:lnTo>
                    <a:pt x="2460821" y="819603"/>
                  </a:lnTo>
                  <a:lnTo>
                    <a:pt x="2465587" y="818014"/>
                  </a:lnTo>
                  <a:lnTo>
                    <a:pt x="2470672" y="816425"/>
                  </a:lnTo>
                  <a:lnTo>
                    <a:pt x="2475756" y="815154"/>
                  </a:lnTo>
                  <a:lnTo>
                    <a:pt x="2480522" y="814201"/>
                  </a:lnTo>
                  <a:lnTo>
                    <a:pt x="2485607" y="813565"/>
                  </a:lnTo>
                  <a:lnTo>
                    <a:pt x="2491009" y="812930"/>
                  </a:lnTo>
                  <a:lnTo>
                    <a:pt x="2495775" y="812930"/>
                  </a:lnTo>
                  <a:lnTo>
                    <a:pt x="2500860" y="812930"/>
                  </a:lnTo>
                  <a:lnTo>
                    <a:pt x="2506262" y="812930"/>
                  </a:lnTo>
                  <a:lnTo>
                    <a:pt x="2511346" y="813565"/>
                  </a:lnTo>
                  <a:lnTo>
                    <a:pt x="2516113" y="814201"/>
                  </a:lnTo>
                  <a:lnTo>
                    <a:pt x="2521515" y="815154"/>
                  </a:lnTo>
                  <a:lnTo>
                    <a:pt x="2526281" y="816425"/>
                  </a:lnTo>
                  <a:lnTo>
                    <a:pt x="2531366" y="817696"/>
                  </a:lnTo>
                  <a:lnTo>
                    <a:pt x="2536132" y="819603"/>
                  </a:lnTo>
                  <a:lnTo>
                    <a:pt x="2541216" y="821509"/>
                  </a:lnTo>
                  <a:lnTo>
                    <a:pt x="2545983" y="823734"/>
                  </a:lnTo>
                  <a:lnTo>
                    <a:pt x="2550432" y="826276"/>
                  </a:lnTo>
                  <a:lnTo>
                    <a:pt x="2555198" y="828818"/>
                  </a:lnTo>
                  <a:lnTo>
                    <a:pt x="2559647" y="831678"/>
                  </a:lnTo>
                  <a:lnTo>
                    <a:pt x="2563778" y="835174"/>
                  </a:lnTo>
                  <a:lnTo>
                    <a:pt x="2568227" y="838351"/>
                  </a:lnTo>
                  <a:lnTo>
                    <a:pt x="2572358" y="842164"/>
                  </a:lnTo>
                  <a:lnTo>
                    <a:pt x="2576171" y="845978"/>
                  </a:lnTo>
                  <a:lnTo>
                    <a:pt x="2579666" y="850109"/>
                  </a:lnTo>
                  <a:lnTo>
                    <a:pt x="2583162" y="854240"/>
                  </a:lnTo>
                  <a:lnTo>
                    <a:pt x="2586022" y="858688"/>
                  </a:lnTo>
                  <a:lnTo>
                    <a:pt x="2589200" y="863137"/>
                  </a:lnTo>
                  <a:lnTo>
                    <a:pt x="2591742" y="867586"/>
                  </a:lnTo>
                  <a:lnTo>
                    <a:pt x="2593966" y="872035"/>
                  </a:lnTo>
                  <a:lnTo>
                    <a:pt x="2596190" y="876801"/>
                  </a:lnTo>
                  <a:lnTo>
                    <a:pt x="2598097" y="881250"/>
                  </a:lnTo>
                  <a:lnTo>
                    <a:pt x="2600004" y="886334"/>
                  </a:lnTo>
                  <a:lnTo>
                    <a:pt x="2601275" y="891419"/>
                  </a:lnTo>
                  <a:lnTo>
                    <a:pt x="2602546" y="896185"/>
                  </a:lnTo>
                  <a:lnTo>
                    <a:pt x="2603499" y="901269"/>
                  </a:lnTo>
                  <a:lnTo>
                    <a:pt x="2604452" y="906036"/>
                  </a:lnTo>
                  <a:lnTo>
                    <a:pt x="2604770" y="911438"/>
                  </a:lnTo>
                  <a:lnTo>
                    <a:pt x="2605088" y="916522"/>
                  </a:lnTo>
                  <a:lnTo>
                    <a:pt x="2605088" y="921289"/>
                  </a:lnTo>
                  <a:lnTo>
                    <a:pt x="2604770" y="926691"/>
                  </a:lnTo>
                  <a:lnTo>
                    <a:pt x="2604452" y="931775"/>
                  </a:lnTo>
                  <a:lnTo>
                    <a:pt x="2603499" y="936542"/>
                  </a:lnTo>
                  <a:lnTo>
                    <a:pt x="2602546" y="941944"/>
                  </a:lnTo>
                  <a:lnTo>
                    <a:pt x="2601275" y="947028"/>
                  </a:lnTo>
                  <a:lnTo>
                    <a:pt x="2600004" y="951795"/>
                  </a:lnTo>
                  <a:lnTo>
                    <a:pt x="2598415" y="956879"/>
                  </a:lnTo>
                  <a:lnTo>
                    <a:pt x="2596190" y="961646"/>
                  </a:lnTo>
                  <a:lnTo>
                    <a:pt x="2593966" y="966412"/>
                  </a:lnTo>
                  <a:lnTo>
                    <a:pt x="2591742" y="970861"/>
                  </a:lnTo>
                  <a:lnTo>
                    <a:pt x="2588564" y="975627"/>
                  </a:lnTo>
                  <a:lnTo>
                    <a:pt x="2585704" y="980076"/>
                  </a:lnTo>
                  <a:lnTo>
                    <a:pt x="2582844" y="984207"/>
                  </a:lnTo>
                  <a:lnTo>
                    <a:pt x="2579349" y="988656"/>
                  </a:lnTo>
                  <a:lnTo>
                    <a:pt x="2566638" y="1003273"/>
                  </a:lnTo>
                  <a:lnTo>
                    <a:pt x="2534543" y="1039181"/>
                  </a:lnTo>
                  <a:lnTo>
                    <a:pt x="2512935" y="1063014"/>
                  </a:lnTo>
                  <a:lnTo>
                    <a:pt x="2488784" y="1089071"/>
                  </a:lnTo>
                  <a:lnTo>
                    <a:pt x="2463045" y="1116399"/>
                  </a:lnTo>
                  <a:lnTo>
                    <a:pt x="2436352" y="1143409"/>
                  </a:lnTo>
                  <a:lnTo>
                    <a:pt x="2417922" y="1161204"/>
                  </a:lnTo>
                  <a:lnTo>
                    <a:pt x="2400127" y="1178682"/>
                  </a:lnTo>
                  <a:lnTo>
                    <a:pt x="2382332" y="1195206"/>
                  </a:lnTo>
                  <a:lnTo>
                    <a:pt x="2364537" y="1210776"/>
                  </a:lnTo>
                  <a:lnTo>
                    <a:pt x="2354050" y="1219038"/>
                  </a:lnTo>
                  <a:lnTo>
                    <a:pt x="2343882" y="1226983"/>
                  </a:lnTo>
                  <a:lnTo>
                    <a:pt x="2333395" y="1234927"/>
                  </a:lnTo>
                  <a:lnTo>
                    <a:pt x="2322591" y="1241918"/>
                  </a:lnTo>
                  <a:lnTo>
                    <a:pt x="2316236" y="1246049"/>
                  </a:lnTo>
                  <a:lnTo>
                    <a:pt x="2309562" y="1249862"/>
                  </a:lnTo>
                  <a:lnTo>
                    <a:pt x="2301936" y="1253357"/>
                  </a:lnTo>
                  <a:lnTo>
                    <a:pt x="2294310" y="1257171"/>
                  </a:lnTo>
                  <a:lnTo>
                    <a:pt x="2284141" y="1260984"/>
                  </a:lnTo>
                  <a:lnTo>
                    <a:pt x="2279057" y="1262891"/>
                  </a:lnTo>
                  <a:lnTo>
                    <a:pt x="2272701" y="1264797"/>
                  </a:lnTo>
                  <a:lnTo>
                    <a:pt x="2266346" y="1266068"/>
                  </a:lnTo>
                  <a:lnTo>
                    <a:pt x="2258720" y="1267339"/>
                  </a:lnTo>
                  <a:lnTo>
                    <a:pt x="2250775" y="1267975"/>
                  </a:lnTo>
                  <a:lnTo>
                    <a:pt x="2241242" y="1268610"/>
                  </a:lnTo>
                  <a:lnTo>
                    <a:pt x="2233934" y="1268293"/>
                  </a:lnTo>
                  <a:lnTo>
                    <a:pt x="2226307" y="1267657"/>
                  </a:lnTo>
                  <a:lnTo>
                    <a:pt x="2217727" y="1266068"/>
                  </a:lnTo>
                  <a:lnTo>
                    <a:pt x="2209148" y="1263844"/>
                  </a:lnTo>
                  <a:lnTo>
                    <a:pt x="2198979" y="1260666"/>
                  </a:lnTo>
                  <a:lnTo>
                    <a:pt x="2190717" y="1257171"/>
                  </a:lnTo>
                  <a:lnTo>
                    <a:pt x="2184044" y="1253357"/>
                  </a:lnTo>
                  <a:lnTo>
                    <a:pt x="2178324" y="1250180"/>
                  </a:lnTo>
                  <a:lnTo>
                    <a:pt x="2172922" y="1246684"/>
                  </a:lnTo>
                  <a:lnTo>
                    <a:pt x="2168473" y="1243824"/>
                  </a:lnTo>
                  <a:lnTo>
                    <a:pt x="2160846" y="1237787"/>
                  </a:lnTo>
                  <a:lnTo>
                    <a:pt x="2154491" y="1232067"/>
                  </a:lnTo>
                  <a:lnTo>
                    <a:pt x="2148454" y="1226347"/>
                  </a:lnTo>
                  <a:lnTo>
                    <a:pt x="2137967" y="1215225"/>
                  </a:lnTo>
                  <a:lnTo>
                    <a:pt x="2128116" y="1204103"/>
                  </a:lnTo>
                  <a:lnTo>
                    <a:pt x="2118265" y="1192028"/>
                  </a:lnTo>
                  <a:lnTo>
                    <a:pt x="2109050" y="1179953"/>
                  </a:lnTo>
                  <a:lnTo>
                    <a:pt x="2098882" y="1166924"/>
                  </a:lnTo>
                  <a:lnTo>
                    <a:pt x="2078862" y="1138961"/>
                  </a:lnTo>
                  <a:lnTo>
                    <a:pt x="2058525" y="1108773"/>
                  </a:lnTo>
                  <a:lnTo>
                    <a:pt x="2037552" y="1077313"/>
                  </a:lnTo>
                  <a:lnTo>
                    <a:pt x="2017215" y="1045219"/>
                  </a:lnTo>
                  <a:lnTo>
                    <a:pt x="2012766" y="1038546"/>
                  </a:lnTo>
                  <a:lnTo>
                    <a:pt x="2012766" y="1409700"/>
                  </a:lnTo>
                  <a:lnTo>
                    <a:pt x="1373096" y="1409700"/>
                  </a:lnTo>
                  <a:lnTo>
                    <a:pt x="1373096" y="1002002"/>
                  </a:lnTo>
                  <a:lnTo>
                    <a:pt x="1372779" y="1002002"/>
                  </a:lnTo>
                  <a:lnTo>
                    <a:pt x="1371190" y="1003591"/>
                  </a:lnTo>
                  <a:lnTo>
                    <a:pt x="1369283" y="1005815"/>
                  </a:lnTo>
                  <a:lnTo>
                    <a:pt x="1367694" y="1009311"/>
                  </a:lnTo>
                  <a:lnTo>
                    <a:pt x="1365470" y="1013124"/>
                  </a:lnTo>
                  <a:lnTo>
                    <a:pt x="1363246" y="1018526"/>
                  </a:lnTo>
                  <a:lnTo>
                    <a:pt x="1361339" y="1024882"/>
                  </a:lnTo>
                  <a:lnTo>
                    <a:pt x="1356572" y="1039181"/>
                  </a:lnTo>
                  <a:lnTo>
                    <a:pt x="1351806" y="1056658"/>
                  </a:lnTo>
                  <a:lnTo>
                    <a:pt x="1347039" y="1077313"/>
                  </a:lnTo>
                  <a:lnTo>
                    <a:pt x="1342273" y="1099557"/>
                  </a:lnTo>
                  <a:lnTo>
                    <a:pt x="1337506" y="1124025"/>
                  </a:lnTo>
                  <a:lnTo>
                    <a:pt x="1332740" y="1149765"/>
                  </a:lnTo>
                  <a:lnTo>
                    <a:pt x="1328291" y="1176775"/>
                  </a:lnTo>
                  <a:lnTo>
                    <a:pt x="1324160" y="1204421"/>
                  </a:lnTo>
                  <a:lnTo>
                    <a:pt x="1320029" y="1232702"/>
                  </a:lnTo>
                  <a:lnTo>
                    <a:pt x="1316534" y="1260984"/>
                  </a:lnTo>
                  <a:lnTo>
                    <a:pt x="1313674" y="1288948"/>
                  </a:lnTo>
                  <a:lnTo>
                    <a:pt x="1311449" y="1316276"/>
                  </a:lnTo>
                  <a:lnTo>
                    <a:pt x="1309543" y="1342333"/>
                  </a:lnTo>
                  <a:lnTo>
                    <a:pt x="1308589" y="1375699"/>
                  </a:lnTo>
                  <a:lnTo>
                    <a:pt x="1307636" y="1409700"/>
                  </a:lnTo>
                  <a:lnTo>
                    <a:pt x="1106488" y="1409700"/>
                  </a:lnTo>
                  <a:lnTo>
                    <a:pt x="1106488" y="1388409"/>
                  </a:lnTo>
                  <a:lnTo>
                    <a:pt x="1106488" y="1368072"/>
                  </a:lnTo>
                  <a:lnTo>
                    <a:pt x="1107441" y="1348688"/>
                  </a:lnTo>
                  <a:lnTo>
                    <a:pt x="1108077" y="1330893"/>
                  </a:lnTo>
                  <a:lnTo>
                    <a:pt x="1111255" y="1293396"/>
                  </a:lnTo>
                  <a:lnTo>
                    <a:pt x="1114750" y="1257171"/>
                  </a:lnTo>
                  <a:lnTo>
                    <a:pt x="1118563" y="1222534"/>
                  </a:lnTo>
                  <a:lnTo>
                    <a:pt x="1122694" y="1189486"/>
                  </a:lnTo>
                  <a:lnTo>
                    <a:pt x="1127143" y="1158345"/>
                  </a:lnTo>
                  <a:lnTo>
                    <a:pt x="1131592" y="1128156"/>
                  </a:lnTo>
                  <a:lnTo>
                    <a:pt x="1136358" y="1099875"/>
                  </a:lnTo>
                  <a:lnTo>
                    <a:pt x="1141125" y="1072865"/>
                  </a:lnTo>
                  <a:lnTo>
                    <a:pt x="1146209" y="1047125"/>
                  </a:lnTo>
                  <a:lnTo>
                    <a:pt x="1151929" y="1022975"/>
                  </a:lnTo>
                  <a:lnTo>
                    <a:pt x="1157013" y="999778"/>
                  </a:lnTo>
                  <a:lnTo>
                    <a:pt x="1162733" y="978170"/>
                  </a:lnTo>
                  <a:lnTo>
                    <a:pt x="1168135" y="957832"/>
                  </a:lnTo>
                  <a:lnTo>
                    <a:pt x="1174173" y="938448"/>
                  </a:lnTo>
                  <a:lnTo>
                    <a:pt x="1179893" y="920653"/>
                  </a:lnTo>
                  <a:lnTo>
                    <a:pt x="1185295" y="903812"/>
                  </a:lnTo>
                  <a:lnTo>
                    <a:pt x="1191332" y="887923"/>
                  </a:lnTo>
                  <a:lnTo>
                    <a:pt x="1197052" y="873306"/>
                  </a:lnTo>
                  <a:lnTo>
                    <a:pt x="1202454" y="859959"/>
                  </a:lnTo>
                  <a:lnTo>
                    <a:pt x="1208174" y="847567"/>
                  </a:lnTo>
                  <a:lnTo>
                    <a:pt x="1213258" y="835809"/>
                  </a:lnTo>
                  <a:lnTo>
                    <a:pt x="1218343" y="825005"/>
                  </a:lnTo>
                  <a:lnTo>
                    <a:pt x="1223745" y="815472"/>
                  </a:lnTo>
                  <a:lnTo>
                    <a:pt x="1228511" y="806892"/>
                  </a:lnTo>
                  <a:lnTo>
                    <a:pt x="1233278" y="798948"/>
                  </a:lnTo>
                  <a:lnTo>
                    <a:pt x="1237727" y="791957"/>
                  </a:lnTo>
                  <a:lnTo>
                    <a:pt x="1245989" y="780199"/>
                  </a:lnTo>
                  <a:lnTo>
                    <a:pt x="1252980" y="771302"/>
                  </a:lnTo>
                  <a:lnTo>
                    <a:pt x="1258700" y="764947"/>
                  </a:lnTo>
                  <a:lnTo>
                    <a:pt x="1269186" y="759545"/>
                  </a:lnTo>
                  <a:lnTo>
                    <a:pt x="1280308" y="754142"/>
                  </a:lnTo>
                  <a:lnTo>
                    <a:pt x="1292383" y="748105"/>
                  </a:lnTo>
                  <a:lnTo>
                    <a:pt x="1304776" y="742703"/>
                  </a:lnTo>
                  <a:lnTo>
                    <a:pt x="1331469" y="731263"/>
                  </a:lnTo>
                  <a:lnTo>
                    <a:pt x="1359750" y="720141"/>
                  </a:lnTo>
                  <a:lnTo>
                    <a:pt x="1388349" y="709973"/>
                  </a:lnTo>
                  <a:lnTo>
                    <a:pt x="1416949" y="699486"/>
                  </a:lnTo>
                  <a:lnTo>
                    <a:pt x="1444595" y="690271"/>
                  </a:lnTo>
                  <a:lnTo>
                    <a:pt x="1470652" y="681691"/>
                  </a:lnTo>
                  <a:lnTo>
                    <a:pt x="1477325" y="677878"/>
                  </a:lnTo>
                  <a:lnTo>
                    <a:pt x="1484316" y="674065"/>
                  </a:lnTo>
                  <a:lnTo>
                    <a:pt x="1491624" y="671205"/>
                  </a:lnTo>
                  <a:lnTo>
                    <a:pt x="1499569" y="668027"/>
                  </a:lnTo>
                  <a:lnTo>
                    <a:pt x="1507513" y="665167"/>
                  </a:lnTo>
                  <a:lnTo>
                    <a:pt x="1515139" y="662943"/>
                  </a:lnTo>
                  <a:lnTo>
                    <a:pt x="1523401" y="660718"/>
                  </a:lnTo>
                  <a:lnTo>
                    <a:pt x="1531981" y="658812"/>
                  </a:lnTo>
                  <a:close/>
                  <a:moveTo>
                    <a:pt x="3016555" y="246062"/>
                  </a:moveTo>
                  <a:lnTo>
                    <a:pt x="3026093" y="246062"/>
                  </a:lnTo>
                  <a:lnTo>
                    <a:pt x="3039447" y="247014"/>
                  </a:lnTo>
                  <a:lnTo>
                    <a:pt x="3052165" y="248600"/>
                  </a:lnTo>
                  <a:lnTo>
                    <a:pt x="3064883" y="250822"/>
                  </a:lnTo>
                  <a:lnTo>
                    <a:pt x="3076965" y="253360"/>
                  </a:lnTo>
                  <a:lnTo>
                    <a:pt x="3089047" y="256851"/>
                  </a:lnTo>
                  <a:lnTo>
                    <a:pt x="3100493" y="260976"/>
                  </a:lnTo>
                  <a:lnTo>
                    <a:pt x="3111303" y="265736"/>
                  </a:lnTo>
                  <a:lnTo>
                    <a:pt x="3122113" y="270496"/>
                  </a:lnTo>
                  <a:lnTo>
                    <a:pt x="3132605" y="276526"/>
                  </a:lnTo>
                  <a:lnTo>
                    <a:pt x="3142462" y="282872"/>
                  </a:lnTo>
                  <a:lnTo>
                    <a:pt x="3152318" y="289536"/>
                  </a:lnTo>
                  <a:lnTo>
                    <a:pt x="3161539" y="296518"/>
                  </a:lnTo>
                  <a:lnTo>
                    <a:pt x="3170123" y="304451"/>
                  </a:lnTo>
                  <a:lnTo>
                    <a:pt x="3178708" y="312384"/>
                  </a:lnTo>
                  <a:lnTo>
                    <a:pt x="3186339" y="320952"/>
                  </a:lnTo>
                  <a:lnTo>
                    <a:pt x="3194287" y="330472"/>
                  </a:lnTo>
                  <a:lnTo>
                    <a:pt x="3201282" y="339675"/>
                  </a:lnTo>
                  <a:lnTo>
                    <a:pt x="3207959" y="349512"/>
                  </a:lnTo>
                  <a:lnTo>
                    <a:pt x="3214318" y="359984"/>
                  </a:lnTo>
                  <a:lnTo>
                    <a:pt x="3220041" y="370456"/>
                  </a:lnTo>
                  <a:lnTo>
                    <a:pt x="3225128" y="381563"/>
                  </a:lnTo>
                  <a:lnTo>
                    <a:pt x="3229898" y="392669"/>
                  </a:lnTo>
                  <a:lnTo>
                    <a:pt x="3234349" y="404093"/>
                  </a:lnTo>
                  <a:lnTo>
                    <a:pt x="3238482" y="416152"/>
                  </a:lnTo>
                  <a:lnTo>
                    <a:pt x="3241980" y="428528"/>
                  </a:lnTo>
                  <a:lnTo>
                    <a:pt x="3244523" y="440586"/>
                  </a:lnTo>
                  <a:lnTo>
                    <a:pt x="3247067" y="453280"/>
                  </a:lnTo>
                  <a:lnTo>
                    <a:pt x="3248974" y="466290"/>
                  </a:lnTo>
                  <a:lnTo>
                    <a:pt x="3249928" y="479301"/>
                  </a:lnTo>
                  <a:lnTo>
                    <a:pt x="3251200" y="492629"/>
                  </a:lnTo>
                  <a:lnTo>
                    <a:pt x="3251200" y="505957"/>
                  </a:lnTo>
                  <a:lnTo>
                    <a:pt x="3251200" y="519602"/>
                  </a:lnTo>
                  <a:lnTo>
                    <a:pt x="3249292" y="530709"/>
                  </a:lnTo>
                  <a:lnTo>
                    <a:pt x="3247385" y="541498"/>
                  </a:lnTo>
                  <a:lnTo>
                    <a:pt x="3245159" y="551970"/>
                  </a:lnTo>
                  <a:lnTo>
                    <a:pt x="3242933" y="562442"/>
                  </a:lnTo>
                  <a:lnTo>
                    <a:pt x="3240390" y="572914"/>
                  </a:lnTo>
                  <a:lnTo>
                    <a:pt x="3237846" y="582751"/>
                  </a:lnTo>
                  <a:lnTo>
                    <a:pt x="3231805" y="602426"/>
                  </a:lnTo>
                  <a:lnTo>
                    <a:pt x="3225446" y="621148"/>
                  </a:lnTo>
                  <a:lnTo>
                    <a:pt x="3218133" y="639236"/>
                  </a:lnTo>
                  <a:lnTo>
                    <a:pt x="3210503" y="656690"/>
                  </a:lnTo>
                  <a:lnTo>
                    <a:pt x="3201918" y="673508"/>
                  </a:lnTo>
                  <a:lnTo>
                    <a:pt x="3193016" y="689057"/>
                  </a:lnTo>
                  <a:lnTo>
                    <a:pt x="3183795" y="704289"/>
                  </a:lnTo>
                  <a:lnTo>
                    <a:pt x="3174257" y="718252"/>
                  </a:lnTo>
                  <a:lnTo>
                    <a:pt x="3164082" y="732215"/>
                  </a:lnTo>
                  <a:lnTo>
                    <a:pt x="3153590" y="745225"/>
                  </a:lnTo>
                  <a:lnTo>
                    <a:pt x="3142780" y="756966"/>
                  </a:lnTo>
                  <a:lnTo>
                    <a:pt x="3131652" y="768390"/>
                  </a:lnTo>
                  <a:lnTo>
                    <a:pt x="3120523" y="778862"/>
                  </a:lnTo>
                  <a:lnTo>
                    <a:pt x="3109077" y="788700"/>
                  </a:lnTo>
                  <a:lnTo>
                    <a:pt x="3097631" y="797902"/>
                  </a:lnTo>
                  <a:lnTo>
                    <a:pt x="3085867" y="806153"/>
                  </a:lnTo>
                  <a:lnTo>
                    <a:pt x="3074103" y="813452"/>
                  </a:lnTo>
                  <a:lnTo>
                    <a:pt x="3062339" y="820116"/>
                  </a:lnTo>
                  <a:lnTo>
                    <a:pt x="3050575" y="826145"/>
                  </a:lnTo>
                  <a:lnTo>
                    <a:pt x="3038811" y="831222"/>
                  </a:lnTo>
                  <a:lnTo>
                    <a:pt x="3027365" y="835665"/>
                  </a:lnTo>
                  <a:lnTo>
                    <a:pt x="3015919" y="839473"/>
                  </a:lnTo>
                  <a:lnTo>
                    <a:pt x="3004472" y="842011"/>
                  </a:lnTo>
                  <a:lnTo>
                    <a:pt x="2993662" y="844233"/>
                  </a:lnTo>
                  <a:lnTo>
                    <a:pt x="2982852" y="845502"/>
                  </a:lnTo>
                  <a:lnTo>
                    <a:pt x="2972678" y="846137"/>
                  </a:lnTo>
                  <a:lnTo>
                    <a:pt x="2962503" y="845819"/>
                  </a:lnTo>
                  <a:lnTo>
                    <a:pt x="2952647" y="844550"/>
                  </a:lnTo>
                  <a:lnTo>
                    <a:pt x="2943427" y="842646"/>
                  </a:lnTo>
                  <a:lnTo>
                    <a:pt x="2937703" y="841059"/>
                  </a:lnTo>
                  <a:lnTo>
                    <a:pt x="2931662" y="839155"/>
                  </a:lnTo>
                  <a:lnTo>
                    <a:pt x="2925939" y="837251"/>
                  </a:lnTo>
                  <a:lnTo>
                    <a:pt x="2920534" y="835030"/>
                  </a:lnTo>
                  <a:lnTo>
                    <a:pt x="2914811" y="832492"/>
                  </a:lnTo>
                  <a:lnTo>
                    <a:pt x="2909724" y="829953"/>
                  </a:lnTo>
                  <a:lnTo>
                    <a:pt x="2904319" y="826780"/>
                  </a:lnTo>
                  <a:lnTo>
                    <a:pt x="2899550" y="823924"/>
                  </a:lnTo>
                  <a:lnTo>
                    <a:pt x="2894780" y="820433"/>
                  </a:lnTo>
                  <a:lnTo>
                    <a:pt x="2890329" y="817260"/>
                  </a:lnTo>
                  <a:lnTo>
                    <a:pt x="2885878" y="813452"/>
                  </a:lnTo>
                  <a:lnTo>
                    <a:pt x="2881427" y="809644"/>
                  </a:lnTo>
                  <a:lnTo>
                    <a:pt x="2873160" y="801710"/>
                  </a:lnTo>
                  <a:lnTo>
                    <a:pt x="2865529" y="793142"/>
                  </a:lnTo>
                  <a:lnTo>
                    <a:pt x="2857899" y="783622"/>
                  </a:lnTo>
                  <a:lnTo>
                    <a:pt x="2851222" y="773785"/>
                  </a:lnTo>
                  <a:lnTo>
                    <a:pt x="2845181" y="763630"/>
                  </a:lnTo>
                  <a:lnTo>
                    <a:pt x="2839458" y="752524"/>
                  </a:lnTo>
                  <a:lnTo>
                    <a:pt x="2834052" y="741417"/>
                  </a:lnTo>
                  <a:lnTo>
                    <a:pt x="2829283" y="729676"/>
                  </a:lnTo>
                  <a:lnTo>
                    <a:pt x="2825150" y="717300"/>
                  </a:lnTo>
                  <a:lnTo>
                    <a:pt x="2821017" y="704607"/>
                  </a:lnTo>
                  <a:lnTo>
                    <a:pt x="2817519" y="691913"/>
                  </a:lnTo>
                  <a:lnTo>
                    <a:pt x="2814340" y="678585"/>
                  </a:lnTo>
                  <a:lnTo>
                    <a:pt x="2811478" y="665257"/>
                  </a:lnTo>
                  <a:lnTo>
                    <a:pt x="2809253" y="651612"/>
                  </a:lnTo>
                  <a:lnTo>
                    <a:pt x="2807027" y="637967"/>
                  </a:lnTo>
                  <a:lnTo>
                    <a:pt x="2805119" y="623687"/>
                  </a:lnTo>
                  <a:lnTo>
                    <a:pt x="2803529" y="609724"/>
                  </a:lnTo>
                  <a:lnTo>
                    <a:pt x="2802576" y="595444"/>
                  </a:lnTo>
                  <a:lnTo>
                    <a:pt x="2801304" y="580847"/>
                  </a:lnTo>
                  <a:lnTo>
                    <a:pt x="2800986" y="566885"/>
                  </a:lnTo>
                  <a:lnTo>
                    <a:pt x="2800350" y="538325"/>
                  </a:lnTo>
                  <a:lnTo>
                    <a:pt x="2800350" y="509765"/>
                  </a:lnTo>
                  <a:lnTo>
                    <a:pt x="2800986" y="482157"/>
                  </a:lnTo>
                  <a:lnTo>
                    <a:pt x="2801622" y="468512"/>
                  </a:lnTo>
                  <a:lnTo>
                    <a:pt x="2803212" y="455501"/>
                  </a:lnTo>
                  <a:lnTo>
                    <a:pt x="2805437" y="442490"/>
                  </a:lnTo>
                  <a:lnTo>
                    <a:pt x="2807981" y="429797"/>
                  </a:lnTo>
                  <a:lnTo>
                    <a:pt x="2811478" y="417738"/>
                  </a:lnTo>
                  <a:lnTo>
                    <a:pt x="2815294" y="405680"/>
                  </a:lnTo>
                  <a:lnTo>
                    <a:pt x="2819109" y="394256"/>
                  </a:lnTo>
                  <a:lnTo>
                    <a:pt x="2824196" y="383149"/>
                  </a:lnTo>
                  <a:lnTo>
                    <a:pt x="2829283" y="372360"/>
                  </a:lnTo>
                  <a:lnTo>
                    <a:pt x="2835006" y="361888"/>
                  </a:lnTo>
                  <a:lnTo>
                    <a:pt x="2840729" y="351733"/>
                  </a:lnTo>
                  <a:lnTo>
                    <a:pt x="2847406" y="342213"/>
                  </a:lnTo>
                  <a:lnTo>
                    <a:pt x="2854083" y="333011"/>
                  </a:lnTo>
                  <a:lnTo>
                    <a:pt x="2861714" y="324125"/>
                  </a:lnTo>
                  <a:lnTo>
                    <a:pt x="2869027" y="315875"/>
                  </a:lnTo>
                  <a:lnTo>
                    <a:pt x="2876975" y="307624"/>
                  </a:lnTo>
                  <a:lnTo>
                    <a:pt x="2885242" y="300326"/>
                  </a:lnTo>
                  <a:lnTo>
                    <a:pt x="2893191" y="293344"/>
                  </a:lnTo>
                  <a:lnTo>
                    <a:pt x="2901775" y="286363"/>
                  </a:lnTo>
                  <a:lnTo>
                    <a:pt x="2910678" y="280651"/>
                  </a:lnTo>
                  <a:lnTo>
                    <a:pt x="2920216" y="274622"/>
                  </a:lnTo>
                  <a:lnTo>
                    <a:pt x="2929119" y="269544"/>
                  </a:lnTo>
                  <a:lnTo>
                    <a:pt x="2938657" y="265102"/>
                  </a:lnTo>
                  <a:lnTo>
                    <a:pt x="2947878" y="260976"/>
                  </a:lnTo>
                  <a:lnTo>
                    <a:pt x="2957734" y="257168"/>
                  </a:lnTo>
                  <a:lnTo>
                    <a:pt x="2967273" y="253995"/>
                  </a:lnTo>
                  <a:lnTo>
                    <a:pt x="2977129" y="251139"/>
                  </a:lnTo>
                  <a:lnTo>
                    <a:pt x="2986985" y="248918"/>
                  </a:lnTo>
                  <a:lnTo>
                    <a:pt x="2996842" y="247648"/>
                  </a:lnTo>
                  <a:lnTo>
                    <a:pt x="3006698" y="246379"/>
                  </a:lnTo>
                  <a:lnTo>
                    <a:pt x="3016555" y="246062"/>
                  </a:lnTo>
                  <a:close/>
                  <a:moveTo>
                    <a:pt x="336073" y="246062"/>
                  </a:moveTo>
                  <a:lnTo>
                    <a:pt x="345605" y="246062"/>
                  </a:lnTo>
                  <a:lnTo>
                    <a:pt x="355772" y="246379"/>
                  </a:lnTo>
                  <a:lnTo>
                    <a:pt x="365304" y="247648"/>
                  </a:lnTo>
                  <a:lnTo>
                    <a:pt x="375153" y="248918"/>
                  </a:lnTo>
                  <a:lnTo>
                    <a:pt x="385003" y="251139"/>
                  </a:lnTo>
                  <a:lnTo>
                    <a:pt x="394852" y="253995"/>
                  </a:lnTo>
                  <a:lnTo>
                    <a:pt x="404384" y="257168"/>
                  </a:lnTo>
                  <a:lnTo>
                    <a:pt x="414233" y="260976"/>
                  </a:lnTo>
                  <a:lnTo>
                    <a:pt x="423765" y="265102"/>
                  </a:lnTo>
                  <a:lnTo>
                    <a:pt x="432979" y="269544"/>
                  </a:lnTo>
                  <a:lnTo>
                    <a:pt x="442511" y="274622"/>
                  </a:lnTo>
                  <a:lnTo>
                    <a:pt x="451407" y="280651"/>
                  </a:lnTo>
                  <a:lnTo>
                    <a:pt x="460303" y="286363"/>
                  </a:lnTo>
                  <a:lnTo>
                    <a:pt x="468882" y="293344"/>
                  </a:lnTo>
                  <a:lnTo>
                    <a:pt x="477460" y="300326"/>
                  </a:lnTo>
                  <a:lnTo>
                    <a:pt x="485086" y="307624"/>
                  </a:lnTo>
                  <a:lnTo>
                    <a:pt x="493029" y="315875"/>
                  </a:lnTo>
                  <a:lnTo>
                    <a:pt x="500654" y="324125"/>
                  </a:lnTo>
                  <a:lnTo>
                    <a:pt x="507962" y="333011"/>
                  </a:lnTo>
                  <a:lnTo>
                    <a:pt x="514634" y="342213"/>
                  </a:lnTo>
                  <a:lnTo>
                    <a:pt x="521306" y="351733"/>
                  </a:lnTo>
                  <a:lnTo>
                    <a:pt x="527025" y="361888"/>
                  </a:lnTo>
                  <a:lnTo>
                    <a:pt x="532744" y="372360"/>
                  </a:lnTo>
                  <a:lnTo>
                    <a:pt x="537828" y="383149"/>
                  </a:lnTo>
                  <a:lnTo>
                    <a:pt x="542912" y="394256"/>
                  </a:lnTo>
                  <a:lnTo>
                    <a:pt x="546724" y="405680"/>
                  </a:lnTo>
                  <a:lnTo>
                    <a:pt x="550855" y="417738"/>
                  </a:lnTo>
                  <a:lnTo>
                    <a:pt x="554032" y="429797"/>
                  </a:lnTo>
                  <a:lnTo>
                    <a:pt x="556574" y="442490"/>
                  </a:lnTo>
                  <a:lnTo>
                    <a:pt x="558798" y="455501"/>
                  </a:lnTo>
                  <a:lnTo>
                    <a:pt x="560386" y="468512"/>
                  </a:lnTo>
                  <a:lnTo>
                    <a:pt x="561022" y="482157"/>
                  </a:lnTo>
                  <a:lnTo>
                    <a:pt x="561657" y="509765"/>
                  </a:lnTo>
                  <a:lnTo>
                    <a:pt x="561975" y="538325"/>
                  </a:lnTo>
                  <a:lnTo>
                    <a:pt x="561657" y="552287"/>
                  </a:lnTo>
                  <a:lnTo>
                    <a:pt x="561340" y="566885"/>
                  </a:lnTo>
                  <a:lnTo>
                    <a:pt x="560704" y="580847"/>
                  </a:lnTo>
                  <a:lnTo>
                    <a:pt x="559433" y="595444"/>
                  </a:lnTo>
                  <a:lnTo>
                    <a:pt x="558480" y="609724"/>
                  </a:lnTo>
                  <a:lnTo>
                    <a:pt x="556891" y="623687"/>
                  </a:lnTo>
                  <a:lnTo>
                    <a:pt x="554985" y="637967"/>
                  </a:lnTo>
                  <a:lnTo>
                    <a:pt x="552761" y="651612"/>
                  </a:lnTo>
                  <a:lnTo>
                    <a:pt x="550537" y="665257"/>
                  </a:lnTo>
                  <a:lnTo>
                    <a:pt x="547677" y="678585"/>
                  </a:lnTo>
                  <a:lnTo>
                    <a:pt x="544500" y="691913"/>
                  </a:lnTo>
                  <a:lnTo>
                    <a:pt x="541005" y="704607"/>
                  </a:lnTo>
                  <a:lnTo>
                    <a:pt x="537193" y="717300"/>
                  </a:lnTo>
                  <a:lnTo>
                    <a:pt x="532744" y="729676"/>
                  </a:lnTo>
                  <a:lnTo>
                    <a:pt x="527979" y="741417"/>
                  </a:lnTo>
                  <a:lnTo>
                    <a:pt x="522577" y="752524"/>
                  </a:lnTo>
                  <a:lnTo>
                    <a:pt x="517176" y="763630"/>
                  </a:lnTo>
                  <a:lnTo>
                    <a:pt x="510821" y="773785"/>
                  </a:lnTo>
                  <a:lnTo>
                    <a:pt x="504149" y="783622"/>
                  </a:lnTo>
                  <a:lnTo>
                    <a:pt x="497159" y="793142"/>
                  </a:lnTo>
                  <a:lnTo>
                    <a:pt x="489216" y="801710"/>
                  </a:lnTo>
                  <a:lnTo>
                    <a:pt x="480638" y="809644"/>
                  </a:lnTo>
                  <a:lnTo>
                    <a:pt x="476507" y="813452"/>
                  </a:lnTo>
                  <a:lnTo>
                    <a:pt x="472059" y="817260"/>
                  </a:lnTo>
                  <a:lnTo>
                    <a:pt x="467293" y="820433"/>
                  </a:lnTo>
                  <a:lnTo>
                    <a:pt x="462527" y="823924"/>
                  </a:lnTo>
                  <a:lnTo>
                    <a:pt x="457762" y="826780"/>
                  </a:lnTo>
                  <a:lnTo>
                    <a:pt x="452360" y="829953"/>
                  </a:lnTo>
                  <a:lnTo>
                    <a:pt x="447277" y="832492"/>
                  </a:lnTo>
                  <a:lnTo>
                    <a:pt x="441875" y="835030"/>
                  </a:lnTo>
                  <a:lnTo>
                    <a:pt x="436474" y="837251"/>
                  </a:lnTo>
                  <a:lnTo>
                    <a:pt x="430437" y="839155"/>
                  </a:lnTo>
                  <a:lnTo>
                    <a:pt x="425036" y="841059"/>
                  </a:lnTo>
                  <a:lnTo>
                    <a:pt x="418682" y="842646"/>
                  </a:lnTo>
                  <a:lnTo>
                    <a:pt x="409150" y="844550"/>
                  </a:lnTo>
                  <a:lnTo>
                    <a:pt x="399618" y="845819"/>
                  </a:lnTo>
                  <a:lnTo>
                    <a:pt x="389451" y="846137"/>
                  </a:lnTo>
                  <a:lnTo>
                    <a:pt x="379284" y="845502"/>
                  </a:lnTo>
                  <a:lnTo>
                    <a:pt x="368481" y="844233"/>
                  </a:lnTo>
                  <a:lnTo>
                    <a:pt x="357679" y="842011"/>
                  </a:lnTo>
                  <a:lnTo>
                    <a:pt x="346558" y="839473"/>
                  </a:lnTo>
                  <a:lnTo>
                    <a:pt x="334803" y="835665"/>
                  </a:lnTo>
                  <a:lnTo>
                    <a:pt x="323364" y="831222"/>
                  </a:lnTo>
                  <a:lnTo>
                    <a:pt x="311609" y="826145"/>
                  </a:lnTo>
                  <a:lnTo>
                    <a:pt x="299853" y="820116"/>
                  </a:lnTo>
                  <a:lnTo>
                    <a:pt x="288097" y="813452"/>
                  </a:lnTo>
                  <a:lnTo>
                    <a:pt x="276659" y="806153"/>
                  </a:lnTo>
                  <a:lnTo>
                    <a:pt x="264586" y="797902"/>
                  </a:lnTo>
                  <a:lnTo>
                    <a:pt x="253148" y="788700"/>
                  </a:lnTo>
                  <a:lnTo>
                    <a:pt x="241709" y="778862"/>
                  </a:lnTo>
                  <a:lnTo>
                    <a:pt x="230589" y="768390"/>
                  </a:lnTo>
                  <a:lnTo>
                    <a:pt x="219469" y="756966"/>
                  </a:lnTo>
                  <a:lnTo>
                    <a:pt x="208666" y="745225"/>
                  </a:lnTo>
                  <a:lnTo>
                    <a:pt x="198181" y="732215"/>
                  </a:lnTo>
                  <a:lnTo>
                    <a:pt x="188014" y="718252"/>
                  </a:lnTo>
                  <a:lnTo>
                    <a:pt x="178482" y="704289"/>
                  </a:lnTo>
                  <a:lnTo>
                    <a:pt x="169268" y="689057"/>
                  </a:lnTo>
                  <a:lnTo>
                    <a:pt x="160054" y="673508"/>
                  </a:lnTo>
                  <a:lnTo>
                    <a:pt x="152111" y="656690"/>
                  </a:lnTo>
                  <a:lnTo>
                    <a:pt x="144168" y="639236"/>
                  </a:lnTo>
                  <a:lnTo>
                    <a:pt x="136861" y="621148"/>
                  </a:lnTo>
                  <a:lnTo>
                    <a:pt x="130506" y="602426"/>
                  </a:lnTo>
                  <a:lnTo>
                    <a:pt x="124469" y="582751"/>
                  </a:lnTo>
                  <a:lnTo>
                    <a:pt x="121928" y="572914"/>
                  </a:lnTo>
                  <a:lnTo>
                    <a:pt x="119386" y="562442"/>
                  </a:lnTo>
                  <a:lnTo>
                    <a:pt x="117162" y="551970"/>
                  </a:lnTo>
                  <a:lnTo>
                    <a:pt x="114938" y="541498"/>
                  </a:lnTo>
                  <a:lnTo>
                    <a:pt x="113031" y="530709"/>
                  </a:lnTo>
                  <a:lnTo>
                    <a:pt x="111443" y="519602"/>
                  </a:lnTo>
                  <a:lnTo>
                    <a:pt x="111125" y="505957"/>
                  </a:lnTo>
                  <a:lnTo>
                    <a:pt x="111443" y="492629"/>
                  </a:lnTo>
                  <a:lnTo>
                    <a:pt x="112396" y="479301"/>
                  </a:lnTo>
                  <a:lnTo>
                    <a:pt x="113349" y="466290"/>
                  </a:lnTo>
                  <a:lnTo>
                    <a:pt x="115255" y="453280"/>
                  </a:lnTo>
                  <a:lnTo>
                    <a:pt x="117797" y="440586"/>
                  </a:lnTo>
                  <a:lnTo>
                    <a:pt x="120657" y="428528"/>
                  </a:lnTo>
                  <a:lnTo>
                    <a:pt x="124152" y="416152"/>
                  </a:lnTo>
                  <a:lnTo>
                    <a:pt x="127964" y="404093"/>
                  </a:lnTo>
                  <a:lnTo>
                    <a:pt x="132412" y="392669"/>
                  </a:lnTo>
                  <a:lnTo>
                    <a:pt x="137178" y="381563"/>
                  </a:lnTo>
                  <a:lnTo>
                    <a:pt x="142262" y="370456"/>
                  </a:lnTo>
                  <a:lnTo>
                    <a:pt x="148299" y="359984"/>
                  </a:lnTo>
                  <a:lnTo>
                    <a:pt x="154335" y="349512"/>
                  </a:lnTo>
                  <a:lnTo>
                    <a:pt x="161008" y="339675"/>
                  </a:lnTo>
                  <a:lnTo>
                    <a:pt x="167998" y="330472"/>
                  </a:lnTo>
                  <a:lnTo>
                    <a:pt x="175941" y="320952"/>
                  </a:lnTo>
                  <a:lnTo>
                    <a:pt x="183566" y="312384"/>
                  </a:lnTo>
                  <a:lnTo>
                    <a:pt x="192145" y="304451"/>
                  </a:lnTo>
                  <a:lnTo>
                    <a:pt x="200723" y="296518"/>
                  </a:lnTo>
                  <a:lnTo>
                    <a:pt x="209937" y="289536"/>
                  </a:lnTo>
                  <a:lnTo>
                    <a:pt x="219787" y="282872"/>
                  </a:lnTo>
                  <a:lnTo>
                    <a:pt x="229636" y="276526"/>
                  </a:lnTo>
                  <a:lnTo>
                    <a:pt x="240121" y="270496"/>
                  </a:lnTo>
                  <a:lnTo>
                    <a:pt x="250923" y="265736"/>
                  </a:lnTo>
                  <a:lnTo>
                    <a:pt x="262044" y="260976"/>
                  </a:lnTo>
                  <a:lnTo>
                    <a:pt x="273482" y="256851"/>
                  </a:lnTo>
                  <a:lnTo>
                    <a:pt x="285238" y="253360"/>
                  </a:lnTo>
                  <a:lnTo>
                    <a:pt x="297311" y="250822"/>
                  </a:lnTo>
                  <a:lnTo>
                    <a:pt x="310020" y="248600"/>
                  </a:lnTo>
                  <a:lnTo>
                    <a:pt x="323047" y="247014"/>
                  </a:lnTo>
                  <a:lnTo>
                    <a:pt x="336073" y="246062"/>
                  </a:lnTo>
                  <a:close/>
                  <a:moveTo>
                    <a:pt x="1696249" y="0"/>
                  </a:moveTo>
                  <a:lnTo>
                    <a:pt x="1709607" y="317"/>
                  </a:lnTo>
                  <a:lnTo>
                    <a:pt x="1722646" y="952"/>
                  </a:lnTo>
                  <a:lnTo>
                    <a:pt x="1735368" y="2856"/>
                  </a:lnTo>
                  <a:lnTo>
                    <a:pt x="1747771" y="5077"/>
                  </a:lnTo>
                  <a:lnTo>
                    <a:pt x="1759538" y="7616"/>
                  </a:lnTo>
                  <a:lnTo>
                    <a:pt x="1771306" y="11424"/>
                  </a:lnTo>
                  <a:lnTo>
                    <a:pt x="1782755" y="15232"/>
                  </a:lnTo>
                  <a:lnTo>
                    <a:pt x="1793886" y="19992"/>
                  </a:lnTo>
                  <a:lnTo>
                    <a:pt x="1804699" y="24752"/>
                  </a:lnTo>
                  <a:lnTo>
                    <a:pt x="1814876" y="30782"/>
                  </a:lnTo>
                  <a:lnTo>
                    <a:pt x="1825053" y="36811"/>
                  </a:lnTo>
                  <a:lnTo>
                    <a:pt x="1834594" y="43475"/>
                  </a:lnTo>
                  <a:lnTo>
                    <a:pt x="1844136" y="50457"/>
                  </a:lnTo>
                  <a:lnTo>
                    <a:pt x="1853040" y="58390"/>
                  </a:lnTo>
                  <a:lnTo>
                    <a:pt x="1861627" y="66006"/>
                  </a:lnTo>
                  <a:lnTo>
                    <a:pt x="1869578" y="74574"/>
                  </a:lnTo>
                  <a:lnTo>
                    <a:pt x="1877529" y="83460"/>
                  </a:lnTo>
                  <a:lnTo>
                    <a:pt x="1884526" y="92663"/>
                  </a:lnTo>
                  <a:lnTo>
                    <a:pt x="1891523" y="102818"/>
                  </a:lnTo>
                  <a:lnTo>
                    <a:pt x="1898201" y="112972"/>
                  </a:lnTo>
                  <a:lnTo>
                    <a:pt x="1904244" y="123127"/>
                  </a:lnTo>
                  <a:lnTo>
                    <a:pt x="1909969" y="133917"/>
                  </a:lnTo>
                  <a:lnTo>
                    <a:pt x="1915057" y="145024"/>
                  </a:lnTo>
                  <a:lnTo>
                    <a:pt x="1919828" y="156765"/>
                  </a:lnTo>
                  <a:lnTo>
                    <a:pt x="1924280" y="168189"/>
                  </a:lnTo>
                  <a:lnTo>
                    <a:pt x="1928097" y="180566"/>
                  </a:lnTo>
                  <a:lnTo>
                    <a:pt x="1931595" y="192624"/>
                  </a:lnTo>
                  <a:lnTo>
                    <a:pt x="1934457" y="205318"/>
                  </a:lnTo>
                  <a:lnTo>
                    <a:pt x="1937002" y="218012"/>
                  </a:lnTo>
                  <a:lnTo>
                    <a:pt x="1938910" y="231022"/>
                  </a:lnTo>
                  <a:lnTo>
                    <a:pt x="1940500" y="244351"/>
                  </a:lnTo>
                  <a:lnTo>
                    <a:pt x="1941136" y="257679"/>
                  </a:lnTo>
                  <a:lnTo>
                    <a:pt x="1947815" y="260218"/>
                  </a:lnTo>
                  <a:lnTo>
                    <a:pt x="1951313" y="261804"/>
                  </a:lnTo>
                  <a:lnTo>
                    <a:pt x="1954176" y="263708"/>
                  </a:lnTo>
                  <a:lnTo>
                    <a:pt x="1957038" y="265612"/>
                  </a:lnTo>
                  <a:lnTo>
                    <a:pt x="1959900" y="267834"/>
                  </a:lnTo>
                  <a:lnTo>
                    <a:pt x="1962444" y="270055"/>
                  </a:lnTo>
                  <a:lnTo>
                    <a:pt x="1964671" y="272594"/>
                  </a:lnTo>
                  <a:lnTo>
                    <a:pt x="1966897" y="275133"/>
                  </a:lnTo>
                  <a:lnTo>
                    <a:pt x="1968805" y="277989"/>
                  </a:lnTo>
                  <a:lnTo>
                    <a:pt x="1970395" y="281479"/>
                  </a:lnTo>
                  <a:lnTo>
                    <a:pt x="1971986" y="284653"/>
                  </a:lnTo>
                  <a:lnTo>
                    <a:pt x="1973258" y="288461"/>
                  </a:lnTo>
                  <a:lnTo>
                    <a:pt x="1974530" y="292269"/>
                  </a:lnTo>
                  <a:lnTo>
                    <a:pt x="1975484" y="296394"/>
                  </a:lnTo>
                  <a:lnTo>
                    <a:pt x="1976120" y="300837"/>
                  </a:lnTo>
                  <a:lnTo>
                    <a:pt x="1976438" y="307819"/>
                  </a:lnTo>
                  <a:lnTo>
                    <a:pt x="1976438" y="315117"/>
                  </a:lnTo>
                  <a:lnTo>
                    <a:pt x="1975802" y="323051"/>
                  </a:lnTo>
                  <a:lnTo>
                    <a:pt x="1974530" y="330350"/>
                  </a:lnTo>
                  <a:lnTo>
                    <a:pt x="1973258" y="337966"/>
                  </a:lnTo>
                  <a:lnTo>
                    <a:pt x="1971031" y="345582"/>
                  </a:lnTo>
                  <a:lnTo>
                    <a:pt x="1968169" y="353198"/>
                  </a:lnTo>
                  <a:lnTo>
                    <a:pt x="1964989" y="360179"/>
                  </a:lnTo>
                  <a:lnTo>
                    <a:pt x="1961172" y="367161"/>
                  </a:lnTo>
                  <a:lnTo>
                    <a:pt x="1957356" y="373825"/>
                  </a:lnTo>
                  <a:lnTo>
                    <a:pt x="1952903" y="379854"/>
                  </a:lnTo>
                  <a:lnTo>
                    <a:pt x="1947815" y="385884"/>
                  </a:lnTo>
                  <a:lnTo>
                    <a:pt x="1942726" y="390961"/>
                  </a:lnTo>
                  <a:lnTo>
                    <a:pt x="1937002" y="395404"/>
                  </a:lnTo>
                  <a:lnTo>
                    <a:pt x="1930959" y="399212"/>
                  </a:lnTo>
                  <a:lnTo>
                    <a:pt x="1924916" y="402068"/>
                  </a:lnTo>
                  <a:lnTo>
                    <a:pt x="1921736" y="413175"/>
                  </a:lnTo>
                  <a:lnTo>
                    <a:pt x="1918556" y="423965"/>
                  </a:lnTo>
                  <a:lnTo>
                    <a:pt x="1914739" y="434754"/>
                  </a:lnTo>
                  <a:lnTo>
                    <a:pt x="1910923" y="445226"/>
                  </a:lnTo>
                  <a:lnTo>
                    <a:pt x="1906788" y="456016"/>
                  </a:lnTo>
                  <a:lnTo>
                    <a:pt x="1902336" y="466171"/>
                  </a:lnTo>
                  <a:lnTo>
                    <a:pt x="1897883" y="476325"/>
                  </a:lnTo>
                  <a:lnTo>
                    <a:pt x="1893113" y="486480"/>
                  </a:lnTo>
                  <a:lnTo>
                    <a:pt x="1888024" y="496000"/>
                  </a:lnTo>
                  <a:lnTo>
                    <a:pt x="1882300" y="505838"/>
                  </a:lnTo>
                  <a:lnTo>
                    <a:pt x="1876893" y="515041"/>
                  </a:lnTo>
                  <a:lnTo>
                    <a:pt x="1870850" y="523926"/>
                  </a:lnTo>
                  <a:lnTo>
                    <a:pt x="1864808" y="532812"/>
                  </a:lnTo>
                  <a:lnTo>
                    <a:pt x="1858129" y="541380"/>
                  </a:lnTo>
                  <a:lnTo>
                    <a:pt x="1851450" y="549631"/>
                  </a:lnTo>
                  <a:lnTo>
                    <a:pt x="1844454" y="557247"/>
                  </a:lnTo>
                  <a:lnTo>
                    <a:pt x="1837457" y="565180"/>
                  </a:lnTo>
                  <a:lnTo>
                    <a:pt x="1829824" y="572162"/>
                  </a:lnTo>
                  <a:lnTo>
                    <a:pt x="1822191" y="578826"/>
                  </a:lnTo>
                  <a:lnTo>
                    <a:pt x="1813922" y="585490"/>
                  </a:lnTo>
                  <a:lnTo>
                    <a:pt x="1805653" y="591520"/>
                  </a:lnTo>
                  <a:lnTo>
                    <a:pt x="1797066" y="597232"/>
                  </a:lnTo>
                  <a:lnTo>
                    <a:pt x="1788161" y="601992"/>
                  </a:lnTo>
                  <a:lnTo>
                    <a:pt x="1779256" y="606752"/>
                  </a:lnTo>
                  <a:lnTo>
                    <a:pt x="1769715" y="610877"/>
                  </a:lnTo>
                  <a:lnTo>
                    <a:pt x="1759856" y="614685"/>
                  </a:lnTo>
                  <a:lnTo>
                    <a:pt x="1750315" y="617859"/>
                  </a:lnTo>
                  <a:lnTo>
                    <a:pt x="1739820" y="620397"/>
                  </a:lnTo>
                  <a:lnTo>
                    <a:pt x="1729325" y="622301"/>
                  </a:lnTo>
                  <a:lnTo>
                    <a:pt x="1718512" y="623888"/>
                  </a:lnTo>
                  <a:lnTo>
                    <a:pt x="1707699" y="624840"/>
                  </a:lnTo>
                  <a:lnTo>
                    <a:pt x="1696249" y="625475"/>
                  </a:lnTo>
                  <a:lnTo>
                    <a:pt x="1685118" y="624840"/>
                  </a:lnTo>
                  <a:lnTo>
                    <a:pt x="1674305" y="623888"/>
                  </a:lnTo>
                  <a:lnTo>
                    <a:pt x="1663492" y="622301"/>
                  </a:lnTo>
                  <a:lnTo>
                    <a:pt x="1652997" y="620397"/>
                  </a:lnTo>
                  <a:lnTo>
                    <a:pt x="1642820" y="617859"/>
                  </a:lnTo>
                  <a:lnTo>
                    <a:pt x="1632960" y="614685"/>
                  </a:lnTo>
                  <a:lnTo>
                    <a:pt x="1623419" y="611195"/>
                  </a:lnTo>
                  <a:lnTo>
                    <a:pt x="1613878" y="606752"/>
                  </a:lnTo>
                  <a:lnTo>
                    <a:pt x="1604655" y="602309"/>
                  </a:lnTo>
                  <a:lnTo>
                    <a:pt x="1596068" y="597232"/>
                  </a:lnTo>
                  <a:lnTo>
                    <a:pt x="1587481" y="591837"/>
                  </a:lnTo>
                  <a:lnTo>
                    <a:pt x="1579531" y="586125"/>
                  </a:lnTo>
                  <a:lnTo>
                    <a:pt x="1571262" y="579778"/>
                  </a:lnTo>
                  <a:lnTo>
                    <a:pt x="1563311" y="572479"/>
                  </a:lnTo>
                  <a:lnTo>
                    <a:pt x="1555996" y="565498"/>
                  </a:lnTo>
                  <a:lnTo>
                    <a:pt x="1548999" y="558199"/>
                  </a:lnTo>
                  <a:lnTo>
                    <a:pt x="1541684" y="550265"/>
                  </a:lnTo>
                  <a:lnTo>
                    <a:pt x="1535006" y="542015"/>
                  </a:lnTo>
                  <a:lnTo>
                    <a:pt x="1528645" y="534081"/>
                  </a:lnTo>
                  <a:lnTo>
                    <a:pt x="1522602" y="525196"/>
                  </a:lnTo>
                  <a:lnTo>
                    <a:pt x="1516560" y="516310"/>
                  </a:lnTo>
                  <a:lnTo>
                    <a:pt x="1510835" y="506790"/>
                  </a:lnTo>
                  <a:lnTo>
                    <a:pt x="1505428" y="497270"/>
                  </a:lnTo>
                  <a:lnTo>
                    <a:pt x="1500022" y="487432"/>
                  </a:lnTo>
                  <a:lnTo>
                    <a:pt x="1495251" y="477912"/>
                  </a:lnTo>
                  <a:lnTo>
                    <a:pt x="1490799" y="467440"/>
                  </a:lnTo>
                  <a:lnTo>
                    <a:pt x="1486346" y="457602"/>
                  </a:lnTo>
                  <a:lnTo>
                    <a:pt x="1482212" y="447130"/>
                  </a:lnTo>
                  <a:lnTo>
                    <a:pt x="1478714" y="436341"/>
                  </a:lnTo>
                  <a:lnTo>
                    <a:pt x="1474897" y="425869"/>
                  </a:lnTo>
                  <a:lnTo>
                    <a:pt x="1471399" y="415079"/>
                  </a:lnTo>
                  <a:lnTo>
                    <a:pt x="1468536" y="404290"/>
                  </a:lnTo>
                  <a:lnTo>
                    <a:pt x="1464720" y="403338"/>
                  </a:lnTo>
                  <a:lnTo>
                    <a:pt x="1461540" y="401751"/>
                  </a:lnTo>
                  <a:lnTo>
                    <a:pt x="1458041" y="400164"/>
                  </a:lnTo>
                  <a:lnTo>
                    <a:pt x="1454861" y="398577"/>
                  </a:lnTo>
                  <a:lnTo>
                    <a:pt x="1451363" y="396673"/>
                  </a:lnTo>
                  <a:lnTo>
                    <a:pt x="1448500" y="394452"/>
                  </a:lnTo>
                  <a:lnTo>
                    <a:pt x="1442458" y="389375"/>
                  </a:lnTo>
                  <a:lnTo>
                    <a:pt x="1436733" y="383980"/>
                  </a:lnTo>
                  <a:lnTo>
                    <a:pt x="1431962" y="377633"/>
                  </a:lnTo>
                  <a:lnTo>
                    <a:pt x="1427192" y="370969"/>
                  </a:lnTo>
                  <a:lnTo>
                    <a:pt x="1423057" y="363988"/>
                  </a:lnTo>
                  <a:lnTo>
                    <a:pt x="1419241" y="356054"/>
                  </a:lnTo>
                  <a:lnTo>
                    <a:pt x="1416379" y="348438"/>
                  </a:lnTo>
                  <a:lnTo>
                    <a:pt x="1413834" y="340504"/>
                  </a:lnTo>
                  <a:lnTo>
                    <a:pt x="1411926" y="332254"/>
                  </a:lnTo>
                  <a:lnTo>
                    <a:pt x="1410336" y="324320"/>
                  </a:lnTo>
                  <a:lnTo>
                    <a:pt x="1409700" y="316387"/>
                  </a:lnTo>
                  <a:lnTo>
                    <a:pt x="1409700" y="308453"/>
                  </a:lnTo>
                  <a:lnTo>
                    <a:pt x="1410336" y="300837"/>
                  </a:lnTo>
                  <a:lnTo>
                    <a:pt x="1411290" y="296077"/>
                  </a:lnTo>
                  <a:lnTo>
                    <a:pt x="1411926" y="291634"/>
                  </a:lnTo>
                  <a:lnTo>
                    <a:pt x="1413516" y="286874"/>
                  </a:lnTo>
                  <a:lnTo>
                    <a:pt x="1414789" y="283383"/>
                  </a:lnTo>
                  <a:lnTo>
                    <a:pt x="1416697" y="279575"/>
                  </a:lnTo>
                  <a:lnTo>
                    <a:pt x="1418923" y="275767"/>
                  </a:lnTo>
                  <a:lnTo>
                    <a:pt x="1421149" y="272911"/>
                  </a:lnTo>
                  <a:lnTo>
                    <a:pt x="1423694" y="270055"/>
                  </a:lnTo>
                  <a:lnTo>
                    <a:pt x="1426556" y="267199"/>
                  </a:lnTo>
                  <a:lnTo>
                    <a:pt x="1429418" y="264978"/>
                  </a:lnTo>
                  <a:lnTo>
                    <a:pt x="1432917" y="262756"/>
                  </a:lnTo>
                  <a:lnTo>
                    <a:pt x="1436097" y="261170"/>
                  </a:lnTo>
                  <a:lnTo>
                    <a:pt x="1439913" y="259266"/>
                  </a:lnTo>
                  <a:lnTo>
                    <a:pt x="1443730" y="257679"/>
                  </a:lnTo>
                  <a:lnTo>
                    <a:pt x="1447228" y="256727"/>
                  </a:lnTo>
                  <a:lnTo>
                    <a:pt x="1451363" y="255458"/>
                  </a:lnTo>
                  <a:lnTo>
                    <a:pt x="1452635" y="242447"/>
                  </a:lnTo>
                  <a:lnTo>
                    <a:pt x="1453907" y="229118"/>
                  </a:lnTo>
                  <a:lnTo>
                    <a:pt x="1455815" y="216108"/>
                  </a:lnTo>
                  <a:lnTo>
                    <a:pt x="1458359" y="203414"/>
                  </a:lnTo>
                  <a:lnTo>
                    <a:pt x="1461540" y="191355"/>
                  </a:lnTo>
                  <a:lnTo>
                    <a:pt x="1464720" y="178979"/>
                  </a:lnTo>
                  <a:lnTo>
                    <a:pt x="1468854" y="167237"/>
                  </a:lnTo>
                  <a:lnTo>
                    <a:pt x="1473307" y="155178"/>
                  </a:lnTo>
                  <a:lnTo>
                    <a:pt x="1478077" y="144072"/>
                  </a:lnTo>
                  <a:lnTo>
                    <a:pt x="1483484" y="132965"/>
                  </a:lnTo>
                  <a:lnTo>
                    <a:pt x="1488891" y="122175"/>
                  </a:lnTo>
                  <a:lnTo>
                    <a:pt x="1494933" y="111703"/>
                  </a:lnTo>
                  <a:lnTo>
                    <a:pt x="1501612" y="101866"/>
                  </a:lnTo>
                  <a:lnTo>
                    <a:pt x="1508609" y="92028"/>
                  </a:lnTo>
                  <a:lnTo>
                    <a:pt x="1516242" y="82825"/>
                  </a:lnTo>
                  <a:lnTo>
                    <a:pt x="1523556" y="74257"/>
                  </a:lnTo>
                  <a:lnTo>
                    <a:pt x="1531825" y="65689"/>
                  </a:lnTo>
                  <a:lnTo>
                    <a:pt x="1540412" y="57438"/>
                  </a:lnTo>
                  <a:lnTo>
                    <a:pt x="1549317" y="50139"/>
                  </a:lnTo>
                  <a:lnTo>
                    <a:pt x="1558540" y="43158"/>
                  </a:lnTo>
                  <a:lnTo>
                    <a:pt x="1568399" y="36494"/>
                  </a:lnTo>
                  <a:lnTo>
                    <a:pt x="1578258" y="30464"/>
                  </a:lnTo>
                  <a:lnTo>
                    <a:pt x="1588754" y="24752"/>
                  </a:lnTo>
                  <a:lnTo>
                    <a:pt x="1599567" y="19675"/>
                  </a:lnTo>
                  <a:lnTo>
                    <a:pt x="1610380" y="15232"/>
                  </a:lnTo>
                  <a:lnTo>
                    <a:pt x="1621829" y="11107"/>
                  </a:lnTo>
                  <a:lnTo>
                    <a:pt x="1633278" y="7616"/>
                  </a:lnTo>
                  <a:lnTo>
                    <a:pt x="1645364" y="5077"/>
                  </a:lnTo>
                  <a:lnTo>
                    <a:pt x="1657449" y="2856"/>
                  </a:lnTo>
                  <a:lnTo>
                    <a:pt x="1670170" y="952"/>
                  </a:lnTo>
                  <a:lnTo>
                    <a:pt x="1683210" y="317"/>
                  </a:lnTo>
                  <a:lnTo>
                    <a:pt x="169624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15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032405" y="4169137"/>
            <a:ext cx="751284" cy="752475"/>
            <a:chOff x="5052187" y="3729874"/>
            <a:chExt cx="1001712" cy="1003300"/>
          </a:xfrm>
        </p:grpSpPr>
        <p:sp>
          <p:nvSpPr>
            <p:cNvPr id="13" name="MH_Other_13"/>
            <p:cNvSpPr/>
            <p:nvPr/>
          </p:nvSpPr>
          <p:spPr>
            <a:xfrm flipH="1">
              <a:off x="5052187" y="3729874"/>
              <a:ext cx="1001712" cy="1003300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B8BBBC"/>
                </a:gs>
              </a:gsLst>
              <a:lin ang="6600000" scaled="0"/>
              <a:tileRect/>
            </a:gradFill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50800" dist="88900" dir="2700000" algn="tl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14" name="MH_Other_14"/>
            <p:cNvSpPr/>
            <p:nvPr/>
          </p:nvSpPr>
          <p:spPr>
            <a:xfrm flipH="1">
              <a:off x="5172075" y="3850244"/>
              <a:ext cx="761814" cy="761814"/>
            </a:xfrm>
            <a:prstGeom prst="ellipse">
              <a:avLst/>
            </a:prstGeom>
            <a:solidFill>
              <a:srgbClr val="E11F26"/>
            </a:solidFill>
            <a:ln>
              <a:noFill/>
            </a:ln>
            <a:effectLst>
              <a:innerShdw blurRad="1143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15" name="MH_Other_6"/>
            <p:cNvSpPr/>
            <p:nvPr/>
          </p:nvSpPr>
          <p:spPr>
            <a:xfrm>
              <a:off x="5329605" y="4112233"/>
              <a:ext cx="412750" cy="282575"/>
            </a:xfrm>
            <a:custGeom>
              <a:avLst/>
              <a:gdLst>
                <a:gd name="connsiteX0" fmla="*/ 1720704 w 1721074"/>
                <a:gd name="connsiteY0" fmla="*/ 0 h 1180530"/>
                <a:gd name="connsiteX1" fmla="*/ 1721074 w 1721074"/>
                <a:gd name="connsiteY1" fmla="*/ 328961 h 1180530"/>
                <a:gd name="connsiteX2" fmla="*/ 1609393 w 1721074"/>
                <a:gd name="connsiteY2" fmla="*/ 253106 h 1180530"/>
                <a:gd name="connsiteX3" fmla="*/ 1153934 w 1721074"/>
                <a:gd name="connsiteY3" fmla="*/ 933995 h 1180530"/>
                <a:gd name="connsiteX4" fmla="*/ 899597 w 1721074"/>
                <a:gd name="connsiteY4" fmla="*/ 519521 h 1180530"/>
                <a:gd name="connsiteX5" fmla="*/ 532223 w 1721074"/>
                <a:gd name="connsiteY5" fmla="*/ 1009354 h 1180530"/>
                <a:gd name="connsiteX6" fmla="*/ 292016 w 1721074"/>
                <a:gd name="connsiteY6" fmla="*/ 792697 h 1180530"/>
                <a:gd name="connsiteX7" fmla="*/ 0 w 1721074"/>
                <a:gd name="connsiteY7" fmla="*/ 1180530 h 1180530"/>
                <a:gd name="connsiteX8" fmla="*/ 0 w 1721074"/>
                <a:gd name="connsiteY8" fmla="*/ 996382 h 1180530"/>
                <a:gd name="connsiteX9" fmla="*/ 277886 w 1721074"/>
                <a:gd name="connsiteY9" fmla="*/ 613720 h 1180530"/>
                <a:gd name="connsiteX10" fmla="*/ 503963 w 1721074"/>
                <a:gd name="connsiteY10" fmla="*/ 839796 h 1180530"/>
                <a:gd name="connsiteX11" fmla="*/ 923147 w 1721074"/>
                <a:gd name="connsiteY11" fmla="*/ 316994 h 1180530"/>
                <a:gd name="connsiteX12" fmla="*/ 1158644 w 1721074"/>
                <a:gd name="connsiteY12" fmla="*/ 731468 h 1180530"/>
                <a:gd name="connsiteX13" fmla="*/ 1529274 w 1721074"/>
                <a:gd name="connsiteY13" fmla="*/ 198688 h 1180530"/>
                <a:gd name="connsiteX14" fmla="*/ 1414772 w 1721074"/>
                <a:gd name="connsiteY14" fmla="*/ 120917 h 1180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21074" h="1180530">
                  <a:moveTo>
                    <a:pt x="1720704" y="0"/>
                  </a:moveTo>
                  <a:lnTo>
                    <a:pt x="1721074" y="328961"/>
                  </a:lnTo>
                  <a:lnTo>
                    <a:pt x="1609393" y="253106"/>
                  </a:lnTo>
                  <a:lnTo>
                    <a:pt x="1153934" y="933995"/>
                  </a:lnTo>
                  <a:lnTo>
                    <a:pt x="899597" y="519521"/>
                  </a:lnTo>
                  <a:lnTo>
                    <a:pt x="532223" y="1009354"/>
                  </a:lnTo>
                  <a:lnTo>
                    <a:pt x="292016" y="792697"/>
                  </a:lnTo>
                  <a:lnTo>
                    <a:pt x="0" y="1180530"/>
                  </a:lnTo>
                  <a:lnTo>
                    <a:pt x="0" y="996382"/>
                  </a:lnTo>
                  <a:lnTo>
                    <a:pt x="277886" y="613720"/>
                  </a:lnTo>
                  <a:lnTo>
                    <a:pt x="503963" y="839796"/>
                  </a:lnTo>
                  <a:lnTo>
                    <a:pt x="923147" y="316994"/>
                  </a:lnTo>
                  <a:lnTo>
                    <a:pt x="1158644" y="731468"/>
                  </a:lnTo>
                  <a:lnTo>
                    <a:pt x="1529274" y="198688"/>
                  </a:lnTo>
                  <a:lnTo>
                    <a:pt x="1414772" y="1209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8576" tIns="19289" rIns="38576" bIns="19289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15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505391" y="2574797"/>
            <a:ext cx="752475" cy="752475"/>
            <a:chOff x="6143681" y="2577957"/>
            <a:chExt cx="1003300" cy="1003300"/>
          </a:xfrm>
        </p:grpSpPr>
        <p:sp>
          <p:nvSpPr>
            <p:cNvPr id="10" name="MH_Other_1"/>
            <p:cNvSpPr/>
            <p:nvPr/>
          </p:nvSpPr>
          <p:spPr>
            <a:xfrm>
              <a:off x="6143681" y="2577957"/>
              <a:ext cx="1003300" cy="1003300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B8BBBC"/>
                </a:gs>
              </a:gsLst>
              <a:lin ang="6600000" scaled="0"/>
              <a:tileRect/>
            </a:gradFill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50800" dist="88900" dir="2700000" algn="tl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11" name="MH_Other_2"/>
            <p:cNvSpPr/>
            <p:nvPr/>
          </p:nvSpPr>
          <p:spPr>
            <a:xfrm>
              <a:off x="6257925" y="2692232"/>
              <a:ext cx="776022" cy="776024"/>
            </a:xfrm>
            <a:prstGeom prst="ellipse">
              <a:avLst/>
            </a:prstGeom>
            <a:solidFill>
              <a:srgbClr val="E11F26"/>
            </a:solidFill>
            <a:ln>
              <a:noFill/>
            </a:ln>
            <a:effectLst>
              <a:innerShdw blurRad="1143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12" name="KSO_Shape"/>
            <p:cNvSpPr/>
            <p:nvPr/>
          </p:nvSpPr>
          <p:spPr bwMode="auto">
            <a:xfrm>
              <a:off x="6495207" y="2860388"/>
              <a:ext cx="319192" cy="435262"/>
            </a:xfrm>
            <a:custGeom>
              <a:avLst/>
              <a:gdLst>
                <a:gd name="T0" fmla="*/ 690912 w 1387475"/>
                <a:gd name="T1" fmla="*/ 1460893 h 1890713"/>
                <a:gd name="T2" fmla="*/ 273569 w 1387475"/>
                <a:gd name="T3" fmla="*/ 1342172 h 1890713"/>
                <a:gd name="T4" fmla="*/ 1125427 w 1387475"/>
                <a:gd name="T5" fmla="*/ 1107527 h 1890713"/>
                <a:gd name="T6" fmla="*/ 1132217 w 1387475"/>
                <a:gd name="T7" fmla="*/ 1123117 h 1890713"/>
                <a:gd name="T8" fmla="*/ 1000025 w 1387475"/>
                <a:gd name="T9" fmla="*/ 749763 h 1890713"/>
                <a:gd name="T10" fmla="*/ 1159374 w 1387475"/>
                <a:gd name="T11" fmla="*/ 788538 h 1890713"/>
                <a:gd name="T12" fmla="*/ 1296359 w 1387475"/>
                <a:gd name="T13" fmla="*/ 860090 h 1890713"/>
                <a:gd name="T14" fmla="*/ 1380227 w 1387475"/>
                <a:gd name="T15" fmla="*/ 938838 h 1890713"/>
                <a:gd name="T16" fmla="*/ 1395402 w 1387475"/>
                <a:gd name="T17" fmla="*/ 983609 h 1890713"/>
                <a:gd name="T18" fmla="*/ 1388613 w 1387475"/>
                <a:gd name="T19" fmla="*/ 1092736 h 1890713"/>
                <a:gd name="T20" fmla="*/ 1337095 w 1387475"/>
                <a:gd name="T21" fmla="*/ 1277414 h 1890713"/>
                <a:gd name="T22" fmla="*/ 1108654 w 1387475"/>
                <a:gd name="T23" fmla="*/ 1651167 h 1890713"/>
                <a:gd name="T24" fmla="*/ 234430 w 1387475"/>
                <a:gd name="T25" fmla="*/ 1588809 h 1890713"/>
                <a:gd name="T26" fmla="*/ 132192 w 1387475"/>
                <a:gd name="T27" fmla="*/ 1603999 h 1890713"/>
                <a:gd name="T28" fmla="*/ 75082 w 1387475"/>
                <a:gd name="T29" fmla="*/ 1526850 h 1890713"/>
                <a:gd name="T30" fmla="*/ 9585 w 1387475"/>
                <a:gd name="T31" fmla="*/ 1125115 h 1890713"/>
                <a:gd name="T32" fmla="*/ 1198 w 1387475"/>
                <a:gd name="T33" fmla="*/ 986407 h 1890713"/>
                <a:gd name="T34" fmla="*/ 15176 w 1387475"/>
                <a:gd name="T35" fmla="*/ 938039 h 1890713"/>
                <a:gd name="T36" fmla="*/ 60305 w 1387475"/>
                <a:gd name="T37" fmla="*/ 885673 h 1890713"/>
                <a:gd name="T38" fmla="*/ 179717 w 1387475"/>
                <a:gd name="T39" fmla="*/ 820917 h 1890713"/>
                <a:gd name="T40" fmla="*/ 333475 w 1387475"/>
                <a:gd name="T41" fmla="*/ 775746 h 1890713"/>
                <a:gd name="T42" fmla="*/ 492025 w 1387475"/>
                <a:gd name="T43" fmla="*/ 750962 h 1890713"/>
                <a:gd name="T44" fmla="*/ 748422 w 1387475"/>
                <a:gd name="T45" fmla="*/ 882076 h 1890713"/>
                <a:gd name="T46" fmla="*/ 930934 w 1387475"/>
                <a:gd name="T47" fmla="*/ 750163 h 1890713"/>
                <a:gd name="T48" fmla="*/ 763236 w 1387475"/>
                <a:gd name="T49" fmla="*/ 2000 h 1890713"/>
                <a:gd name="T50" fmla="*/ 882716 w 1387475"/>
                <a:gd name="T51" fmla="*/ 31207 h 1890713"/>
                <a:gd name="T52" fmla="*/ 976222 w 1387475"/>
                <a:gd name="T53" fmla="*/ 84818 h 1890713"/>
                <a:gd name="T54" fmla="*/ 983815 w 1387475"/>
                <a:gd name="T55" fmla="*/ 140830 h 1890713"/>
                <a:gd name="T56" fmla="*/ 937461 w 1387475"/>
                <a:gd name="T57" fmla="*/ 183639 h 1890713"/>
                <a:gd name="T58" fmla="*/ 861137 w 1387475"/>
                <a:gd name="T59" fmla="*/ 203243 h 1890713"/>
                <a:gd name="T60" fmla="*/ 748450 w 1387475"/>
                <a:gd name="T61" fmla="*/ 166435 h 1890713"/>
                <a:gd name="T62" fmla="*/ 909489 w 1387475"/>
                <a:gd name="T63" fmla="*/ 231649 h 1890713"/>
                <a:gd name="T64" fmla="*/ 958240 w 1387475"/>
                <a:gd name="T65" fmla="*/ 231649 h 1890713"/>
                <a:gd name="T66" fmla="*/ 981018 w 1387475"/>
                <a:gd name="T67" fmla="*/ 265256 h 1890713"/>
                <a:gd name="T68" fmla="*/ 989409 w 1387475"/>
                <a:gd name="T69" fmla="*/ 299663 h 1890713"/>
                <a:gd name="T70" fmla="*/ 1005793 w 1387475"/>
                <a:gd name="T71" fmla="*/ 334471 h 1890713"/>
                <a:gd name="T72" fmla="*/ 1011387 w 1387475"/>
                <a:gd name="T73" fmla="*/ 406487 h 1890713"/>
                <a:gd name="T74" fmla="*/ 1002596 w 1387475"/>
                <a:gd name="T75" fmla="*/ 470900 h 1890713"/>
                <a:gd name="T76" fmla="*/ 985413 w 1387475"/>
                <a:gd name="T77" fmla="*/ 493305 h 1890713"/>
                <a:gd name="T78" fmla="*/ 969029 w 1387475"/>
                <a:gd name="T79" fmla="*/ 462499 h 1890713"/>
                <a:gd name="T80" fmla="*/ 933466 w 1387475"/>
                <a:gd name="T81" fmla="*/ 585725 h 1890713"/>
                <a:gd name="T82" fmla="*/ 867131 w 1387475"/>
                <a:gd name="T83" fmla="*/ 678944 h 1890713"/>
                <a:gd name="T84" fmla="*/ 785613 w 1387475"/>
                <a:gd name="T85" fmla="*/ 737757 h 1890713"/>
                <a:gd name="T86" fmla="*/ 703695 w 1387475"/>
                <a:gd name="T87" fmla="*/ 758161 h 1890713"/>
                <a:gd name="T88" fmla="*/ 632567 w 1387475"/>
                <a:gd name="T89" fmla="*/ 736957 h 1890713"/>
                <a:gd name="T90" fmla="*/ 552247 w 1387475"/>
                <a:gd name="T91" fmla="*/ 676944 h 1890713"/>
                <a:gd name="T92" fmla="*/ 479121 w 1387475"/>
                <a:gd name="T93" fmla="*/ 586925 h 1890713"/>
                <a:gd name="T94" fmla="*/ 429170 w 1387475"/>
                <a:gd name="T95" fmla="*/ 473701 h 1890713"/>
                <a:gd name="T96" fmla="*/ 413186 w 1387475"/>
                <a:gd name="T97" fmla="*/ 497706 h 1890713"/>
                <a:gd name="T98" fmla="*/ 395604 w 1387475"/>
                <a:gd name="T99" fmla="*/ 469300 h 1890713"/>
                <a:gd name="T100" fmla="*/ 388411 w 1387475"/>
                <a:gd name="T101" fmla="*/ 400886 h 1890713"/>
                <a:gd name="T102" fmla="*/ 395604 w 1387475"/>
                <a:gd name="T103" fmla="*/ 332470 h 1890713"/>
                <a:gd name="T104" fmla="*/ 413186 w 1387475"/>
                <a:gd name="T105" fmla="*/ 304064 h 1890713"/>
                <a:gd name="T106" fmla="*/ 418780 w 1387475"/>
                <a:gd name="T107" fmla="*/ 231249 h 1890713"/>
                <a:gd name="T108" fmla="*/ 433966 w 1387475"/>
                <a:gd name="T109" fmla="*/ 153632 h 1890713"/>
                <a:gd name="T110" fmla="*/ 415983 w 1387475"/>
                <a:gd name="T111" fmla="*/ 121626 h 1890713"/>
                <a:gd name="T112" fmla="*/ 474725 w 1387475"/>
                <a:gd name="T113" fmla="*/ 72015 h 1890713"/>
                <a:gd name="T114" fmla="*/ 567432 w 1387475"/>
                <a:gd name="T115" fmla="*/ 28006 h 1890713"/>
                <a:gd name="T116" fmla="*/ 671328 w 1387475"/>
                <a:gd name="T117" fmla="*/ 3601 h 189071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387475" h="1890713">
                  <a:moveTo>
                    <a:pt x="1185185" y="1355117"/>
                  </a:moveTo>
                  <a:lnTo>
                    <a:pt x="1112995" y="1364242"/>
                  </a:lnTo>
                  <a:lnTo>
                    <a:pt x="719520" y="1412247"/>
                  </a:lnTo>
                  <a:lnTo>
                    <a:pt x="699687" y="1419785"/>
                  </a:lnTo>
                  <a:lnTo>
                    <a:pt x="661609" y="1434464"/>
                  </a:lnTo>
                  <a:lnTo>
                    <a:pt x="591006" y="1461839"/>
                  </a:lnTo>
                  <a:lnTo>
                    <a:pt x="656849" y="1453905"/>
                  </a:lnTo>
                  <a:lnTo>
                    <a:pt x="686201" y="1449937"/>
                  </a:lnTo>
                  <a:lnTo>
                    <a:pt x="1212950" y="1385269"/>
                  </a:lnTo>
                  <a:lnTo>
                    <a:pt x="1207397" y="1379318"/>
                  </a:lnTo>
                  <a:lnTo>
                    <a:pt x="1185185" y="1355117"/>
                  </a:lnTo>
                  <a:close/>
                  <a:moveTo>
                    <a:pt x="882939" y="1288862"/>
                  </a:moveTo>
                  <a:lnTo>
                    <a:pt x="692944" y="1297987"/>
                  </a:lnTo>
                  <a:lnTo>
                    <a:pt x="638207" y="1300764"/>
                  </a:lnTo>
                  <a:lnTo>
                    <a:pt x="608855" y="1302351"/>
                  </a:lnTo>
                  <a:lnTo>
                    <a:pt x="271704" y="1332106"/>
                  </a:lnTo>
                  <a:lnTo>
                    <a:pt x="253855" y="1342421"/>
                  </a:lnTo>
                  <a:lnTo>
                    <a:pt x="152313" y="1399948"/>
                  </a:lnTo>
                  <a:lnTo>
                    <a:pt x="688581" y="1318617"/>
                  </a:lnTo>
                  <a:lnTo>
                    <a:pt x="749665" y="1309492"/>
                  </a:lnTo>
                  <a:lnTo>
                    <a:pt x="761564" y="1307112"/>
                  </a:lnTo>
                  <a:lnTo>
                    <a:pt x="882939" y="1288862"/>
                  </a:lnTo>
                  <a:close/>
                  <a:moveTo>
                    <a:pt x="1118944" y="1098824"/>
                  </a:moveTo>
                  <a:lnTo>
                    <a:pt x="1117754" y="1099221"/>
                  </a:lnTo>
                  <a:lnTo>
                    <a:pt x="1116168" y="1100808"/>
                  </a:lnTo>
                  <a:lnTo>
                    <a:pt x="1115374" y="1102395"/>
                  </a:lnTo>
                  <a:lnTo>
                    <a:pt x="1114978" y="1103585"/>
                  </a:lnTo>
                  <a:lnTo>
                    <a:pt x="1115771" y="1105569"/>
                  </a:lnTo>
                  <a:lnTo>
                    <a:pt x="1116564" y="1107156"/>
                  </a:lnTo>
                  <a:lnTo>
                    <a:pt x="1118151" y="1109139"/>
                  </a:lnTo>
                  <a:lnTo>
                    <a:pt x="1119737" y="1110726"/>
                  </a:lnTo>
                  <a:lnTo>
                    <a:pt x="1124497" y="1114694"/>
                  </a:lnTo>
                  <a:lnTo>
                    <a:pt x="1123307" y="1106362"/>
                  </a:lnTo>
                  <a:lnTo>
                    <a:pt x="1122514" y="1102791"/>
                  </a:lnTo>
                  <a:lnTo>
                    <a:pt x="1121721" y="1100808"/>
                  </a:lnTo>
                  <a:lnTo>
                    <a:pt x="1120134" y="1099221"/>
                  </a:lnTo>
                  <a:lnTo>
                    <a:pt x="1118944" y="1098824"/>
                  </a:lnTo>
                  <a:close/>
                  <a:moveTo>
                    <a:pt x="953542" y="742950"/>
                  </a:moveTo>
                  <a:lnTo>
                    <a:pt x="973374" y="743347"/>
                  </a:lnTo>
                  <a:lnTo>
                    <a:pt x="993207" y="744140"/>
                  </a:lnTo>
                  <a:lnTo>
                    <a:pt x="1013436" y="746124"/>
                  </a:lnTo>
                  <a:lnTo>
                    <a:pt x="1033268" y="749298"/>
                  </a:lnTo>
                  <a:lnTo>
                    <a:pt x="1053497" y="752868"/>
                  </a:lnTo>
                  <a:lnTo>
                    <a:pt x="1072933" y="757629"/>
                  </a:lnTo>
                  <a:lnTo>
                    <a:pt x="1093162" y="762787"/>
                  </a:lnTo>
                  <a:lnTo>
                    <a:pt x="1112598" y="768738"/>
                  </a:lnTo>
                  <a:lnTo>
                    <a:pt x="1132430" y="775483"/>
                  </a:lnTo>
                  <a:lnTo>
                    <a:pt x="1151469" y="782624"/>
                  </a:lnTo>
                  <a:lnTo>
                    <a:pt x="1170509" y="790162"/>
                  </a:lnTo>
                  <a:lnTo>
                    <a:pt x="1188754" y="798097"/>
                  </a:lnTo>
                  <a:lnTo>
                    <a:pt x="1206603" y="806428"/>
                  </a:lnTo>
                  <a:lnTo>
                    <a:pt x="1224056" y="815553"/>
                  </a:lnTo>
                  <a:lnTo>
                    <a:pt x="1240715" y="824678"/>
                  </a:lnTo>
                  <a:lnTo>
                    <a:pt x="1257374" y="833803"/>
                  </a:lnTo>
                  <a:lnTo>
                    <a:pt x="1272844" y="843722"/>
                  </a:lnTo>
                  <a:lnTo>
                    <a:pt x="1287520" y="853640"/>
                  </a:lnTo>
                  <a:lnTo>
                    <a:pt x="1301402" y="863558"/>
                  </a:lnTo>
                  <a:lnTo>
                    <a:pt x="1314492" y="873477"/>
                  </a:lnTo>
                  <a:lnTo>
                    <a:pt x="1326391" y="883395"/>
                  </a:lnTo>
                  <a:lnTo>
                    <a:pt x="1337894" y="893314"/>
                  </a:lnTo>
                  <a:lnTo>
                    <a:pt x="1347810" y="903232"/>
                  </a:lnTo>
                  <a:lnTo>
                    <a:pt x="1356537" y="912754"/>
                  </a:lnTo>
                  <a:lnTo>
                    <a:pt x="1364866" y="922672"/>
                  </a:lnTo>
                  <a:lnTo>
                    <a:pt x="1370816" y="931797"/>
                  </a:lnTo>
                  <a:lnTo>
                    <a:pt x="1376369" y="940526"/>
                  </a:lnTo>
                  <a:lnTo>
                    <a:pt x="1378749" y="944890"/>
                  </a:lnTo>
                  <a:lnTo>
                    <a:pt x="1380732" y="948857"/>
                  </a:lnTo>
                  <a:lnTo>
                    <a:pt x="1381922" y="953221"/>
                  </a:lnTo>
                  <a:lnTo>
                    <a:pt x="1383112" y="957585"/>
                  </a:lnTo>
                  <a:lnTo>
                    <a:pt x="1383905" y="961156"/>
                  </a:lnTo>
                  <a:lnTo>
                    <a:pt x="1384302" y="965123"/>
                  </a:lnTo>
                  <a:lnTo>
                    <a:pt x="1385888" y="976232"/>
                  </a:lnTo>
                  <a:lnTo>
                    <a:pt x="1387078" y="988134"/>
                  </a:lnTo>
                  <a:lnTo>
                    <a:pt x="1387475" y="1000830"/>
                  </a:lnTo>
                  <a:lnTo>
                    <a:pt x="1387475" y="1013922"/>
                  </a:lnTo>
                  <a:lnTo>
                    <a:pt x="1386682" y="1027014"/>
                  </a:lnTo>
                  <a:lnTo>
                    <a:pt x="1385492" y="1040900"/>
                  </a:lnTo>
                  <a:lnTo>
                    <a:pt x="1383509" y="1055183"/>
                  </a:lnTo>
                  <a:lnTo>
                    <a:pt x="1381525" y="1069465"/>
                  </a:lnTo>
                  <a:lnTo>
                    <a:pt x="1379145" y="1084541"/>
                  </a:lnTo>
                  <a:lnTo>
                    <a:pt x="1375972" y="1100014"/>
                  </a:lnTo>
                  <a:lnTo>
                    <a:pt x="1372799" y="1115487"/>
                  </a:lnTo>
                  <a:lnTo>
                    <a:pt x="1369229" y="1131357"/>
                  </a:lnTo>
                  <a:lnTo>
                    <a:pt x="1365263" y="1148020"/>
                  </a:lnTo>
                  <a:lnTo>
                    <a:pt x="1360503" y="1164286"/>
                  </a:lnTo>
                  <a:lnTo>
                    <a:pt x="1350983" y="1198009"/>
                  </a:lnTo>
                  <a:lnTo>
                    <a:pt x="1339877" y="1232525"/>
                  </a:lnTo>
                  <a:lnTo>
                    <a:pt x="1327978" y="1267834"/>
                  </a:lnTo>
                  <a:lnTo>
                    <a:pt x="1315285" y="1303541"/>
                  </a:lnTo>
                  <a:lnTo>
                    <a:pt x="1302196" y="1339247"/>
                  </a:lnTo>
                  <a:lnTo>
                    <a:pt x="1288710" y="1374954"/>
                  </a:lnTo>
                  <a:lnTo>
                    <a:pt x="1274827" y="1411057"/>
                  </a:lnTo>
                  <a:lnTo>
                    <a:pt x="1246665" y="1482073"/>
                  </a:lnTo>
                  <a:lnTo>
                    <a:pt x="1212950" y="1581654"/>
                  </a:lnTo>
                  <a:lnTo>
                    <a:pt x="1106251" y="1559437"/>
                  </a:lnTo>
                  <a:lnTo>
                    <a:pt x="1101095" y="1638784"/>
                  </a:lnTo>
                  <a:lnTo>
                    <a:pt x="1092369" y="1729241"/>
                  </a:lnTo>
                  <a:lnTo>
                    <a:pt x="1085229" y="1803431"/>
                  </a:lnTo>
                  <a:lnTo>
                    <a:pt x="1076503" y="1890713"/>
                  </a:lnTo>
                  <a:lnTo>
                    <a:pt x="285190" y="1890713"/>
                  </a:lnTo>
                  <a:lnTo>
                    <a:pt x="274084" y="1780023"/>
                  </a:lnTo>
                  <a:lnTo>
                    <a:pt x="265358" y="1685203"/>
                  </a:lnTo>
                  <a:lnTo>
                    <a:pt x="255441" y="1570546"/>
                  </a:lnTo>
                  <a:lnTo>
                    <a:pt x="232832" y="1576893"/>
                  </a:lnTo>
                  <a:lnTo>
                    <a:pt x="209827" y="1582448"/>
                  </a:lnTo>
                  <a:lnTo>
                    <a:pt x="197927" y="1584828"/>
                  </a:lnTo>
                  <a:lnTo>
                    <a:pt x="186821" y="1587605"/>
                  </a:lnTo>
                  <a:lnTo>
                    <a:pt x="174922" y="1589192"/>
                  </a:lnTo>
                  <a:lnTo>
                    <a:pt x="163816" y="1590779"/>
                  </a:lnTo>
                  <a:lnTo>
                    <a:pt x="152313" y="1591573"/>
                  </a:lnTo>
                  <a:lnTo>
                    <a:pt x="142000" y="1591969"/>
                  </a:lnTo>
                  <a:lnTo>
                    <a:pt x="131291" y="1591969"/>
                  </a:lnTo>
                  <a:lnTo>
                    <a:pt x="121374" y="1591573"/>
                  </a:lnTo>
                  <a:lnTo>
                    <a:pt x="112251" y="1590382"/>
                  </a:lnTo>
                  <a:lnTo>
                    <a:pt x="103129" y="1588399"/>
                  </a:lnTo>
                  <a:lnTo>
                    <a:pt x="99162" y="1587209"/>
                  </a:lnTo>
                  <a:lnTo>
                    <a:pt x="95196" y="1585225"/>
                  </a:lnTo>
                  <a:lnTo>
                    <a:pt x="91229" y="1583638"/>
                  </a:lnTo>
                  <a:lnTo>
                    <a:pt x="87659" y="1581654"/>
                  </a:lnTo>
                  <a:lnTo>
                    <a:pt x="74570" y="1515399"/>
                  </a:lnTo>
                  <a:lnTo>
                    <a:pt x="59497" y="1433274"/>
                  </a:lnTo>
                  <a:lnTo>
                    <a:pt x="51564" y="1388046"/>
                  </a:lnTo>
                  <a:lnTo>
                    <a:pt x="43235" y="1341628"/>
                  </a:lnTo>
                  <a:lnTo>
                    <a:pt x="35698" y="1295209"/>
                  </a:lnTo>
                  <a:lnTo>
                    <a:pt x="28162" y="1247998"/>
                  </a:lnTo>
                  <a:lnTo>
                    <a:pt x="21022" y="1202373"/>
                  </a:lnTo>
                  <a:lnTo>
                    <a:pt x="14676" y="1157938"/>
                  </a:lnTo>
                  <a:lnTo>
                    <a:pt x="9520" y="1116677"/>
                  </a:lnTo>
                  <a:lnTo>
                    <a:pt x="5156" y="1078987"/>
                  </a:lnTo>
                  <a:lnTo>
                    <a:pt x="1983" y="1045264"/>
                  </a:lnTo>
                  <a:lnTo>
                    <a:pt x="793" y="1030188"/>
                  </a:lnTo>
                  <a:lnTo>
                    <a:pt x="0" y="1016699"/>
                  </a:lnTo>
                  <a:lnTo>
                    <a:pt x="0" y="1004797"/>
                  </a:lnTo>
                  <a:lnTo>
                    <a:pt x="0" y="994482"/>
                  </a:lnTo>
                  <a:lnTo>
                    <a:pt x="397" y="985754"/>
                  </a:lnTo>
                  <a:lnTo>
                    <a:pt x="1190" y="979009"/>
                  </a:lnTo>
                  <a:lnTo>
                    <a:pt x="1587" y="972661"/>
                  </a:lnTo>
                  <a:lnTo>
                    <a:pt x="2380" y="966314"/>
                  </a:lnTo>
                  <a:lnTo>
                    <a:pt x="3966" y="959966"/>
                  </a:lnTo>
                  <a:lnTo>
                    <a:pt x="5553" y="954015"/>
                  </a:lnTo>
                  <a:lnTo>
                    <a:pt x="7536" y="948064"/>
                  </a:lnTo>
                  <a:lnTo>
                    <a:pt x="9520" y="942113"/>
                  </a:lnTo>
                  <a:lnTo>
                    <a:pt x="12296" y="936558"/>
                  </a:lnTo>
                  <a:lnTo>
                    <a:pt x="15073" y="931004"/>
                  </a:lnTo>
                  <a:lnTo>
                    <a:pt x="18246" y="925053"/>
                  </a:lnTo>
                  <a:lnTo>
                    <a:pt x="21816" y="919498"/>
                  </a:lnTo>
                  <a:lnTo>
                    <a:pt x="25782" y="914341"/>
                  </a:lnTo>
                  <a:lnTo>
                    <a:pt x="29352" y="909183"/>
                  </a:lnTo>
                  <a:lnTo>
                    <a:pt x="34112" y="904026"/>
                  </a:lnTo>
                  <a:lnTo>
                    <a:pt x="38872" y="898471"/>
                  </a:lnTo>
                  <a:lnTo>
                    <a:pt x="48391" y="888950"/>
                  </a:lnTo>
                  <a:lnTo>
                    <a:pt x="59894" y="879031"/>
                  </a:lnTo>
                  <a:lnTo>
                    <a:pt x="71793" y="869906"/>
                  </a:lnTo>
                  <a:lnTo>
                    <a:pt x="84486" y="860781"/>
                  </a:lnTo>
                  <a:lnTo>
                    <a:pt x="98765" y="852450"/>
                  </a:lnTo>
                  <a:lnTo>
                    <a:pt x="113441" y="844118"/>
                  </a:lnTo>
                  <a:lnTo>
                    <a:pt x="128514" y="836183"/>
                  </a:lnTo>
                  <a:lnTo>
                    <a:pt x="144380" y="828645"/>
                  </a:lnTo>
                  <a:lnTo>
                    <a:pt x="161436" y="821504"/>
                  </a:lnTo>
                  <a:lnTo>
                    <a:pt x="178492" y="814760"/>
                  </a:lnTo>
                  <a:lnTo>
                    <a:pt x="196341" y="808015"/>
                  </a:lnTo>
                  <a:lnTo>
                    <a:pt x="214587" y="801667"/>
                  </a:lnTo>
                  <a:lnTo>
                    <a:pt x="233229" y="795716"/>
                  </a:lnTo>
                  <a:lnTo>
                    <a:pt x="252268" y="790162"/>
                  </a:lnTo>
                  <a:lnTo>
                    <a:pt x="271704" y="784608"/>
                  </a:lnTo>
                  <a:lnTo>
                    <a:pt x="291140" y="779450"/>
                  </a:lnTo>
                  <a:lnTo>
                    <a:pt x="310972" y="774689"/>
                  </a:lnTo>
                  <a:lnTo>
                    <a:pt x="331201" y="769928"/>
                  </a:lnTo>
                  <a:lnTo>
                    <a:pt x="351034" y="765564"/>
                  </a:lnTo>
                  <a:lnTo>
                    <a:pt x="371263" y="761994"/>
                  </a:lnTo>
                  <a:lnTo>
                    <a:pt x="391492" y="758026"/>
                  </a:lnTo>
                  <a:lnTo>
                    <a:pt x="431156" y="751282"/>
                  </a:lnTo>
                  <a:lnTo>
                    <a:pt x="470028" y="745727"/>
                  </a:lnTo>
                  <a:lnTo>
                    <a:pt x="474788" y="745330"/>
                  </a:lnTo>
                  <a:lnTo>
                    <a:pt x="479548" y="744934"/>
                  </a:lnTo>
                  <a:lnTo>
                    <a:pt x="488670" y="745330"/>
                  </a:lnTo>
                  <a:lnTo>
                    <a:pt x="616391" y="1197215"/>
                  </a:lnTo>
                  <a:lnTo>
                    <a:pt x="618771" y="1179759"/>
                  </a:lnTo>
                  <a:lnTo>
                    <a:pt x="663196" y="869509"/>
                  </a:lnTo>
                  <a:lnTo>
                    <a:pt x="650503" y="838961"/>
                  </a:lnTo>
                  <a:lnTo>
                    <a:pt x="675095" y="798493"/>
                  </a:lnTo>
                  <a:lnTo>
                    <a:pt x="731022" y="798097"/>
                  </a:lnTo>
                  <a:lnTo>
                    <a:pt x="754028" y="838961"/>
                  </a:lnTo>
                  <a:lnTo>
                    <a:pt x="743319" y="875461"/>
                  </a:lnTo>
                  <a:lnTo>
                    <a:pt x="782983" y="1202373"/>
                  </a:lnTo>
                  <a:lnTo>
                    <a:pt x="887302" y="760407"/>
                  </a:lnTo>
                  <a:lnTo>
                    <a:pt x="899201" y="754852"/>
                  </a:lnTo>
                  <a:lnTo>
                    <a:pt x="907927" y="750488"/>
                  </a:lnTo>
                  <a:lnTo>
                    <a:pt x="913481" y="747314"/>
                  </a:lnTo>
                  <a:lnTo>
                    <a:pt x="914671" y="746124"/>
                  </a:lnTo>
                  <a:lnTo>
                    <a:pt x="914671" y="745727"/>
                  </a:lnTo>
                  <a:lnTo>
                    <a:pt x="924587" y="744537"/>
                  </a:lnTo>
                  <a:lnTo>
                    <a:pt x="934106" y="743744"/>
                  </a:lnTo>
                  <a:lnTo>
                    <a:pt x="943626" y="743347"/>
                  </a:lnTo>
                  <a:lnTo>
                    <a:pt x="953542" y="742950"/>
                  </a:lnTo>
                  <a:close/>
                  <a:moveTo>
                    <a:pt x="713979" y="0"/>
                  </a:moveTo>
                  <a:lnTo>
                    <a:pt x="725091" y="0"/>
                  </a:lnTo>
                  <a:lnTo>
                    <a:pt x="736601" y="397"/>
                  </a:lnTo>
                  <a:lnTo>
                    <a:pt x="746919" y="794"/>
                  </a:lnTo>
                  <a:lnTo>
                    <a:pt x="758032" y="1985"/>
                  </a:lnTo>
                  <a:lnTo>
                    <a:pt x="768351" y="3177"/>
                  </a:lnTo>
                  <a:lnTo>
                    <a:pt x="778669" y="4368"/>
                  </a:lnTo>
                  <a:lnTo>
                    <a:pt x="788591" y="5956"/>
                  </a:lnTo>
                  <a:lnTo>
                    <a:pt x="808038" y="9530"/>
                  </a:lnTo>
                  <a:lnTo>
                    <a:pt x="826691" y="13898"/>
                  </a:lnTo>
                  <a:lnTo>
                    <a:pt x="844551" y="19060"/>
                  </a:lnTo>
                  <a:lnTo>
                    <a:pt x="860822" y="25016"/>
                  </a:lnTo>
                  <a:lnTo>
                    <a:pt x="876697" y="30973"/>
                  </a:lnTo>
                  <a:lnTo>
                    <a:pt x="891779" y="37723"/>
                  </a:lnTo>
                  <a:lnTo>
                    <a:pt x="906066" y="44076"/>
                  </a:lnTo>
                  <a:lnTo>
                    <a:pt x="919163" y="51224"/>
                  </a:lnTo>
                  <a:lnTo>
                    <a:pt x="930672" y="57974"/>
                  </a:lnTo>
                  <a:lnTo>
                    <a:pt x="942182" y="64725"/>
                  </a:lnTo>
                  <a:lnTo>
                    <a:pt x="952501" y="71475"/>
                  </a:lnTo>
                  <a:lnTo>
                    <a:pt x="961232" y="77829"/>
                  </a:lnTo>
                  <a:lnTo>
                    <a:pt x="969566" y="84182"/>
                  </a:lnTo>
                  <a:lnTo>
                    <a:pt x="976313" y="89344"/>
                  </a:lnTo>
                  <a:lnTo>
                    <a:pt x="987822" y="98874"/>
                  </a:lnTo>
                  <a:lnTo>
                    <a:pt x="994172" y="105227"/>
                  </a:lnTo>
                  <a:lnTo>
                    <a:pt x="996554" y="107213"/>
                  </a:lnTo>
                  <a:lnTo>
                    <a:pt x="993775" y="113566"/>
                  </a:lnTo>
                  <a:lnTo>
                    <a:pt x="989410" y="120317"/>
                  </a:lnTo>
                  <a:lnTo>
                    <a:pt x="984251" y="129450"/>
                  </a:lnTo>
                  <a:lnTo>
                    <a:pt x="977107" y="139774"/>
                  </a:lnTo>
                  <a:lnTo>
                    <a:pt x="973138" y="144936"/>
                  </a:lnTo>
                  <a:lnTo>
                    <a:pt x="968375" y="150495"/>
                  </a:lnTo>
                  <a:lnTo>
                    <a:pt x="963216" y="156054"/>
                  </a:lnTo>
                  <a:lnTo>
                    <a:pt x="957660" y="161613"/>
                  </a:lnTo>
                  <a:lnTo>
                    <a:pt x="951707" y="167173"/>
                  </a:lnTo>
                  <a:lnTo>
                    <a:pt x="945754" y="172732"/>
                  </a:lnTo>
                  <a:lnTo>
                    <a:pt x="938610" y="177497"/>
                  </a:lnTo>
                  <a:lnTo>
                    <a:pt x="931069" y="182262"/>
                  </a:lnTo>
                  <a:lnTo>
                    <a:pt x="923529" y="186630"/>
                  </a:lnTo>
                  <a:lnTo>
                    <a:pt x="915194" y="190601"/>
                  </a:lnTo>
                  <a:lnTo>
                    <a:pt x="906463" y="194174"/>
                  </a:lnTo>
                  <a:lnTo>
                    <a:pt x="896938" y="196954"/>
                  </a:lnTo>
                  <a:lnTo>
                    <a:pt x="887413" y="199733"/>
                  </a:lnTo>
                  <a:lnTo>
                    <a:pt x="877094" y="200925"/>
                  </a:lnTo>
                  <a:lnTo>
                    <a:pt x="866775" y="201719"/>
                  </a:lnTo>
                  <a:lnTo>
                    <a:pt x="855266" y="201719"/>
                  </a:lnTo>
                  <a:lnTo>
                    <a:pt x="843360" y="200925"/>
                  </a:lnTo>
                  <a:lnTo>
                    <a:pt x="831454" y="198939"/>
                  </a:lnTo>
                  <a:lnTo>
                    <a:pt x="818357" y="195763"/>
                  </a:lnTo>
                  <a:lnTo>
                    <a:pt x="805260" y="191792"/>
                  </a:lnTo>
                  <a:lnTo>
                    <a:pt x="791369" y="186233"/>
                  </a:lnTo>
                  <a:lnTo>
                    <a:pt x="777082" y="179879"/>
                  </a:lnTo>
                  <a:lnTo>
                    <a:pt x="760016" y="171938"/>
                  </a:lnTo>
                  <a:lnTo>
                    <a:pt x="743347" y="165187"/>
                  </a:lnTo>
                  <a:lnTo>
                    <a:pt x="778272" y="181468"/>
                  </a:lnTo>
                  <a:lnTo>
                    <a:pt x="812007" y="196954"/>
                  </a:lnTo>
                  <a:lnTo>
                    <a:pt x="828279" y="204101"/>
                  </a:lnTo>
                  <a:lnTo>
                    <a:pt x="844551" y="210852"/>
                  </a:lnTo>
                  <a:lnTo>
                    <a:pt x="860029" y="217205"/>
                  </a:lnTo>
                  <a:lnTo>
                    <a:pt x="875110" y="222367"/>
                  </a:lnTo>
                  <a:lnTo>
                    <a:pt x="889397" y="226735"/>
                  </a:lnTo>
                  <a:lnTo>
                    <a:pt x="903288" y="229912"/>
                  </a:lnTo>
                  <a:lnTo>
                    <a:pt x="910035" y="231103"/>
                  </a:lnTo>
                  <a:lnTo>
                    <a:pt x="916385" y="232294"/>
                  </a:lnTo>
                  <a:lnTo>
                    <a:pt x="922735" y="232691"/>
                  </a:lnTo>
                  <a:lnTo>
                    <a:pt x="929085" y="233089"/>
                  </a:lnTo>
                  <a:lnTo>
                    <a:pt x="935038" y="233089"/>
                  </a:lnTo>
                  <a:lnTo>
                    <a:pt x="940991" y="232294"/>
                  </a:lnTo>
                  <a:lnTo>
                    <a:pt x="946547" y="231103"/>
                  </a:lnTo>
                  <a:lnTo>
                    <a:pt x="951707" y="229912"/>
                  </a:lnTo>
                  <a:lnTo>
                    <a:pt x="956866" y="228324"/>
                  </a:lnTo>
                  <a:lnTo>
                    <a:pt x="961629" y="226338"/>
                  </a:lnTo>
                  <a:lnTo>
                    <a:pt x="966788" y="223161"/>
                  </a:lnTo>
                  <a:lnTo>
                    <a:pt x="970757" y="220382"/>
                  </a:lnTo>
                  <a:lnTo>
                    <a:pt x="972741" y="231500"/>
                  </a:lnTo>
                  <a:lnTo>
                    <a:pt x="973535" y="242619"/>
                  </a:lnTo>
                  <a:lnTo>
                    <a:pt x="973932" y="253340"/>
                  </a:lnTo>
                  <a:lnTo>
                    <a:pt x="974329" y="263267"/>
                  </a:lnTo>
                  <a:lnTo>
                    <a:pt x="974329" y="273591"/>
                  </a:lnTo>
                  <a:lnTo>
                    <a:pt x="973932" y="283121"/>
                  </a:lnTo>
                  <a:lnTo>
                    <a:pt x="973138" y="302181"/>
                  </a:lnTo>
                  <a:lnTo>
                    <a:pt x="974725" y="300196"/>
                  </a:lnTo>
                  <a:lnTo>
                    <a:pt x="976710" y="298210"/>
                  </a:lnTo>
                  <a:lnTo>
                    <a:pt x="978297" y="297416"/>
                  </a:lnTo>
                  <a:lnTo>
                    <a:pt x="980282" y="297019"/>
                  </a:lnTo>
                  <a:lnTo>
                    <a:pt x="982663" y="297416"/>
                  </a:lnTo>
                  <a:lnTo>
                    <a:pt x="985044" y="299005"/>
                  </a:lnTo>
                  <a:lnTo>
                    <a:pt x="987822" y="301784"/>
                  </a:lnTo>
                  <a:lnTo>
                    <a:pt x="989807" y="304564"/>
                  </a:lnTo>
                  <a:lnTo>
                    <a:pt x="991791" y="308932"/>
                  </a:lnTo>
                  <a:lnTo>
                    <a:pt x="994172" y="313697"/>
                  </a:lnTo>
                  <a:lnTo>
                    <a:pt x="995760" y="318859"/>
                  </a:lnTo>
                  <a:lnTo>
                    <a:pt x="997744" y="325212"/>
                  </a:lnTo>
                  <a:lnTo>
                    <a:pt x="998935" y="331963"/>
                  </a:lnTo>
                  <a:lnTo>
                    <a:pt x="1000919" y="339507"/>
                  </a:lnTo>
                  <a:lnTo>
                    <a:pt x="1002110" y="347846"/>
                  </a:lnTo>
                  <a:lnTo>
                    <a:pt x="1002904" y="356185"/>
                  </a:lnTo>
                  <a:lnTo>
                    <a:pt x="1003697" y="364523"/>
                  </a:lnTo>
                  <a:lnTo>
                    <a:pt x="1004094" y="373656"/>
                  </a:lnTo>
                  <a:lnTo>
                    <a:pt x="1004491" y="383584"/>
                  </a:lnTo>
                  <a:lnTo>
                    <a:pt x="1004888" y="393114"/>
                  </a:lnTo>
                  <a:lnTo>
                    <a:pt x="1004491" y="403438"/>
                  </a:lnTo>
                  <a:lnTo>
                    <a:pt x="1004094" y="412571"/>
                  </a:lnTo>
                  <a:lnTo>
                    <a:pt x="1003697" y="422101"/>
                  </a:lnTo>
                  <a:lnTo>
                    <a:pt x="1002904" y="430837"/>
                  </a:lnTo>
                  <a:lnTo>
                    <a:pt x="1002110" y="439175"/>
                  </a:lnTo>
                  <a:lnTo>
                    <a:pt x="1000919" y="447117"/>
                  </a:lnTo>
                  <a:lnTo>
                    <a:pt x="998935" y="454265"/>
                  </a:lnTo>
                  <a:lnTo>
                    <a:pt x="997744" y="461015"/>
                  </a:lnTo>
                  <a:lnTo>
                    <a:pt x="995760" y="467368"/>
                  </a:lnTo>
                  <a:lnTo>
                    <a:pt x="994172" y="472928"/>
                  </a:lnTo>
                  <a:lnTo>
                    <a:pt x="991791" y="478090"/>
                  </a:lnTo>
                  <a:lnTo>
                    <a:pt x="989807" y="481663"/>
                  </a:lnTo>
                  <a:lnTo>
                    <a:pt x="987822" y="485237"/>
                  </a:lnTo>
                  <a:lnTo>
                    <a:pt x="985044" y="487620"/>
                  </a:lnTo>
                  <a:lnTo>
                    <a:pt x="982663" y="488811"/>
                  </a:lnTo>
                  <a:lnTo>
                    <a:pt x="980282" y="489605"/>
                  </a:lnTo>
                  <a:lnTo>
                    <a:pt x="978694" y="489605"/>
                  </a:lnTo>
                  <a:lnTo>
                    <a:pt x="977504" y="488811"/>
                  </a:lnTo>
                  <a:lnTo>
                    <a:pt x="975122" y="487223"/>
                  </a:lnTo>
                  <a:lnTo>
                    <a:pt x="972741" y="484840"/>
                  </a:lnTo>
                  <a:lnTo>
                    <a:pt x="970360" y="481266"/>
                  </a:lnTo>
                  <a:lnTo>
                    <a:pt x="968375" y="476898"/>
                  </a:lnTo>
                  <a:lnTo>
                    <a:pt x="966391" y="471736"/>
                  </a:lnTo>
                  <a:lnTo>
                    <a:pt x="964010" y="465780"/>
                  </a:lnTo>
                  <a:lnTo>
                    <a:pt x="962422" y="459030"/>
                  </a:lnTo>
                  <a:lnTo>
                    <a:pt x="960438" y="476104"/>
                  </a:lnTo>
                  <a:lnTo>
                    <a:pt x="957263" y="491988"/>
                  </a:lnTo>
                  <a:lnTo>
                    <a:pt x="953691" y="507871"/>
                  </a:lnTo>
                  <a:lnTo>
                    <a:pt x="949325" y="523754"/>
                  </a:lnTo>
                  <a:lnTo>
                    <a:pt x="944563" y="538844"/>
                  </a:lnTo>
                  <a:lnTo>
                    <a:pt x="939404" y="553536"/>
                  </a:lnTo>
                  <a:lnTo>
                    <a:pt x="933451" y="567434"/>
                  </a:lnTo>
                  <a:lnTo>
                    <a:pt x="927101" y="581332"/>
                  </a:lnTo>
                  <a:lnTo>
                    <a:pt x="920354" y="594435"/>
                  </a:lnTo>
                  <a:lnTo>
                    <a:pt x="912813" y="607539"/>
                  </a:lnTo>
                  <a:lnTo>
                    <a:pt x="905272" y="619849"/>
                  </a:lnTo>
                  <a:lnTo>
                    <a:pt x="896938" y="631364"/>
                  </a:lnTo>
                  <a:lnTo>
                    <a:pt x="888604" y="642880"/>
                  </a:lnTo>
                  <a:lnTo>
                    <a:pt x="879872" y="653601"/>
                  </a:lnTo>
                  <a:lnTo>
                    <a:pt x="870347" y="663925"/>
                  </a:lnTo>
                  <a:lnTo>
                    <a:pt x="861219" y="673852"/>
                  </a:lnTo>
                  <a:lnTo>
                    <a:pt x="851694" y="682985"/>
                  </a:lnTo>
                  <a:lnTo>
                    <a:pt x="841772" y="691721"/>
                  </a:lnTo>
                  <a:lnTo>
                    <a:pt x="831851" y="700060"/>
                  </a:lnTo>
                  <a:lnTo>
                    <a:pt x="821532" y="707604"/>
                  </a:lnTo>
                  <a:lnTo>
                    <a:pt x="811610" y="714752"/>
                  </a:lnTo>
                  <a:lnTo>
                    <a:pt x="801291" y="721105"/>
                  </a:lnTo>
                  <a:lnTo>
                    <a:pt x="790972" y="727062"/>
                  </a:lnTo>
                  <a:lnTo>
                    <a:pt x="780257" y="732224"/>
                  </a:lnTo>
                  <a:lnTo>
                    <a:pt x="769938" y="736989"/>
                  </a:lnTo>
                  <a:lnTo>
                    <a:pt x="759619" y="741357"/>
                  </a:lnTo>
                  <a:lnTo>
                    <a:pt x="749301" y="744533"/>
                  </a:lnTo>
                  <a:lnTo>
                    <a:pt x="738585" y="747710"/>
                  </a:lnTo>
                  <a:lnTo>
                    <a:pt x="728663" y="750093"/>
                  </a:lnTo>
                  <a:lnTo>
                    <a:pt x="718344" y="751284"/>
                  </a:lnTo>
                  <a:lnTo>
                    <a:pt x="708819" y="752475"/>
                  </a:lnTo>
                  <a:lnTo>
                    <a:pt x="698897" y="752475"/>
                  </a:lnTo>
                  <a:lnTo>
                    <a:pt x="690960" y="752475"/>
                  </a:lnTo>
                  <a:lnTo>
                    <a:pt x="683022" y="751284"/>
                  </a:lnTo>
                  <a:lnTo>
                    <a:pt x="674688" y="749695"/>
                  </a:lnTo>
                  <a:lnTo>
                    <a:pt x="665560" y="747313"/>
                  </a:lnTo>
                  <a:lnTo>
                    <a:pt x="656432" y="744136"/>
                  </a:lnTo>
                  <a:lnTo>
                    <a:pt x="646907" y="740960"/>
                  </a:lnTo>
                  <a:lnTo>
                    <a:pt x="637779" y="736195"/>
                  </a:lnTo>
                  <a:lnTo>
                    <a:pt x="628254" y="731430"/>
                  </a:lnTo>
                  <a:lnTo>
                    <a:pt x="617935" y="725870"/>
                  </a:lnTo>
                  <a:lnTo>
                    <a:pt x="608410" y="719914"/>
                  </a:lnTo>
                  <a:lnTo>
                    <a:pt x="598091" y="713561"/>
                  </a:lnTo>
                  <a:lnTo>
                    <a:pt x="588169" y="706413"/>
                  </a:lnTo>
                  <a:lnTo>
                    <a:pt x="578247" y="698471"/>
                  </a:lnTo>
                  <a:lnTo>
                    <a:pt x="568325" y="690133"/>
                  </a:lnTo>
                  <a:lnTo>
                    <a:pt x="558007" y="681397"/>
                  </a:lnTo>
                  <a:lnTo>
                    <a:pt x="548482" y="671867"/>
                  </a:lnTo>
                  <a:lnTo>
                    <a:pt x="538560" y="662734"/>
                  </a:lnTo>
                  <a:lnTo>
                    <a:pt x="529035" y="652410"/>
                  </a:lnTo>
                  <a:lnTo>
                    <a:pt x="519510" y="641688"/>
                  </a:lnTo>
                  <a:lnTo>
                    <a:pt x="509985" y="630570"/>
                  </a:lnTo>
                  <a:lnTo>
                    <a:pt x="501254" y="619452"/>
                  </a:lnTo>
                  <a:lnTo>
                    <a:pt x="492522" y="607539"/>
                  </a:lnTo>
                  <a:lnTo>
                    <a:pt x="483791" y="595230"/>
                  </a:lnTo>
                  <a:lnTo>
                    <a:pt x="475854" y="582523"/>
                  </a:lnTo>
                  <a:lnTo>
                    <a:pt x="467916" y="569419"/>
                  </a:lnTo>
                  <a:lnTo>
                    <a:pt x="460772" y="556315"/>
                  </a:lnTo>
                  <a:lnTo>
                    <a:pt x="453629" y="542417"/>
                  </a:lnTo>
                  <a:lnTo>
                    <a:pt x="447279" y="528519"/>
                  </a:lnTo>
                  <a:lnTo>
                    <a:pt x="441325" y="514224"/>
                  </a:lnTo>
                  <a:lnTo>
                    <a:pt x="435769" y="499929"/>
                  </a:lnTo>
                  <a:lnTo>
                    <a:pt x="431007" y="485237"/>
                  </a:lnTo>
                  <a:lnTo>
                    <a:pt x="426244" y="470148"/>
                  </a:lnTo>
                  <a:lnTo>
                    <a:pt x="424657" y="474913"/>
                  </a:lnTo>
                  <a:lnTo>
                    <a:pt x="422672" y="480075"/>
                  </a:lnTo>
                  <a:lnTo>
                    <a:pt x="421085" y="484046"/>
                  </a:lnTo>
                  <a:lnTo>
                    <a:pt x="419101" y="487620"/>
                  </a:lnTo>
                  <a:lnTo>
                    <a:pt x="417116" y="490399"/>
                  </a:lnTo>
                  <a:lnTo>
                    <a:pt x="414735" y="492385"/>
                  </a:lnTo>
                  <a:lnTo>
                    <a:pt x="412354" y="493576"/>
                  </a:lnTo>
                  <a:lnTo>
                    <a:pt x="410369" y="493973"/>
                  </a:lnTo>
                  <a:lnTo>
                    <a:pt x="407591" y="493576"/>
                  </a:lnTo>
                  <a:lnTo>
                    <a:pt x="405210" y="491988"/>
                  </a:lnTo>
                  <a:lnTo>
                    <a:pt x="402829" y="490002"/>
                  </a:lnTo>
                  <a:lnTo>
                    <a:pt x="400447" y="486428"/>
                  </a:lnTo>
                  <a:lnTo>
                    <a:pt x="398463" y="482855"/>
                  </a:lnTo>
                  <a:lnTo>
                    <a:pt x="396082" y="477693"/>
                  </a:lnTo>
                  <a:lnTo>
                    <a:pt x="394494" y="472133"/>
                  </a:lnTo>
                  <a:lnTo>
                    <a:pt x="392907" y="465780"/>
                  </a:lnTo>
                  <a:lnTo>
                    <a:pt x="391319" y="459030"/>
                  </a:lnTo>
                  <a:lnTo>
                    <a:pt x="390129" y="451882"/>
                  </a:lnTo>
                  <a:lnTo>
                    <a:pt x="388541" y="443940"/>
                  </a:lnTo>
                  <a:lnTo>
                    <a:pt x="387351" y="435602"/>
                  </a:lnTo>
                  <a:lnTo>
                    <a:pt x="386557" y="426469"/>
                  </a:lnTo>
                  <a:lnTo>
                    <a:pt x="386160" y="417336"/>
                  </a:lnTo>
                  <a:lnTo>
                    <a:pt x="385763" y="407409"/>
                  </a:lnTo>
                  <a:lnTo>
                    <a:pt x="385763" y="397879"/>
                  </a:lnTo>
                  <a:lnTo>
                    <a:pt x="385763" y="388349"/>
                  </a:lnTo>
                  <a:lnTo>
                    <a:pt x="386160" y="378421"/>
                  </a:lnTo>
                  <a:lnTo>
                    <a:pt x="386557" y="369288"/>
                  </a:lnTo>
                  <a:lnTo>
                    <a:pt x="387351" y="360156"/>
                  </a:lnTo>
                  <a:lnTo>
                    <a:pt x="388541" y="351817"/>
                  </a:lnTo>
                  <a:lnTo>
                    <a:pt x="390129" y="344272"/>
                  </a:lnTo>
                  <a:lnTo>
                    <a:pt x="391319" y="336728"/>
                  </a:lnTo>
                  <a:lnTo>
                    <a:pt x="392907" y="329977"/>
                  </a:lnTo>
                  <a:lnTo>
                    <a:pt x="394494" y="323624"/>
                  </a:lnTo>
                  <a:lnTo>
                    <a:pt x="396082" y="318065"/>
                  </a:lnTo>
                  <a:lnTo>
                    <a:pt x="398463" y="313697"/>
                  </a:lnTo>
                  <a:lnTo>
                    <a:pt x="400447" y="309329"/>
                  </a:lnTo>
                  <a:lnTo>
                    <a:pt x="402829" y="305755"/>
                  </a:lnTo>
                  <a:lnTo>
                    <a:pt x="405210" y="303770"/>
                  </a:lnTo>
                  <a:lnTo>
                    <a:pt x="407591" y="302181"/>
                  </a:lnTo>
                  <a:lnTo>
                    <a:pt x="410369" y="301784"/>
                  </a:lnTo>
                  <a:lnTo>
                    <a:pt x="411560" y="302181"/>
                  </a:lnTo>
                  <a:lnTo>
                    <a:pt x="413147" y="302975"/>
                  </a:lnTo>
                  <a:lnTo>
                    <a:pt x="413544" y="289872"/>
                  </a:lnTo>
                  <a:lnTo>
                    <a:pt x="414338" y="277562"/>
                  </a:lnTo>
                  <a:lnTo>
                    <a:pt x="415925" y="266444"/>
                  </a:lnTo>
                  <a:lnTo>
                    <a:pt x="418307" y="255722"/>
                  </a:lnTo>
                  <a:lnTo>
                    <a:pt x="417116" y="242222"/>
                  </a:lnTo>
                  <a:lnTo>
                    <a:pt x="415925" y="229515"/>
                  </a:lnTo>
                  <a:lnTo>
                    <a:pt x="415925" y="217205"/>
                  </a:lnTo>
                  <a:lnTo>
                    <a:pt x="416322" y="206484"/>
                  </a:lnTo>
                  <a:lnTo>
                    <a:pt x="417910" y="195763"/>
                  </a:lnTo>
                  <a:lnTo>
                    <a:pt x="419497" y="185835"/>
                  </a:lnTo>
                  <a:lnTo>
                    <a:pt x="421482" y="176305"/>
                  </a:lnTo>
                  <a:lnTo>
                    <a:pt x="424260" y="167570"/>
                  </a:lnTo>
                  <a:lnTo>
                    <a:pt x="427435" y="159628"/>
                  </a:lnTo>
                  <a:lnTo>
                    <a:pt x="431007" y="152480"/>
                  </a:lnTo>
                  <a:lnTo>
                    <a:pt x="434975" y="145730"/>
                  </a:lnTo>
                  <a:lnTo>
                    <a:pt x="439341" y="139377"/>
                  </a:lnTo>
                  <a:lnTo>
                    <a:pt x="444501" y="133420"/>
                  </a:lnTo>
                  <a:lnTo>
                    <a:pt x="449660" y="128258"/>
                  </a:lnTo>
                  <a:lnTo>
                    <a:pt x="455613" y="123890"/>
                  </a:lnTo>
                  <a:lnTo>
                    <a:pt x="461566" y="119522"/>
                  </a:lnTo>
                  <a:lnTo>
                    <a:pt x="434182" y="119919"/>
                  </a:lnTo>
                  <a:lnTo>
                    <a:pt x="413147" y="120714"/>
                  </a:lnTo>
                  <a:lnTo>
                    <a:pt x="394891" y="121508"/>
                  </a:lnTo>
                  <a:lnTo>
                    <a:pt x="401241" y="118728"/>
                  </a:lnTo>
                  <a:lnTo>
                    <a:pt x="407591" y="115154"/>
                  </a:lnTo>
                  <a:lnTo>
                    <a:pt x="420291" y="107213"/>
                  </a:lnTo>
                  <a:lnTo>
                    <a:pt x="433388" y="98477"/>
                  </a:lnTo>
                  <a:lnTo>
                    <a:pt x="446485" y="88947"/>
                  </a:lnTo>
                  <a:lnTo>
                    <a:pt x="459185" y="79814"/>
                  </a:lnTo>
                  <a:lnTo>
                    <a:pt x="471488" y="71475"/>
                  </a:lnTo>
                  <a:lnTo>
                    <a:pt x="482601" y="63931"/>
                  </a:lnTo>
                  <a:lnTo>
                    <a:pt x="488157" y="60357"/>
                  </a:lnTo>
                  <a:lnTo>
                    <a:pt x="493316" y="57577"/>
                  </a:lnTo>
                  <a:lnTo>
                    <a:pt x="507604" y="50827"/>
                  </a:lnTo>
                  <a:lnTo>
                    <a:pt x="521891" y="44473"/>
                  </a:lnTo>
                  <a:lnTo>
                    <a:pt x="536179" y="38517"/>
                  </a:lnTo>
                  <a:lnTo>
                    <a:pt x="550069" y="32958"/>
                  </a:lnTo>
                  <a:lnTo>
                    <a:pt x="563563" y="27796"/>
                  </a:lnTo>
                  <a:lnTo>
                    <a:pt x="577057" y="23428"/>
                  </a:lnTo>
                  <a:lnTo>
                    <a:pt x="590551" y="19457"/>
                  </a:lnTo>
                  <a:lnTo>
                    <a:pt x="603647" y="15883"/>
                  </a:lnTo>
                  <a:lnTo>
                    <a:pt x="616744" y="12310"/>
                  </a:lnTo>
                  <a:lnTo>
                    <a:pt x="629841" y="9927"/>
                  </a:lnTo>
                  <a:lnTo>
                    <a:pt x="642541" y="7148"/>
                  </a:lnTo>
                  <a:lnTo>
                    <a:pt x="654844" y="5162"/>
                  </a:lnTo>
                  <a:lnTo>
                    <a:pt x="666751" y="3574"/>
                  </a:lnTo>
                  <a:lnTo>
                    <a:pt x="679054" y="2382"/>
                  </a:lnTo>
                  <a:lnTo>
                    <a:pt x="690960" y="1191"/>
                  </a:lnTo>
                  <a:lnTo>
                    <a:pt x="702866" y="397"/>
                  </a:lnTo>
                  <a:lnTo>
                    <a:pt x="71397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15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089119" y="4226642"/>
            <a:ext cx="2108063" cy="882390"/>
            <a:chOff x="1068797" y="2701101"/>
            <a:chExt cx="2108063" cy="882390"/>
          </a:xfrm>
        </p:grpSpPr>
        <p:sp>
          <p:nvSpPr>
            <p:cNvPr id="36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37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cs typeface="+mn-ea"/>
                  <a:sym typeface="+mn-lt"/>
                </a:rPr>
                <a:t>标题文档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089119" y="2463406"/>
            <a:ext cx="2108063" cy="882390"/>
            <a:chOff x="1068797" y="2701101"/>
            <a:chExt cx="2108063" cy="882390"/>
          </a:xfrm>
        </p:grpSpPr>
        <p:sp>
          <p:nvSpPr>
            <p:cNvPr id="39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40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cs typeface="+mn-ea"/>
                  <a:sym typeface="+mn-lt"/>
                </a:rPr>
                <a:t>标题文档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335475" y="4226642"/>
            <a:ext cx="2108063" cy="882390"/>
            <a:chOff x="1068797" y="2701101"/>
            <a:chExt cx="2108063" cy="882390"/>
          </a:xfrm>
        </p:grpSpPr>
        <p:sp>
          <p:nvSpPr>
            <p:cNvPr id="42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43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cs typeface="+mn-ea"/>
                  <a:sym typeface="+mn-lt"/>
                </a:rPr>
                <a:t>标题文档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335475" y="2463406"/>
            <a:ext cx="2108063" cy="882390"/>
            <a:chOff x="1068797" y="2701101"/>
            <a:chExt cx="2108063" cy="882390"/>
          </a:xfrm>
        </p:grpSpPr>
        <p:sp>
          <p:nvSpPr>
            <p:cNvPr id="45" name="îśḷîḓe"/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46" name="íṧḻîďè"/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400">
                <a:spcBef>
                  <a:spcPct val="0"/>
                </a:spcBef>
                <a:defRPr/>
              </a:pPr>
              <a:r>
                <a:rPr lang="en-US" altLang="zh-CN" sz="2000" b="1" dirty="0">
                  <a:cs typeface="+mn-ea"/>
                  <a:sym typeface="+mn-lt"/>
                </a:rPr>
                <a:t>PPT</a:t>
              </a:r>
              <a:r>
                <a:rPr lang="zh-CN" altLang="en-US" sz="2000" b="1" dirty="0">
                  <a:cs typeface="+mn-ea"/>
                  <a:sym typeface="+mn-lt"/>
                </a:rPr>
                <a:t>标题文档</a:t>
              </a:r>
            </a:p>
          </p:txBody>
        </p:sp>
      </p:grpSp>
      <p:sp>
        <p:nvSpPr>
          <p:cNvPr id="47" name="文本框 1"/>
          <p:cNvSpPr txBox="1"/>
          <p:nvPr/>
        </p:nvSpPr>
        <p:spPr>
          <a:xfrm>
            <a:off x="696692" y="60839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概述：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2009599" y="2261356"/>
            <a:ext cx="1554923" cy="1938117"/>
            <a:chOff x="2285732" y="3716686"/>
            <a:chExt cx="2763946" cy="3446339"/>
          </a:xfrm>
        </p:grpSpPr>
        <p:grpSp>
          <p:nvGrpSpPr>
            <p:cNvPr id="33" name="组合 32"/>
            <p:cNvGrpSpPr/>
            <p:nvPr/>
          </p:nvGrpSpPr>
          <p:grpSpPr>
            <a:xfrm>
              <a:off x="2285732" y="3716686"/>
              <a:ext cx="2763946" cy="3446339"/>
              <a:chOff x="3295850" y="1908877"/>
              <a:chExt cx="3738030" cy="4660916"/>
            </a:xfrm>
          </p:grpSpPr>
          <p:sp>
            <p:nvSpPr>
              <p:cNvPr id="37" name="圆角矩形 36"/>
              <p:cNvSpPr/>
              <p:nvPr/>
            </p:nvSpPr>
            <p:spPr>
              <a:xfrm rot="2760000">
                <a:off x="3098889" y="2634801"/>
                <a:ext cx="4660916" cy="320906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ysClr val="windowText" lastClr="000000">
                      <a:alpha val="61000"/>
                    </a:sys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254000"/>
              </a:effectLst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" name="Freeform 5"/>
              <p:cNvSpPr/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" name="圆角矩形 38"/>
              <p:cNvSpPr/>
              <p:nvPr/>
            </p:nvSpPr>
            <p:spPr>
              <a:xfrm rot="2760000">
                <a:off x="3358628" y="2852802"/>
                <a:ext cx="3953506" cy="259256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ysClr val="windowText" lastClr="000000">
                      <a:alpha val="61000"/>
                    </a:sys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254000"/>
              </a:effectLst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0" name="Freeform 5"/>
              <p:cNvSpPr/>
              <p:nvPr/>
            </p:nvSpPr>
            <p:spPr bwMode="auto">
              <a:xfrm rot="10800000">
                <a:off x="3589407" y="2523400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E11F26"/>
              </a:solidFill>
              <a:ln w="25400">
                <a:noFill/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2728219" y="4347491"/>
              <a:ext cx="1068358" cy="984040"/>
              <a:chOff x="2711519" y="4342226"/>
              <a:chExt cx="1068358" cy="984040"/>
            </a:xfrm>
          </p:grpSpPr>
          <p:sp>
            <p:nvSpPr>
              <p:cNvPr id="35" name="文本框 26"/>
              <p:cNvSpPr txBox="1"/>
              <p:nvPr/>
            </p:nvSpPr>
            <p:spPr>
              <a:xfrm>
                <a:off x="2711519" y="4342226"/>
                <a:ext cx="1031437" cy="9010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01</a:t>
                </a:r>
                <a:endParaRPr kumimoji="0" lang="zh-CN" altLang="en-US" sz="27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" name="文本框 27"/>
              <p:cNvSpPr txBox="1"/>
              <p:nvPr/>
            </p:nvSpPr>
            <p:spPr>
              <a:xfrm>
                <a:off x="2738817" y="4957034"/>
                <a:ext cx="1041060" cy="3692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76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STEP</a:t>
                </a:r>
                <a:endParaRPr kumimoji="0" lang="zh-CN" altLang="en-US" sz="76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6430529" y="2220625"/>
            <a:ext cx="1549565" cy="1938117"/>
            <a:chOff x="3885937" y="2769115"/>
            <a:chExt cx="2754422" cy="3446339"/>
          </a:xfrm>
        </p:grpSpPr>
        <p:grpSp>
          <p:nvGrpSpPr>
            <p:cNvPr id="42" name="组合 41"/>
            <p:cNvGrpSpPr/>
            <p:nvPr/>
          </p:nvGrpSpPr>
          <p:grpSpPr>
            <a:xfrm>
              <a:off x="3885937" y="2769115"/>
              <a:ext cx="2754422" cy="3446339"/>
              <a:chOff x="3295850" y="1895995"/>
              <a:chExt cx="3725149" cy="4660916"/>
            </a:xfrm>
          </p:grpSpPr>
          <p:sp>
            <p:nvSpPr>
              <p:cNvPr id="46" name="圆角矩形 45"/>
              <p:cNvSpPr/>
              <p:nvPr/>
            </p:nvSpPr>
            <p:spPr>
              <a:xfrm rot="2760000">
                <a:off x="3086007" y="2621919"/>
                <a:ext cx="4660916" cy="3209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ysClr val="windowText" lastClr="000000">
                      <a:alpha val="61000"/>
                    </a:sys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254000"/>
              </a:effectLst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7" name="Freeform 5"/>
              <p:cNvSpPr/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8" name="圆角矩形 47"/>
              <p:cNvSpPr/>
              <p:nvPr/>
            </p:nvSpPr>
            <p:spPr>
              <a:xfrm rot="2760000">
                <a:off x="3384391" y="2878566"/>
                <a:ext cx="3953506" cy="259256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ysClr val="windowText" lastClr="000000">
                      <a:alpha val="61000"/>
                    </a:sys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254000"/>
              </a:effectLst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E11F26"/>
              </a:solidFill>
              <a:ln w="25400">
                <a:noFill/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4352303" y="3414855"/>
              <a:ext cx="1045498" cy="984040"/>
              <a:chOff x="2734379" y="4342226"/>
              <a:chExt cx="1045498" cy="984040"/>
            </a:xfrm>
          </p:grpSpPr>
          <p:sp>
            <p:nvSpPr>
              <p:cNvPr id="44" name="文本框 32"/>
              <p:cNvSpPr txBox="1"/>
              <p:nvPr/>
            </p:nvSpPr>
            <p:spPr>
              <a:xfrm>
                <a:off x="2734379" y="4342226"/>
                <a:ext cx="1031437" cy="9010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03</a:t>
                </a:r>
                <a:endParaRPr kumimoji="0" lang="zh-CN" altLang="en-US" sz="27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5" name="文本框 33"/>
              <p:cNvSpPr txBox="1"/>
              <p:nvPr/>
            </p:nvSpPr>
            <p:spPr>
              <a:xfrm>
                <a:off x="2738817" y="4957034"/>
                <a:ext cx="1041060" cy="3692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76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STEP</a:t>
                </a:r>
                <a:endParaRPr kumimoji="0" lang="zh-CN" altLang="en-US" sz="76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4172871" y="2261355"/>
            <a:ext cx="1549565" cy="1938117"/>
            <a:chOff x="5489223" y="1837839"/>
            <a:chExt cx="2754422" cy="3446339"/>
          </a:xfrm>
        </p:grpSpPr>
        <p:grpSp>
          <p:nvGrpSpPr>
            <p:cNvPr id="51" name="组合 50"/>
            <p:cNvGrpSpPr/>
            <p:nvPr/>
          </p:nvGrpSpPr>
          <p:grpSpPr>
            <a:xfrm>
              <a:off x="5489223" y="1837839"/>
              <a:ext cx="2754422" cy="3446339"/>
              <a:chOff x="3295850" y="1895995"/>
              <a:chExt cx="3725149" cy="4660916"/>
            </a:xfrm>
          </p:grpSpPr>
          <p:sp>
            <p:nvSpPr>
              <p:cNvPr id="55" name="圆角矩形 54"/>
              <p:cNvSpPr/>
              <p:nvPr/>
            </p:nvSpPr>
            <p:spPr>
              <a:xfrm rot="2760000">
                <a:off x="3086007" y="2621919"/>
                <a:ext cx="4660916" cy="3209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ysClr val="windowText" lastClr="000000">
                      <a:alpha val="61000"/>
                    </a:sys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254000"/>
              </a:effectLst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6" name="Freeform 5"/>
              <p:cNvSpPr/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7" name="圆角矩形 56"/>
              <p:cNvSpPr/>
              <p:nvPr/>
            </p:nvSpPr>
            <p:spPr>
              <a:xfrm rot="2760000">
                <a:off x="3371510" y="2878566"/>
                <a:ext cx="3953505" cy="259256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ysClr val="windowText" lastClr="000000">
                      <a:alpha val="61000"/>
                    </a:sys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254000"/>
              </a:effectLst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8" name="Freeform 5"/>
              <p:cNvSpPr/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20B2AA"/>
              </a:solidFill>
              <a:ln w="25400">
                <a:noFill/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5937544" y="2483578"/>
              <a:ext cx="1045498" cy="984040"/>
              <a:chOff x="2734379" y="4342226"/>
              <a:chExt cx="1045498" cy="984040"/>
            </a:xfrm>
          </p:grpSpPr>
          <p:sp>
            <p:nvSpPr>
              <p:cNvPr id="53" name="文本框 35"/>
              <p:cNvSpPr txBox="1"/>
              <p:nvPr/>
            </p:nvSpPr>
            <p:spPr>
              <a:xfrm>
                <a:off x="2734379" y="4342226"/>
                <a:ext cx="1031437" cy="9010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02</a:t>
                </a:r>
                <a:endParaRPr kumimoji="0" lang="zh-CN" altLang="en-US" sz="27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4" name="文本框 36"/>
              <p:cNvSpPr txBox="1"/>
              <p:nvPr/>
            </p:nvSpPr>
            <p:spPr>
              <a:xfrm>
                <a:off x="2738817" y="4957034"/>
                <a:ext cx="1041060" cy="3692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76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STEP</a:t>
                </a:r>
                <a:endParaRPr kumimoji="0" lang="zh-CN" altLang="en-US" sz="76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8645805" y="2246995"/>
            <a:ext cx="1549565" cy="1938117"/>
            <a:chOff x="7094696" y="911444"/>
            <a:chExt cx="2754422" cy="3446339"/>
          </a:xfrm>
        </p:grpSpPr>
        <p:grpSp>
          <p:nvGrpSpPr>
            <p:cNvPr id="60" name="组合 59"/>
            <p:cNvGrpSpPr/>
            <p:nvPr/>
          </p:nvGrpSpPr>
          <p:grpSpPr>
            <a:xfrm>
              <a:off x="7094696" y="911444"/>
              <a:ext cx="2754422" cy="3446339"/>
              <a:chOff x="3295850" y="1895995"/>
              <a:chExt cx="3725149" cy="4660916"/>
            </a:xfrm>
          </p:grpSpPr>
          <p:sp>
            <p:nvSpPr>
              <p:cNvPr id="64" name="圆角矩形 63"/>
              <p:cNvSpPr/>
              <p:nvPr/>
            </p:nvSpPr>
            <p:spPr>
              <a:xfrm rot="2760000">
                <a:off x="3086007" y="2621919"/>
                <a:ext cx="4660916" cy="3209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ysClr val="windowText" lastClr="000000">
                      <a:alpha val="61000"/>
                    </a:sys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254000"/>
              </a:effectLst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5" name="Freeform 5"/>
              <p:cNvSpPr/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6" name="圆角矩形 65"/>
              <p:cNvSpPr/>
              <p:nvPr/>
            </p:nvSpPr>
            <p:spPr>
              <a:xfrm rot="2760000">
                <a:off x="3371510" y="2878566"/>
                <a:ext cx="3953505" cy="259256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ysClr val="windowText" lastClr="000000">
                      <a:alpha val="61000"/>
                    </a:sys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254000"/>
              </a:effectLst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7" name="Freeform 5"/>
              <p:cNvSpPr/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20B2AA"/>
              </a:solidFill>
              <a:ln w="25400">
                <a:noFill/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51435" tIns="25717" rIns="51435" bIns="25717" numCol="1" anchor="t" anchorCtr="0" compatLnSpc="1"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6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7551706" y="1553014"/>
              <a:ext cx="1045498" cy="984040"/>
              <a:chOff x="2734379" y="4342226"/>
              <a:chExt cx="1045498" cy="984040"/>
            </a:xfrm>
          </p:grpSpPr>
          <p:sp>
            <p:nvSpPr>
              <p:cNvPr id="62" name="文本框 38"/>
              <p:cNvSpPr txBox="1"/>
              <p:nvPr/>
            </p:nvSpPr>
            <p:spPr>
              <a:xfrm>
                <a:off x="2734379" y="4342226"/>
                <a:ext cx="1031437" cy="9010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04</a:t>
                </a:r>
                <a:endParaRPr kumimoji="0" lang="zh-CN" altLang="en-US" sz="27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3" name="文本框 39"/>
              <p:cNvSpPr txBox="1"/>
              <p:nvPr/>
            </p:nvSpPr>
            <p:spPr>
              <a:xfrm>
                <a:off x="2738817" y="4957034"/>
                <a:ext cx="1041060" cy="3692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76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STEP</a:t>
                </a:r>
                <a:endParaRPr kumimoji="0" lang="zh-CN" altLang="en-US" sz="76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80" name="ïšḷiďé"/>
          <p:cNvSpPr/>
          <p:nvPr/>
        </p:nvSpPr>
        <p:spPr bwMode="auto">
          <a:xfrm>
            <a:off x="1447546" y="4257508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81" name="ïṡḻíḍê"/>
          <p:cNvSpPr txBox="1"/>
          <p:nvPr/>
        </p:nvSpPr>
        <p:spPr bwMode="auto">
          <a:xfrm>
            <a:off x="1447546" y="3869910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400">
              <a:spcBef>
                <a:spcPct val="0"/>
              </a:spcBef>
              <a:defRPr/>
            </a:pPr>
            <a:r>
              <a:rPr lang="en-US" altLang="zh-CN" sz="2000" b="1" dirty="0">
                <a:cs typeface="+mn-ea"/>
                <a:sym typeface="+mn-lt"/>
              </a:rPr>
              <a:t>PPT</a:t>
            </a:r>
            <a:r>
              <a:rPr lang="zh-CN" altLang="en-US" sz="2000" b="1" dirty="0">
                <a:cs typeface="+mn-ea"/>
                <a:sym typeface="+mn-lt"/>
              </a:rPr>
              <a:t>标题文档</a:t>
            </a:r>
          </a:p>
        </p:txBody>
      </p:sp>
      <p:sp>
        <p:nvSpPr>
          <p:cNvPr id="82" name="ïšḷiďé"/>
          <p:cNvSpPr/>
          <p:nvPr/>
        </p:nvSpPr>
        <p:spPr bwMode="auto">
          <a:xfrm>
            <a:off x="3725079" y="4257508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83" name="ïṡḻíḍê"/>
          <p:cNvSpPr txBox="1"/>
          <p:nvPr/>
        </p:nvSpPr>
        <p:spPr bwMode="auto">
          <a:xfrm>
            <a:off x="3725079" y="3869910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400">
              <a:spcBef>
                <a:spcPct val="0"/>
              </a:spcBef>
              <a:defRPr/>
            </a:pPr>
            <a:r>
              <a:rPr lang="en-US" altLang="zh-CN" sz="2000" b="1" dirty="0">
                <a:cs typeface="+mn-ea"/>
                <a:sym typeface="+mn-lt"/>
              </a:rPr>
              <a:t>PPT</a:t>
            </a:r>
            <a:r>
              <a:rPr lang="zh-CN" altLang="en-US" sz="2000" b="1" dirty="0">
                <a:cs typeface="+mn-ea"/>
                <a:sym typeface="+mn-lt"/>
              </a:rPr>
              <a:t>标题文档</a:t>
            </a:r>
          </a:p>
        </p:txBody>
      </p:sp>
      <p:sp>
        <p:nvSpPr>
          <p:cNvPr id="84" name="ïšḷiďé"/>
          <p:cNvSpPr/>
          <p:nvPr/>
        </p:nvSpPr>
        <p:spPr bwMode="auto">
          <a:xfrm>
            <a:off x="6002612" y="4257508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85" name="ïṡḻíḍê"/>
          <p:cNvSpPr txBox="1"/>
          <p:nvPr/>
        </p:nvSpPr>
        <p:spPr bwMode="auto">
          <a:xfrm>
            <a:off x="6002612" y="3869910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400">
              <a:spcBef>
                <a:spcPct val="0"/>
              </a:spcBef>
              <a:defRPr/>
            </a:pPr>
            <a:r>
              <a:rPr lang="en-US" altLang="zh-CN" sz="2000" b="1" dirty="0">
                <a:cs typeface="+mn-ea"/>
                <a:sym typeface="+mn-lt"/>
              </a:rPr>
              <a:t>PPT</a:t>
            </a:r>
            <a:r>
              <a:rPr lang="zh-CN" altLang="en-US" sz="2000" b="1" dirty="0">
                <a:cs typeface="+mn-ea"/>
                <a:sym typeface="+mn-lt"/>
              </a:rPr>
              <a:t>标题文档</a:t>
            </a:r>
          </a:p>
        </p:txBody>
      </p:sp>
      <p:sp>
        <p:nvSpPr>
          <p:cNvPr id="86" name="ïšḷiďé"/>
          <p:cNvSpPr/>
          <p:nvPr/>
        </p:nvSpPr>
        <p:spPr bwMode="auto">
          <a:xfrm>
            <a:off x="8280145" y="4257508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87" name="ïṡḻíḍê"/>
          <p:cNvSpPr txBox="1"/>
          <p:nvPr/>
        </p:nvSpPr>
        <p:spPr bwMode="auto">
          <a:xfrm>
            <a:off x="8280145" y="3869910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400">
              <a:spcBef>
                <a:spcPct val="0"/>
              </a:spcBef>
              <a:defRPr/>
            </a:pPr>
            <a:r>
              <a:rPr lang="en-US" altLang="zh-CN" sz="2000" b="1" dirty="0">
                <a:cs typeface="+mn-ea"/>
                <a:sym typeface="+mn-lt"/>
              </a:rPr>
              <a:t>PPT</a:t>
            </a:r>
            <a:r>
              <a:rPr lang="zh-CN" altLang="en-US" sz="2000" b="1" dirty="0">
                <a:cs typeface="+mn-ea"/>
                <a:sym typeface="+mn-lt"/>
              </a:rPr>
              <a:t>标题文档</a:t>
            </a:r>
          </a:p>
        </p:txBody>
      </p:sp>
      <p:sp>
        <p:nvSpPr>
          <p:cNvPr id="68" name="文本框 1"/>
          <p:cNvSpPr txBox="1"/>
          <p:nvPr/>
        </p:nvSpPr>
        <p:spPr>
          <a:xfrm>
            <a:off x="696692" y="60839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概述：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2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2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40000" fill="hold" nodeType="withEffect" p14:presetBounceEnd="4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40000" fill="hold" nodeType="withEffect" p14:presetBounceEnd="4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2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2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4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4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3npqfc2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4450</Words>
  <Application>Microsoft Office PowerPoint</Application>
  <PresentationFormat>宽屏</PresentationFormat>
  <Paragraphs>252</Paragraphs>
  <Slides>20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DFGothic-EB</vt:lpstr>
      <vt:lpstr>宋体</vt:lpstr>
      <vt:lpstr>微软雅黑</vt:lpstr>
      <vt:lpstr>Arial</vt:lpstr>
      <vt:lpstr>Calibri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51PPT模板网</cp:keywords>
  <dc:description>www.51pptmoban.com</dc:description>
  <cp:lastModifiedBy>阳光 男孩</cp:lastModifiedBy>
  <cp:revision>10</cp:revision>
  <dcterms:created xsi:type="dcterms:W3CDTF">2019-06-30T02:00:00Z</dcterms:created>
  <dcterms:modified xsi:type="dcterms:W3CDTF">2020-05-17T11:36:03Z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2052-11.1.0.8806</vt:lpwstr>
  </property>
</Properties>
</file>