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753" r:id="rId2"/>
    <p:sldId id="754" r:id="rId3"/>
    <p:sldId id="713" r:id="rId4"/>
    <p:sldId id="733" r:id="rId5"/>
    <p:sldId id="729" r:id="rId6"/>
    <p:sldId id="730" r:id="rId7"/>
    <p:sldId id="723" r:id="rId8"/>
    <p:sldId id="732" r:id="rId9"/>
    <p:sldId id="717" r:id="rId10"/>
    <p:sldId id="731" r:id="rId11"/>
    <p:sldId id="735" r:id="rId12"/>
    <p:sldId id="752" r:id="rId13"/>
    <p:sldId id="700" r:id="rId14"/>
    <p:sldId id="755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32" userDrawn="1">
          <p15:clr>
            <a:srgbClr val="A4A3A4"/>
          </p15:clr>
        </p15:guide>
        <p15:guide id="4" pos="7514" userDrawn="1">
          <p15:clr>
            <a:srgbClr val="A4A3A4"/>
          </p15:clr>
        </p15:guide>
        <p15:guide id="5" pos="143" userDrawn="1">
          <p15:clr>
            <a:srgbClr val="A4A3A4"/>
          </p15:clr>
        </p15:guide>
        <p15:guide id="6" pos="74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7"/>
    <a:srgbClr val="2674FF"/>
    <a:srgbClr val="FECC3B"/>
    <a:srgbClr val="235EBF"/>
    <a:srgbClr val="32D0F7"/>
    <a:srgbClr val="FFC631"/>
    <a:srgbClr val="E28C41"/>
    <a:srgbClr val="FDBC23"/>
    <a:srgbClr val="FDFFFE"/>
    <a:srgbClr val="418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1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300" y="84"/>
      </p:cViewPr>
      <p:guideLst>
        <p:guide pos="3840"/>
        <p:guide orient="horz" pos="232"/>
        <p:guide pos="7514"/>
        <p:guide pos="143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FF7B5-31EF-4B31-8B3A-C6D7134586D2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7D241-3767-41B5-B8D1-FAD1F98440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78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4D6E517-F1C5-4107-A082-36744F956C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83A2108-787B-47F1-BC79-1B755D1B73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0DAD1A0-0D00-4E82-87D0-A0B2CE6E0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819757D-4260-4D01-BAC5-F9B31E9C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C7F14F4-80ED-4CDC-A1E7-F0E8A11AA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088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1934B9-4213-4B71-87F9-43C818289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718093D-26F2-4157-A18D-8ECB6F87FA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F53C3BF-8350-4344-B19E-775CA39FE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9DB063F-FE0A-4FC8-8661-4DC183387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1175A7C-7AC8-4106-8EF5-BDF120C31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050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28D46F6-817F-4E40-BA88-C8F7FBDEBA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1D14619-026D-4E0E-958E-6573FD4270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9921F8-378B-4AFD-B8FC-277FE0D5A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F53DC8-E5BB-4B1E-A001-BAF011C0B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F019700-CB95-409A-B82D-EE0478168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31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1FEE97-6C9C-4546-BC52-9002AA7FF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445CAA7-11C9-4FB6-BABE-CC4DCDB2A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2F49057-99CC-4DEF-B5E7-A794652C9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0169578-183B-4E73-B247-FF8B2D6A24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CC88DB1-CB93-483A-A063-0369C5563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30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BE6301-89F4-4FC9-B6F1-8B98604E5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CADAE9-3954-405E-B9B9-99F0E0A46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4FCC5A1-DF85-4FEE-A879-F8B944660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4FF64F8-6F89-4E05-99F5-5E1B752C7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05E52A4-36D7-4E20-BD7D-CA612637DF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321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8F51E18-D76F-427D-B2D1-05475D52F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1DF093-1A87-4C6B-8818-4014950A6A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72CA54A-4528-4B05-9E82-1EA0C0EF6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F04FE83-B1FC-40A7-9CD7-AD8C131D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2517D91-5A0B-408F-A5C9-D34EA7B53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1497AA1-64B5-4150-B8B8-AD21C33E1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42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E3DA1E-59B3-46EB-9000-DF458E15F8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CA68A1C-6CE7-4603-BAF9-5956138DB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A13FCB1-32AC-41E5-871C-FDE800721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9C3A172-8E4F-461A-8E2D-EDDA9A7B96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6DFA768F-AF15-4BBA-8E42-F94C9A9D4D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C07728AB-27BB-40D8-BB8C-AECED8821E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759FF320-7E2E-4A29-8EF0-7E67A6CCB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2C7C794F-9CAA-4BBF-A2DA-12F1FBAA4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10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AB4AED-3D0B-418E-AC82-0C1C40F98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A0B7F49-F9B5-4A9B-88E1-8BC9F8EC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80FBC7BC-A1E1-4321-9892-31FF415C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4250B00-A248-4071-9EE4-037EB872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09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909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420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ED8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91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738F10D-1B07-4FC6-8D98-94FA850C02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7BBC8C9-704E-40C5-BC7A-30B0A8782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ADA03B6-C40B-4550-9583-EF7A16D86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067E4-9DEC-4E15-AF80-4751BC6A0EE0}" type="datetimeFigureOut">
              <a:rPr lang="zh-CN" altLang="en-US" smtClean="0"/>
              <a:t>2020/5/19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630DADA-020A-483D-9D56-DF87032E94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1F36F4B-5BB6-4F4C-AF4D-8E48AC8AA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8FF58-8B61-43A3-A937-2158E00B5F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97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dawendonggeP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2A17F2A9-DB1B-4930-B6D6-025B444038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2537AC43-C61F-456B-9BA6-D912AC49715D}"/>
              </a:ext>
            </a:extLst>
          </p:cNvPr>
          <p:cNvSpPr/>
          <p:nvPr/>
        </p:nvSpPr>
        <p:spPr>
          <a:xfrm>
            <a:off x="-17788" y="0"/>
            <a:ext cx="12202195" cy="6858000"/>
          </a:xfrm>
          <a:prstGeom prst="rect">
            <a:avLst/>
          </a:prstGeom>
          <a:gradFill>
            <a:gsLst>
              <a:gs pos="0">
                <a:srgbClr val="2674FF">
                  <a:alpha val="78000"/>
                </a:srgbClr>
              </a:gs>
              <a:gs pos="100000">
                <a:srgbClr val="005AF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D49606C2-F048-4A7C-AC2D-45F85B0746F5}"/>
              </a:ext>
            </a:extLst>
          </p:cNvPr>
          <p:cNvSpPr txBox="1"/>
          <p:nvPr/>
        </p:nvSpPr>
        <p:spPr>
          <a:xfrm>
            <a:off x="2314000" y="2649135"/>
            <a:ext cx="7637027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en-US" altLang="zh-CN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10</a:t>
            </a:r>
            <a:r>
              <a:rPr lang="zh-CN" altLang="en-US" sz="72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种实用人物介绍</a:t>
            </a:r>
            <a:endParaRPr lang="en-US" altLang="zh-CN" sz="7200" dirty="0">
              <a:solidFill>
                <a:prstClr val="white"/>
              </a:solidFill>
              <a:effectLst>
                <a:outerShdw blurRad="63500" dist="101600" dir="2700000" algn="tl" rotWithShape="0">
                  <a:prstClr val="black">
                    <a:alpha val="20000"/>
                  </a:prstClr>
                </a:outerShdw>
              </a:effectLst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  <a:p>
            <a:pPr algn="ctr" defTabSz="685800"/>
            <a:r>
              <a:rPr lang="en-US" altLang="zh-CN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PPT</a:t>
            </a:r>
            <a:r>
              <a:rPr lang="zh-CN" altLang="en-US" sz="6000" dirty="0">
                <a:solidFill>
                  <a:prstClr val="white"/>
                </a:solidFill>
                <a:effectLst>
                  <a:outerShdw blurRad="63500" dist="101600" dir="2700000" algn="tl" rotWithShape="0">
                    <a:prstClr val="black">
                      <a:alpha val="2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模板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0596CDB-1E99-491B-A59E-EC930FFC9558}"/>
              </a:ext>
            </a:extLst>
          </p:cNvPr>
          <p:cNvGrpSpPr/>
          <p:nvPr/>
        </p:nvGrpSpPr>
        <p:grpSpPr>
          <a:xfrm>
            <a:off x="4768084" y="1277967"/>
            <a:ext cx="2728858" cy="1189014"/>
            <a:chOff x="3211014" y="782861"/>
            <a:chExt cx="5842998" cy="2545903"/>
          </a:xfrm>
        </p:grpSpPr>
        <p:sp>
          <p:nvSpPr>
            <p:cNvPr id="7" name="PA-文本框 38">
              <a:extLst>
                <a:ext uri="{FF2B5EF4-FFF2-40B4-BE49-F238E27FC236}">
                  <a16:creationId xmlns:a16="http://schemas.microsoft.com/office/drawing/2014/main" xmlns="" id="{29085FEF-2595-4D6B-8DFF-833D4FB130FC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642056" y="1972939"/>
              <a:ext cx="1360799" cy="257049"/>
            </a:xfrm>
            <a:custGeom>
              <a:avLst/>
              <a:gdLst/>
              <a:ahLst/>
              <a:cxnLst/>
              <a:rect l="l" t="t" r="r" b="b"/>
              <a:pathLst>
                <a:path w="976322" h="184423">
                  <a:moveTo>
                    <a:pt x="451456" y="140417"/>
                  </a:moveTo>
                  <a:lnTo>
                    <a:pt x="458257" y="151619"/>
                  </a:lnTo>
                  <a:cubicBezTo>
                    <a:pt x="455056" y="153752"/>
                    <a:pt x="451056" y="156153"/>
                    <a:pt x="446255" y="158820"/>
                  </a:cubicBezTo>
                  <a:cubicBezTo>
                    <a:pt x="441455" y="161487"/>
                    <a:pt x="436454" y="164087"/>
                    <a:pt x="431253" y="166621"/>
                  </a:cubicBezTo>
                  <a:cubicBezTo>
                    <a:pt x="426053" y="169154"/>
                    <a:pt x="420952" y="171521"/>
                    <a:pt x="415951" y="173721"/>
                  </a:cubicBezTo>
                  <a:cubicBezTo>
                    <a:pt x="410951" y="175922"/>
                    <a:pt x="406717" y="177622"/>
                    <a:pt x="403250" y="178822"/>
                  </a:cubicBezTo>
                  <a:lnTo>
                    <a:pt x="397449" y="166821"/>
                  </a:lnTo>
                  <a:cubicBezTo>
                    <a:pt x="400783" y="165620"/>
                    <a:pt x="404917" y="163987"/>
                    <a:pt x="409851" y="161920"/>
                  </a:cubicBezTo>
                  <a:cubicBezTo>
                    <a:pt x="414785" y="159853"/>
                    <a:pt x="419819" y="157553"/>
                    <a:pt x="424953" y="155019"/>
                  </a:cubicBezTo>
                  <a:cubicBezTo>
                    <a:pt x="430087" y="152486"/>
                    <a:pt x="435021" y="149952"/>
                    <a:pt x="439754" y="147418"/>
                  </a:cubicBezTo>
                  <a:cubicBezTo>
                    <a:pt x="444488" y="144885"/>
                    <a:pt x="448389" y="142551"/>
                    <a:pt x="451456" y="140417"/>
                  </a:cubicBezTo>
                  <a:close/>
                  <a:moveTo>
                    <a:pt x="518064" y="140017"/>
                  </a:moveTo>
                  <a:cubicBezTo>
                    <a:pt x="521665" y="141217"/>
                    <a:pt x="526099" y="142918"/>
                    <a:pt x="531366" y="145118"/>
                  </a:cubicBezTo>
                  <a:cubicBezTo>
                    <a:pt x="536633" y="147318"/>
                    <a:pt x="542034" y="149685"/>
                    <a:pt x="547568" y="152219"/>
                  </a:cubicBezTo>
                  <a:cubicBezTo>
                    <a:pt x="553102" y="154752"/>
                    <a:pt x="558403" y="157319"/>
                    <a:pt x="563470" y="159920"/>
                  </a:cubicBezTo>
                  <a:cubicBezTo>
                    <a:pt x="568537" y="162520"/>
                    <a:pt x="572804" y="164887"/>
                    <a:pt x="576272" y="167021"/>
                  </a:cubicBezTo>
                  <a:lnTo>
                    <a:pt x="571071" y="180222"/>
                  </a:lnTo>
                  <a:cubicBezTo>
                    <a:pt x="566537" y="177422"/>
                    <a:pt x="561570" y="174555"/>
                    <a:pt x="556169" y="171621"/>
                  </a:cubicBezTo>
                  <a:cubicBezTo>
                    <a:pt x="550768" y="168688"/>
                    <a:pt x="545401" y="165921"/>
                    <a:pt x="540067" y="163320"/>
                  </a:cubicBezTo>
                  <a:cubicBezTo>
                    <a:pt x="534733" y="160720"/>
                    <a:pt x="529599" y="158420"/>
                    <a:pt x="524665" y="156419"/>
                  </a:cubicBezTo>
                  <a:cubicBezTo>
                    <a:pt x="519731" y="154419"/>
                    <a:pt x="515464" y="152819"/>
                    <a:pt x="511864" y="151619"/>
                  </a:cubicBezTo>
                  <a:close/>
                  <a:moveTo>
                    <a:pt x="477259" y="77409"/>
                  </a:moveTo>
                  <a:lnTo>
                    <a:pt x="480860" y="81210"/>
                  </a:lnTo>
                  <a:cubicBezTo>
                    <a:pt x="476992" y="84010"/>
                    <a:pt x="473159" y="86477"/>
                    <a:pt x="469358" y="88611"/>
                  </a:cubicBezTo>
                  <a:cubicBezTo>
                    <a:pt x="465558" y="90744"/>
                    <a:pt x="461524" y="92945"/>
                    <a:pt x="457257" y="95212"/>
                  </a:cubicBezTo>
                  <a:cubicBezTo>
                    <a:pt x="459790" y="95078"/>
                    <a:pt x="462924" y="94978"/>
                    <a:pt x="466658" y="94912"/>
                  </a:cubicBezTo>
                  <a:cubicBezTo>
                    <a:pt x="470392" y="94845"/>
                    <a:pt x="474259" y="94745"/>
                    <a:pt x="478259" y="94612"/>
                  </a:cubicBezTo>
                  <a:cubicBezTo>
                    <a:pt x="482260" y="94478"/>
                    <a:pt x="486160" y="94378"/>
                    <a:pt x="489961" y="94312"/>
                  </a:cubicBezTo>
                  <a:cubicBezTo>
                    <a:pt x="493761" y="94245"/>
                    <a:pt x="497062" y="94212"/>
                    <a:pt x="499862" y="94212"/>
                  </a:cubicBezTo>
                  <a:cubicBezTo>
                    <a:pt x="505463" y="91145"/>
                    <a:pt x="510563" y="88177"/>
                    <a:pt x="515164" y="85310"/>
                  </a:cubicBezTo>
                  <a:cubicBezTo>
                    <a:pt x="519765" y="82443"/>
                    <a:pt x="523932" y="79810"/>
                    <a:pt x="527665" y="77409"/>
                  </a:cubicBezTo>
                  <a:close/>
                  <a:moveTo>
                    <a:pt x="250031" y="46006"/>
                  </a:moveTo>
                  <a:cubicBezTo>
                    <a:pt x="254031" y="60674"/>
                    <a:pt x="259132" y="73676"/>
                    <a:pt x="265333" y="85010"/>
                  </a:cubicBezTo>
                  <a:cubicBezTo>
                    <a:pt x="271533" y="96345"/>
                    <a:pt x="279168" y="106546"/>
                    <a:pt x="288236" y="115614"/>
                  </a:cubicBezTo>
                  <a:cubicBezTo>
                    <a:pt x="297037" y="106413"/>
                    <a:pt x="304238" y="96178"/>
                    <a:pt x="309838" y="84910"/>
                  </a:cubicBezTo>
                  <a:cubicBezTo>
                    <a:pt x="315439" y="73642"/>
                    <a:pt x="319973" y="60674"/>
                    <a:pt x="323440" y="46006"/>
                  </a:cubicBezTo>
                  <a:close/>
                  <a:moveTo>
                    <a:pt x="887310" y="37404"/>
                  </a:moveTo>
                  <a:lnTo>
                    <a:pt x="901712" y="41205"/>
                  </a:lnTo>
                  <a:cubicBezTo>
                    <a:pt x="900512" y="44005"/>
                    <a:pt x="899212" y="46906"/>
                    <a:pt x="897812" y="49906"/>
                  </a:cubicBezTo>
                  <a:cubicBezTo>
                    <a:pt x="896412" y="52906"/>
                    <a:pt x="894978" y="55940"/>
                    <a:pt x="893511" y="59007"/>
                  </a:cubicBezTo>
                  <a:lnTo>
                    <a:pt x="966920" y="59007"/>
                  </a:lnTo>
                  <a:lnTo>
                    <a:pt x="966920" y="72609"/>
                  </a:lnTo>
                  <a:lnTo>
                    <a:pt x="886710" y="72609"/>
                  </a:lnTo>
                  <a:cubicBezTo>
                    <a:pt x="883643" y="78343"/>
                    <a:pt x="880610" y="83910"/>
                    <a:pt x="877609" y="89311"/>
                  </a:cubicBezTo>
                  <a:cubicBezTo>
                    <a:pt x="874609" y="94712"/>
                    <a:pt x="871708" y="99679"/>
                    <a:pt x="868908" y="104213"/>
                  </a:cubicBezTo>
                  <a:lnTo>
                    <a:pt x="902512" y="104213"/>
                  </a:lnTo>
                  <a:lnTo>
                    <a:pt x="902512" y="80410"/>
                  </a:lnTo>
                  <a:lnTo>
                    <a:pt x="917314" y="80810"/>
                  </a:lnTo>
                  <a:lnTo>
                    <a:pt x="917314" y="104213"/>
                  </a:lnTo>
                  <a:lnTo>
                    <a:pt x="962920" y="104213"/>
                  </a:lnTo>
                  <a:lnTo>
                    <a:pt x="962920" y="117414"/>
                  </a:lnTo>
                  <a:lnTo>
                    <a:pt x="917314" y="117414"/>
                  </a:lnTo>
                  <a:lnTo>
                    <a:pt x="917314" y="138817"/>
                  </a:lnTo>
                  <a:lnTo>
                    <a:pt x="976322" y="138817"/>
                  </a:lnTo>
                  <a:lnTo>
                    <a:pt x="976322" y="152419"/>
                  </a:lnTo>
                  <a:lnTo>
                    <a:pt x="917314" y="152419"/>
                  </a:lnTo>
                  <a:lnTo>
                    <a:pt x="917314" y="182823"/>
                  </a:lnTo>
                  <a:lnTo>
                    <a:pt x="902512" y="182823"/>
                  </a:lnTo>
                  <a:lnTo>
                    <a:pt x="902512" y="152419"/>
                  </a:lnTo>
                  <a:lnTo>
                    <a:pt x="837904" y="152419"/>
                  </a:lnTo>
                  <a:lnTo>
                    <a:pt x="837904" y="138817"/>
                  </a:lnTo>
                  <a:lnTo>
                    <a:pt x="902512" y="138817"/>
                  </a:lnTo>
                  <a:lnTo>
                    <a:pt x="902512" y="117414"/>
                  </a:lnTo>
                  <a:lnTo>
                    <a:pt x="852506" y="117414"/>
                  </a:lnTo>
                  <a:lnTo>
                    <a:pt x="852506" y="104213"/>
                  </a:lnTo>
                  <a:cubicBezTo>
                    <a:pt x="855440" y="99679"/>
                    <a:pt x="858440" y="94712"/>
                    <a:pt x="861507" y="89311"/>
                  </a:cubicBezTo>
                  <a:cubicBezTo>
                    <a:pt x="864574" y="83910"/>
                    <a:pt x="867641" y="78343"/>
                    <a:pt x="870708" y="72609"/>
                  </a:cubicBezTo>
                  <a:lnTo>
                    <a:pt x="842105" y="72609"/>
                  </a:lnTo>
                  <a:lnTo>
                    <a:pt x="842105" y="59007"/>
                  </a:lnTo>
                  <a:lnTo>
                    <a:pt x="877509" y="59007"/>
                  </a:lnTo>
                  <a:cubicBezTo>
                    <a:pt x="879376" y="55140"/>
                    <a:pt x="881143" y="51406"/>
                    <a:pt x="882810" y="47806"/>
                  </a:cubicBezTo>
                  <a:cubicBezTo>
                    <a:pt x="884477" y="44205"/>
                    <a:pt x="885977" y="40738"/>
                    <a:pt x="887310" y="37404"/>
                  </a:cubicBezTo>
                  <a:close/>
                  <a:moveTo>
                    <a:pt x="79009" y="3000"/>
                  </a:moveTo>
                  <a:lnTo>
                    <a:pt x="95211" y="3800"/>
                  </a:lnTo>
                  <a:lnTo>
                    <a:pt x="95211" y="50006"/>
                  </a:lnTo>
                  <a:lnTo>
                    <a:pt x="169821" y="50006"/>
                  </a:lnTo>
                  <a:lnTo>
                    <a:pt x="169821" y="65208"/>
                  </a:lnTo>
                  <a:lnTo>
                    <a:pt x="94011" y="65208"/>
                  </a:lnTo>
                  <a:lnTo>
                    <a:pt x="94011" y="66808"/>
                  </a:lnTo>
                  <a:cubicBezTo>
                    <a:pt x="96412" y="79876"/>
                    <a:pt x="100445" y="91645"/>
                    <a:pt x="106113" y="102113"/>
                  </a:cubicBezTo>
                  <a:cubicBezTo>
                    <a:pt x="111780" y="112581"/>
                    <a:pt x="118414" y="121915"/>
                    <a:pt x="126015" y="130116"/>
                  </a:cubicBezTo>
                  <a:cubicBezTo>
                    <a:pt x="133616" y="138317"/>
                    <a:pt x="141784" y="145551"/>
                    <a:pt x="150518" y="151819"/>
                  </a:cubicBezTo>
                  <a:cubicBezTo>
                    <a:pt x="159253" y="158086"/>
                    <a:pt x="167887" y="163487"/>
                    <a:pt x="176422" y="168021"/>
                  </a:cubicBezTo>
                  <a:lnTo>
                    <a:pt x="166020" y="182423"/>
                  </a:lnTo>
                  <a:cubicBezTo>
                    <a:pt x="146151" y="170421"/>
                    <a:pt x="129616" y="156919"/>
                    <a:pt x="116414" y="141918"/>
                  </a:cubicBezTo>
                  <a:cubicBezTo>
                    <a:pt x="103212" y="126916"/>
                    <a:pt x="93811" y="111947"/>
                    <a:pt x="88211" y="97012"/>
                  </a:cubicBezTo>
                  <a:cubicBezTo>
                    <a:pt x="85143" y="105413"/>
                    <a:pt x="81076" y="113514"/>
                    <a:pt x="76009" y="121315"/>
                  </a:cubicBezTo>
                  <a:cubicBezTo>
                    <a:pt x="70942" y="129116"/>
                    <a:pt x="65074" y="136550"/>
                    <a:pt x="58407" y="143618"/>
                  </a:cubicBezTo>
                  <a:cubicBezTo>
                    <a:pt x="51739" y="150685"/>
                    <a:pt x="44405" y="157453"/>
                    <a:pt x="36404" y="163920"/>
                  </a:cubicBezTo>
                  <a:cubicBezTo>
                    <a:pt x="28403" y="170388"/>
                    <a:pt x="20002" y="176555"/>
                    <a:pt x="11201" y="182423"/>
                  </a:cubicBezTo>
                  <a:lnTo>
                    <a:pt x="0" y="168021"/>
                  </a:lnTo>
                  <a:cubicBezTo>
                    <a:pt x="10001" y="162287"/>
                    <a:pt x="19635" y="155819"/>
                    <a:pt x="28903" y="148618"/>
                  </a:cubicBezTo>
                  <a:cubicBezTo>
                    <a:pt x="38171" y="141417"/>
                    <a:pt x="46439" y="133550"/>
                    <a:pt x="53706" y="125015"/>
                  </a:cubicBezTo>
                  <a:cubicBezTo>
                    <a:pt x="60974" y="116481"/>
                    <a:pt x="66875" y="107213"/>
                    <a:pt x="71408" y="97212"/>
                  </a:cubicBezTo>
                  <a:cubicBezTo>
                    <a:pt x="75942" y="87211"/>
                    <a:pt x="78476" y="76543"/>
                    <a:pt x="79009" y="65208"/>
                  </a:cubicBezTo>
                  <a:lnTo>
                    <a:pt x="7000" y="65208"/>
                  </a:lnTo>
                  <a:lnTo>
                    <a:pt x="7000" y="50006"/>
                  </a:lnTo>
                  <a:lnTo>
                    <a:pt x="79009" y="50006"/>
                  </a:lnTo>
                  <a:close/>
                  <a:moveTo>
                    <a:pt x="734891" y="2600"/>
                  </a:moveTo>
                  <a:lnTo>
                    <a:pt x="749893" y="3200"/>
                  </a:lnTo>
                  <a:lnTo>
                    <a:pt x="749893" y="40605"/>
                  </a:lnTo>
                  <a:lnTo>
                    <a:pt x="775696" y="40605"/>
                  </a:lnTo>
                  <a:lnTo>
                    <a:pt x="775696" y="55207"/>
                  </a:lnTo>
                  <a:lnTo>
                    <a:pt x="749893" y="55207"/>
                  </a:lnTo>
                  <a:lnTo>
                    <a:pt x="749893" y="154219"/>
                  </a:lnTo>
                  <a:cubicBezTo>
                    <a:pt x="749893" y="158753"/>
                    <a:pt x="749460" y="162553"/>
                    <a:pt x="748593" y="165620"/>
                  </a:cubicBezTo>
                  <a:cubicBezTo>
                    <a:pt x="747726" y="168688"/>
                    <a:pt x="746159" y="171155"/>
                    <a:pt x="743893" y="173021"/>
                  </a:cubicBezTo>
                  <a:cubicBezTo>
                    <a:pt x="741626" y="174888"/>
                    <a:pt x="738525" y="176322"/>
                    <a:pt x="734591" y="177322"/>
                  </a:cubicBezTo>
                  <a:cubicBezTo>
                    <a:pt x="730658" y="178322"/>
                    <a:pt x="725557" y="179022"/>
                    <a:pt x="719289" y="179422"/>
                  </a:cubicBezTo>
                  <a:lnTo>
                    <a:pt x="706688" y="180222"/>
                  </a:lnTo>
                  <a:lnTo>
                    <a:pt x="701487" y="165020"/>
                  </a:lnTo>
                  <a:lnTo>
                    <a:pt x="716689" y="164220"/>
                  </a:lnTo>
                  <a:cubicBezTo>
                    <a:pt x="720556" y="164087"/>
                    <a:pt x="723690" y="163720"/>
                    <a:pt x="726090" y="163120"/>
                  </a:cubicBezTo>
                  <a:cubicBezTo>
                    <a:pt x="728491" y="162520"/>
                    <a:pt x="730324" y="161653"/>
                    <a:pt x="731591" y="160520"/>
                  </a:cubicBezTo>
                  <a:cubicBezTo>
                    <a:pt x="732858" y="159386"/>
                    <a:pt x="733725" y="157886"/>
                    <a:pt x="734191" y="156019"/>
                  </a:cubicBezTo>
                  <a:cubicBezTo>
                    <a:pt x="734658" y="154152"/>
                    <a:pt x="734891" y="151752"/>
                    <a:pt x="734891" y="148818"/>
                  </a:cubicBezTo>
                  <a:lnTo>
                    <a:pt x="734891" y="71609"/>
                  </a:lnTo>
                  <a:cubicBezTo>
                    <a:pt x="726490" y="87611"/>
                    <a:pt x="716622" y="102846"/>
                    <a:pt x="705288" y="117314"/>
                  </a:cubicBezTo>
                  <a:cubicBezTo>
                    <a:pt x="693953" y="131783"/>
                    <a:pt x="681085" y="144885"/>
                    <a:pt x="666683" y="156619"/>
                  </a:cubicBezTo>
                  <a:lnTo>
                    <a:pt x="655481" y="145618"/>
                  </a:lnTo>
                  <a:cubicBezTo>
                    <a:pt x="672150" y="132550"/>
                    <a:pt x="686385" y="118415"/>
                    <a:pt x="698187" y="103213"/>
                  </a:cubicBezTo>
                  <a:cubicBezTo>
                    <a:pt x="709988" y="88011"/>
                    <a:pt x="719823" y="72009"/>
                    <a:pt x="727690" y="55207"/>
                  </a:cubicBezTo>
                  <a:lnTo>
                    <a:pt x="681685" y="55207"/>
                  </a:lnTo>
                  <a:lnTo>
                    <a:pt x="681685" y="40605"/>
                  </a:lnTo>
                  <a:lnTo>
                    <a:pt x="734891" y="40605"/>
                  </a:lnTo>
                  <a:close/>
                  <a:moveTo>
                    <a:pt x="632479" y="2200"/>
                  </a:moveTo>
                  <a:lnTo>
                    <a:pt x="647480" y="3000"/>
                  </a:lnTo>
                  <a:lnTo>
                    <a:pt x="647480" y="39405"/>
                  </a:lnTo>
                  <a:lnTo>
                    <a:pt x="675484" y="39405"/>
                  </a:lnTo>
                  <a:lnTo>
                    <a:pt x="675484" y="53807"/>
                  </a:lnTo>
                  <a:lnTo>
                    <a:pt x="647480" y="53807"/>
                  </a:lnTo>
                  <a:lnTo>
                    <a:pt x="647480" y="75209"/>
                  </a:lnTo>
                  <a:lnTo>
                    <a:pt x="652281" y="70609"/>
                  </a:lnTo>
                  <a:cubicBezTo>
                    <a:pt x="653748" y="72075"/>
                    <a:pt x="655648" y="73942"/>
                    <a:pt x="657982" y="76209"/>
                  </a:cubicBezTo>
                  <a:cubicBezTo>
                    <a:pt x="660315" y="78476"/>
                    <a:pt x="662782" y="81010"/>
                    <a:pt x="665383" y="83810"/>
                  </a:cubicBezTo>
                  <a:cubicBezTo>
                    <a:pt x="667983" y="86611"/>
                    <a:pt x="670650" y="89511"/>
                    <a:pt x="673384" y="92511"/>
                  </a:cubicBezTo>
                  <a:cubicBezTo>
                    <a:pt x="676117" y="95512"/>
                    <a:pt x="678618" y="98345"/>
                    <a:pt x="680885" y="101012"/>
                  </a:cubicBezTo>
                  <a:lnTo>
                    <a:pt x="671283" y="112814"/>
                  </a:lnTo>
                  <a:cubicBezTo>
                    <a:pt x="667550" y="107480"/>
                    <a:pt x="663482" y="102146"/>
                    <a:pt x="659082" y="96812"/>
                  </a:cubicBezTo>
                  <a:cubicBezTo>
                    <a:pt x="654681" y="91478"/>
                    <a:pt x="650814" y="87011"/>
                    <a:pt x="647480" y="83410"/>
                  </a:cubicBezTo>
                  <a:lnTo>
                    <a:pt x="647480" y="182823"/>
                  </a:lnTo>
                  <a:lnTo>
                    <a:pt x="632479" y="182823"/>
                  </a:lnTo>
                  <a:lnTo>
                    <a:pt x="632479" y="84610"/>
                  </a:lnTo>
                  <a:cubicBezTo>
                    <a:pt x="628211" y="94212"/>
                    <a:pt x="623611" y="103346"/>
                    <a:pt x="618677" y="112014"/>
                  </a:cubicBezTo>
                  <a:cubicBezTo>
                    <a:pt x="613743" y="120682"/>
                    <a:pt x="608876" y="128282"/>
                    <a:pt x="604075" y="134817"/>
                  </a:cubicBezTo>
                  <a:lnTo>
                    <a:pt x="593474" y="124815"/>
                  </a:lnTo>
                  <a:cubicBezTo>
                    <a:pt x="597074" y="120415"/>
                    <a:pt x="600675" y="115414"/>
                    <a:pt x="604275" y="109814"/>
                  </a:cubicBezTo>
                  <a:cubicBezTo>
                    <a:pt x="607875" y="104213"/>
                    <a:pt x="611343" y="98279"/>
                    <a:pt x="614676" y="92011"/>
                  </a:cubicBezTo>
                  <a:cubicBezTo>
                    <a:pt x="618010" y="85744"/>
                    <a:pt x="621177" y="79376"/>
                    <a:pt x="624178" y="72909"/>
                  </a:cubicBezTo>
                  <a:cubicBezTo>
                    <a:pt x="627178" y="66441"/>
                    <a:pt x="629878" y="60074"/>
                    <a:pt x="632279" y="53807"/>
                  </a:cubicBezTo>
                  <a:lnTo>
                    <a:pt x="602275" y="53807"/>
                  </a:lnTo>
                  <a:lnTo>
                    <a:pt x="602275" y="39405"/>
                  </a:lnTo>
                  <a:lnTo>
                    <a:pt x="632479" y="39405"/>
                  </a:lnTo>
                  <a:close/>
                  <a:moveTo>
                    <a:pt x="480460" y="1400"/>
                  </a:moveTo>
                  <a:lnTo>
                    <a:pt x="495461" y="2200"/>
                  </a:lnTo>
                  <a:lnTo>
                    <a:pt x="495461" y="16802"/>
                  </a:lnTo>
                  <a:lnTo>
                    <a:pt x="566470" y="16802"/>
                  </a:lnTo>
                  <a:lnTo>
                    <a:pt x="566470" y="28003"/>
                  </a:lnTo>
                  <a:lnTo>
                    <a:pt x="495461" y="28003"/>
                  </a:lnTo>
                  <a:lnTo>
                    <a:pt x="495461" y="41405"/>
                  </a:lnTo>
                  <a:lnTo>
                    <a:pt x="557269" y="41405"/>
                  </a:lnTo>
                  <a:lnTo>
                    <a:pt x="557269" y="52806"/>
                  </a:lnTo>
                  <a:lnTo>
                    <a:pt x="495461" y="52806"/>
                  </a:lnTo>
                  <a:lnTo>
                    <a:pt x="495461" y="66208"/>
                  </a:lnTo>
                  <a:lnTo>
                    <a:pt x="574871" y="66208"/>
                  </a:lnTo>
                  <a:lnTo>
                    <a:pt x="574871" y="77409"/>
                  </a:lnTo>
                  <a:lnTo>
                    <a:pt x="528066" y="77409"/>
                  </a:lnTo>
                  <a:lnTo>
                    <a:pt x="536267" y="87811"/>
                  </a:lnTo>
                  <a:cubicBezTo>
                    <a:pt x="523865" y="95412"/>
                    <a:pt x="511897" y="102213"/>
                    <a:pt x="500362" y="108213"/>
                  </a:cubicBezTo>
                  <a:cubicBezTo>
                    <a:pt x="488827" y="114214"/>
                    <a:pt x="476659" y="119548"/>
                    <a:pt x="463857" y="124215"/>
                  </a:cubicBezTo>
                  <a:cubicBezTo>
                    <a:pt x="467858" y="124082"/>
                    <a:pt x="472725" y="123915"/>
                    <a:pt x="478459" y="123715"/>
                  </a:cubicBezTo>
                  <a:cubicBezTo>
                    <a:pt x="484193" y="123515"/>
                    <a:pt x="490228" y="123282"/>
                    <a:pt x="496562" y="123015"/>
                  </a:cubicBezTo>
                  <a:cubicBezTo>
                    <a:pt x="502896" y="122748"/>
                    <a:pt x="509163" y="122515"/>
                    <a:pt x="515364" y="122315"/>
                  </a:cubicBezTo>
                  <a:cubicBezTo>
                    <a:pt x="521565" y="122115"/>
                    <a:pt x="527132" y="121882"/>
                    <a:pt x="532066" y="121615"/>
                  </a:cubicBezTo>
                  <a:cubicBezTo>
                    <a:pt x="529399" y="119615"/>
                    <a:pt x="526899" y="117748"/>
                    <a:pt x="524565" y="116014"/>
                  </a:cubicBezTo>
                  <a:cubicBezTo>
                    <a:pt x="522231" y="114281"/>
                    <a:pt x="520131" y="112814"/>
                    <a:pt x="518264" y="111614"/>
                  </a:cubicBezTo>
                  <a:lnTo>
                    <a:pt x="526865" y="102013"/>
                  </a:lnTo>
                  <a:cubicBezTo>
                    <a:pt x="529532" y="103746"/>
                    <a:pt x="532733" y="106013"/>
                    <a:pt x="536467" y="108813"/>
                  </a:cubicBezTo>
                  <a:cubicBezTo>
                    <a:pt x="540200" y="111614"/>
                    <a:pt x="543968" y="114581"/>
                    <a:pt x="547768" y="117715"/>
                  </a:cubicBezTo>
                  <a:cubicBezTo>
                    <a:pt x="551568" y="120848"/>
                    <a:pt x="555202" y="123982"/>
                    <a:pt x="558669" y="127116"/>
                  </a:cubicBezTo>
                  <a:cubicBezTo>
                    <a:pt x="562136" y="130249"/>
                    <a:pt x="565004" y="132950"/>
                    <a:pt x="567270" y="135217"/>
                  </a:cubicBezTo>
                  <a:lnTo>
                    <a:pt x="558669" y="146218"/>
                  </a:lnTo>
                  <a:cubicBezTo>
                    <a:pt x="557203" y="144351"/>
                    <a:pt x="555402" y="142384"/>
                    <a:pt x="553269" y="140317"/>
                  </a:cubicBezTo>
                  <a:cubicBezTo>
                    <a:pt x="551135" y="138250"/>
                    <a:pt x="548868" y="136083"/>
                    <a:pt x="546468" y="133817"/>
                  </a:cubicBezTo>
                  <a:cubicBezTo>
                    <a:pt x="541534" y="133817"/>
                    <a:pt x="534566" y="133917"/>
                    <a:pt x="525565" y="134117"/>
                  </a:cubicBezTo>
                  <a:cubicBezTo>
                    <a:pt x="516564" y="134317"/>
                    <a:pt x="506996" y="134550"/>
                    <a:pt x="496862" y="134817"/>
                  </a:cubicBezTo>
                  <a:lnTo>
                    <a:pt x="496862" y="158820"/>
                  </a:lnTo>
                  <a:cubicBezTo>
                    <a:pt x="496862" y="162820"/>
                    <a:pt x="496462" y="166154"/>
                    <a:pt x="495661" y="168821"/>
                  </a:cubicBezTo>
                  <a:cubicBezTo>
                    <a:pt x="494861" y="171488"/>
                    <a:pt x="493495" y="173621"/>
                    <a:pt x="491561" y="175222"/>
                  </a:cubicBezTo>
                  <a:cubicBezTo>
                    <a:pt x="489627" y="176822"/>
                    <a:pt x="486994" y="178022"/>
                    <a:pt x="483660" y="178822"/>
                  </a:cubicBezTo>
                  <a:cubicBezTo>
                    <a:pt x="480326" y="179622"/>
                    <a:pt x="476126" y="180156"/>
                    <a:pt x="471058" y="180422"/>
                  </a:cubicBezTo>
                  <a:lnTo>
                    <a:pt x="460857" y="181222"/>
                  </a:lnTo>
                  <a:lnTo>
                    <a:pt x="456057" y="167021"/>
                  </a:lnTo>
                  <a:lnTo>
                    <a:pt x="467658" y="166221"/>
                  </a:lnTo>
                  <a:cubicBezTo>
                    <a:pt x="470592" y="166087"/>
                    <a:pt x="472959" y="165787"/>
                    <a:pt x="474759" y="165320"/>
                  </a:cubicBezTo>
                  <a:cubicBezTo>
                    <a:pt x="476559" y="164854"/>
                    <a:pt x="477993" y="164220"/>
                    <a:pt x="479059" y="163420"/>
                  </a:cubicBezTo>
                  <a:cubicBezTo>
                    <a:pt x="480126" y="162620"/>
                    <a:pt x="480860" y="161520"/>
                    <a:pt x="481260" y="160120"/>
                  </a:cubicBezTo>
                  <a:cubicBezTo>
                    <a:pt x="481660" y="158720"/>
                    <a:pt x="481860" y="156886"/>
                    <a:pt x="481860" y="154619"/>
                  </a:cubicBezTo>
                  <a:lnTo>
                    <a:pt x="481860" y="135217"/>
                  </a:lnTo>
                  <a:cubicBezTo>
                    <a:pt x="476659" y="135350"/>
                    <a:pt x="471659" y="135517"/>
                    <a:pt x="466858" y="135717"/>
                  </a:cubicBezTo>
                  <a:cubicBezTo>
                    <a:pt x="462057" y="135917"/>
                    <a:pt x="457557" y="136117"/>
                    <a:pt x="453356" y="136317"/>
                  </a:cubicBezTo>
                  <a:cubicBezTo>
                    <a:pt x="449156" y="136517"/>
                    <a:pt x="445422" y="136717"/>
                    <a:pt x="442155" y="136917"/>
                  </a:cubicBezTo>
                  <a:cubicBezTo>
                    <a:pt x="438888" y="137117"/>
                    <a:pt x="436254" y="137284"/>
                    <a:pt x="434254" y="137417"/>
                  </a:cubicBezTo>
                  <a:cubicBezTo>
                    <a:pt x="431453" y="137684"/>
                    <a:pt x="428186" y="137917"/>
                    <a:pt x="424453" y="138117"/>
                  </a:cubicBezTo>
                  <a:cubicBezTo>
                    <a:pt x="420719" y="138317"/>
                    <a:pt x="416852" y="138550"/>
                    <a:pt x="412851" y="138817"/>
                  </a:cubicBezTo>
                  <a:lnTo>
                    <a:pt x="410851" y="126216"/>
                  </a:lnTo>
                  <a:cubicBezTo>
                    <a:pt x="414318" y="125949"/>
                    <a:pt x="417685" y="125682"/>
                    <a:pt x="420952" y="125415"/>
                  </a:cubicBezTo>
                  <a:cubicBezTo>
                    <a:pt x="424219" y="125149"/>
                    <a:pt x="427053" y="124682"/>
                    <a:pt x="429453" y="124015"/>
                  </a:cubicBezTo>
                  <a:cubicBezTo>
                    <a:pt x="438121" y="121748"/>
                    <a:pt x="446655" y="118981"/>
                    <a:pt x="455056" y="115714"/>
                  </a:cubicBezTo>
                  <a:cubicBezTo>
                    <a:pt x="463457" y="112447"/>
                    <a:pt x="471592" y="108880"/>
                    <a:pt x="479459" y="105013"/>
                  </a:cubicBezTo>
                  <a:cubicBezTo>
                    <a:pt x="475459" y="105013"/>
                    <a:pt x="471325" y="105080"/>
                    <a:pt x="467058" y="105213"/>
                  </a:cubicBezTo>
                  <a:cubicBezTo>
                    <a:pt x="462791" y="105346"/>
                    <a:pt x="458690" y="105446"/>
                    <a:pt x="454756" y="105513"/>
                  </a:cubicBezTo>
                  <a:cubicBezTo>
                    <a:pt x="450823" y="105580"/>
                    <a:pt x="447289" y="105680"/>
                    <a:pt x="444155" y="105813"/>
                  </a:cubicBezTo>
                  <a:cubicBezTo>
                    <a:pt x="441021" y="105946"/>
                    <a:pt x="438654" y="106080"/>
                    <a:pt x="437054" y="106213"/>
                  </a:cubicBezTo>
                  <a:cubicBezTo>
                    <a:pt x="435454" y="106213"/>
                    <a:pt x="433087" y="106313"/>
                    <a:pt x="429953" y="106513"/>
                  </a:cubicBezTo>
                  <a:cubicBezTo>
                    <a:pt x="426820" y="106713"/>
                    <a:pt x="424053" y="106946"/>
                    <a:pt x="421652" y="107213"/>
                  </a:cubicBezTo>
                  <a:lnTo>
                    <a:pt x="419852" y="96412"/>
                  </a:lnTo>
                  <a:cubicBezTo>
                    <a:pt x="424119" y="96012"/>
                    <a:pt x="427320" y="95612"/>
                    <a:pt x="429453" y="95212"/>
                  </a:cubicBezTo>
                  <a:cubicBezTo>
                    <a:pt x="431587" y="94812"/>
                    <a:pt x="433454" y="94278"/>
                    <a:pt x="435054" y="93611"/>
                  </a:cubicBezTo>
                  <a:cubicBezTo>
                    <a:pt x="439588" y="91478"/>
                    <a:pt x="444488" y="89011"/>
                    <a:pt x="449756" y="86211"/>
                  </a:cubicBezTo>
                  <a:cubicBezTo>
                    <a:pt x="455023" y="83410"/>
                    <a:pt x="460190" y="80477"/>
                    <a:pt x="465258" y="77409"/>
                  </a:cubicBezTo>
                  <a:lnTo>
                    <a:pt x="400450" y="77409"/>
                  </a:lnTo>
                  <a:lnTo>
                    <a:pt x="400450" y="66208"/>
                  </a:lnTo>
                  <a:lnTo>
                    <a:pt x="480460" y="66208"/>
                  </a:lnTo>
                  <a:lnTo>
                    <a:pt x="480460" y="52806"/>
                  </a:lnTo>
                  <a:lnTo>
                    <a:pt x="418052" y="52806"/>
                  </a:lnTo>
                  <a:lnTo>
                    <a:pt x="418052" y="41405"/>
                  </a:lnTo>
                  <a:lnTo>
                    <a:pt x="480460" y="41405"/>
                  </a:lnTo>
                  <a:lnTo>
                    <a:pt x="480460" y="28003"/>
                  </a:lnTo>
                  <a:lnTo>
                    <a:pt x="408851" y="28003"/>
                  </a:lnTo>
                  <a:lnTo>
                    <a:pt x="408851" y="16802"/>
                  </a:lnTo>
                  <a:lnTo>
                    <a:pt x="480460" y="16802"/>
                  </a:lnTo>
                  <a:close/>
                  <a:moveTo>
                    <a:pt x="287435" y="800"/>
                  </a:moveTo>
                  <a:cubicBezTo>
                    <a:pt x="288102" y="2400"/>
                    <a:pt x="288869" y="4500"/>
                    <a:pt x="289736" y="7101"/>
                  </a:cubicBezTo>
                  <a:cubicBezTo>
                    <a:pt x="290602" y="9701"/>
                    <a:pt x="291503" y="12435"/>
                    <a:pt x="292436" y="15302"/>
                  </a:cubicBezTo>
                  <a:cubicBezTo>
                    <a:pt x="293370" y="18169"/>
                    <a:pt x="294270" y="21036"/>
                    <a:pt x="295136" y="23903"/>
                  </a:cubicBezTo>
                  <a:cubicBezTo>
                    <a:pt x="296003" y="26770"/>
                    <a:pt x="296837" y="29337"/>
                    <a:pt x="297637" y="31604"/>
                  </a:cubicBezTo>
                  <a:lnTo>
                    <a:pt x="371046" y="31604"/>
                  </a:lnTo>
                  <a:lnTo>
                    <a:pt x="371046" y="46006"/>
                  </a:lnTo>
                  <a:lnTo>
                    <a:pt x="339642" y="46006"/>
                  </a:lnTo>
                  <a:cubicBezTo>
                    <a:pt x="335508" y="62941"/>
                    <a:pt x="330241" y="77843"/>
                    <a:pt x="323840" y="90711"/>
                  </a:cubicBezTo>
                  <a:cubicBezTo>
                    <a:pt x="317439" y="103579"/>
                    <a:pt x="309305" y="115214"/>
                    <a:pt x="299437" y="125615"/>
                  </a:cubicBezTo>
                  <a:cubicBezTo>
                    <a:pt x="309305" y="133616"/>
                    <a:pt x="320706" y="140817"/>
                    <a:pt x="333641" y="147218"/>
                  </a:cubicBezTo>
                  <a:cubicBezTo>
                    <a:pt x="346576" y="153619"/>
                    <a:pt x="361511" y="159620"/>
                    <a:pt x="378447" y="165220"/>
                  </a:cubicBezTo>
                  <a:lnTo>
                    <a:pt x="371246" y="181222"/>
                  </a:lnTo>
                  <a:cubicBezTo>
                    <a:pt x="354177" y="174822"/>
                    <a:pt x="338842" y="167987"/>
                    <a:pt x="325240" y="160720"/>
                  </a:cubicBezTo>
                  <a:cubicBezTo>
                    <a:pt x="311638" y="153452"/>
                    <a:pt x="299437" y="145218"/>
                    <a:pt x="288636" y="136017"/>
                  </a:cubicBezTo>
                  <a:cubicBezTo>
                    <a:pt x="278234" y="144951"/>
                    <a:pt x="266233" y="153119"/>
                    <a:pt x="252631" y="160520"/>
                  </a:cubicBezTo>
                  <a:cubicBezTo>
                    <a:pt x="239029" y="167921"/>
                    <a:pt x="223227" y="175088"/>
                    <a:pt x="205225" y="182023"/>
                  </a:cubicBezTo>
                  <a:lnTo>
                    <a:pt x="196824" y="166621"/>
                  </a:lnTo>
                  <a:cubicBezTo>
                    <a:pt x="214560" y="160487"/>
                    <a:pt x="230028" y="154086"/>
                    <a:pt x="243230" y="147418"/>
                  </a:cubicBezTo>
                  <a:cubicBezTo>
                    <a:pt x="256432" y="140751"/>
                    <a:pt x="267833" y="133483"/>
                    <a:pt x="277434" y="125615"/>
                  </a:cubicBezTo>
                  <a:cubicBezTo>
                    <a:pt x="267166" y="115214"/>
                    <a:pt x="258465" y="103513"/>
                    <a:pt x="251331" y="90511"/>
                  </a:cubicBezTo>
                  <a:cubicBezTo>
                    <a:pt x="244197" y="77509"/>
                    <a:pt x="238363" y="62674"/>
                    <a:pt x="233829" y="46006"/>
                  </a:cubicBezTo>
                  <a:lnTo>
                    <a:pt x="203225" y="46006"/>
                  </a:lnTo>
                  <a:lnTo>
                    <a:pt x="203225" y="31604"/>
                  </a:lnTo>
                  <a:lnTo>
                    <a:pt x="280835" y="31604"/>
                  </a:lnTo>
                  <a:cubicBezTo>
                    <a:pt x="280168" y="29203"/>
                    <a:pt x="279434" y="26736"/>
                    <a:pt x="278634" y="24203"/>
                  </a:cubicBezTo>
                  <a:cubicBezTo>
                    <a:pt x="277834" y="21669"/>
                    <a:pt x="277034" y="19169"/>
                    <a:pt x="276234" y="16702"/>
                  </a:cubicBezTo>
                  <a:cubicBezTo>
                    <a:pt x="275434" y="14235"/>
                    <a:pt x="274634" y="11935"/>
                    <a:pt x="273834" y="9801"/>
                  </a:cubicBezTo>
                  <a:cubicBezTo>
                    <a:pt x="273034" y="7667"/>
                    <a:pt x="272367" y="5800"/>
                    <a:pt x="271834" y="4200"/>
                  </a:cubicBezTo>
                  <a:close/>
                  <a:moveTo>
                    <a:pt x="899112" y="0"/>
                  </a:moveTo>
                  <a:cubicBezTo>
                    <a:pt x="899645" y="1200"/>
                    <a:pt x="900279" y="2767"/>
                    <a:pt x="901012" y="4700"/>
                  </a:cubicBezTo>
                  <a:cubicBezTo>
                    <a:pt x="901746" y="6634"/>
                    <a:pt x="902446" y="8634"/>
                    <a:pt x="903112" y="10701"/>
                  </a:cubicBezTo>
                  <a:cubicBezTo>
                    <a:pt x="903779" y="12768"/>
                    <a:pt x="904479" y="14902"/>
                    <a:pt x="905213" y="17102"/>
                  </a:cubicBezTo>
                  <a:cubicBezTo>
                    <a:pt x="905946" y="19302"/>
                    <a:pt x="906579" y="21336"/>
                    <a:pt x="907113" y="23203"/>
                  </a:cubicBezTo>
                  <a:lnTo>
                    <a:pt x="973921" y="23203"/>
                  </a:lnTo>
                  <a:lnTo>
                    <a:pt x="973921" y="36204"/>
                  </a:lnTo>
                  <a:lnTo>
                    <a:pt x="834104" y="36204"/>
                  </a:lnTo>
                  <a:lnTo>
                    <a:pt x="834104" y="84010"/>
                  </a:lnTo>
                  <a:cubicBezTo>
                    <a:pt x="834104" y="96545"/>
                    <a:pt x="833704" y="107347"/>
                    <a:pt x="832904" y="116414"/>
                  </a:cubicBezTo>
                  <a:cubicBezTo>
                    <a:pt x="832104" y="125482"/>
                    <a:pt x="830737" y="133750"/>
                    <a:pt x="828803" y="141217"/>
                  </a:cubicBezTo>
                  <a:cubicBezTo>
                    <a:pt x="826870" y="148685"/>
                    <a:pt x="824403" y="155786"/>
                    <a:pt x="821402" y="162520"/>
                  </a:cubicBezTo>
                  <a:cubicBezTo>
                    <a:pt x="818402" y="169254"/>
                    <a:pt x="814701" y="176555"/>
                    <a:pt x="810301" y="184423"/>
                  </a:cubicBezTo>
                  <a:lnTo>
                    <a:pt x="796299" y="177622"/>
                  </a:lnTo>
                  <a:cubicBezTo>
                    <a:pt x="800700" y="169621"/>
                    <a:pt x="804433" y="162320"/>
                    <a:pt x="807500" y="155719"/>
                  </a:cubicBezTo>
                  <a:cubicBezTo>
                    <a:pt x="810567" y="149118"/>
                    <a:pt x="813001" y="142351"/>
                    <a:pt x="814801" y="135417"/>
                  </a:cubicBezTo>
                  <a:cubicBezTo>
                    <a:pt x="816602" y="128483"/>
                    <a:pt x="817902" y="121048"/>
                    <a:pt x="818702" y="113114"/>
                  </a:cubicBezTo>
                  <a:cubicBezTo>
                    <a:pt x="819502" y="105180"/>
                    <a:pt x="819902" y="95945"/>
                    <a:pt x="819902" y="85410"/>
                  </a:cubicBezTo>
                  <a:lnTo>
                    <a:pt x="819902" y="23203"/>
                  </a:lnTo>
                  <a:lnTo>
                    <a:pt x="891111" y="23203"/>
                  </a:lnTo>
                  <a:cubicBezTo>
                    <a:pt x="890044" y="19602"/>
                    <a:pt x="888877" y="15902"/>
                    <a:pt x="887610" y="12101"/>
                  </a:cubicBezTo>
                  <a:cubicBezTo>
                    <a:pt x="886344" y="8301"/>
                    <a:pt x="885244" y="5200"/>
                    <a:pt x="884310" y="28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xmlns="" id="{13A80E15-31B7-47FB-962B-9D08D4BC5A3A}"/>
                </a:ext>
              </a:extLst>
            </p:cNvPr>
            <p:cNvSpPr/>
            <p:nvPr/>
          </p:nvSpPr>
          <p:spPr>
            <a:xfrm flipV="1">
              <a:off x="5081653" y="1988710"/>
              <a:ext cx="315380" cy="27187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400"/>
            </a:p>
          </p:txBody>
        </p:sp>
        <p:grpSp>
          <p:nvGrpSpPr>
            <p:cNvPr id="9" name="图形 99">
              <a:extLst>
                <a:ext uri="{FF2B5EF4-FFF2-40B4-BE49-F238E27FC236}">
                  <a16:creationId xmlns:a16="http://schemas.microsoft.com/office/drawing/2014/main" xmlns="" id="{F0F69243-A097-42FF-B515-AEC9A0721091}"/>
                </a:ext>
              </a:extLst>
            </p:cNvPr>
            <p:cNvGrpSpPr/>
            <p:nvPr/>
          </p:nvGrpSpPr>
          <p:grpSpPr>
            <a:xfrm rot="20278073">
              <a:off x="6559418" y="782861"/>
              <a:ext cx="465770" cy="543427"/>
              <a:chOff x="-2303557" y="725264"/>
              <a:chExt cx="1804943" cy="2105877"/>
            </a:xfrm>
            <a:solidFill>
              <a:schemeClr val="accent1"/>
            </a:solidFill>
          </p:grpSpPr>
          <p:grpSp>
            <p:nvGrpSpPr>
              <p:cNvPr id="19" name="图形 99">
                <a:extLst>
                  <a:ext uri="{FF2B5EF4-FFF2-40B4-BE49-F238E27FC236}">
                    <a16:creationId xmlns:a16="http://schemas.microsoft.com/office/drawing/2014/main" xmlns="" id="{AC74871F-4E5F-4378-BEAC-DC6FCBDE9285}"/>
                  </a:ext>
                </a:extLst>
              </p:cNvPr>
              <p:cNvGrpSpPr/>
              <p:nvPr/>
            </p:nvGrpSpPr>
            <p:grpSpPr>
              <a:xfrm>
                <a:off x="-2303557" y="725264"/>
                <a:ext cx="1804943" cy="1904313"/>
                <a:chOff x="-2303557" y="725264"/>
                <a:chExt cx="1804943" cy="1904313"/>
              </a:xfrm>
              <a:solidFill>
                <a:schemeClr val="accent1"/>
              </a:solidFill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51A72D9F-5B05-43FE-B453-CF2A08883C4B}"/>
                    </a:ext>
                  </a:extLst>
                </p:cNvPr>
                <p:cNvSpPr/>
                <p:nvPr/>
              </p:nvSpPr>
              <p:spPr>
                <a:xfrm>
                  <a:off x="-2252974" y="926571"/>
                  <a:ext cx="1703004" cy="1703006"/>
                </a:xfrm>
                <a:custGeom>
                  <a:avLst/>
                  <a:gdLst>
                    <a:gd name="connsiteX0" fmla="*/ 0 w 1703004"/>
                    <a:gd name="connsiteY0" fmla="*/ 851504 h 1703006"/>
                    <a:gd name="connsiteX1" fmla="*/ 851502 w 1703004"/>
                    <a:gd name="connsiteY1" fmla="*/ 1703007 h 1703006"/>
                    <a:gd name="connsiteX2" fmla="*/ 1703005 w 1703004"/>
                    <a:gd name="connsiteY2" fmla="*/ 851504 h 1703006"/>
                    <a:gd name="connsiteX3" fmla="*/ 851502 w 1703004"/>
                    <a:gd name="connsiteY3" fmla="*/ 0 h 1703006"/>
                    <a:gd name="connsiteX4" fmla="*/ 0 w 1703004"/>
                    <a:gd name="connsiteY4" fmla="*/ 851504 h 1703006"/>
                    <a:gd name="connsiteX5" fmla="*/ 0 w 1703004"/>
                    <a:gd name="connsiteY5" fmla="*/ 851504 h 17030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03004" h="1703006">
                      <a:moveTo>
                        <a:pt x="0" y="851504"/>
                      </a:moveTo>
                      <a:cubicBezTo>
                        <a:pt x="0" y="1321733"/>
                        <a:pt x="381274" y="1703007"/>
                        <a:pt x="851502" y="1703007"/>
                      </a:cubicBezTo>
                      <a:cubicBezTo>
                        <a:pt x="1321731" y="1703007"/>
                        <a:pt x="1703005" y="1321733"/>
                        <a:pt x="1703005" y="851504"/>
                      </a:cubicBezTo>
                      <a:cubicBezTo>
                        <a:pt x="1703005" y="381274"/>
                        <a:pt x="1321731" y="0"/>
                        <a:pt x="851502" y="0"/>
                      </a:cubicBezTo>
                      <a:cubicBezTo>
                        <a:pt x="381274" y="0"/>
                        <a:pt x="0" y="381274"/>
                        <a:pt x="0" y="851504"/>
                      </a:cubicBezTo>
                      <a:lnTo>
                        <a:pt x="0" y="851504"/>
                      </a:lnTo>
                      <a:close/>
                    </a:path>
                  </a:pathLst>
                </a:custGeom>
                <a:solidFill>
                  <a:srgbClr val="F0C48A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A92B9B43-37E5-4985-901C-0EAF102251B0}"/>
                    </a:ext>
                  </a:extLst>
                </p:cNvPr>
                <p:cNvSpPr/>
                <p:nvPr/>
              </p:nvSpPr>
              <p:spPr>
                <a:xfrm>
                  <a:off x="-2303557" y="725264"/>
                  <a:ext cx="1804943" cy="613432"/>
                </a:xfrm>
                <a:custGeom>
                  <a:avLst/>
                  <a:gdLst>
                    <a:gd name="connsiteX0" fmla="*/ 904143 w 1804943"/>
                    <a:gd name="connsiteY0" fmla="*/ 333454 h 613432"/>
                    <a:gd name="connsiteX1" fmla="*/ 879976 w 1804943"/>
                    <a:gd name="connsiteY1" fmla="*/ 309287 h 613432"/>
                    <a:gd name="connsiteX2" fmla="*/ 879976 w 1804943"/>
                    <a:gd name="connsiteY2" fmla="*/ 24167 h 613432"/>
                    <a:gd name="connsiteX3" fmla="*/ 904143 w 1804943"/>
                    <a:gd name="connsiteY3" fmla="*/ 0 h 613432"/>
                    <a:gd name="connsiteX4" fmla="*/ 928310 w 1804943"/>
                    <a:gd name="connsiteY4" fmla="*/ 24167 h 613432"/>
                    <a:gd name="connsiteX5" fmla="*/ 928310 w 1804943"/>
                    <a:gd name="connsiteY5" fmla="*/ 309544 h 613432"/>
                    <a:gd name="connsiteX6" fmla="*/ 904143 w 1804943"/>
                    <a:gd name="connsiteY6" fmla="*/ 333454 h 613432"/>
                    <a:gd name="connsiteX7" fmla="*/ 904143 w 1804943"/>
                    <a:gd name="connsiteY7" fmla="*/ 333454 h 613432"/>
                    <a:gd name="connsiteX8" fmla="*/ 1578506 w 1804943"/>
                    <a:gd name="connsiteY8" fmla="*/ 613432 h 613432"/>
                    <a:gd name="connsiteX9" fmla="*/ 1561538 w 1804943"/>
                    <a:gd name="connsiteY9" fmla="*/ 606491 h 613432"/>
                    <a:gd name="connsiteX10" fmla="*/ 1561538 w 1804943"/>
                    <a:gd name="connsiteY10" fmla="*/ 572297 h 613432"/>
                    <a:gd name="connsiteX11" fmla="*/ 1763615 w 1804943"/>
                    <a:gd name="connsiteY11" fmla="*/ 370219 h 613432"/>
                    <a:gd name="connsiteX12" fmla="*/ 1797809 w 1804943"/>
                    <a:gd name="connsiteY12" fmla="*/ 370219 h 613432"/>
                    <a:gd name="connsiteX13" fmla="*/ 1797809 w 1804943"/>
                    <a:gd name="connsiteY13" fmla="*/ 404413 h 613432"/>
                    <a:gd name="connsiteX14" fmla="*/ 1595732 w 1804943"/>
                    <a:gd name="connsiteY14" fmla="*/ 606491 h 613432"/>
                    <a:gd name="connsiteX15" fmla="*/ 1578506 w 1804943"/>
                    <a:gd name="connsiteY15" fmla="*/ 613432 h 613432"/>
                    <a:gd name="connsiteX16" fmla="*/ 1578506 w 1804943"/>
                    <a:gd name="connsiteY16" fmla="*/ 613432 h 613432"/>
                    <a:gd name="connsiteX17" fmla="*/ 225923 w 1804943"/>
                    <a:gd name="connsiteY17" fmla="*/ 613432 h 613432"/>
                    <a:gd name="connsiteX18" fmla="*/ 208955 w 1804943"/>
                    <a:gd name="connsiteY18" fmla="*/ 606491 h 613432"/>
                    <a:gd name="connsiteX19" fmla="*/ 7134 w 1804943"/>
                    <a:gd name="connsiteY19" fmla="*/ 404670 h 613432"/>
                    <a:gd name="connsiteX20" fmla="*/ 7134 w 1804943"/>
                    <a:gd name="connsiteY20" fmla="*/ 370476 h 613432"/>
                    <a:gd name="connsiteX21" fmla="*/ 41328 w 1804943"/>
                    <a:gd name="connsiteY21" fmla="*/ 370476 h 613432"/>
                    <a:gd name="connsiteX22" fmla="*/ 243406 w 1804943"/>
                    <a:gd name="connsiteY22" fmla="*/ 572554 h 613432"/>
                    <a:gd name="connsiteX23" fmla="*/ 243406 w 1804943"/>
                    <a:gd name="connsiteY23" fmla="*/ 606748 h 613432"/>
                    <a:gd name="connsiteX24" fmla="*/ 225923 w 1804943"/>
                    <a:gd name="connsiteY24" fmla="*/ 613432 h 613432"/>
                    <a:gd name="connsiteX25" fmla="*/ 225923 w 1804943"/>
                    <a:gd name="connsiteY25" fmla="*/ 613432 h 613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804943" h="613432">
                      <a:moveTo>
                        <a:pt x="904143" y="333454"/>
                      </a:moveTo>
                      <a:cubicBezTo>
                        <a:pt x="891031" y="333454"/>
                        <a:pt x="879976" y="322656"/>
                        <a:pt x="879976" y="309287"/>
                      </a:cubicBezTo>
                      <a:lnTo>
                        <a:pt x="879976" y="24167"/>
                      </a:lnTo>
                      <a:cubicBezTo>
                        <a:pt x="879976" y="11055"/>
                        <a:pt x="890774" y="0"/>
                        <a:pt x="904143" y="0"/>
                      </a:cubicBezTo>
                      <a:cubicBezTo>
                        <a:pt x="917255" y="0"/>
                        <a:pt x="928310" y="10798"/>
                        <a:pt x="928310" y="24167"/>
                      </a:cubicBezTo>
                      <a:lnTo>
                        <a:pt x="928310" y="309544"/>
                      </a:lnTo>
                      <a:cubicBezTo>
                        <a:pt x="928567" y="322656"/>
                        <a:pt x="917255" y="333454"/>
                        <a:pt x="904143" y="333454"/>
                      </a:cubicBezTo>
                      <a:lnTo>
                        <a:pt x="904143" y="333454"/>
                      </a:lnTo>
                      <a:close/>
                      <a:moveTo>
                        <a:pt x="1578506" y="613432"/>
                      </a:moveTo>
                      <a:cubicBezTo>
                        <a:pt x="1572336" y="613432"/>
                        <a:pt x="1566166" y="610861"/>
                        <a:pt x="1561538" y="606491"/>
                      </a:cubicBezTo>
                      <a:cubicBezTo>
                        <a:pt x="1552025" y="596978"/>
                        <a:pt x="1552025" y="581809"/>
                        <a:pt x="1561538" y="572297"/>
                      </a:cubicBezTo>
                      <a:lnTo>
                        <a:pt x="1763615" y="370219"/>
                      </a:lnTo>
                      <a:cubicBezTo>
                        <a:pt x="1773128" y="360706"/>
                        <a:pt x="1788297" y="360706"/>
                        <a:pt x="1797809" y="370219"/>
                      </a:cubicBezTo>
                      <a:cubicBezTo>
                        <a:pt x="1807322" y="379732"/>
                        <a:pt x="1807322" y="394900"/>
                        <a:pt x="1797809" y="404413"/>
                      </a:cubicBezTo>
                      <a:lnTo>
                        <a:pt x="1595732" y="606491"/>
                      </a:lnTo>
                      <a:cubicBezTo>
                        <a:pt x="1590847" y="611118"/>
                        <a:pt x="1584677" y="613432"/>
                        <a:pt x="1578506" y="613432"/>
                      </a:cubicBezTo>
                      <a:lnTo>
                        <a:pt x="1578506" y="613432"/>
                      </a:lnTo>
                      <a:close/>
                      <a:moveTo>
                        <a:pt x="225923" y="613432"/>
                      </a:moveTo>
                      <a:cubicBezTo>
                        <a:pt x="219753" y="613432"/>
                        <a:pt x="213583" y="610861"/>
                        <a:pt x="208955" y="606491"/>
                      </a:cubicBezTo>
                      <a:lnTo>
                        <a:pt x="7134" y="404670"/>
                      </a:lnTo>
                      <a:cubicBezTo>
                        <a:pt x="-2378" y="395157"/>
                        <a:pt x="-2378" y="379989"/>
                        <a:pt x="7134" y="370476"/>
                      </a:cubicBezTo>
                      <a:cubicBezTo>
                        <a:pt x="16647" y="360963"/>
                        <a:pt x="31816" y="360963"/>
                        <a:pt x="41328" y="370476"/>
                      </a:cubicBezTo>
                      <a:lnTo>
                        <a:pt x="243406" y="572554"/>
                      </a:lnTo>
                      <a:cubicBezTo>
                        <a:pt x="252918" y="582066"/>
                        <a:pt x="252918" y="597235"/>
                        <a:pt x="243406" y="606748"/>
                      </a:cubicBezTo>
                      <a:cubicBezTo>
                        <a:pt x="238264" y="611118"/>
                        <a:pt x="232094" y="613432"/>
                        <a:pt x="225923" y="613432"/>
                      </a:cubicBezTo>
                      <a:lnTo>
                        <a:pt x="225923" y="613432"/>
                      </a:lnTo>
                      <a:close/>
                    </a:path>
                  </a:pathLst>
                </a:custGeom>
                <a:solidFill>
                  <a:srgbClr val="4C4372"/>
                </a:solidFill>
                <a:ln w="25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5C2835B1-EC1E-44E1-8DAE-554348DA4889}"/>
                  </a:ext>
                </a:extLst>
              </p:cNvPr>
              <p:cNvSpPr/>
              <p:nvPr/>
            </p:nvSpPr>
            <p:spPr>
              <a:xfrm>
                <a:off x="-1979166" y="1184952"/>
                <a:ext cx="1155647" cy="1622022"/>
              </a:xfrm>
              <a:custGeom>
                <a:avLst/>
                <a:gdLst>
                  <a:gd name="connsiteX0" fmla="*/ 1155647 w 1155647"/>
                  <a:gd name="connsiteY0" fmla="*/ 577954 h 1622022"/>
                  <a:gd name="connsiteX1" fmla="*/ 578466 w 1155647"/>
                  <a:gd name="connsiteY1" fmla="*/ 1 h 1622022"/>
                  <a:gd name="connsiteX2" fmla="*/ 0 w 1155647"/>
                  <a:gd name="connsiteY2" fmla="*/ 577954 h 1622022"/>
                  <a:gd name="connsiteX3" fmla="*/ 360706 w 1155647"/>
                  <a:gd name="connsiteY3" fmla="*/ 1113486 h 1622022"/>
                  <a:gd name="connsiteX4" fmla="*/ 360706 w 1155647"/>
                  <a:gd name="connsiteY4" fmla="*/ 1497331 h 1622022"/>
                  <a:gd name="connsiteX5" fmla="*/ 485398 w 1155647"/>
                  <a:gd name="connsiteY5" fmla="*/ 1622022 h 1622022"/>
                  <a:gd name="connsiteX6" fmla="*/ 669993 w 1155647"/>
                  <a:gd name="connsiteY6" fmla="*/ 1622022 h 1622022"/>
                  <a:gd name="connsiteX7" fmla="*/ 794684 w 1155647"/>
                  <a:gd name="connsiteY7" fmla="*/ 1497331 h 1622022"/>
                  <a:gd name="connsiteX8" fmla="*/ 794684 w 1155647"/>
                  <a:gd name="connsiteY8" fmla="*/ 1113486 h 1622022"/>
                  <a:gd name="connsiteX9" fmla="*/ 1155647 w 1155647"/>
                  <a:gd name="connsiteY9" fmla="*/ 577954 h 1622022"/>
                  <a:gd name="connsiteX10" fmla="*/ 1155647 w 1155647"/>
                  <a:gd name="connsiteY10" fmla="*/ 577954 h 162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55647" h="1622022">
                    <a:moveTo>
                      <a:pt x="1155647" y="577954"/>
                    </a:moveTo>
                    <a:cubicBezTo>
                      <a:pt x="1155647" y="259154"/>
                      <a:pt x="897266" y="515"/>
                      <a:pt x="578466" y="1"/>
                    </a:cubicBezTo>
                    <a:cubicBezTo>
                      <a:pt x="259667" y="-513"/>
                      <a:pt x="0" y="259154"/>
                      <a:pt x="0" y="577954"/>
                    </a:cubicBezTo>
                    <a:cubicBezTo>
                      <a:pt x="0" y="820139"/>
                      <a:pt x="149373" y="1027615"/>
                      <a:pt x="360706" y="1113486"/>
                    </a:cubicBezTo>
                    <a:lnTo>
                      <a:pt x="360706" y="1497331"/>
                    </a:lnTo>
                    <a:cubicBezTo>
                      <a:pt x="360706" y="1566490"/>
                      <a:pt x="416753" y="1622022"/>
                      <a:pt x="485398" y="1622022"/>
                    </a:cubicBezTo>
                    <a:lnTo>
                      <a:pt x="669993" y="1622022"/>
                    </a:lnTo>
                    <a:cubicBezTo>
                      <a:pt x="739152" y="1622022"/>
                      <a:pt x="794684" y="1565975"/>
                      <a:pt x="794684" y="1497331"/>
                    </a:cubicBezTo>
                    <a:lnTo>
                      <a:pt x="794684" y="1113486"/>
                    </a:lnTo>
                    <a:cubicBezTo>
                      <a:pt x="1006274" y="1027873"/>
                      <a:pt x="1155647" y="820139"/>
                      <a:pt x="1155647" y="577954"/>
                    </a:cubicBezTo>
                    <a:lnTo>
                      <a:pt x="1155647" y="577954"/>
                    </a:lnTo>
                    <a:close/>
                  </a:path>
                </a:pathLst>
              </a:custGeom>
              <a:solidFill>
                <a:srgbClr val="FFFFFF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27BEDC0D-6CAB-465D-A7E4-7EFBF3271616}"/>
                  </a:ext>
                </a:extLst>
              </p:cNvPr>
              <p:cNvSpPr/>
              <p:nvPr/>
            </p:nvSpPr>
            <p:spPr>
              <a:xfrm>
                <a:off x="-1401471" y="1185467"/>
                <a:ext cx="577952" cy="1298337"/>
              </a:xfrm>
              <a:custGeom>
                <a:avLst/>
                <a:gdLst>
                  <a:gd name="connsiteX0" fmla="*/ 0 w 577952"/>
                  <a:gd name="connsiteY0" fmla="*/ 0 h 1298337"/>
                  <a:gd name="connsiteX1" fmla="*/ 474342 w 577952"/>
                  <a:gd name="connsiteY1" fmla="*/ 574611 h 1298337"/>
                  <a:gd name="connsiteX2" fmla="*/ 172512 w 577952"/>
                  <a:gd name="connsiteY2" fmla="*/ 1017331 h 1298337"/>
                  <a:gd name="connsiteX3" fmla="*/ 112865 w 577952"/>
                  <a:gd name="connsiteY3" fmla="*/ 1100887 h 1298337"/>
                  <a:gd name="connsiteX4" fmla="*/ 112865 w 577952"/>
                  <a:gd name="connsiteY4" fmla="*/ 1298337 h 1298337"/>
                  <a:gd name="connsiteX5" fmla="*/ 217246 w 577952"/>
                  <a:gd name="connsiteY5" fmla="*/ 1298337 h 1298337"/>
                  <a:gd name="connsiteX6" fmla="*/ 217246 w 577952"/>
                  <a:gd name="connsiteY6" fmla="*/ 1113228 h 1298337"/>
                  <a:gd name="connsiteX7" fmla="*/ 577952 w 577952"/>
                  <a:gd name="connsiteY7" fmla="*/ 577696 h 1298337"/>
                  <a:gd name="connsiteX8" fmla="*/ 0 w 577952"/>
                  <a:gd name="connsiteY8" fmla="*/ 0 h 1298337"/>
                  <a:gd name="connsiteX9" fmla="*/ 0 w 577952"/>
                  <a:gd name="connsiteY9" fmla="*/ 0 h 1298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7952" h="1298337">
                    <a:moveTo>
                      <a:pt x="0" y="0"/>
                    </a:moveTo>
                    <a:cubicBezTo>
                      <a:pt x="8227" y="2828"/>
                      <a:pt x="474342" y="172255"/>
                      <a:pt x="474342" y="574611"/>
                    </a:cubicBezTo>
                    <a:cubicBezTo>
                      <a:pt x="474342" y="875671"/>
                      <a:pt x="275350" y="982366"/>
                      <a:pt x="172512" y="1017331"/>
                    </a:cubicBezTo>
                    <a:cubicBezTo>
                      <a:pt x="136775" y="1029671"/>
                      <a:pt x="112865" y="1063094"/>
                      <a:pt x="112865" y="1100887"/>
                    </a:cubicBezTo>
                    <a:lnTo>
                      <a:pt x="112865" y="1298337"/>
                    </a:lnTo>
                    <a:lnTo>
                      <a:pt x="217246" y="1298337"/>
                    </a:lnTo>
                    <a:lnTo>
                      <a:pt x="217246" y="1113228"/>
                    </a:lnTo>
                    <a:cubicBezTo>
                      <a:pt x="428579" y="1027358"/>
                      <a:pt x="577952" y="819881"/>
                      <a:pt x="577952" y="577696"/>
                    </a:cubicBezTo>
                    <a:cubicBezTo>
                      <a:pt x="577952" y="258639"/>
                      <a:pt x="31931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E6F8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836960BC-79D7-4099-9F7B-4A867DEF6456}"/>
                  </a:ext>
                </a:extLst>
              </p:cNvPr>
              <p:cNvSpPr/>
              <p:nvPr/>
            </p:nvSpPr>
            <p:spPr>
              <a:xfrm>
                <a:off x="-1618460" y="2483290"/>
                <a:ext cx="433979" cy="325741"/>
              </a:xfrm>
              <a:custGeom>
                <a:avLst/>
                <a:gdLst>
                  <a:gd name="connsiteX0" fmla="*/ 301831 w 433979"/>
                  <a:gd name="connsiteY0" fmla="*/ 325741 h 325741"/>
                  <a:gd name="connsiteX1" fmla="*/ 132405 w 433979"/>
                  <a:gd name="connsiteY1" fmla="*/ 325741 h 325741"/>
                  <a:gd name="connsiteX2" fmla="*/ 0 w 433979"/>
                  <a:gd name="connsiteY2" fmla="*/ 193336 h 325741"/>
                  <a:gd name="connsiteX3" fmla="*/ 0 w 433979"/>
                  <a:gd name="connsiteY3" fmla="*/ 0 h 325741"/>
                  <a:gd name="connsiteX4" fmla="*/ 433978 w 433979"/>
                  <a:gd name="connsiteY4" fmla="*/ 0 h 325741"/>
                  <a:gd name="connsiteX5" fmla="*/ 433978 w 433979"/>
                  <a:gd name="connsiteY5" fmla="*/ 193336 h 325741"/>
                  <a:gd name="connsiteX6" fmla="*/ 301831 w 433979"/>
                  <a:gd name="connsiteY6" fmla="*/ 325741 h 325741"/>
                  <a:gd name="connsiteX7" fmla="*/ 301831 w 433979"/>
                  <a:gd name="connsiteY7" fmla="*/ 325741 h 325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979" h="325741">
                    <a:moveTo>
                      <a:pt x="301831" y="325741"/>
                    </a:moveTo>
                    <a:lnTo>
                      <a:pt x="132405" y="325741"/>
                    </a:lnTo>
                    <a:cubicBezTo>
                      <a:pt x="59132" y="325741"/>
                      <a:pt x="0" y="266609"/>
                      <a:pt x="0" y="193336"/>
                    </a:cubicBezTo>
                    <a:lnTo>
                      <a:pt x="0" y="0"/>
                    </a:lnTo>
                    <a:lnTo>
                      <a:pt x="433978" y="0"/>
                    </a:lnTo>
                    <a:lnTo>
                      <a:pt x="433978" y="193336"/>
                    </a:lnTo>
                    <a:cubicBezTo>
                      <a:pt x="434235" y="266352"/>
                      <a:pt x="375103" y="325741"/>
                      <a:pt x="301831" y="325741"/>
                    </a:cubicBezTo>
                    <a:lnTo>
                      <a:pt x="301831" y="325741"/>
                    </a:lnTo>
                    <a:close/>
                  </a:path>
                </a:pathLst>
              </a:custGeom>
              <a:solidFill>
                <a:srgbClr val="A4CFF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BE74F843-0D83-47AE-8086-543417DF03FA}"/>
                  </a:ext>
                </a:extLst>
              </p:cNvPr>
              <p:cNvSpPr/>
              <p:nvPr/>
            </p:nvSpPr>
            <p:spPr>
              <a:xfrm>
                <a:off x="-1288606" y="2483290"/>
                <a:ext cx="104381" cy="322913"/>
              </a:xfrm>
              <a:custGeom>
                <a:avLst/>
                <a:gdLst>
                  <a:gd name="connsiteX0" fmla="*/ 0 w 104381"/>
                  <a:gd name="connsiteY0" fmla="*/ 322913 h 322913"/>
                  <a:gd name="connsiteX1" fmla="*/ 104381 w 104381"/>
                  <a:gd name="connsiteY1" fmla="*/ 193336 h 322913"/>
                  <a:gd name="connsiteX2" fmla="*/ 104381 w 104381"/>
                  <a:gd name="connsiteY2" fmla="*/ 0 h 322913"/>
                  <a:gd name="connsiteX3" fmla="*/ 0 w 104381"/>
                  <a:gd name="connsiteY3" fmla="*/ 0 h 322913"/>
                  <a:gd name="connsiteX4" fmla="*/ 0 w 104381"/>
                  <a:gd name="connsiteY4" fmla="*/ 322913 h 322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381" h="322913">
                    <a:moveTo>
                      <a:pt x="0" y="322913"/>
                    </a:moveTo>
                    <a:cubicBezTo>
                      <a:pt x="59646" y="310058"/>
                      <a:pt x="104381" y="257096"/>
                      <a:pt x="104381" y="193336"/>
                    </a:cubicBezTo>
                    <a:lnTo>
                      <a:pt x="104381" y="0"/>
                    </a:lnTo>
                    <a:lnTo>
                      <a:pt x="0" y="0"/>
                    </a:lnTo>
                    <a:lnTo>
                      <a:pt x="0" y="322913"/>
                    </a:lnTo>
                    <a:close/>
                  </a:path>
                </a:pathLst>
              </a:custGeom>
              <a:solidFill>
                <a:srgbClr val="7BABF1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B201F936-87A5-4747-88FE-E4C193F7C5FD}"/>
                  </a:ext>
                </a:extLst>
              </p:cNvPr>
              <p:cNvSpPr/>
              <p:nvPr/>
            </p:nvSpPr>
            <p:spPr>
              <a:xfrm>
                <a:off x="-1743152" y="1417882"/>
                <a:ext cx="683618" cy="683876"/>
              </a:xfrm>
              <a:custGeom>
                <a:avLst/>
                <a:gdLst>
                  <a:gd name="connsiteX0" fmla="*/ 683619 w 683618"/>
                  <a:gd name="connsiteY0" fmla="*/ 391558 h 683876"/>
                  <a:gd name="connsiteX1" fmla="*/ 683619 w 683618"/>
                  <a:gd name="connsiteY1" fmla="*/ 292319 h 683876"/>
                  <a:gd name="connsiteX2" fmla="*/ 595949 w 683618"/>
                  <a:gd name="connsiteY2" fmla="*/ 292319 h 683876"/>
                  <a:gd name="connsiteX3" fmla="*/ 556356 w 683618"/>
                  <a:gd name="connsiteY3" fmla="*/ 196936 h 683876"/>
                  <a:gd name="connsiteX4" fmla="*/ 618059 w 683618"/>
                  <a:gd name="connsiteY4" fmla="*/ 135233 h 683876"/>
                  <a:gd name="connsiteX5" fmla="*/ 548129 w 683618"/>
                  <a:gd name="connsiteY5" fmla="*/ 65302 h 683876"/>
                  <a:gd name="connsiteX6" fmla="*/ 486426 w 683618"/>
                  <a:gd name="connsiteY6" fmla="*/ 127006 h 683876"/>
                  <a:gd name="connsiteX7" fmla="*/ 391043 w 683618"/>
                  <a:gd name="connsiteY7" fmla="*/ 87413 h 683876"/>
                  <a:gd name="connsiteX8" fmla="*/ 391043 w 683618"/>
                  <a:gd name="connsiteY8" fmla="*/ 0 h 683876"/>
                  <a:gd name="connsiteX9" fmla="*/ 292318 w 683618"/>
                  <a:gd name="connsiteY9" fmla="*/ 0 h 683876"/>
                  <a:gd name="connsiteX10" fmla="*/ 292318 w 683618"/>
                  <a:gd name="connsiteY10" fmla="*/ 87413 h 683876"/>
                  <a:gd name="connsiteX11" fmla="*/ 196936 w 683618"/>
                  <a:gd name="connsiteY11" fmla="*/ 127006 h 683876"/>
                  <a:gd name="connsiteX12" fmla="*/ 135233 w 683618"/>
                  <a:gd name="connsiteY12" fmla="*/ 65302 h 683876"/>
                  <a:gd name="connsiteX13" fmla="*/ 65302 w 683618"/>
                  <a:gd name="connsiteY13" fmla="*/ 135233 h 683876"/>
                  <a:gd name="connsiteX14" fmla="*/ 127005 w 683618"/>
                  <a:gd name="connsiteY14" fmla="*/ 196936 h 683876"/>
                  <a:gd name="connsiteX15" fmla="*/ 87413 w 683618"/>
                  <a:gd name="connsiteY15" fmla="*/ 292319 h 683876"/>
                  <a:gd name="connsiteX16" fmla="*/ 0 w 683618"/>
                  <a:gd name="connsiteY16" fmla="*/ 292319 h 683876"/>
                  <a:gd name="connsiteX17" fmla="*/ 0 w 683618"/>
                  <a:gd name="connsiteY17" fmla="*/ 391558 h 683876"/>
                  <a:gd name="connsiteX18" fmla="*/ 87413 w 683618"/>
                  <a:gd name="connsiteY18" fmla="*/ 391558 h 683876"/>
                  <a:gd name="connsiteX19" fmla="*/ 127005 w 683618"/>
                  <a:gd name="connsiteY19" fmla="*/ 486941 h 683876"/>
                  <a:gd name="connsiteX20" fmla="*/ 65302 w 683618"/>
                  <a:gd name="connsiteY20" fmla="*/ 548644 h 683876"/>
                  <a:gd name="connsiteX21" fmla="*/ 135233 w 683618"/>
                  <a:gd name="connsiteY21" fmla="*/ 618574 h 683876"/>
                  <a:gd name="connsiteX22" fmla="*/ 196936 w 683618"/>
                  <a:gd name="connsiteY22" fmla="*/ 556871 h 683876"/>
                  <a:gd name="connsiteX23" fmla="*/ 292318 w 683618"/>
                  <a:gd name="connsiteY23" fmla="*/ 596464 h 683876"/>
                  <a:gd name="connsiteX24" fmla="*/ 292318 w 683618"/>
                  <a:gd name="connsiteY24" fmla="*/ 683877 h 683876"/>
                  <a:gd name="connsiteX25" fmla="*/ 391043 w 683618"/>
                  <a:gd name="connsiteY25" fmla="*/ 683877 h 683876"/>
                  <a:gd name="connsiteX26" fmla="*/ 391043 w 683618"/>
                  <a:gd name="connsiteY26" fmla="*/ 596464 h 683876"/>
                  <a:gd name="connsiteX27" fmla="*/ 486426 w 683618"/>
                  <a:gd name="connsiteY27" fmla="*/ 556871 h 683876"/>
                  <a:gd name="connsiteX28" fmla="*/ 548129 w 683618"/>
                  <a:gd name="connsiteY28" fmla="*/ 618574 h 683876"/>
                  <a:gd name="connsiteX29" fmla="*/ 618059 w 683618"/>
                  <a:gd name="connsiteY29" fmla="*/ 548644 h 683876"/>
                  <a:gd name="connsiteX30" fmla="*/ 556356 w 683618"/>
                  <a:gd name="connsiteY30" fmla="*/ 486941 h 683876"/>
                  <a:gd name="connsiteX31" fmla="*/ 595949 w 683618"/>
                  <a:gd name="connsiteY31" fmla="*/ 391558 h 683876"/>
                  <a:gd name="connsiteX32" fmla="*/ 683619 w 683618"/>
                  <a:gd name="connsiteY32" fmla="*/ 391558 h 683876"/>
                  <a:gd name="connsiteX33" fmla="*/ 340138 w 683618"/>
                  <a:gd name="connsiteY33" fmla="*/ 468944 h 683876"/>
                  <a:gd name="connsiteX34" fmla="*/ 213390 w 683618"/>
                  <a:gd name="connsiteY34" fmla="*/ 342195 h 683876"/>
                  <a:gd name="connsiteX35" fmla="*/ 340138 w 683618"/>
                  <a:gd name="connsiteY35" fmla="*/ 215447 h 683876"/>
                  <a:gd name="connsiteX36" fmla="*/ 466887 w 683618"/>
                  <a:gd name="connsiteY36" fmla="*/ 342195 h 683876"/>
                  <a:gd name="connsiteX37" fmla="*/ 340138 w 683618"/>
                  <a:gd name="connsiteY37" fmla="*/ 468944 h 683876"/>
                  <a:gd name="connsiteX38" fmla="*/ 340138 w 683618"/>
                  <a:gd name="connsiteY38" fmla="*/ 468944 h 683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83618" h="683876">
                    <a:moveTo>
                      <a:pt x="683619" y="391558"/>
                    </a:moveTo>
                    <a:lnTo>
                      <a:pt x="683619" y="292319"/>
                    </a:lnTo>
                    <a:lnTo>
                      <a:pt x="595949" y="292319"/>
                    </a:lnTo>
                    <a:cubicBezTo>
                      <a:pt x="589264" y="257868"/>
                      <a:pt x="575895" y="225217"/>
                      <a:pt x="556356" y="196936"/>
                    </a:cubicBezTo>
                    <a:lnTo>
                      <a:pt x="618059" y="135233"/>
                    </a:lnTo>
                    <a:lnTo>
                      <a:pt x="548129" y="65302"/>
                    </a:lnTo>
                    <a:lnTo>
                      <a:pt x="486426" y="127006"/>
                    </a:lnTo>
                    <a:cubicBezTo>
                      <a:pt x="458145" y="107981"/>
                      <a:pt x="426008" y="94611"/>
                      <a:pt x="391043" y="87413"/>
                    </a:cubicBezTo>
                    <a:lnTo>
                      <a:pt x="391043" y="0"/>
                    </a:lnTo>
                    <a:lnTo>
                      <a:pt x="292318" y="0"/>
                    </a:lnTo>
                    <a:lnTo>
                      <a:pt x="292318" y="87413"/>
                    </a:lnTo>
                    <a:cubicBezTo>
                      <a:pt x="257867" y="94097"/>
                      <a:pt x="225216" y="107466"/>
                      <a:pt x="196936" y="127006"/>
                    </a:cubicBezTo>
                    <a:lnTo>
                      <a:pt x="135233" y="65302"/>
                    </a:lnTo>
                    <a:lnTo>
                      <a:pt x="65302" y="135233"/>
                    </a:lnTo>
                    <a:lnTo>
                      <a:pt x="127005" y="196936"/>
                    </a:lnTo>
                    <a:cubicBezTo>
                      <a:pt x="107980" y="225217"/>
                      <a:pt x="94611" y="257354"/>
                      <a:pt x="87413" y="292319"/>
                    </a:cubicBezTo>
                    <a:lnTo>
                      <a:pt x="0" y="292319"/>
                    </a:lnTo>
                    <a:lnTo>
                      <a:pt x="0" y="391558"/>
                    </a:lnTo>
                    <a:lnTo>
                      <a:pt x="87413" y="391558"/>
                    </a:lnTo>
                    <a:cubicBezTo>
                      <a:pt x="94097" y="426009"/>
                      <a:pt x="107466" y="458660"/>
                      <a:pt x="127005" y="486941"/>
                    </a:cubicBezTo>
                    <a:lnTo>
                      <a:pt x="65302" y="548644"/>
                    </a:lnTo>
                    <a:lnTo>
                      <a:pt x="135233" y="618574"/>
                    </a:lnTo>
                    <a:lnTo>
                      <a:pt x="196936" y="556871"/>
                    </a:lnTo>
                    <a:cubicBezTo>
                      <a:pt x="225216" y="575896"/>
                      <a:pt x="257353" y="589265"/>
                      <a:pt x="292318" y="596464"/>
                    </a:cubicBezTo>
                    <a:lnTo>
                      <a:pt x="292318" y="683877"/>
                    </a:lnTo>
                    <a:lnTo>
                      <a:pt x="391043" y="683877"/>
                    </a:lnTo>
                    <a:lnTo>
                      <a:pt x="391043" y="596464"/>
                    </a:lnTo>
                    <a:cubicBezTo>
                      <a:pt x="425494" y="589779"/>
                      <a:pt x="458145" y="576410"/>
                      <a:pt x="486426" y="556871"/>
                    </a:cubicBezTo>
                    <a:lnTo>
                      <a:pt x="548129" y="618574"/>
                    </a:lnTo>
                    <a:lnTo>
                      <a:pt x="618059" y="548644"/>
                    </a:lnTo>
                    <a:lnTo>
                      <a:pt x="556356" y="486941"/>
                    </a:lnTo>
                    <a:cubicBezTo>
                      <a:pt x="575381" y="458660"/>
                      <a:pt x="588750" y="426523"/>
                      <a:pt x="595949" y="391558"/>
                    </a:cubicBezTo>
                    <a:lnTo>
                      <a:pt x="683619" y="391558"/>
                    </a:lnTo>
                    <a:close/>
                    <a:moveTo>
                      <a:pt x="340138" y="468944"/>
                    </a:moveTo>
                    <a:cubicBezTo>
                      <a:pt x="270208" y="468944"/>
                      <a:pt x="213390" y="412126"/>
                      <a:pt x="213390" y="342195"/>
                    </a:cubicBezTo>
                    <a:cubicBezTo>
                      <a:pt x="213390" y="272265"/>
                      <a:pt x="270208" y="215447"/>
                      <a:pt x="340138" y="215447"/>
                    </a:cubicBezTo>
                    <a:cubicBezTo>
                      <a:pt x="410068" y="215447"/>
                      <a:pt x="466887" y="272265"/>
                      <a:pt x="466887" y="342195"/>
                    </a:cubicBezTo>
                    <a:cubicBezTo>
                      <a:pt x="466887" y="412126"/>
                      <a:pt x="410068" y="468944"/>
                      <a:pt x="340138" y="468944"/>
                    </a:cubicBezTo>
                    <a:lnTo>
                      <a:pt x="340138" y="468944"/>
                    </a:lnTo>
                    <a:close/>
                  </a:path>
                </a:pathLst>
              </a:custGeom>
              <a:solidFill>
                <a:srgbClr val="FD919E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4CA4AEE0-E5CD-40CE-8BED-C403234A3CA4}"/>
                  </a:ext>
                </a:extLst>
              </p:cNvPr>
              <p:cNvSpPr/>
              <p:nvPr/>
            </p:nvSpPr>
            <p:spPr>
              <a:xfrm>
                <a:off x="-1553929" y="1609162"/>
                <a:ext cx="301830" cy="301831"/>
              </a:xfrm>
              <a:custGeom>
                <a:avLst/>
                <a:gdLst>
                  <a:gd name="connsiteX0" fmla="*/ 150915 w 301830"/>
                  <a:gd name="connsiteY0" fmla="*/ 301831 h 301831"/>
                  <a:gd name="connsiteX1" fmla="*/ 0 w 301830"/>
                  <a:gd name="connsiteY1" fmla="*/ 150916 h 301831"/>
                  <a:gd name="connsiteX2" fmla="*/ 150915 w 301830"/>
                  <a:gd name="connsiteY2" fmla="*/ 0 h 301831"/>
                  <a:gd name="connsiteX3" fmla="*/ 301831 w 301830"/>
                  <a:gd name="connsiteY3" fmla="*/ 150916 h 301831"/>
                  <a:gd name="connsiteX4" fmla="*/ 150915 w 301830"/>
                  <a:gd name="connsiteY4" fmla="*/ 301831 h 301831"/>
                  <a:gd name="connsiteX5" fmla="*/ 150915 w 301830"/>
                  <a:gd name="connsiteY5" fmla="*/ 301831 h 301831"/>
                  <a:gd name="connsiteX6" fmla="*/ 150915 w 301830"/>
                  <a:gd name="connsiteY6" fmla="*/ 48334 h 301831"/>
                  <a:gd name="connsiteX7" fmla="*/ 48591 w 301830"/>
                  <a:gd name="connsiteY7" fmla="*/ 150659 h 301831"/>
                  <a:gd name="connsiteX8" fmla="*/ 150915 w 301830"/>
                  <a:gd name="connsiteY8" fmla="*/ 252983 h 301831"/>
                  <a:gd name="connsiteX9" fmla="*/ 253240 w 301830"/>
                  <a:gd name="connsiteY9" fmla="*/ 150659 h 301831"/>
                  <a:gd name="connsiteX10" fmla="*/ 150915 w 301830"/>
                  <a:gd name="connsiteY10" fmla="*/ 48334 h 301831"/>
                  <a:gd name="connsiteX11" fmla="*/ 150915 w 301830"/>
                  <a:gd name="connsiteY11" fmla="*/ 48334 h 301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01830" h="301831">
                    <a:moveTo>
                      <a:pt x="150915" y="301831"/>
                    </a:moveTo>
                    <a:cubicBezTo>
                      <a:pt x="67873" y="301831"/>
                      <a:pt x="0" y="233958"/>
                      <a:pt x="0" y="150916"/>
                    </a:cubicBezTo>
                    <a:cubicBezTo>
                      <a:pt x="0" y="67873"/>
                      <a:pt x="67873" y="0"/>
                      <a:pt x="150915" y="0"/>
                    </a:cubicBezTo>
                    <a:cubicBezTo>
                      <a:pt x="233958" y="0"/>
                      <a:pt x="301831" y="67873"/>
                      <a:pt x="301831" y="150916"/>
                    </a:cubicBezTo>
                    <a:cubicBezTo>
                      <a:pt x="301831" y="233958"/>
                      <a:pt x="233958" y="301831"/>
                      <a:pt x="150915" y="301831"/>
                    </a:cubicBezTo>
                    <a:lnTo>
                      <a:pt x="150915" y="301831"/>
                    </a:lnTo>
                    <a:close/>
                    <a:moveTo>
                      <a:pt x="150915" y="48334"/>
                    </a:moveTo>
                    <a:cubicBezTo>
                      <a:pt x="94097" y="48334"/>
                      <a:pt x="48591" y="94354"/>
                      <a:pt x="48591" y="150659"/>
                    </a:cubicBezTo>
                    <a:cubicBezTo>
                      <a:pt x="48591" y="207477"/>
                      <a:pt x="94611" y="252983"/>
                      <a:pt x="150915" y="252983"/>
                    </a:cubicBezTo>
                    <a:cubicBezTo>
                      <a:pt x="207734" y="252983"/>
                      <a:pt x="253240" y="206963"/>
                      <a:pt x="253240" y="150659"/>
                    </a:cubicBezTo>
                    <a:cubicBezTo>
                      <a:pt x="253240" y="94612"/>
                      <a:pt x="207734" y="48334"/>
                      <a:pt x="150915" y="48334"/>
                    </a:cubicBezTo>
                    <a:lnTo>
                      <a:pt x="150915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xmlns="" id="{94992D3F-D164-40FF-BDCA-7200F96997E2}"/>
                  </a:ext>
                </a:extLst>
              </p:cNvPr>
              <p:cNvSpPr/>
              <p:nvPr/>
            </p:nvSpPr>
            <p:spPr>
              <a:xfrm>
                <a:off x="-1767319" y="1394229"/>
                <a:ext cx="731695" cy="1112456"/>
              </a:xfrm>
              <a:custGeom>
                <a:avLst/>
                <a:gdLst>
                  <a:gd name="connsiteX0" fmla="*/ 415210 w 731695"/>
                  <a:gd name="connsiteY0" fmla="*/ 731439 h 1112456"/>
                  <a:gd name="connsiteX1" fmla="*/ 316485 w 731695"/>
                  <a:gd name="connsiteY1" fmla="*/ 731439 h 1112456"/>
                  <a:gd name="connsiteX2" fmla="*/ 292318 w 731695"/>
                  <a:gd name="connsiteY2" fmla="*/ 707273 h 1112456"/>
                  <a:gd name="connsiteX3" fmla="*/ 292318 w 731695"/>
                  <a:gd name="connsiteY3" fmla="*/ 638885 h 1112456"/>
                  <a:gd name="connsiteX4" fmla="*/ 224959 w 731695"/>
                  <a:gd name="connsiteY4" fmla="*/ 610861 h 1112456"/>
                  <a:gd name="connsiteX5" fmla="*/ 176368 w 731695"/>
                  <a:gd name="connsiteY5" fmla="*/ 659452 h 1112456"/>
                  <a:gd name="connsiteX6" fmla="*/ 159400 w 731695"/>
                  <a:gd name="connsiteY6" fmla="*/ 666394 h 1112456"/>
                  <a:gd name="connsiteX7" fmla="*/ 142431 w 731695"/>
                  <a:gd name="connsiteY7" fmla="*/ 659452 h 1112456"/>
                  <a:gd name="connsiteX8" fmla="*/ 72501 w 731695"/>
                  <a:gd name="connsiteY8" fmla="*/ 589522 h 1112456"/>
                  <a:gd name="connsiteX9" fmla="*/ 72501 w 731695"/>
                  <a:gd name="connsiteY9" fmla="*/ 555328 h 1112456"/>
                  <a:gd name="connsiteX10" fmla="*/ 120578 w 731695"/>
                  <a:gd name="connsiteY10" fmla="*/ 507251 h 1112456"/>
                  <a:gd name="connsiteX11" fmla="*/ 92555 w 731695"/>
                  <a:gd name="connsiteY11" fmla="*/ 439892 h 1112456"/>
                  <a:gd name="connsiteX12" fmla="*/ 24167 w 731695"/>
                  <a:gd name="connsiteY12" fmla="*/ 439892 h 1112456"/>
                  <a:gd name="connsiteX13" fmla="*/ 0 w 731695"/>
                  <a:gd name="connsiteY13" fmla="*/ 415725 h 1112456"/>
                  <a:gd name="connsiteX14" fmla="*/ 0 w 731695"/>
                  <a:gd name="connsiteY14" fmla="*/ 316486 h 1112456"/>
                  <a:gd name="connsiteX15" fmla="*/ 24167 w 731695"/>
                  <a:gd name="connsiteY15" fmla="*/ 292319 h 1112456"/>
                  <a:gd name="connsiteX16" fmla="*/ 92555 w 731695"/>
                  <a:gd name="connsiteY16" fmla="*/ 292319 h 1112456"/>
                  <a:gd name="connsiteX17" fmla="*/ 120578 w 731695"/>
                  <a:gd name="connsiteY17" fmla="*/ 224959 h 1112456"/>
                  <a:gd name="connsiteX18" fmla="*/ 72501 w 731695"/>
                  <a:gd name="connsiteY18" fmla="*/ 176882 h 1112456"/>
                  <a:gd name="connsiteX19" fmla="*/ 72501 w 731695"/>
                  <a:gd name="connsiteY19" fmla="*/ 142689 h 1112456"/>
                  <a:gd name="connsiteX20" fmla="*/ 142431 w 731695"/>
                  <a:gd name="connsiteY20" fmla="*/ 72501 h 1112456"/>
                  <a:gd name="connsiteX21" fmla="*/ 176625 w 731695"/>
                  <a:gd name="connsiteY21" fmla="*/ 72501 h 1112456"/>
                  <a:gd name="connsiteX22" fmla="*/ 224702 w 731695"/>
                  <a:gd name="connsiteY22" fmla="*/ 120578 h 1112456"/>
                  <a:gd name="connsiteX23" fmla="*/ 292061 w 731695"/>
                  <a:gd name="connsiteY23" fmla="*/ 92555 h 1112456"/>
                  <a:gd name="connsiteX24" fmla="*/ 292061 w 731695"/>
                  <a:gd name="connsiteY24" fmla="*/ 24167 h 1112456"/>
                  <a:gd name="connsiteX25" fmla="*/ 316228 w 731695"/>
                  <a:gd name="connsiteY25" fmla="*/ 0 h 1112456"/>
                  <a:gd name="connsiteX26" fmla="*/ 414953 w 731695"/>
                  <a:gd name="connsiteY26" fmla="*/ 0 h 1112456"/>
                  <a:gd name="connsiteX27" fmla="*/ 439120 w 731695"/>
                  <a:gd name="connsiteY27" fmla="*/ 24167 h 1112456"/>
                  <a:gd name="connsiteX28" fmla="*/ 439120 w 731695"/>
                  <a:gd name="connsiteY28" fmla="*/ 92555 h 1112456"/>
                  <a:gd name="connsiteX29" fmla="*/ 506479 w 731695"/>
                  <a:gd name="connsiteY29" fmla="*/ 120578 h 1112456"/>
                  <a:gd name="connsiteX30" fmla="*/ 554556 w 731695"/>
                  <a:gd name="connsiteY30" fmla="*/ 72501 h 1112456"/>
                  <a:gd name="connsiteX31" fmla="*/ 588750 w 731695"/>
                  <a:gd name="connsiteY31" fmla="*/ 72501 h 1112456"/>
                  <a:gd name="connsiteX32" fmla="*/ 658680 w 731695"/>
                  <a:gd name="connsiteY32" fmla="*/ 142432 h 1112456"/>
                  <a:gd name="connsiteX33" fmla="*/ 665622 w 731695"/>
                  <a:gd name="connsiteY33" fmla="*/ 159400 h 1112456"/>
                  <a:gd name="connsiteX34" fmla="*/ 658680 w 731695"/>
                  <a:gd name="connsiteY34" fmla="*/ 176368 h 1112456"/>
                  <a:gd name="connsiteX35" fmla="*/ 611118 w 731695"/>
                  <a:gd name="connsiteY35" fmla="*/ 224188 h 1112456"/>
                  <a:gd name="connsiteX36" fmla="*/ 639141 w 731695"/>
                  <a:gd name="connsiteY36" fmla="*/ 291547 h 1112456"/>
                  <a:gd name="connsiteX37" fmla="*/ 707529 w 731695"/>
                  <a:gd name="connsiteY37" fmla="*/ 291547 h 1112456"/>
                  <a:gd name="connsiteX38" fmla="*/ 731696 w 731695"/>
                  <a:gd name="connsiteY38" fmla="*/ 315715 h 1112456"/>
                  <a:gd name="connsiteX39" fmla="*/ 731696 w 731695"/>
                  <a:gd name="connsiteY39" fmla="*/ 414954 h 1112456"/>
                  <a:gd name="connsiteX40" fmla="*/ 707529 w 731695"/>
                  <a:gd name="connsiteY40" fmla="*/ 439121 h 1112456"/>
                  <a:gd name="connsiteX41" fmla="*/ 639141 w 731695"/>
                  <a:gd name="connsiteY41" fmla="*/ 439121 h 1112456"/>
                  <a:gd name="connsiteX42" fmla="*/ 611118 w 731695"/>
                  <a:gd name="connsiteY42" fmla="*/ 506480 h 1112456"/>
                  <a:gd name="connsiteX43" fmla="*/ 659195 w 731695"/>
                  <a:gd name="connsiteY43" fmla="*/ 554557 h 1112456"/>
                  <a:gd name="connsiteX44" fmla="*/ 666136 w 731695"/>
                  <a:gd name="connsiteY44" fmla="*/ 571526 h 1112456"/>
                  <a:gd name="connsiteX45" fmla="*/ 659195 w 731695"/>
                  <a:gd name="connsiteY45" fmla="*/ 588494 h 1112456"/>
                  <a:gd name="connsiteX46" fmla="*/ 589264 w 731695"/>
                  <a:gd name="connsiteY46" fmla="*/ 658681 h 1112456"/>
                  <a:gd name="connsiteX47" fmla="*/ 572296 w 731695"/>
                  <a:gd name="connsiteY47" fmla="*/ 665623 h 1112456"/>
                  <a:gd name="connsiteX48" fmla="*/ 555328 w 731695"/>
                  <a:gd name="connsiteY48" fmla="*/ 658681 h 1112456"/>
                  <a:gd name="connsiteX49" fmla="*/ 507508 w 731695"/>
                  <a:gd name="connsiteY49" fmla="*/ 610604 h 1112456"/>
                  <a:gd name="connsiteX50" fmla="*/ 440149 w 731695"/>
                  <a:gd name="connsiteY50" fmla="*/ 638628 h 1112456"/>
                  <a:gd name="connsiteX51" fmla="*/ 440149 w 731695"/>
                  <a:gd name="connsiteY51" fmla="*/ 707015 h 1112456"/>
                  <a:gd name="connsiteX52" fmla="*/ 415210 w 731695"/>
                  <a:gd name="connsiteY52" fmla="*/ 731439 h 1112456"/>
                  <a:gd name="connsiteX53" fmla="*/ 415210 w 731695"/>
                  <a:gd name="connsiteY53" fmla="*/ 731439 h 1112456"/>
                  <a:gd name="connsiteX54" fmla="*/ 340395 w 731695"/>
                  <a:gd name="connsiteY54" fmla="*/ 683362 h 1112456"/>
                  <a:gd name="connsiteX55" fmla="*/ 391043 w 731695"/>
                  <a:gd name="connsiteY55" fmla="*/ 683362 h 1112456"/>
                  <a:gd name="connsiteX56" fmla="*/ 391043 w 731695"/>
                  <a:gd name="connsiteY56" fmla="*/ 620117 h 1112456"/>
                  <a:gd name="connsiteX57" fmla="*/ 410840 w 731695"/>
                  <a:gd name="connsiteY57" fmla="*/ 596207 h 1112456"/>
                  <a:gd name="connsiteX58" fmla="*/ 497224 w 731695"/>
                  <a:gd name="connsiteY58" fmla="*/ 560470 h 1112456"/>
                  <a:gd name="connsiteX59" fmla="*/ 527561 w 731695"/>
                  <a:gd name="connsiteY59" fmla="*/ 563298 h 1112456"/>
                  <a:gd name="connsiteX60" fmla="*/ 572296 w 731695"/>
                  <a:gd name="connsiteY60" fmla="*/ 608033 h 1112456"/>
                  <a:gd name="connsiteX61" fmla="*/ 608032 w 731695"/>
                  <a:gd name="connsiteY61" fmla="*/ 572297 h 1112456"/>
                  <a:gd name="connsiteX62" fmla="*/ 563298 w 731695"/>
                  <a:gd name="connsiteY62" fmla="*/ 527562 h 1112456"/>
                  <a:gd name="connsiteX63" fmla="*/ 560470 w 731695"/>
                  <a:gd name="connsiteY63" fmla="*/ 497225 h 1112456"/>
                  <a:gd name="connsiteX64" fmla="*/ 596206 w 731695"/>
                  <a:gd name="connsiteY64" fmla="*/ 410840 h 1112456"/>
                  <a:gd name="connsiteX65" fmla="*/ 620116 w 731695"/>
                  <a:gd name="connsiteY65" fmla="*/ 391044 h 1112456"/>
                  <a:gd name="connsiteX66" fmla="*/ 683362 w 731695"/>
                  <a:gd name="connsiteY66" fmla="*/ 391044 h 1112456"/>
                  <a:gd name="connsiteX67" fmla="*/ 683362 w 731695"/>
                  <a:gd name="connsiteY67" fmla="*/ 340396 h 1112456"/>
                  <a:gd name="connsiteX68" fmla="*/ 620116 w 731695"/>
                  <a:gd name="connsiteY68" fmla="*/ 340396 h 1112456"/>
                  <a:gd name="connsiteX69" fmla="*/ 596206 w 731695"/>
                  <a:gd name="connsiteY69" fmla="*/ 320599 h 1112456"/>
                  <a:gd name="connsiteX70" fmla="*/ 560470 w 731695"/>
                  <a:gd name="connsiteY70" fmla="*/ 234215 h 1112456"/>
                  <a:gd name="connsiteX71" fmla="*/ 563298 w 731695"/>
                  <a:gd name="connsiteY71" fmla="*/ 203878 h 1112456"/>
                  <a:gd name="connsiteX72" fmla="*/ 608032 w 731695"/>
                  <a:gd name="connsiteY72" fmla="*/ 159143 h 1112456"/>
                  <a:gd name="connsiteX73" fmla="*/ 572296 w 731695"/>
                  <a:gd name="connsiteY73" fmla="*/ 123406 h 1112456"/>
                  <a:gd name="connsiteX74" fmla="*/ 527561 w 731695"/>
                  <a:gd name="connsiteY74" fmla="*/ 168141 h 1112456"/>
                  <a:gd name="connsiteX75" fmla="*/ 497224 w 731695"/>
                  <a:gd name="connsiteY75" fmla="*/ 170969 h 1112456"/>
                  <a:gd name="connsiteX76" fmla="*/ 410840 w 731695"/>
                  <a:gd name="connsiteY76" fmla="*/ 135233 h 1112456"/>
                  <a:gd name="connsiteX77" fmla="*/ 391043 w 731695"/>
                  <a:gd name="connsiteY77" fmla="*/ 111323 h 1112456"/>
                  <a:gd name="connsiteX78" fmla="*/ 391043 w 731695"/>
                  <a:gd name="connsiteY78" fmla="*/ 48077 h 1112456"/>
                  <a:gd name="connsiteX79" fmla="*/ 340395 w 731695"/>
                  <a:gd name="connsiteY79" fmla="*/ 48077 h 1112456"/>
                  <a:gd name="connsiteX80" fmla="*/ 340395 w 731695"/>
                  <a:gd name="connsiteY80" fmla="*/ 111066 h 1112456"/>
                  <a:gd name="connsiteX81" fmla="*/ 320599 w 731695"/>
                  <a:gd name="connsiteY81" fmla="*/ 134976 h 1112456"/>
                  <a:gd name="connsiteX82" fmla="*/ 234215 w 731695"/>
                  <a:gd name="connsiteY82" fmla="*/ 170712 h 1112456"/>
                  <a:gd name="connsiteX83" fmla="*/ 203877 w 731695"/>
                  <a:gd name="connsiteY83" fmla="*/ 167884 h 1112456"/>
                  <a:gd name="connsiteX84" fmla="*/ 159143 w 731695"/>
                  <a:gd name="connsiteY84" fmla="*/ 123149 h 1112456"/>
                  <a:gd name="connsiteX85" fmla="*/ 123406 w 731695"/>
                  <a:gd name="connsiteY85" fmla="*/ 158886 h 1112456"/>
                  <a:gd name="connsiteX86" fmla="*/ 168141 w 731695"/>
                  <a:gd name="connsiteY86" fmla="*/ 203620 h 1112456"/>
                  <a:gd name="connsiteX87" fmla="*/ 170969 w 731695"/>
                  <a:gd name="connsiteY87" fmla="*/ 233958 h 1112456"/>
                  <a:gd name="connsiteX88" fmla="*/ 135233 w 731695"/>
                  <a:gd name="connsiteY88" fmla="*/ 320342 h 1112456"/>
                  <a:gd name="connsiteX89" fmla="*/ 111323 w 731695"/>
                  <a:gd name="connsiteY89" fmla="*/ 340139 h 1112456"/>
                  <a:gd name="connsiteX90" fmla="*/ 48077 w 731695"/>
                  <a:gd name="connsiteY90" fmla="*/ 340139 h 1112456"/>
                  <a:gd name="connsiteX91" fmla="*/ 48077 w 731695"/>
                  <a:gd name="connsiteY91" fmla="*/ 390787 h 1112456"/>
                  <a:gd name="connsiteX92" fmla="*/ 111323 w 731695"/>
                  <a:gd name="connsiteY92" fmla="*/ 390787 h 1112456"/>
                  <a:gd name="connsiteX93" fmla="*/ 135233 w 731695"/>
                  <a:gd name="connsiteY93" fmla="*/ 410583 h 1112456"/>
                  <a:gd name="connsiteX94" fmla="*/ 170969 w 731695"/>
                  <a:gd name="connsiteY94" fmla="*/ 496968 h 1112456"/>
                  <a:gd name="connsiteX95" fmla="*/ 168141 w 731695"/>
                  <a:gd name="connsiteY95" fmla="*/ 527305 h 1112456"/>
                  <a:gd name="connsiteX96" fmla="*/ 123406 w 731695"/>
                  <a:gd name="connsiteY96" fmla="*/ 572040 h 1112456"/>
                  <a:gd name="connsiteX97" fmla="*/ 159143 w 731695"/>
                  <a:gd name="connsiteY97" fmla="*/ 607776 h 1112456"/>
                  <a:gd name="connsiteX98" fmla="*/ 203877 w 731695"/>
                  <a:gd name="connsiteY98" fmla="*/ 563041 h 1112456"/>
                  <a:gd name="connsiteX99" fmla="*/ 234215 w 731695"/>
                  <a:gd name="connsiteY99" fmla="*/ 560213 h 1112456"/>
                  <a:gd name="connsiteX100" fmla="*/ 320599 w 731695"/>
                  <a:gd name="connsiteY100" fmla="*/ 595950 h 1112456"/>
                  <a:gd name="connsiteX101" fmla="*/ 340395 w 731695"/>
                  <a:gd name="connsiteY101" fmla="*/ 619860 h 1112456"/>
                  <a:gd name="connsiteX102" fmla="*/ 340395 w 731695"/>
                  <a:gd name="connsiteY102" fmla="*/ 683362 h 1112456"/>
                  <a:gd name="connsiteX103" fmla="*/ 583094 w 731695"/>
                  <a:gd name="connsiteY103" fmla="*/ 1112457 h 1112456"/>
                  <a:gd name="connsiteX104" fmla="*/ 148602 w 731695"/>
                  <a:gd name="connsiteY104" fmla="*/ 1112457 h 1112456"/>
                  <a:gd name="connsiteX105" fmla="*/ 124435 w 731695"/>
                  <a:gd name="connsiteY105" fmla="*/ 1088289 h 1112456"/>
                  <a:gd name="connsiteX106" fmla="*/ 148602 w 731695"/>
                  <a:gd name="connsiteY106" fmla="*/ 1064122 h 1112456"/>
                  <a:gd name="connsiteX107" fmla="*/ 582580 w 731695"/>
                  <a:gd name="connsiteY107" fmla="*/ 1064122 h 1112456"/>
                  <a:gd name="connsiteX108" fmla="*/ 606747 w 731695"/>
                  <a:gd name="connsiteY108" fmla="*/ 1088289 h 1112456"/>
                  <a:gd name="connsiteX109" fmla="*/ 583094 w 731695"/>
                  <a:gd name="connsiteY109" fmla="*/ 1112457 h 1112456"/>
                  <a:gd name="connsiteX110" fmla="*/ 583094 w 731695"/>
                  <a:gd name="connsiteY110" fmla="*/ 1112457 h 11124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731695" h="1112456">
                    <a:moveTo>
                      <a:pt x="415210" y="731439"/>
                    </a:moveTo>
                    <a:lnTo>
                      <a:pt x="316485" y="731439"/>
                    </a:lnTo>
                    <a:cubicBezTo>
                      <a:pt x="303373" y="731439"/>
                      <a:pt x="292318" y="720641"/>
                      <a:pt x="292318" y="707273"/>
                    </a:cubicBezTo>
                    <a:lnTo>
                      <a:pt x="292318" y="638885"/>
                    </a:lnTo>
                    <a:cubicBezTo>
                      <a:pt x="268408" y="632714"/>
                      <a:pt x="245784" y="623202"/>
                      <a:pt x="224959" y="610861"/>
                    </a:cubicBezTo>
                    <a:lnTo>
                      <a:pt x="176368" y="659452"/>
                    </a:lnTo>
                    <a:cubicBezTo>
                      <a:pt x="171740" y="664080"/>
                      <a:pt x="165570" y="666394"/>
                      <a:pt x="159400" y="666394"/>
                    </a:cubicBezTo>
                    <a:cubicBezTo>
                      <a:pt x="152715" y="666394"/>
                      <a:pt x="147059" y="663823"/>
                      <a:pt x="142431" y="659452"/>
                    </a:cubicBezTo>
                    <a:lnTo>
                      <a:pt x="72501" y="589522"/>
                    </a:lnTo>
                    <a:cubicBezTo>
                      <a:pt x="62989" y="580010"/>
                      <a:pt x="62989" y="564841"/>
                      <a:pt x="72501" y="555328"/>
                    </a:cubicBezTo>
                    <a:lnTo>
                      <a:pt x="120578" y="507251"/>
                    </a:lnTo>
                    <a:cubicBezTo>
                      <a:pt x="108237" y="485912"/>
                      <a:pt x="98725" y="463288"/>
                      <a:pt x="92555" y="439892"/>
                    </a:cubicBezTo>
                    <a:lnTo>
                      <a:pt x="24167" y="439892"/>
                    </a:lnTo>
                    <a:cubicBezTo>
                      <a:pt x="11055" y="439892"/>
                      <a:pt x="0" y="429094"/>
                      <a:pt x="0" y="415725"/>
                    </a:cubicBezTo>
                    <a:lnTo>
                      <a:pt x="0" y="316486"/>
                    </a:lnTo>
                    <a:cubicBezTo>
                      <a:pt x="0" y="303374"/>
                      <a:pt x="10798" y="292319"/>
                      <a:pt x="24167" y="292319"/>
                    </a:cubicBezTo>
                    <a:lnTo>
                      <a:pt x="92555" y="292319"/>
                    </a:lnTo>
                    <a:cubicBezTo>
                      <a:pt x="98725" y="268409"/>
                      <a:pt x="108237" y="245784"/>
                      <a:pt x="120578" y="224959"/>
                    </a:cubicBezTo>
                    <a:lnTo>
                      <a:pt x="72501" y="176882"/>
                    </a:lnTo>
                    <a:cubicBezTo>
                      <a:pt x="62989" y="167370"/>
                      <a:pt x="62989" y="152201"/>
                      <a:pt x="72501" y="142689"/>
                    </a:cubicBezTo>
                    <a:lnTo>
                      <a:pt x="142431" y="72501"/>
                    </a:lnTo>
                    <a:cubicBezTo>
                      <a:pt x="151944" y="62989"/>
                      <a:pt x="167113" y="62989"/>
                      <a:pt x="176625" y="72501"/>
                    </a:cubicBezTo>
                    <a:lnTo>
                      <a:pt x="224702" y="120578"/>
                    </a:lnTo>
                    <a:cubicBezTo>
                      <a:pt x="246041" y="108238"/>
                      <a:pt x="268665" y="98725"/>
                      <a:pt x="292061" y="92555"/>
                    </a:cubicBezTo>
                    <a:lnTo>
                      <a:pt x="292061" y="24167"/>
                    </a:lnTo>
                    <a:cubicBezTo>
                      <a:pt x="292061" y="11055"/>
                      <a:pt x="302859" y="0"/>
                      <a:pt x="316228" y="0"/>
                    </a:cubicBezTo>
                    <a:lnTo>
                      <a:pt x="414953" y="0"/>
                    </a:lnTo>
                    <a:cubicBezTo>
                      <a:pt x="428065" y="0"/>
                      <a:pt x="439120" y="10798"/>
                      <a:pt x="439120" y="24167"/>
                    </a:cubicBezTo>
                    <a:lnTo>
                      <a:pt x="439120" y="92555"/>
                    </a:lnTo>
                    <a:cubicBezTo>
                      <a:pt x="463030" y="98725"/>
                      <a:pt x="485655" y="108238"/>
                      <a:pt x="506479" y="120578"/>
                    </a:cubicBezTo>
                    <a:lnTo>
                      <a:pt x="554556" y="72501"/>
                    </a:lnTo>
                    <a:cubicBezTo>
                      <a:pt x="564069" y="62989"/>
                      <a:pt x="579238" y="62989"/>
                      <a:pt x="588750" y="72501"/>
                    </a:cubicBezTo>
                    <a:lnTo>
                      <a:pt x="658680" y="142432"/>
                    </a:lnTo>
                    <a:cubicBezTo>
                      <a:pt x="663308" y="147059"/>
                      <a:pt x="665622" y="153230"/>
                      <a:pt x="665622" y="159400"/>
                    </a:cubicBezTo>
                    <a:cubicBezTo>
                      <a:pt x="665622" y="166084"/>
                      <a:pt x="663051" y="171740"/>
                      <a:pt x="658680" y="176368"/>
                    </a:cubicBezTo>
                    <a:lnTo>
                      <a:pt x="611118" y="224188"/>
                    </a:lnTo>
                    <a:cubicBezTo>
                      <a:pt x="623458" y="245527"/>
                      <a:pt x="632971" y="268152"/>
                      <a:pt x="639141" y="291547"/>
                    </a:cubicBezTo>
                    <a:lnTo>
                      <a:pt x="707529" y="291547"/>
                    </a:lnTo>
                    <a:cubicBezTo>
                      <a:pt x="720641" y="291547"/>
                      <a:pt x="731696" y="302345"/>
                      <a:pt x="731696" y="315715"/>
                    </a:cubicBezTo>
                    <a:lnTo>
                      <a:pt x="731696" y="414954"/>
                    </a:lnTo>
                    <a:cubicBezTo>
                      <a:pt x="731696" y="428066"/>
                      <a:pt x="720898" y="439121"/>
                      <a:pt x="707529" y="439121"/>
                    </a:cubicBezTo>
                    <a:lnTo>
                      <a:pt x="639141" y="439121"/>
                    </a:lnTo>
                    <a:cubicBezTo>
                      <a:pt x="632971" y="463031"/>
                      <a:pt x="623458" y="485655"/>
                      <a:pt x="611118" y="506480"/>
                    </a:cubicBezTo>
                    <a:lnTo>
                      <a:pt x="659195" y="554557"/>
                    </a:lnTo>
                    <a:cubicBezTo>
                      <a:pt x="663822" y="559185"/>
                      <a:pt x="666136" y="565355"/>
                      <a:pt x="666136" y="571526"/>
                    </a:cubicBezTo>
                    <a:cubicBezTo>
                      <a:pt x="666136" y="578210"/>
                      <a:pt x="663565" y="583866"/>
                      <a:pt x="659195" y="588494"/>
                    </a:cubicBezTo>
                    <a:lnTo>
                      <a:pt x="589264" y="658681"/>
                    </a:lnTo>
                    <a:cubicBezTo>
                      <a:pt x="584637" y="663309"/>
                      <a:pt x="578466" y="665623"/>
                      <a:pt x="572296" y="665623"/>
                    </a:cubicBezTo>
                    <a:cubicBezTo>
                      <a:pt x="565612" y="665623"/>
                      <a:pt x="559955" y="663052"/>
                      <a:pt x="555328" y="658681"/>
                    </a:cubicBezTo>
                    <a:lnTo>
                      <a:pt x="507508" y="610604"/>
                    </a:lnTo>
                    <a:cubicBezTo>
                      <a:pt x="486169" y="622945"/>
                      <a:pt x="463544" y="632457"/>
                      <a:pt x="440149" y="638628"/>
                    </a:cubicBezTo>
                    <a:lnTo>
                      <a:pt x="440149" y="707015"/>
                    </a:lnTo>
                    <a:cubicBezTo>
                      <a:pt x="439634" y="720899"/>
                      <a:pt x="428836" y="731439"/>
                      <a:pt x="415210" y="731439"/>
                    </a:cubicBezTo>
                    <a:lnTo>
                      <a:pt x="415210" y="731439"/>
                    </a:lnTo>
                    <a:close/>
                    <a:moveTo>
                      <a:pt x="340395" y="683362"/>
                    </a:moveTo>
                    <a:lnTo>
                      <a:pt x="391043" y="683362"/>
                    </a:lnTo>
                    <a:lnTo>
                      <a:pt x="391043" y="620117"/>
                    </a:lnTo>
                    <a:cubicBezTo>
                      <a:pt x="391043" y="608547"/>
                      <a:pt x="399270" y="598778"/>
                      <a:pt x="410840" y="596207"/>
                    </a:cubicBezTo>
                    <a:cubicBezTo>
                      <a:pt x="442205" y="590036"/>
                      <a:pt x="471000" y="578210"/>
                      <a:pt x="497224" y="560470"/>
                    </a:cubicBezTo>
                    <a:cubicBezTo>
                      <a:pt x="506737" y="553786"/>
                      <a:pt x="519334" y="555071"/>
                      <a:pt x="527561" y="563298"/>
                    </a:cubicBezTo>
                    <a:lnTo>
                      <a:pt x="572296" y="608033"/>
                    </a:lnTo>
                    <a:lnTo>
                      <a:pt x="608032" y="572297"/>
                    </a:lnTo>
                    <a:lnTo>
                      <a:pt x="563298" y="527562"/>
                    </a:lnTo>
                    <a:cubicBezTo>
                      <a:pt x="555071" y="519335"/>
                      <a:pt x="553785" y="506480"/>
                      <a:pt x="560470" y="497225"/>
                    </a:cubicBezTo>
                    <a:cubicBezTo>
                      <a:pt x="578209" y="471001"/>
                      <a:pt x="590036" y="442206"/>
                      <a:pt x="596206" y="410840"/>
                    </a:cubicBezTo>
                    <a:cubicBezTo>
                      <a:pt x="598263" y="399271"/>
                      <a:pt x="608547" y="391044"/>
                      <a:pt x="620116" y="391044"/>
                    </a:cubicBezTo>
                    <a:lnTo>
                      <a:pt x="683362" y="391044"/>
                    </a:lnTo>
                    <a:lnTo>
                      <a:pt x="683362" y="340396"/>
                    </a:lnTo>
                    <a:lnTo>
                      <a:pt x="620116" y="340396"/>
                    </a:lnTo>
                    <a:cubicBezTo>
                      <a:pt x="608547" y="340396"/>
                      <a:pt x="598777" y="332169"/>
                      <a:pt x="596206" y="320599"/>
                    </a:cubicBezTo>
                    <a:cubicBezTo>
                      <a:pt x="590036" y="289234"/>
                      <a:pt x="578209" y="260439"/>
                      <a:pt x="560470" y="234215"/>
                    </a:cubicBezTo>
                    <a:cubicBezTo>
                      <a:pt x="553785" y="224702"/>
                      <a:pt x="555071" y="212105"/>
                      <a:pt x="563298" y="203878"/>
                    </a:cubicBezTo>
                    <a:lnTo>
                      <a:pt x="608032" y="159143"/>
                    </a:lnTo>
                    <a:lnTo>
                      <a:pt x="572296" y="123406"/>
                    </a:lnTo>
                    <a:lnTo>
                      <a:pt x="527561" y="168141"/>
                    </a:lnTo>
                    <a:cubicBezTo>
                      <a:pt x="519334" y="176368"/>
                      <a:pt x="506479" y="177654"/>
                      <a:pt x="497224" y="170969"/>
                    </a:cubicBezTo>
                    <a:cubicBezTo>
                      <a:pt x="471000" y="153230"/>
                      <a:pt x="442205" y="141403"/>
                      <a:pt x="410840" y="135233"/>
                    </a:cubicBezTo>
                    <a:cubicBezTo>
                      <a:pt x="399270" y="133176"/>
                      <a:pt x="391043" y="122892"/>
                      <a:pt x="391043" y="111323"/>
                    </a:cubicBezTo>
                    <a:lnTo>
                      <a:pt x="391043" y="48077"/>
                    </a:lnTo>
                    <a:lnTo>
                      <a:pt x="340395" y="48077"/>
                    </a:lnTo>
                    <a:lnTo>
                      <a:pt x="340395" y="111066"/>
                    </a:lnTo>
                    <a:cubicBezTo>
                      <a:pt x="340395" y="122635"/>
                      <a:pt x="332168" y="132405"/>
                      <a:pt x="320599" y="134976"/>
                    </a:cubicBezTo>
                    <a:cubicBezTo>
                      <a:pt x="289233" y="141146"/>
                      <a:pt x="260438" y="152972"/>
                      <a:pt x="234215" y="170712"/>
                    </a:cubicBezTo>
                    <a:cubicBezTo>
                      <a:pt x="224702" y="177397"/>
                      <a:pt x="212104" y="176111"/>
                      <a:pt x="203877" y="167884"/>
                    </a:cubicBezTo>
                    <a:lnTo>
                      <a:pt x="159143" y="123149"/>
                    </a:lnTo>
                    <a:lnTo>
                      <a:pt x="123406" y="158886"/>
                    </a:lnTo>
                    <a:lnTo>
                      <a:pt x="168141" y="203620"/>
                    </a:lnTo>
                    <a:cubicBezTo>
                      <a:pt x="176368" y="211848"/>
                      <a:pt x="177653" y="224702"/>
                      <a:pt x="170969" y="233958"/>
                    </a:cubicBezTo>
                    <a:cubicBezTo>
                      <a:pt x="153229" y="260182"/>
                      <a:pt x="141403" y="288977"/>
                      <a:pt x="135233" y="320342"/>
                    </a:cubicBezTo>
                    <a:cubicBezTo>
                      <a:pt x="133176" y="331912"/>
                      <a:pt x="122892" y="340139"/>
                      <a:pt x="111323" y="340139"/>
                    </a:cubicBezTo>
                    <a:lnTo>
                      <a:pt x="48077" y="340139"/>
                    </a:lnTo>
                    <a:lnTo>
                      <a:pt x="48077" y="390787"/>
                    </a:lnTo>
                    <a:lnTo>
                      <a:pt x="111323" y="390787"/>
                    </a:lnTo>
                    <a:cubicBezTo>
                      <a:pt x="122892" y="390787"/>
                      <a:pt x="132662" y="399014"/>
                      <a:pt x="135233" y="410583"/>
                    </a:cubicBezTo>
                    <a:cubicBezTo>
                      <a:pt x="141403" y="441949"/>
                      <a:pt x="153229" y="470744"/>
                      <a:pt x="170969" y="496968"/>
                    </a:cubicBezTo>
                    <a:cubicBezTo>
                      <a:pt x="177653" y="506480"/>
                      <a:pt x="176368" y="519078"/>
                      <a:pt x="168141" y="527305"/>
                    </a:cubicBezTo>
                    <a:lnTo>
                      <a:pt x="123406" y="572040"/>
                    </a:lnTo>
                    <a:lnTo>
                      <a:pt x="159143" y="607776"/>
                    </a:lnTo>
                    <a:lnTo>
                      <a:pt x="203877" y="563041"/>
                    </a:lnTo>
                    <a:cubicBezTo>
                      <a:pt x="212104" y="554814"/>
                      <a:pt x="224959" y="553529"/>
                      <a:pt x="234215" y="560213"/>
                    </a:cubicBezTo>
                    <a:cubicBezTo>
                      <a:pt x="260438" y="577953"/>
                      <a:pt x="289233" y="589779"/>
                      <a:pt x="320599" y="595950"/>
                    </a:cubicBezTo>
                    <a:cubicBezTo>
                      <a:pt x="332168" y="598006"/>
                      <a:pt x="340395" y="608290"/>
                      <a:pt x="340395" y="619860"/>
                    </a:cubicBezTo>
                    <a:lnTo>
                      <a:pt x="340395" y="683362"/>
                    </a:lnTo>
                    <a:close/>
                    <a:moveTo>
                      <a:pt x="583094" y="1112457"/>
                    </a:moveTo>
                    <a:lnTo>
                      <a:pt x="148602" y="1112457"/>
                    </a:lnTo>
                    <a:cubicBezTo>
                      <a:pt x="135490" y="1112457"/>
                      <a:pt x="124435" y="1101658"/>
                      <a:pt x="124435" y="1088289"/>
                    </a:cubicBezTo>
                    <a:cubicBezTo>
                      <a:pt x="124435" y="1075178"/>
                      <a:pt x="135233" y="1064122"/>
                      <a:pt x="148602" y="1064122"/>
                    </a:cubicBezTo>
                    <a:lnTo>
                      <a:pt x="582580" y="1064122"/>
                    </a:lnTo>
                    <a:cubicBezTo>
                      <a:pt x="595692" y="1064122"/>
                      <a:pt x="606747" y="1074920"/>
                      <a:pt x="606747" y="1088289"/>
                    </a:cubicBezTo>
                    <a:cubicBezTo>
                      <a:pt x="607004" y="1101658"/>
                      <a:pt x="596206" y="1112457"/>
                      <a:pt x="583094" y="1112457"/>
                    </a:cubicBezTo>
                    <a:lnTo>
                      <a:pt x="583094" y="1112457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xmlns="" id="{025B97F5-C0AB-4F2F-989F-744FEE8B3581}"/>
                  </a:ext>
                </a:extLst>
              </p:cNvPr>
              <p:cNvSpPr/>
              <p:nvPr/>
            </p:nvSpPr>
            <p:spPr>
              <a:xfrm>
                <a:off x="-1642884" y="2276584"/>
                <a:ext cx="482316" cy="341424"/>
              </a:xfrm>
              <a:custGeom>
                <a:avLst/>
                <a:gdLst>
                  <a:gd name="connsiteX0" fmla="*/ 241413 w 482316"/>
                  <a:gd name="connsiteY0" fmla="*/ 230101 h 341424"/>
                  <a:gd name="connsiteX1" fmla="*/ 217246 w 482316"/>
                  <a:gd name="connsiteY1" fmla="*/ 205934 h 341424"/>
                  <a:gd name="connsiteX2" fmla="*/ 217246 w 482316"/>
                  <a:gd name="connsiteY2" fmla="*/ 24167 h 341424"/>
                  <a:gd name="connsiteX3" fmla="*/ 241413 w 482316"/>
                  <a:gd name="connsiteY3" fmla="*/ 0 h 341424"/>
                  <a:gd name="connsiteX4" fmla="*/ 265580 w 482316"/>
                  <a:gd name="connsiteY4" fmla="*/ 24167 h 341424"/>
                  <a:gd name="connsiteX5" fmla="*/ 265580 w 482316"/>
                  <a:gd name="connsiteY5" fmla="*/ 206448 h 341424"/>
                  <a:gd name="connsiteX6" fmla="*/ 241413 w 482316"/>
                  <a:gd name="connsiteY6" fmla="*/ 230101 h 341424"/>
                  <a:gd name="connsiteX7" fmla="*/ 241413 w 482316"/>
                  <a:gd name="connsiteY7" fmla="*/ 230101 h 341424"/>
                  <a:gd name="connsiteX8" fmla="*/ 458660 w 482316"/>
                  <a:gd name="connsiteY8" fmla="*/ 341424 h 341424"/>
                  <a:gd name="connsiteX9" fmla="*/ 24167 w 482316"/>
                  <a:gd name="connsiteY9" fmla="*/ 341424 h 341424"/>
                  <a:gd name="connsiteX10" fmla="*/ 0 w 482316"/>
                  <a:gd name="connsiteY10" fmla="*/ 317257 h 341424"/>
                  <a:gd name="connsiteX11" fmla="*/ 24167 w 482316"/>
                  <a:gd name="connsiteY11" fmla="*/ 293090 h 341424"/>
                  <a:gd name="connsiteX12" fmla="*/ 458145 w 482316"/>
                  <a:gd name="connsiteY12" fmla="*/ 293090 h 341424"/>
                  <a:gd name="connsiteX13" fmla="*/ 482312 w 482316"/>
                  <a:gd name="connsiteY13" fmla="*/ 317257 h 341424"/>
                  <a:gd name="connsiteX14" fmla="*/ 458660 w 482316"/>
                  <a:gd name="connsiteY14" fmla="*/ 341424 h 341424"/>
                  <a:gd name="connsiteX15" fmla="*/ 458660 w 482316"/>
                  <a:gd name="connsiteY15" fmla="*/ 341424 h 341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82316" h="341424">
                    <a:moveTo>
                      <a:pt x="241413" y="230101"/>
                    </a:moveTo>
                    <a:cubicBezTo>
                      <a:pt x="228301" y="230101"/>
                      <a:pt x="217246" y="219303"/>
                      <a:pt x="217246" y="205934"/>
                    </a:cubicBezTo>
                    <a:lnTo>
                      <a:pt x="217246" y="24167"/>
                    </a:lnTo>
                    <a:cubicBezTo>
                      <a:pt x="217246" y="11055"/>
                      <a:pt x="228044" y="0"/>
                      <a:pt x="241413" y="0"/>
                    </a:cubicBezTo>
                    <a:cubicBezTo>
                      <a:pt x="254525" y="0"/>
                      <a:pt x="265580" y="10798"/>
                      <a:pt x="265580" y="24167"/>
                    </a:cubicBezTo>
                    <a:lnTo>
                      <a:pt x="265580" y="206448"/>
                    </a:lnTo>
                    <a:cubicBezTo>
                      <a:pt x="265837" y="219303"/>
                      <a:pt x="254525" y="230101"/>
                      <a:pt x="241413" y="230101"/>
                    </a:cubicBezTo>
                    <a:lnTo>
                      <a:pt x="241413" y="230101"/>
                    </a:lnTo>
                    <a:close/>
                    <a:moveTo>
                      <a:pt x="458660" y="341424"/>
                    </a:moveTo>
                    <a:lnTo>
                      <a:pt x="24167" y="341424"/>
                    </a:lnTo>
                    <a:cubicBezTo>
                      <a:pt x="11055" y="341424"/>
                      <a:pt x="0" y="330626"/>
                      <a:pt x="0" y="317257"/>
                    </a:cubicBezTo>
                    <a:cubicBezTo>
                      <a:pt x="0" y="304145"/>
                      <a:pt x="10798" y="293090"/>
                      <a:pt x="24167" y="293090"/>
                    </a:cubicBezTo>
                    <a:lnTo>
                      <a:pt x="458145" y="293090"/>
                    </a:lnTo>
                    <a:cubicBezTo>
                      <a:pt x="471257" y="293090"/>
                      <a:pt x="482312" y="303888"/>
                      <a:pt x="482312" y="317257"/>
                    </a:cubicBezTo>
                    <a:cubicBezTo>
                      <a:pt x="482570" y="330883"/>
                      <a:pt x="471771" y="341424"/>
                      <a:pt x="458660" y="341424"/>
                    </a:cubicBezTo>
                    <a:lnTo>
                      <a:pt x="458660" y="34142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xmlns="" id="{434D2998-E0E0-4DBE-BF9E-6B2EC2239EC2}"/>
                  </a:ext>
                </a:extLst>
              </p:cNvPr>
              <p:cNvSpPr/>
              <p:nvPr/>
            </p:nvSpPr>
            <p:spPr>
              <a:xfrm>
                <a:off x="-1638771" y="2674312"/>
                <a:ext cx="474599" cy="48334"/>
              </a:xfrm>
              <a:custGeom>
                <a:avLst/>
                <a:gdLst>
                  <a:gd name="connsiteX0" fmla="*/ 450432 w 474599"/>
                  <a:gd name="connsiteY0" fmla="*/ 48334 h 48334"/>
                  <a:gd name="connsiteX1" fmla="*/ 24167 w 474599"/>
                  <a:gd name="connsiteY1" fmla="*/ 48334 h 48334"/>
                  <a:gd name="connsiteX2" fmla="*/ 0 w 474599"/>
                  <a:gd name="connsiteY2" fmla="*/ 24167 h 48334"/>
                  <a:gd name="connsiteX3" fmla="*/ 24167 w 474599"/>
                  <a:gd name="connsiteY3" fmla="*/ 0 h 48334"/>
                  <a:gd name="connsiteX4" fmla="*/ 450432 w 474599"/>
                  <a:gd name="connsiteY4" fmla="*/ 0 h 48334"/>
                  <a:gd name="connsiteX5" fmla="*/ 474600 w 474599"/>
                  <a:gd name="connsiteY5" fmla="*/ 24167 h 48334"/>
                  <a:gd name="connsiteX6" fmla="*/ 450432 w 474599"/>
                  <a:gd name="connsiteY6" fmla="*/ 48334 h 48334"/>
                  <a:gd name="connsiteX7" fmla="*/ 450432 w 474599"/>
                  <a:gd name="connsiteY7" fmla="*/ 48334 h 4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4599" h="48334">
                    <a:moveTo>
                      <a:pt x="450432" y="48334"/>
                    </a:moveTo>
                    <a:lnTo>
                      <a:pt x="24167" y="48334"/>
                    </a:lnTo>
                    <a:cubicBezTo>
                      <a:pt x="11055" y="48334"/>
                      <a:pt x="0" y="37536"/>
                      <a:pt x="0" y="24167"/>
                    </a:cubicBezTo>
                    <a:cubicBezTo>
                      <a:pt x="0" y="11055"/>
                      <a:pt x="10798" y="0"/>
                      <a:pt x="24167" y="0"/>
                    </a:cubicBezTo>
                    <a:lnTo>
                      <a:pt x="450432" y="0"/>
                    </a:lnTo>
                    <a:cubicBezTo>
                      <a:pt x="463544" y="0"/>
                      <a:pt x="474600" y="10798"/>
                      <a:pt x="474600" y="24167"/>
                    </a:cubicBezTo>
                    <a:cubicBezTo>
                      <a:pt x="474600" y="37536"/>
                      <a:pt x="463544" y="48334"/>
                      <a:pt x="450432" y="48334"/>
                    </a:cubicBezTo>
                    <a:lnTo>
                      <a:pt x="450432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7D6FDE0E-3EDA-449E-AE4C-DEC0E3EB2044}"/>
                  </a:ext>
                </a:extLst>
              </p:cNvPr>
              <p:cNvSpPr/>
              <p:nvPr/>
            </p:nvSpPr>
            <p:spPr>
              <a:xfrm>
                <a:off x="-2003590" y="1161043"/>
                <a:ext cx="1203981" cy="1670098"/>
              </a:xfrm>
              <a:custGeom>
                <a:avLst/>
                <a:gdLst>
                  <a:gd name="connsiteX0" fmla="*/ 694417 w 1203981"/>
                  <a:gd name="connsiteY0" fmla="*/ 1670099 h 1670098"/>
                  <a:gd name="connsiteX1" fmla="*/ 509822 w 1203981"/>
                  <a:gd name="connsiteY1" fmla="*/ 1670099 h 1670098"/>
                  <a:gd name="connsiteX2" fmla="*/ 360963 w 1203981"/>
                  <a:gd name="connsiteY2" fmla="*/ 1521240 h 1670098"/>
                  <a:gd name="connsiteX3" fmla="*/ 360963 w 1203981"/>
                  <a:gd name="connsiteY3" fmla="*/ 1153592 h 1670098"/>
                  <a:gd name="connsiteX4" fmla="*/ 105409 w 1203981"/>
                  <a:gd name="connsiteY4" fmla="*/ 942259 h 1670098"/>
                  <a:gd name="connsiteX5" fmla="*/ 0 w 1203981"/>
                  <a:gd name="connsiteY5" fmla="*/ 602120 h 1670098"/>
                  <a:gd name="connsiteX6" fmla="*/ 176882 w 1203981"/>
                  <a:gd name="connsiteY6" fmla="*/ 176368 h 1670098"/>
                  <a:gd name="connsiteX7" fmla="*/ 602633 w 1203981"/>
                  <a:gd name="connsiteY7" fmla="*/ 0 h 1670098"/>
                  <a:gd name="connsiteX8" fmla="*/ 1203981 w 1203981"/>
                  <a:gd name="connsiteY8" fmla="*/ 601349 h 1670098"/>
                  <a:gd name="connsiteX9" fmla="*/ 1098572 w 1203981"/>
                  <a:gd name="connsiteY9" fmla="*/ 941487 h 1670098"/>
                  <a:gd name="connsiteX10" fmla="*/ 843018 w 1203981"/>
                  <a:gd name="connsiteY10" fmla="*/ 1152821 h 1670098"/>
                  <a:gd name="connsiteX11" fmla="*/ 843018 w 1203981"/>
                  <a:gd name="connsiteY11" fmla="*/ 1520469 h 1670098"/>
                  <a:gd name="connsiteX12" fmla="*/ 694417 w 1203981"/>
                  <a:gd name="connsiteY12" fmla="*/ 1670099 h 1670098"/>
                  <a:gd name="connsiteX13" fmla="*/ 694417 w 1203981"/>
                  <a:gd name="connsiteY13" fmla="*/ 1670099 h 1670098"/>
                  <a:gd name="connsiteX14" fmla="*/ 602119 w 1203981"/>
                  <a:gd name="connsiteY14" fmla="*/ 48077 h 1670098"/>
                  <a:gd name="connsiteX15" fmla="*/ 210819 w 1203981"/>
                  <a:gd name="connsiteY15" fmla="*/ 210048 h 1670098"/>
                  <a:gd name="connsiteX16" fmla="*/ 48334 w 1203981"/>
                  <a:gd name="connsiteY16" fmla="*/ 601606 h 1670098"/>
                  <a:gd name="connsiteX17" fmla="*/ 145002 w 1203981"/>
                  <a:gd name="connsiteY17" fmla="*/ 914235 h 1670098"/>
                  <a:gd name="connsiteX18" fmla="*/ 393871 w 1203981"/>
                  <a:gd name="connsiteY18" fmla="*/ 1114513 h 1670098"/>
                  <a:gd name="connsiteX19" fmla="*/ 409040 w 1203981"/>
                  <a:gd name="connsiteY19" fmla="*/ 1136624 h 1670098"/>
                  <a:gd name="connsiteX20" fmla="*/ 409040 w 1203981"/>
                  <a:gd name="connsiteY20" fmla="*/ 1520469 h 1670098"/>
                  <a:gd name="connsiteX21" fmla="*/ 509822 w 1203981"/>
                  <a:gd name="connsiteY21" fmla="*/ 1621250 h 1670098"/>
                  <a:gd name="connsiteX22" fmla="*/ 694417 w 1203981"/>
                  <a:gd name="connsiteY22" fmla="*/ 1621250 h 1670098"/>
                  <a:gd name="connsiteX23" fmla="*/ 795198 w 1203981"/>
                  <a:gd name="connsiteY23" fmla="*/ 1520469 h 1670098"/>
                  <a:gd name="connsiteX24" fmla="*/ 795198 w 1203981"/>
                  <a:gd name="connsiteY24" fmla="*/ 1137138 h 1670098"/>
                  <a:gd name="connsiteX25" fmla="*/ 810367 w 1203981"/>
                  <a:gd name="connsiteY25" fmla="*/ 1115027 h 1670098"/>
                  <a:gd name="connsiteX26" fmla="*/ 1059236 w 1203981"/>
                  <a:gd name="connsiteY26" fmla="*/ 914749 h 1670098"/>
                  <a:gd name="connsiteX27" fmla="*/ 1155904 w 1203981"/>
                  <a:gd name="connsiteY27" fmla="*/ 602120 h 1670098"/>
                  <a:gd name="connsiteX28" fmla="*/ 602633 w 1203981"/>
                  <a:gd name="connsiteY28" fmla="*/ 48334 h 1670098"/>
                  <a:gd name="connsiteX29" fmla="*/ 602119 w 1203981"/>
                  <a:gd name="connsiteY29" fmla="*/ 48334 h 1670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203981" h="1670098">
                    <a:moveTo>
                      <a:pt x="694417" y="1670099"/>
                    </a:moveTo>
                    <a:lnTo>
                      <a:pt x="509822" y="1670099"/>
                    </a:lnTo>
                    <a:cubicBezTo>
                      <a:pt x="427551" y="1670099"/>
                      <a:pt x="360963" y="1603511"/>
                      <a:pt x="360963" y="1521240"/>
                    </a:cubicBezTo>
                    <a:lnTo>
                      <a:pt x="360963" y="1153592"/>
                    </a:lnTo>
                    <a:cubicBezTo>
                      <a:pt x="257610" y="1108343"/>
                      <a:pt x="169683" y="1035585"/>
                      <a:pt x="105409" y="942259"/>
                    </a:cubicBezTo>
                    <a:cubicBezTo>
                      <a:pt x="36765" y="841991"/>
                      <a:pt x="0" y="724241"/>
                      <a:pt x="0" y="602120"/>
                    </a:cubicBezTo>
                    <a:cubicBezTo>
                      <a:pt x="0" y="441692"/>
                      <a:pt x="62989" y="290262"/>
                      <a:pt x="176882" y="176368"/>
                    </a:cubicBezTo>
                    <a:cubicBezTo>
                      <a:pt x="290776" y="62474"/>
                      <a:pt x="441691" y="0"/>
                      <a:pt x="602633" y="0"/>
                    </a:cubicBezTo>
                    <a:cubicBezTo>
                      <a:pt x="934030" y="0"/>
                      <a:pt x="1203981" y="269951"/>
                      <a:pt x="1203981" y="601349"/>
                    </a:cubicBezTo>
                    <a:cubicBezTo>
                      <a:pt x="1203981" y="723469"/>
                      <a:pt x="1167474" y="841220"/>
                      <a:pt x="1098572" y="941487"/>
                    </a:cubicBezTo>
                    <a:cubicBezTo>
                      <a:pt x="1034298" y="1034813"/>
                      <a:pt x="946371" y="1107572"/>
                      <a:pt x="843018" y="1152821"/>
                    </a:cubicBezTo>
                    <a:lnTo>
                      <a:pt x="843018" y="1520469"/>
                    </a:lnTo>
                    <a:cubicBezTo>
                      <a:pt x="843275" y="1603511"/>
                      <a:pt x="776687" y="1670099"/>
                      <a:pt x="694417" y="1670099"/>
                    </a:cubicBezTo>
                    <a:lnTo>
                      <a:pt x="694417" y="1670099"/>
                    </a:lnTo>
                    <a:close/>
                    <a:moveTo>
                      <a:pt x="602119" y="48077"/>
                    </a:moveTo>
                    <a:cubicBezTo>
                      <a:pt x="454546" y="48077"/>
                      <a:pt x="315714" y="105667"/>
                      <a:pt x="210819" y="210048"/>
                    </a:cubicBezTo>
                    <a:cubicBezTo>
                      <a:pt x="105924" y="314943"/>
                      <a:pt x="48334" y="454032"/>
                      <a:pt x="48334" y="601606"/>
                    </a:cubicBezTo>
                    <a:cubicBezTo>
                      <a:pt x="48334" y="713957"/>
                      <a:pt x="81757" y="822195"/>
                      <a:pt x="145002" y="914235"/>
                    </a:cubicBezTo>
                    <a:cubicBezTo>
                      <a:pt x="206705" y="1004219"/>
                      <a:pt x="293090" y="1073892"/>
                      <a:pt x="393871" y="1114513"/>
                    </a:cubicBezTo>
                    <a:cubicBezTo>
                      <a:pt x="402870" y="1118113"/>
                      <a:pt x="409040" y="1126854"/>
                      <a:pt x="409040" y="1136624"/>
                    </a:cubicBezTo>
                    <a:lnTo>
                      <a:pt x="409040" y="1520469"/>
                    </a:lnTo>
                    <a:cubicBezTo>
                      <a:pt x="409040" y="1576001"/>
                      <a:pt x="454289" y="1621250"/>
                      <a:pt x="509822" y="1621250"/>
                    </a:cubicBezTo>
                    <a:lnTo>
                      <a:pt x="694417" y="1621250"/>
                    </a:lnTo>
                    <a:cubicBezTo>
                      <a:pt x="749950" y="1621250"/>
                      <a:pt x="795198" y="1576001"/>
                      <a:pt x="795198" y="1520469"/>
                    </a:cubicBezTo>
                    <a:lnTo>
                      <a:pt x="795198" y="1137138"/>
                    </a:lnTo>
                    <a:cubicBezTo>
                      <a:pt x="795198" y="1127368"/>
                      <a:pt x="800855" y="1118627"/>
                      <a:pt x="810367" y="1115027"/>
                    </a:cubicBezTo>
                    <a:cubicBezTo>
                      <a:pt x="911149" y="1073892"/>
                      <a:pt x="997533" y="1004733"/>
                      <a:pt x="1059236" y="914749"/>
                    </a:cubicBezTo>
                    <a:cubicBezTo>
                      <a:pt x="1122482" y="822709"/>
                      <a:pt x="1155904" y="714471"/>
                      <a:pt x="1155904" y="602120"/>
                    </a:cubicBezTo>
                    <a:cubicBezTo>
                      <a:pt x="1155904" y="297204"/>
                      <a:pt x="907807" y="48848"/>
                      <a:pt x="602633" y="48334"/>
                    </a:cubicBezTo>
                    <a:lnTo>
                      <a:pt x="602119" y="48334"/>
                    </a:lnTo>
                    <a:close/>
                  </a:path>
                </a:pathLst>
              </a:custGeom>
              <a:solidFill>
                <a:srgbClr val="4C4372"/>
              </a:solidFill>
              <a:ln w="25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41BF28B1-B96A-43FA-BB5C-A4BC48378CAD}"/>
                </a:ext>
              </a:extLst>
            </p:cNvPr>
            <p:cNvGrpSpPr/>
            <p:nvPr/>
          </p:nvGrpSpPr>
          <p:grpSpPr>
            <a:xfrm>
              <a:off x="6877706" y="1034798"/>
              <a:ext cx="1327345" cy="1125365"/>
              <a:chOff x="861281" y="225383"/>
              <a:chExt cx="2489811" cy="2110940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C07ECA67-EC00-44D2-90FF-BBCA10EDD20B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xmlns="" id="{42F0D7C6-537B-43F6-905D-BF7DA05CA6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67C585EB-C627-4DC2-A89D-0AB58F07A8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310D1FC5-A7D8-4014-B305-2C2E45ACC7C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211014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13863 w 618876"/>
                <a:gd name="connsiteY6" fmla="*/ 284988 h 431292"/>
                <a:gd name="connsiteX7" fmla="*/ 346873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6715 w 618876"/>
                <a:gd name="connsiteY12" fmla="*/ 211836 h 431292"/>
                <a:gd name="connsiteX13" fmla="*/ 263705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13863" y="284988"/>
                  </a:lnTo>
                  <a:lnTo>
                    <a:pt x="346873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6715" y="211836"/>
                  </a:lnTo>
                  <a:lnTo>
                    <a:pt x="263705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5E3C0EDB-187C-41AC-B6E9-CA9D30495B5B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304248" y="2360592"/>
              <a:ext cx="1187158" cy="827325"/>
            </a:xfrm>
            <a:custGeom>
              <a:avLst/>
              <a:gdLst>
                <a:gd name="connsiteX0" fmla="*/ 175534 w 618876"/>
                <a:gd name="connsiteY0" fmla="*/ 0 h 431292"/>
                <a:gd name="connsiteX1" fmla="*/ 618876 w 618876"/>
                <a:gd name="connsiteY1" fmla="*/ 0 h 431292"/>
                <a:gd name="connsiteX2" fmla="*/ 618876 w 618876"/>
                <a:gd name="connsiteY2" fmla="*/ 69331 h 431292"/>
                <a:gd name="connsiteX3" fmla="*/ 542556 w 618876"/>
                <a:gd name="connsiteY3" fmla="*/ 233934 h 431292"/>
                <a:gd name="connsiteX4" fmla="*/ 506129 w 618876"/>
                <a:gd name="connsiteY4" fmla="*/ 270510 h 431292"/>
                <a:gd name="connsiteX5" fmla="*/ 466534 w 618876"/>
                <a:gd name="connsiteY5" fmla="*/ 284988 h 431292"/>
                <a:gd name="connsiteX6" fmla="*/ 309400 w 618876"/>
                <a:gd name="connsiteY6" fmla="*/ 284988 h 431292"/>
                <a:gd name="connsiteX7" fmla="*/ 342410 w 618876"/>
                <a:gd name="connsiteY7" fmla="*/ 211836 h 431292"/>
                <a:gd name="connsiteX8" fmla="*/ 403765 w 618876"/>
                <a:gd name="connsiteY8" fmla="*/ 211836 h 431292"/>
                <a:gd name="connsiteX9" fmla="*/ 472999 w 618876"/>
                <a:gd name="connsiteY9" fmla="*/ 73152 h 431292"/>
                <a:gd name="connsiteX10" fmla="*/ 312217 w 618876"/>
                <a:gd name="connsiteY10" fmla="*/ 73152 h 431292"/>
                <a:gd name="connsiteX11" fmla="*/ 249841 w 618876"/>
                <a:gd name="connsiteY11" fmla="*/ 211836 h 431292"/>
                <a:gd name="connsiteX12" fmla="*/ 292251 w 618876"/>
                <a:gd name="connsiteY12" fmla="*/ 211836 h 431292"/>
                <a:gd name="connsiteX13" fmla="*/ 259242 w 618876"/>
                <a:gd name="connsiteY13" fmla="*/ 284988 h 431292"/>
                <a:gd name="connsiteX14" fmla="*/ 210502 w 618876"/>
                <a:gd name="connsiteY14" fmla="*/ 284988 h 431292"/>
                <a:gd name="connsiteX15" fmla="*/ 138684 w 618876"/>
                <a:gd name="connsiteY15" fmla="*/ 431292 h 431292"/>
                <a:gd name="connsiteX16" fmla="*/ 0 w 618876"/>
                <a:gd name="connsiteY16" fmla="*/ 431292 h 431292"/>
                <a:gd name="connsiteX17" fmla="*/ 190381 w 618876"/>
                <a:gd name="connsiteY17" fmla="*/ 21336 h 431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18876" h="431292">
                  <a:moveTo>
                    <a:pt x="175534" y="0"/>
                  </a:moveTo>
                  <a:lnTo>
                    <a:pt x="618876" y="0"/>
                  </a:lnTo>
                  <a:lnTo>
                    <a:pt x="618876" y="69331"/>
                  </a:lnTo>
                  <a:lnTo>
                    <a:pt x="542556" y="233934"/>
                  </a:lnTo>
                  <a:cubicBezTo>
                    <a:pt x="533491" y="248666"/>
                    <a:pt x="521349" y="260858"/>
                    <a:pt x="506129" y="270510"/>
                  </a:cubicBezTo>
                  <a:cubicBezTo>
                    <a:pt x="490908" y="280162"/>
                    <a:pt x="477710" y="284988"/>
                    <a:pt x="466534" y="284988"/>
                  </a:cubicBezTo>
                  <a:lnTo>
                    <a:pt x="309400" y="284988"/>
                  </a:lnTo>
                  <a:lnTo>
                    <a:pt x="342410" y="211836"/>
                  </a:lnTo>
                  <a:lnTo>
                    <a:pt x="403765" y="211836"/>
                  </a:lnTo>
                  <a:lnTo>
                    <a:pt x="472999" y="73152"/>
                  </a:lnTo>
                  <a:lnTo>
                    <a:pt x="312217" y="73152"/>
                  </a:lnTo>
                  <a:lnTo>
                    <a:pt x="249841" y="211836"/>
                  </a:lnTo>
                  <a:lnTo>
                    <a:pt x="292251" y="211836"/>
                  </a:lnTo>
                  <a:lnTo>
                    <a:pt x="259242" y="284988"/>
                  </a:lnTo>
                  <a:lnTo>
                    <a:pt x="210502" y="284988"/>
                  </a:lnTo>
                  <a:lnTo>
                    <a:pt x="138684" y="431292"/>
                  </a:lnTo>
                  <a:lnTo>
                    <a:pt x="0" y="431292"/>
                  </a:lnTo>
                  <a:lnTo>
                    <a:pt x="190381" y="213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D76A4AEF-96BE-4A56-A5F2-6E8608A6061A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630967" y="2360589"/>
              <a:ext cx="904473" cy="968175"/>
            </a:xfrm>
            <a:custGeom>
              <a:avLst/>
              <a:gdLst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4470 w 483500"/>
                <a:gd name="connsiteY5" fmla="*/ 0 h 431292"/>
                <a:gd name="connsiteX6" fmla="*/ 359133 w 483500"/>
                <a:gd name="connsiteY6" fmla="*/ 0 h 431292"/>
                <a:gd name="connsiteX7" fmla="*/ 326124 w 483500"/>
                <a:gd name="connsiteY7" fmla="*/ 73152 h 431292"/>
                <a:gd name="connsiteX8" fmla="*/ 319075 w 483500"/>
                <a:gd name="connsiteY8" fmla="*/ 73152 h 431292"/>
                <a:gd name="connsiteX9" fmla="*/ 146304 w 483500"/>
                <a:gd name="connsiteY9" fmla="*/ 431292 h 431292"/>
                <a:gd name="connsiteX10" fmla="*/ 0 w 483500"/>
                <a:gd name="connsiteY10" fmla="*/ 431292 h 431292"/>
                <a:gd name="connsiteX11" fmla="*/ 172771 w 483500"/>
                <a:gd name="connsiteY11" fmla="*/ 73152 h 431292"/>
                <a:gd name="connsiteX12" fmla="*/ 11990 w 483500"/>
                <a:gd name="connsiteY12" fmla="*/ 73152 h 431292"/>
                <a:gd name="connsiteX0" fmla="*/ 409292 w 483500"/>
                <a:gd name="connsiteY0" fmla="*/ 0 h 431292"/>
                <a:gd name="connsiteX1" fmla="*/ 483500 w 483500"/>
                <a:gd name="connsiteY1" fmla="*/ 0 h 431292"/>
                <a:gd name="connsiteX2" fmla="*/ 483500 w 483500"/>
                <a:gd name="connsiteY2" fmla="*/ 53625 h 431292"/>
                <a:gd name="connsiteX3" fmla="*/ 472999 w 483500"/>
                <a:gd name="connsiteY3" fmla="*/ 73152 h 431292"/>
                <a:gd name="connsiteX4" fmla="*/ 376282 w 483500"/>
                <a:gd name="connsiteY4" fmla="*/ 73152 h 431292"/>
                <a:gd name="connsiteX5" fmla="*/ 409292 w 483500"/>
                <a:gd name="connsiteY5" fmla="*/ 0 h 431292"/>
                <a:gd name="connsiteX6" fmla="*/ 44470 w 483500"/>
                <a:gd name="connsiteY6" fmla="*/ 0 h 431292"/>
                <a:gd name="connsiteX7" fmla="*/ 359133 w 483500"/>
                <a:gd name="connsiteY7" fmla="*/ 0 h 431292"/>
                <a:gd name="connsiteX8" fmla="*/ 326124 w 483500"/>
                <a:gd name="connsiteY8" fmla="*/ 73152 h 431292"/>
                <a:gd name="connsiteX9" fmla="*/ 322535 w 483500"/>
                <a:gd name="connsiteY9" fmla="*/ 76612 h 431292"/>
                <a:gd name="connsiteX10" fmla="*/ 146304 w 483500"/>
                <a:gd name="connsiteY10" fmla="*/ 431292 h 431292"/>
                <a:gd name="connsiteX11" fmla="*/ 0 w 483500"/>
                <a:gd name="connsiteY11" fmla="*/ 431292 h 431292"/>
                <a:gd name="connsiteX12" fmla="*/ 172771 w 483500"/>
                <a:gd name="connsiteY12" fmla="*/ 73152 h 431292"/>
                <a:gd name="connsiteX13" fmla="*/ 11990 w 483500"/>
                <a:gd name="connsiteY13" fmla="*/ 73152 h 431292"/>
                <a:gd name="connsiteX14" fmla="*/ 44470 w 483500"/>
                <a:gd name="connsiteY14" fmla="*/ 0 h 431292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326247 w 663443"/>
                <a:gd name="connsiteY10" fmla="*/ 431292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89235 w 663443"/>
                <a:gd name="connsiteY0" fmla="*/ 0 h 843085"/>
                <a:gd name="connsiteX1" fmla="*/ 663443 w 663443"/>
                <a:gd name="connsiteY1" fmla="*/ 0 h 843085"/>
                <a:gd name="connsiteX2" fmla="*/ 663443 w 663443"/>
                <a:gd name="connsiteY2" fmla="*/ 53625 h 843085"/>
                <a:gd name="connsiteX3" fmla="*/ 652942 w 663443"/>
                <a:gd name="connsiteY3" fmla="*/ 73152 h 843085"/>
                <a:gd name="connsiteX4" fmla="*/ 556225 w 663443"/>
                <a:gd name="connsiteY4" fmla="*/ 73152 h 843085"/>
                <a:gd name="connsiteX5" fmla="*/ 589235 w 663443"/>
                <a:gd name="connsiteY5" fmla="*/ 0 h 843085"/>
                <a:gd name="connsiteX6" fmla="*/ 224413 w 663443"/>
                <a:gd name="connsiteY6" fmla="*/ 0 h 843085"/>
                <a:gd name="connsiteX7" fmla="*/ 539076 w 663443"/>
                <a:gd name="connsiteY7" fmla="*/ 0 h 843085"/>
                <a:gd name="connsiteX8" fmla="*/ 506067 w 663443"/>
                <a:gd name="connsiteY8" fmla="*/ 73152 h 843085"/>
                <a:gd name="connsiteX9" fmla="*/ 502478 w 663443"/>
                <a:gd name="connsiteY9" fmla="*/ 76612 h 843085"/>
                <a:gd name="connsiteX10" fmla="*/ 201671 w 663443"/>
                <a:gd name="connsiteY10" fmla="*/ 656220 h 843085"/>
                <a:gd name="connsiteX11" fmla="*/ 0 w 663443"/>
                <a:gd name="connsiteY11" fmla="*/ 843085 h 843085"/>
                <a:gd name="connsiteX12" fmla="*/ 352714 w 663443"/>
                <a:gd name="connsiteY12" fmla="*/ 73152 h 843085"/>
                <a:gd name="connsiteX13" fmla="*/ 191933 w 663443"/>
                <a:gd name="connsiteY13" fmla="*/ 73152 h 843085"/>
                <a:gd name="connsiteX14" fmla="*/ 224413 w 663443"/>
                <a:gd name="connsiteY14" fmla="*/ 0 h 843085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0 w 590774"/>
                <a:gd name="connsiteY11" fmla="*/ 670063 h 670063"/>
                <a:gd name="connsiteX12" fmla="*/ 280045 w 590774"/>
                <a:gd name="connsiteY12" fmla="*/ 73152 h 670063"/>
                <a:gd name="connsiteX13" fmla="*/ 119264 w 590774"/>
                <a:gd name="connsiteY13" fmla="*/ 73152 h 670063"/>
                <a:gd name="connsiteX14" fmla="*/ 151744 w 590774"/>
                <a:gd name="connsiteY14" fmla="*/ 0 h 670063"/>
                <a:gd name="connsiteX0" fmla="*/ 516566 w 590774"/>
                <a:gd name="connsiteY0" fmla="*/ 0 h 670063"/>
                <a:gd name="connsiteX1" fmla="*/ 590774 w 590774"/>
                <a:gd name="connsiteY1" fmla="*/ 0 h 670063"/>
                <a:gd name="connsiteX2" fmla="*/ 590774 w 590774"/>
                <a:gd name="connsiteY2" fmla="*/ 53625 h 670063"/>
                <a:gd name="connsiteX3" fmla="*/ 580273 w 590774"/>
                <a:gd name="connsiteY3" fmla="*/ 73152 h 670063"/>
                <a:gd name="connsiteX4" fmla="*/ 483556 w 590774"/>
                <a:gd name="connsiteY4" fmla="*/ 73152 h 670063"/>
                <a:gd name="connsiteX5" fmla="*/ 516566 w 590774"/>
                <a:gd name="connsiteY5" fmla="*/ 0 h 670063"/>
                <a:gd name="connsiteX6" fmla="*/ 151744 w 590774"/>
                <a:gd name="connsiteY6" fmla="*/ 0 h 670063"/>
                <a:gd name="connsiteX7" fmla="*/ 466407 w 590774"/>
                <a:gd name="connsiteY7" fmla="*/ 0 h 670063"/>
                <a:gd name="connsiteX8" fmla="*/ 433398 w 590774"/>
                <a:gd name="connsiteY8" fmla="*/ 73152 h 670063"/>
                <a:gd name="connsiteX9" fmla="*/ 429809 w 590774"/>
                <a:gd name="connsiteY9" fmla="*/ 76612 h 670063"/>
                <a:gd name="connsiteX10" fmla="*/ 129002 w 590774"/>
                <a:gd name="connsiteY10" fmla="*/ 656220 h 670063"/>
                <a:gd name="connsiteX11" fmla="*/ 62334 w 590774"/>
                <a:gd name="connsiteY11" fmla="*/ 658708 h 670063"/>
                <a:gd name="connsiteX12" fmla="*/ 0 w 590774"/>
                <a:gd name="connsiteY12" fmla="*/ 670063 h 670063"/>
                <a:gd name="connsiteX13" fmla="*/ 280045 w 590774"/>
                <a:gd name="connsiteY13" fmla="*/ 73152 h 670063"/>
                <a:gd name="connsiteX14" fmla="*/ 119264 w 590774"/>
                <a:gd name="connsiteY14" fmla="*/ 73152 h 670063"/>
                <a:gd name="connsiteX15" fmla="*/ 151744 w 590774"/>
                <a:gd name="connsiteY15" fmla="*/ 0 h 670063"/>
                <a:gd name="connsiteX0" fmla="*/ 516566 w 590774"/>
                <a:gd name="connsiteY0" fmla="*/ 0 h 714075"/>
                <a:gd name="connsiteX1" fmla="*/ 590774 w 590774"/>
                <a:gd name="connsiteY1" fmla="*/ 0 h 714075"/>
                <a:gd name="connsiteX2" fmla="*/ 590774 w 590774"/>
                <a:gd name="connsiteY2" fmla="*/ 53625 h 714075"/>
                <a:gd name="connsiteX3" fmla="*/ 580273 w 590774"/>
                <a:gd name="connsiteY3" fmla="*/ 73152 h 714075"/>
                <a:gd name="connsiteX4" fmla="*/ 483556 w 590774"/>
                <a:gd name="connsiteY4" fmla="*/ 73152 h 714075"/>
                <a:gd name="connsiteX5" fmla="*/ 516566 w 590774"/>
                <a:gd name="connsiteY5" fmla="*/ 0 h 714075"/>
                <a:gd name="connsiteX6" fmla="*/ 151744 w 590774"/>
                <a:gd name="connsiteY6" fmla="*/ 0 h 714075"/>
                <a:gd name="connsiteX7" fmla="*/ 466407 w 590774"/>
                <a:gd name="connsiteY7" fmla="*/ 0 h 714075"/>
                <a:gd name="connsiteX8" fmla="*/ 433398 w 590774"/>
                <a:gd name="connsiteY8" fmla="*/ 73152 h 714075"/>
                <a:gd name="connsiteX9" fmla="*/ 429809 w 590774"/>
                <a:gd name="connsiteY9" fmla="*/ 76612 h 714075"/>
                <a:gd name="connsiteX10" fmla="*/ 129002 w 590774"/>
                <a:gd name="connsiteY10" fmla="*/ 656220 h 714075"/>
                <a:gd name="connsiteX11" fmla="*/ 58873 w 590774"/>
                <a:gd name="connsiteY11" fmla="*/ 714075 h 714075"/>
                <a:gd name="connsiteX12" fmla="*/ 0 w 590774"/>
                <a:gd name="connsiteY12" fmla="*/ 670063 h 714075"/>
                <a:gd name="connsiteX13" fmla="*/ 280045 w 590774"/>
                <a:gd name="connsiteY13" fmla="*/ 73152 h 714075"/>
                <a:gd name="connsiteX14" fmla="*/ 119264 w 590774"/>
                <a:gd name="connsiteY14" fmla="*/ 73152 h 714075"/>
                <a:gd name="connsiteX15" fmla="*/ 151744 w 590774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87477 w 549249"/>
                <a:gd name="connsiteY10" fmla="*/ 656220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714075"/>
                <a:gd name="connsiteX1" fmla="*/ 549249 w 549249"/>
                <a:gd name="connsiteY1" fmla="*/ 0 h 714075"/>
                <a:gd name="connsiteX2" fmla="*/ 549249 w 549249"/>
                <a:gd name="connsiteY2" fmla="*/ 53625 h 714075"/>
                <a:gd name="connsiteX3" fmla="*/ 538748 w 549249"/>
                <a:gd name="connsiteY3" fmla="*/ 73152 h 714075"/>
                <a:gd name="connsiteX4" fmla="*/ 442031 w 549249"/>
                <a:gd name="connsiteY4" fmla="*/ 73152 h 714075"/>
                <a:gd name="connsiteX5" fmla="*/ 475041 w 549249"/>
                <a:gd name="connsiteY5" fmla="*/ 0 h 714075"/>
                <a:gd name="connsiteX6" fmla="*/ 110219 w 549249"/>
                <a:gd name="connsiteY6" fmla="*/ 0 h 714075"/>
                <a:gd name="connsiteX7" fmla="*/ 424882 w 549249"/>
                <a:gd name="connsiteY7" fmla="*/ 0 h 714075"/>
                <a:gd name="connsiteX8" fmla="*/ 391873 w 549249"/>
                <a:gd name="connsiteY8" fmla="*/ 73152 h 714075"/>
                <a:gd name="connsiteX9" fmla="*/ 388284 w 549249"/>
                <a:gd name="connsiteY9" fmla="*/ 76612 h 714075"/>
                <a:gd name="connsiteX10" fmla="*/ 141114 w 549249"/>
                <a:gd name="connsiteY10" fmla="*/ 554137 h 714075"/>
                <a:gd name="connsiteX11" fmla="*/ 17348 w 549249"/>
                <a:gd name="connsiteY11" fmla="*/ 714075 h 714075"/>
                <a:gd name="connsiteX12" fmla="*/ 0 w 549249"/>
                <a:gd name="connsiteY12" fmla="*/ 585283 h 714075"/>
                <a:gd name="connsiteX13" fmla="*/ 238520 w 549249"/>
                <a:gd name="connsiteY13" fmla="*/ 73152 h 714075"/>
                <a:gd name="connsiteX14" fmla="*/ 77739 w 549249"/>
                <a:gd name="connsiteY14" fmla="*/ 73152 h 714075"/>
                <a:gd name="connsiteX15" fmla="*/ 110219 w 549249"/>
                <a:gd name="connsiteY15" fmla="*/ 0 h 714075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41114 w 549249"/>
                <a:gd name="connsiteY10" fmla="*/ 554137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681201"/>
                <a:gd name="connsiteX1" fmla="*/ 549249 w 549249"/>
                <a:gd name="connsiteY1" fmla="*/ 0 h 681201"/>
                <a:gd name="connsiteX2" fmla="*/ 549249 w 549249"/>
                <a:gd name="connsiteY2" fmla="*/ 53625 h 681201"/>
                <a:gd name="connsiteX3" fmla="*/ 538748 w 549249"/>
                <a:gd name="connsiteY3" fmla="*/ 73152 h 681201"/>
                <a:gd name="connsiteX4" fmla="*/ 442031 w 549249"/>
                <a:gd name="connsiteY4" fmla="*/ 73152 h 681201"/>
                <a:gd name="connsiteX5" fmla="*/ 475041 w 549249"/>
                <a:gd name="connsiteY5" fmla="*/ 0 h 681201"/>
                <a:gd name="connsiteX6" fmla="*/ 110219 w 549249"/>
                <a:gd name="connsiteY6" fmla="*/ 0 h 681201"/>
                <a:gd name="connsiteX7" fmla="*/ 424882 w 549249"/>
                <a:gd name="connsiteY7" fmla="*/ 0 h 681201"/>
                <a:gd name="connsiteX8" fmla="*/ 391873 w 549249"/>
                <a:gd name="connsiteY8" fmla="*/ 73152 h 681201"/>
                <a:gd name="connsiteX9" fmla="*/ 388284 w 549249"/>
                <a:gd name="connsiteY9" fmla="*/ 76612 h 681201"/>
                <a:gd name="connsiteX10" fmla="*/ 116891 w 549249"/>
                <a:gd name="connsiteY10" fmla="*/ 599123 h 681201"/>
                <a:gd name="connsiteX11" fmla="*/ 17348 w 549249"/>
                <a:gd name="connsiteY11" fmla="*/ 681201 h 681201"/>
                <a:gd name="connsiteX12" fmla="*/ 0 w 549249"/>
                <a:gd name="connsiteY12" fmla="*/ 585283 h 681201"/>
                <a:gd name="connsiteX13" fmla="*/ 238520 w 549249"/>
                <a:gd name="connsiteY13" fmla="*/ 73152 h 681201"/>
                <a:gd name="connsiteX14" fmla="*/ 77739 w 549249"/>
                <a:gd name="connsiteY14" fmla="*/ 73152 h 681201"/>
                <a:gd name="connsiteX15" fmla="*/ 110219 w 549249"/>
                <a:gd name="connsiteY15" fmla="*/ 0 h 681201"/>
                <a:gd name="connsiteX0" fmla="*/ 475041 w 549249"/>
                <a:gd name="connsiteY0" fmla="*/ 0 h 599123"/>
                <a:gd name="connsiteX1" fmla="*/ 549249 w 549249"/>
                <a:gd name="connsiteY1" fmla="*/ 0 h 599123"/>
                <a:gd name="connsiteX2" fmla="*/ 549249 w 549249"/>
                <a:gd name="connsiteY2" fmla="*/ 53625 h 599123"/>
                <a:gd name="connsiteX3" fmla="*/ 538748 w 549249"/>
                <a:gd name="connsiteY3" fmla="*/ 73152 h 599123"/>
                <a:gd name="connsiteX4" fmla="*/ 442031 w 549249"/>
                <a:gd name="connsiteY4" fmla="*/ 73152 h 599123"/>
                <a:gd name="connsiteX5" fmla="*/ 475041 w 549249"/>
                <a:gd name="connsiteY5" fmla="*/ 0 h 599123"/>
                <a:gd name="connsiteX6" fmla="*/ 110219 w 549249"/>
                <a:gd name="connsiteY6" fmla="*/ 0 h 599123"/>
                <a:gd name="connsiteX7" fmla="*/ 424882 w 549249"/>
                <a:gd name="connsiteY7" fmla="*/ 0 h 599123"/>
                <a:gd name="connsiteX8" fmla="*/ 391873 w 549249"/>
                <a:gd name="connsiteY8" fmla="*/ 73152 h 599123"/>
                <a:gd name="connsiteX9" fmla="*/ 388284 w 549249"/>
                <a:gd name="connsiteY9" fmla="*/ 76612 h 599123"/>
                <a:gd name="connsiteX10" fmla="*/ 116891 w 549249"/>
                <a:gd name="connsiteY10" fmla="*/ 599123 h 599123"/>
                <a:gd name="connsiteX11" fmla="*/ 98669 w 549249"/>
                <a:gd name="connsiteY11" fmla="*/ 504719 h 599123"/>
                <a:gd name="connsiteX12" fmla="*/ 0 w 549249"/>
                <a:gd name="connsiteY12" fmla="*/ 585283 h 599123"/>
                <a:gd name="connsiteX13" fmla="*/ 238520 w 549249"/>
                <a:gd name="connsiteY13" fmla="*/ 73152 h 599123"/>
                <a:gd name="connsiteX14" fmla="*/ 77739 w 549249"/>
                <a:gd name="connsiteY14" fmla="*/ 73152 h 599123"/>
                <a:gd name="connsiteX15" fmla="*/ 110219 w 549249"/>
                <a:gd name="connsiteY15" fmla="*/ 0 h 599123"/>
                <a:gd name="connsiteX0" fmla="*/ 475041 w 549249"/>
                <a:gd name="connsiteY0" fmla="*/ 0 h 585283"/>
                <a:gd name="connsiteX1" fmla="*/ 549249 w 549249"/>
                <a:gd name="connsiteY1" fmla="*/ 0 h 585283"/>
                <a:gd name="connsiteX2" fmla="*/ 549249 w 549249"/>
                <a:gd name="connsiteY2" fmla="*/ 53625 h 585283"/>
                <a:gd name="connsiteX3" fmla="*/ 538748 w 549249"/>
                <a:gd name="connsiteY3" fmla="*/ 73152 h 585283"/>
                <a:gd name="connsiteX4" fmla="*/ 442031 w 549249"/>
                <a:gd name="connsiteY4" fmla="*/ 73152 h 585283"/>
                <a:gd name="connsiteX5" fmla="*/ 475041 w 549249"/>
                <a:gd name="connsiteY5" fmla="*/ 0 h 585283"/>
                <a:gd name="connsiteX6" fmla="*/ 110219 w 549249"/>
                <a:gd name="connsiteY6" fmla="*/ 0 h 585283"/>
                <a:gd name="connsiteX7" fmla="*/ 424882 w 549249"/>
                <a:gd name="connsiteY7" fmla="*/ 0 h 585283"/>
                <a:gd name="connsiteX8" fmla="*/ 391873 w 549249"/>
                <a:gd name="connsiteY8" fmla="*/ 73152 h 585283"/>
                <a:gd name="connsiteX9" fmla="*/ 388284 w 549249"/>
                <a:gd name="connsiteY9" fmla="*/ 76612 h 585283"/>
                <a:gd name="connsiteX10" fmla="*/ 170528 w 549249"/>
                <a:gd name="connsiteY10" fmla="*/ 491849 h 585283"/>
                <a:gd name="connsiteX11" fmla="*/ 98669 w 549249"/>
                <a:gd name="connsiteY11" fmla="*/ 504719 h 585283"/>
                <a:gd name="connsiteX12" fmla="*/ 0 w 549249"/>
                <a:gd name="connsiteY12" fmla="*/ 585283 h 585283"/>
                <a:gd name="connsiteX13" fmla="*/ 238520 w 549249"/>
                <a:gd name="connsiteY13" fmla="*/ 73152 h 585283"/>
                <a:gd name="connsiteX14" fmla="*/ 77739 w 549249"/>
                <a:gd name="connsiteY14" fmla="*/ 73152 h 585283"/>
                <a:gd name="connsiteX15" fmla="*/ 110219 w 549249"/>
                <a:gd name="connsiteY15" fmla="*/ 0 h 585283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08240 w 486961"/>
                <a:gd name="connsiteY10" fmla="*/ 491849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412753 w 486961"/>
                <a:gd name="connsiteY0" fmla="*/ 0 h 504719"/>
                <a:gd name="connsiteX1" fmla="*/ 486961 w 486961"/>
                <a:gd name="connsiteY1" fmla="*/ 0 h 504719"/>
                <a:gd name="connsiteX2" fmla="*/ 486961 w 486961"/>
                <a:gd name="connsiteY2" fmla="*/ 53625 h 504719"/>
                <a:gd name="connsiteX3" fmla="*/ 476460 w 486961"/>
                <a:gd name="connsiteY3" fmla="*/ 73152 h 504719"/>
                <a:gd name="connsiteX4" fmla="*/ 379743 w 486961"/>
                <a:gd name="connsiteY4" fmla="*/ 73152 h 504719"/>
                <a:gd name="connsiteX5" fmla="*/ 412753 w 486961"/>
                <a:gd name="connsiteY5" fmla="*/ 0 h 504719"/>
                <a:gd name="connsiteX6" fmla="*/ 47931 w 486961"/>
                <a:gd name="connsiteY6" fmla="*/ 0 h 504719"/>
                <a:gd name="connsiteX7" fmla="*/ 362594 w 486961"/>
                <a:gd name="connsiteY7" fmla="*/ 0 h 504719"/>
                <a:gd name="connsiteX8" fmla="*/ 329585 w 486961"/>
                <a:gd name="connsiteY8" fmla="*/ 73152 h 504719"/>
                <a:gd name="connsiteX9" fmla="*/ 325996 w 486961"/>
                <a:gd name="connsiteY9" fmla="*/ 76612 h 504719"/>
                <a:gd name="connsiteX10" fmla="*/ 142845 w 486961"/>
                <a:gd name="connsiteY10" fmla="*/ 431291 h 504719"/>
                <a:gd name="connsiteX11" fmla="*/ 36381 w 486961"/>
                <a:gd name="connsiteY11" fmla="*/ 504719 h 504719"/>
                <a:gd name="connsiteX12" fmla="*/ 0 w 486961"/>
                <a:gd name="connsiteY12" fmla="*/ 448595 h 504719"/>
                <a:gd name="connsiteX13" fmla="*/ 176232 w 486961"/>
                <a:gd name="connsiteY13" fmla="*/ 73152 h 504719"/>
                <a:gd name="connsiteX14" fmla="*/ 15451 w 486961"/>
                <a:gd name="connsiteY14" fmla="*/ 73152 h 504719"/>
                <a:gd name="connsiteX15" fmla="*/ 47931 w 486961"/>
                <a:gd name="connsiteY15" fmla="*/ 0 h 504719"/>
                <a:gd name="connsiteX0" fmla="*/ 397302 w 471510"/>
                <a:gd name="connsiteY0" fmla="*/ 0 h 504719"/>
                <a:gd name="connsiteX1" fmla="*/ 471510 w 471510"/>
                <a:gd name="connsiteY1" fmla="*/ 0 h 504719"/>
                <a:gd name="connsiteX2" fmla="*/ 471510 w 471510"/>
                <a:gd name="connsiteY2" fmla="*/ 53625 h 504719"/>
                <a:gd name="connsiteX3" fmla="*/ 461009 w 471510"/>
                <a:gd name="connsiteY3" fmla="*/ 73152 h 504719"/>
                <a:gd name="connsiteX4" fmla="*/ 364292 w 471510"/>
                <a:gd name="connsiteY4" fmla="*/ 73152 h 504719"/>
                <a:gd name="connsiteX5" fmla="*/ 397302 w 471510"/>
                <a:gd name="connsiteY5" fmla="*/ 0 h 504719"/>
                <a:gd name="connsiteX6" fmla="*/ 32480 w 471510"/>
                <a:gd name="connsiteY6" fmla="*/ 0 h 504719"/>
                <a:gd name="connsiteX7" fmla="*/ 347143 w 471510"/>
                <a:gd name="connsiteY7" fmla="*/ 0 h 504719"/>
                <a:gd name="connsiteX8" fmla="*/ 314134 w 471510"/>
                <a:gd name="connsiteY8" fmla="*/ 73152 h 504719"/>
                <a:gd name="connsiteX9" fmla="*/ 310545 w 471510"/>
                <a:gd name="connsiteY9" fmla="*/ 76612 h 504719"/>
                <a:gd name="connsiteX10" fmla="*/ 127394 w 471510"/>
                <a:gd name="connsiteY10" fmla="*/ 431291 h 504719"/>
                <a:gd name="connsiteX11" fmla="*/ 20930 w 471510"/>
                <a:gd name="connsiteY11" fmla="*/ 504719 h 504719"/>
                <a:gd name="connsiteX12" fmla="*/ 5312 w 471510"/>
                <a:gd name="connsiteY12" fmla="*/ 413990 h 504719"/>
                <a:gd name="connsiteX13" fmla="*/ 160781 w 471510"/>
                <a:gd name="connsiteY13" fmla="*/ 73152 h 504719"/>
                <a:gd name="connsiteX14" fmla="*/ 0 w 471510"/>
                <a:gd name="connsiteY14" fmla="*/ 73152 h 504719"/>
                <a:gd name="connsiteX15" fmla="*/ 32480 w 471510"/>
                <a:gd name="connsiteY15" fmla="*/ 0 h 504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71510" h="504719">
                  <a:moveTo>
                    <a:pt x="397302" y="0"/>
                  </a:moveTo>
                  <a:lnTo>
                    <a:pt x="471510" y="0"/>
                  </a:lnTo>
                  <a:lnTo>
                    <a:pt x="471510" y="53625"/>
                  </a:lnTo>
                  <a:lnTo>
                    <a:pt x="461009" y="73152"/>
                  </a:lnTo>
                  <a:lnTo>
                    <a:pt x="364292" y="73152"/>
                  </a:lnTo>
                  <a:lnTo>
                    <a:pt x="397302" y="0"/>
                  </a:lnTo>
                  <a:close/>
                  <a:moveTo>
                    <a:pt x="32480" y="0"/>
                  </a:moveTo>
                  <a:lnTo>
                    <a:pt x="347143" y="0"/>
                  </a:lnTo>
                  <a:lnTo>
                    <a:pt x="314134" y="73152"/>
                  </a:lnTo>
                  <a:lnTo>
                    <a:pt x="310545" y="76612"/>
                  </a:lnTo>
                  <a:lnTo>
                    <a:pt x="127394" y="431291"/>
                  </a:lnTo>
                  <a:lnTo>
                    <a:pt x="20930" y="504719"/>
                  </a:lnTo>
                  <a:lnTo>
                    <a:pt x="5312" y="413990"/>
                  </a:lnTo>
                  <a:lnTo>
                    <a:pt x="160781" y="73152"/>
                  </a:lnTo>
                  <a:lnTo>
                    <a:pt x="0" y="73152"/>
                  </a:lnTo>
                  <a:lnTo>
                    <a:pt x="324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31480B1-1C8C-4ADB-9704-80625A253FD4}"/>
                </a:ext>
              </a:extLst>
            </p:cNvPr>
            <p:cNvSpPr txBox="1"/>
            <p:nvPr/>
          </p:nvSpPr>
          <p:spPr>
            <a:xfrm>
              <a:off x="6309718" y="2337926"/>
              <a:ext cx="1446089" cy="937500"/>
            </a:xfrm>
            <a:custGeom>
              <a:avLst/>
              <a:gdLst>
                <a:gd name="connsiteX0" fmla="*/ 560727 w 1037514"/>
                <a:gd name="connsiteY0" fmla="*/ 439682 h 672621"/>
                <a:gd name="connsiteX1" fmla="*/ 699180 w 1037514"/>
                <a:gd name="connsiteY1" fmla="*/ 439682 h 672621"/>
                <a:gd name="connsiteX2" fmla="*/ 671611 w 1037514"/>
                <a:gd name="connsiteY2" fmla="*/ 460263 h 672621"/>
                <a:gd name="connsiteX3" fmla="*/ 862451 w 1037514"/>
                <a:gd name="connsiteY3" fmla="*/ 460263 h 672621"/>
                <a:gd name="connsiteX4" fmla="*/ 820720 w 1037514"/>
                <a:gd name="connsiteY4" fmla="*/ 547264 h 672621"/>
                <a:gd name="connsiteX5" fmla="*/ 688816 w 1037514"/>
                <a:gd name="connsiteY5" fmla="*/ 547264 h 672621"/>
                <a:gd name="connsiteX6" fmla="*/ 762208 w 1037514"/>
                <a:gd name="connsiteY6" fmla="*/ 672621 h 672621"/>
                <a:gd name="connsiteX7" fmla="*/ 615336 w 1037514"/>
                <a:gd name="connsiteY7" fmla="*/ 672621 h 672621"/>
                <a:gd name="connsiteX8" fmla="*/ 549077 w 1037514"/>
                <a:gd name="connsiteY8" fmla="*/ 553813 h 672621"/>
                <a:gd name="connsiteX9" fmla="*/ 392688 w 1037514"/>
                <a:gd name="connsiteY9" fmla="*/ 672621 h 672621"/>
                <a:gd name="connsiteX10" fmla="*/ 250494 w 1037514"/>
                <a:gd name="connsiteY10" fmla="*/ 672621 h 672621"/>
                <a:gd name="connsiteX11" fmla="*/ 417523 w 1037514"/>
                <a:gd name="connsiteY11" fmla="*/ 547264 h 672621"/>
                <a:gd name="connsiteX12" fmla="*/ 313683 w 1037514"/>
                <a:gd name="connsiteY12" fmla="*/ 547264 h 672621"/>
                <a:gd name="connsiteX13" fmla="*/ 355414 w 1037514"/>
                <a:gd name="connsiteY13" fmla="*/ 460263 h 672621"/>
                <a:gd name="connsiteX14" fmla="*/ 533159 w 1037514"/>
                <a:gd name="connsiteY14" fmla="*/ 460263 h 672621"/>
                <a:gd name="connsiteX15" fmla="*/ 573356 w 1037514"/>
                <a:gd name="connsiteY15" fmla="*/ 319940 h 672621"/>
                <a:gd name="connsiteX16" fmla="*/ 557555 w 1037514"/>
                <a:gd name="connsiteY16" fmla="*/ 352681 h 672621"/>
                <a:gd name="connsiteX17" fmla="*/ 762428 w 1037514"/>
                <a:gd name="connsiteY17" fmla="*/ 352681 h 672621"/>
                <a:gd name="connsiteX18" fmla="*/ 778228 w 1037514"/>
                <a:gd name="connsiteY18" fmla="*/ 319940 h 672621"/>
                <a:gd name="connsiteX19" fmla="*/ 616359 w 1037514"/>
                <a:gd name="connsiteY19" fmla="*/ 229198 h 672621"/>
                <a:gd name="connsiteX20" fmla="*/ 599915 w 1037514"/>
                <a:gd name="connsiteY20" fmla="*/ 263810 h 672621"/>
                <a:gd name="connsiteX21" fmla="*/ 804788 w 1037514"/>
                <a:gd name="connsiteY21" fmla="*/ 263810 h 672621"/>
                <a:gd name="connsiteX22" fmla="*/ 821233 w 1037514"/>
                <a:gd name="connsiteY22" fmla="*/ 229198 h 672621"/>
                <a:gd name="connsiteX23" fmla="*/ 402233 w 1037514"/>
                <a:gd name="connsiteY23" fmla="*/ 212358 h 672621"/>
                <a:gd name="connsiteX24" fmla="*/ 453686 w 1037514"/>
                <a:gd name="connsiteY24" fmla="*/ 212358 h 672621"/>
                <a:gd name="connsiteX25" fmla="*/ 288484 w 1037514"/>
                <a:gd name="connsiteY25" fmla="*/ 585620 h 672621"/>
                <a:gd name="connsiteX26" fmla="*/ 236095 w 1037514"/>
                <a:gd name="connsiteY26" fmla="*/ 585620 h 672621"/>
                <a:gd name="connsiteX27" fmla="*/ 218876 w 1037514"/>
                <a:gd name="connsiteY27" fmla="*/ 212358 h 672621"/>
                <a:gd name="connsiteX28" fmla="*/ 270329 w 1037514"/>
                <a:gd name="connsiteY28" fmla="*/ 212358 h 672621"/>
                <a:gd name="connsiteX29" fmla="*/ 52387 w 1037514"/>
                <a:gd name="connsiteY29" fmla="*/ 638943 h 672621"/>
                <a:gd name="connsiteX30" fmla="*/ 0 w 1037514"/>
                <a:gd name="connsiteY30" fmla="*/ 638943 h 672621"/>
                <a:gd name="connsiteX31" fmla="*/ 520456 w 1037514"/>
                <a:gd name="connsiteY31" fmla="*/ 159035 h 672621"/>
                <a:gd name="connsiteX32" fmla="*/ 984462 w 1037514"/>
                <a:gd name="connsiteY32" fmla="*/ 159035 h 672621"/>
                <a:gd name="connsiteX33" fmla="*/ 856751 w 1037514"/>
                <a:gd name="connsiteY33" fmla="*/ 424715 h 672621"/>
                <a:gd name="connsiteX34" fmla="*/ 392747 w 1037514"/>
                <a:gd name="connsiteY34" fmla="*/ 424715 h 672621"/>
                <a:gd name="connsiteX35" fmla="*/ 569292 w 1037514"/>
                <a:gd name="connsiteY35" fmla="*/ 34614 h 672621"/>
                <a:gd name="connsiteX36" fmla="*/ 623089 w 1037514"/>
                <a:gd name="connsiteY36" fmla="*/ 34614 h 672621"/>
                <a:gd name="connsiteX37" fmla="*/ 581960 w 1037514"/>
                <a:gd name="connsiteY37" fmla="*/ 114131 h 672621"/>
                <a:gd name="connsiteX38" fmla="*/ 531039 w 1037514"/>
                <a:gd name="connsiteY38" fmla="*/ 114131 h 672621"/>
                <a:gd name="connsiteX39" fmla="*/ 360253 w 1037514"/>
                <a:gd name="connsiteY39" fmla="*/ 2808 h 672621"/>
                <a:gd name="connsiteX40" fmla="*/ 492157 w 1037514"/>
                <a:gd name="connsiteY40" fmla="*/ 2808 h 672621"/>
                <a:gd name="connsiteX41" fmla="*/ 442547 w 1037514"/>
                <a:gd name="connsiteY41" fmla="*/ 104776 h 672621"/>
                <a:gd name="connsiteX42" fmla="*/ 511774 w 1037514"/>
                <a:gd name="connsiteY42" fmla="*/ 104776 h 672621"/>
                <a:gd name="connsiteX43" fmla="*/ 469399 w 1037514"/>
                <a:gd name="connsiteY43" fmla="*/ 193648 h 672621"/>
                <a:gd name="connsiteX44" fmla="*/ 400172 w 1037514"/>
                <a:gd name="connsiteY44" fmla="*/ 193648 h 672621"/>
                <a:gd name="connsiteX45" fmla="*/ 170041 w 1037514"/>
                <a:gd name="connsiteY45" fmla="*/ 672621 h 672621"/>
                <a:gd name="connsiteX46" fmla="*/ 58718 w 1037514"/>
                <a:gd name="connsiteY46" fmla="*/ 672621 h 672621"/>
                <a:gd name="connsiteX47" fmla="*/ 288849 w 1037514"/>
                <a:gd name="connsiteY47" fmla="*/ 193648 h 672621"/>
                <a:gd name="connsiteX48" fmla="*/ 221492 w 1037514"/>
                <a:gd name="connsiteY48" fmla="*/ 193648 h 672621"/>
                <a:gd name="connsiteX49" fmla="*/ 263867 w 1037514"/>
                <a:gd name="connsiteY49" fmla="*/ 104776 h 672621"/>
                <a:gd name="connsiteX50" fmla="*/ 332160 w 1037514"/>
                <a:gd name="connsiteY50" fmla="*/ 104776 h 672621"/>
                <a:gd name="connsiteX51" fmla="*/ 367884 w 1037514"/>
                <a:gd name="connsiteY51" fmla="*/ 29937 h 672621"/>
                <a:gd name="connsiteX52" fmla="*/ 679115 w 1037514"/>
                <a:gd name="connsiteY52" fmla="*/ 0 h 672621"/>
                <a:gd name="connsiteX53" fmla="*/ 790608 w 1037514"/>
                <a:gd name="connsiteY53" fmla="*/ 0 h 672621"/>
                <a:gd name="connsiteX54" fmla="*/ 773230 w 1037514"/>
                <a:gd name="connsiteY54" fmla="*/ 34614 h 672621"/>
                <a:gd name="connsiteX55" fmla="*/ 846198 w 1037514"/>
                <a:gd name="connsiteY55" fmla="*/ 34614 h 672621"/>
                <a:gd name="connsiteX56" fmla="*/ 863578 w 1037514"/>
                <a:gd name="connsiteY56" fmla="*/ 0 h 672621"/>
                <a:gd name="connsiteX57" fmla="*/ 984256 w 1037514"/>
                <a:gd name="connsiteY57" fmla="*/ 0 h 672621"/>
                <a:gd name="connsiteX58" fmla="*/ 966878 w 1037514"/>
                <a:gd name="connsiteY58" fmla="*/ 34614 h 672621"/>
                <a:gd name="connsiteX59" fmla="*/ 1037514 w 1037514"/>
                <a:gd name="connsiteY59" fmla="*/ 34614 h 672621"/>
                <a:gd name="connsiteX60" fmla="*/ 1037514 w 1037514"/>
                <a:gd name="connsiteY60" fmla="*/ 95854 h 672621"/>
                <a:gd name="connsiteX61" fmla="*/ 1028721 w 1037514"/>
                <a:gd name="connsiteY61" fmla="*/ 114131 h 672621"/>
                <a:gd name="connsiteX62" fmla="*/ 928624 w 1037514"/>
                <a:gd name="connsiteY62" fmla="*/ 114131 h 672621"/>
                <a:gd name="connsiteX63" fmla="*/ 915352 w 1037514"/>
                <a:gd name="connsiteY63" fmla="*/ 142196 h 672621"/>
                <a:gd name="connsiteX64" fmla="*/ 794672 w 1037514"/>
                <a:gd name="connsiteY64" fmla="*/ 142196 h 672621"/>
                <a:gd name="connsiteX65" fmla="*/ 807944 w 1037514"/>
                <a:gd name="connsiteY65" fmla="*/ 114131 h 672621"/>
                <a:gd name="connsiteX66" fmla="*/ 734976 w 1037514"/>
                <a:gd name="connsiteY66" fmla="*/ 114131 h 672621"/>
                <a:gd name="connsiteX67" fmla="*/ 721705 w 1037514"/>
                <a:gd name="connsiteY67" fmla="*/ 142196 h 672621"/>
                <a:gd name="connsiteX68" fmla="*/ 601961 w 1037514"/>
                <a:gd name="connsiteY68" fmla="*/ 142196 h 672621"/>
                <a:gd name="connsiteX69" fmla="*/ 605799 w 1037514"/>
                <a:gd name="connsiteY69" fmla="*/ 134079 h 672621"/>
                <a:gd name="connsiteX70" fmla="*/ 609764 w 1037514"/>
                <a:gd name="connsiteY70" fmla="*/ 134079 h 67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37514" h="672621">
                  <a:moveTo>
                    <a:pt x="560727" y="439682"/>
                  </a:moveTo>
                  <a:lnTo>
                    <a:pt x="699180" y="439682"/>
                  </a:lnTo>
                  <a:lnTo>
                    <a:pt x="671611" y="460263"/>
                  </a:lnTo>
                  <a:lnTo>
                    <a:pt x="862451" y="460263"/>
                  </a:lnTo>
                  <a:lnTo>
                    <a:pt x="820720" y="547264"/>
                  </a:lnTo>
                  <a:lnTo>
                    <a:pt x="688816" y="547264"/>
                  </a:lnTo>
                  <a:lnTo>
                    <a:pt x="762208" y="672621"/>
                  </a:lnTo>
                  <a:lnTo>
                    <a:pt x="615336" y="672621"/>
                  </a:lnTo>
                  <a:lnTo>
                    <a:pt x="549077" y="553813"/>
                  </a:lnTo>
                  <a:lnTo>
                    <a:pt x="392688" y="672621"/>
                  </a:lnTo>
                  <a:lnTo>
                    <a:pt x="250494" y="672621"/>
                  </a:lnTo>
                  <a:lnTo>
                    <a:pt x="417523" y="547264"/>
                  </a:lnTo>
                  <a:lnTo>
                    <a:pt x="313683" y="547264"/>
                  </a:lnTo>
                  <a:lnTo>
                    <a:pt x="355414" y="460263"/>
                  </a:lnTo>
                  <a:lnTo>
                    <a:pt x="533159" y="460263"/>
                  </a:lnTo>
                  <a:close/>
                  <a:moveTo>
                    <a:pt x="573356" y="319940"/>
                  </a:moveTo>
                  <a:lnTo>
                    <a:pt x="557555" y="352681"/>
                  </a:lnTo>
                  <a:lnTo>
                    <a:pt x="762428" y="352681"/>
                  </a:lnTo>
                  <a:lnTo>
                    <a:pt x="778228" y="319940"/>
                  </a:lnTo>
                  <a:close/>
                  <a:moveTo>
                    <a:pt x="616359" y="229198"/>
                  </a:moveTo>
                  <a:lnTo>
                    <a:pt x="599915" y="263810"/>
                  </a:lnTo>
                  <a:lnTo>
                    <a:pt x="804788" y="263810"/>
                  </a:lnTo>
                  <a:lnTo>
                    <a:pt x="821233" y="229198"/>
                  </a:lnTo>
                  <a:close/>
                  <a:moveTo>
                    <a:pt x="402233" y="212358"/>
                  </a:moveTo>
                  <a:lnTo>
                    <a:pt x="453686" y="212358"/>
                  </a:lnTo>
                  <a:lnTo>
                    <a:pt x="288484" y="585620"/>
                  </a:lnTo>
                  <a:lnTo>
                    <a:pt x="236095" y="585620"/>
                  </a:lnTo>
                  <a:close/>
                  <a:moveTo>
                    <a:pt x="218876" y="212358"/>
                  </a:moveTo>
                  <a:lnTo>
                    <a:pt x="270329" y="212358"/>
                  </a:lnTo>
                  <a:lnTo>
                    <a:pt x="52387" y="638943"/>
                  </a:lnTo>
                  <a:lnTo>
                    <a:pt x="0" y="638943"/>
                  </a:lnTo>
                  <a:close/>
                  <a:moveTo>
                    <a:pt x="520456" y="159035"/>
                  </a:moveTo>
                  <a:lnTo>
                    <a:pt x="984462" y="159035"/>
                  </a:lnTo>
                  <a:lnTo>
                    <a:pt x="856751" y="424715"/>
                  </a:lnTo>
                  <a:lnTo>
                    <a:pt x="392747" y="424715"/>
                  </a:lnTo>
                  <a:close/>
                  <a:moveTo>
                    <a:pt x="569292" y="34614"/>
                  </a:moveTo>
                  <a:lnTo>
                    <a:pt x="623089" y="34614"/>
                  </a:lnTo>
                  <a:lnTo>
                    <a:pt x="581960" y="114131"/>
                  </a:lnTo>
                  <a:lnTo>
                    <a:pt x="531039" y="114131"/>
                  </a:lnTo>
                  <a:close/>
                  <a:moveTo>
                    <a:pt x="360253" y="2808"/>
                  </a:moveTo>
                  <a:lnTo>
                    <a:pt x="492157" y="2808"/>
                  </a:lnTo>
                  <a:lnTo>
                    <a:pt x="442547" y="104776"/>
                  </a:lnTo>
                  <a:lnTo>
                    <a:pt x="511774" y="104776"/>
                  </a:lnTo>
                  <a:lnTo>
                    <a:pt x="469399" y="193648"/>
                  </a:lnTo>
                  <a:lnTo>
                    <a:pt x="400172" y="193648"/>
                  </a:lnTo>
                  <a:lnTo>
                    <a:pt x="170041" y="672621"/>
                  </a:lnTo>
                  <a:lnTo>
                    <a:pt x="58718" y="672621"/>
                  </a:lnTo>
                  <a:lnTo>
                    <a:pt x="288849" y="193648"/>
                  </a:lnTo>
                  <a:lnTo>
                    <a:pt x="221492" y="193648"/>
                  </a:lnTo>
                  <a:lnTo>
                    <a:pt x="263867" y="104776"/>
                  </a:lnTo>
                  <a:lnTo>
                    <a:pt x="332160" y="104776"/>
                  </a:lnTo>
                  <a:lnTo>
                    <a:pt x="367884" y="29937"/>
                  </a:lnTo>
                  <a:close/>
                  <a:moveTo>
                    <a:pt x="679115" y="0"/>
                  </a:moveTo>
                  <a:lnTo>
                    <a:pt x="790608" y="0"/>
                  </a:lnTo>
                  <a:lnTo>
                    <a:pt x="773230" y="34614"/>
                  </a:lnTo>
                  <a:lnTo>
                    <a:pt x="846198" y="34614"/>
                  </a:lnTo>
                  <a:lnTo>
                    <a:pt x="863578" y="0"/>
                  </a:lnTo>
                  <a:lnTo>
                    <a:pt x="984256" y="0"/>
                  </a:lnTo>
                  <a:lnTo>
                    <a:pt x="966878" y="34614"/>
                  </a:lnTo>
                  <a:lnTo>
                    <a:pt x="1037514" y="34614"/>
                  </a:lnTo>
                  <a:lnTo>
                    <a:pt x="1037514" y="95854"/>
                  </a:lnTo>
                  <a:lnTo>
                    <a:pt x="1028721" y="114131"/>
                  </a:lnTo>
                  <a:lnTo>
                    <a:pt x="928624" y="114131"/>
                  </a:lnTo>
                  <a:lnTo>
                    <a:pt x="915352" y="142196"/>
                  </a:lnTo>
                  <a:lnTo>
                    <a:pt x="794672" y="142196"/>
                  </a:lnTo>
                  <a:lnTo>
                    <a:pt x="807944" y="114131"/>
                  </a:lnTo>
                  <a:lnTo>
                    <a:pt x="734976" y="114131"/>
                  </a:lnTo>
                  <a:lnTo>
                    <a:pt x="721705" y="142196"/>
                  </a:lnTo>
                  <a:lnTo>
                    <a:pt x="601961" y="142196"/>
                  </a:lnTo>
                  <a:lnTo>
                    <a:pt x="605799" y="134079"/>
                  </a:lnTo>
                  <a:lnTo>
                    <a:pt x="609764" y="134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F6C1E27E-2056-4AA3-9025-4B79CDC7A79E}"/>
                </a:ext>
              </a:extLst>
            </p:cNvPr>
            <p:cNvSpPr txBox="1"/>
            <p:nvPr/>
          </p:nvSpPr>
          <p:spPr>
            <a:xfrm>
              <a:off x="7615745" y="2336624"/>
              <a:ext cx="1438267" cy="938804"/>
            </a:xfrm>
            <a:custGeom>
              <a:avLst/>
              <a:gdLst>
                <a:gd name="connsiteX0" fmla="*/ 431453 w 1031902"/>
                <a:gd name="connsiteY0" fmla="*/ 229196 h 673556"/>
                <a:gd name="connsiteX1" fmla="*/ 490389 w 1031902"/>
                <a:gd name="connsiteY1" fmla="*/ 229196 h 673556"/>
                <a:gd name="connsiteX2" fmla="*/ 334323 w 1031902"/>
                <a:gd name="connsiteY2" fmla="*/ 586555 h 673556"/>
                <a:gd name="connsiteX3" fmla="*/ 275387 w 1031902"/>
                <a:gd name="connsiteY3" fmla="*/ 586555 h 673556"/>
                <a:gd name="connsiteX4" fmla="*/ 214112 w 1031902"/>
                <a:gd name="connsiteY4" fmla="*/ 227324 h 673556"/>
                <a:gd name="connsiteX5" fmla="*/ 273048 w 1031902"/>
                <a:gd name="connsiteY5" fmla="*/ 227324 h 673556"/>
                <a:gd name="connsiteX6" fmla="*/ 58936 w 1031902"/>
                <a:gd name="connsiteY6" fmla="*/ 639878 h 673556"/>
                <a:gd name="connsiteX7" fmla="*/ 0 w 1031902"/>
                <a:gd name="connsiteY7" fmla="*/ 639878 h 673556"/>
                <a:gd name="connsiteX8" fmla="*/ 850727 w 1031902"/>
                <a:gd name="connsiteY8" fmla="*/ 10995 h 673556"/>
                <a:gd name="connsiteX9" fmla="*/ 803237 w 1031902"/>
                <a:gd name="connsiteY9" fmla="*/ 102810 h 673556"/>
                <a:gd name="connsiteX10" fmla="*/ 734421 w 1031902"/>
                <a:gd name="connsiteY10" fmla="*/ 105711 h 673556"/>
                <a:gd name="connsiteX11" fmla="*/ 688963 w 1031902"/>
                <a:gd name="connsiteY11" fmla="*/ 189905 h 673556"/>
                <a:gd name="connsiteX12" fmla="*/ 976159 w 1031902"/>
                <a:gd name="connsiteY12" fmla="*/ 189905 h 673556"/>
                <a:gd name="connsiteX13" fmla="*/ 898075 w 1031902"/>
                <a:gd name="connsiteY13" fmla="*/ 353615 h 673556"/>
                <a:gd name="connsiteX14" fmla="*/ 776943 w 1031902"/>
                <a:gd name="connsiteY14" fmla="*/ 470554 h 673556"/>
                <a:gd name="connsiteX15" fmla="*/ 803385 w 1031902"/>
                <a:gd name="connsiteY15" fmla="*/ 670749 h 673556"/>
                <a:gd name="connsiteX16" fmla="*/ 675222 w 1031902"/>
                <a:gd name="connsiteY16" fmla="*/ 670749 h 673556"/>
                <a:gd name="connsiteX17" fmla="*/ 654641 w 1031902"/>
                <a:gd name="connsiteY17" fmla="*/ 577200 h 673556"/>
                <a:gd name="connsiteX18" fmla="*/ 563591 w 1031902"/>
                <a:gd name="connsiteY18" fmla="*/ 671685 h 673556"/>
                <a:gd name="connsiteX19" fmla="*/ 429817 w 1031902"/>
                <a:gd name="connsiteY19" fmla="*/ 671685 h 673556"/>
                <a:gd name="connsiteX20" fmla="*/ 608714 w 1031902"/>
                <a:gd name="connsiteY20" fmla="*/ 494876 h 673556"/>
                <a:gd name="connsiteX21" fmla="*/ 597927 w 1031902"/>
                <a:gd name="connsiteY21" fmla="*/ 377939 h 673556"/>
                <a:gd name="connsiteX22" fmla="*/ 629222 w 1031902"/>
                <a:gd name="connsiteY22" fmla="*/ 313390 h 673556"/>
                <a:gd name="connsiteX23" fmla="*/ 739610 w 1031902"/>
                <a:gd name="connsiteY23" fmla="*/ 313390 h 673556"/>
                <a:gd name="connsiteX24" fmla="*/ 726966 w 1031902"/>
                <a:gd name="connsiteY24" fmla="*/ 339584 h 673556"/>
                <a:gd name="connsiteX25" fmla="*/ 732229 w 1031902"/>
                <a:gd name="connsiteY25" fmla="*/ 392907 h 673556"/>
                <a:gd name="connsiteX26" fmla="*/ 778069 w 1031902"/>
                <a:gd name="connsiteY26" fmla="*/ 346133 h 673556"/>
                <a:gd name="connsiteX27" fmla="*/ 811585 w 1031902"/>
                <a:gd name="connsiteY27" fmla="*/ 275034 h 673556"/>
                <a:gd name="connsiteX28" fmla="*/ 643197 w 1031902"/>
                <a:gd name="connsiteY28" fmla="*/ 275034 h 673556"/>
                <a:gd name="connsiteX29" fmla="*/ 429817 w 1031902"/>
                <a:gd name="connsiteY29" fmla="*/ 671685 h 673556"/>
                <a:gd name="connsiteX30" fmla="*/ 302588 w 1031902"/>
                <a:gd name="connsiteY30" fmla="*/ 671685 h 673556"/>
                <a:gd name="connsiteX31" fmla="*/ 652362 w 1031902"/>
                <a:gd name="connsiteY31" fmla="*/ 16837 h 673556"/>
                <a:gd name="connsiteX32" fmla="*/ 1031902 w 1031902"/>
                <a:gd name="connsiteY32" fmla="*/ 5660 h 673556"/>
                <a:gd name="connsiteX33" fmla="*/ 1031902 w 1031902"/>
                <a:gd name="connsiteY33" fmla="*/ 74741 h 673556"/>
                <a:gd name="connsiteX34" fmla="*/ 1022935 w 1031902"/>
                <a:gd name="connsiteY34" fmla="*/ 93549 h 673556"/>
                <a:gd name="connsiteX35" fmla="*/ 842209 w 1031902"/>
                <a:gd name="connsiteY35" fmla="*/ 101167 h 673556"/>
                <a:gd name="connsiteX36" fmla="*/ 889438 w 1031902"/>
                <a:gd name="connsiteY36" fmla="*/ 9855 h 673556"/>
                <a:gd name="connsiteX37" fmla="*/ 369009 w 1031902"/>
                <a:gd name="connsiteY37" fmla="*/ 0 h 673556"/>
                <a:gd name="connsiteX38" fmla="*/ 530850 w 1031902"/>
                <a:gd name="connsiteY38" fmla="*/ 0 h 673556"/>
                <a:gd name="connsiteX39" fmla="*/ 477761 w 1031902"/>
                <a:gd name="connsiteY39" fmla="*/ 109452 h 673556"/>
                <a:gd name="connsiteX40" fmla="*/ 552600 w 1031902"/>
                <a:gd name="connsiteY40" fmla="*/ 109452 h 673556"/>
                <a:gd name="connsiteX41" fmla="*/ 510225 w 1031902"/>
                <a:gd name="connsiteY41" fmla="*/ 198323 h 673556"/>
                <a:gd name="connsiteX42" fmla="*/ 435386 w 1031902"/>
                <a:gd name="connsiteY42" fmla="*/ 198323 h 673556"/>
                <a:gd name="connsiteX43" fmla="*/ 206525 w 1031902"/>
                <a:gd name="connsiteY43" fmla="*/ 673556 h 673556"/>
                <a:gd name="connsiteX44" fmla="*/ 69008 w 1031902"/>
                <a:gd name="connsiteY44" fmla="*/ 673556 h 673556"/>
                <a:gd name="connsiteX45" fmla="*/ 297868 w 1031902"/>
                <a:gd name="connsiteY45" fmla="*/ 198323 h 673556"/>
                <a:gd name="connsiteX46" fmla="*/ 211803 w 1031902"/>
                <a:gd name="connsiteY46" fmla="*/ 198323 h 673556"/>
                <a:gd name="connsiteX47" fmla="*/ 254178 w 1031902"/>
                <a:gd name="connsiteY47" fmla="*/ 109452 h 673556"/>
                <a:gd name="connsiteX48" fmla="*/ 340243 w 1031902"/>
                <a:gd name="connsiteY48" fmla="*/ 109452 h 673556"/>
                <a:gd name="connsiteX49" fmla="*/ 380382 w 1031902"/>
                <a:gd name="connsiteY49" fmla="*/ 27128 h 673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031902" h="673556">
                  <a:moveTo>
                    <a:pt x="431453" y="229196"/>
                  </a:moveTo>
                  <a:lnTo>
                    <a:pt x="490389" y="229196"/>
                  </a:lnTo>
                  <a:lnTo>
                    <a:pt x="334323" y="586555"/>
                  </a:lnTo>
                  <a:lnTo>
                    <a:pt x="275387" y="586555"/>
                  </a:lnTo>
                  <a:close/>
                  <a:moveTo>
                    <a:pt x="214112" y="227324"/>
                  </a:moveTo>
                  <a:lnTo>
                    <a:pt x="273048" y="227324"/>
                  </a:lnTo>
                  <a:lnTo>
                    <a:pt x="58936" y="639878"/>
                  </a:lnTo>
                  <a:lnTo>
                    <a:pt x="0" y="639878"/>
                  </a:lnTo>
                  <a:close/>
                  <a:moveTo>
                    <a:pt x="850727" y="10995"/>
                  </a:moveTo>
                  <a:lnTo>
                    <a:pt x="803237" y="102810"/>
                  </a:lnTo>
                  <a:lnTo>
                    <a:pt x="734421" y="105711"/>
                  </a:lnTo>
                  <a:lnTo>
                    <a:pt x="688963" y="189905"/>
                  </a:lnTo>
                  <a:lnTo>
                    <a:pt x="976159" y="189905"/>
                  </a:lnTo>
                  <a:lnTo>
                    <a:pt x="898075" y="353615"/>
                  </a:lnTo>
                  <a:lnTo>
                    <a:pt x="776943" y="470554"/>
                  </a:lnTo>
                  <a:lnTo>
                    <a:pt x="803385" y="670749"/>
                  </a:lnTo>
                  <a:lnTo>
                    <a:pt x="675222" y="670749"/>
                  </a:lnTo>
                  <a:lnTo>
                    <a:pt x="654641" y="577200"/>
                  </a:lnTo>
                  <a:lnTo>
                    <a:pt x="563591" y="671685"/>
                  </a:lnTo>
                  <a:lnTo>
                    <a:pt x="429817" y="671685"/>
                  </a:lnTo>
                  <a:lnTo>
                    <a:pt x="608714" y="494876"/>
                  </a:lnTo>
                  <a:lnTo>
                    <a:pt x="597927" y="377939"/>
                  </a:lnTo>
                  <a:lnTo>
                    <a:pt x="629222" y="313390"/>
                  </a:lnTo>
                  <a:lnTo>
                    <a:pt x="739610" y="313390"/>
                  </a:lnTo>
                  <a:lnTo>
                    <a:pt x="726966" y="339584"/>
                  </a:lnTo>
                  <a:lnTo>
                    <a:pt x="732229" y="392907"/>
                  </a:lnTo>
                  <a:lnTo>
                    <a:pt x="778069" y="346133"/>
                  </a:lnTo>
                  <a:lnTo>
                    <a:pt x="811585" y="275034"/>
                  </a:lnTo>
                  <a:lnTo>
                    <a:pt x="643197" y="275034"/>
                  </a:lnTo>
                  <a:lnTo>
                    <a:pt x="429817" y="671685"/>
                  </a:lnTo>
                  <a:lnTo>
                    <a:pt x="302588" y="671685"/>
                  </a:lnTo>
                  <a:lnTo>
                    <a:pt x="652362" y="16837"/>
                  </a:lnTo>
                  <a:close/>
                  <a:moveTo>
                    <a:pt x="1031902" y="5660"/>
                  </a:moveTo>
                  <a:lnTo>
                    <a:pt x="1031902" y="74741"/>
                  </a:lnTo>
                  <a:lnTo>
                    <a:pt x="1022935" y="93549"/>
                  </a:lnTo>
                  <a:lnTo>
                    <a:pt x="842209" y="101167"/>
                  </a:lnTo>
                  <a:lnTo>
                    <a:pt x="889438" y="9855"/>
                  </a:lnTo>
                  <a:close/>
                  <a:moveTo>
                    <a:pt x="369009" y="0"/>
                  </a:moveTo>
                  <a:lnTo>
                    <a:pt x="530850" y="0"/>
                  </a:lnTo>
                  <a:lnTo>
                    <a:pt x="477761" y="109452"/>
                  </a:lnTo>
                  <a:lnTo>
                    <a:pt x="552600" y="109452"/>
                  </a:lnTo>
                  <a:lnTo>
                    <a:pt x="510225" y="198323"/>
                  </a:lnTo>
                  <a:lnTo>
                    <a:pt x="435386" y="198323"/>
                  </a:lnTo>
                  <a:lnTo>
                    <a:pt x="206525" y="673556"/>
                  </a:lnTo>
                  <a:lnTo>
                    <a:pt x="69008" y="673556"/>
                  </a:lnTo>
                  <a:lnTo>
                    <a:pt x="297868" y="198323"/>
                  </a:lnTo>
                  <a:lnTo>
                    <a:pt x="211803" y="198323"/>
                  </a:lnTo>
                  <a:lnTo>
                    <a:pt x="254178" y="109452"/>
                  </a:lnTo>
                  <a:lnTo>
                    <a:pt x="340243" y="109452"/>
                  </a:lnTo>
                  <a:lnTo>
                    <a:pt x="380382" y="27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>
                <a:defRPr sz="6000" i="1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6748455-AF3E-4790-9C8A-75CB3DAB6D20}"/>
              </a:ext>
            </a:extLst>
          </p:cNvPr>
          <p:cNvSpPr/>
          <p:nvPr/>
        </p:nvSpPr>
        <p:spPr>
          <a:xfrm>
            <a:off x="5135399" y="6132224"/>
            <a:ext cx="1922322" cy="246221"/>
          </a:xfrm>
          <a:prstGeom prst="rect">
            <a:avLst/>
          </a:prstGeom>
          <a:noFill/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  <p:grpSp>
        <p:nvGrpSpPr>
          <p:cNvPr id="33" name="Group 19">
            <a:extLst>
              <a:ext uri="{FF2B5EF4-FFF2-40B4-BE49-F238E27FC236}">
                <a16:creationId xmlns:a16="http://schemas.microsoft.com/office/drawing/2014/main" xmlns="" id="{CD6DC78E-0099-43E6-828D-F7824F796BBD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chemeClr val="bg1"/>
          </a:solidFill>
        </p:grpSpPr>
        <p:sp>
          <p:nvSpPr>
            <p:cNvPr id="34" name="Rectangle 20">
              <a:extLst>
                <a:ext uri="{FF2B5EF4-FFF2-40B4-BE49-F238E27FC236}">
                  <a16:creationId xmlns:a16="http://schemas.microsoft.com/office/drawing/2014/main" xmlns="" id="{8C06CE66-9EF7-4028-8097-F40ABD6693CE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21">
              <a:extLst>
                <a:ext uri="{FF2B5EF4-FFF2-40B4-BE49-F238E27FC236}">
                  <a16:creationId xmlns:a16="http://schemas.microsoft.com/office/drawing/2014/main" xmlns="" id="{C290BBFC-176A-4469-B042-BE6B11A585E0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22">
              <a:extLst>
                <a:ext uri="{FF2B5EF4-FFF2-40B4-BE49-F238E27FC236}">
                  <a16:creationId xmlns:a16="http://schemas.microsoft.com/office/drawing/2014/main" xmlns="" id="{6A902690-CDD2-4085-A377-1A574DCD24EC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23">
              <a:extLst>
                <a:ext uri="{FF2B5EF4-FFF2-40B4-BE49-F238E27FC236}">
                  <a16:creationId xmlns:a16="http://schemas.microsoft.com/office/drawing/2014/main" xmlns="" id="{E9D15FC6-6E7A-4A00-9896-FCD820EAA322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24">
              <a:extLst>
                <a:ext uri="{FF2B5EF4-FFF2-40B4-BE49-F238E27FC236}">
                  <a16:creationId xmlns:a16="http://schemas.microsoft.com/office/drawing/2014/main" xmlns="" id="{F205EB7B-E5CE-4D87-A84B-35B2849B3FF8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25">
              <a:extLst>
                <a:ext uri="{FF2B5EF4-FFF2-40B4-BE49-F238E27FC236}">
                  <a16:creationId xmlns:a16="http://schemas.microsoft.com/office/drawing/2014/main" xmlns="" id="{5267D9F1-7FA7-4780-8D44-7E0C9A8F7634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26">
              <a:extLst>
                <a:ext uri="{FF2B5EF4-FFF2-40B4-BE49-F238E27FC236}">
                  <a16:creationId xmlns:a16="http://schemas.microsoft.com/office/drawing/2014/main" xmlns="" id="{48FA7F29-B356-4C80-841B-8ADC10938613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50E2517-5E67-404D-80D8-E8C64C5DAE02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chemeClr val="bg1"/>
          </a:solidFill>
        </p:grpSpPr>
        <p:pic>
          <p:nvPicPr>
            <p:cNvPr id="42" name="图形 41">
              <a:extLst>
                <a:ext uri="{FF2B5EF4-FFF2-40B4-BE49-F238E27FC236}">
                  <a16:creationId xmlns:a16="http://schemas.microsoft.com/office/drawing/2014/main" xmlns="" id="{AFD368E0-67A5-4133-BE13-C0A641529A1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43" name="圆: 空心 42">
              <a:extLst>
                <a:ext uri="{FF2B5EF4-FFF2-40B4-BE49-F238E27FC236}">
                  <a16:creationId xmlns:a16="http://schemas.microsoft.com/office/drawing/2014/main" xmlns="" id="{B9933537-E2FB-4570-89E4-837C0084392D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924B9E75-3FD3-4CD0-9575-4422F55161ED}"/>
              </a:ext>
            </a:extLst>
          </p:cNvPr>
          <p:cNvGrpSpPr/>
          <p:nvPr/>
        </p:nvGrpSpPr>
        <p:grpSpPr>
          <a:xfrm>
            <a:off x="11430965" y="414321"/>
            <a:ext cx="504230" cy="525512"/>
            <a:chOff x="10934699" y="399891"/>
            <a:chExt cx="672307" cy="700682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6CF7E072-E00C-4A15-B88A-1DAEA9A2E466}"/>
                </a:ext>
              </a:extLst>
            </p:cNvPr>
            <p:cNvSpPr/>
            <p:nvPr/>
          </p:nvSpPr>
          <p:spPr>
            <a:xfrm>
              <a:off x="10934700" y="399891"/>
              <a:ext cx="672306" cy="672306"/>
            </a:xfrm>
            <a:prstGeom prst="rect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FA995F61-792F-47D0-A87D-3D9F89182C16}"/>
                </a:ext>
              </a:extLst>
            </p:cNvPr>
            <p:cNvSpPr txBox="1"/>
            <p:nvPr/>
          </p:nvSpPr>
          <p:spPr>
            <a:xfrm>
              <a:off x="10934700" y="399891"/>
              <a:ext cx="5135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050" dirty="0">
                  <a:solidFill>
                    <a:prstClr val="white"/>
                  </a:solidFill>
                  <a:latin typeface="苹方 常规"/>
                  <a:ea typeface="苹方 常规"/>
                </a:rPr>
                <a:t>Vol.</a:t>
              </a:r>
              <a:endParaRPr lang="zh-CN" altLang="en-US" sz="10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576F3F53-59B5-47E3-B225-4745EA777821}"/>
                </a:ext>
              </a:extLst>
            </p:cNvPr>
            <p:cNvSpPr txBox="1"/>
            <p:nvPr/>
          </p:nvSpPr>
          <p:spPr>
            <a:xfrm>
              <a:off x="10934699" y="700464"/>
              <a:ext cx="672306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/>
              <a:r>
                <a:rPr lang="en-US" altLang="zh-CN" sz="1350" dirty="0">
                  <a:solidFill>
                    <a:prstClr val="white"/>
                  </a:solidFill>
                  <a:latin typeface="苹方 常规"/>
                  <a:ea typeface="苹方 常规"/>
                </a:rPr>
                <a:t>04</a:t>
              </a:r>
              <a:endParaRPr lang="zh-CN" altLang="en-US" sz="1350" dirty="0">
                <a:solidFill>
                  <a:prstClr val="white"/>
                </a:solidFill>
                <a:latin typeface="苹方 常规"/>
                <a:ea typeface="苹方 常规"/>
              </a:endParaRP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13829C25-D207-4560-81D0-0EDCCEE142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0" y="698320"/>
              <a:ext cx="672306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71717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C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图形 4">
            <a:extLst>
              <a:ext uri="{FF2B5EF4-FFF2-40B4-BE49-F238E27FC236}">
                <a16:creationId xmlns:a16="http://schemas.microsoft.com/office/drawing/2014/main" xmlns="" id="{F447B566-90F1-4F0E-BDEF-7A024EC20562}"/>
              </a:ext>
            </a:extLst>
          </p:cNvPr>
          <p:cNvSpPr/>
          <p:nvPr/>
        </p:nvSpPr>
        <p:spPr>
          <a:xfrm>
            <a:off x="4253467" y="2474524"/>
            <a:ext cx="5012749" cy="3837193"/>
          </a:xfrm>
          <a:custGeom>
            <a:avLst/>
            <a:gdLst>
              <a:gd name="connsiteX0" fmla="*/ 3255264 w 3255264"/>
              <a:gd name="connsiteY0" fmla="*/ 767724 h 2491861"/>
              <a:gd name="connsiteX1" fmla="*/ 1741422 w 3255264"/>
              <a:gd name="connsiteY1" fmla="*/ 2496182 h 2491861"/>
              <a:gd name="connsiteX2" fmla="*/ 0 w 3255264"/>
              <a:gd name="connsiteY2" fmla="*/ 767724 h 2491861"/>
              <a:gd name="connsiteX3" fmla="*/ 1741422 w 3255264"/>
              <a:gd name="connsiteY3" fmla="*/ 0 h 2491861"/>
              <a:gd name="connsiteX4" fmla="*/ 3255264 w 3255264"/>
              <a:gd name="connsiteY4" fmla="*/ 767724 h 249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5264" h="2491861">
                <a:moveTo>
                  <a:pt x="3255264" y="767724"/>
                </a:moveTo>
                <a:cubicBezTo>
                  <a:pt x="3255264" y="1392849"/>
                  <a:pt x="2555238" y="2496182"/>
                  <a:pt x="1741422" y="2496182"/>
                </a:cubicBezTo>
                <a:cubicBezTo>
                  <a:pt x="927606" y="2496182"/>
                  <a:pt x="0" y="1392849"/>
                  <a:pt x="0" y="767724"/>
                </a:cubicBezTo>
                <a:cubicBezTo>
                  <a:pt x="0" y="144038"/>
                  <a:pt x="927606" y="0"/>
                  <a:pt x="1741422" y="0"/>
                </a:cubicBezTo>
                <a:cubicBezTo>
                  <a:pt x="2555238" y="0"/>
                  <a:pt x="3255264" y="144038"/>
                  <a:pt x="3255264" y="767724"/>
                </a:cubicBezTo>
                <a:close/>
              </a:path>
            </a:pathLst>
          </a:custGeom>
          <a:noFill/>
          <a:ln w="6977" cap="flat">
            <a:solidFill>
              <a:schemeClr val="bg1">
                <a:lumMod val="75000"/>
                <a:alpha val="5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" name="图形 16">
            <a:extLst>
              <a:ext uri="{FF2B5EF4-FFF2-40B4-BE49-F238E27FC236}">
                <a16:creationId xmlns:a16="http://schemas.microsoft.com/office/drawing/2014/main" xmlns="" id="{3259CA93-DB59-487B-81CC-0A17AA81A4C2}"/>
              </a:ext>
            </a:extLst>
          </p:cNvPr>
          <p:cNvSpPr/>
          <p:nvPr/>
        </p:nvSpPr>
        <p:spPr>
          <a:xfrm>
            <a:off x="11079880" y="-842796"/>
            <a:ext cx="2107503" cy="2471525"/>
          </a:xfrm>
          <a:custGeom>
            <a:avLst/>
            <a:gdLst>
              <a:gd name="connsiteX0" fmla="*/ 1466850 w 1466850"/>
              <a:gd name="connsiteY0" fmla="*/ 731520 h 1720214"/>
              <a:gd name="connsiteX1" fmla="*/ 953453 w 1466850"/>
              <a:gd name="connsiteY1" fmla="*/ 1720215 h 1720214"/>
              <a:gd name="connsiteX2" fmla="*/ 0 w 1466850"/>
              <a:gd name="connsiteY2" fmla="*/ 731520 h 1720214"/>
              <a:gd name="connsiteX3" fmla="*/ 953453 w 1466850"/>
              <a:gd name="connsiteY3" fmla="*/ 0 h 1720214"/>
              <a:gd name="connsiteX4" fmla="*/ 1466850 w 1466850"/>
              <a:gd name="connsiteY4" fmla="*/ 731520 h 172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50" h="1720214">
                <a:moveTo>
                  <a:pt x="1466850" y="731520"/>
                </a:moveTo>
                <a:cubicBezTo>
                  <a:pt x="1466850" y="1162050"/>
                  <a:pt x="1320165" y="1720215"/>
                  <a:pt x="953453" y="1720215"/>
                </a:cubicBezTo>
                <a:cubicBezTo>
                  <a:pt x="586740" y="1720215"/>
                  <a:pt x="0" y="1162050"/>
                  <a:pt x="0" y="731520"/>
                </a:cubicBezTo>
                <a:cubicBezTo>
                  <a:pt x="0" y="300990"/>
                  <a:pt x="586740" y="0"/>
                  <a:pt x="953453" y="0"/>
                </a:cubicBezTo>
                <a:cubicBezTo>
                  <a:pt x="1320165" y="0"/>
                  <a:pt x="1466850" y="300990"/>
                  <a:pt x="1466850" y="731520"/>
                </a:cubicBezTo>
                <a:close/>
              </a:path>
            </a:pathLst>
          </a:custGeom>
          <a:solidFill>
            <a:srgbClr val="FAFAFA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图形 4">
            <a:extLst>
              <a:ext uri="{FF2B5EF4-FFF2-40B4-BE49-F238E27FC236}">
                <a16:creationId xmlns:a16="http://schemas.microsoft.com/office/drawing/2014/main" xmlns="" id="{CB143E9B-3A74-41C4-824D-851EE2F86A92}"/>
              </a:ext>
            </a:extLst>
          </p:cNvPr>
          <p:cNvSpPr/>
          <p:nvPr/>
        </p:nvSpPr>
        <p:spPr>
          <a:xfrm>
            <a:off x="4626843" y="2706500"/>
            <a:ext cx="4348243" cy="3328522"/>
          </a:xfrm>
          <a:custGeom>
            <a:avLst/>
            <a:gdLst>
              <a:gd name="connsiteX0" fmla="*/ 3255264 w 3255264"/>
              <a:gd name="connsiteY0" fmla="*/ 767724 h 2491861"/>
              <a:gd name="connsiteX1" fmla="*/ 1741422 w 3255264"/>
              <a:gd name="connsiteY1" fmla="*/ 2496182 h 2491861"/>
              <a:gd name="connsiteX2" fmla="*/ 0 w 3255264"/>
              <a:gd name="connsiteY2" fmla="*/ 767724 h 2491861"/>
              <a:gd name="connsiteX3" fmla="*/ 1741422 w 3255264"/>
              <a:gd name="connsiteY3" fmla="*/ 0 h 2491861"/>
              <a:gd name="connsiteX4" fmla="*/ 3255264 w 3255264"/>
              <a:gd name="connsiteY4" fmla="*/ 767724 h 249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5264" h="2491861">
                <a:moveTo>
                  <a:pt x="3255264" y="767724"/>
                </a:moveTo>
                <a:cubicBezTo>
                  <a:pt x="3255264" y="1392849"/>
                  <a:pt x="2555238" y="2496182"/>
                  <a:pt x="1741422" y="2496182"/>
                </a:cubicBezTo>
                <a:cubicBezTo>
                  <a:pt x="927606" y="2496182"/>
                  <a:pt x="0" y="1392849"/>
                  <a:pt x="0" y="767724"/>
                </a:cubicBezTo>
                <a:cubicBezTo>
                  <a:pt x="0" y="144038"/>
                  <a:pt x="927606" y="0"/>
                  <a:pt x="1741422" y="0"/>
                </a:cubicBezTo>
                <a:cubicBezTo>
                  <a:pt x="2555238" y="0"/>
                  <a:pt x="3255264" y="144038"/>
                  <a:pt x="3255264" y="767724"/>
                </a:cubicBezTo>
                <a:close/>
              </a:path>
            </a:pathLst>
          </a:custGeom>
          <a:solidFill>
            <a:srgbClr val="FAFAFA"/>
          </a:solidFill>
          <a:ln w="69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6832F4E-9AF8-49C9-BDD8-E173DA17D6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06" r="37782" b="9688"/>
          <a:stretch>
            <a:fillRect/>
          </a:stretch>
        </p:blipFill>
        <p:spPr>
          <a:xfrm>
            <a:off x="5344051" y="2706500"/>
            <a:ext cx="3631036" cy="3334294"/>
          </a:xfrm>
          <a:custGeom>
            <a:avLst/>
            <a:gdLst>
              <a:gd name="connsiteX0" fmla="*/ 1204493 w 2718335"/>
              <a:gd name="connsiteY0" fmla="*/ 0 h 2496182"/>
              <a:gd name="connsiteX1" fmla="*/ 2718335 w 2718335"/>
              <a:gd name="connsiteY1" fmla="*/ 767724 h 2496182"/>
              <a:gd name="connsiteX2" fmla="*/ 1204493 w 2718335"/>
              <a:gd name="connsiteY2" fmla="*/ 2496182 h 2496182"/>
              <a:gd name="connsiteX3" fmla="*/ 28601 w 2718335"/>
              <a:gd name="connsiteY3" fmla="*/ 1866375 h 2496182"/>
              <a:gd name="connsiteX4" fmla="*/ 0 w 2718335"/>
              <a:gd name="connsiteY4" fmla="*/ 1833980 h 2496182"/>
              <a:gd name="connsiteX5" fmla="*/ 0 w 2718335"/>
              <a:gd name="connsiteY5" fmla="*/ 161049 h 2496182"/>
              <a:gd name="connsiteX6" fmla="*/ 28601 w 2718335"/>
              <a:gd name="connsiteY6" fmla="*/ 149980 h 2496182"/>
              <a:gd name="connsiteX7" fmla="*/ 1204493 w 2718335"/>
              <a:gd name="connsiteY7" fmla="*/ 0 h 249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18335" h="2496182">
                <a:moveTo>
                  <a:pt x="1204493" y="0"/>
                </a:moveTo>
                <a:cubicBezTo>
                  <a:pt x="2018309" y="0"/>
                  <a:pt x="2718335" y="144038"/>
                  <a:pt x="2718335" y="767724"/>
                </a:cubicBezTo>
                <a:cubicBezTo>
                  <a:pt x="2718335" y="1392849"/>
                  <a:pt x="2018309" y="2496182"/>
                  <a:pt x="1204493" y="2496182"/>
                </a:cubicBezTo>
                <a:cubicBezTo>
                  <a:pt x="797585" y="2496182"/>
                  <a:pt x="362230" y="2220349"/>
                  <a:pt x="28601" y="1866375"/>
                </a:cubicBezTo>
                <a:lnTo>
                  <a:pt x="0" y="1833980"/>
                </a:lnTo>
                <a:lnTo>
                  <a:pt x="0" y="161049"/>
                </a:lnTo>
                <a:lnTo>
                  <a:pt x="28601" y="149980"/>
                </a:lnTo>
                <a:cubicBezTo>
                  <a:pt x="362230" y="36010"/>
                  <a:pt x="797585" y="0"/>
                  <a:pt x="1204493" y="0"/>
                </a:cubicBezTo>
                <a:close/>
              </a:path>
            </a:pathLst>
          </a:cu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0F72234-B5B7-44F2-A08A-8A2B91B458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11" b="20911"/>
          <a:stretch/>
        </p:blipFill>
        <p:spPr>
          <a:xfrm>
            <a:off x="5344050" y="-547476"/>
            <a:ext cx="3232493" cy="5769513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2CCE4737-0D5F-495D-BFCD-24487E2661A5}"/>
              </a:ext>
            </a:extLst>
          </p:cNvPr>
          <p:cNvGrpSpPr/>
          <p:nvPr/>
        </p:nvGrpSpPr>
        <p:grpSpPr>
          <a:xfrm>
            <a:off x="4389646" y="5453684"/>
            <a:ext cx="954404" cy="573946"/>
            <a:chOff x="243336" y="645437"/>
            <a:chExt cx="954404" cy="573946"/>
          </a:xfrm>
          <a:solidFill>
            <a:schemeClr val="bg1">
              <a:lumMod val="85000"/>
            </a:schemeClr>
          </a:solidFill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A0F6573-F662-4E18-AEEA-6E0F80FB34F8}"/>
                </a:ext>
              </a:extLst>
            </p:cNvPr>
            <p:cNvGrpSpPr/>
            <p:nvPr/>
          </p:nvGrpSpPr>
          <p:grpSpPr>
            <a:xfrm>
              <a:off x="243336" y="951108"/>
              <a:ext cx="954404" cy="268275"/>
              <a:chOff x="9865995" y="1540192"/>
              <a:chExt cx="1378199" cy="387400"/>
            </a:xfrm>
            <a:grpFill/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0E36847F-3B0D-40C8-B648-031804257BDB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B89AF989-ED1A-4B9C-BB76-E08561BB5BED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xmlns="" id="{154BBA8A-2D1C-4F15-A141-2EBCC05A3379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4A5F9CC4-819E-4D86-AFEC-1E01F62C2607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xmlns="" id="{168173C3-EBA5-4DD9-9707-8C4E61AE51DF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2F363DA9-8283-425D-A996-597C9057EDB4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8B3641F7-5ABE-4F6E-87B1-80F15D5A408A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E0BFFEBE-CBD6-46CC-9841-FFE55E9C9BF1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00881E35-8311-44F8-A6EA-6F3182AB567B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F9DBC397-8299-45EB-BFBA-2A6B2A30075B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xmlns="" id="{C54B6043-00B0-4E61-96F3-C0F25D010FAF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CD490DEF-AA98-4ED4-ACC5-EF22B51CFE04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0707BD23-705E-402A-9446-4D0A4E78F40F}"/>
                </a:ext>
              </a:extLst>
            </p:cNvPr>
            <p:cNvGrpSpPr/>
            <p:nvPr/>
          </p:nvGrpSpPr>
          <p:grpSpPr>
            <a:xfrm>
              <a:off x="243336" y="645437"/>
              <a:ext cx="954404" cy="268275"/>
              <a:chOff x="9865995" y="1540192"/>
              <a:chExt cx="1378199" cy="387400"/>
            </a:xfrm>
            <a:grpFill/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xmlns="" id="{AE6FDAE3-EA74-4013-B235-09950047246B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9F69B177-7670-4DCE-8C29-9F779B82FBEB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xmlns="" id="{BF24833B-B257-4CB0-9DBC-5D0C7521E6FC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A51881BE-8AB8-452B-8E00-C68F8FE2ECCA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034C07AD-A2B6-441D-8A54-C32FF123E5A3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6B284E9A-9220-4681-9FAC-049E4AC3A09F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FCBD38D7-452F-4357-A4D4-18D9BC5C7EC8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E80534B8-5B35-481D-A2DD-D747E0D63DF0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AA331AF6-F7BC-4E3E-82D7-DFB520CD981F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EA2CBF60-6F23-4954-A48C-FEE7A30A0ADD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4F3CE700-B9CF-45F5-AAB8-4CA2855DC974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E2C48210-4A7F-4445-806E-7397D36906D3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34" name="图形 16">
            <a:extLst>
              <a:ext uri="{FF2B5EF4-FFF2-40B4-BE49-F238E27FC236}">
                <a16:creationId xmlns:a16="http://schemas.microsoft.com/office/drawing/2014/main" xmlns="" id="{4312784A-DE14-43ED-8993-0FD281858634}"/>
              </a:ext>
            </a:extLst>
          </p:cNvPr>
          <p:cNvSpPr/>
          <p:nvPr/>
        </p:nvSpPr>
        <p:spPr>
          <a:xfrm rot="4726019">
            <a:off x="8092868" y="5810157"/>
            <a:ext cx="2107503" cy="2471525"/>
          </a:xfrm>
          <a:custGeom>
            <a:avLst/>
            <a:gdLst>
              <a:gd name="connsiteX0" fmla="*/ 1466850 w 1466850"/>
              <a:gd name="connsiteY0" fmla="*/ 731520 h 1720214"/>
              <a:gd name="connsiteX1" fmla="*/ 953453 w 1466850"/>
              <a:gd name="connsiteY1" fmla="*/ 1720215 h 1720214"/>
              <a:gd name="connsiteX2" fmla="*/ 0 w 1466850"/>
              <a:gd name="connsiteY2" fmla="*/ 731520 h 1720214"/>
              <a:gd name="connsiteX3" fmla="*/ 953453 w 1466850"/>
              <a:gd name="connsiteY3" fmla="*/ 0 h 1720214"/>
              <a:gd name="connsiteX4" fmla="*/ 1466850 w 1466850"/>
              <a:gd name="connsiteY4" fmla="*/ 731520 h 172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50" h="1720214">
                <a:moveTo>
                  <a:pt x="1466850" y="731520"/>
                </a:moveTo>
                <a:cubicBezTo>
                  <a:pt x="1466850" y="1162050"/>
                  <a:pt x="1320165" y="1720215"/>
                  <a:pt x="953453" y="1720215"/>
                </a:cubicBezTo>
                <a:cubicBezTo>
                  <a:pt x="586740" y="1720215"/>
                  <a:pt x="0" y="1162050"/>
                  <a:pt x="0" y="731520"/>
                </a:cubicBezTo>
                <a:cubicBezTo>
                  <a:pt x="0" y="300990"/>
                  <a:pt x="586740" y="0"/>
                  <a:pt x="953453" y="0"/>
                </a:cubicBezTo>
                <a:cubicBezTo>
                  <a:pt x="1320165" y="0"/>
                  <a:pt x="1466850" y="300990"/>
                  <a:pt x="1466850" y="731520"/>
                </a:cubicBezTo>
                <a:close/>
              </a:path>
            </a:pathLst>
          </a:custGeom>
          <a:solidFill>
            <a:srgbClr val="FAFAFA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F8D6E594-6659-410A-AFDC-D28A651134B1}"/>
              </a:ext>
            </a:extLst>
          </p:cNvPr>
          <p:cNvSpPr/>
          <p:nvPr/>
        </p:nvSpPr>
        <p:spPr>
          <a:xfrm>
            <a:off x="2686172" y="392967"/>
            <a:ext cx="2019299" cy="2524124"/>
          </a:xfrm>
          <a:custGeom>
            <a:avLst/>
            <a:gdLst/>
            <a:ahLst/>
            <a:cxnLst/>
            <a:rect l="l" t="t" r="r" b="b"/>
            <a:pathLst>
              <a:path w="1150144" h="1437680">
                <a:moveTo>
                  <a:pt x="910530" y="1054298"/>
                </a:moveTo>
                <a:lnTo>
                  <a:pt x="965299" y="1054298"/>
                </a:lnTo>
                <a:cubicBezTo>
                  <a:pt x="988120" y="1054298"/>
                  <a:pt x="1017786" y="1083965"/>
                  <a:pt x="1054298" y="1143297"/>
                </a:cubicBezTo>
                <a:lnTo>
                  <a:pt x="1054298" y="1156990"/>
                </a:lnTo>
                <a:lnTo>
                  <a:pt x="1026914" y="1198066"/>
                </a:lnTo>
                <a:cubicBezTo>
                  <a:pt x="953889" y="1166118"/>
                  <a:pt x="915095" y="1138733"/>
                  <a:pt x="910530" y="1115913"/>
                </a:cubicBezTo>
                <a:close/>
                <a:moveTo>
                  <a:pt x="684610" y="438150"/>
                </a:moveTo>
                <a:lnTo>
                  <a:pt x="705148" y="438150"/>
                </a:lnTo>
                <a:cubicBezTo>
                  <a:pt x="855762" y="438150"/>
                  <a:pt x="949325" y="474662"/>
                  <a:pt x="985838" y="547687"/>
                </a:cubicBezTo>
                <a:lnTo>
                  <a:pt x="985838" y="568226"/>
                </a:lnTo>
                <a:cubicBezTo>
                  <a:pt x="985838" y="595610"/>
                  <a:pt x="974427" y="609302"/>
                  <a:pt x="951607" y="609302"/>
                </a:cubicBezTo>
                <a:cubicBezTo>
                  <a:pt x="773609" y="554533"/>
                  <a:pt x="684610" y="508893"/>
                  <a:pt x="684610" y="472380"/>
                </a:cubicBezTo>
                <a:close/>
                <a:moveTo>
                  <a:pt x="212229" y="438150"/>
                </a:moveTo>
                <a:lnTo>
                  <a:pt x="260152" y="438150"/>
                </a:lnTo>
                <a:cubicBezTo>
                  <a:pt x="150614" y="611584"/>
                  <a:pt x="63897" y="698301"/>
                  <a:pt x="0" y="698301"/>
                </a:cubicBezTo>
                <a:lnTo>
                  <a:pt x="0" y="677763"/>
                </a:lnTo>
                <a:cubicBezTo>
                  <a:pt x="91281" y="545405"/>
                  <a:pt x="162024" y="465534"/>
                  <a:pt x="212229" y="438150"/>
                </a:cubicBezTo>
                <a:close/>
                <a:moveTo>
                  <a:pt x="472381" y="266997"/>
                </a:moveTo>
                <a:cubicBezTo>
                  <a:pt x="527149" y="335458"/>
                  <a:pt x="554534" y="435868"/>
                  <a:pt x="554534" y="568226"/>
                </a:cubicBezTo>
                <a:cubicBezTo>
                  <a:pt x="545406" y="642249"/>
                  <a:pt x="540842" y="706146"/>
                  <a:pt x="540842" y="759916"/>
                </a:cubicBezTo>
                <a:lnTo>
                  <a:pt x="568226" y="773608"/>
                </a:lnTo>
                <a:cubicBezTo>
                  <a:pt x="622995" y="773608"/>
                  <a:pt x="705148" y="769044"/>
                  <a:pt x="814685" y="759916"/>
                </a:cubicBezTo>
                <a:cubicBezTo>
                  <a:pt x="832942" y="798283"/>
                  <a:pt x="842070" y="828092"/>
                  <a:pt x="842070" y="849343"/>
                </a:cubicBezTo>
                <a:lnTo>
                  <a:pt x="807839" y="855762"/>
                </a:lnTo>
                <a:lnTo>
                  <a:pt x="581918" y="855762"/>
                </a:lnTo>
                <a:cubicBezTo>
                  <a:pt x="563662" y="864890"/>
                  <a:pt x="554534" y="876300"/>
                  <a:pt x="554534" y="889992"/>
                </a:cubicBezTo>
                <a:cubicBezTo>
                  <a:pt x="568226" y="931069"/>
                  <a:pt x="575072" y="963017"/>
                  <a:pt x="575072" y="985837"/>
                </a:cubicBezTo>
                <a:lnTo>
                  <a:pt x="609303" y="985837"/>
                </a:lnTo>
                <a:cubicBezTo>
                  <a:pt x="641251" y="985837"/>
                  <a:pt x="664071" y="983555"/>
                  <a:pt x="677763" y="978991"/>
                </a:cubicBezTo>
                <a:cubicBezTo>
                  <a:pt x="732532" y="997248"/>
                  <a:pt x="759916" y="1020068"/>
                  <a:pt x="759916" y="1047452"/>
                </a:cubicBezTo>
                <a:lnTo>
                  <a:pt x="759916" y="1095375"/>
                </a:lnTo>
                <a:lnTo>
                  <a:pt x="650379" y="1081683"/>
                </a:lnTo>
                <a:lnTo>
                  <a:pt x="602456" y="1081683"/>
                </a:lnTo>
                <a:cubicBezTo>
                  <a:pt x="561380" y="1081683"/>
                  <a:pt x="540842" y="1141015"/>
                  <a:pt x="540842" y="1259681"/>
                </a:cubicBezTo>
                <a:lnTo>
                  <a:pt x="568226" y="1280219"/>
                </a:lnTo>
                <a:lnTo>
                  <a:pt x="835224" y="1280219"/>
                </a:lnTo>
                <a:cubicBezTo>
                  <a:pt x="976710" y="1280219"/>
                  <a:pt x="1081683" y="1316732"/>
                  <a:pt x="1150144" y="1389757"/>
                </a:cubicBezTo>
                <a:lnTo>
                  <a:pt x="1150144" y="1437680"/>
                </a:lnTo>
                <a:lnTo>
                  <a:pt x="821531" y="1369219"/>
                </a:lnTo>
                <a:cubicBezTo>
                  <a:pt x="771327" y="1369219"/>
                  <a:pt x="547688" y="1387475"/>
                  <a:pt x="150614" y="1423987"/>
                </a:cubicBezTo>
                <a:lnTo>
                  <a:pt x="102692" y="1423987"/>
                </a:lnTo>
                <a:cubicBezTo>
                  <a:pt x="98128" y="1423987"/>
                  <a:pt x="95846" y="1428551"/>
                  <a:pt x="95846" y="1437680"/>
                </a:cubicBezTo>
                <a:cubicBezTo>
                  <a:pt x="41077" y="1419423"/>
                  <a:pt x="13692" y="1401167"/>
                  <a:pt x="13692" y="1382911"/>
                </a:cubicBezTo>
                <a:lnTo>
                  <a:pt x="13692" y="1341834"/>
                </a:lnTo>
                <a:lnTo>
                  <a:pt x="123230" y="1341834"/>
                </a:lnTo>
                <a:cubicBezTo>
                  <a:pt x="337741" y="1341834"/>
                  <a:pt x="444996" y="1296194"/>
                  <a:pt x="444996" y="1204912"/>
                </a:cubicBezTo>
                <a:lnTo>
                  <a:pt x="444996" y="1156990"/>
                </a:lnTo>
                <a:cubicBezTo>
                  <a:pt x="444996" y="1147861"/>
                  <a:pt x="431304" y="1136451"/>
                  <a:pt x="403920" y="1122759"/>
                </a:cubicBezTo>
                <a:cubicBezTo>
                  <a:pt x="326331" y="1141015"/>
                  <a:pt x="285254" y="1150144"/>
                  <a:pt x="280690" y="1150144"/>
                </a:cubicBezTo>
                <a:cubicBezTo>
                  <a:pt x="257870" y="1136451"/>
                  <a:pt x="239614" y="1129605"/>
                  <a:pt x="225921" y="1129605"/>
                </a:cubicBezTo>
                <a:lnTo>
                  <a:pt x="225921" y="1067990"/>
                </a:lnTo>
                <a:cubicBezTo>
                  <a:pt x="385664" y="1049734"/>
                  <a:pt x="465535" y="1022350"/>
                  <a:pt x="465535" y="985837"/>
                </a:cubicBezTo>
                <a:lnTo>
                  <a:pt x="465535" y="931069"/>
                </a:lnTo>
                <a:cubicBezTo>
                  <a:pt x="465535" y="912812"/>
                  <a:pt x="444996" y="901402"/>
                  <a:pt x="403920" y="896838"/>
                </a:cubicBezTo>
                <a:cubicBezTo>
                  <a:pt x="390228" y="896838"/>
                  <a:pt x="312639" y="901402"/>
                  <a:pt x="171153" y="910530"/>
                </a:cubicBezTo>
                <a:lnTo>
                  <a:pt x="171153" y="838218"/>
                </a:lnTo>
                <a:cubicBezTo>
                  <a:pt x="344587" y="820675"/>
                  <a:pt x="431304" y="800957"/>
                  <a:pt x="431304" y="779064"/>
                </a:cubicBezTo>
                <a:lnTo>
                  <a:pt x="335459" y="693060"/>
                </a:lnTo>
                <a:cubicBezTo>
                  <a:pt x="344587" y="669170"/>
                  <a:pt x="358279" y="657225"/>
                  <a:pt x="376535" y="657225"/>
                </a:cubicBezTo>
                <a:lnTo>
                  <a:pt x="444996" y="657225"/>
                </a:lnTo>
                <a:lnTo>
                  <a:pt x="444996" y="643533"/>
                </a:lnTo>
                <a:cubicBezTo>
                  <a:pt x="444996" y="593328"/>
                  <a:pt x="440432" y="479226"/>
                  <a:pt x="431304" y="301228"/>
                </a:cubicBezTo>
                <a:close/>
                <a:moveTo>
                  <a:pt x="301228" y="0"/>
                </a:moveTo>
                <a:lnTo>
                  <a:pt x="342305" y="0"/>
                </a:lnTo>
                <a:cubicBezTo>
                  <a:pt x="369689" y="0"/>
                  <a:pt x="399356" y="43358"/>
                  <a:pt x="431304" y="130075"/>
                </a:cubicBezTo>
                <a:cubicBezTo>
                  <a:pt x="577354" y="107255"/>
                  <a:pt x="682328" y="95845"/>
                  <a:pt x="746224" y="95845"/>
                </a:cubicBezTo>
                <a:lnTo>
                  <a:pt x="773609" y="95845"/>
                </a:lnTo>
                <a:lnTo>
                  <a:pt x="855762" y="109537"/>
                </a:lnTo>
                <a:lnTo>
                  <a:pt x="855762" y="177998"/>
                </a:lnTo>
                <a:cubicBezTo>
                  <a:pt x="828377" y="177998"/>
                  <a:pt x="762198" y="223639"/>
                  <a:pt x="657225" y="314920"/>
                </a:cubicBezTo>
                <a:lnTo>
                  <a:pt x="657225" y="205383"/>
                </a:lnTo>
                <a:lnTo>
                  <a:pt x="650379" y="205383"/>
                </a:lnTo>
                <a:cubicBezTo>
                  <a:pt x="408484" y="205383"/>
                  <a:pt x="232767" y="264715"/>
                  <a:pt x="123230" y="383381"/>
                </a:cubicBezTo>
                <a:lnTo>
                  <a:pt x="82153" y="383381"/>
                </a:lnTo>
                <a:lnTo>
                  <a:pt x="82153" y="362843"/>
                </a:lnTo>
                <a:cubicBezTo>
                  <a:pt x="228203" y="235049"/>
                  <a:pt x="301228" y="114101"/>
                  <a:pt x="301228" y="0"/>
                </a:cubicBezTo>
                <a:close/>
              </a:path>
            </a:pathLst>
          </a:custGeom>
          <a:gradFill>
            <a:gsLst>
              <a:gs pos="52000">
                <a:schemeClr val="bg1">
                  <a:lumMod val="85000"/>
                  <a:alpha val="66000"/>
                </a:schemeClr>
              </a:gs>
              <a:gs pos="100000">
                <a:schemeClr val="bg1">
                  <a:lumMod val="95000"/>
                  <a:alpha val="91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gradFill>
                <a:gsLst>
                  <a:gs pos="52000">
                    <a:schemeClr val="bg1">
                      <a:lumMod val="85000"/>
                      <a:alpha val="66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1B2B1D4-28F4-4382-849B-510497BD9D29}"/>
              </a:ext>
            </a:extLst>
          </p:cNvPr>
          <p:cNvSpPr/>
          <p:nvPr/>
        </p:nvSpPr>
        <p:spPr>
          <a:xfrm>
            <a:off x="894055" y="1020611"/>
            <a:ext cx="1914307" cy="37929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少年的你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长安十二时辰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陷落美好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Fall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舒适圈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Unpredictable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Nothing to Lose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离骚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43A1866-FF15-4320-8D6A-ED1CE7DD7480}"/>
              </a:ext>
            </a:extLst>
          </p:cNvPr>
          <p:cNvSpPr txBox="1"/>
          <p:nvPr/>
        </p:nvSpPr>
        <p:spPr>
          <a:xfrm rot="5400000">
            <a:off x="-681279" y="2433422"/>
            <a:ext cx="2968718" cy="32246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9600" b="1">
                <a:gradFill>
                  <a:gsLst>
                    <a:gs pos="26000">
                      <a:srgbClr val="05685B">
                        <a:alpha val="12000"/>
                      </a:srgbClr>
                    </a:gs>
                    <a:gs pos="100000">
                      <a:srgbClr val="05685B">
                        <a:alpha val="5500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050" b="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REPRESENTATIVE WORKS</a:t>
            </a:r>
            <a:endParaRPr lang="zh-CN" altLang="en-US" sz="1050" dirty="0">
              <a:solidFill>
                <a:schemeClr val="bg1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318D031-E8CD-433D-8C9F-7A7A7984CCDB}"/>
              </a:ext>
            </a:extLst>
          </p:cNvPr>
          <p:cNvSpPr txBox="1"/>
          <p:nvPr/>
        </p:nvSpPr>
        <p:spPr>
          <a:xfrm>
            <a:off x="768467" y="5010477"/>
            <a:ext cx="942761" cy="11485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9600" b="1">
                <a:gradFill>
                  <a:gsLst>
                    <a:gs pos="26000">
                      <a:srgbClr val="05685B">
                        <a:alpha val="12000"/>
                      </a:srgbClr>
                    </a:gs>
                    <a:gs pos="100000">
                      <a:srgbClr val="05685B">
                        <a:alpha val="5500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代表</a:t>
            </a:r>
            <a:endParaRPr lang="en-US" altLang="zh-CN" sz="2400" b="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作品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426FE328-5D3A-4F02-8D92-B8853A8E0408}"/>
              </a:ext>
            </a:extLst>
          </p:cNvPr>
          <p:cNvGrpSpPr/>
          <p:nvPr/>
        </p:nvGrpSpPr>
        <p:grpSpPr>
          <a:xfrm>
            <a:off x="9790768" y="404813"/>
            <a:ext cx="1309630" cy="4847903"/>
            <a:chOff x="9786410" y="1082986"/>
            <a:chExt cx="1309630" cy="4847903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B54B3D3A-3987-4BD8-BEEB-0EEFF30AC8FB}"/>
                </a:ext>
              </a:extLst>
            </p:cNvPr>
            <p:cNvSpPr/>
            <p:nvPr/>
          </p:nvSpPr>
          <p:spPr>
            <a:xfrm rot="5400000">
              <a:off x="8287369" y="3122217"/>
              <a:ext cx="484790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4400" dirty="0">
                  <a:solidFill>
                    <a:srgbClr val="DEDEDE"/>
                  </a:solidFill>
                  <a:latin typeface="Source Han Serif SC Heavy" panose="02020900000000000000" pitchFamily="18" charset="-122"/>
                  <a:ea typeface="Source Han Serif SC Heavy" panose="02020900000000000000" pitchFamily="18" charset="-122"/>
                </a:rPr>
                <a:t>JACKSON YEE</a:t>
              </a:r>
              <a:endParaRPr lang="zh-CN" altLang="en-US" sz="4400" dirty="0">
                <a:solidFill>
                  <a:srgbClr val="DEDEDE"/>
                </a:solidFill>
                <a:latin typeface="Source Han Serif SC Heavy" panose="02020900000000000000" pitchFamily="18" charset="-122"/>
                <a:ea typeface="Source Han Serif SC Heavy" panose="02020900000000000000" pitchFamily="18" charset="-122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4481CCFF-3C00-40EA-91A5-E394D1DA35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120322" y="2547870"/>
              <a:ext cx="132759" cy="3003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6428F257-BB35-43F6-A835-22306DA29FEB}"/>
                </a:ext>
              </a:extLst>
            </p:cNvPr>
            <p:cNvSpPr txBox="1"/>
            <p:nvPr/>
          </p:nvSpPr>
          <p:spPr>
            <a:xfrm>
              <a:off x="9786410" y="1082986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dist">
                <a:defRPr sz="9600" b="1">
                  <a:gradFill>
                    <a:gsLst>
                      <a:gs pos="26000">
                        <a:srgbClr val="05685B">
                          <a:alpha val="12000"/>
                        </a:srgbClr>
                      </a:gs>
                      <a:gs pos="100000">
                        <a:srgbClr val="05685B">
                          <a:alpha val="55000"/>
                        </a:srgbClr>
                      </a:gs>
                    </a:gsLst>
                    <a:lin ang="5400000" scaled="1"/>
                  </a:gradFill>
                  <a:latin typeface="Bodoni MT Condensed" panose="02070606080606020203" pitchFamily="18" charset="0"/>
                  <a:ea typeface="宋体" panose="02010600030101010101" pitchFamily="2" charset="-122"/>
                </a:defRPr>
              </a:lvl1pPr>
            </a:lstStyle>
            <a:p>
              <a:pPr algn="l"/>
              <a:r>
                <a:rPr lang="zh-CN" altLang="en-US" sz="44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" panose="020F0502020204030204"/>
                  <a:ea typeface="等线" panose="02010600030101010101" pitchFamily="2" charset="-122"/>
                </a:rPr>
                <a:t>易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B695DA6-7EC1-4E3C-B2D4-7942D6C148F3}"/>
                </a:ext>
              </a:extLst>
            </p:cNvPr>
            <p:cNvSpPr txBox="1"/>
            <p:nvPr/>
          </p:nvSpPr>
          <p:spPr>
            <a:xfrm>
              <a:off x="9786410" y="1753546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dist">
                <a:defRPr sz="9600" b="1">
                  <a:gradFill>
                    <a:gsLst>
                      <a:gs pos="26000">
                        <a:srgbClr val="05685B">
                          <a:alpha val="12000"/>
                        </a:srgbClr>
                      </a:gs>
                      <a:gs pos="100000">
                        <a:srgbClr val="05685B">
                          <a:alpha val="55000"/>
                        </a:srgbClr>
                      </a:gs>
                    </a:gsLst>
                    <a:lin ang="5400000" scaled="1"/>
                  </a:gradFill>
                  <a:latin typeface="Bodoni MT Condensed" panose="02070606080606020203" pitchFamily="18" charset="0"/>
                  <a:ea typeface="宋体" panose="02010600030101010101" pitchFamily="2" charset="-122"/>
                </a:defRPr>
              </a:lvl1pPr>
            </a:lstStyle>
            <a:p>
              <a:pPr algn="l"/>
              <a:r>
                <a:rPr lang="zh-CN" altLang="en-US" sz="44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烊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B24AB7CE-7AEF-469F-AC5D-00875B1C159E}"/>
                </a:ext>
              </a:extLst>
            </p:cNvPr>
            <p:cNvSpPr txBox="1"/>
            <p:nvPr/>
          </p:nvSpPr>
          <p:spPr>
            <a:xfrm>
              <a:off x="9786410" y="2891470"/>
              <a:ext cx="750526" cy="7694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dist">
                <a:defRPr sz="9600" b="1">
                  <a:gradFill>
                    <a:gsLst>
                      <a:gs pos="26000">
                        <a:srgbClr val="05685B">
                          <a:alpha val="12000"/>
                        </a:srgbClr>
                      </a:gs>
                      <a:gs pos="100000">
                        <a:srgbClr val="05685B">
                          <a:alpha val="55000"/>
                        </a:srgbClr>
                      </a:gs>
                    </a:gsLst>
                    <a:lin ang="5400000" scaled="1"/>
                  </a:gradFill>
                  <a:latin typeface="Bodoni MT Condensed" panose="02070606080606020203" pitchFamily="18" charset="0"/>
                  <a:ea typeface="宋体" panose="02010600030101010101" pitchFamily="2" charset="-122"/>
                </a:defRPr>
              </a:lvl1pPr>
            </a:lstStyle>
            <a:p>
              <a:pPr algn="l"/>
              <a:r>
                <a:rPr lang="zh-CN" altLang="en-US" sz="440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千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0D894031-D5EB-40F9-B0A1-2F9A05050A96}"/>
                </a:ext>
              </a:extLst>
            </p:cNvPr>
            <p:cNvSpPr txBox="1"/>
            <p:nvPr/>
          </p:nvSpPr>
          <p:spPr>
            <a:xfrm>
              <a:off x="9786410" y="3562030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dist">
                <a:defRPr sz="9600" b="1">
                  <a:gradFill>
                    <a:gsLst>
                      <a:gs pos="26000">
                        <a:srgbClr val="05685B">
                          <a:alpha val="12000"/>
                        </a:srgbClr>
                      </a:gs>
                      <a:gs pos="100000">
                        <a:srgbClr val="05685B">
                          <a:alpha val="55000"/>
                        </a:srgbClr>
                      </a:gs>
                    </a:gsLst>
                    <a:lin ang="5400000" scaled="1"/>
                  </a:gradFill>
                  <a:latin typeface="Bodoni MT Condensed" panose="02070606080606020203" pitchFamily="18" charset="0"/>
                  <a:ea typeface="宋体" panose="02010600030101010101" pitchFamily="2" charset="-122"/>
                </a:defRPr>
              </a:lvl1pPr>
            </a:lstStyle>
            <a:p>
              <a:pPr algn="l"/>
              <a:r>
                <a:rPr lang="zh-CN" altLang="en-US" sz="4400" b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等线" panose="020F0502020204030204"/>
                  <a:ea typeface="等线" panose="02010600030101010101" pitchFamily="2" charset="-122"/>
                </a:rPr>
                <a:t>玺</a:t>
              </a:r>
              <a:endPara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983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186FF"/>
            </a:gs>
            <a:gs pos="53000">
              <a:srgbClr val="3D69FE"/>
            </a:gs>
            <a:gs pos="100000">
              <a:srgbClr val="435FFE"/>
            </a:gs>
          </a:gsLst>
          <a:lin ang="108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2313CAC5-EC67-47B0-9E88-A856761C8E72}"/>
              </a:ext>
            </a:extLst>
          </p:cNvPr>
          <p:cNvGrpSpPr/>
          <p:nvPr/>
        </p:nvGrpSpPr>
        <p:grpSpPr>
          <a:xfrm>
            <a:off x="-10881" y="0"/>
            <a:ext cx="12213762" cy="6858000"/>
            <a:chOff x="-1" y="0"/>
            <a:chExt cx="12213762" cy="6858000"/>
          </a:xfrm>
        </p:grpSpPr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3910A0DE-0E8E-4967-B363-B848B286A4D2}"/>
                </a:ext>
              </a:extLst>
            </p:cNvPr>
            <p:cNvGrpSpPr/>
            <p:nvPr/>
          </p:nvGrpSpPr>
          <p:grpSpPr>
            <a:xfrm>
              <a:off x="-1" y="404813"/>
              <a:ext cx="12213761" cy="6422565"/>
              <a:chOff x="0" y="404813"/>
              <a:chExt cx="12090400" cy="6422565"/>
            </a:xfrm>
          </p:grpSpPr>
          <p:cxnSp>
            <p:nvCxnSpPr>
              <p:cNvPr id="118" name="直接连接符 117">
                <a:extLst>
                  <a:ext uri="{FF2B5EF4-FFF2-40B4-BE49-F238E27FC236}">
                    <a16:creationId xmlns:a16="http://schemas.microsoft.com/office/drawing/2014/main" xmlns="" id="{3D0CD1DA-E1F3-4124-A752-23314D4C74E9}"/>
                  </a:ext>
                </a:extLst>
              </p:cNvPr>
              <p:cNvCxnSpPr/>
              <p:nvPr/>
            </p:nvCxnSpPr>
            <p:spPr>
              <a:xfrm>
                <a:off x="0" y="404813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直接连接符 118">
                <a:extLst>
                  <a:ext uri="{FF2B5EF4-FFF2-40B4-BE49-F238E27FC236}">
                    <a16:creationId xmlns:a16="http://schemas.microsoft.com/office/drawing/2014/main" xmlns="" id="{ADCF28C8-EA94-4820-ACF9-A5E3CDC0DEDB}"/>
                  </a:ext>
                </a:extLst>
              </p:cNvPr>
              <p:cNvCxnSpPr/>
              <p:nvPr/>
            </p:nvCxnSpPr>
            <p:spPr>
              <a:xfrm>
                <a:off x="0" y="832984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直接连接符 119">
                <a:extLst>
                  <a:ext uri="{FF2B5EF4-FFF2-40B4-BE49-F238E27FC236}">
                    <a16:creationId xmlns:a16="http://schemas.microsoft.com/office/drawing/2014/main" xmlns="" id="{5EDF8D21-E4FC-4181-A9B7-F2D70684B1CD}"/>
                  </a:ext>
                </a:extLst>
              </p:cNvPr>
              <p:cNvCxnSpPr/>
              <p:nvPr/>
            </p:nvCxnSpPr>
            <p:spPr>
              <a:xfrm>
                <a:off x="0" y="1261155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>
                <a:extLst>
                  <a:ext uri="{FF2B5EF4-FFF2-40B4-BE49-F238E27FC236}">
                    <a16:creationId xmlns:a16="http://schemas.microsoft.com/office/drawing/2014/main" xmlns="" id="{94174AF3-FA0F-4D29-BD40-C0661E32CD37}"/>
                  </a:ext>
                </a:extLst>
              </p:cNvPr>
              <p:cNvCxnSpPr/>
              <p:nvPr/>
            </p:nvCxnSpPr>
            <p:spPr>
              <a:xfrm>
                <a:off x="0" y="1689326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直接连接符 121">
                <a:extLst>
                  <a:ext uri="{FF2B5EF4-FFF2-40B4-BE49-F238E27FC236}">
                    <a16:creationId xmlns:a16="http://schemas.microsoft.com/office/drawing/2014/main" xmlns="" id="{14ACA24E-AB69-47D1-AC08-B6AC381CB0D9}"/>
                  </a:ext>
                </a:extLst>
              </p:cNvPr>
              <p:cNvCxnSpPr/>
              <p:nvPr/>
            </p:nvCxnSpPr>
            <p:spPr>
              <a:xfrm>
                <a:off x="0" y="2117497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>
                <a:extLst>
                  <a:ext uri="{FF2B5EF4-FFF2-40B4-BE49-F238E27FC236}">
                    <a16:creationId xmlns:a16="http://schemas.microsoft.com/office/drawing/2014/main" xmlns="" id="{751A2901-340F-440B-B1C1-E869DAF14A75}"/>
                  </a:ext>
                </a:extLst>
              </p:cNvPr>
              <p:cNvCxnSpPr/>
              <p:nvPr/>
            </p:nvCxnSpPr>
            <p:spPr>
              <a:xfrm>
                <a:off x="0" y="2545668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直接连接符 123">
                <a:extLst>
                  <a:ext uri="{FF2B5EF4-FFF2-40B4-BE49-F238E27FC236}">
                    <a16:creationId xmlns:a16="http://schemas.microsoft.com/office/drawing/2014/main" xmlns="" id="{E0CFD2D9-99B5-4C74-B7F5-7204169EF7EF}"/>
                  </a:ext>
                </a:extLst>
              </p:cNvPr>
              <p:cNvCxnSpPr/>
              <p:nvPr/>
            </p:nvCxnSpPr>
            <p:spPr>
              <a:xfrm>
                <a:off x="0" y="2973839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直接连接符 124">
                <a:extLst>
                  <a:ext uri="{FF2B5EF4-FFF2-40B4-BE49-F238E27FC236}">
                    <a16:creationId xmlns:a16="http://schemas.microsoft.com/office/drawing/2014/main" xmlns="" id="{EA27AB64-2E98-4507-8336-337E3A2F9893}"/>
                  </a:ext>
                </a:extLst>
              </p:cNvPr>
              <p:cNvCxnSpPr/>
              <p:nvPr/>
            </p:nvCxnSpPr>
            <p:spPr>
              <a:xfrm>
                <a:off x="0" y="3402010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直接连接符 125">
                <a:extLst>
                  <a:ext uri="{FF2B5EF4-FFF2-40B4-BE49-F238E27FC236}">
                    <a16:creationId xmlns:a16="http://schemas.microsoft.com/office/drawing/2014/main" xmlns="" id="{07766B02-8CDB-4643-9066-079CBFD288EE}"/>
                  </a:ext>
                </a:extLst>
              </p:cNvPr>
              <p:cNvCxnSpPr/>
              <p:nvPr/>
            </p:nvCxnSpPr>
            <p:spPr>
              <a:xfrm>
                <a:off x="0" y="3830181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直接连接符 126">
                <a:extLst>
                  <a:ext uri="{FF2B5EF4-FFF2-40B4-BE49-F238E27FC236}">
                    <a16:creationId xmlns:a16="http://schemas.microsoft.com/office/drawing/2014/main" xmlns="" id="{CA9AFC66-7F18-4345-A359-DBD4EBA5ED16}"/>
                  </a:ext>
                </a:extLst>
              </p:cNvPr>
              <p:cNvCxnSpPr/>
              <p:nvPr/>
            </p:nvCxnSpPr>
            <p:spPr>
              <a:xfrm>
                <a:off x="0" y="4258352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>
                <a:extLst>
                  <a:ext uri="{FF2B5EF4-FFF2-40B4-BE49-F238E27FC236}">
                    <a16:creationId xmlns:a16="http://schemas.microsoft.com/office/drawing/2014/main" xmlns="" id="{BB88D697-D027-417A-AD52-BCC7C4D774FF}"/>
                  </a:ext>
                </a:extLst>
              </p:cNvPr>
              <p:cNvCxnSpPr/>
              <p:nvPr/>
            </p:nvCxnSpPr>
            <p:spPr>
              <a:xfrm>
                <a:off x="0" y="4686523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直接连接符 128">
                <a:extLst>
                  <a:ext uri="{FF2B5EF4-FFF2-40B4-BE49-F238E27FC236}">
                    <a16:creationId xmlns:a16="http://schemas.microsoft.com/office/drawing/2014/main" xmlns="" id="{3855EC2D-6BA0-4EB4-BB19-4B2910A75821}"/>
                  </a:ext>
                </a:extLst>
              </p:cNvPr>
              <p:cNvCxnSpPr/>
              <p:nvPr/>
            </p:nvCxnSpPr>
            <p:spPr>
              <a:xfrm>
                <a:off x="0" y="5114694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>
                <a:extLst>
                  <a:ext uri="{FF2B5EF4-FFF2-40B4-BE49-F238E27FC236}">
                    <a16:creationId xmlns:a16="http://schemas.microsoft.com/office/drawing/2014/main" xmlns="" id="{E7F49CF8-3392-425D-A543-833852BCCA8A}"/>
                  </a:ext>
                </a:extLst>
              </p:cNvPr>
              <p:cNvCxnSpPr/>
              <p:nvPr/>
            </p:nvCxnSpPr>
            <p:spPr>
              <a:xfrm>
                <a:off x="0" y="5542865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直接连接符 130">
                <a:extLst>
                  <a:ext uri="{FF2B5EF4-FFF2-40B4-BE49-F238E27FC236}">
                    <a16:creationId xmlns:a16="http://schemas.microsoft.com/office/drawing/2014/main" xmlns="" id="{44A1293B-235D-4FF4-8AE4-64F4E72F348F}"/>
                  </a:ext>
                </a:extLst>
              </p:cNvPr>
              <p:cNvCxnSpPr/>
              <p:nvPr/>
            </p:nvCxnSpPr>
            <p:spPr>
              <a:xfrm>
                <a:off x="0" y="5971036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>
                <a:extLst>
                  <a:ext uri="{FF2B5EF4-FFF2-40B4-BE49-F238E27FC236}">
                    <a16:creationId xmlns:a16="http://schemas.microsoft.com/office/drawing/2014/main" xmlns="" id="{3AD73313-A881-42AF-87BB-9FEC7CB2A888}"/>
                  </a:ext>
                </a:extLst>
              </p:cNvPr>
              <p:cNvCxnSpPr/>
              <p:nvPr/>
            </p:nvCxnSpPr>
            <p:spPr>
              <a:xfrm>
                <a:off x="0" y="6399207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>
                <a:extLst>
                  <a:ext uri="{FF2B5EF4-FFF2-40B4-BE49-F238E27FC236}">
                    <a16:creationId xmlns:a16="http://schemas.microsoft.com/office/drawing/2014/main" xmlns="" id="{5DD55E0F-E0DD-4694-8C3A-3BBAC4A53E90}"/>
                  </a:ext>
                </a:extLst>
              </p:cNvPr>
              <p:cNvCxnSpPr/>
              <p:nvPr/>
            </p:nvCxnSpPr>
            <p:spPr>
              <a:xfrm>
                <a:off x="0" y="6827378"/>
                <a:ext cx="12090400" cy="0"/>
              </a:xfrm>
              <a:prstGeom prst="line">
                <a:avLst/>
              </a:prstGeom>
              <a:ln w="22225">
                <a:solidFill>
                  <a:schemeClr val="bg1">
                    <a:alpha val="2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xmlns="" id="{95586B7B-642F-4026-AEF6-BFC30D68C9A3}"/>
                </a:ext>
              </a:extLst>
            </p:cNvPr>
            <p:cNvCxnSpPr>
              <a:cxnSpLocks/>
            </p:cNvCxnSpPr>
            <p:nvPr/>
          </p:nvCxnSpPr>
          <p:spPr>
            <a:xfrm>
              <a:off x="413657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xmlns="" id="{51B9A046-0DEF-4DE8-9F8B-5B139E7F9FF8}"/>
                </a:ext>
              </a:extLst>
            </p:cNvPr>
            <p:cNvCxnSpPr>
              <a:cxnSpLocks/>
            </p:cNvCxnSpPr>
            <p:nvPr/>
          </p:nvCxnSpPr>
          <p:spPr>
            <a:xfrm>
              <a:off x="899885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>
              <a:extLst>
                <a:ext uri="{FF2B5EF4-FFF2-40B4-BE49-F238E27FC236}">
                  <a16:creationId xmlns:a16="http://schemas.microsoft.com/office/drawing/2014/main" xmlns="" id="{3FC0A177-8140-4101-AF54-E317EF72AA94}"/>
                </a:ext>
              </a:extLst>
            </p:cNvPr>
            <p:cNvCxnSpPr>
              <a:cxnSpLocks/>
            </p:cNvCxnSpPr>
            <p:nvPr/>
          </p:nvCxnSpPr>
          <p:spPr>
            <a:xfrm>
              <a:off x="1386113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E4877900-0FF0-4851-8A5A-33B67A2F3F73}"/>
                </a:ext>
              </a:extLst>
            </p:cNvPr>
            <p:cNvCxnSpPr>
              <a:cxnSpLocks/>
            </p:cNvCxnSpPr>
            <p:nvPr/>
          </p:nvCxnSpPr>
          <p:spPr>
            <a:xfrm>
              <a:off x="1872341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2E0CC047-20DB-409E-9ADF-0C12F025DF52}"/>
                </a:ext>
              </a:extLst>
            </p:cNvPr>
            <p:cNvCxnSpPr>
              <a:cxnSpLocks/>
            </p:cNvCxnSpPr>
            <p:nvPr/>
          </p:nvCxnSpPr>
          <p:spPr>
            <a:xfrm>
              <a:off x="2358569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389B967A-5771-4967-BD17-BFD8FF422700}"/>
                </a:ext>
              </a:extLst>
            </p:cNvPr>
            <p:cNvCxnSpPr>
              <a:cxnSpLocks/>
            </p:cNvCxnSpPr>
            <p:nvPr/>
          </p:nvCxnSpPr>
          <p:spPr>
            <a:xfrm>
              <a:off x="2844797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E6B34BFE-1F70-4C59-83CF-7B0441A58943}"/>
                </a:ext>
              </a:extLst>
            </p:cNvPr>
            <p:cNvCxnSpPr>
              <a:cxnSpLocks/>
            </p:cNvCxnSpPr>
            <p:nvPr/>
          </p:nvCxnSpPr>
          <p:spPr>
            <a:xfrm>
              <a:off x="3331025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xmlns="" id="{98D19687-AE41-43D8-ABB5-437DF06EE600}"/>
                </a:ext>
              </a:extLst>
            </p:cNvPr>
            <p:cNvCxnSpPr>
              <a:cxnSpLocks/>
            </p:cNvCxnSpPr>
            <p:nvPr/>
          </p:nvCxnSpPr>
          <p:spPr>
            <a:xfrm>
              <a:off x="3817253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xmlns="" id="{DCF85B19-0340-4745-AF16-EDF2DE5FDE43}"/>
                </a:ext>
              </a:extLst>
            </p:cNvPr>
            <p:cNvCxnSpPr>
              <a:cxnSpLocks/>
            </p:cNvCxnSpPr>
            <p:nvPr/>
          </p:nvCxnSpPr>
          <p:spPr>
            <a:xfrm>
              <a:off x="4303481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xmlns="" id="{3E1C5982-5DB7-4561-A65B-C6CD9F73CB46}"/>
                </a:ext>
              </a:extLst>
            </p:cNvPr>
            <p:cNvCxnSpPr>
              <a:cxnSpLocks/>
            </p:cNvCxnSpPr>
            <p:nvPr/>
          </p:nvCxnSpPr>
          <p:spPr>
            <a:xfrm>
              <a:off x="4789709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xmlns="" id="{6F539E77-6018-44B0-9E71-E1ECA3EEAC8F}"/>
                </a:ext>
              </a:extLst>
            </p:cNvPr>
            <p:cNvCxnSpPr>
              <a:cxnSpLocks/>
            </p:cNvCxnSpPr>
            <p:nvPr/>
          </p:nvCxnSpPr>
          <p:spPr>
            <a:xfrm>
              <a:off x="5275937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xmlns="" id="{179438BB-C883-4C63-A77F-6EB254757608}"/>
                </a:ext>
              </a:extLst>
            </p:cNvPr>
            <p:cNvCxnSpPr>
              <a:cxnSpLocks/>
            </p:cNvCxnSpPr>
            <p:nvPr/>
          </p:nvCxnSpPr>
          <p:spPr>
            <a:xfrm>
              <a:off x="5762165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xmlns="" id="{F59D731C-5FD4-4C6D-8CB4-6173D9D26511}"/>
                </a:ext>
              </a:extLst>
            </p:cNvPr>
            <p:cNvCxnSpPr>
              <a:cxnSpLocks/>
            </p:cNvCxnSpPr>
            <p:nvPr/>
          </p:nvCxnSpPr>
          <p:spPr>
            <a:xfrm>
              <a:off x="6248393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xmlns="" id="{60A60E07-D337-499D-9843-71DD69394D6B}"/>
                </a:ext>
              </a:extLst>
            </p:cNvPr>
            <p:cNvCxnSpPr>
              <a:cxnSpLocks/>
            </p:cNvCxnSpPr>
            <p:nvPr/>
          </p:nvCxnSpPr>
          <p:spPr>
            <a:xfrm>
              <a:off x="6734621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xmlns="" id="{ABBC185E-068C-4991-8BBD-3DDDADC9042C}"/>
                </a:ext>
              </a:extLst>
            </p:cNvPr>
            <p:cNvCxnSpPr>
              <a:cxnSpLocks/>
            </p:cNvCxnSpPr>
            <p:nvPr/>
          </p:nvCxnSpPr>
          <p:spPr>
            <a:xfrm>
              <a:off x="7220849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xmlns="" id="{4019BB69-BF21-40F7-B66F-FAFC637C1039}"/>
                </a:ext>
              </a:extLst>
            </p:cNvPr>
            <p:cNvCxnSpPr>
              <a:cxnSpLocks/>
            </p:cNvCxnSpPr>
            <p:nvPr/>
          </p:nvCxnSpPr>
          <p:spPr>
            <a:xfrm>
              <a:off x="7707077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xmlns="" id="{C49E353C-8D49-48CC-97B5-4C37D72BC601}"/>
                </a:ext>
              </a:extLst>
            </p:cNvPr>
            <p:cNvCxnSpPr>
              <a:cxnSpLocks/>
            </p:cNvCxnSpPr>
            <p:nvPr/>
          </p:nvCxnSpPr>
          <p:spPr>
            <a:xfrm>
              <a:off x="8193305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xmlns="" id="{2093B080-CEA3-4C70-BE15-42E7674EB2E9}"/>
                </a:ext>
              </a:extLst>
            </p:cNvPr>
            <p:cNvCxnSpPr>
              <a:cxnSpLocks/>
            </p:cNvCxnSpPr>
            <p:nvPr/>
          </p:nvCxnSpPr>
          <p:spPr>
            <a:xfrm>
              <a:off x="8679533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xmlns="" id="{98D35C11-F5A6-4C53-9D3E-A575E4A6EA36}"/>
                </a:ext>
              </a:extLst>
            </p:cNvPr>
            <p:cNvCxnSpPr>
              <a:cxnSpLocks/>
            </p:cNvCxnSpPr>
            <p:nvPr/>
          </p:nvCxnSpPr>
          <p:spPr>
            <a:xfrm>
              <a:off x="9165761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>
              <a:extLst>
                <a:ext uri="{FF2B5EF4-FFF2-40B4-BE49-F238E27FC236}">
                  <a16:creationId xmlns:a16="http://schemas.microsoft.com/office/drawing/2014/main" xmlns="" id="{DF173557-A541-4300-AEC8-D0942777F828}"/>
                </a:ext>
              </a:extLst>
            </p:cNvPr>
            <p:cNvCxnSpPr>
              <a:cxnSpLocks/>
            </p:cNvCxnSpPr>
            <p:nvPr/>
          </p:nvCxnSpPr>
          <p:spPr>
            <a:xfrm>
              <a:off x="9651989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xmlns="" id="{A6CAC986-F0FA-44E6-9697-FABD4ECFDA87}"/>
                </a:ext>
              </a:extLst>
            </p:cNvPr>
            <p:cNvCxnSpPr>
              <a:cxnSpLocks/>
            </p:cNvCxnSpPr>
            <p:nvPr/>
          </p:nvCxnSpPr>
          <p:spPr>
            <a:xfrm>
              <a:off x="10138217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xmlns="" id="{1ABA75A1-E549-4800-A7B5-425338F14FF4}"/>
                </a:ext>
              </a:extLst>
            </p:cNvPr>
            <p:cNvCxnSpPr>
              <a:cxnSpLocks/>
            </p:cNvCxnSpPr>
            <p:nvPr/>
          </p:nvCxnSpPr>
          <p:spPr>
            <a:xfrm>
              <a:off x="10624445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>
              <a:extLst>
                <a:ext uri="{FF2B5EF4-FFF2-40B4-BE49-F238E27FC236}">
                  <a16:creationId xmlns:a16="http://schemas.microsoft.com/office/drawing/2014/main" xmlns="" id="{6F0CC094-CA5D-4C90-A857-76CA11DC7FE1}"/>
                </a:ext>
              </a:extLst>
            </p:cNvPr>
            <p:cNvCxnSpPr>
              <a:cxnSpLocks/>
            </p:cNvCxnSpPr>
            <p:nvPr/>
          </p:nvCxnSpPr>
          <p:spPr>
            <a:xfrm>
              <a:off x="11154217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>
              <a:extLst>
                <a:ext uri="{FF2B5EF4-FFF2-40B4-BE49-F238E27FC236}">
                  <a16:creationId xmlns:a16="http://schemas.microsoft.com/office/drawing/2014/main" xmlns="" id="{193C8689-8605-443D-8350-3BCC6DA5E96C}"/>
                </a:ext>
              </a:extLst>
            </p:cNvPr>
            <p:cNvCxnSpPr>
              <a:cxnSpLocks/>
            </p:cNvCxnSpPr>
            <p:nvPr/>
          </p:nvCxnSpPr>
          <p:spPr>
            <a:xfrm>
              <a:off x="11683989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xmlns="" id="{B4A2A042-FA02-4A00-9706-F0E535D3AF85}"/>
                </a:ext>
              </a:extLst>
            </p:cNvPr>
            <p:cNvCxnSpPr>
              <a:cxnSpLocks/>
            </p:cNvCxnSpPr>
            <p:nvPr/>
          </p:nvCxnSpPr>
          <p:spPr>
            <a:xfrm>
              <a:off x="12213761" y="0"/>
              <a:ext cx="0" cy="6858000"/>
            </a:xfrm>
            <a:prstGeom prst="line">
              <a:avLst/>
            </a:prstGeom>
            <a:ln w="22225">
              <a:solidFill>
                <a:schemeClr val="bg1">
                  <a:alpha val="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矩形 133">
            <a:extLst>
              <a:ext uri="{FF2B5EF4-FFF2-40B4-BE49-F238E27FC236}">
                <a16:creationId xmlns:a16="http://schemas.microsoft.com/office/drawing/2014/main" xmlns="" id="{02E757D2-E3CB-41B6-B127-773D7D685F76}"/>
              </a:ext>
            </a:extLst>
          </p:cNvPr>
          <p:cNvSpPr/>
          <p:nvPr/>
        </p:nvSpPr>
        <p:spPr>
          <a:xfrm>
            <a:off x="-23632" y="7"/>
            <a:ext cx="12215632" cy="6857993"/>
          </a:xfrm>
          <a:prstGeom prst="rect">
            <a:avLst/>
          </a:prstGeom>
          <a:gradFill>
            <a:gsLst>
              <a:gs pos="0">
                <a:srgbClr val="435FFE">
                  <a:alpha val="47000"/>
                </a:srgbClr>
              </a:gs>
              <a:gs pos="52000">
                <a:srgbClr val="3D69FE"/>
              </a:gs>
              <a:gs pos="100000">
                <a:srgbClr val="4180FE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7BBBF340-826A-49E4-B662-DD6CF80A2A58}"/>
              </a:ext>
            </a:extLst>
          </p:cNvPr>
          <p:cNvGrpSpPr/>
          <p:nvPr/>
        </p:nvGrpSpPr>
        <p:grpSpPr>
          <a:xfrm>
            <a:off x="9167126" y="973718"/>
            <a:ext cx="955991" cy="623601"/>
            <a:chOff x="2309496" y="961390"/>
            <a:chExt cx="955991" cy="623601"/>
          </a:xfrm>
          <a:solidFill>
            <a:schemeClr val="bg1">
              <a:alpha val="30000"/>
            </a:schemeClr>
          </a:solidFill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A5E35ECD-A153-4DC2-A250-8756181DFDDF}"/>
                </a:ext>
              </a:extLst>
            </p:cNvPr>
            <p:cNvSpPr/>
            <p:nvPr/>
          </p:nvSpPr>
          <p:spPr>
            <a:xfrm>
              <a:off x="2309496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0CA1077A-A395-4A65-B4C1-94D0B01C3B63}"/>
                </a:ext>
              </a:extLst>
            </p:cNvPr>
            <p:cNvSpPr/>
            <p:nvPr/>
          </p:nvSpPr>
          <p:spPr>
            <a:xfrm>
              <a:off x="2481028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F5A4FB4C-8D08-4A80-98D5-ACCABBFAE55A}"/>
                </a:ext>
              </a:extLst>
            </p:cNvPr>
            <p:cNvSpPr/>
            <p:nvPr/>
          </p:nvSpPr>
          <p:spPr>
            <a:xfrm>
              <a:off x="2652561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578A5069-3D0C-494C-9673-2DA32E617085}"/>
                </a:ext>
              </a:extLst>
            </p:cNvPr>
            <p:cNvSpPr/>
            <p:nvPr/>
          </p:nvSpPr>
          <p:spPr>
            <a:xfrm>
              <a:off x="2824093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BD4A0557-7DFB-4C64-9FEB-B5D926400724}"/>
                </a:ext>
              </a:extLst>
            </p:cNvPr>
            <p:cNvSpPr/>
            <p:nvPr/>
          </p:nvSpPr>
          <p:spPr>
            <a:xfrm>
              <a:off x="2995626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EE27DF67-B1EF-4BE3-A6D8-D3EC88D65B77}"/>
                </a:ext>
              </a:extLst>
            </p:cNvPr>
            <p:cNvSpPr/>
            <p:nvPr/>
          </p:nvSpPr>
          <p:spPr>
            <a:xfrm>
              <a:off x="3167158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55ABC616-692F-43B5-9B58-A4570105E325}"/>
                </a:ext>
              </a:extLst>
            </p:cNvPr>
            <p:cNvSpPr/>
            <p:nvPr/>
          </p:nvSpPr>
          <p:spPr>
            <a:xfrm>
              <a:off x="2309496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9F96D03A-1A5C-42C1-BDCB-FFA35B28FB18}"/>
                </a:ext>
              </a:extLst>
            </p:cNvPr>
            <p:cNvSpPr/>
            <p:nvPr/>
          </p:nvSpPr>
          <p:spPr>
            <a:xfrm>
              <a:off x="2481028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F135AFDB-CDE9-424F-8895-6161EF5A73F2}"/>
                </a:ext>
              </a:extLst>
            </p:cNvPr>
            <p:cNvSpPr/>
            <p:nvPr/>
          </p:nvSpPr>
          <p:spPr>
            <a:xfrm>
              <a:off x="2652561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0B25FBFE-52A7-4AB5-B007-4D5C8BE0902B}"/>
                </a:ext>
              </a:extLst>
            </p:cNvPr>
            <p:cNvSpPr/>
            <p:nvPr/>
          </p:nvSpPr>
          <p:spPr>
            <a:xfrm>
              <a:off x="2824093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EF2F2C27-4135-47E3-B088-7DEDE604BB44}"/>
                </a:ext>
              </a:extLst>
            </p:cNvPr>
            <p:cNvSpPr/>
            <p:nvPr/>
          </p:nvSpPr>
          <p:spPr>
            <a:xfrm>
              <a:off x="2995626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00D13834-AF66-427D-A0AB-C0D5D7A59FDE}"/>
                </a:ext>
              </a:extLst>
            </p:cNvPr>
            <p:cNvSpPr/>
            <p:nvPr/>
          </p:nvSpPr>
          <p:spPr>
            <a:xfrm>
              <a:off x="3167158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2411937F-B5FE-43C0-ACEC-7192B9AC51B6}"/>
                </a:ext>
              </a:extLst>
            </p:cNvPr>
            <p:cNvSpPr/>
            <p:nvPr/>
          </p:nvSpPr>
          <p:spPr>
            <a:xfrm>
              <a:off x="2311083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74C3A0D7-894F-437F-A48F-1C881DFF5587}"/>
                </a:ext>
              </a:extLst>
            </p:cNvPr>
            <p:cNvSpPr/>
            <p:nvPr/>
          </p:nvSpPr>
          <p:spPr>
            <a:xfrm>
              <a:off x="2482615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3E334583-8B4D-4879-BC2D-20A1C0AAA8DD}"/>
                </a:ext>
              </a:extLst>
            </p:cNvPr>
            <p:cNvSpPr/>
            <p:nvPr/>
          </p:nvSpPr>
          <p:spPr>
            <a:xfrm>
              <a:off x="2654148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658F0592-B26D-4761-91A8-4FFB413F976E}"/>
                </a:ext>
              </a:extLst>
            </p:cNvPr>
            <p:cNvSpPr/>
            <p:nvPr/>
          </p:nvSpPr>
          <p:spPr>
            <a:xfrm>
              <a:off x="2825680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3771CEC6-F6B9-4367-A2CF-F1ABEA10BF2E}"/>
                </a:ext>
              </a:extLst>
            </p:cNvPr>
            <p:cNvSpPr/>
            <p:nvPr/>
          </p:nvSpPr>
          <p:spPr>
            <a:xfrm>
              <a:off x="2997213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6886D215-17D6-42B5-A2A7-F4A9130B5198}"/>
                </a:ext>
              </a:extLst>
            </p:cNvPr>
            <p:cNvSpPr/>
            <p:nvPr/>
          </p:nvSpPr>
          <p:spPr>
            <a:xfrm>
              <a:off x="3168745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C0E4DDC3-F26B-4657-A868-049E0E6DB74E}"/>
                </a:ext>
              </a:extLst>
            </p:cNvPr>
            <p:cNvSpPr/>
            <p:nvPr/>
          </p:nvSpPr>
          <p:spPr>
            <a:xfrm>
              <a:off x="2311083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A06D06D3-B43E-458E-ACB6-76DDB9BE980F}"/>
                </a:ext>
              </a:extLst>
            </p:cNvPr>
            <p:cNvSpPr/>
            <p:nvPr/>
          </p:nvSpPr>
          <p:spPr>
            <a:xfrm>
              <a:off x="2482615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9C92C89D-D66B-4CC2-935D-A7B8EFEFBC2F}"/>
                </a:ext>
              </a:extLst>
            </p:cNvPr>
            <p:cNvSpPr/>
            <p:nvPr/>
          </p:nvSpPr>
          <p:spPr>
            <a:xfrm>
              <a:off x="2654148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8A92959C-E93D-47EA-AA7D-54A363DA89B9}"/>
                </a:ext>
              </a:extLst>
            </p:cNvPr>
            <p:cNvSpPr/>
            <p:nvPr/>
          </p:nvSpPr>
          <p:spPr>
            <a:xfrm>
              <a:off x="2825680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C8CAB9A3-6C4F-4D80-899B-A2B5A4E1E434}"/>
                </a:ext>
              </a:extLst>
            </p:cNvPr>
            <p:cNvSpPr/>
            <p:nvPr/>
          </p:nvSpPr>
          <p:spPr>
            <a:xfrm>
              <a:off x="2997213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0E76015A-781A-4E28-95C9-0BEF40D5096F}"/>
                </a:ext>
              </a:extLst>
            </p:cNvPr>
            <p:cNvSpPr/>
            <p:nvPr/>
          </p:nvSpPr>
          <p:spPr>
            <a:xfrm>
              <a:off x="3168745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6D5F3D18-F025-441E-B8A4-EC6B34F84F71}"/>
              </a:ext>
            </a:extLst>
          </p:cNvPr>
          <p:cNvSpPr/>
          <p:nvPr/>
        </p:nvSpPr>
        <p:spPr>
          <a:xfrm rot="19375911">
            <a:off x="6682784" y="1584252"/>
            <a:ext cx="175782" cy="8726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BC23"/>
              </a:gs>
              <a:gs pos="100000">
                <a:srgbClr val="1B39B2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xmlns="" id="{3253F98C-23F7-4A5F-B0AA-9A32F6938984}"/>
              </a:ext>
            </a:extLst>
          </p:cNvPr>
          <p:cNvSpPr/>
          <p:nvPr/>
        </p:nvSpPr>
        <p:spPr>
          <a:xfrm flipH="1">
            <a:off x="6511651" y="5446724"/>
            <a:ext cx="1150980" cy="1150980"/>
          </a:xfrm>
          <a:prstGeom prst="arc">
            <a:avLst>
              <a:gd name="adj1" fmla="val 18924965"/>
              <a:gd name="adj2" fmla="val 8488138"/>
            </a:avLst>
          </a:prstGeom>
          <a:ln w="355600" cap="flat"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C8C50687-A03C-45E0-8313-8B82A9794505}"/>
              </a:ext>
            </a:extLst>
          </p:cNvPr>
          <p:cNvSpPr/>
          <p:nvPr/>
        </p:nvSpPr>
        <p:spPr>
          <a:xfrm>
            <a:off x="6763880" y="1676260"/>
            <a:ext cx="3835644" cy="3835644"/>
          </a:xfrm>
          <a:prstGeom prst="ellipse">
            <a:avLst/>
          </a:prstGeom>
          <a:noFill/>
          <a:ln>
            <a:solidFill>
              <a:srgbClr val="251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C8A2982-9654-40D7-8933-055D217372E3}"/>
              </a:ext>
            </a:extLst>
          </p:cNvPr>
          <p:cNvSpPr/>
          <p:nvPr/>
        </p:nvSpPr>
        <p:spPr>
          <a:xfrm>
            <a:off x="6708727" y="1621107"/>
            <a:ext cx="3945949" cy="3945949"/>
          </a:xfrm>
          <a:prstGeom prst="ellipse">
            <a:avLst/>
          </a:prstGeom>
          <a:noFill/>
          <a:ln w="12700" cap="flat" cmpd="sng" algn="ctr">
            <a:solidFill>
              <a:srgbClr val="2516E3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92C189A-255B-4F6E-AACD-2106695E3BE8}"/>
              </a:ext>
            </a:extLst>
          </p:cNvPr>
          <p:cNvSpPr/>
          <p:nvPr/>
        </p:nvSpPr>
        <p:spPr>
          <a:xfrm>
            <a:off x="6653575" y="1565955"/>
            <a:ext cx="4056255" cy="4056255"/>
          </a:xfrm>
          <a:prstGeom prst="ellipse">
            <a:avLst/>
          </a:prstGeom>
          <a:noFill/>
          <a:ln w="12700" cap="flat" cmpd="sng" algn="ctr">
            <a:solidFill>
              <a:srgbClr val="2516E3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1C4715B6-17CC-47BC-A4D9-A3ADEE09EED1}"/>
              </a:ext>
            </a:extLst>
          </p:cNvPr>
          <p:cNvSpPr/>
          <p:nvPr/>
        </p:nvSpPr>
        <p:spPr>
          <a:xfrm>
            <a:off x="6598422" y="1510802"/>
            <a:ext cx="4166560" cy="4166560"/>
          </a:xfrm>
          <a:prstGeom prst="ellipse">
            <a:avLst/>
          </a:prstGeom>
          <a:noFill/>
          <a:ln>
            <a:solidFill>
              <a:srgbClr val="2516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xmlns="" id="{61E08683-B812-4000-8899-BB57635D892E}"/>
              </a:ext>
            </a:extLst>
          </p:cNvPr>
          <p:cNvSpPr/>
          <p:nvPr/>
        </p:nvSpPr>
        <p:spPr>
          <a:xfrm>
            <a:off x="6544212" y="1458248"/>
            <a:ext cx="4274978" cy="4274978"/>
          </a:xfrm>
          <a:prstGeom prst="arc">
            <a:avLst>
              <a:gd name="adj1" fmla="val 9716376"/>
              <a:gd name="adj2" fmla="val 11907951"/>
            </a:avLst>
          </a:prstGeom>
          <a:ln w="139700" cap="rnd">
            <a:solidFill>
              <a:srgbClr val="251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:a16="http://schemas.microsoft.com/office/drawing/2014/main" xmlns="" id="{E6AF95E4-EE07-4300-B9F8-62BFDF7FA168}"/>
              </a:ext>
            </a:extLst>
          </p:cNvPr>
          <p:cNvSpPr/>
          <p:nvPr/>
        </p:nvSpPr>
        <p:spPr>
          <a:xfrm>
            <a:off x="6544212" y="1456592"/>
            <a:ext cx="4274978" cy="4274978"/>
          </a:xfrm>
          <a:prstGeom prst="arc">
            <a:avLst>
              <a:gd name="adj1" fmla="val 2123491"/>
              <a:gd name="adj2" fmla="val 8969834"/>
            </a:avLst>
          </a:prstGeom>
          <a:ln w="139700" cap="rnd">
            <a:solidFill>
              <a:srgbClr val="251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11">
            <a:extLst>
              <a:ext uri="{FF2B5EF4-FFF2-40B4-BE49-F238E27FC236}">
                <a16:creationId xmlns:a16="http://schemas.microsoft.com/office/drawing/2014/main" xmlns="" id="{89FFBAB0-29C2-4D8F-9EBD-247B0DC8AE5E}"/>
              </a:ext>
            </a:extLst>
          </p:cNvPr>
          <p:cNvSpPr/>
          <p:nvPr/>
        </p:nvSpPr>
        <p:spPr>
          <a:xfrm>
            <a:off x="6544212" y="1470122"/>
            <a:ext cx="4274978" cy="4274978"/>
          </a:xfrm>
          <a:prstGeom prst="arc">
            <a:avLst>
              <a:gd name="adj1" fmla="val 16850545"/>
              <a:gd name="adj2" fmla="val 1620593"/>
            </a:avLst>
          </a:prstGeom>
          <a:ln w="139700" cap="rnd">
            <a:solidFill>
              <a:srgbClr val="2516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BD337DE7-3399-4BD7-911D-948601AB2389}"/>
              </a:ext>
            </a:extLst>
          </p:cNvPr>
          <p:cNvSpPr/>
          <p:nvPr/>
        </p:nvSpPr>
        <p:spPr>
          <a:xfrm rot="19375911">
            <a:off x="7428257" y="186293"/>
            <a:ext cx="456945" cy="19975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BC23"/>
              </a:gs>
              <a:gs pos="100000">
                <a:srgbClr val="FDBC23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B20F6E1A-8F04-487A-A15B-FC3831F1B35C}"/>
              </a:ext>
            </a:extLst>
          </p:cNvPr>
          <p:cNvSpPr/>
          <p:nvPr/>
        </p:nvSpPr>
        <p:spPr>
          <a:xfrm rot="19375911">
            <a:off x="7354422" y="1506693"/>
            <a:ext cx="147857" cy="126515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1B39B2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B20E313A-93F9-4E7E-A0DB-01854F294FDC}"/>
              </a:ext>
            </a:extLst>
          </p:cNvPr>
          <p:cNvSpPr/>
          <p:nvPr/>
        </p:nvSpPr>
        <p:spPr>
          <a:xfrm>
            <a:off x="7130520" y="2114597"/>
            <a:ext cx="3058728" cy="305872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xmlns="" id="{4A771818-A6FB-4D8B-B597-DA8FDB5239C3}"/>
              </a:ext>
            </a:extLst>
          </p:cNvPr>
          <p:cNvSpPr/>
          <p:nvPr/>
        </p:nvSpPr>
        <p:spPr>
          <a:xfrm rot="19375911" flipH="1" flipV="1">
            <a:off x="9660823" y="5307101"/>
            <a:ext cx="175782" cy="87268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BC23"/>
              </a:gs>
              <a:gs pos="100000">
                <a:srgbClr val="1B39B2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xmlns="" id="{98BC9128-9010-43FB-8305-5B7EFFEE455E}"/>
              </a:ext>
            </a:extLst>
          </p:cNvPr>
          <p:cNvSpPr/>
          <p:nvPr/>
        </p:nvSpPr>
        <p:spPr>
          <a:xfrm rot="19375911" flipH="1" flipV="1">
            <a:off x="9894645" y="4365403"/>
            <a:ext cx="456945" cy="19975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DBC23"/>
              </a:gs>
              <a:gs pos="100000">
                <a:srgbClr val="FDBC23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xmlns="" id="{57309F8B-7900-4F25-AA44-E983EB096C85}"/>
              </a:ext>
            </a:extLst>
          </p:cNvPr>
          <p:cNvSpPr/>
          <p:nvPr/>
        </p:nvSpPr>
        <p:spPr>
          <a:xfrm>
            <a:off x="11250538" y="3669258"/>
            <a:ext cx="456945" cy="19975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020BF"/>
              </a:gs>
              <a:gs pos="100000">
                <a:srgbClr val="1B39B2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xmlns="" id="{0A4FC5DF-5463-43F6-B87A-ACB08E4CDDCF}"/>
              </a:ext>
            </a:extLst>
          </p:cNvPr>
          <p:cNvSpPr/>
          <p:nvPr/>
        </p:nvSpPr>
        <p:spPr>
          <a:xfrm>
            <a:off x="11810153" y="4650215"/>
            <a:ext cx="201467" cy="19975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1020BF"/>
              </a:gs>
              <a:gs pos="100000">
                <a:srgbClr val="1B39B2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弧形 136">
            <a:extLst>
              <a:ext uri="{FF2B5EF4-FFF2-40B4-BE49-F238E27FC236}">
                <a16:creationId xmlns:a16="http://schemas.microsoft.com/office/drawing/2014/main" xmlns="" id="{932AC4D0-E934-4D5A-B41E-460E1EF4DB38}"/>
              </a:ext>
            </a:extLst>
          </p:cNvPr>
          <p:cNvSpPr/>
          <p:nvPr/>
        </p:nvSpPr>
        <p:spPr>
          <a:xfrm rot="15224306" flipH="1">
            <a:off x="10451704" y="1270248"/>
            <a:ext cx="668016" cy="668016"/>
          </a:xfrm>
          <a:prstGeom prst="arc">
            <a:avLst>
              <a:gd name="adj1" fmla="val 18924965"/>
              <a:gd name="adj2" fmla="val 8488138"/>
            </a:avLst>
          </a:prstGeom>
          <a:ln w="228600" cap="flat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3" name="Group 27">
            <a:extLst>
              <a:ext uri="{FF2B5EF4-FFF2-40B4-BE49-F238E27FC236}">
                <a16:creationId xmlns:a16="http://schemas.microsoft.com/office/drawing/2014/main" xmlns="" id="{9D99E582-181F-4F01-9E22-C058CABD6E62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11830541" y="404813"/>
            <a:ext cx="78889" cy="86218"/>
            <a:chOff x="1005840" y="1144249"/>
            <a:chExt cx="137160" cy="149901"/>
          </a:xfrm>
          <a:solidFill>
            <a:schemeClr val="bg1"/>
          </a:solidFill>
        </p:grpSpPr>
        <p:sp>
          <p:nvSpPr>
            <p:cNvPr id="154" name="Rectangle 28">
              <a:extLst>
                <a:ext uri="{FF2B5EF4-FFF2-40B4-BE49-F238E27FC236}">
                  <a16:creationId xmlns:a16="http://schemas.microsoft.com/office/drawing/2014/main" xmlns="" id="{D1F74CEE-2E77-4907-986C-7B144030B1FC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Rectangle 29">
              <a:extLst>
                <a:ext uri="{FF2B5EF4-FFF2-40B4-BE49-F238E27FC236}">
                  <a16:creationId xmlns:a16="http://schemas.microsoft.com/office/drawing/2014/main" xmlns="" id="{A3E89E31-4EDA-424D-AF05-DAE15B90379F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Rectangle 30">
              <a:extLst>
                <a:ext uri="{FF2B5EF4-FFF2-40B4-BE49-F238E27FC236}">
                  <a16:creationId xmlns:a16="http://schemas.microsoft.com/office/drawing/2014/main" xmlns="" id="{20329FA4-B24A-4207-B550-4B0E16B8DF6B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solidFill>
                <a:schemeClr val="tx1">
                  <a:alpha val="7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B962C565-79C0-4189-A026-075162A71D04}"/>
              </a:ext>
            </a:extLst>
          </p:cNvPr>
          <p:cNvGrpSpPr/>
          <p:nvPr/>
        </p:nvGrpSpPr>
        <p:grpSpPr>
          <a:xfrm>
            <a:off x="958403" y="2054402"/>
            <a:ext cx="3561783" cy="584268"/>
            <a:chOff x="4724589" y="5101481"/>
            <a:chExt cx="3561783" cy="584268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67C6C50F-D153-4100-B3D1-4A7658DCA2DA}"/>
                </a:ext>
              </a:extLst>
            </p:cNvPr>
            <p:cNvGrpSpPr/>
            <p:nvPr/>
          </p:nvGrpSpPr>
          <p:grpSpPr>
            <a:xfrm>
              <a:off x="4724589" y="5101481"/>
              <a:ext cx="3561783" cy="584268"/>
              <a:chOff x="7588974" y="2321062"/>
              <a:chExt cx="5045360" cy="1107938"/>
            </a:xfrm>
            <a:effectLst>
              <a:outerShdw blurRad="4572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xmlns="" id="{4B5188B2-A61A-45ED-BEBE-4D3E0EBF778E}"/>
                  </a:ext>
                </a:extLst>
              </p:cNvPr>
              <p:cNvSpPr/>
              <p:nvPr/>
            </p:nvSpPr>
            <p:spPr>
              <a:xfrm>
                <a:off x="8044962" y="2321064"/>
                <a:ext cx="4589372" cy="1107936"/>
              </a:xfrm>
              <a:prstGeom prst="roundRect">
                <a:avLst>
                  <a:gd name="adj" fmla="val 50000"/>
                </a:avLst>
              </a:prstGeom>
              <a:solidFill>
                <a:srgbClr val="FDBC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xmlns="" id="{C6283828-F585-4468-A74E-68607618848E}"/>
                  </a:ext>
                </a:extLst>
              </p:cNvPr>
              <p:cNvSpPr/>
              <p:nvPr/>
            </p:nvSpPr>
            <p:spPr>
              <a:xfrm>
                <a:off x="7588974" y="2321062"/>
                <a:ext cx="2452027" cy="1107936"/>
              </a:xfrm>
              <a:prstGeom prst="roundRect">
                <a:avLst>
                  <a:gd name="adj" fmla="val 50000"/>
                </a:avLst>
              </a:prstGeom>
              <a:solidFill>
                <a:srgbClr val="FDFFF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56B1B5A0-AC10-465F-99DF-3302C4A2F16D}"/>
                </a:ext>
              </a:extLst>
            </p:cNvPr>
            <p:cNvSpPr txBox="1"/>
            <p:nvPr/>
          </p:nvSpPr>
          <p:spPr>
            <a:xfrm>
              <a:off x="4792277" y="5169350"/>
              <a:ext cx="15937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FDBC23"/>
                  </a:solidFill>
                  <a:latin typeface="阿里汉仪智能黑体" panose="00020600040101010101" pitchFamily="18" charset="-122"/>
                  <a:ea typeface="阿里汉仪智能黑体" panose="00020600040101010101" pitchFamily="18" charset="-122"/>
                  <a:cs typeface="阿里巴巴普惠体 R" panose="00020600040101010101" pitchFamily="18" charset="-122"/>
                </a:rPr>
                <a:t>易烊千玺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A67A2207-FBCA-4150-A09D-DACB59F2F7AE}"/>
                </a:ext>
              </a:extLst>
            </p:cNvPr>
            <p:cNvSpPr txBox="1"/>
            <p:nvPr/>
          </p:nvSpPr>
          <p:spPr>
            <a:xfrm>
              <a:off x="6455603" y="5247890"/>
              <a:ext cx="16367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最受欢迎男星</a:t>
              </a:r>
            </a:p>
          </p:txBody>
        </p:sp>
      </p:grpSp>
      <p:pic>
        <p:nvPicPr>
          <p:cNvPr id="140" name="图片 139">
            <a:extLst>
              <a:ext uri="{FF2B5EF4-FFF2-40B4-BE49-F238E27FC236}">
                <a16:creationId xmlns:a16="http://schemas.microsoft.com/office/drawing/2014/main" xmlns="" id="{6D9EADF5-22DB-476D-8FFF-BABBDD2C97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667" b="79167" l="625" r="51458">
                        <a14:foregroundMark x1="5417" y1="21333" x2="4792" y2="18000"/>
                        <a14:foregroundMark x1="15625" y1="69333" x2="13333" y2="78167"/>
                        <a14:foregroundMark x1="40417" y1="67500" x2="43958" y2="74500"/>
                        <a14:foregroundMark x1="30208" y1="76833" x2="18750" y2="76500"/>
                        <a14:foregroundMark x1="25417" y1="79167" x2="23958" y2="79333"/>
                        <a14:foregroundMark x1="28542" y1="78333" x2="28542" y2="78333"/>
                        <a14:foregroundMark x1="30417" y1="78667" x2="30417" y2="78667"/>
                        <a14:foregroundMark x1="833" y1="78667" x2="833" y2="78667"/>
                        <a14:foregroundMark x1="49583" y1="65000" x2="51458" y2="68333"/>
                        <a14:foregroundMark x1="17083" y1="40333" x2="17500" y2="34833"/>
                        <a14:backgroundMark x1="4167" y1="24333" x2="4167" y2="24333"/>
                        <a14:backgroundMark x1="3958" y1="24000" x2="3958" y2="24000"/>
                        <a14:backgroundMark x1="12500" y1="12167" x2="12500" y2="12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611" b="20911"/>
          <a:stretch/>
        </p:blipFill>
        <p:spPr>
          <a:xfrm>
            <a:off x="7070420" y="-172668"/>
            <a:ext cx="3232493" cy="5769513"/>
          </a:xfrm>
          <a:prstGeom prst="rect">
            <a:avLst/>
          </a:prstGeom>
        </p:spPr>
      </p:pic>
      <p:sp>
        <p:nvSpPr>
          <p:cNvPr id="29" name="平行四边形 28">
            <a:extLst>
              <a:ext uri="{FF2B5EF4-FFF2-40B4-BE49-F238E27FC236}">
                <a16:creationId xmlns:a16="http://schemas.microsoft.com/office/drawing/2014/main" xmlns="" id="{33E76147-1883-42BD-99B4-6F64264447FB}"/>
              </a:ext>
            </a:extLst>
          </p:cNvPr>
          <p:cNvSpPr/>
          <p:nvPr/>
        </p:nvSpPr>
        <p:spPr>
          <a:xfrm>
            <a:off x="5927279" y="4772978"/>
            <a:ext cx="6286482" cy="980346"/>
          </a:xfrm>
          <a:prstGeom prst="parallelogram">
            <a:avLst/>
          </a:prstGeom>
          <a:gradFill flip="none" rotWithShape="1">
            <a:gsLst>
              <a:gs pos="38000">
                <a:srgbClr val="1B39B2">
                  <a:alpha val="97000"/>
                </a:srgbClr>
              </a:gs>
              <a:gs pos="100000">
                <a:srgbClr val="3F008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537BFD9-9B9F-479C-8A80-EAD1112FDE5A}"/>
              </a:ext>
            </a:extLst>
          </p:cNvPr>
          <p:cNvSpPr txBox="1"/>
          <p:nvPr/>
        </p:nvSpPr>
        <p:spPr>
          <a:xfrm>
            <a:off x="6284773" y="4954457"/>
            <a:ext cx="49199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>
                <a:solidFill>
                  <a:prstClr val="white"/>
                </a:solidFill>
                <a:effectLst>
                  <a:outerShdw blurRad="2540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JACKSON YEE</a:t>
            </a:r>
          </a:p>
        </p:txBody>
      </p:sp>
      <p:sp>
        <p:nvSpPr>
          <p:cNvPr id="141" name="矩形 140">
            <a:extLst>
              <a:ext uri="{FF2B5EF4-FFF2-40B4-BE49-F238E27FC236}">
                <a16:creationId xmlns:a16="http://schemas.microsoft.com/office/drawing/2014/main" xmlns="" id="{195FA038-2727-47AE-A6E2-37A9DCC0FA82}"/>
              </a:ext>
            </a:extLst>
          </p:cNvPr>
          <p:cNvSpPr/>
          <p:nvPr/>
        </p:nvSpPr>
        <p:spPr>
          <a:xfrm>
            <a:off x="998525" y="2777908"/>
            <a:ext cx="6096000" cy="3342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福布斯中国名人榜第八名</a:t>
            </a:r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智族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GQ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十年影响力人物</a:t>
            </a:r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届香港电影金像奖最佳男主角</a:t>
            </a:r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届香港电影金像奖最佳新演员</a:t>
            </a:r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chemeClr val="bg1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爱奇艺尖叫之夜年度男歌手</a:t>
            </a:r>
            <a:b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AFBC4DF1-537F-46C8-9B7C-7C2329FBBEE4}"/>
              </a:ext>
            </a:extLst>
          </p:cNvPr>
          <p:cNvSpPr txBox="1"/>
          <p:nvPr/>
        </p:nvSpPr>
        <p:spPr>
          <a:xfrm>
            <a:off x="906004" y="1022536"/>
            <a:ext cx="45342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gradFill>
                  <a:gsLst>
                    <a:gs pos="0">
                      <a:srgbClr val="E28C41"/>
                    </a:gs>
                    <a:gs pos="100000">
                      <a:srgbClr val="FFC631"/>
                    </a:gs>
                  </a:gsLst>
                  <a:lin ang="10800000" scaled="1"/>
                </a:gradFill>
                <a:latin typeface="字由文艺黑" panose="00020600040101010101" pitchFamily="18" charset="-122"/>
                <a:ea typeface="字由文艺黑" panose="00020600040101010101" pitchFamily="18" charset="-122"/>
                <a:cs typeface="阿里巴巴普惠体 R" panose="00020600040101010101" pitchFamily="18" charset="-122"/>
              </a:rPr>
              <a:t>2020</a:t>
            </a:r>
            <a:r>
              <a:rPr lang="zh-CN" altLang="en-US" sz="3200" dirty="0">
                <a:solidFill>
                  <a:schemeClr val="bg1"/>
                </a:solidFill>
                <a:latin typeface="字由文艺黑" panose="00020600040101010101" pitchFamily="18" charset="-122"/>
                <a:ea typeface="字由文艺黑" panose="00020600040101010101" pitchFamily="18" charset="-122"/>
                <a:cs typeface="阿里巴巴普惠体 R" panose="00020600040101010101" pitchFamily="18" charset="-122"/>
              </a:rPr>
              <a:t>最受欢迎男星</a:t>
            </a:r>
          </a:p>
        </p:txBody>
      </p:sp>
      <p:sp>
        <p:nvSpPr>
          <p:cNvPr id="159" name="弧形 158">
            <a:extLst>
              <a:ext uri="{FF2B5EF4-FFF2-40B4-BE49-F238E27FC236}">
                <a16:creationId xmlns:a16="http://schemas.microsoft.com/office/drawing/2014/main" xmlns="" id="{0B5E353F-402F-4378-AA86-CED144531EBB}"/>
              </a:ext>
            </a:extLst>
          </p:cNvPr>
          <p:cNvSpPr/>
          <p:nvPr/>
        </p:nvSpPr>
        <p:spPr>
          <a:xfrm rot="20090261" flipH="1">
            <a:off x="167122" y="4991566"/>
            <a:ext cx="1150980" cy="1150980"/>
          </a:xfrm>
          <a:prstGeom prst="arc">
            <a:avLst>
              <a:gd name="adj1" fmla="val 18924965"/>
              <a:gd name="adj2" fmla="val 8488138"/>
            </a:avLst>
          </a:prstGeom>
          <a:ln w="355600" cap="flat">
            <a:solidFill>
              <a:schemeClr val="bg1">
                <a:alpha val="3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666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C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3" name="组合 1062">
            <a:extLst>
              <a:ext uri="{FF2B5EF4-FFF2-40B4-BE49-F238E27FC236}">
                <a16:creationId xmlns:a16="http://schemas.microsoft.com/office/drawing/2014/main" xmlns="" id="{7F0A01BE-76C2-493D-9BA6-FC71F1AA3422}"/>
              </a:ext>
            </a:extLst>
          </p:cNvPr>
          <p:cNvGrpSpPr/>
          <p:nvPr/>
        </p:nvGrpSpPr>
        <p:grpSpPr>
          <a:xfrm>
            <a:off x="2383449" y="-206058"/>
            <a:ext cx="4206678" cy="2666492"/>
            <a:chOff x="526127" y="333701"/>
            <a:chExt cx="7478538" cy="4740431"/>
          </a:xfrm>
        </p:grpSpPr>
        <p:sp>
          <p:nvSpPr>
            <p:cNvPr id="276" name="矩形: 圆角 275">
              <a:extLst>
                <a:ext uri="{FF2B5EF4-FFF2-40B4-BE49-F238E27FC236}">
                  <a16:creationId xmlns:a16="http://schemas.microsoft.com/office/drawing/2014/main" xmlns="" id="{C73A4070-BAC5-4332-A90C-2427EC9F85E3}"/>
                </a:ext>
              </a:extLst>
            </p:cNvPr>
            <p:cNvSpPr/>
            <p:nvPr/>
          </p:nvSpPr>
          <p:spPr>
            <a:xfrm rot="489893">
              <a:off x="526127" y="868137"/>
              <a:ext cx="7220541" cy="4205995"/>
            </a:xfrm>
            <a:prstGeom prst="roundRect">
              <a:avLst>
                <a:gd name="adj" fmla="val 5101"/>
              </a:avLst>
            </a:prstGeom>
            <a:solidFill>
              <a:srgbClr val="FAE981"/>
            </a:solidFill>
            <a:ln w="76200">
              <a:solidFill>
                <a:srgbClr val="FECC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1062" name="组合 1061">
              <a:extLst>
                <a:ext uri="{FF2B5EF4-FFF2-40B4-BE49-F238E27FC236}">
                  <a16:creationId xmlns:a16="http://schemas.microsoft.com/office/drawing/2014/main" xmlns="" id="{C59D243B-865A-4BB7-94DB-3AE5FE90430B}"/>
                </a:ext>
              </a:extLst>
            </p:cNvPr>
            <p:cNvGrpSpPr/>
            <p:nvPr/>
          </p:nvGrpSpPr>
          <p:grpSpPr>
            <a:xfrm rot="489893">
              <a:off x="784124" y="333701"/>
              <a:ext cx="7220541" cy="1804143"/>
              <a:chOff x="530975" y="-1190567"/>
              <a:chExt cx="7220541" cy="1804143"/>
            </a:xfrm>
          </p:grpSpPr>
          <p:sp>
            <p:nvSpPr>
              <p:cNvPr id="267" name="矩形: 圆角 266">
                <a:extLst>
                  <a:ext uri="{FF2B5EF4-FFF2-40B4-BE49-F238E27FC236}">
                    <a16:creationId xmlns:a16="http://schemas.microsoft.com/office/drawing/2014/main" xmlns="" id="{A5B5CBB1-EC4C-43EF-8D23-5EC2225064AF}"/>
                  </a:ext>
                </a:extLst>
              </p:cNvPr>
              <p:cNvSpPr/>
              <p:nvPr/>
            </p:nvSpPr>
            <p:spPr>
              <a:xfrm>
                <a:off x="530975" y="-574890"/>
                <a:ext cx="7220541" cy="1188466"/>
              </a:xfrm>
              <a:prstGeom prst="roundRect">
                <a:avLst>
                  <a:gd name="adj" fmla="val 7662"/>
                </a:avLst>
              </a:prstGeom>
              <a:solidFill>
                <a:srgbClr val="F7A420"/>
              </a:solidFill>
              <a:ln w="76200">
                <a:solidFill>
                  <a:srgbClr val="FECC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56" name="矩形: 圆角 255">
                <a:extLst>
                  <a:ext uri="{FF2B5EF4-FFF2-40B4-BE49-F238E27FC236}">
                    <a16:creationId xmlns:a16="http://schemas.microsoft.com/office/drawing/2014/main" xmlns="" id="{981B35A3-EB3D-4A18-BFBE-7C34406767D2}"/>
                  </a:ext>
                </a:extLst>
              </p:cNvPr>
              <p:cNvSpPr/>
              <p:nvPr/>
            </p:nvSpPr>
            <p:spPr>
              <a:xfrm>
                <a:off x="5320218" y="-21328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57" name="矩形: 圆角 256">
                <a:extLst>
                  <a:ext uri="{FF2B5EF4-FFF2-40B4-BE49-F238E27FC236}">
                    <a16:creationId xmlns:a16="http://schemas.microsoft.com/office/drawing/2014/main" xmlns="" id="{A49EF685-9ABF-40E0-86A7-8004B3D7F848}"/>
                  </a:ext>
                </a:extLst>
              </p:cNvPr>
              <p:cNvSpPr/>
              <p:nvPr/>
            </p:nvSpPr>
            <p:spPr>
              <a:xfrm>
                <a:off x="6125939" y="-20824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58" name="矩形: 圆角 257">
                <a:extLst>
                  <a:ext uri="{FF2B5EF4-FFF2-40B4-BE49-F238E27FC236}">
                    <a16:creationId xmlns:a16="http://schemas.microsoft.com/office/drawing/2014/main" xmlns="" id="{D68E27A5-4B61-4EA6-A622-7DA1DA1AD8B2}"/>
                  </a:ext>
                </a:extLst>
              </p:cNvPr>
              <p:cNvSpPr/>
              <p:nvPr/>
            </p:nvSpPr>
            <p:spPr>
              <a:xfrm>
                <a:off x="6931660" y="-20320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xmlns="" id="{45C55B4E-0CB1-4B37-B904-A543E10A05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70474" y="27014"/>
                <a:ext cx="212652" cy="0"/>
              </a:xfrm>
              <a:prstGeom prst="line">
                <a:avLst/>
              </a:prstGeom>
              <a:ln w="57150">
                <a:solidFill>
                  <a:srgbClr val="E6971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0" name="椭圆 259">
                <a:extLst>
                  <a:ext uri="{FF2B5EF4-FFF2-40B4-BE49-F238E27FC236}">
                    <a16:creationId xmlns:a16="http://schemas.microsoft.com/office/drawing/2014/main" xmlns="" id="{D4FEAB20-9718-4E9A-8561-CE683058DA6B}"/>
                  </a:ext>
                </a:extLst>
              </p:cNvPr>
              <p:cNvSpPr/>
              <p:nvPr/>
            </p:nvSpPr>
            <p:spPr>
              <a:xfrm>
                <a:off x="7096401" y="-53545"/>
                <a:ext cx="185007" cy="185007"/>
              </a:xfrm>
              <a:prstGeom prst="ellipse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xmlns="" id="{63E58544-FA96-4E41-AF19-A7C0364DCB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6092" y="-1190567"/>
                <a:ext cx="0" cy="0"/>
              </a:xfrm>
              <a:prstGeom prst="line">
                <a:avLst/>
              </a:prstGeom>
              <a:ln w="57150">
                <a:solidFill>
                  <a:srgbClr val="1745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2" name="组合 261">
                <a:extLst>
                  <a:ext uri="{FF2B5EF4-FFF2-40B4-BE49-F238E27FC236}">
                    <a16:creationId xmlns:a16="http://schemas.microsoft.com/office/drawing/2014/main" xmlns="" id="{0FC9A281-2DE8-4961-A85E-9205211B0569}"/>
                  </a:ext>
                </a:extLst>
              </p:cNvPr>
              <p:cNvGrpSpPr/>
              <p:nvPr/>
            </p:nvGrpSpPr>
            <p:grpSpPr>
              <a:xfrm>
                <a:off x="5474801" y="-106720"/>
                <a:ext cx="165841" cy="284630"/>
                <a:chOff x="19078452" y="835463"/>
                <a:chExt cx="1014335" cy="1740883"/>
              </a:xfrm>
            </p:grpSpPr>
            <p:sp>
              <p:nvSpPr>
                <p:cNvPr id="263" name="任意多边形: 形状 262">
                  <a:extLst>
                    <a:ext uri="{FF2B5EF4-FFF2-40B4-BE49-F238E27FC236}">
                      <a16:creationId xmlns:a16="http://schemas.microsoft.com/office/drawing/2014/main" xmlns="" id="{728FB75A-0F52-43D6-83E4-DB86E054E0B0}"/>
                    </a:ext>
                  </a:extLst>
                </p:cNvPr>
                <p:cNvSpPr/>
                <p:nvPr/>
              </p:nvSpPr>
              <p:spPr>
                <a:xfrm>
                  <a:off x="19227800" y="835463"/>
                  <a:ext cx="715640" cy="1188467"/>
                </a:xfrm>
                <a:custGeom>
                  <a:avLst/>
                  <a:gdLst>
                    <a:gd name="connsiteX0" fmla="*/ 0 w 715640"/>
                    <a:gd name="connsiteY0" fmla="*/ 797941 h 1188467"/>
                    <a:gd name="connsiteX1" fmla="*/ 715640 w 715640"/>
                    <a:gd name="connsiteY1" fmla="*/ 797941 h 1188467"/>
                    <a:gd name="connsiteX2" fmla="*/ 715640 w 715640"/>
                    <a:gd name="connsiteY2" fmla="*/ 830647 h 1188467"/>
                    <a:gd name="connsiteX3" fmla="*/ 687520 w 715640"/>
                    <a:gd name="connsiteY3" fmla="*/ 969927 h 1188467"/>
                    <a:gd name="connsiteX4" fmla="*/ 672302 w 715640"/>
                    <a:gd name="connsiteY4" fmla="*/ 997966 h 1188467"/>
                    <a:gd name="connsiteX5" fmla="*/ 654530 w 715640"/>
                    <a:gd name="connsiteY5" fmla="*/ 1030707 h 1188467"/>
                    <a:gd name="connsiteX6" fmla="*/ 357820 w 715640"/>
                    <a:gd name="connsiteY6" fmla="*/ 1188467 h 1188467"/>
                    <a:gd name="connsiteX7" fmla="*/ 357820 w 715640"/>
                    <a:gd name="connsiteY7" fmla="*/ 1188466 h 1188467"/>
                    <a:gd name="connsiteX8" fmla="*/ 61110 w 715640"/>
                    <a:gd name="connsiteY8" fmla="*/ 1030706 h 1188467"/>
                    <a:gd name="connsiteX9" fmla="*/ 43338 w 715640"/>
                    <a:gd name="connsiteY9" fmla="*/ 997966 h 1188467"/>
                    <a:gd name="connsiteX10" fmla="*/ 28120 w 715640"/>
                    <a:gd name="connsiteY10" fmla="*/ 969926 h 1188467"/>
                    <a:gd name="connsiteX11" fmla="*/ 0 w 715640"/>
                    <a:gd name="connsiteY11" fmla="*/ 830646 h 1188467"/>
                    <a:gd name="connsiteX12" fmla="*/ 0 w 715640"/>
                    <a:gd name="connsiteY12" fmla="*/ 521783 h 1188467"/>
                    <a:gd name="connsiteX13" fmla="*/ 715640 w 715640"/>
                    <a:gd name="connsiteY13" fmla="*/ 521783 h 1188467"/>
                    <a:gd name="connsiteX14" fmla="*/ 715640 w 715640"/>
                    <a:gd name="connsiteY14" fmla="*/ 721808 h 1188467"/>
                    <a:gd name="connsiteX15" fmla="*/ 0 w 715640"/>
                    <a:gd name="connsiteY15" fmla="*/ 721808 h 1188467"/>
                    <a:gd name="connsiteX16" fmla="*/ 19712 w 715640"/>
                    <a:gd name="connsiteY16" fmla="*/ 245625 h 1188467"/>
                    <a:gd name="connsiteX17" fmla="*/ 695928 w 715640"/>
                    <a:gd name="connsiteY17" fmla="*/ 245625 h 1188467"/>
                    <a:gd name="connsiteX18" fmla="*/ 708372 w 715640"/>
                    <a:gd name="connsiteY18" fmla="*/ 285709 h 1188467"/>
                    <a:gd name="connsiteX19" fmla="*/ 715640 w 715640"/>
                    <a:gd name="connsiteY19" fmla="*/ 357822 h 1188467"/>
                    <a:gd name="connsiteX20" fmla="*/ 715640 w 715640"/>
                    <a:gd name="connsiteY20" fmla="*/ 445650 h 1188467"/>
                    <a:gd name="connsiteX21" fmla="*/ 0 w 715640"/>
                    <a:gd name="connsiteY21" fmla="*/ 445650 h 1188467"/>
                    <a:gd name="connsiteX22" fmla="*/ 0 w 715640"/>
                    <a:gd name="connsiteY22" fmla="*/ 357822 h 1188467"/>
                    <a:gd name="connsiteX23" fmla="*/ 7268 w 715640"/>
                    <a:gd name="connsiteY23" fmla="*/ 285709 h 1188467"/>
                    <a:gd name="connsiteX24" fmla="*/ 357820 w 715640"/>
                    <a:gd name="connsiteY24" fmla="*/ 0 h 1188467"/>
                    <a:gd name="connsiteX25" fmla="*/ 687524 w 715640"/>
                    <a:gd name="connsiteY25" fmla="*/ 218541 h 1188467"/>
                    <a:gd name="connsiteX26" fmla="*/ 695930 w 715640"/>
                    <a:gd name="connsiteY26" fmla="*/ 245624 h 1188467"/>
                    <a:gd name="connsiteX27" fmla="*/ 19712 w 715640"/>
                    <a:gd name="connsiteY27" fmla="*/ 245624 h 1188467"/>
                    <a:gd name="connsiteX28" fmla="*/ 28120 w 715640"/>
                    <a:gd name="connsiteY28" fmla="*/ 218541 h 1188467"/>
                    <a:gd name="connsiteX29" fmla="*/ 357820 w 715640"/>
                    <a:gd name="connsiteY29" fmla="*/ 0 h 11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15640" h="1188467">
                      <a:moveTo>
                        <a:pt x="0" y="797941"/>
                      </a:moveTo>
                      <a:lnTo>
                        <a:pt x="715640" y="797941"/>
                      </a:lnTo>
                      <a:lnTo>
                        <a:pt x="715640" y="830647"/>
                      </a:lnTo>
                      <a:cubicBezTo>
                        <a:pt x="715640" y="880052"/>
                        <a:pt x="705628" y="927118"/>
                        <a:pt x="687520" y="969927"/>
                      </a:cubicBezTo>
                      <a:lnTo>
                        <a:pt x="672302" y="997966"/>
                      </a:lnTo>
                      <a:lnTo>
                        <a:pt x="654530" y="1030707"/>
                      </a:lnTo>
                      <a:cubicBezTo>
                        <a:pt x="590228" y="1125888"/>
                        <a:pt x="481332" y="1188467"/>
                        <a:pt x="357820" y="1188467"/>
                      </a:cubicBezTo>
                      <a:lnTo>
                        <a:pt x="357820" y="1188466"/>
                      </a:lnTo>
                      <a:cubicBezTo>
                        <a:pt x="234308" y="1188466"/>
                        <a:pt x="125414" y="1125887"/>
                        <a:pt x="61110" y="1030706"/>
                      </a:cubicBezTo>
                      <a:lnTo>
                        <a:pt x="43338" y="997966"/>
                      </a:lnTo>
                      <a:lnTo>
                        <a:pt x="28120" y="969926"/>
                      </a:lnTo>
                      <a:cubicBezTo>
                        <a:pt x="10012" y="927117"/>
                        <a:pt x="0" y="880051"/>
                        <a:pt x="0" y="830646"/>
                      </a:cubicBezTo>
                      <a:close/>
                      <a:moveTo>
                        <a:pt x="0" y="521783"/>
                      </a:moveTo>
                      <a:lnTo>
                        <a:pt x="715640" y="521783"/>
                      </a:lnTo>
                      <a:lnTo>
                        <a:pt x="715640" y="721808"/>
                      </a:lnTo>
                      <a:lnTo>
                        <a:pt x="0" y="721808"/>
                      </a:lnTo>
                      <a:close/>
                      <a:moveTo>
                        <a:pt x="19712" y="245625"/>
                      </a:moveTo>
                      <a:lnTo>
                        <a:pt x="695928" y="245625"/>
                      </a:lnTo>
                      <a:lnTo>
                        <a:pt x="708372" y="285709"/>
                      </a:lnTo>
                      <a:cubicBezTo>
                        <a:pt x="713136" y="309002"/>
                        <a:pt x="715640" y="333120"/>
                        <a:pt x="715640" y="357822"/>
                      </a:cubicBezTo>
                      <a:lnTo>
                        <a:pt x="715640" y="445650"/>
                      </a:lnTo>
                      <a:lnTo>
                        <a:pt x="0" y="445650"/>
                      </a:lnTo>
                      <a:lnTo>
                        <a:pt x="0" y="357822"/>
                      </a:lnTo>
                      <a:cubicBezTo>
                        <a:pt x="0" y="333120"/>
                        <a:pt x="2504" y="309002"/>
                        <a:pt x="7268" y="285709"/>
                      </a:cubicBezTo>
                      <a:close/>
                      <a:moveTo>
                        <a:pt x="357820" y="0"/>
                      </a:moveTo>
                      <a:cubicBezTo>
                        <a:pt x="506036" y="0"/>
                        <a:pt x="633202" y="90114"/>
                        <a:pt x="687524" y="218541"/>
                      </a:cubicBezTo>
                      <a:lnTo>
                        <a:pt x="695930" y="245624"/>
                      </a:lnTo>
                      <a:lnTo>
                        <a:pt x="19712" y="245624"/>
                      </a:lnTo>
                      <a:lnTo>
                        <a:pt x="28120" y="218541"/>
                      </a:lnTo>
                      <a:cubicBezTo>
                        <a:pt x="82440" y="90114"/>
                        <a:pt x="209606" y="0"/>
                        <a:pt x="357820" y="0"/>
                      </a:cubicBezTo>
                      <a:close/>
                    </a:path>
                  </a:pathLst>
                </a:custGeom>
                <a:solidFill>
                  <a:srgbClr val="E69710"/>
                </a:solidFill>
                <a:ln>
                  <a:solidFill>
                    <a:srgbClr val="E697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/>
                </a:p>
              </p:txBody>
            </p:sp>
            <p:sp>
              <p:nvSpPr>
                <p:cNvPr id="264" name="空心弧 263">
                  <a:extLst>
                    <a:ext uri="{FF2B5EF4-FFF2-40B4-BE49-F238E27FC236}">
                      <a16:creationId xmlns:a16="http://schemas.microsoft.com/office/drawing/2014/main" xmlns="" id="{5D4934E5-E8E1-4990-AA66-13AF14E0DFA2}"/>
                    </a:ext>
                  </a:extLst>
                </p:cNvPr>
                <p:cNvSpPr/>
                <p:nvPr/>
              </p:nvSpPr>
              <p:spPr>
                <a:xfrm flipV="1">
                  <a:off x="19078452" y="1191949"/>
                  <a:ext cx="1014335" cy="1014335"/>
                </a:xfrm>
                <a:prstGeom prst="blockArc">
                  <a:avLst>
                    <a:gd name="adj1" fmla="val 10737277"/>
                    <a:gd name="adj2" fmla="val 336460"/>
                    <a:gd name="adj3" fmla="val 6858"/>
                  </a:avLst>
                </a:prstGeom>
                <a:solidFill>
                  <a:srgbClr val="17459A"/>
                </a:solidFill>
                <a:ln>
                  <a:solidFill>
                    <a:srgbClr val="E697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65" name="直接连接符 264">
                  <a:extLst>
                    <a:ext uri="{FF2B5EF4-FFF2-40B4-BE49-F238E27FC236}">
                      <a16:creationId xmlns:a16="http://schemas.microsoft.com/office/drawing/2014/main" xmlns="" id="{35E4565A-D4A5-41E7-B759-BB21E2D315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565476" y="2169946"/>
                  <a:ext cx="0" cy="406400"/>
                </a:xfrm>
                <a:prstGeom prst="line">
                  <a:avLst/>
                </a:prstGeom>
                <a:ln w="15875">
                  <a:solidFill>
                    <a:srgbClr val="E6971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直接连接符 265">
                  <a:extLst>
                    <a:ext uri="{FF2B5EF4-FFF2-40B4-BE49-F238E27FC236}">
                      <a16:creationId xmlns:a16="http://schemas.microsoft.com/office/drawing/2014/main" xmlns="" id="{7EB97474-26A1-4ACE-9DC5-739BB0EBCC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187355" y="2563646"/>
                  <a:ext cx="756085" cy="0"/>
                </a:xfrm>
                <a:prstGeom prst="line">
                  <a:avLst/>
                </a:prstGeom>
                <a:ln w="15875">
                  <a:solidFill>
                    <a:srgbClr val="E6971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79" name="组合 278">
            <a:extLst>
              <a:ext uri="{FF2B5EF4-FFF2-40B4-BE49-F238E27FC236}">
                <a16:creationId xmlns:a16="http://schemas.microsoft.com/office/drawing/2014/main" xmlns="" id="{C34F4059-1120-44D9-A475-A32BD7ED8F57}"/>
              </a:ext>
            </a:extLst>
          </p:cNvPr>
          <p:cNvGrpSpPr/>
          <p:nvPr/>
        </p:nvGrpSpPr>
        <p:grpSpPr>
          <a:xfrm>
            <a:off x="-2485286" y="2324360"/>
            <a:ext cx="3460946" cy="2193794"/>
            <a:chOff x="526127" y="333701"/>
            <a:chExt cx="7478538" cy="4740431"/>
          </a:xfrm>
        </p:grpSpPr>
        <p:sp>
          <p:nvSpPr>
            <p:cNvPr id="280" name="矩形: 圆角 279">
              <a:extLst>
                <a:ext uri="{FF2B5EF4-FFF2-40B4-BE49-F238E27FC236}">
                  <a16:creationId xmlns:a16="http://schemas.microsoft.com/office/drawing/2014/main" xmlns="" id="{2158C2DF-BBB4-45B0-844A-65079A49CFDF}"/>
                </a:ext>
              </a:extLst>
            </p:cNvPr>
            <p:cNvSpPr/>
            <p:nvPr/>
          </p:nvSpPr>
          <p:spPr>
            <a:xfrm rot="489893">
              <a:off x="526127" y="868137"/>
              <a:ext cx="7220541" cy="4205995"/>
            </a:xfrm>
            <a:prstGeom prst="roundRect">
              <a:avLst>
                <a:gd name="adj" fmla="val 5101"/>
              </a:avLst>
            </a:prstGeom>
            <a:solidFill>
              <a:srgbClr val="FAE981"/>
            </a:solidFill>
            <a:ln w="76200">
              <a:solidFill>
                <a:srgbClr val="FECC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281" name="组合 280">
              <a:extLst>
                <a:ext uri="{FF2B5EF4-FFF2-40B4-BE49-F238E27FC236}">
                  <a16:creationId xmlns:a16="http://schemas.microsoft.com/office/drawing/2014/main" xmlns="" id="{4FD50794-423F-4437-B521-EFCABAB200D1}"/>
                </a:ext>
              </a:extLst>
            </p:cNvPr>
            <p:cNvGrpSpPr/>
            <p:nvPr/>
          </p:nvGrpSpPr>
          <p:grpSpPr>
            <a:xfrm rot="489893">
              <a:off x="784124" y="333701"/>
              <a:ext cx="7220541" cy="1804143"/>
              <a:chOff x="530975" y="-1190567"/>
              <a:chExt cx="7220541" cy="1804143"/>
            </a:xfrm>
          </p:grpSpPr>
          <p:sp>
            <p:nvSpPr>
              <p:cNvPr id="282" name="矩形: 圆角 281">
                <a:extLst>
                  <a:ext uri="{FF2B5EF4-FFF2-40B4-BE49-F238E27FC236}">
                    <a16:creationId xmlns:a16="http://schemas.microsoft.com/office/drawing/2014/main" xmlns="" id="{14F91F53-2311-4E82-837F-E05DFC6B6696}"/>
                  </a:ext>
                </a:extLst>
              </p:cNvPr>
              <p:cNvSpPr/>
              <p:nvPr/>
            </p:nvSpPr>
            <p:spPr>
              <a:xfrm>
                <a:off x="530975" y="-574890"/>
                <a:ext cx="7220541" cy="1188466"/>
              </a:xfrm>
              <a:prstGeom prst="roundRect">
                <a:avLst>
                  <a:gd name="adj" fmla="val 7662"/>
                </a:avLst>
              </a:prstGeom>
              <a:solidFill>
                <a:srgbClr val="F7A420"/>
              </a:solidFill>
              <a:ln w="76200">
                <a:solidFill>
                  <a:srgbClr val="FECC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83" name="矩形: 圆角 282">
                <a:extLst>
                  <a:ext uri="{FF2B5EF4-FFF2-40B4-BE49-F238E27FC236}">
                    <a16:creationId xmlns:a16="http://schemas.microsoft.com/office/drawing/2014/main" xmlns="" id="{D83B59C1-BC77-42EC-9E3C-AB06B22B6581}"/>
                  </a:ext>
                </a:extLst>
              </p:cNvPr>
              <p:cNvSpPr/>
              <p:nvPr/>
            </p:nvSpPr>
            <p:spPr>
              <a:xfrm>
                <a:off x="5320218" y="-21328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84" name="矩形: 圆角 283">
                <a:extLst>
                  <a:ext uri="{FF2B5EF4-FFF2-40B4-BE49-F238E27FC236}">
                    <a16:creationId xmlns:a16="http://schemas.microsoft.com/office/drawing/2014/main" xmlns="" id="{718108C9-88F3-43C5-8A71-687A06326262}"/>
                  </a:ext>
                </a:extLst>
              </p:cNvPr>
              <p:cNvSpPr/>
              <p:nvPr/>
            </p:nvSpPr>
            <p:spPr>
              <a:xfrm>
                <a:off x="6125939" y="-20824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85" name="矩形: 圆角 284">
                <a:extLst>
                  <a:ext uri="{FF2B5EF4-FFF2-40B4-BE49-F238E27FC236}">
                    <a16:creationId xmlns:a16="http://schemas.microsoft.com/office/drawing/2014/main" xmlns="" id="{0CA522D8-4911-4FF1-9D63-F44F29330A66}"/>
                  </a:ext>
                </a:extLst>
              </p:cNvPr>
              <p:cNvSpPr/>
              <p:nvPr/>
            </p:nvSpPr>
            <p:spPr>
              <a:xfrm>
                <a:off x="6931660" y="-20320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286" name="直接连接符 285">
                <a:extLst>
                  <a:ext uri="{FF2B5EF4-FFF2-40B4-BE49-F238E27FC236}">
                    <a16:creationId xmlns:a16="http://schemas.microsoft.com/office/drawing/2014/main" xmlns="" id="{0DA55A7E-912D-4E35-B0E0-CAAE177E14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70474" y="27014"/>
                <a:ext cx="212652" cy="0"/>
              </a:xfrm>
              <a:prstGeom prst="line">
                <a:avLst/>
              </a:prstGeom>
              <a:ln w="57150">
                <a:solidFill>
                  <a:srgbClr val="E6971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椭圆 286">
                <a:extLst>
                  <a:ext uri="{FF2B5EF4-FFF2-40B4-BE49-F238E27FC236}">
                    <a16:creationId xmlns:a16="http://schemas.microsoft.com/office/drawing/2014/main" xmlns="" id="{02F6872A-7553-4E98-B301-AF53816B8EAB}"/>
                  </a:ext>
                </a:extLst>
              </p:cNvPr>
              <p:cNvSpPr/>
              <p:nvPr/>
            </p:nvSpPr>
            <p:spPr>
              <a:xfrm>
                <a:off x="7096401" y="-53545"/>
                <a:ext cx="185007" cy="185007"/>
              </a:xfrm>
              <a:prstGeom prst="ellipse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288" name="直接连接符 287">
                <a:extLst>
                  <a:ext uri="{FF2B5EF4-FFF2-40B4-BE49-F238E27FC236}">
                    <a16:creationId xmlns:a16="http://schemas.microsoft.com/office/drawing/2014/main" xmlns="" id="{8475B5D8-9C7A-439B-BD50-25861BE5DF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6092" y="-1190567"/>
                <a:ext cx="0" cy="0"/>
              </a:xfrm>
              <a:prstGeom prst="line">
                <a:avLst/>
              </a:prstGeom>
              <a:ln w="57150">
                <a:solidFill>
                  <a:srgbClr val="1745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9" name="组合 288">
                <a:extLst>
                  <a:ext uri="{FF2B5EF4-FFF2-40B4-BE49-F238E27FC236}">
                    <a16:creationId xmlns:a16="http://schemas.microsoft.com/office/drawing/2014/main" xmlns="" id="{8DFA93F5-C734-49EA-87C4-337A992C1776}"/>
                  </a:ext>
                </a:extLst>
              </p:cNvPr>
              <p:cNvGrpSpPr/>
              <p:nvPr/>
            </p:nvGrpSpPr>
            <p:grpSpPr>
              <a:xfrm>
                <a:off x="5474801" y="-106720"/>
                <a:ext cx="165841" cy="284630"/>
                <a:chOff x="19078452" y="835463"/>
                <a:chExt cx="1014335" cy="1740883"/>
              </a:xfrm>
            </p:grpSpPr>
            <p:sp>
              <p:nvSpPr>
                <p:cNvPr id="290" name="任意多边形: 形状 289">
                  <a:extLst>
                    <a:ext uri="{FF2B5EF4-FFF2-40B4-BE49-F238E27FC236}">
                      <a16:creationId xmlns:a16="http://schemas.microsoft.com/office/drawing/2014/main" xmlns="" id="{C442774D-FBBF-4F85-B63C-B9A95F615146}"/>
                    </a:ext>
                  </a:extLst>
                </p:cNvPr>
                <p:cNvSpPr/>
                <p:nvPr/>
              </p:nvSpPr>
              <p:spPr>
                <a:xfrm>
                  <a:off x="19227800" y="835463"/>
                  <a:ext cx="715640" cy="1188467"/>
                </a:xfrm>
                <a:custGeom>
                  <a:avLst/>
                  <a:gdLst>
                    <a:gd name="connsiteX0" fmla="*/ 0 w 715640"/>
                    <a:gd name="connsiteY0" fmla="*/ 797941 h 1188467"/>
                    <a:gd name="connsiteX1" fmla="*/ 715640 w 715640"/>
                    <a:gd name="connsiteY1" fmla="*/ 797941 h 1188467"/>
                    <a:gd name="connsiteX2" fmla="*/ 715640 w 715640"/>
                    <a:gd name="connsiteY2" fmla="*/ 830647 h 1188467"/>
                    <a:gd name="connsiteX3" fmla="*/ 687520 w 715640"/>
                    <a:gd name="connsiteY3" fmla="*/ 969927 h 1188467"/>
                    <a:gd name="connsiteX4" fmla="*/ 672302 w 715640"/>
                    <a:gd name="connsiteY4" fmla="*/ 997966 h 1188467"/>
                    <a:gd name="connsiteX5" fmla="*/ 654530 w 715640"/>
                    <a:gd name="connsiteY5" fmla="*/ 1030707 h 1188467"/>
                    <a:gd name="connsiteX6" fmla="*/ 357820 w 715640"/>
                    <a:gd name="connsiteY6" fmla="*/ 1188467 h 1188467"/>
                    <a:gd name="connsiteX7" fmla="*/ 357820 w 715640"/>
                    <a:gd name="connsiteY7" fmla="*/ 1188466 h 1188467"/>
                    <a:gd name="connsiteX8" fmla="*/ 61110 w 715640"/>
                    <a:gd name="connsiteY8" fmla="*/ 1030706 h 1188467"/>
                    <a:gd name="connsiteX9" fmla="*/ 43338 w 715640"/>
                    <a:gd name="connsiteY9" fmla="*/ 997966 h 1188467"/>
                    <a:gd name="connsiteX10" fmla="*/ 28120 w 715640"/>
                    <a:gd name="connsiteY10" fmla="*/ 969926 h 1188467"/>
                    <a:gd name="connsiteX11" fmla="*/ 0 w 715640"/>
                    <a:gd name="connsiteY11" fmla="*/ 830646 h 1188467"/>
                    <a:gd name="connsiteX12" fmla="*/ 0 w 715640"/>
                    <a:gd name="connsiteY12" fmla="*/ 521783 h 1188467"/>
                    <a:gd name="connsiteX13" fmla="*/ 715640 w 715640"/>
                    <a:gd name="connsiteY13" fmla="*/ 521783 h 1188467"/>
                    <a:gd name="connsiteX14" fmla="*/ 715640 w 715640"/>
                    <a:gd name="connsiteY14" fmla="*/ 721808 h 1188467"/>
                    <a:gd name="connsiteX15" fmla="*/ 0 w 715640"/>
                    <a:gd name="connsiteY15" fmla="*/ 721808 h 1188467"/>
                    <a:gd name="connsiteX16" fmla="*/ 19712 w 715640"/>
                    <a:gd name="connsiteY16" fmla="*/ 245625 h 1188467"/>
                    <a:gd name="connsiteX17" fmla="*/ 695928 w 715640"/>
                    <a:gd name="connsiteY17" fmla="*/ 245625 h 1188467"/>
                    <a:gd name="connsiteX18" fmla="*/ 708372 w 715640"/>
                    <a:gd name="connsiteY18" fmla="*/ 285709 h 1188467"/>
                    <a:gd name="connsiteX19" fmla="*/ 715640 w 715640"/>
                    <a:gd name="connsiteY19" fmla="*/ 357822 h 1188467"/>
                    <a:gd name="connsiteX20" fmla="*/ 715640 w 715640"/>
                    <a:gd name="connsiteY20" fmla="*/ 445650 h 1188467"/>
                    <a:gd name="connsiteX21" fmla="*/ 0 w 715640"/>
                    <a:gd name="connsiteY21" fmla="*/ 445650 h 1188467"/>
                    <a:gd name="connsiteX22" fmla="*/ 0 w 715640"/>
                    <a:gd name="connsiteY22" fmla="*/ 357822 h 1188467"/>
                    <a:gd name="connsiteX23" fmla="*/ 7268 w 715640"/>
                    <a:gd name="connsiteY23" fmla="*/ 285709 h 1188467"/>
                    <a:gd name="connsiteX24" fmla="*/ 357820 w 715640"/>
                    <a:gd name="connsiteY24" fmla="*/ 0 h 1188467"/>
                    <a:gd name="connsiteX25" fmla="*/ 687524 w 715640"/>
                    <a:gd name="connsiteY25" fmla="*/ 218541 h 1188467"/>
                    <a:gd name="connsiteX26" fmla="*/ 695930 w 715640"/>
                    <a:gd name="connsiteY26" fmla="*/ 245624 h 1188467"/>
                    <a:gd name="connsiteX27" fmla="*/ 19712 w 715640"/>
                    <a:gd name="connsiteY27" fmla="*/ 245624 h 1188467"/>
                    <a:gd name="connsiteX28" fmla="*/ 28120 w 715640"/>
                    <a:gd name="connsiteY28" fmla="*/ 218541 h 1188467"/>
                    <a:gd name="connsiteX29" fmla="*/ 357820 w 715640"/>
                    <a:gd name="connsiteY29" fmla="*/ 0 h 11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15640" h="1188467">
                      <a:moveTo>
                        <a:pt x="0" y="797941"/>
                      </a:moveTo>
                      <a:lnTo>
                        <a:pt x="715640" y="797941"/>
                      </a:lnTo>
                      <a:lnTo>
                        <a:pt x="715640" y="830647"/>
                      </a:lnTo>
                      <a:cubicBezTo>
                        <a:pt x="715640" y="880052"/>
                        <a:pt x="705628" y="927118"/>
                        <a:pt x="687520" y="969927"/>
                      </a:cubicBezTo>
                      <a:lnTo>
                        <a:pt x="672302" y="997966"/>
                      </a:lnTo>
                      <a:lnTo>
                        <a:pt x="654530" y="1030707"/>
                      </a:lnTo>
                      <a:cubicBezTo>
                        <a:pt x="590228" y="1125888"/>
                        <a:pt x="481332" y="1188467"/>
                        <a:pt x="357820" y="1188467"/>
                      </a:cubicBezTo>
                      <a:lnTo>
                        <a:pt x="357820" y="1188466"/>
                      </a:lnTo>
                      <a:cubicBezTo>
                        <a:pt x="234308" y="1188466"/>
                        <a:pt x="125414" y="1125887"/>
                        <a:pt x="61110" y="1030706"/>
                      </a:cubicBezTo>
                      <a:lnTo>
                        <a:pt x="43338" y="997966"/>
                      </a:lnTo>
                      <a:lnTo>
                        <a:pt x="28120" y="969926"/>
                      </a:lnTo>
                      <a:cubicBezTo>
                        <a:pt x="10012" y="927117"/>
                        <a:pt x="0" y="880051"/>
                        <a:pt x="0" y="830646"/>
                      </a:cubicBezTo>
                      <a:close/>
                      <a:moveTo>
                        <a:pt x="0" y="521783"/>
                      </a:moveTo>
                      <a:lnTo>
                        <a:pt x="715640" y="521783"/>
                      </a:lnTo>
                      <a:lnTo>
                        <a:pt x="715640" y="721808"/>
                      </a:lnTo>
                      <a:lnTo>
                        <a:pt x="0" y="721808"/>
                      </a:lnTo>
                      <a:close/>
                      <a:moveTo>
                        <a:pt x="19712" y="245625"/>
                      </a:moveTo>
                      <a:lnTo>
                        <a:pt x="695928" y="245625"/>
                      </a:lnTo>
                      <a:lnTo>
                        <a:pt x="708372" y="285709"/>
                      </a:lnTo>
                      <a:cubicBezTo>
                        <a:pt x="713136" y="309002"/>
                        <a:pt x="715640" y="333120"/>
                        <a:pt x="715640" y="357822"/>
                      </a:cubicBezTo>
                      <a:lnTo>
                        <a:pt x="715640" y="445650"/>
                      </a:lnTo>
                      <a:lnTo>
                        <a:pt x="0" y="445650"/>
                      </a:lnTo>
                      <a:lnTo>
                        <a:pt x="0" y="357822"/>
                      </a:lnTo>
                      <a:cubicBezTo>
                        <a:pt x="0" y="333120"/>
                        <a:pt x="2504" y="309002"/>
                        <a:pt x="7268" y="285709"/>
                      </a:cubicBezTo>
                      <a:close/>
                      <a:moveTo>
                        <a:pt x="357820" y="0"/>
                      </a:moveTo>
                      <a:cubicBezTo>
                        <a:pt x="506036" y="0"/>
                        <a:pt x="633202" y="90114"/>
                        <a:pt x="687524" y="218541"/>
                      </a:cubicBezTo>
                      <a:lnTo>
                        <a:pt x="695930" y="245624"/>
                      </a:lnTo>
                      <a:lnTo>
                        <a:pt x="19712" y="245624"/>
                      </a:lnTo>
                      <a:lnTo>
                        <a:pt x="28120" y="218541"/>
                      </a:lnTo>
                      <a:cubicBezTo>
                        <a:pt x="82440" y="90114"/>
                        <a:pt x="209606" y="0"/>
                        <a:pt x="357820" y="0"/>
                      </a:cubicBezTo>
                      <a:close/>
                    </a:path>
                  </a:pathLst>
                </a:custGeom>
                <a:solidFill>
                  <a:srgbClr val="E69710"/>
                </a:solidFill>
                <a:ln>
                  <a:solidFill>
                    <a:srgbClr val="E697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/>
                </a:p>
              </p:txBody>
            </p:sp>
            <p:sp>
              <p:nvSpPr>
                <p:cNvPr id="291" name="空心弧 290">
                  <a:extLst>
                    <a:ext uri="{FF2B5EF4-FFF2-40B4-BE49-F238E27FC236}">
                      <a16:creationId xmlns:a16="http://schemas.microsoft.com/office/drawing/2014/main" xmlns="" id="{5C0AB790-BE6B-42FC-BBD5-EA5EB39668AC}"/>
                    </a:ext>
                  </a:extLst>
                </p:cNvPr>
                <p:cNvSpPr/>
                <p:nvPr/>
              </p:nvSpPr>
              <p:spPr>
                <a:xfrm flipV="1">
                  <a:off x="19078452" y="1191949"/>
                  <a:ext cx="1014335" cy="1014335"/>
                </a:xfrm>
                <a:prstGeom prst="blockArc">
                  <a:avLst>
                    <a:gd name="adj1" fmla="val 10737277"/>
                    <a:gd name="adj2" fmla="val 336460"/>
                    <a:gd name="adj3" fmla="val 6858"/>
                  </a:avLst>
                </a:prstGeom>
                <a:solidFill>
                  <a:srgbClr val="17459A"/>
                </a:solidFill>
                <a:ln>
                  <a:solidFill>
                    <a:srgbClr val="E697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292" name="直接连接符 291">
                  <a:extLst>
                    <a:ext uri="{FF2B5EF4-FFF2-40B4-BE49-F238E27FC236}">
                      <a16:creationId xmlns:a16="http://schemas.microsoft.com/office/drawing/2014/main" xmlns="" id="{2B29522E-7779-4C25-8753-035CEFA69D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565476" y="2169946"/>
                  <a:ext cx="0" cy="406400"/>
                </a:xfrm>
                <a:prstGeom prst="line">
                  <a:avLst/>
                </a:prstGeom>
                <a:ln w="15875">
                  <a:solidFill>
                    <a:srgbClr val="E6971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>
                  <a:extLst>
                    <a:ext uri="{FF2B5EF4-FFF2-40B4-BE49-F238E27FC236}">
                      <a16:creationId xmlns:a16="http://schemas.microsoft.com/office/drawing/2014/main" xmlns="" id="{A56A06E3-AE74-463C-A687-DE8FABDA22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187355" y="2563646"/>
                  <a:ext cx="756085" cy="0"/>
                </a:xfrm>
                <a:prstGeom prst="line">
                  <a:avLst/>
                </a:prstGeom>
                <a:ln w="15875">
                  <a:solidFill>
                    <a:srgbClr val="E6971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94" name="组合 293">
            <a:extLst>
              <a:ext uri="{FF2B5EF4-FFF2-40B4-BE49-F238E27FC236}">
                <a16:creationId xmlns:a16="http://schemas.microsoft.com/office/drawing/2014/main" xmlns="" id="{09626A41-E2E4-4931-8984-7ABF2CEB26BD}"/>
              </a:ext>
            </a:extLst>
          </p:cNvPr>
          <p:cNvGrpSpPr/>
          <p:nvPr/>
        </p:nvGrpSpPr>
        <p:grpSpPr>
          <a:xfrm>
            <a:off x="7282849" y="448369"/>
            <a:ext cx="4206678" cy="2666492"/>
            <a:chOff x="526127" y="333701"/>
            <a:chExt cx="7478538" cy="4740431"/>
          </a:xfrm>
        </p:grpSpPr>
        <p:sp>
          <p:nvSpPr>
            <p:cNvPr id="295" name="矩形: 圆角 294">
              <a:extLst>
                <a:ext uri="{FF2B5EF4-FFF2-40B4-BE49-F238E27FC236}">
                  <a16:creationId xmlns:a16="http://schemas.microsoft.com/office/drawing/2014/main" xmlns="" id="{9DA9FB62-8926-4489-A664-22D6CFE6CC16}"/>
                </a:ext>
              </a:extLst>
            </p:cNvPr>
            <p:cNvSpPr/>
            <p:nvPr/>
          </p:nvSpPr>
          <p:spPr>
            <a:xfrm rot="489893">
              <a:off x="526127" y="868137"/>
              <a:ext cx="7220541" cy="4205995"/>
            </a:xfrm>
            <a:prstGeom prst="roundRect">
              <a:avLst>
                <a:gd name="adj" fmla="val 5101"/>
              </a:avLst>
            </a:prstGeom>
            <a:solidFill>
              <a:srgbClr val="FAE981"/>
            </a:solidFill>
            <a:ln w="76200">
              <a:solidFill>
                <a:srgbClr val="FECC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grpSp>
          <p:nvGrpSpPr>
            <p:cNvPr id="296" name="组合 295">
              <a:extLst>
                <a:ext uri="{FF2B5EF4-FFF2-40B4-BE49-F238E27FC236}">
                  <a16:creationId xmlns:a16="http://schemas.microsoft.com/office/drawing/2014/main" xmlns="" id="{154EC264-A8E2-453D-8460-F7C8D89E8ECE}"/>
                </a:ext>
              </a:extLst>
            </p:cNvPr>
            <p:cNvGrpSpPr/>
            <p:nvPr/>
          </p:nvGrpSpPr>
          <p:grpSpPr>
            <a:xfrm rot="489893">
              <a:off x="784124" y="333701"/>
              <a:ext cx="7220541" cy="1804143"/>
              <a:chOff x="530975" y="-1190567"/>
              <a:chExt cx="7220541" cy="1804143"/>
            </a:xfrm>
          </p:grpSpPr>
          <p:sp>
            <p:nvSpPr>
              <p:cNvPr id="297" name="矩形: 圆角 296">
                <a:extLst>
                  <a:ext uri="{FF2B5EF4-FFF2-40B4-BE49-F238E27FC236}">
                    <a16:creationId xmlns:a16="http://schemas.microsoft.com/office/drawing/2014/main" xmlns="" id="{7B9748EC-F9B6-46E7-8154-2C6B9200F7D6}"/>
                  </a:ext>
                </a:extLst>
              </p:cNvPr>
              <p:cNvSpPr/>
              <p:nvPr/>
            </p:nvSpPr>
            <p:spPr>
              <a:xfrm>
                <a:off x="530975" y="-574890"/>
                <a:ext cx="7220541" cy="1188466"/>
              </a:xfrm>
              <a:prstGeom prst="roundRect">
                <a:avLst>
                  <a:gd name="adj" fmla="val 7662"/>
                </a:avLst>
              </a:prstGeom>
              <a:solidFill>
                <a:srgbClr val="F7A420"/>
              </a:solidFill>
              <a:ln w="76200">
                <a:solidFill>
                  <a:srgbClr val="FECC3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8" name="矩形: 圆角 297">
                <a:extLst>
                  <a:ext uri="{FF2B5EF4-FFF2-40B4-BE49-F238E27FC236}">
                    <a16:creationId xmlns:a16="http://schemas.microsoft.com/office/drawing/2014/main" xmlns="" id="{D4FB64A1-6E0F-4EBF-BDA4-4DAA5D50E32B}"/>
                  </a:ext>
                </a:extLst>
              </p:cNvPr>
              <p:cNvSpPr/>
              <p:nvPr/>
            </p:nvSpPr>
            <p:spPr>
              <a:xfrm>
                <a:off x="5320218" y="-21328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299" name="矩形: 圆角 298">
                <a:extLst>
                  <a:ext uri="{FF2B5EF4-FFF2-40B4-BE49-F238E27FC236}">
                    <a16:creationId xmlns:a16="http://schemas.microsoft.com/office/drawing/2014/main" xmlns="" id="{D8D11DBA-0073-4289-B330-48BEBC3F04B5}"/>
                  </a:ext>
                </a:extLst>
              </p:cNvPr>
              <p:cNvSpPr/>
              <p:nvPr/>
            </p:nvSpPr>
            <p:spPr>
              <a:xfrm>
                <a:off x="6125939" y="-20824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sp>
            <p:nvSpPr>
              <p:cNvPr id="300" name="矩形: 圆角 299">
                <a:extLst>
                  <a:ext uri="{FF2B5EF4-FFF2-40B4-BE49-F238E27FC236}">
                    <a16:creationId xmlns:a16="http://schemas.microsoft.com/office/drawing/2014/main" xmlns="" id="{B60B660C-6424-4769-9D60-E7C99C7E85B5}"/>
                  </a:ext>
                </a:extLst>
              </p:cNvPr>
              <p:cNvSpPr/>
              <p:nvPr/>
            </p:nvSpPr>
            <p:spPr>
              <a:xfrm>
                <a:off x="6931660" y="-203201"/>
                <a:ext cx="497753" cy="497753"/>
              </a:xfrm>
              <a:prstGeom prst="roundRect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301" name="直接连接符 300">
                <a:extLst>
                  <a:ext uri="{FF2B5EF4-FFF2-40B4-BE49-F238E27FC236}">
                    <a16:creationId xmlns:a16="http://schemas.microsoft.com/office/drawing/2014/main" xmlns="" id="{CE8F2925-8D44-4001-A312-CC5F7E1537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70474" y="27014"/>
                <a:ext cx="212652" cy="0"/>
              </a:xfrm>
              <a:prstGeom prst="line">
                <a:avLst/>
              </a:prstGeom>
              <a:ln w="57150">
                <a:solidFill>
                  <a:srgbClr val="E6971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xmlns="" id="{13E34BBC-18C5-4A8C-9EBA-2003B407C082}"/>
                  </a:ext>
                </a:extLst>
              </p:cNvPr>
              <p:cNvSpPr/>
              <p:nvPr/>
            </p:nvSpPr>
            <p:spPr>
              <a:xfrm>
                <a:off x="7096401" y="-53545"/>
                <a:ext cx="185007" cy="185007"/>
              </a:xfrm>
              <a:prstGeom prst="ellipse">
                <a:avLst/>
              </a:prstGeom>
              <a:noFill/>
              <a:ln w="57150">
                <a:solidFill>
                  <a:srgbClr val="E697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/>
              </a:p>
            </p:txBody>
          </p:sp>
          <p:cxnSp>
            <p:nvCxnSpPr>
              <p:cNvPr id="303" name="直接连接符 302">
                <a:extLst>
                  <a:ext uri="{FF2B5EF4-FFF2-40B4-BE49-F238E27FC236}">
                    <a16:creationId xmlns:a16="http://schemas.microsoft.com/office/drawing/2014/main" xmlns="" id="{24FF3A0B-4779-4D3B-9506-21B91C492F7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76092" y="-1190567"/>
                <a:ext cx="0" cy="0"/>
              </a:xfrm>
              <a:prstGeom prst="line">
                <a:avLst/>
              </a:prstGeom>
              <a:ln w="57150">
                <a:solidFill>
                  <a:srgbClr val="1745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4" name="组合 303">
                <a:extLst>
                  <a:ext uri="{FF2B5EF4-FFF2-40B4-BE49-F238E27FC236}">
                    <a16:creationId xmlns:a16="http://schemas.microsoft.com/office/drawing/2014/main" xmlns="" id="{1526406F-4815-4881-9285-F012C13FFA06}"/>
                  </a:ext>
                </a:extLst>
              </p:cNvPr>
              <p:cNvGrpSpPr/>
              <p:nvPr/>
            </p:nvGrpSpPr>
            <p:grpSpPr>
              <a:xfrm>
                <a:off x="5474801" y="-106720"/>
                <a:ext cx="165841" cy="284630"/>
                <a:chOff x="19078452" y="835463"/>
                <a:chExt cx="1014335" cy="1740883"/>
              </a:xfrm>
            </p:grpSpPr>
            <p:sp>
              <p:nvSpPr>
                <p:cNvPr id="305" name="任意多边形: 形状 304">
                  <a:extLst>
                    <a:ext uri="{FF2B5EF4-FFF2-40B4-BE49-F238E27FC236}">
                      <a16:creationId xmlns:a16="http://schemas.microsoft.com/office/drawing/2014/main" xmlns="" id="{120EBB14-9058-4515-A4E6-B98A4B99955E}"/>
                    </a:ext>
                  </a:extLst>
                </p:cNvPr>
                <p:cNvSpPr/>
                <p:nvPr/>
              </p:nvSpPr>
              <p:spPr>
                <a:xfrm>
                  <a:off x="19227800" y="835463"/>
                  <a:ext cx="715640" cy="1188467"/>
                </a:xfrm>
                <a:custGeom>
                  <a:avLst/>
                  <a:gdLst>
                    <a:gd name="connsiteX0" fmla="*/ 0 w 715640"/>
                    <a:gd name="connsiteY0" fmla="*/ 797941 h 1188467"/>
                    <a:gd name="connsiteX1" fmla="*/ 715640 w 715640"/>
                    <a:gd name="connsiteY1" fmla="*/ 797941 h 1188467"/>
                    <a:gd name="connsiteX2" fmla="*/ 715640 w 715640"/>
                    <a:gd name="connsiteY2" fmla="*/ 830647 h 1188467"/>
                    <a:gd name="connsiteX3" fmla="*/ 687520 w 715640"/>
                    <a:gd name="connsiteY3" fmla="*/ 969927 h 1188467"/>
                    <a:gd name="connsiteX4" fmla="*/ 672302 w 715640"/>
                    <a:gd name="connsiteY4" fmla="*/ 997966 h 1188467"/>
                    <a:gd name="connsiteX5" fmla="*/ 654530 w 715640"/>
                    <a:gd name="connsiteY5" fmla="*/ 1030707 h 1188467"/>
                    <a:gd name="connsiteX6" fmla="*/ 357820 w 715640"/>
                    <a:gd name="connsiteY6" fmla="*/ 1188467 h 1188467"/>
                    <a:gd name="connsiteX7" fmla="*/ 357820 w 715640"/>
                    <a:gd name="connsiteY7" fmla="*/ 1188466 h 1188467"/>
                    <a:gd name="connsiteX8" fmla="*/ 61110 w 715640"/>
                    <a:gd name="connsiteY8" fmla="*/ 1030706 h 1188467"/>
                    <a:gd name="connsiteX9" fmla="*/ 43338 w 715640"/>
                    <a:gd name="connsiteY9" fmla="*/ 997966 h 1188467"/>
                    <a:gd name="connsiteX10" fmla="*/ 28120 w 715640"/>
                    <a:gd name="connsiteY10" fmla="*/ 969926 h 1188467"/>
                    <a:gd name="connsiteX11" fmla="*/ 0 w 715640"/>
                    <a:gd name="connsiteY11" fmla="*/ 830646 h 1188467"/>
                    <a:gd name="connsiteX12" fmla="*/ 0 w 715640"/>
                    <a:gd name="connsiteY12" fmla="*/ 521783 h 1188467"/>
                    <a:gd name="connsiteX13" fmla="*/ 715640 w 715640"/>
                    <a:gd name="connsiteY13" fmla="*/ 521783 h 1188467"/>
                    <a:gd name="connsiteX14" fmla="*/ 715640 w 715640"/>
                    <a:gd name="connsiteY14" fmla="*/ 721808 h 1188467"/>
                    <a:gd name="connsiteX15" fmla="*/ 0 w 715640"/>
                    <a:gd name="connsiteY15" fmla="*/ 721808 h 1188467"/>
                    <a:gd name="connsiteX16" fmla="*/ 19712 w 715640"/>
                    <a:gd name="connsiteY16" fmla="*/ 245625 h 1188467"/>
                    <a:gd name="connsiteX17" fmla="*/ 695928 w 715640"/>
                    <a:gd name="connsiteY17" fmla="*/ 245625 h 1188467"/>
                    <a:gd name="connsiteX18" fmla="*/ 708372 w 715640"/>
                    <a:gd name="connsiteY18" fmla="*/ 285709 h 1188467"/>
                    <a:gd name="connsiteX19" fmla="*/ 715640 w 715640"/>
                    <a:gd name="connsiteY19" fmla="*/ 357822 h 1188467"/>
                    <a:gd name="connsiteX20" fmla="*/ 715640 w 715640"/>
                    <a:gd name="connsiteY20" fmla="*/ 445650 h 1188467"/>
                    <a:gd name="connsiteX21" fmla="*/ 0 w 715640"/>
                    <a:gd name="connsiteY21" fmla="*/ 445650 h 1188467"/>
                    <a:gd name="connsiteX22" fmla="*/ 0 w 715640"/>
                    <a:gd name="connsiteY22" fmla="*/ 357822 h 1188467"/>
                    <a:gd name="connsiteX23" fmla="*/ 7268 w 715640"/>
                    <a:gd name="connsiteY23" fmla="*/ 285709 h 1188467"/>
                    <a:gd name="connsiteX24" fmla="*/ 357820 w 715640"/>
                    <a:gd name="connsiteY24" fmla="*/ 0 h 1188467"/>
                    <a:gd name="connsiteX25" fmla="*/ 687524 w 715640"/>
                    <a:gd name="connsiteY25" fmla="*/ 218541 h 1188467"/>
                    <a:gd name="connsiteX26" fmla="*/ 695930 w 715640"/>
                    <a:gd name="connsiteY26" fmla="*/ 245624 h 1188467"/>
                    <a:gd name="connsiteX27" fmla="*/ 19712 w 715640"/>
                    <a:gd name="connsiteY27" fmla="*/ 245624 h 1188467"/>
                    <a:gd name="connsiteX28" fmla="*/ 28120 w 715640"/>
                    <a:gd name="connsiteY28" fmla="*/ 218541 h 1188467"/>
                    <a:gd name="connsiteX29" fmla="*/ 357820 w 715640"/>
                    <a:gd name="connsiteY29" fmla="*/ 0 h 11884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715640" h="1188467">
                      <a:moveTo>
                        <a:pt x="0" y="797941"/>
                      </a:moveTo>
                      <a:lnTo>
                        <a:pt x="715640" y="797941"/>
                      </a:lnTo>
                      <a:lnTo>
                        <a:pt x="715640" y="830647"/>
                      </a:lnTo>
                      <a:cubicBezTo>
                        <a:pt x="715640" y="880052"/>
                        <a:pt x="705628" y="927118"/>
                        <a:pt x="687520" y="969927"/>
                      </a:cubicBezTo>
                      <a:lnTo>
                        <a:pt x="672302" y="997966"/>
                      </a:lnTo>
                      <a:lnTo>
                        <a:pt x="654530" y="1030707"/>
                      </a:lnTo>
                      <a:cubicBezTo>
                        <a:pt x="590228" y="1125888"/>
                        <a:pt x="481332" y="1188467"/>
                        <a:pt x="357820" y="1188467"/>
                      </a:cubicBezTo>
                      <a:lnTo>
                        <a:pt x="357820" y="1188466"/>
                      </a:lnTo>
                      <a:cubicBezTo>
                        <a:pt x="234308" y="1188466"/>
                        <a:pt x="125414" y="1125887"/>
                        <a:pt x="61110" y="1030706"/>
                      </a:cubicBezTo>
                      <a:lnTo>
                        <a:pt x="43338" y="997966"/>
                      </a:lnTo>
                      <a:lnTo>
                        <a:pt x="28120" y="969926"/>
                      </a:lnTo>
                      <a:cubicBezTo>
                        <a:pt x="10012" y="927117"/>
                        <a:pt x="0" y="880051"/>
                        <a:pt x="0" y="830646"/>
                      </a:cubicBezTo>
                      <a:close/>
                      <a:moveTo>
                        <a:pt x="0" y="521783"/>
                      </a:moveTo>
                      <a:lnTo>
                        <a:pt x="715640" y="521783"/>
                      </a:lnTo>
                      <a:lnTo>
                        <a:pt x="715640" y="721808"/>
                      </a:lnTo>
                      <a:lnTo>
                        <a:pt x="0" y="721808"/>
                      </a:lnTo>
                      <a:close/>
                      <a:moveTo>
                        <a:pt x="19712" y="245625"/>
                      </a:moveTo>
                      <a:lnTo>
                        <a:pt x="695928" y="245625"/>
                      </a:lnTo>
                      <a:lnTo>
                        <a:pt x="708372" y="285709"/>
                      </a:lnTo>
                      <a:cubicBezTo>
                        <a:pt x="713136" y="309002"/>
                        <a:pt x="715640" y="333120"/>
                        <a:pt x="715640" y="357822"/>
                      </a:cubicBezTo>
                      <a:lnTo>
                        <a:pt x="715640" y="445650"/>
                      </a:lnTo>
                      <a:lnTo>
                        <a:pt x="0" y="445650"/>
                      </a:lnTo>
                      <a:lnTo>
                        <a:pt x="0" y="357822"/>
                      </a:lnTo>
                      <a:cubicBezTo>
                        <a:pt x="0" y="333120"/>
                        <a:pt x="2504" y="309002"/>
                        <a:pt x="7268" y="285709"/>
                      </a:cubicBezTo>
                      <a:close/>
                      <a:moveTo>
                        <a:pt x="357820" y="0"/>
                      </a:moveTo>
                      <a:cubicBezTo>
                        <a:pt x="506036" y="0"/>
                        <a:pt x="633202" y="90114"/>
                        <a:pt x="687524" y="218541"/>
                      </a:cubicBezTo>
                      <a:lnTo>
                        <a:pt x="695930" y="245624"/>
                      </a:lnTo>
                      <a:lnTo>
                        <a:pt x="19712" y="245624"/>
                      </a:lnTo>
                      <a:lnTo>
                        <a:pt x="28120" y="218541"/>
                      </a:lnTo>
                      <a:cubicBezTo>
                        <a:pt x="82440" y="90114"/>
                        <a:pt x="209606" y="0"/>
                        <a:pt x="357820" y="0"/>
                      </a:cubicBezTo>
                      <a:close/>
                    </a:path>
                  </a:pathLst>
                </a:custGeom>
                <a:solidFill>
                  <a:srgbClr val="E69710"/>
                </a:solidFill>
                <a:ln>
                  <a:solidFill>
                    <a:srgbClr val="E697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/>
                </a:p>
              </p:txBody>
            </p:sp>
            <p:sp>
              <p:nvSpPr>
                <p:cNvPr id="306" name="空心弧 305">
                  <a:extLst>
                    <a:ext uri="{FF2B5EF4-FFF2-40B4-BE49-F238E27FC236}">
                      <a16:creationId xmlns:a16="http://schemas.microsoft.com/office/drawing/2014/main" xmlns="" id="{75816FE2-3FF1-48A6-88F3-F567006B4121}"/>
                    </a:ext>
                  </a:extLst>
                </p:cNvPr>
                <p:cNvSpPr/>
                <p:nvPr/>
              </p:nvSpPr>
              <p:spPr>
                <a:xfrm flipV="1">
                  <a:off x="19078452" y="1191949"/>
                  <a:ext cx="1014335" cy="1014335"/>
                </a:xfrm>
                <a:prstGeom prst="blockArc">
                  <a:avLst>
                    <a:gd name="adj1" fmla="val 10737277"/>
                    <a:gd name="adj2" fmla="val 336460"/>
                    <a:gd name="adj3" fmla="val 6858"/>
                  </a:avLst>
                </a:prstGeom>
                <a:solidFill>
                  <a:srgbClr val="17459A"/>
                </a:solidFill>
                <a:ln>
                  <a:solidFill>
                    <a:srgbClr val="E697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13" dirty="0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307" name="直接连接符 306">
                  <a:extLst>
                    <a:ext uri="{FF2B5EF4-FFF2-40B4-BE49-F238E27FC236}">
                      <a16:creationId xmlns:a16="http://schemas.microsoft.com/office/drawing/2014/main" xmlns="" id="{F9D96137-55A2-4FEA-8865-97FF3AFCDB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9565476" y="2169946"/>
                  <a:ext cx="0" cy="406400"/>
                </a:xfrm>
                <a:prstGeom prst="line">
                  <a:avLst/>
                </a:prstGeom>
                <a:ln w="15875">
                  <a:solidFill>
                    <a:srgbClr val="E6971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>
                  <a:extLst>
                    <a:ext uri="{FF2B5EF4-FFF2-40B4-BE49-F238E27FC236}">
                      <a16:creationId xmlns:a16="http://schemas.microsoft.com/office/drawing/2014/main" xmlns="" id="{41A03459-C2E6-476F-B623-7A5A6A5412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187355" y="2563646"/>
                  <a:ext cx="756085" cy="0"/>
                </a:xfrm>
                <a:prstGeom prst="line">
                  <a:avLst/>
                </a:prstGeom>
                <a:ln w="15875">
                  <a:solidFill>
                    <a:srgbClr val="E6971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69142FB-AEAC-4516-8F04-66806DBD990A}"/>
              </a:ext>
            </a:extLst>
          </p:cNvPr>
          <p:cNvGrpSpPr/>
          <p:nvPr/>
        </p:nvGrpSpPr>
        <p:grpSpPr>
          <a:xfrm>
            <a:off x="696678" y="1055138"/>
            <a:ext cx="6514050" cy="5505340"/>
            <a:chOff x="2359403" y="1288739"/>
            <a:chExt cx="6514050" cy="5505340"/>
          </a:xfrm>
        </p:grpSpPr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7F24D5B5-CE89-40D6-9DCA-66561088682D}"/>
                </a:ext>
              </a:extLst>
            </p:cNvPr>
            <p:cNvSpPr/>
            <p:nvPr/>
          </p:nvSpPr>
          <p:spPr>
            <a:xfrm>
              <a:off x="2676654" y="1288739"/>
              <a:ext cx="3938095" cy="668215"/>
            </a:xfrm>
            <a:custGeom>
              <a:avLst/>
              <a:gdLst>
                <a:gd name="connsiteX0" fmla="*/ 111371 w 3264064"/>
                <a:gd name="connsiteY0" fmla="*/ 0 h 668215"/>
                <a:gd name="connsiteX1" fmla="*/ 2653611 w 3264064"/>
                <a:gd name="connsiteY1" fmla="*/ 0 h 668215"/>
                <a:gd name="connsiteX2" fmla="*/ 2696962 w 3264064"/>
                <a:gd name="connsiteY2" fmla="*/ 8752 h 668215"/>
                <a:gd name="connsiteX3" fmla="*/ 2715821 w 3264064"/>
                <a:gd name="connsiteY3" fmla="*/ 21467 h 668215"/>
                <a:gd name="connsiteX4" fmla="*/ 2716860 w 3264064"/>
                <a:gd name="connsiteY4" fmla="*/ 20237 h 668215"/>
                <a:gd name="connsiteX5" fmla="*/ 2720646 w 3264064"/>
                <a:gd name="connsiteY5" fmla="*/ 24720 h 668215"/>
                <a:gd name="connsiteX6" fmla="*/ 2732362 w 3264064"/>
                <a:gd name="connsiteY6" fmla="*/ 32620 h 668215"/>
                <a:gd name="connsiteX7" fmla="*/ 2752342 w 3264064"/>
                <a:gd name="connsiteY7" fmla="*/ 62253 h 668215"/>
                <a:gd name="connsiteX8" fmla="*/ 3264064 w 3264064"/>
                <a:gd name="connsiteY8" fmla="*/ 668215 h 668215"/>
                <a:gd name="connsiteX9" fmla="*/ 2653611 w 3264064"/>
                <a:gd name="connsiteY9" fmla="*/ 668215 h 668215"/>
                <a:gd name="connsiteX10" fmla="*/ 2169655 w 3264064"/>
                <a:gd name="connsiteY10" fmla="*/ 668215 h 668215"/>
                <a:gd name="connsiteX11" fmla="*/ 111371 w 3264064"/>
                <a:gd name="connsiteY11" fmla="*/ 668215 h 668215"/>
                <a:gd name="connsiteX12" fmla="*/ 0 w 3264064"/>
                <a:gd name="connsiteY12" fmla="*/ 556844 h 668215"/>
                <a:gd name="connsiteX13" fmla="*/ 0 w 3264064"/>
                <a:gd name="connsiteY13" fmla="*/ 111371 h 668215"/>
                <a:gd name="connsiteX14" fmla="*/ 111371 w 3264064"/>
                <a:gd name="connsiteY14" fmla="*/ 0 h 668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64064" h="668215">
                  <a:moveTo>
                    <a:pt x="111371" y="0"/>
                  </a:moveTo>
                  <a:lnTo>
                    <a:pt x="2653611" y="0"/>
                  </a:lnTo>
                  <a:cubicBezTo>
                    <a:pt x="2668988" y="0"/>
                    <a:pt x="2683638" y="3117"/>
                    <a:pt x="2696962" y="8752"/>
                  </a:cubicBezTo>
                  <a:lnTo>
                    <a:pt x="2715821" y="21467"/>
                  </a:lnTo>
                  <a:lnTo>
                    <a:pt x="2716860" y="20237"/>
                  </a:lnTo>
                  <a:lnTo>
                    <a:pt x="2720646" y="24720"/>
                  </a:lnTo>
                  <a:lnTo>
                    <a:pt x="2732362" y="32620"/>
                  </a:lnTo>
                  <a:lnTo>
                    <a:pt x="2752342" y="62253"/>
                  </a:lnTo>
                  <a:lnTo>
                    <a:pt x="3264064" y="668215"/>
                  </a:lnTo>
                  <a:lnTo>
                    <a:pt x="2653611" y="668215"/>
                  </a:lnTo>
                  <a:lnTo>
                    <a:pt x="2169655" y="668215"/>
                  </a:lnTo>
                  <a:lnTo>
                    <a:pt x="111371" y="668215"/>
                  </a:lnTo>
                  <a:cubicBezTo>
                    <a:pt x="49862" y="668215"/>
                    <a:pt x="0" y="618353"/>
                    <a:pt x="0" y="556844"/>
                  </a:cubicBezTo>
                  <a:lnTo>
                    <a:pt x="0" y="111371"/>
                  </a:lnTo>
                  <a:cubicBezTo>
                    <a:pt x="0" y="49862"/>
                    <a:pt x="49862" y="0"/>
                    <a:pt x="111371" y="0"/>
                  </a:cubicBezTo>
                  <a:close/>
                </a:path>
              </a:pathLst>
            </a:custGeom>
            <a:solidFill>
              <a:srgbClr val="235E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83" name="矩形: 圆角 182">
              <a:extLst>
                <a:ext uri="{FF2B5EF4-FFF2-40B4-BE49-F238E27FC236}">
                  <a16:creationId xmlns:a16="http://schemas.microsoft.com/office/drawing/2014/main" xmlns="" id="{85351BC7-FAF8-451B-A87F-C61B2D8BD3D2}"/>
                </a:ext>
              </a:extLst>
            </p:cNvPr>
            <p:cNvSpPr/>
            <p:nvPr/>
          </p:nvSpPr>
          <p:spPr>
            <a:xfrm>
              <a:off x="2359403" y="1747836"/>
              <a:ext cx="6336982" cy="5046243"/>
            </a:xfrm>
            <a:prstGeom prst="roundRect">
              <a:avLst>
                <a:gd name="adj" fmla="val 4225"/>
              </a:avLst>
            </a:prstGeom>
            <a:solidFill>
              <a:schemeClr val="bg1"/>
            </a:solidFill>
            <a:ln>
              <a:noFill/>
            </a:ln>
            <a:effectLst>
              <a:outerShdw blurRad="165100" sx="102000" sy="102000" algn="ctr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矩形 183">
              <a:extLst>
                <a:ext uri="{FF2B5EF4-FFF2-40B4-BE49-F238E27FC236}">
                  <a16:creationId xmlns:a16="http://schemas.microsoft.com/office/drawing/2014/main" xmlns="" id="{DA26107E-6949-4C8C-B896-CB0E1FAFEBBC}"/>
                </a:ext>
              </a:extLst>
            </p:cNvPr>
            <p:cNvSpPr/>
            <p:nvPr/>
          </p:nvSpPr>
          <p:spPr>
            <a:xfrm>
              <a:off x="2777453" y="3080336"/>
              <a:ext cx="6096000" cy="334283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lnSpc>
                  <a:spcPct val="200000"/>
                </a:lnSpc>
                <a:buClr>
                  <a:srgbClr val="0C5BC2"/>
                </a:buClr>
                <a:buFont typeface="Wingdings" panose="05000000000000000000" pitchFamily="2" charset="2"/>
                <a:buChar char="Ø"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2019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福布斯中国名人榜第八名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rgbClr val="0C5BC2"/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智族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GQ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十年影响力人物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rgbClr val="0C5BC2"/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提名第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届香港电影金像奖最佳男主角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rgbClr val="0C5BC2"/>
                </a:buClr>
                <a:buFont typeface="Wingdings" panose="05000000000000000000" pitchFamily="2" charset="2"/>
                <a:buChar char="Ø"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提名第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39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届香港电影金像奖最佳新演员</a:t>
              </a:r>
              <a:endPara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  <a:p>
              <a:pPr marL="285750" indent="-285750">
                <a:lnSpc>
                  <a:spcPct val="200000"/>
                </a:lnSpc>
                <a:buClr>
                  <a:srgbClr val="0C5BC2"/>
                </a:buClr>
                <a:buFont typeface="Wingdings" panose="05000000000000000000" pitchFamily="2" charset="2"/>
                <a:buChar char="Ø"/>
              </a:pP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2019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爱奇艺尖叫之夜年度男歌手</a:t>
              </a:r>
              <a:b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</a:b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xmlns="" id="{768B0204-D353-49C6-BF15-96D7F2CA0381}"/>
                </a:ext>
              </a:extLst>
            </p:cNvPr>
            <p:cNvGrpSpPr/>
            <p:nvPr/>
          </p:nvGrpSpPr>
          <p:grpSpPr>
            <a:xfrm>
              <a:off x="2791882" y="2406478"/>
              <a:ext cx="3236858" cy="536224"/>
              <a:chOff x="900117" y="2532918"/>
              <a:chExt cx="3236858" cy="536224"/>
            </a:xfrm>
          </p:grpSpPr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xmlns="" id="{17334889-A638-441F-A84D-4F99E2149263}"/>
                  </a:ext>
                </a:extLst>
              </p:cNvPr>
              <p:cNvSpPr txBox="1"/>
              <p:nvPr/>
            </p:nvSpPr>
            <p:spPr>
              <a:xfrm>
                <a:off x="3046079" y="2792143"/>
                <a:ext cx="10908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i="1" dirty="0">
                    <a:solidFill>
                      <a:srgbClr val="0C5BC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最受欢迎男星</a:t>
                </a:r>
              </a:p>
            </p:txBody>
          </p:sp>
          <p:sp>
            <p:nvSpPr>
              <p:cNvPr id="190" name="文本框 189">
                <a:extLst>
                  <a:ext uri="{FF2B5EF4-FFF2-40B4-BE49-F238E27FC236}">
                    <a16:creationId xmlns:a16="http://schemas.microsoft.com/office/drawing/2014/main" xmlns="" id="{A3A5B2F7-D7C7-4C42-9A44-DBB664B511A4}"/>
                  </a:ext>
                </a:extLst>
              </p:cNvPr>
              <p:cNvSpPr txBox="1"/>
              <p:nvPr/>
            </p:nvSpPr>
            <p:spPr>
              <a:xfrm>
                <a:off x="900117" y="2532918"/>
                <a:ext cx="64245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dirty="0">
                    <a:solidFill>
                      <a:srgbClr val="0C5BC2"/>
                    </a:solidFill>
                    <a:latin typeface="联盟起艺卢帅正锐黑体" panose="02000509000000000000" pitchFamily="49" charset="-122"/>
                    <a:ea typeface="联盟起艺卢帅正锐黑体" panose="02000509000000000000" pitchFamily="49" charset="-122"/>
                    <a:cs typeface="阿里巴巴普惠体 B" panose="00020600040101010101" pitchFamily="18" charset="-122"/>
                  </a:rPr>
                  <a:t>易</a:t>
                </a:r>
                <a:endParaRPr lang="zh-CN" altLang="en-US" sz="2800" dirty="0">
                  <a:solidFill>
                    <a:srgbClr val="0C5BC2"/>
                  </a:solidFill>
                  <a:effectLst/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91" name="文本框 190">
                <a:extLst>
                  <a:ext uri="{FF2B5EF4-FFF2-40B4-BE49-F238E27FC236}">
                    <a16:creationId xmlns:a16="http://schemas.microsoft.com/office/drawing/2014/main" xmlns="" id="{D3813B64-64CF-4B4C-A26A-B0CD61728A7C}"/>
                  </a:ext>
                </a:extLst>
              </p:cNvPr>
              <p:cNvSpPr txBox="1"/>
              <p:nvPr/>
            </p:nvSpPr>
            <p:spPr>
              <a:xfrm>
                <a:off x="1393313" y="2532918"/>
                <a:ext cx="9460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zh-CN" altLang="en-US" sz="2800" dirty="0">
                    <a:solidFill>
                      <a:srgbClr val="0C5BC2"/>
                    </a:solidFill>
                    <a:latin typeface="联盟起艺卢帅正锐黑体" panose="02000509000000000000" pitchFamily="49" charset="-122"/>
                    <a:ea typeface="联盟起艺卢帅正锐黑体" panose="02000509000000000000" pitchFamily="49" charset="-122"/>
                    <a:cs typeface="阿里巴巴普惠体 B" panose="00020600040101010101" pitchFamily="18" charset="-122"/>
                  </a:rPr>
                  <a:t>烊</a:t>
                </a:r>
                <a:endParaRPr lang="zh-CN" altLang="en-US" sz="2800" dirty="0">
                  <a:solidFill>
                    <a:srgbClr val="0C5BC2"/>
                  </a:solidFill>
                  <a:effectLst/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92" name="文本框 191">
                <a:extLst>
                  <a:ext uri="{FF2B5EF4-FFF2-40B4-BE49-F238E27FC236}">
                    <a16:creationId xmlns:a16="http://schemas.microsoft.com/office/drawing/2014/main" xmlns="" id="{3D9C3950-9215-47AE-9B56-A748A211BCC2}"/>
                  </a:ext>
                </a:extLst>
              </p:cNvPr>
              <p:cNvSpPr txBox="1"/>
              <p:nvPr/>
            </p:nvSpPr>
            <p:spPr>
              <a:xfrm>
                <a:off x="1866996" y="2542450"/>
                <a:ext cx="94609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lang="zh-CN" altLang="en-US" sz="2800" dirty="0">
                    <a:solidFill>
                      <a:srgbClr val="0C5BC2"/>
                    </a:solidFill>
                    <a:latin typeface="联盟起艺卢帅正锐黑体" panose="02000509000000000000" pitchFamily="49" charset="-122"/>
                    <a:ea typeface="联盟起艺卢帅正锐黑体" panose="02000509000000000000" pitchFamily="49" charset="-122"/>
                    <a:cs typeface="阿里巴巴普惠体 B" panose="00020600040101010101" pitchFamily="18" charset="-122"/>
                  </a:rPr>
                  <a:t>千</a:t>
                </a:r>
                <a:endParaRPr lang="zh-CN" altLang="en-US" sz="2800" dirty="0">
                  <a:solidFill>
                    <a:srgbClr val="0C5BC2"/>
                  </a:solidFill>
                  <a:effectLst/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193" name="文本框 192">
                <a:extLst>
                  <a:ext uri="{FF2B5EF4-FFF2-40B4-BE49-F238E27FC236}">
                    <a16:creationId xmlns:a16="http://schemas.microsoft.com/office/drawing/2014/main" xmlns="" id="{EB1FF646-E4CB-46AF-A4BA-F0CE0BF9570B}"/>
                  </a:ext>
                </a:extLst>
              </p:cNvPr>
              <p:cNvSpPr txBox="1"/>
              <p:nvPr/>
            </p:nvSpPr>
            <p:spPr>
              <a:xfrm>
                <a:off x="2344500" y="2542450"/>
                <a:ext cx="6328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800" dirty="0">
                    <a:solidFill>
                      <a:srgbClr val="0C5BC2"/>
                    </a:solidFill>
                    <a:latin typeface="联盟起艺卢帅正锐黑体" panose="02000509000000000000" pitchFamily="49" charset="-122"/>
                    <a:ea typeface="联盟起艺卢帅正锐黑体" panose="02000509000000000000" pitchFamily="49" charset="-122"/>
                    <a:cs typeface="阿里巴巴普惠体 B" panose="00020600040101010101" pitchFamily="18" charset="-122"/>
                  </a:rPr>
                  <a:t>玺</a:t>
                </a:r>
                <a:endParaRPr lang="zh-CN" altLang="en-US" sz="2800" dirty="0">
                  <a:solidFill>
                    <a:srgbClr val="0C5BC2"/>
                  </a:solidFill>
                  <a:effectLst/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endParaRPr>
              </a:p>
            </p:txBody>
          </p:sp>
          <p:cxnSp>
            <p:nvCxnSpPr>
              <p:cNvPr id="194" name="直接连接符 193">
                <a:extLst>
                  <a:ext uri="{FF2B5EF4-FFF2-40B4-BE49-F238E27FC236}">
                    <a16:creationId xmlns:a16="http://schemas.microsoft.com/office/drawing/2014/main" xmlns="" id="{23A1CC91-ABBD-4C2C-A614-8984AB61B17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50284" y="2745114"/>
                <a:ext cx="91946" cy="248970"/>
              </a:xfrm>
              <a:prstGeom prst="line">
                <a:avLst/>
              </a:prstGeom>
              <a:ln>
                <a:solidFill>
                  <a:srgbClr val="0A99D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6" name="文本框 195">
              <a:extLst>
                <a:ext uri="{FF2B5EF4-FFF2-40B4-BE49-F238E27FC236}">
                  <a16:creationId xmlns:a16="http://schemas.microsoft.com/office/drawing/2014/main" xmlns="" id="{FDF36D10-A3CD-4D18-BB65-4852F51F567E}"/>
                </a:ext>
              </a:extLst>
            </p:cNvPr>
            <p:cNvSpPr txBox="1"/>
            <p:nvPr/>
          </p:nvSpPr>
          <p:spPr>
            <a:xfrm>
              <a:off x="2766482" y="1349613"/>
              <a:ext cx="31057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0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2020</a:t>
              </a:r>
              <a:r>
                <a:rPr lang="zh-CN" altLang="en-US" sz="20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最受欢迎男星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C66999D-B460-4157-8A0A-9053B7BCD54B}"/>
              </a:ext>
            </a:extLst>
          </p:cNvPr>
          <p:cNvGrpSpPr/>
          <p:nvPr/>
        </p:nvGrpSpPr>
        <p:grpSpPr>
          <a:xfrm>
            <a:off x="6235556" y="-469967"/>
            <a:ext cx="5871663" cy="7435253"/>
            <a:chOff x="1926506" y="-516957"/>
            <a:chExt cx="5871663" cy="7435253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xmlns="" id="{080D3DD9-B939-4FFD-99F7-DB8A6E03DA93}"/>
                </a:ext>
              </a:extLst>
            </p:cNvPr>
            <p:cNvSpPr/>
            <p:nvPr/>
          </p:nvSpPr>
          <p:spPr>
            <a:xfrm>
              <a:off x="2175415" y="281679"/>
              <a:ext cx="4274599" cy="6636617"/>
            </a:xfrm>
            <a:custGeom>
              <a:avLst/>
              <a:gdLst/>
              <a:ahLst/>
              <a:cxnLst/>
              <a:rect l="0" t="0" r="0" b="0"/>
              <a:pathLst>
                <a:path w="4191734" h="6507963">
                  <a:moveTo>
                    <a:pt x="2335462" y="13834"/>
                  </a:moveTo>
                  <a:cubicBezTo>
                    <a:pt x="2237694" y="30176"/>
                    <a:pt x="2148160" y="68309"/>
                    <a:pt x="2117621" y="106613"/>
                  </a:cubicBezTo>
                  <a:cubicBezTo>
                    <a:pt x="2098696" y="130351"/>
                    <a:pt x="2075323" y="144932"/>
                    <a:pt x="2056199" y="144932"/>
                  </a:cubicBezTo>
                  <a:cubicBezTo>
                    <a:pt x="2014055" y="144932"/>
                    <a:pt x="1856271" y="308969"/>
                    <a:pt x="1810496" y="400371"/>
                  </a:cubicBezTo>
                  <a:cubicBezTo>
                    <a:pt x="1802148" y="417042"/>
                    <a:pt x="1783569" y="453542"/>
                    <a:pt x="1769211" y="481482"/>
                  </a:cubicBezTo>
                  <a:cubicBezTo>
                    <a:pt x="1732200" y="553502"/>
                    <a:pt x="1734650" y="693158"/>
                    <a:pt x="1775004" y="811682"/>
                  </a:cubicBezTo>
                  <a:cubicBezTo>
                    <a:pt x="1803830" y="896350"/>
                    <a:pt x="1807550" y="901075"/>
                    <a:pt x="1853142" y="910930"/>
                  </a:cubicBezTo>
                  <a:cubicBezTo>
                    <a:pt x="1908339" y="922861"/>
                    <a:pt x="1919904" y="940017"/>
                    <a:pt x="1931779" y="1027582"/>
                  </a:cubicBezTo>
                  <a:cubicBezTo>
                    <a:pt x="1936516" y="1062507"/>
                    <a:pt x="1959224" y="1128230"/>
                    <a:pt x="1982241" y="1173632"/>
                  </a:cubicBezTo>
                  <a:cubicBezTo>
                    <a:pt x="2005259" y="1219034"/>
                    <a:pt x="2034207" y="1287615"/>
                    <a:pt x="2046571" y="1326032"/>
                  </a:cubicBezTo>
                  <a:cubicBezTo>
                    <a:pt x="2058935" y="1364449"/>
                    <a:pt x="2088405" y="1423497"/>
                    <a:pt x="2112059" y="1457249"/>
                  </a:cubicBezTo>
                  <a:cubicBezTo>
                    <a:pt x="2135714" y="1491000"/>
                    <a:pt x="2166713" y="1541442"/>
                    <a:pt x="2180946" y="1569341"/>
                  </a:cubicBezTo>
                  <a:cubicBezTo>
                    <a:pt x="2205577" y="1617621"/>
                    <a:pt x="2205737" y="1620786"/>
                    <a:pt x="2184266" y="1634975"/>
                  </a:cubicBezTo>
                  <a:cubicBezTo>
                    <a:pt x="2171859" y="1643174"/>
                    <a:pt x="2163716" y="1654353"/>
                    <a:pt x="2166170" y="1659819"/>
                  </a:cubicBezTo>
                  <a:cubicBezTo>
                    <a:pt x="2172504" y="1673926"/>
                    <a:pt x="1975497" y="1753669"/>
                    <a:pt x="1889803" y="1771684"/>
                  </a:cubicBezTo>
                  <a:cubicBezTo>
                    <a:pt x="1816134" y="1787171"/>
                    <a:pt x="1694654" y="1854497"/>
                    <a:pt x="1616390" y="1923214"/>
                  </a:cubicBezTo>
                  <a:cubicBezTo>
                    <a:pt x="1592162" y="1944487"/>
                    <a:pt x="1551766" y="2002387"/>
                    <a:pt x="1526622" y="2051881"/>
                  </a:cubicBezTo>
                  <a:cubicBezTo>
                    <a:pt x="1501478" y="2101375"/>
                    <a:pt x="1459401" y="2166300"/>
                    <a:pt x="1433119" y="2196158"/>
                  </a:cubicBezTo>
                  <a:cubicBezTo>
                    <a:pt x="1406837" y="2226016"/>
                    <a:pt x="1365520" y="2281054"/>
                    <a:pt x="1341302" y="2318464"/>
                  </a:cubicBezTo>
                  <a:cubicBezTo>
                    <a:pt x="1299715" y="2382706"/>
                    <a:pt x="1297700" y="2390837"/>
                    <a:pt x="1304996" y="2464932"/>
                  </a:cubicBezTo>
                  <a:cubicBezTo>
                    <a:pt x="1312248" y="2538563"/>
                    <a:pt x="1310982" y="2543819"/>
                    <a:pt x="1284400" y="2550490"/>
                  </a:cubicBezTo>
                  <a:cubicBezTo>
                    <a:pt x="1242682" y="2560960"/>
                    <a:pt x="1163921" y="2653579"/>
                    <a:pt x="1163921" y="2692166"/>
                  </a:cubicBezTo>
                  <a:cubicBezTo>
                    <a:pt x="1163921" y="2730255"/>
                    <a:pt x="1108919" y="2807523"/>
                    <a:pt x="1073893" y="2818640"/>
                  </a:cubicBezTo>
                  <a:cubicBezTo>
                    <a:pt x="1056331" y="2824214"/>
                    <a:pt x="1049621" y="2838159"/>
                    <a:pt x="1049621" y="2869082"/>
                  </a:cubicBezTo>
                  <a:cubicBezTo>
                    <a:pt x="1049621" y="2900991"/>
                    <a:pt x="1043035" y="2913911"/>
                    <a:pt x="1023628" y="2920070"/>
                  </a:cubicBezTo>
                  <a:cubicBezTo>
                    <a:pt x="996185" y="2928780"/>
                    <a:pt x="949672" y="2894687"/>
                    <a:pt x="785130" y="2745257"/>
                  </a:cubicBezTo>
                  <a:lnTo>
                    <a:pt x="704720" y="2672232"/>
                  </a:lnTo>
                  <a:lnTo>
                    <a:pt x="554876" y="2672232"/>
                  </a:lnTo>
                  <a:cubicBezTo>
                    <a:pt x="437174" y="2672232"/>
                    <a:pt x="401640" y="2676318"/>
                    <a:pt x="389221" y="2691282"/>
                  </a:cubicBezTo>
                  <a:cubicBezTo>
                    <a:pt x="371159" y="2713045"/>
                    <a:pt x="331081" y="2716579"/>
                    <a:pt x="319259" y="2697451"/>
                  </a:cubicBezTo>
                  <a:cubicBezTo>
                    <a:pt x="302753" y="2670743"/>
                    <a:pt x="207704" y="2632643"/>
                    <a:pt x="162767" y="2634720"/>
                  </a:cubicBezTo>
                  <a:cubicBezTo>
                    <a:pt x="104188" y="2637428"/>
                    <a:pt x="71721" y="2680242"/>
                    <a:pt x="71721" y="2754782"/>
                  </a:cubicBezTo>
                  <a:cubicBezTo>
                    <a:pt x="71721" y="2794599"/>
                    <a:pt x="63949" y="2814806"/>
                    <a:pt x="39971" y="2837332"/>
                  </a:cubicBezTo>
                  <a:cubicBezTo>
                    <a:pt x="1588" y="2873391"/>
                    <a:pt x="0" y="2899656"/>
                    <a:pt x="33621" y="2942397"/>
                  </a:cubicBezTo>
                  <a:cubicBezTo>
                    <a:pt x="47591" y="2960157"/>
                    <a:pt x="59021" y="2989713"/>
                    <a:pt x="59021" y="3008077"/>
                  </a:cubicBezTo>
                  <a:cubicBezTo>
                    <a:pt x="59021" y="3031171"/>
                    <a:pt x="79579" y="3062633"/>
                    <a:pt x="125696" y="3110118"/>
                  </a:cubicBezTo>
                  <a:cubicBezTo>
                    <a:pt x="196317" y="3182833"/>
                    <a:pt x="232625" y="3197684"/>
                    <a:pt x="373977" y="3211672"/>
                  </a:cubicBezTo>
                  <a:cubicBezTo>
                    <a:pt x="410995" y="3215335"/>
                    <a:pt x="458144" y="3227051"/>
                    <a:pt x="478752" y="3237708"/>
                  </a:cubicBezTo>
                  <a:cubicBezTo>
                    <a:pt x="515385" y="3256652"/>
                    <a:pt x="516080" y="3258847"/>
                    <a:pt x="509891" y="3336133"/>
                  </a:cubicBezTo>
                  <a:cubicBezTo>
                    <a:pt x="502673" y="3426262"/>
                    <a:pt x="505485" y="3432960"/>
                    <a:pt x="623951" y="3607828"/>
                  </a:cubicBezTo>
                  <a:cubicBezTo>
                    <a:pt x="707054" y="3730495"/>
                    <a:pt x="716632" y="3740621"/>
                    <a:pt x="744821" y="3735620"/>
                  </a:cubicBezTo>
                  <a:cubicBezTo>
                    <a:pt x="758824" y="3733136"/>
                    <a:pt x="764228" y="3713793"/>
                    <a:pt x="765218" y="3662611"/>
                  </a:cubicBezTo>
                  <a:lnTo>
                    <a:pt x="766566" y="3592982"/>
                  </a:lnTo>
                  <a:lnTo>
                    <a:pt x="825574" y="3601609"/>
                  </a:lnTo>
                  <a:cubicBezTo>
                    <a:pt x="858029" y="3606354"/>
                    <a:pt x="899602" y="3622051"/>
                    <a:pt x="917960" y="3636491"/>
                  </a:cubicBezTo>
                  <a:cubicBezTo>
                    <a:pt x="976710" y="3682704"/>
                    <a:pt x="1044942" y="3693561"/>
                    <a:pt x="1125234" y="3669472"/>
                  </a:cubicBezTo>
                  <a:cubicBezTo>
                    <a:pt x="1163974" y="3657849"/>
                    <a:pt x="1208340" y="3649328"/>
                    <a:pt x="1223825" y="3650535"/>
                  </a:cubicBezTo>
                  <a:cubicBezTo>
                    <a:pt x="1250354" y="3652604"/>
                    <a:pt x="1251218" y="3655770"/>
                    <a:pt x="1238788" y="3705406"/>
                  </a:cubicBezTo>
                  <a:cubicBezTo>
                    <a:pt x="1231533" y="3734378"/>
                    <a:pt x="1223227" y="3788012"/>
                    <a:pt x="1220329" y="3824592"/>
                  </a:cubicBezTo>
                  <a:cubicBezTo>
                    <a:pt x="1209696" y="3958809"/>
                    <a:pt x="1175355" y="4232020"/>
                    <a:pt x="1150470" y="4380382"/>
                  </a:cubicBezTo>
                  <a:cubicBezTo>
                    <a:pt x="1126723" y="4521958"/>
                    <a:pt x="1101822" y="4784699"/>
                    <a:pt x="1099173" y="4921634"/>
                  </a:cubicBezTo>
                  <a:cubicBezTo>
                    <a:pt x="1097632" y="5001325"/>
                    <a:pt x="1111205" y="5027378"/>
                    <a:pt x="1204380" y="5123565"/>
                  </a:cubicBezTo>
                  <a:cubicBezTo>
                    <a:pt x="1248485" y="5169095"/>
                    <a:pt x="1301716" y="5231505"/>
                    <a:pt x="1322671" y="5262254"/>
                  </a:cubicBezTo>
                  <a:lnTo>
                    <a:pt x="1360771" y="5318161"/>
                  </a:lnTo>
                  <a:lnTo>
                    <a:pt x="1360771" y="5871622"/>
                  </a:lnTo>
                  <a:cubicBezTo>
                    <a:pt x="1360771" y="6309842"/>
                    <a:pt x="1364372" y="6433710"/>
                    <a:pt x="1378064" y="6466522"/>
                  </a:cubicBezTo>
                  <a:lnTo>
                    <a:pt x="1395357" y="6507962"/>
                  </a:lnTo>
                  <a:lnTo>
                    <a:pt x="2248364" y="6488582"/>
                  </a:lnTo>
                  <a:lnTo>
                    <a:pt x="2264561" y="6399682"/>
                  </a:lnTo>
                  <a:cubicBezTo>
                    <a:pt x="2288305" y="6269365"/>
                    <a:pt x="2309203" y="6190132"/>
                    <a:pt x="2319832" y="6190132"/>
                  </a:cubicBezTo>
                  <a:cubicBezTo>
                    <a:pt x="2324979" y="6190132"/>
                    <a:pt x="2338559" y="6242995"/>
                    <a:pt x="2350010" y="6307607"/>
                  </a:cubicBezTo>
                  <a:cubicBezTo>
                    <a:pt x="2361461" y="6372219"/>
                    <a:pt x="2375160" y="6439370"/>
                    <a:pt x="2380452" y="6456832"/>
                  </a:cubicBezTo>
                  <a:lnTo>
                    <a:pt x="2390074" y="6488582"/>
                  </a:lnTo>
                  <a:lnTo>
                    <a:pt x="2807675" y="6498285"/>
                  </a:lnTo>
                  <a:cubicBezTo>
                    <a:pt x="3171724" y="6506744"/>
                    <a:pt x="3227997" y="6505527"/>
                    <a:pt x="3246491" y="6488790"/>
                  </a:cubicBezTo>
                  <a:cubicBezTo>
                    <a:pt x="3269425" y="6468035"/>
                    <a:pt x="3275086" y="6381651"/>
                    <a:pt x="3292693" y="5783732"/>
                  </a:cubicBezTo>
                  <a:cubicBezTo>
                    <a:pt x="3303302" y="5423488"/>
                    <a:pt x="3315675" y="5270312"/>
                    <a:pt x="3337492" y="5229159"/>
                  </a:cubicBezTo>
                  <a:cubicBezTo>
                    <a:pt x="3349057" y="5207344"/>
                    <a:pt x="3380491" y="5186833"/>
                    <a:pt x="3433684" y="5166393"/>
                  </a:cubicBezTo>
                  <a:cubicBezTo>
                    <a:pt x="3477141" y="5149695"/>
                    <a:pt x="3520130" y="5136032"/>
                    <a:pt x="3529215" y="5136032"/>
                  </a:cubicBezTo>
                  <a:cubicBezTo>
                    <a:pt x="3557899" y="5136032"/>
                    <a:pt x="3642853" y="5057114"/>
                    <a:pt x="3661049" y="5013565"/>
                  </a:cubicBezTo>
                  <a:cubicBezTo>
                    <a:pt x="3672297" y="4986644"/>
                    <a:pt x="3676456" y="4943327"/>
                    <a:pt x="3672724" y="4891965"/>
                  </a:cubicBezTo>
                  <a:cubicBezTo>
                    <a:pt x="3669536" y="4848084"/>
                    <a:pt x="3672268" y="4786465"/>
                    <a:pt x="3678795" y="4755032"/>
                  </a:cubicBezTo>
                  <a:cubicBezTo>
                    <a:pt x="3685323" y="4723599"/>
                    <a:pt x="3696523" y="4569295"/>
                    <a:pt x="3703685" y="4412132"/>
                  </a:cubicBezTo>
                  <a:cubicBezTo>
                    <a:pt x="3710847" y="4254970"/>
                    <a:pt x="3722806" y="4099298"/>
                    <a:pt x="3730261" y="4066195"/>
                  </a:cubicBezTo>
                  <a:lnTo>
                    <a:pt x="3743814" y="4006007"/>
                  </a:lnTo>
                  <a:lnTo>
                    <a:pt x="3780387" y="4024920"/>
                  </a:lnTo>
                  <a:cubicBezTo>
                    <a:pt x="3835738" y="4053543"/>
                    <a:pt x="3867370" y="4048024"/>
                    <a:pt x="3913741" y="4001652"/>
                  </a:cubicBezTo>
                  <a:cubicBezTo>
                    <a:pt x="3936939" y="3978453"/>
                    <a:pt x="3976439" y="3943823"/>
                    <a:pt x="4001517" y="3924695"/>
                  </a:cubicBezTo>
                  <a:cubicBezTo>
                    <a:pt x="4055331" y="3883648"/>
                    <a:pt x="4081780" y="3826783"/>
                    <a:pt x="4089493" y="3735548"/>
                  </a:cubicBezTo>
                  <a:cubicBezTo>
                    <a:pt x="4092579" y="3699047"/>
                    <a:pt x="4105435" y="3653625"/>
                    <a:pt x="4118063" y="3634612"/>
                  </a:cubicBezTo>
                  <a:cubicBezTo>
                    <a:pt x="4140475" y="3600866"/>
                    <a:pt x="4140356" y="3599141"/>
                    <a:pt x="4113104" y="3562280"/>
                  </a:cubicBezTo>
                  <a:cubicBezTo>
                    <a:pt x="4079665" y="3517051"/>
                    <a:pt x="4085490" y="3495179"/>
                    <a:pt x="4136061" y="3476091"/>
                  </a:cubicBezTo>
                  <a:cubicBezTo>
                    <a:pt x="4166886" y="3464456"/>
                    <a:pt x="4173821" y="3454522"/>
                    <a:pt x="4173821" y="3422004"/>
                  </a:cubicBezTo>
                  <a:cubicBezTo>
                    <a:pt x="4173821" y="3400096"/>
                    <a:pt x="4165102" y="3365309"/>
                    <a:pt x="4154445" y="3344701"/>
                  </a:cubicBezTo>
                  <a:cubicBezTo>
                    <a:pt x="4143788" y="3324093"/>
                    <a:pt x="4140729" y="3307232"/>
                    <a:pt x="4147648" y="3307232"/>
                  </a:cubicBezTo>
                  <a:cubicBezTo>
                    <a:pt x="4190583" y="3307232"/>
                    <a:pt x="4191733" y="3191547"/>
                    <a:pt x="4149250" y="3145948"/>
                  </a:cubicBezTo>
                  <a:cubicBezTo>
                    <a:pt x="4135285" y="3130958"/>
                    <a:pt x="4124900" y="3094166"/>
                    <a:pt x="4121157" y="3046424"/>
                  </a:cubicBezTo>
                  <a:cubicBezTo>
                    <a:pt x="4106682" y="2861780"/>
                    <a:pt x="4068829" y="2749836"/>
                    <a:pt x="4012129" y="2724002"/>
                  </a:cubicBezTo>
                  <a:cubicBezTo>
                    <a:pt x="3979622" y="2709191"/>
                    <a:pt x="3976939" y="2685765"/>
                    <a:pt x="3995883" y="2582175"/>
                  </a:cubicBezTo>
                  <a:cubicBezTo>
                    <a:pt x="4022491" y="2436685"/>
                    <a:pt x="4004952" y="2317060"/>
                    <a:pt x="3938462" y="2190529"/>
                  </a:cubicBezTo>
                  <a:cubicBezTo>
                    <a:pt x="3911077" y="2138416"/>
                    <a:pt x="3867495" y="2079333"/>
                    <a:pt x="3836615" y="2052458"/>
                  </a:cubicBezTo>
                  <a:cubicBezTo>
                    <a:pt x="3786843" y="2009142"/>
                    <a:pt x="3424713" y="1786175"/>
                    <a:pt x="3368083" y="1763979"/>
                  </a:cubicBezTo>
                  <a:cubicBezTo>
                    <a:pt x="3354505" y="1758657"/>
                    <a:pt x="3307974" y="1724254"/>
                    <a:pt x="3264682" y="1687528"/>
                  </a:cubicBezTo>
                  <a:cubicBezTo>
                    <a:pt x="3221390" y="1650802"/>
                    <a:pt x="3168771" y="1616977"/>
                    <a:pt x="3147752" y="1612360"/>
                  </a:cubicBezTo>
                  <a:cubicBezTo>
                    <a:pt x="3115555" y="1605288"/>
                    <a:pt x="3102239" y="1589005"/>
                    <a:pt x="3063233" y="1509012"/>
                  </a:cubicBezTo>
                  <a:cubicBezTo>
                    <a:pt x="3024671" y="1429931"/>
                    <a:pt x="3010823" y="1412838"/>
                    <a:pt x="2980389" y="1406751"/>
                  </a:cubicBezTo>
                  <a:cubicBezTo>
                    <a:pt x="2935850" y="1397843"/>
                    <a:pt x="2908570" y="1347338"/>
                    <a:pt x="2897255" y="1252843"/>
                  </a:cubicBezTo>
                  <a:cubicBezTo>
                    <a:pt x="2887583" y="1172061"/>
                    <a:pt x="2915537" y="1093682"/>
                    <a:pt x="2970275" y="1048111"/>
                  </a:cubicBezTo>
                  <a:cubicBezTo>
                    <a:pt x="3011239" y="1014007"/>
                    <a:pt x="3033446" y="954514"/>
                    <a:pt x="3054064" y="823637"/>
                  </a:cubicBezTo>
                  <a:cubicBezTo>
                    <a:pt x="3061831" y="774333"/>
                    <a:pt x="3076924" y="713080"/>
                    <a:pt x="3087604" y="687520"/>
                  </a:cubicBezTo>
                  <a:cubicBezTo>
                    <a:pt x="3120083" y="609786"/>
                    <a:pt x="3112636" y="497714"/>
                    <a:pt x="3067471" y="384533"/>
                  </a:cubicBezTo>
                  <a:cubicBezTo>
                    <a:pt x="3042232" y="321286"/>
                    <a:pt x="3019254" y="282672"/>
                    <a:pt x="3003971" y="277822"/>
                  </a:cubicBezTo>
                  <a:cubicBezTo>
                    <a:pt x="2990798" y="273641"/>
                    <a:pt x="2980021" y="263831"/>
                    <a:pt x="2980021" y="256022"/>
                  </a:cubicBezTo>
                  <a:cubicBezTo>
                    <a:pt x="2980021" y="223612"/>
                    <a:pt x="2822136" y="96347"/>
                    <a:pt x="2746078" y="67449"/>
                  </a:cubicBezTo>
                  <a:cubicBezTo>
                    <a:pt x="2703614" y="51316"/>
                    <a:pt x="2666299" y="36431"/>
                    <a:pt x="2663156" y="34374"/>
                  </a:cubicBezTo>
                  <a:cubicBezTo>
                    <a:pt x="2660013" y="32316"/>
                    <a:pt x="2642391" y="30632"/>
                    <a:pt x="2623998" y="30632"/>
                  </a:cubicBezTo>
                  <a:cubicBezTo>
                    <a:pt x="2605604" y="30632"/>
                    <a:pt x="2583411" y="23488"/>
                    <a:pt x="2574681" y="14757"/>
                  </a:cubicBezTo>
                  <a:cubicBezTo>
                    <a:pt x="2560474" y="549"/>
                    <a:pt x="2418225" y="0"/>
                    <a:pt x="2335462" y="13834"/>
                  </a:cubicBezTo>
                  <a:close/>
                </a:path>
              </a:pathLst>
            </a:custGeom>
            <a:solidFill>
              <a:schemeClr val="bg1"/>
            </a:solidFill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1" name="图片 180">
              <a:extLst>
                <a:ext uri="{FF2B5EF4-FFF2-40B4-BE49-F238E27FC236}">
                  <a16:creationId xmlns:a16="http://schemas.microsoft.com/office/drawing/2014/main" xmlns="" id="{C822C240-D83B-4E2D-9084-C2933BC411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9766" l="5469" r="89844">
                          <a14:foregroundMark x1="20020" y1="52578" x2="11328" y2="49922"/>
                          <a14:foregroundMark x1="11328" y1="49922" x2="10840" y2="54297"/>
                          <a14:foregroundMark x1="5664" y1="50703" x2="5664" y2="50703"/>
                          <a14:foregroundMark x1="20020" y1="57578" x2="25586" y2="59062"/>
                          <a14:foregroundMark x1="56641" y1="77734" x2="55664" y2="88047"/>
                          <a14:foregroundMark x1="37793" y1="81250" x2="37305" y2="91563"/>
                          <a14:foregroundMark x1="57910" y1="89141" x2="57520" y2="98125"/>
                          <a14:foregroundMark x1="37793" y1="97266" x2="37500" y2="99766"/>
                          <a14:backgroundMark x1="37109" y1="24297" x2="37109" y2="24297"/>
                          <a14:backgroundMark x1="37402" y1="23984" x2="37402" y2="23984"/>
                          <a14:backgroundMark x1="35156" y1="22031" x2="35156" y2="22031"/>
                          <a14:backgroundMark x1="40918" y1="13125" x2="40918" y2="13125"/>
                          <a14:backgroundMark x1="50488" y1="12344" x2="50488" y2="12344"/>
                          <a14:backgroundMark x1="55566" y1="15313" x2="55566" y2="15313"/>
                          <a14:backgroundMark x1="40332" y1="13359" x2="40332" y2="133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6506" y="-516957"/>
              <a:ext cx="5871663" cy="7339580"/>
            </a:xfrm>
            <a:prstGeom prst="rect">
              <a:avLst/>
            </a:prstGeom>
            <a:effectLst/>
          </p:spPr>
        </p:pic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52F7FF46-0DA6-4B0A-96AF-EE78A827CFD7}"/>
              </a:ext>
            </a:extLst>
          </p:cNvPr>
          <p:cNvGrpSpPr/>
          <p:nvPr/>
        </p:nvGrpSpPr>
        <p:grpSpPr>
          <a:xfrm>
            <a:off x="5496095" y="2522180"/>
            <a:ext cx="878131" cy="609696"/>
            <a:chOff x="4726937" y="951188"/>
            <a:chExt cx="2482961" cy="1723946"/>
          </a:xfrm>
          <a:solidFill>
            <a:srgbClr val="FECC3B"/>
          </a:solidFill>
        </p:grpSpPr>
        <p:sp>
          <p:nvSpPr>
            <p:cNvPr id="200" name="星形: 四角 23">
              <a:extLst>
                <a:ext uri="{FF2B5EF4-FFF2-40B4-BE49-F238E27FC236}">
                  <a16:creationId xmlns:a16="http://schemas.microsoft.com/office/drawing/2014/main" xmlns="" id="{03D7A610-3234-4AD6-AA79-BCD9AC2A73F3}"/>
                </a:ext>
              </a:extLst>
            </p:cNvPr>
            <p:cNvSpPr/>
            <p:nvPr/>
          </p:nvSpPr>
          <p:spPr>
            <a:xfrm>
              <a:off x="5975355" y="1276107"/>
              <a:ext cx="754170" cy="754170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1" name="星形: 四角 23">
              <a:extLst>
                <a:ext uri="{FF2B5EF4-FFF2-40B4-BE49-F238E27FC236}">
                  <a16:creationId xmlns:a16="http://schemas.microsoft.com/office/drawing/2014/main" xmlns="" id="{38226950-014B-49E8-9F3F-264B1B55026F}"/>
                </a:ext>
              </a:extLst>
            </p:cNvPr>
            <p:cNvSpPr/>
            <p:nvPr/>
          </p:nvSpPr>
          <p:spPr>
            <a:xfrm>
              <a:off x="6739997" y="951188"/>
              <a:ext cx="469901" cy="469901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星形: 四角 23">
              <a:extLst>
                <a:ext uri="{FF2B5EF4-FFF2-40B4-BE49-F238E27FC236}">
                  <a16:creationId xmlns:a16="http://schemas.microsoft.com/office/drawing/2014/main" xmlns="" id="{ADC42597-8259-4BCD-951C-5079AC751620}"/>
                </a:ext>
              </a:extLst>
            </p:cNvPr>
            <p:cNvSpPr/>
            <p:nvPr/>
          </p:nvSpPr>
          <p:spPr>
            <a:xfrm>
              <a:off x="4726937" y="2205232"/>
              <a:ext cx="469902" cy="469902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666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1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697F5DAD-5D68-4B1F-A541-EB914F459A56}"/>
              </a:ext>
            </a:extLst>
          </p:cNvPr>
          <p:cNvSpPr txBox="1"/>
          <p:nvPr/>
        </p:nvSpPr>
        <p:spPr>
          <a:xfrm>
            <a:off x="1753456" y="1346742"/>
            <a:ext cx="86270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rgbClr val="351A82">
                    <a:alpha val="59000"/>
                  </a:srgbClr>
                </a:solidFill>
                <a:latin typeface="Arial Black" panose="020B0A04020102020204" pitchFamily="34" charset="0"/>
              </a:rPr>
              <a:t>DAWEN PPT</a:t>
            </a:r>
            <a:endParaRPr lang="zh-CN" altLang="en-US" sz="9600" dirty="0">
              <a:solidFill>
                <a:srgbClr val="351A82">
                  <a:alpha val="59000"/>
                </a:srgbClr>
              </a:solidFill>
              <a:latin typeface="Arial Black" panose="020B0A04020102020204" pitchFamily="34" charset="0"/>
            </a:endParaRPr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xmlns="" id="{A65C9868-72A8-4184-A779-EDD89361A954}"/>
              </a:ext>
            </a:extLst>
          </p:cNvPr>
          <p:cNvSpPr/>
          <p:nvPr/>
        </p:nvSpPr>
        <p:spPr>
          <a:xfrm>
            <a:off x="9617198" y="384262"/>
            <a:ext cx="1957178" cy="1339840"/>
          </a:xfrm>
          <a:custGeom>
            <a:avLst/>
            <a:gdLst>
              <a:gd name="connsiteX0" fmla="*/ 936481 w 1957178"/>
              <a:gd name="connsiteY0" fmla="*/ 0 h 1339840"/>
              <a:gd name="connsiteX1" fmla="*/ 1243231 w 1957178"/>
              <a:gd name="connsiteY1" fmla="*/ 93699 h 1339840"/>
              <a:gd name="connsiteX2" fmla="*/ 1313785 w 1957178"/>
              <a:gd name="connsiteY2" fmla="*/ 151911 h 1339840"/>
              <a:gd name="connsiteX3" fmla="*/ 1408538 w 1957178"/>
              <a:gd name="connsiteY3" fmla="*/ 142359 h 1339840"/>
              <a:gd name="connsiteX4" fmla="*/ 1957178 w 1957178"/>
              <a:gd name="connsiteY4" fmla="*/ 690999 h 1339840"/>
              <a:gd name="connsiteX5" fmla="*/ 1408538 w 1957178"/>
              <a:gd name="connsiteY5" fmla="*/ 1239639 h 1339840"/>
              <a:gd name="connsiteX6" fmla="*/ 1297968 w 1957178"/>
              <a:gd name="connsiteY6" fmla="*/ 1228493 h 1339840"/>
              <a:gd name="connsiteX7" fmla="*/ 1249032 w 1957178"/>
              <a:gd name="connsiteY7" fmla="*/ 1213302 h 1339840"/>
              <a:gd name="connsiteX8" fmla="*/ 1242543 w 1957178"/>
              <a:gd name="connsiteY8" fmla="*/ 1221167 h 1339840"/>
              <a:gd name="connsiteX9" fmla="*/ 956042 w 1957178"/>
              <a:gd name="connsiteY9" fmla="*/ 1339840 h 1339840"/>
              <a:gd name="connsiteX10" fmla="*/ 798330 w 1957178"/>
              <a:gd name="connsiteY10" fmla="*/ 1307999 h 1339840"/>
              <a:gd name="connsiteX11" fmla="*/ 753293 w 1957178"/>
              <a:gd name="connsiteY11" fmla="*/ 1283554 h 1339840"/>
              <a:gd name="connsiteX12" fmla="*/ 659210 w 1957178"/>
              <a:gd name="connsiteY12" fmla="*/ 1312759 h 1339840"/>
              <a:gd name="connsiteX13" fmla="*/ 548640 w 1957178"/>
              <a:gd name="connsiteY13" fmla="*/ 1323905 h 1339840"/>
              <a:gd name="connsiteX14" fmla="*/ 0 w 1957178"/>
              <a:gd name="connsiteY14" fmla="*/ 775265 h 1339840"/>
              <a:gd name="connsiteX15" fmla="*/ 438070 w 1957178"/>
              <a:gd name="connsiteY15" fmla="*/ 237771 h 1339840"/>
              <a:gd name="connsiteX16" fmla="*/ 489190 w 1957178"/>
              <a:gd name="connsiteY16" fmla="*/ 232618 h 1339840"/>
              <a:gd name="connsiteX17" fmla="*/ 548534 w 1957178"/>
              <a:gd name="connsiteY17" fmla="*/ 160693 h 1339840"/>
              <a:gd name="connsiteX18" fmla="*/ 936481 w 1957178"/>
              <a:gd name="connsiteY18" fmla="*/ 0 h 133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57178" h="1339840">
                <a:moveTo>
                  <a:pt x="936481" y="0"/>
                </a:moveTo>
                <a:cubicBezTo>
                  <a:pt x="1050108" y="0"/>
                  <a:pt x="1155668" y="34542"/>
                  <a:pt x="1243231" y="93699"/>
                </a:cubicBezTo>
                <a:lnTo>
                  <a:pt x="1313785" y="151911"/>
                </a:lnTo>
                <a:lnTo>
                  <a:pt x="1408538" y="142359"/>
                </a:lnTo>
                <a:cubicBezTo>
                  <a:pt x="1711544" y="142359"/>
                  <a:pt x="1957178" y="387993"/>
                  <a:pt x="1957178" y="690999"/>
                </a:cubicBezTo>
                <a:cubicBezTo>
                  <a:pt x="1957178" y="994005"/>
                  <a:pt x="1711544" y="1239639"/>
                  <a:pt x="1408538" y="1239639"/>
                </a:cubicBezTo>
                <a:cubicBezTo>
                  <a:pt x="1370662" y="1239639"/>
                  <a:pt x="1333683" y="1235801"/>
                  <a:pt x="1297968" y="1228493"/>
                </a:cubicBezTo>
                <a:lnTo>
                  <a:pt x="1249032" y="1213302"/>
                </a:lnTo>
                <a:lnTo>
                  <a:pt x="1242543" y="1221167"/>
                </a:lnTo>
                <a:cubicBezTo>
                  <a:pt x="1169221" y="1294489"/>
                  <a:pt x="1067928" y="1339840"/>
                  <a:pt x="956042" y="1339840"/>
                </a:cubicBezTo>
                <a:cubicBezTo>
                  <a:pt x="900099" y="1339840"/>
                  <a:pt x="846805" y="1328502"/>
                  <a:pt x="798330" y="1307999"/>
                </a:cubicBezTo>
                <a:lnTo>
                  <a:pt x="753293" y="1283554"/>
                </a:lnTo>
                <a:lnTo>
                  <a:pt x="659210" y="1312759"/>
                </a:lnTo>
                <a:cubicBezTo>
                  <a:pt x="623495" y="1320067"/>
                  <a:pt x="586516" y="1323905"/>
                  <a:pt x="548640" y="1323905"/>
                </a:cubicBezTo>
                <a:cubicBezTo>
                  <a:pt x="245634" y="1323905"/>
                  <a:pt x="0" y="1078271"/>
                  <a:pt x="0" y="775265"/>
                </a:cubicBezTo>
                <a:cubicBezTo>
                  <a:pt x="0" y="510135"/>
                  <a:pt x="188063" y="288930"/>
                  <a:pt x="438070" y="237771"/>
                </a:cubicBezTo>
                <a:lnTo>
                  <a:pt x="489190" y="232618"/>
                </a:lnTo>
                <a:lnTo>
                  <a:pt x="548534" y="160693"/>
                </a:lnTo>
                <a:cubicBezTo>
                  <a:pt x="647818" y="61408"/>
                  <a:pt x="784978" y="0"/>
                  <a:pt x="936481" y="0"/>
                </a:cubicBezTo>
                <a:close/>
              </a:path>
            </a:pathLst>
          </a:custGeom>
          <a:gradFill>
            <a:gsLst>
              <a:gs pos="0">
                <a:srgbClr val="3B2195"/>
              </a:gs>
              <a:gs pos="100000">
                <a:srgbClr val="3B2195">
                  <a:alpha val="0"/>
                </a:srgbClr>
              </a:gs>
            </a:gsLst>
            <a:lin ang="5400000" scaled="1"/>
          </a:gradFill>
          <a:ln>
            <a:noFill/>
          </a:ln>
          <a:scene3d>
            <a:camera prst="orthographicFront">
              <a:rot lat="1500000" lon="27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9A51288-032C-450D-9F55-823775913E0B}"/>
              </a:ext>
            </a:extLst>
          </p:cNvPr>
          <p:cNvGrpSpPr/>
          <p:nvPr/>
        </p:nvGrpSpPr>
        <p:grpSpPr>
          <a:xfrm>
            <a:off x="3653146" y="3458028"/>
            <a:ext cx="5562039" cy="5848097"/>
            <a:chOff x="3302141" y="3371261"/>
            <a:chExt cx="3416960" cy="3592695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79E0B272-7D69-464F-AA7A-4A76E15D0FE7}"/>
                </a:ext>
              </a:extLst>
            </p:cNvPr>
            <p:cNvSpPr/>
            <p:nvPr/>
          </p:nvSpPr>
          <p:spPr>
            <a:xfrm>
              <a:off x="3302141" y="3576590"/>
              <a:ext cx="3387366" cy="3387366"/>
            </a:xfrm>
            <a:prstGeom prst="roundRect">
              <a:avLst>
                <a:gd name="adj" fmla="val 8327"/>
              </a:avLst>
            </a:prstGeom>
            <a:solidFill>
              <a:srgbClr val="321C82"/>
            </a:solidFill>
            <a:ln>
              <a:noFill/>
            </a:ln>
            <a:effectLst/>
            <a:scene3d>
              <a:camera prst="isometricTopUp">
                <a:rot lat="19208655" lon="18204191" rev="4025410"/>
              </a:camera>
              <a:lightRig rig="flat" dir="t"/>
            </a:scene3d>
            <a:sp3d extrusionH="254000" prstMaterial="matte">
              <a:extrusionClr>
                <a:srgbClr val="291370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xmlns="" id="{45F50409-92CD-4B0C-82F1-C7B4B4E2F3FD}"/>
                </a:ext>
              </a:extLst>
            </p:cNvPr>
            <p:cNvSpPr/>
            <p:nvPr/>
          </p:nvSpPr>
          <p:spPr>
            <a:xfrm>
              <a:off x="3331735" y="3371261"/>
              <a:ext cx="3387366" cy="3387366"/>
            </a:xfrm>
            <a:prstGeom prst="roundRect">
              <a:avLst>
                <a:gd name="adj" fmla="val 8327"/>
              </a:avLst>
            </a:prstGeom>
            <a:solidFill>
              <a:srgbClr val="1F0C55"/>
            </a:solidFill>
            <a:ln>
              <a:noFill/>
            </a:ln>
            <a:effectLst/>
            <a:scene3d>
              <a:camera prst="isometricTopUp">
                <a:rot lat="19208655" lon="18204191" rev="4025410"/>
              </a:camera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8D16D233-6F86-412F-A2A5-02A579B122D5}"/>
              </a:ext>
            </a:extLst>
          </p:cNvPr>
          <p:cNvGrpSpPr/>
          <p:nvPr/>
        </p:nvGrpSpPr>
        <p:grpSpPr>
          <a:xfrm>
            <a:off x="4455242" y="4438943"/>
            <a:ext cx="3909674" cy="3662106"/>
            <a:chOff x="5710951" y="1423075"/>
            <a:chExt cx="5999970" cy="5620040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8A020835-3C8B-47B4-A5A1-616C8664D4DE}"/>
                </a:ext>
              </a:extLst>
            </p:cNvPr>
            <p:cNvGrpSpPr/>
            <p:nvPr/>
          </p:nvGrpSpPr>
          <p:grpSpPr>
            <a:xfrm>
              <a:off x="9806290" y="1423075"/>
              <a:ext cx="1904631" cy="4011850"/>
              <a:chOff x="8189009" y="988069"/>
              <a:chExt cx="2837403" cy="5976610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xmlns="" id="{8556C4B2-95DE-4A7D-BAA5-35907E34C272}"/>
                  </a:ext>
                </a:extLst>
              </p:cNvPr>
              <p:cNvSpPr/>
              <p:nvPr/>
            </p:nvSpPr>
            <p:spPr>
              <a:xfrm>
                <a:off x="8777081" y="988069"/>
                <a:ext cx="1661259" cy="166126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F71A5"/>
                  </a:gs>
                  <a:gs pos="0">
                    <a:srgbClr val="FF71A5"/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isometricTopUp">
                  <a:rot lat="19208655" lon="18204191" rev="4025410"/>
                </a:camera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7A94AC7B-35CA-4179-99A1-F4AD18EE4CDF}"/>
                  </a:ext>
                </a:extLst>
              </p:cNvPr>
              <p:cNvGrpSpPr/>
              <p:nvPr/>
            </p:nvGrpSpPr>
            <p:grpSpPr>
              <a:xfrm>
                <a:off x="8189009" y="1828226"/>
                <a:ext cx="2837403" cy="5136453"/>
                <a:chOff x="10042470" y="1788513"/>
                <a:chExt cx="2262950" cy="3597486"/>
              </a:xfrm>
            </p:grpSpPr>
            <p:sp>
              <p:nvSpPr>
                <p:cNvPr id="7" name="矩形 6">
                  <a:extLst>
                    <a:ext uri="{FF2B5EF4-FFF2-40B4-BE49-F238E27FC236}">
                      <a16:creationId xmlns:a16="http://schemas.microsoft.com/office/drawing/2014/main" xmlns="" id="{ABC45856-8475-4F8A-B2D1-5E829F3CEE94}"/>
                    </a:ext>
                  </a:extLst>
                </p:cNvPr>
                <p:cNvSpPr/>
                <p:nvPr/>
              </p:nvSpPr>
              <p:spPr>
                <a:xfrm>
                  <a:off x="10042470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100000">
                      <a:srgbClr val="DA3A88">
                        <a:alpha val="0"/>
                      </a:srgbClr>
                    </a:gs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LeftDown">
                    <a:rot lat="1500001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矩形 7">
                  <a:extLst>
                    <a:ext uri="{FF2B5EF4-FFF2-40B4-BE49-F238E27FC236}">
                      <a16:creationId xmlns:a16="http://schemas.microsoft.com/office/drawing/2014/main" xmlns="" id="{9589FF07-A052-49C8-94D8-29405F22D1D5}"/>
                    </a:ext>
                  </a:extLst>
                </p:cNvPr>
                <p:cNvSpPr/>
                <p:nvPr/>
              </p:nvSpPr>
              <p:spPr>
                <a:xfrm>
                  <a:off x="10980495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  <a:gs pos="100000">
                      <a:srgbClr val="DA3A88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RightUp">
                    <a:rot lat="1499999" lon="18899995" rev="0"/>
                  </a:camera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C6469F37-48B9-47B0-8F0E-F0E52E83DD8D}"/>
                </a:ext>
              </a:extLst>
            </p:cNvPr>
            <p:cNvGrpSpPr/>
            <p:nvPr/>
          </p:nvGrpSpPr>
          <p:grpSpPr>
            <a:xfrm>
              <a:off x="7200040" y="2364701"/>
              <a:ext cx="1526980" cy="3216380"/>
              <a:chOff x="8189009" y="988069"/>
              <a:chExt cx="2837403" cy="5976610"/>
            </a:xfrm>
          </p:grpSpPr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="" id="{78CA4669-BAB8-42E7-89D5-51021EFA0026}"/>
                  </a:ext>
                </a:extLst>
              </p:cNvPr>
              <p:cNvSpPr/>
              <p:nvPr/>
            </p:nvSpPr>
            <p:spPr>
              <a:xfrm>
                <a:off x="8777081" y="988069"/>
                <a:ext cx="1661259" cy="166126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F71A5"/>
                  </a:gs>
                  <a:gs pos="0">
                    <a:srgbClr val="FF71A5"/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isometricTopUp">
                  <a:rot lat="19208655" lon="18204191" rev="4025410"/>
                </a:camera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E9E94892-F89F-4EDE-9BB8-B3D2B6711489}"/>
                  </a:ext>
                </a:extLst>
              </p:cNvPr>
              <p:cNvGrpSpPr/>
              <p:nvPr/>
            </p:nvGrpSpPr>
            <p:grpSpPr>
              <a:xfrm>
                <a:off x="8189009" y="1828226"/>
                <a:ext cx="2837403" cy="5136453"/>
                <a:chOff x="10042470" y="1788513"/>
                <a:chExt cx="2262950" cy="3597486"/>
              </a:xfrm>
            </p:grpSpPr>
            <p:sp>
              <p:nvSpPr>
                <p:cNvPr id="13" name="矩形 12">
                  <a:extLst>
                    <a:ext uri="{FF2B5EF4-FFF2-40B4-BE49-F238E27FC236}">
                      <a16:creationId xmlns:a16="http://schemas.microsoft.com/office/drawing/2014/main" xmlns="" id="{50ED9247-03E2-4922-BF1F-9483BF06BDB0}"/>
                    </a:ext>
                  </a:extLst>
                </p:cNvPr>
                <p:cNvSpPr/>
                <p:nvPr/>
              </p:nvSpPr>
              <p:spPr>
                <a:xfrm>
                  <a:off x="10042470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100000">
                      <a:srgbClr val="DA3A88">
                        <a:alpha val="0"/>
                      </a:srgbClr>
                    </a:gs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LeftDown">
                    <a:rot lat="1500001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矩形 13">
                  <a:extLst>
                    <a:ext uri="{FF2B5EF4-FFF2-40B4-BE49-F238E27FC236}">
                      <a16:creationId xmlns:a16="http://schemas.microsoft.com/office/drawing/2014/main" xmlns="" id="{A537D75A-E479-45D6-A295-8102B19D8531}"/>
                    </a:ext>
                  </a:extLst>
                </p:cNvPr>
                <p:cNvSpPr/>
                <p:nvPr/>
              </p:nvSpPr>
              <p:spPr>
                <a:xfrm>
                  <a:off x="10980495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  <a:gs pos="100000">
                      <a:srgbClr val="DA3A88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RightUp">
                    <a:rot lat="1499999" lon="18899995" rev="0"/>
                  </a:camera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0063FAE-ABAB-45CE-BA94-5428A2B5A15E}"/>
                </a:ext>
              </a:extLst>
            </p:cNvPr>
            <p:cNvGrpSpPr/>
            <p:nvPr/>
          </p:nvGrpSpPr>
          <p:grpSpPr>
            <a:xfrm>
              <a:off x="8510241" y="2641679"/>
              <a:ext cx="1526980" cy="3216380"/>
              <a:chOff x="8189009" y="988069"/>
              <a:chExt cx="2837403" cy="5976610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825249D8-DBD2-4BD3-975C-68403DC2360A}"/>
                  </a:ext>
                </a:extLst>
              </p:cNvPr>
              <p:cNvSpPr/>
              <p:nvPr/>
            </p:nvSpPr>
            <p:spPr>
              <a:xfrm>
                <a:off x="8777081" y="988069"/>
                <a:ext cx="1661259" cy="166126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F71A5"/>
                  </a:gs>
                  <a:gs pos="0">
                    <a:srgbClr val="FF71A5"/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isometricTopUp">
                  <a:rot lat="19208655" lon="18204191" rev="4025410"/>
                </a:camera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xmlns="" id="{1B51DACA-A794-44D3-A119-53CFC89BB8E0}"/>
                  </a:ext>
                </a:extLst>
              </p:cNvPr>
              <p:cNvGrpSpPr/>
              <p:nvPr/>
            </p:nvGrpSpPr>
            <p:grpSpPr>
              <a:xfrm>
                <a:off x="8189009" y="1828226"/>
                <a:ext cx="2837403" cy="5136453"/>
                <a:chOff x="10042470" y="1788513"/>
                <a:chExt cx="2262950" cy="3597486"/>
              </a:xfrm>
            </p:grpSpPr>
            <p:sp>
              <p:nvSpPr>
                <p:cNvPr id="18" name="矩形 17">
                  <a:extLst>
                    <a:ext uri="{FF2B5EF4-FFF2-40B4-BE49-F238E27FC236}">
                      <a16:creationId xmlns:a16="http://schemas.microsoft.com/office/drawing/2014/main" xmlns="" id="{3A350840-DD15-4019-B3D9-6B7FA4F70BF2}"/>
                    </a:ext>
                  </a:extLst>
                </p:cNvPr>
                <p:cNvSpPr/>
                <p:nvPr/>
              </p:nvSpPr>
              <p:spPr>
                <a:xfrm>
                  <a:off x="10042470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100000">
                      <a:srgbClr val="DA3A88">
                        <a:alpha val="0"/>
                      </a:srgbClr>
                    </a:gs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LeftDown">
                    <a:rot lat="1500001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xmlns="" id="{25E8BB9F-4C08-4D60-A64A-0407CD34ABEE}"/>
                    </a:ext>
                  </a:extLst>
                </p:cNvPr>
                <p:cNvSpPr/>
                <p:nvPr/>
              </p:nvSpPr>
              <p:spPr>
                <a:xfrm>
                  <a:off x="10980495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  <a:gs pos="100000">
                      <a:srgbClr val="DA3A88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RightUp">
                    <a:rot lat="1499999" lon="18899995" rev="0"/>
                  </a:camera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xmlns="" id="{D027EB8F-4CBC-49E3-9EE2-B21EBCB3BDD1}"/>
                </a:ext>
              </a:extLst>
            </p:cNvPr>
            <p:cNvGrpSpPr/>
            <p:nvPr/>
          </p:nvGrpSpPr>
          <p:grpSpPr>
            <a:xfrm>
              <a:off x="5710951" y="3167829"/>
              <a:ext cx="1526980" cy="3216380"/>
              <a:chOff x="8189009" y="988069"/>
              <a:chExt cx="2837403" cy="5976610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5A5A7D83-289C-4E86-94B0-D5162395A85D}"/>
                  </a:ext>
                </a:extLst>
              </p:cNvPr>
              <p:cNvSpPr/>
              <p:nvPr/>
            </p:nvSpPr>
            <p:spPr>
              <a:xfrm>
                <a:off x="8777081" y="988069"/>
                <a:ext cx="1661259" cy="166126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F71A5"/>
                  </a:gs>
                  <a:gs pos="0">
                    <a:srgbClr val="FF71A5"/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isometricTopUp">
                  <a:rot lat="19208655" lon="18204191" rev="4025410"/>
                </a:camera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8BB1C3A9-4665-46CC-807C-C8E25350FB03}"/>
                  </a:ext>
                </a:extLst>
              </p:cNvPr>
              <p:cNvGrpSpPr/>
              <p:nvPr/>
            </p:nvGrpSpPr>
            <p:grpSpPr>
              <a:xfrm>
                <a:off x="8189009" y="1828226"/>
                <a:ext cx="2837403" cy="5136453"/>
                <a:chOff x="10042470" y="1788513"/>
                <a:chExt cx="2262950" cy="3597486"/>
              </a:xfrm>
            </p:grpSpPr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xmlns="" id="{0823F023-6AF3-4B46-AF1C-454D258689F5}"/>
                    </a:ext>
                  </a:extLst>
                </p:cNvPr>
                <p:cNvSpPr/>
                <p:nvPr/>
              </p:nvSpPr>
              <p:spPr>
                <a:xfrm>
                  <a:off x="10042470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100000">
                      <a:srgbClr val="DA3A88">
                        <a:alpha val="0"/>
                      </a:srgbClr>
                    </a:gs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LeftDown">
                    <a:rot lat="1500001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>
                  <a:extLst>
                    <a:ext uri="{FF2B5EF4-FFF2-40B4-BE49-F238E27FC236}">
                      <a16:creationId xmlns:a16="http://schemas.microsoft.com/office/drawing/2014/main" xmlns="" id="{202E9FEF-B9CD-4E70-A336-E69FCB1C3581}"/>
                    </a:ext>
                  </a:extLst>
                </p:cNvPr>
                <p:cNvSpPr/>
                <p:nvPr/>
              </p:nvSpPr>
              <p:spPr>
                <a:xfrm>
                  <a:off x="10980495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  <a:gs pos="100000">
                      <a:srgbClr val="DA3A88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RightUp">
                    <a:rot lat="1499999" lon="18899995" rev="0"/>
                  </a:camera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CA5D17D3-EB1D-49D2-9362-23F6797D68B8}"/>
                </a:ext>
              </a:extLst>
            </p:cNvPr>
            <p:cNvGrpSpPr/>
            <p:nvPr/>
          </p:nvGrpSpPr>
          <p:grpSpPr>
            <a:xfrm>
              <a:off x="6500448" y="3826735"/>
              <a:ext cx="1526980" cy="3216380"/>
              <a:chOff x="8189009" y="988069"/>
              <a:chExt cx="2837403" cy="5976610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xmlns="" id="{2C1DCBDF-47B1-4BC8-B2F0-D16052FACAD8}"/>
                  </a:ext>
                </a:extLst>
              </p:cNvPr>
              <p:cNvSpPr/>
              <p:nvPr/>
            </p:nvSpPr>
            <p:spPr>
              <a:xfrm>
                <a:off x="8777081" y="988069"/>
                <a:ext cx="1661259" cy="1661262"/>
              </a:xfrm>
              <a:prstGeom prst="rect">
                <a:avLst/>
              </a:prstGeom>
              <a:gradFill flip="none" rotWithShape="1">
                <a:gsLst>
                  <a:gs pos="100000">
                    <a:srgbClr val="FF71A5"/>
                  </a:gs>
                  <a:gs pos="0">
                    <a:srgbClr val="FF71A5"/>
                  </a:gs>
                </a:gsLst>
                <a:lin ang="12600000" scaled="0"/>
                <a:tileRect/>
              </a:gradFill>
              <a:ln>
                <a:noFill/>
              </a:ln>
              <a:effectLst/>
              <a:scene3d>
                <a:camera prst="isometricTopUp">
                  <a:rot lat="19208655" lon="18204191" rev="4025410"/>
                </a:camera>
                <a:lightRig rig="glow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/>
              </a:p>
            </p:txBody>
          </p:sp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4908E84E-A744-4785-9B42-829BA04745A1}"/>
                  </a:ext>
                </a:extLst>
              </p:cNvPr>
              <p:cNvGrpSpPr/>
              <p:nvPr/>
            </p:nvGrpSpPr>
            <p:grpSpPr>
              <a:xfrm>
                <a:off x="8189009" y="1828226"/>
                <a:ext cx="2837403" cy="5136453"/>
                <a:chOff x="10042470" y="1788513"/>
                <a:chExt cx="2262950" cy="3597486"/>
              </a:xfrm>
            </p:grpSpPr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xmlns="" id="{11D19F03-3FCD-466B-93E9-ACB527F671E4}"/>
                    </a:ext>
                  </a:extLst>
                </p:cNvPr>
                <p:cNvSpPr/>
                <p:nvPr/>
              </p:nvSpPr>
              <p:spPr>
                <a:xfrm>
                  <a:off x="10042470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100000">
                      <a:srgbClr val="DA3A88">
                        <a:alpha val="0"/>
                      </a:srgbClr>
                    </a:gs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LeftDown">
                    <a:rot lat="1500001" lon="270000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xmlns="" id="{9907DF4B-8920-46FA-B248-A31D5590F2F2}"/>
                    </a:ext>
                  </a:extLst>
                </p:cNvPr>
                <p:cNvSpPr/>
                <p:nvPr/>
              </p:nvSpPr>
              <p:spPr>
                <a:xfrm>
                  <a:off x="10980495" y="1788513"/>
                  <a:ext cx="1324925" cy="3597486"/>
                </a:xfrm>
                <a:prstGeom prst="rect">
                  <a:avLst/>
                </a:prstGeom>
                <a:gradFill>
                  <a:gsLst>
                    <a:gs pos="70000">
                      <a:srgbClr val="DA3A88">
                        <a:alpha val="50000"/>
                      </a:srgbClr>
                    </a:gs>
                    <a:gs pos="0">
                      <a:srgbClr val="DA3A88"/>
                    </a:gs>
                    <a:gs pos="100000">
                      <a:srgbClr val="DA3A88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scene3d>
                  <a:camera prst="isometricRightUp">
                    <a:rot lat="1499999" lon="18899995" rev="0"/>
                  </a:camera>
                  <a:lightRig rig="glow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ADFF7DDC-F90F-4706-A6F1-A33DB6E03DD8}"/>
              </a:ext>
            </a:extLst>
          </p:cNvPr>
          <p:cNvSpPr/>
          <p:nvPr/>
        </p:nvSpPr>
        <p:spPr>
          <a:xfrm>
            <a:off x="28500" y="473032"/>
            <a:ext cx="1957178" cy="1339840"/>
          </a:xfrm>
          <a:custGeom>
            <a:avLst/>
            <a:gdLst>
              <a:gd name="connsiteX0" fmla="*/ 936481 w 1957178"/>
              <a:gd name="connsiteY0" fmla="*/ 0 h 1339840"/>
              <a:gd name="connsiteX1" fmla="*/ 1243231 w 1957178"/>
              <a:gd name="connsiteY1" fmla="*/ 93699 h 1339840"/>
              <a:gd name="connsiteX2" fmla="*/ 1313785 w 1957178"/>
              <a:gd name="connsiteY2" fmla="*/ 151911 h 1339840"/>
              <a:gd name="connsiteX3" fmla="*/ 1408538 w 1957178"/>
              <a:gd name="connsiteY3" fmla="*/ 142359 h 1339840"/>
              <a:gd name="connsiteX4" fmla="*/ 1957178 w 1957178"/>
              <a:gd name="connsiteY4" fmla="*/ 690999 h 1339840"/>
              <a:gd name="connsiteX5" fmla="*/ 1408538 w 1957178"/>
              <a:gd name="connsiteY5" fmla="*/ 1239639 h 1339840"/>
              <a:gd name="connsiteX6" fmla="*/ 1297968 w 1957178"/>
              <a:gd name="connsiteY6" fmla="*/ 1228493 h 1339840"/>
              <a:gd name="connsiteX7" fmla="*/ 1249032 w 1957178"/>
              <a:gd name="connsiteY7" fmla="*/ 1213302 h 1339840"/>
              <a:gd name="connsiteX8" fmla="*/ 1242543 w 1957178"/>
              <a:gd name="connsiteY8" fmla="*/ 1221167 h 1339840"/>
              <a:gd name="connsiteX9" fmla="*/ 956042 w 1957178"/>
              <a:gd name="connsiteY9" fmla="*/ 1339840 h 1339840"/>
              <a:gd name="connsiteX10" fmla="*/ 798330 w 1957178"/>
              <a:gd name="connsiteY10" fmla="*/ 1307999 h 1339840"/>
              <a:gd name="connsiteX11" fmla="*/ 753293 w 1957178"/>
              <a:gd name="connsiteY11" fmla="*/ 1283554 h 1339840"/>
              <a:gd name="connsiteX12" fmla="*/ 659210 w 1957178"/>
              <a:gd name="connsiteY12" fmla="*/ 1312759 h 1339840"/>
              <a:gd name="connsiteX13" fmla="*/ 548640 w 1957178"/>
              <a:gd name="connsiteY13" fmla="*/ 1323905 h 1339840"/>
              <a:gd name="connsiteX14" fmla="*/ 0 w 1957178"/>
              <a:gd name="connsiteY14" fmla="*/ 775265 h 1339840"/>
              <a:gd name="connsiteX15" fmla="*/ 438070 w 1957178"/>
              <a:gd name="connsiteY15" fmla="*/ 237771 h 1339840"/>
              <a:gd name="connsiteX16" fmla="*/ 489190 w 1957178"/>
              <a:gd name="connsiteY16" fmla="*/ 232618 h 1339840"/>
              <a:gd name="connsiteX17" fmla="*/ 548534 w 1957178"/>
              <a:gd name="connsiteY17" fmla="*/ 160693 h 1339840"/>
              <a:gd name="connsiteX18" fmla="*/ 936481 w 1957178"/>
              <a:gd name="connsiteY18" fmla="*/ 0 h 133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57178" h="1339840">
                <a:moveTo>
                  <a:pt x="936481" y="0"/>
                </a:moveTo>
                <a:cubicBezTo>
                  <a:pt x="1050108" y="0"/>
                  <a:pt x="1155668" y="34542"/>
                  <a:pt x="1243231" y="93699"/>
                </a:cubicBezTo>
                <a:lnTo>
                  <a:pt x="1313785" y="151911"/>
                </a:lnTo>
                <a:lnTo>
                  <a:pt x="1408538" y="142359"/>
                </a:lnTo>
                <a:cubicBezTo>
                  <a:pt x="1711544" y="142359"/>
                  <a:pt x="1957178" y="387993"/>
                  <a:pt x="1957178" y="690999"/>
                </a:cubicBezTo>
                <a:cubicBezTo>
                  <a:pt x="1957178" y="994005"/>
                  <a:pt x="1711544" y="1239639"/>
                  <a:pt x="1408538" y="1239639"/>
                </a:cubicBezTo>
                <a:cubicBezTo>
                  <a:pt x="1370662" y="1239639"/>
                  <a:pt x="1333683" y="1235801"/>
                  <a:pt x="1297968" y="1228493"/>
                </a:cubicBezTo>
                <a:lnTo>
                  <a:pt x="1249032" y="1213302"/>
                </a:lnTo>
                <a:lnTo>
                  <a:pt x="1242543" y="1221167"/>
                </a:lnTo>
                <a:cubicBezTo>
                  <a:pt x="1169221" y="1294489"/>
                  <a:pt x="1067928" y="1339840"/>
                  <a:pt x="956042" y="1339840"/>
                </a:cubicBezTo>
                <a:cubicBezTo>
                  <a:pt x="900099" y="1339840"/>
                  <a:pt x="846805" y="1328502"/>
                  <a:pt x="798330" y="1307999"/>
                </a:cubicBezTo>
                <a:lnTo>
                  <a:pt x="753293" y="1283554"/>
                </a:lnTo>
                <a:lnTo>
                  <a:pt x="659210" y="1312759"/>
                </a:lnTo>
                <a:cubicBezTo>
                  <a:pt x="623495" y="1320067"/>
                  <a:pt x="586516" y="1323905"/>
                  <a:pt x="548640" y="1323905"/>
                </a:cubicBezTo>
                <a:cubicBezTo>
                  <a:pt x="245634" y="1323905"/>
                  <a:pt x="0" y="1078271"/>
                  <a:pt x="0" y="775265"/>
                </a:cubicBezTo>
                <a:cubicBezTo>
                  <a:pt x="0" y="510135"/>
                  <a:pt x="188063" y="288930"/>
                  <a:pt x="438070" y="237771"/>
                </a:cubicBezTo>
                <a:lnTo>
                  <a:pt x="489190" y="232618"/>
                </a:lnTo>
                <a:lnTo>
                  <a:pt x="548534" y="160693"/>
                </a:lnTo>
                <a:cubicBezTo>
                  <a:pt x="647818" y="61408"/>
                  <a:pt x="784978" y="0"/>
                  <a:pt x="936481" y="0"/>
                </a:cubicBezTo>
                <a:close/>
              </a:path>
            </a:pathLst>
          </a:custGeom>
          <a:gradFill>
            <a:gsLst>
              <a:gs pos="0">
                <a:srgbClr val="3B2195"/>
              </a:gs>
              <a:gs pos="100000">
                <a:srgbClr val="3B2195">
                  <a:alpha val="0"/>
                </a:srgbClr>
              </a:gs>
            </a:gsLst>
            <a:lin ang="5400000" scaled="1"/>
          </a:gradFill>
          <a:ln>
            <a:noFill/>
          </a:ln>
          <a:scene3d>
            <a:camera prst="orthographicFront">
              <a:rot lat="1500000" lon="189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60F8DCFF-5813-431E-8EB4-A7BFAE7C9302}"/>
              </a:ext>
            </a:extLst>
          </p:cNvPr>
          <p:cNvSpPr/>
          <p:nvPr/>
        </p:nvSpPr>
        <p:spPr>
          <a:xfrm>
            <a:off x="291987" y="4813269"/>
            <a:ext cx="1957178" cy="1339840"/>
          </a:xfrm>
          <a:custGeom>
            <a:avLst/>
            <a:gdLst>
              <a:gd name="connsiteX0" fmla="*/ 936481 w 1957178"/>
              <a:gd name="connsiteY0" fmla="*/ 0 h 1339840"/>
              <a:gd name="connsiteX1" fmla="*/ 1243231 w 1957178"/>
              <a:gd name="connsiteY1" fmla="*/ 93699 h 1339840"/>
              <a:gd name="connsiteX2" fmla="*/ 1313785 w 1957178"/>
              <a:gd name="connsiteY2" fmla="*/ 151911 h 1339840"/>
              <a:gd name="connsiteX3" fmla="*/ 1408538 w 1957178"/>
              <a:gd name="connsiteY3" fmla="*/ 142359 h 1339840"/>
              <a:gd name="connsiteX4" fmla="*/ 1957178 w 1957178"/>
              <a:gd name="connsiteY4" fmla="*/ 690999 h 1339840"/>
              <a:gd name="connsiteX5" fmla="*/ 1408538 w 1957178"/>
              <a:gd name="connsiteY5" fmla="*/ 1239639 h 1339840"/>
              <a:gd name="connsiteX6" fmla="*/ 1297968 w 1957178"/>
              <a:gd name="connsiteY6" fmla="*/ 1228493 h 1339840"/>
              <a:gd name="connsiteX7" fmla="*/ 1249032 w 1957178"/>
              <a:gd name="connsiteY7" fmla="*/ 1213302 h 1339840"/>
              <a:gd name="connsiteX8" fmla="*/ 1242543 w 1957178"/>
              <a:gd name="connsiteY8" fmla="*/ 1221167 h 1339840"/>
              <a:gd name="connsiteX9" fmla="*/ 956042 w 1957178"/>
              <a:gd name="connsiteY9" fmla="*/ 1339840 h 1339840"/>
              <a:gd name="connsiteX10" fmla="*/ 798330 w 1957178"/>
              <a:gd name="connsiteY10" fmla="*/ 1307999 h 1339840"/>
              <a:gd name="connsiteX11" fmla="*/ 753293 w 1957178"/>
              <a:gd name="connsiteY11" fmla="*/ 1283554 h 1339840"/>
              <a:gd name="connsiteX12" fmla="*/ 659210 w 1957178"/>
              <a:gd name="connsiteY12" fmla="*/ 1312759 h 1339840"/>
              <a:gd name="connsiteX13" fmla="*/ 548640 w 1957178"/>
              <a:gd name="connsiteY13" fmla="*/ 1323905 h 1339840"/>
              <a:gd name="connsiteX14" fmla="*/ 0 w 1957178"/>
              <a:gd name="connsiteY14" fmla="*/ 775265 h 1339840"/>
              <a:gd name="connsiteX15" fmla="*/ 438070 w 1957178"/>
              <a:gd name="connsiteY15" fmla="*/ 237771 h 1339840"/>
              <a:gd name="connsiteX16" fmla="*/ 489190 w 1957178"/>
              <a:gd name="connsiteY16" fmla="*/ 232618 h 1339840"/>
              <a:gd name="connsiteX17" fmla="*/ 548534 w 1957178"/>
              <a:gd name="connsiteY17" fmla="*/ 160693 h 1339840"/>
              <a:gd name="connsiteX18" fmla="*/ 936481 w 1957178"/>
              <a:gd name="connsiteY18" fmla="*/ 0 h 133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957178" h="1339840">
                <a:moveTo>
                  <a:pt x="936481" y="0"/>
                </a:moveTo>
                <a:cubicBezTo>
                  <a:pt x="1050108" y="0"/>
                  <a:pt x="1155668" y="34542"/>
                  <a:pt x="1243231" y="93699"/>
                </a:cubicBezTo>
                <a:lnTo>
                  <a:pt x="1313785" y="151911"/>
                </a:lnTo>
                <a:lnTo>
                  <a:pt x="1408538" y="142359"/>
                </a:lnTo>
                <a:cubicBezTo>
                  <a:pt x="1711544" y="142359"/>
                  <a:pt x="1957178" y="387993"/>
                  <a:pt x="1957178" y="690999"/>
                </a:cubicBezTo>
                <a:cubicBezTo>
                  <a:pt x="1957178" y="994005"/>
                  <a:pt x="1711544" y="1239639"/>
                  <a:pt x="1408538" y="1239639"/>
                </a:cubicBezTo>
                <a:cubicBezTo>
                  <a:pt x="1370662" y="1239639"/>
                  <a:pt x="1333683" y="1235801"/>
                  <a:pt x="1297968" y="1228493"/>
                </a:cubicBezTo>
                <a:lnTo>
                  <a:pt x="1249032" y="1213302"/>
                </a:lnTo>
                <a:lnTo>
                  <a:pt x="1242543" y="1221167"/>
                </a:lnTo>
                <a:cubicBezTo>
                  <a:pt x="1169221" y="1294489"/>
                  <a:pt x="1067928" y="1339840"/>
                  <a:pt x="956042" y="1339840"/>
                </a:cubicBezTo>
                <a:cubicBezTo>
                  <a:pt x="900099" y="1339840"/>
                  <a:pt x="846805" y="1328502"/>
                  <a:pt x="798330" y="1307999"/>
                </a:cubicBezTo>
                <a:lnTo>
                  <a:pt x="753293" y="1283554"/>
                </a:lnTo>
                <a:lnTo>
                  <a:pt x="659210" y="1312759"/>
                </a:lnTo>
                <a:cubicBezTo>
                  <a:pt x="623495" y="1320067"/>
                  <a:pt x="586516" y="1323905"/>
                  <a:pt x="548640" y="1323905"/>
                </a:cubicBezTo>
                <a:cubicBezTo>
                  <a:pt x="245634" y="1323905"/>
                  <a:pt x="0" y="1078271"/>
                  <a:pt x="0" y="775265"/>
                </a:cubicBezTo>
                <a:cubicBezTo>
                  <a:pt x="0" y="510135"/>
                  <a:pt x="188063" y="288930"/>
                  <a:pt x="438070" y="237771"/>
                </a:cubicBezTo>
                <a:lnTo>
                  <a:pt x="489190" y="232618"/>
                </a:lnTo>
                <a:lnTo>
                  <a:pt x="548534" y="160693"/>
                </a:lnTo>
                <a:cubicBezTo>
                  <a:pt x="647818" y="61408"/>
                  <a:pt x="784978" y="0"/>
                  <a:pt x="936481" y="0"/>
                </a:cubicBezTo>
                <a:close/>
              </a:path>
            </a:pathLst>
          </a:custGeom>
          <a:gradFill>
            <a:gsLst>
              <a:gs pos="0">
                <a:srgbClr val="3B2195"/>
              </a:gs>
              <a:gs pos="100000">
                <a:srgbClr val="3B2195">
                  <a:alpha val="0"/>
                </a:srgbClr>
              </a:gs>
            </a:gsLst>
            <a:lin ang="5400000" scaled="1"/>
          </a:gradFill>
          <a:ln>
            <a:noFill/>
          </a:ln>
          <a:scene3d>
            <a:camera prst="orthographicFront">
              <a:rot lat="1500000" lon="27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xmlns="" id="{A090D147-DEE4-4F00-934B-BE582E36EF31}"/>
              </a:ext>
            </a:extLst>
          </p:cNvPr>
          <p:cNvCxnSpPr>
            <a:cxnSpLocks/>
          </p:cNvCxnSpPr>
          <p:nvPr/>
        </p:nvCxnSpPr>
        <p:spPr>
          <a:xfrm flipH="1">
            <a:off x="942791" y="5052861"/>
            <a:ext cx="59392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D2E2539E-9609-4681-8295-D5FF713D9CF4}"/>
              </a:ext>
            </a:extLst>
          </p:cNvPr>
          <p:cNvGrpSpPr/>
          <p:nvPr/>
        </p:nvGrpSpPr>
        <p:grpSpPr>
          <a:xfrm>
            <a:off x="6636271" y="2248880"/>
            <a:ext cx="183380" cy="177164"/>
            <a:chOff x="7820298" y="4162139"/>
            <a:chExt cx="631581" cy="610173"/>
          </a:xfrm>
        </p:grpSpPr>
        <p:cxnSp>
          <p:nvCxnSpPr>
            <p:cNvPr id="74" name="直接连接符 73">
              <a:extLst>
                <a:ext uri="{FF2B5EF4-FFF2-40B4-BE49-F238E27FC236}">
                  <a16:creationId xmlns:a16="http://schemas.microsoft.com/office/drawing/2014/main" xmlns="" id="{32680D61-4773-4C4E-801A-CF1AE1FFAA43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 cap="rnd">
              <a:solidFill>
                <a:srgbClr val="FFD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xmlns="" id="{6E51A73A-3C85-4CA7-9925-DDCC7BF5CF71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 cap="rnd">
              <a:solidFill>
                <a:srgbClr val="FFD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D2509311-FFE3-457D-989D-333A7DD162A9}"/>
              </a:ext>
            </a:extLst>
          </p:cNvPr>
          <p:cNvGrpSpPr/>
          <p:nvPr/>
        </p:nvGrpSpPr>
        <p:grpSpPr>
          <a:xfrm>
            <a:off x="2733110" y="1240232"/>
            <a:ext cx="183380" cy="177164"/>
            <a:chOff x="7820298" y="4162139"/>
            <a:chExt cx="631581" cy="610173"/>
          </a:xfrm>
        </p:grpSpPr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xmlns="" id="{899EA4AA-7859-4F03-A49B-A92618B71139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 cap="rnd">
              <a:solidFill>
                <a:srgbClr val="FFD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xmlns="" id="{0C7A4784-6605-498B-8D5B-19CFACFAB3CB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 cap="rnd">
              <a:solidFill>
                <a:srgbClr val="FFD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398FE8C4-E21C-4AF6-B636-71FC5293E155}"/>
              </a:ext>
            </a:extLst>
          </p:cNvPr>
          <p:cNvGrpSpPr/>
          <p:nvPr/>
        </p:nvGrpSpPr>
        <p:grpSpPr>
          <a:xfrm>
            <a:off x="11821619" y="4195632"/>
            <a:ext cx="183380" cy="177164"/>
            <a:chOff x="7820298" y="4162139"/>
            <a:chExt cx="631581" cy="610173"/>
          </a:xfrm>
        </p:grpSpPr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81B9AE14-E26F-4CE3-AAF7-875A60211002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 cap="rnd">
              <a:solidFill>
                <a:srgbClr val="FFD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xmlns="" id="{22109A57-6E03-4AAD-88EC-C20940B16FDF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 cap="rnd">
              <a:solidFill>
                <a:srgbClr val="FFD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xmlns="" id="{70D23CD1-2F10-4542-97DC-976893F2F8DE}"/>
              </a:ext>
            </a:extLst>
          </p:cNvPr>
          <p:cNvGrpSpPr/>
          <p:nvPr/>
        </p:nvGrpSpPr>
        <p:grpSpPr>
          <a:xfrm>
            <a:off x="3054918" y="1484436"/>
            <a:ext cx="6160267" cy="3140447"/>
            <a:chOff x="2683897" y="1766471"/>
            <a:chExt cx="6160267" cy="3140447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784C9FB7-4DDB-4F7E-84FE-5B764FC2A132}"/>
                </a:ext>
              </a:extLst>
            </p:cNvPr>
            <p:cNvSpPr txBox="1"/>
            <p:nvPr/>
          </p:nvSpPr>
          <p:spPr>
            <a:xfrm rot="21196088">
              <a:off x="3173874" y="4431709"/>
              <a:ext cx="2457241" cy="91102"/>
            </a:xfrm>
            <a:custGeom>
              <a:avLst/>
              <a:gdLst/>
              <a:ahLst/>
              <a:cxnLst/>
              <a:rect l="l" t="t" r="r" b="b"/>
              <a:pathLst>
                <a:path w="2792416" h="103529">
                  <a:moveTo>
                    <a:pt x="259960" y="11930"/>
                  </a:moveTo>
                  <a:lnTo>
                    <a:pt x="224910" y="68507"/>
                  </a:lnTo>
                  <a:lnTo>
                    <a:pt x="256555" y="68507"/>
                  </a:lnTo>
                  <a:close/>
                  <a:moveTo>
                    <a:pt x="1812992" y="10395"/>
                  </a:moveTo>
                  <a:lnTo>
                    <a:pt x="1784873" y="93134"/>
                  </a:lnTo>
                  <a:lnTo>
                    <a:pt x="1806221" y="93134"/>
                  </a:lnTo>
                  <a:cubicBezTo>
                    <a:pt x="1812128" y="93134"/>
                    <a:pt x="1817067" y="91669"/>
                    <a:pt x="1821039" y="88739"/>
                  </a:cubicBezTo>
                  <a:cubicBezTo>
                    <a:pt x="1825011" y="85809"/>
                    <a:pt x="1827969" y="81483"/>
                    <a:pt x="1829913" y="75763"/>
                  </a:cubicBezTo>
                  <a:lnTo>
                    <a:pt x="1846225" y="27766"/>
                  </a:lnTo>
                  <a:cubicBezTo>
                    <a:pt x="1848185" y="21999"/>
                    <a:pt x="1848170" y="17662"/>
                    <a:pt x="1846182" y="14755"/>
                  </a:cubicBezTo>
                  <a:cubicBezTo>
                    <a:pt x="1844193" y="11848"/>
                    <a:pt x="1840245" y="10395"/>
                    <a:pt x="1834339" y="10395"/>
                  </a:cubicBezTo>
                  <a:close/>
                  <a:moveTo>
                    <a:pt x="1251017" y="10395"/>
                  </a:moveTo>
                  <a:lnTo>
                    <a:pt x="1236270" y="53787"/>
                  </a:lnTo>
                  <a:lnTo>
                    <a:pt x="1260617" y="53787"/>
                  </a:lnTo>
                  <a:cubicBezTo>
                    <a:pt x="1263594" y="53787"/>
                    <a:pt x="1266443" y="53101"/>
                    <a:pt x="1269165" y="51729"/>
                  </a:cubicBezTo>
                  <a:cubicBezTo>
                    <a:pt x="1271887" y="50357"/>
                    <a:pt x="1274275" y="48427"/>
                    <a:pt x="1276330" y="45939"/>
                  </a:cubicBezTo>
                  <a:cubicBezTo>
                    <a:pt x="1278385" y="43451"/>
                    <a:pt x="1279989" y="40509"/>
                    <a:pt x="1281143" y="37114"/>
                  </a:cubicBezTo>
                  <a:lnTo>
                    <a:pt x="1284486" y="27277"/>
                  </a:lnTo>
                  <a:cubicBezTo>
                    <a:pt x="1285656" y="23836"/>
                    <a:pt x="1286066" y="20848"/>
                    <a:pt x="1285719" y="18313"/>
                  </a:cubicBezTo>
                  <a:cubicBezTo>
                    <a:pt x="1285371" y="15778"/>
                    <a:pt x="1284314" y="13825"/>
                    <a:pt x="1282548" y="12453"/>
                  </a:cubicBezTo>
                  <a:cubicBezTo>
                    <a:pt x="1280781" y="11081"/>
                    <a:pt x="1278387" y="10395"/>
                    <a:pt x="1275364" y="10395"/>
                  </a:cubicBezTo>
                  <a:close/>
                  <a:moveTo>
                    <a:pt x="1050992" y="10395"/>
                  </a:moveTo>
                  <a:lnTo>
                    <a:pt x="1036245" y="53787"/>
                  </a:lnTo>
                  <a:lnTo>
                    <a:pt x="1060592" y="53787"/>
                  </a:lnTo>
                  <a:cubicBezTo>
                    <a:pt x="1063569" y="53787"/>
                    <a:pt x="1066418" y="53101"/>
                    <a:pt x="1069140" y="51729"/>
                  </a:cubicBezTo>
                  <a:cubicBezTo>
                    <a:pt x="1071862" y="50357"/>
                    <a:pt x="1074250" y="48427"/>
                    <a:pt x="1076305" y="45939"/>
                  </a:cubicBezTo>
                  <a:cubicBezTo>
                    <a:pt x="1078360" y="43451"/>
                    <a:pt x="1079964" y="40509"/>
                    <a:pt x="1081118" y="37114"/>
                  </a:cubicBezTo>
                  <a:lnTo>
                    <a:pt x="1084461" y="27277"/>
                  </a:lnTo>
                  <a:cubicBezTo>
                    <a:pt x="1085630" y="23836"/>
                    <a:pt x="1086041" y="20848"/>
                    <a:pt x="1085693" y="18313"/>
                  </a:cubicBezTo>
                  <a:cubicBezTo>
                    <a:pt x="1085346" y="15778"/>
                    <a:pt x="1084289" y="13825"/>
                    <a:pt x="1082523" y="12453"/>
                  </a:cubicBezTo>
                  <a:cubicBezTo>
                    <a:pt x="1080756" y="11081"/>
                    <a:pt x="1078362" y="10395"/>
                    <a:pt x="1075339" y="10395"/>
                  </a:cubicBezTo>
                  <a:close/>
                  <a:moveTo>
                    <a:pt x="41342" y="10395"/>
                  </a:moveTo>
                  <a:lnTo>
                    <a:pt x="13223" y="93134"/>
                  </a:lnTo>
                  <a:lnTo>
                    <a:pt x="34571" y="93134"/>
                  </a:lnTo>
                  <a:cubicBezTo>
                    <a:pt x="40478" y="93134"/>
                    <a:pt x="45417" y="91669"/>
                    <a:pt x="49389" y="88739"/>
                  </a:cubicBezTo>
                  <a:cubicBezTo>
                    <a:pt x="53361" y="85809"/>
                    <a:pt x="56319" y="81483"/>
                    <a:pt x="58263" y="75763"/>
                  </a:cubicBezTo>
                  <a:lnTo>
                    <a:pt x="74575" y="27766"/>
                  </a:lnTo>
                  <a:cubicBezTo>
                    <a:pt x="76535" y="21999"/>
                    <a:pt x="76520" y="17662"/>
                    <a:pt x="74532" y="14755"/>
                  </a:cubicBezTo>
                  <a:cubicBezTo>
                    <a:pt x="72543" y="11848"/>
                    <a:pt x="68595" y="10395"/>
                    <a:pt x="62689" y="10395"/>
                  </a:cubicBezTo>
                  <a:close/>
                  <a:moveTo>
                    <a:pt x="2730048" y="1046"/>
                  </a:moveTo>
                  <a:lnTo>
                    <a:pt x="2739815" y="1046"/>
                  </a:lnTo>
                  <a:lnTo>
                    <a:pt x="2754666" y="82772"/>
                  </a:lnTo>
                  <a:lnTo>
                    <a:pt x="2782440" y="1046"/>
                  </a:lnTo>
                  <a:lnTo>
                    <a:pt x="2792416" y="1046"/>
                  </a:lnTo>
                  <a:lnTo>
                    <a:pt x="2757967" y="102412"/>
                  </a:lnTo>
                  <a:lnTo>
                    <a:pt x="2748061" y="102412"/>
                  </a:lnTo>
                  <a:lnTo>
                    <a:pt x="2733074" y="21495"/>
                  </a:lnTo>
                  <a:lnTo>
                    <a:pt x="2705575" y="102412"/>
                  </a:lnTo>
                  <a:lnTo>
                    <a:pt x="2695599" y="102412"/>
                  </a:lnTo>
                  <a:close/>
                  <a:moveTo>
                    <a:pt x="2388962" y="1046"/>
                  </a:moveTo>
                  <a:lnTo>
                    <a:pt x="2399008" y="1046"/>
                  </a:lnTo>
                  <a:lnTo>
                    <a:pt x="2364535" y="102482"/>
                  </a:lnTo>
                  <a:lnTo>
                    <a:pt x="2354489" y="102482"/>
                  </a:lnTo>
                  <a:close/>
                  <a:moveTo>
                    <a:pt x="2006148" y="1046"/>
                  </a:moveTo>
                  <a:lnTo>
                    <a:pt x="2013054" y="1046"/>
                  </a:lnTo>
                  <a:lnTo>
                    <a:pt x="2016194" y="1046"/>
                  </a:lnTo>
                  <a:lnTo>
                    <a:pt x="2060493" y="1046"/>
                  </a:lnTo>
                  <a:lnTo>
                    <a:pt x="2057316" y="10395"/>
                  </a:lnTo>
                  <a:lnTo>
                    <a:pt x="2013017" y="10395"/>
                  </a:lnTo>
                  <a:lnTo>
                    <a:pt x="2000427" y="47439"/>
                  </a:lnTo>
                  <a:lnTo>
                    <a:pt x="2039146" y="47439"/>
                  </a:lnTo>
                  <a:lnTo>
                    <a:pt x="2035968" y="56787"/>
                  </a:lnTo>
                  <a:lnTo>
                    <a:pt x="1997250" y="56787"/>
                  </a:lnTo>
                  <a:lnTo>
                    <a:pt x="1984898" y="93134"/>
                  </a:lnTo>
                  <a:lnTo>
                    <a:pt x="2029198" y="93134"/>
                  </a:lnTo>
                  <a:lnTo>
                    <a:pt x="2026021" y="102482"/>
                  </a:lnTo>
                  <a:lnTo>
                    <a:pt x="1981721" y="102482"/>
                  </a:lnTo>
                  <a:lnTo>
                    <a:pt x="1978582" y="102482"/>
                  </a:lnTo>
                  <a:lnTo>
                    <a:pt x="1971675" y="102482"/>
                  </a:lnTo>
                  <a:close/>
                  <a:moveTo>
                    <a:pt x="1806123" y="1046"/>
                  </a:moveTo>
                  <a:lnTo>
                    <a:pt x="1813657" y="1046"/>
                  </a:lnTo>
                  <a:lnTo>
                    <a:pt x="1816169" y="1046"/>
                  </a:lnTo>
                  <a:lnTo>
                    <a:pt x="1837098" y="1046"/>
                  </a:lnTo>
                  <a:cubicBezTo>
                    <a:pt x="1843283" y="1046"/>
                    <a:pt x="1848133" y="2070"/>
                    <a:pt x="1851647" y="4116"/>
                  </a:cubicBezTo>
                  <a:cubicBezTo>
                    <a:pt x="1855160" y="6162"/>
                    <a:pt x="1857287" y="9209"/>
                    <a:pt x="1858028" y="13255"/>
                  </a:cubicBezTo>
                  <a:cubicBezTo>
                    <a:pt x="1858769" y="17301"/>
                    <a:pt x="1858120" y="22324"/>
                    <a:pt x="1856081" y="28324"/>
                  </a:cubicBezTo>
                  <a:lnTo>
                    <a:pt x="1840149" y="75205"/>
                  </a:lnTo>
                  <a:cubicBezTo>
                    <a:pt x="1838126" y="81158"/>
                    <a:pt x="1835357" y="86158"/>
                    <a:pt x="1831843" y="90204"/>
                  </a:cubicBezTo>
                  <a:cubicBezTo>
                    <a:pt x="1828328" y="94250"/>
                    <a:pt x="1824115" y="97308"/>
                    <a:pt x="1819202" y="99378"/>
                  </a:cubicBezTo>
                  <a:cubicBezTo>
                    <a:pt x="1814290" y="101447"/>
                    <a:pt x="1808741" y="102482"/>
                    <a:pt x="1802555" y="102482"/>
                  </a:cubicBezTo>
                  <a:lnTo>
                    <a:pt x="1781696" y="102482"/>
                  </a:lnTo>
                  <a:lnTo>
                    <a:pt x="1779185" y="102482"/>
                  </a:lnTo>
                  <a:lnTo>
                    <a:pt x="1771650" y="102482"/>
                  </a:lnTo>
                  <a:close/>
                  <a:moveTo>
                    <a:pt x="1424184" y="1046"/>
                  </a:moveTo>
                  <a:lnTo>
                    <a:pt x="1484598" y="1046"/>
                  </a:lnTo>
                  <a:lnTo>
                    <a:pt x="1481421" y="10395"/>
                  </a:lnTo>
                  <a:lnTo>
                    <a:pt x="1456237" y="10395"/>
                  </a:lnTo>
                  <a:lnTo>
                    <a:pt x="1424941" y="102482"/>
                  </a:lnTo>
                  <a:lnTo>
                    <a:pt x="1414895" y="102482"/>
                  </a:lnTo>
                  <a:lnTo>
                    <a:pt x="1446191" y="10395"/>
                  </a:lnTo>
                  <a:lnTo>
                    <a:pt x="1421006" y="10395"/>
                  </a:lnTo>
                  <a:close/>
                  <a:moveTo>
                    <a:pt x="1244148" y="1046"/>
                  </a:moveTo>
                  <a:lnTo>
                    <a:pt x="1251473" y="1046"/>
                  </a:lnTo>
                  <a:lnTo>
                    <a:pt x="1254194" y="1046"/>
                  </a:lnTo>
                  <a:lnTo>
                    <a:pt x="1278053" y="1046"/>
                  </a:lnTo>
                  <a:cubicBezTo>
                    <a:pt x="1283215" y="1046"/>
                    <a:pt x="1287344" y="2105"/>
                    <a:pt x="1290438" y="4221"/>
                  </a:cubicBezTo>
                  <a:cubicBezTo>
                    <a:pt x="1293532" y="6337"/>
                    <a:pt x="1295443" y="9372"/>
                    <a:pt x="1296169" y="13325"/>
                  </a:cubicBezTo>
                  <a:cubicBezTo>
                    <a:pt x="1296895" y="17278"/>
                    <a:pt x="1296350" y="21929"/>
                    <a:pt x="1294532" y="27277"/>
                  </a:cubicBezTo>
                  <a:lnTo>
                    <a:pt x="1291165" y="37184"/>
                  </a:lnTo>
                  <a:cubicBezTo>
                    <a:pt x="1289364" y="42486"/>
                    <a:pt x="1286768" y="47079"/>
                    <a:pt x="1283378" y="50962"/>
                  </a:cubicBezTo>
                  <a:cubicBezTo>
                    <a:pt x="1279989" y="54846"/>
                    <a:pt x="1276027" y="57845"/>
                    <a:pt x="1271494" y="59961"/>
                  </a:cubicBezTo>
                  <a:cubicBezTo>
                    <a:pt x="1266962" y="62078"/>
                    <a:pt x="1262114" y="63136"/>
                    <a:pt x="1256952" y="63136"/>
                  </a:cubicBezTo>
                  <a:lnTo>
                    <a:pt x="1233093" y="63136"/>
                  </a:lnTo>
                  <a:lnTo>
                    <a:pt x="1219721" y="102482"/>
                  </a:lnTo>
                  <a:lnTo>
                    <a:pt x="1209675" y="102482"/>
                  </a:lnTo>
                  <a:close/>
                  <a:moveTo>
                    <a:pt x="1044123" y="1046"/>
                  </a:moveTo>
                  <a:lnTo>
                    <a:pt x="1051448" y="1046"/>
                  </a:lnTo>
                  <a:lnTo>
                    <a:pt x="1054169" y="1046"/>
                  </a:lnTo>
                  <a:lnTo>
                    <a:pt x="1078028" y="1046"/>
                  </a:lnTo>
                  <a:cubicBezTo>
                    <a:pt x="1083190" y="1046"/>
                    <a:pt x="1087319" y="2105"/>
                    <a:pt x="1090413" y="4221"/>
                  </a:cubicBezTo>
                  <a:cubicBezTo>
                    <a:pt x="1093507" y="6337"/>
                    <a:pt x="1095418" y="9372"/>
                    <a:pt x="1096144" y="13325"/>
                  </a:cubicBezTo>
                  <a:cubicBezTo>
                    <a:pt x="1096870" y="17278"/>
                    <a:pt x="1096325" y="21929"/>
                    <a:pt x="1094507" y="27277"/>
                  </a:cubicBezTo>
                  <a:lnTo>
                    <a:pt x="1091140" y="37184"/>
                  </a:lnTo>
                  <a:cubicBezTo>
                    <a:pt x="1089338" y="42486"/>
                    <a:pt x="1086743" y="47079"/>
                    <a:pt x="1083353" y="50962"/>
                  </a:cubicBezTo>
                  <a:cubicBezTo>
                    <a:pt x="1079964" y="54846"/>
                    <a:pt x="1076002" y="57845"/>
                    <a:pt x="1071469" y="59961"/>
                  </a:cubicBezTo>
                  <a:cubicBezTo>
                    <a:pt x="1066937" y="62078"/>
                    <a:pt x="1062089" y="63136"/>
                    <a:pt x="1056927" y="63136"/>
                  </a:cubicBezTo>
                  <a:lnTo>
                    <a:pt x="1033068" y="63136"/>
                  </a:lnTo>
                  <a:lnTo>
                    <a:pt x="1019696" y="102482"/>
                  </a:lnTo>
                  <a:lnTo>
                    <a:pt x="1009650" y="102482"/>
                  </a:lnTo>
                  <a:close/>
                  <a:moveTo>
                    <a:pt x="834573" y="1046"/>
                  </a:moveTo>
                  <a:lnTo>
                    <a:pt x="844340" y="1046"/>
                  </a:lnTo>
                  <a:lnTo>
                    <a:pt x="859191" y="82772"/>
                  </a:lnTo>
                  <a:lnTo>
                    <a:pt x="886965" y="1046"/>
                  </a:lnTo>
                  <a:lnTo>
                    <a:pt x="896941" y="1046"/>
                  </a:lnTo>
                  <a:lnTo>
                    <a:pt x="862492" y="102412"/>
                  </a:lnTo>
                  <a:lnTo>
                    <a:pt x="852586" y="102412"/>
                  </a:lnTo>
                  <a:lnTo>
                    <a:pt x="837599" y="21495"/>
                  </a:lnTo>
                  <a:lnTo>
                    <a:pt x="810100" y="102412"/>
                  </a:lnTo>
                  <a:lnTo>
                    <a:pt x="800124" y="102412"/>
                  </a:lnTo>
                  <a:close/>
                  <a:moveTo>
                    <a:pt x="653598" y="1046"/>
                  </a:moveTo>
                  <a:lnTo>
                    <a:pt x="660504" y="1046"/>
                  </a:lnTo>
                  <a:lnTo>
                    <a:pt x="663644" y="1046"/>
                  </a:lnTo>
                  <a:lnTo>
                    <a:pt x="707943" y="1046"/>
                  </a:lnTo>
                  <a:lnTo>
                    <a:pt x="704766" y="10395"/>
                  </a:lnTo>
                  <a:lnTo>
                    <a:pt x="660467" y="10395"/>
                  </a:lnTo>
                  <a:lnTo>
                    <a:pt x="647877" y="47439"/>
                  </a:lnTo>
                  <a:lnTo>
                    <a:pt x="686596" y="47439"/>
                  </a:lnTo>
                  <a:lnTo>
                    <a:pt x="683418" y="56787"/>
                  </a:lnTo>
                  <a:lnTo>
                    <a:pt x="644700" y="56787"/>
                  </a:lnTo>
                  <a:lnTo>
                    <a:pt x="632348" y="93134"/>
                  </a:lnTo>
                  <a:lnTo>
                    <a:pt x="676648" y="93134"/>
                  </a:lnTo>
                  <a:lnTo>
                    <a:pt x="673471" y="102482"/>
                  </a:lnTo>
                  <a:lnTo>
                    <a:pt x="629171" y="102482"/>
                  </a:lnTo>
                  <a:lnTo>
                    <a:pt x="626032" y="102482"/>
                  </a:lnTo>
                  <a:lnTo>
                    <a:pt x="619125" y="102482"/>
                  </a:lnTo>
                  <a:close/>
                  <a:moveTo>
                    <a:pt x="426151" y="1046"/>
                  </a:moveTo>
                  <a:lnTo>
                    <a:pt x="437104" y="1046"/>
                  </a:lnTo>
                  <a:lnTo>
                    <a:pt x="423179" y="89646"/>
                  </a:lnTo>
                  <a:lnTo>
                    <a:pt x="471288" y="1046"/>
                  </a:lnTo>
                  <a:lnTo>
                    <a:pt x="478962" y="1046"/>
                  </a:lnTo>
                  <a:lnTo>
                    <a:pt x="466851" y="89646"/>
                  </a:lnTo>
                  <a:lnTo>
                    <a:pt x="513146" y="1046"/>
                  </a:lnTo>
                  <a:lnTo>
                    <a:pt x="524099" y="1046"/>
                  </a:lnTo>
                  <a:lnTo>
                    <a:pt x="468348" y="102482"/>
                  </a:lnTo>
                  <a:lnTo>
                    <a:pt x="456279" y="102482"/>
                  </a:lnTo>
                  <a:lnTo>
                    <a:pt x="467293" y="25324"/>
                  </a:lnTo>
                  <a:lnTo>
                    <a:pt x="425025" y="102482"/>
                  </a:lnTo>
                  <a:lnTo>
                    <a:pt x="412956" y="102482"/>
                  </a:lnTo>
                  <a:close/>
                  <a:moveTo>
                    <a:pt x="257590" y="1046"/>
                  </a:moveTo>
                  <a:lnTo>
                    <a:pt x="269728" y="1046"/>
                  </a:lnTo>
                  <a:lnTo>
                    <a:pt x="265672" y="102482"/>
                  </a:lnTo>
                  <a:lnTo>
                    <a:pt x="254510" y="102482"/>
                  </a:lnTo>
                  <a:lnTo>
                    <a:pt x="255992" y="77856"/>
                  </a:lnTo>
                  <a:lnTo>
                    <a:pt x="219118" y="77856"/>
                  </a:lnTo>
                  <a:lnTo>
                    <a:pt x="203862" y="102482"/>
                  </a:lnTo>
                  <a:lnTo>
                    <a:pt x="192700" y="102482"/>
                  </a:lnTo>
                  <a:close/>
                  <a:moveTo>
                    <a:pt x="34473" y="1046"/>
                  </a:moveTo>
                  <a:lnTo>
                    <a:pt x="42007" y="1046"/>
                  </a:lnTo>
                  <a:lnTo>
                    <a:pt x="44519" y="1046"/>
                  </a:lnTo>
                  <a:lnTo>
                    <a:pt x="65448" y="1046"/>
                  </a:lnTo>
                  <a:cubicBezTo>
                    <a:pt x="71633" y="1046"/>
                    <a:pt x="76483" y="2070"/>
                    <a:pt x="79997" y="4116"/>
                  </a:cubicBezTo>
                  <a:cubicBezTo>
                    <a:pt x="83510" y="6162"/>
                    <a:pt x="85637" y="9209"/>
                    <a:pt x="86378" y="13255"/>
                  </a:cubicBezTo>
                  <a:cubicBezTo>
                    <a:pt x="87119" y="17301"/>
                    <a:pt x="86470" y="22324"/>
                    <a:pt x="84431" y="28324"/>
                  </a:cubicBezTo>
                  <a:lnTo>
                    <a:pt x="68499" y="75205"/>
                  </a:lnTo>
                  <a:cubicBezTo>
                    <a:pt x="66476" y="81158"/>
                    <a:pt x="63707" y="86158"/>
                    <a:pt x="60193" y="90204"/>
                  </a:cubicBezTo>
                  <a:cubicBezTo>
                    <a:pt x="56678" y="94250"/>
                    <a:pt x="52465" y="97308"/>
                    <a:pt x="47552" y="99378"/>
                  </a:cubicBezTo>
                  <a:cubicBezTo>
                    <a:pt x="42640" y="101447"/>
                    <a:pt x="37091" y="102482"/>
                    <a:pt x="30905" y="102482"/>
                  </a:cubicBezTo>
                  <a:lnTo>
                    <a:pt x="10046" y="102482"/>
                  </a:lnTo>
                  <a:lnTo>
                    <a:pt x="7534" y="102482"/>
                  </a:lnTo>
                  <a:lnTo>
                    <a:pt x="0" y="102482"/>
                  </a:lnTo>
                  <a:close/>
                  <a:moveTo>
                    <a:pt x="2568785" y="0"/>
                  </a:moveTo>
                  <a:cubicBezTo>
                    <a:pt x="2574924" y="0"/>
                    <a:pt x="2579707" y="1116"/>
                    <a:pt x="2583135" y="3349"/>
                  </a:cubicBezTo>
                  <a:cubicBezTo>
                    <a:pt x="2586562" y="5581"/>
                    <a:pt x="2588683" y="8918"/>
                    <a:pt x="2589499" y="13360"/>
                  </a:cubicBezTo>
                  <a:cubicBezTo>
                    <a:pt x="2590315" y="17801"/>
                    <a:pt x="2589833" y="23394"/>
                    <a:pt x="2588053" y="30138"/>
                  </a:cubicBezTo>
                  <a:lnTo>
                    <a:pt x="2577170" y="30138"/>
                  </a:lnTo>
                  <a:cubicBezTo>
                    <a:pt x="2578269" y="25533"/>
                    <a:pt x="2578581" y="21708"/>
                    <a:pt x="2578105" y="18662"/>
                  </a:cubicBezTo>
                  <a:cubicBezTo>
                    <a:pt x="2577628" y="15615"/>
                    <a:pt x="2576345" y="13336"/>
                    <a:pt x="2574254" y="11825"/>
                  </a:cubicBezTo>
                  <a:cubicBezTo>
                    <a:pt x="2572163" y="10313"/>
                    <a:pt x="2569257" y="9558"/>
                    <a:pt x="2565537" y="9558"/>
                  </a:cubicBezTo>
                  <a:cubicBezTo>
                    <a:pt x="2561211" y="9558"/>
                    <a:pt x="2557288" y="10395"/>
                    <a:pt x="2553765" y="12069"/>
                  </a:cubicBezTo>
                  <a:cubicBezTo>
                    <a:pt x="2550243" y="13743"/>
                    <a:pt x="2547161" y="16243"/>
                    <a:pt x="2544519" y="19569"/>
                  </a:cubicBezTo>
                  <a:cubicBezTo>
                    <a:pt x="2541878" y="22894"/>
                    <a:pt x="2539719" y="27022"/>
                    <a:pt x="2538044" y="31952"/>
                  </a:cubicBezTo>
                  <a:lnTo>
                    <a:pt x="2523961" y="73391"/>
                  </a:lnTo>
                  <a:cubicBezTo>
                    <a:pt x="2522428" y="77902"/>
                    <a:pt x="2521911" y="81681"/>
                    <a:pt x="2522411" y="84727"/>
                  </a:cubicBezTo>
                  <a:cubicBezTo>
                    <a:pt x="2522910" y="87774"/>
                    <a:pt x="2524407" y="90076"/>
                    <a:pt x="2526900" y="91634"/>
                  </a:cubicBezTo>
                  <a:cubicBezTo>
                    <a:pt x="2529394" y="93192"/>
                    <a:pt x="2532850" y="93971"/>
                    <a:pt x="2537268" y="93971"/>
                  </a:cubicBezTo>
                  <a:cubicBezTo>
                    <a:pt x="2541594" y="93971"/>
                    <a:pt x="2545475" y="93157"/>
                    <a:pt x="2548911" y="91529"/>
                  </a:cubicBezTo>
                  <a:cubicBezTo>
                    <a:pt x="2552348" y="89901"/>
                    <a:pt x="2555368" y="87448"/>
                    <a:pt x="2557970" y="84169"/>
                  </a:cubicBezTo>
                  <a:cubicBezTo>
                    <a:pt x="2560573" y="80890"/>
                    <a:pt x="2562720" y="76763"/>
                    <a:pt x="2564411" y="71786"/>
                  </a:cubicBezTo>
                  <a:lnTo>
                    <a:pt x="2568892" y="58601"/>
                  </a:lnTo>
                  <a:lnTo>
                    <a:pt x="2549289" y="58601"/>
                  </a:lnTo>
                  <a:lnTo>
                    <a:pt x="2552465" y="49253"/>
                  </a:lnTo>
                  <a:lnTo>
                    <a:pt x="2582393" y="49253"/>
                  </a:lnTo>
                  <a:lnTo>
                    <a:pt x="2574831" y="71507"/>
                  </a:lnTo>
                  <a:cubicBezTo>
                    <a:pt x="2572460" y="78484"/>
                    <a:pt x="2569337" y="84355"/>
                    <a:pt x="2565461" y="89122"/>
                  </a:cubicBezTo>
                  <a:cubicBezTo>
                    <a:pt x="2561585" y="93890"/>
                    <a:pt x="2557015" y="97482"/>
                    <a:pt x="2551752" y="99901"/>
                  </a:cubicBezTo>
                  <a:cubicBezTo>
                    <a:pt x="2546488" y="102319"/>
                    <a:pt x="2540578" y="103529"/>
                    <a:pt x="2534020" y="103529"/>
                  </a:cubicBezTo>
                  <a:cubicBezTo>
                    <a:pt x="2527369" y="103529"/>
                    <a:pt x="2522175" y="102389"/>
                    <a:pt x="2518438" y="100110"/>
                  </a:cubicBezTo>
                  <a:cubicBezTo>
                    <a:pt x="2514701" y="97831"/>
                    <a:pt x="2512452" y="94459"/>
                    <a:pt x="2511691" y="89995"/>
                  </a:cubicBezTo>
                  <a:cubicBezTo>
                    <a:pt x="2510929" y="85530"/>
                    <a:pt x="2511671" y="79995"/>
                    <a:pt x="2513915" y="73391"/>
                  </a:cubicBezTo>
                  <a:lnTo>
                    <a:pt x="2527998" y="31952"/>
                  </a:lnTo>
                  <a:cubicBezTo>
                    <a:pt x="2530369" y="24975"/>
                    <a:pt x="2533488" y="19115"/>
                    <a:pt x="2537356" y="14371"/>
                  </a:cubicBezTo>
                  <a:cubicBezTo>
                    <a:pt x="2541224" y="9627"/>
                    <a:pt x="2545790" y="6046"/>
                    <a:pt x="2551053" y="3628"/>
                  </a:cubicBezTo>
                  <a:cubicBezTo>
                    <a:pt x="2556317" y="1209"/>
                    <a:pt x="2562227" y="0"/>
                    <a:pt x="2568785" y="0"/>
                  </a:cubicBezTo>
                  <a:close/>
                  <a:moveTo>
                    <a:pt x="2216709" y="0"/>
                  </a:moveTo>
                  <a:cubicBezTo>
                    <a:pt x="2221778" y="0"/>
                    <a:pt x="2225890" y="698"/>
                    <a:pt x="2229043" y="2093"/>
                  </a:cubicBezTo>
                  <a:cubicBezTo>
                    <a:pt x="2232197" y="3488"/>
                    <a:pt x="2234466" y="5639"/>
                    <a:pt x="2235850" y="8546"/>
                  </a:cubicBezTo>
                  <a:cubicBezTo>
                    <a:pt x="2237234" y="11453"/>
                    <a:pt x="2237771" y="15208"/>
                    <a:pt x="2237462" y="19813"/>
                  </a:cubicBezTo>
                  <a:lnTo>
                    <a:pt x="2226928" y="23301"/>
                  </a:lnTo>
                  <a:cubicBezTo>
                    <a:pt x="2227053" y="18417"/>
                    <a:pt x="2226030" y="14860"/>
                    <a:pt x="2223859" y="12627"/>
                  </a:cubicBezTo>
                  <a:cubicBezTo>
                    <a:pt x="2221687" y="10395"/>
                    <a:pt x="2218253" y="9279"/>
                    <a:pt x="2213555" y="9279"/>
                  </a:cubicBezTo>
                  <a:cubicBezTo>
                    <a:pt x="2206951" y="9279"/>
                    <a:pt x="2201411" y="10732"/>
                    <a:pt x="2196935" y="13639"/>
                  </a:cubicBezTo>
                  <a:cubicBezTo>
                    <a:pt x="2192459" y="16546"/>
                    <a:pt x="2189296" y="20720"/>
                    <a:pt x="2187448" y="26161"/>
                  </a:cubicBezTo>
                  <a:lnTo>
                    <a:pt x="2186594" y="28673"/>
                  </a:lnTo>
                  <a:cubicBezTo>
                    <a:pt x="2185377" y="32254"/>
                    <a:pt x="2185377" y="35161"/>
                    <a:pt x="2186595" y="37393"/>
                  </a:cubicBezTo>
                  <a:cubicBezTo>
                    <a:pt x="2187813" y="39626"/>
                    <a:pt x="2189674" y="41370"/>
                    <a:pt x="2192177" y="42625"/>
                  </a:cubicBezTo>
                  <a:cubicBezTo>
                    <a:pt x="2194680" y="43881"/>
                    <a:pt x="2198159" y="45276"/>
                    <a:pt x="2202615" y="46811"/>
                  </a:cubicBezTo>
                  <a:cubicBezTo>
                    <a:pt x="2202831" y="46858"/>
                    <a:pt x="2203013" y="46904"/>
                    <a:pt x="2203160" y="46951"/>
                  </a:cubicBezTo>
                  <a:cubicBezTo>
                    <a:pt x="2203306" y="46997"/>
                    <a:pt x="2203434" y="47067"/>
                    <a:pt x="2203542" y="47160"/>
                  </a:cubicBezTo>
                  <a:cubicBezTo>
                    <a:pt x="2203759" y="47206"/>
                    <a:pt x="2203968" y="47276"/>
                    <a:pt x="2204168" y="47369"/>
                  </a:cubicBezTo>
                  <a:cubicBezTo>
                    <a:pt x="2204369" y="47462"/>
                    <a:pt x="2204555" y="47532"/>
                    <a:pt x="2204725" y="47579"/>
                  </a:cubicBezTo>
                  <a:cubicBezTo>
                    <a:pt x="2209257" y="49160"/>
                    <a:pt x="2212917" y="50881"/>
                    <a:pt x="2215703" y="52741"/>
                  </a:cubicBezTo>
                  <a:cubicBezTo>
                    <a:pt x="2218489" y="54601"/>
                    <a:pt x="2220433" y="57229"/>
                    <a:pt x="2221535" y="60624"/>
                  </a:cubicBezTo>
                  <a:cubicBezTo>
                    <a:pt x="2222636" y="64019"/>
                    <a:pt x="2222286" y="68368"/>
                    <a:pt x="2220485" y="73670"/>
                  </a:cubicBezTo>
                  <a:lnTo>
                    <a:pt x="2219371" y="76949"/>
                  </a:lnTo>
                  <a:cubicBezTo>
                    <a:pt x="2217411" y="82716"/>
                    <a:pt x="2214585" y="87576"/>
                    <a:pt x="2210892" y="91529"/>
                  </a:cubicBezTo>
                  <a:cubicBezTo>
                    <a:pt x="2207200" y="95483"/>
                    <a:pt x="2202720" y="98471"/>
                    <a:pt x="2197451" y="100494"/>
                  </a:cubicBezTo>
                  <a:cubicBezTo>
                    <a:pt x="2192182" y="102517"/>
                    <a:pt x="2186223" y="103529"/>
                    <a:pt x="2179572" y="103529"/>
                  </a:cubicBezTo>
                  <a:cubicBezTo>
                    <a:pt x="2174224" y="103529"/>
                    <a:pt x="2169721" y="102819"/>
                    <a:pt x="2166064" y="101401"/>
                  </a:cubicBezTo>
                  <a:cubicBezTo>
                    <a:pt x="2162406" y="99982"/>
                    <a:pt x="2159681" y="97738"/>
                    <a:pt x="2157887" y="94669"/>
                  </a:cubicBezTo>
                  <a:cubicBezTo>
                    <a:pt x="2156093" y="91599"/>
                    <a:pt x="2155414" y="87646"/>
                    <a:pt x="2155848" y="82809"/>
                  </a:cubicBezTo>
                  <a:lnTo>
                    <a:pt x="2166545" y="79251"/>
                  </a:lnTo>
                  <a:cubicBezTo>
                    <a:pt x="2166216" y="84460"/>
                    <a:pt x="2167482" y="88262"/>
                    <a:pt x="2170343" y="90657"/>
                  </a:cubicBezTo>
                  <a:cubicBezTo>
                    <a:pt x="2173203" y="93052"/>
                    <a:pt x="2177330" y="94250"/>
                    <a:pt x="2182726" y="94250"/>
                  </a:cubicBezTo>
                  <a:cubicBezTo>
                    <a:pt x="2189469" y="94250"/>
                    <a:pt x="2195130" y="92785"/>
                    <a:pt x="2199706" y="89855"/>
                  </a:cubicBezTo>
                  <a:cubicBezTo>
                    <a:pt x="2204283" y="86925"/>
                    <a:pt x="2207520" y="82669"/>
                    <a:pt x="2209416" y="77088"/>
                  </a:cubicBezTo>
                  <a:lnTo>
                    <a:pt x="2210436" y="74089"/>
                  </a:lnTo>
                  <a:cubicBezTo>
                    <a:pt x="2211653" y="70507"/>
                    <a:pt x="2211769" y="67566"/>
                    <a:pt x="2210784" y="65263"/>
                  </a:cubicBezTo>
                  <a:cubicBezTo>
                    <a:pt x="2209799" y="62961"/>
                    <a:pt x="2208171" y="61147"/>
                    <a:pt x="2205901" y="59822"/>
                  </a:cubicBezTo>
                  <a:cubicBezTo>
                    <a:pt x="2203631" y="58496"/>
                    <a:pt x="2200532" y="57113"/>
                    <a:pt x="2196603" y="55671"/>
                  </a:cubicBezTo>
                  <a:cubicBezTo>
                    <a:pt x="2196479" y="55625"/>
                    <a:pt x="2196356" y="55578"/>
                    <a:pt x="2196232" y="55532"/>
                  </a:cubicBezTo>
                  <a:cubicBezTo>
                    <a:pt x="2196109" y="55485"/>
                    <a:pt x="2195985" y="55438"/>
                    <a:pt x="2195861" y="55392"/>
                  </a:cubicBezTo>
                  <a:lnTo>
                    <a:pt x="2194260" y="54764"/>
                  </a:lnTo>
                  <a:cubicBezTo>
                    <a:pt x="2189094" y="52997"/>
                    <a:pt x="2185052" y="51276"/>
                    <a:pt x="2182133" y="49602"/>
                  </a:cubicBezTo>
                  <a:cubicBezTo>
                    <a:pt x="2179213" y="47927"/>
                    <a:pt x="2177090" y="45451"/>
                    <a:pt x="2175762" y="42172"/>
                  </a:cubicBezTo>
                  <a:cubicBezTo>
                    <a:pt x="2174435" y="38893"/>
                    <a:pt x="2174695" y="34533"/>
                    <a:pt x="2176545" y="29091"/>
                  </a:cubicBezTo>
                  <a:lnTo>
                    <a:pt x="2177399" y="26580"/>
                  </a:lnTo>
                  <a:cubicBezTo>
                    <a:pt x="2179358" y="20813"/>
                    <a:pt x="2182169" y="15964"/>
                    <a:pt x="2185830" y="12034"/>
                  </a:cubicBezTo>
                  <a:cubicBezTo>
                    <a:pt x="2189491" y="8104"/>
                    <a:pt x="2193925" y="5116"/>
                    <a:pt x="2199132" y="3070"/>
                  </a:cubicBezTo>
                  <a:cubicBezTo>
                    <a:pt x="2204339" y="1023"/>
                    <a:pt x="2210198" y="0"/>
                    <a:pt x="22167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100" i="1" dirty="0">
                <a:solidFill>
                  <a:srgbClr val="7BABF1"/>
                </a:solidFill>
                <a:latin typeface="Bahnschrift Light SemiCondensed" panose="020B0502040204020203" pitchFamily="34" charset="0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7B6BCEA8-D657-430A-B3AF-112580AEA32A}"/>
                </a:ext>
              </a:extLst>
            </p:cNvPr>
            <p:cNvGrpSpPr/>
            <p:nvPr/>
          </p:nvGrpSpPr>
          <p:grpSpPr>
            <a:xfrm>
              <a:off x="6153767" y="1766471"/>
              <a:ext cx="966240" cy="819209"/>
              <a:chOff x="861281" y="225383"/>
              <a:chExt cx="2489811" cy="2110940"/>
            </a:xfrm>
          </p:grpSpPr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xmlns="" id="{2918B6F2-6FB3-4511-97E2-B3D8ED87AC1C}"/>
                  </a:ext>
                </a:extLst>
              </p:cNvPr>
              <p:cNvSpPr/>
              <p:nvPr/>
            </p:nvSpPr>
            <p:spPr>
              <a:xfrm rot="5400000">
                <a:off x="1708216" y="689418"/>
                <a:ext cx="795941" cy="2489811"/>
              </a:xfrm>
              <a:prstGeom prst="ellipse">
                <a:avLst/>
              </a:prstGeom>
              <a:solidFill>
                <a:srgbClr val="2828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1" name="图片 100">
                <a:extLst>
                  <a:ext uri="{FF2B5EF4-FFF2-40B4-BE49-F238E27FC236}">
                    <a16:creationId xmlns:a16="http://schemas.microsoft.com/office/drawing/2014/main" xmlns="" id="{A1B793BB-FCBD-4407-BDA3-690023832D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rcRect t="52910" b="6545"/>
              <a:stretch>
                <a:fillRect/>
              </a:stretch>
            </p:blipFill>
            <p:spPr>
              <a:xfrm>
                <a:off x="1359567" y="1540381"/>
                <a:ext cx="1566808" cy="795942"/>
              </a:xfrm>
              <a:custGeom>
                <a:avLst/>
                <a:gdLst>
                  <a:gd name="connsiteX0" fmla="*/ 747742 w 1566808"/>
                  <a:gd name="connsiteY0" fmla="*/ 0 h 795942"/>
                  <a:gd name="connsiteX1" fmla="*/ 1443781 w 1566808"/>
                  <a:gd name="connsiteY1" fmla="*/ 67967 h 795942"/>
                  <a:gd name="connsiteX2" fmla="*/ 1566808 w 1566808"/>
                  <a:gd name="connsiteY2" fmla="*/ 100417 h 795942"/>
                  <a:gd name="connsiteX3" fmla="*/ 1566808 w 1566808"/>
                  <a:gd name="connsiteY3" fmla="*/ 695525 h 795942"/>
                  <a:gd name="connsiteX4" fmla="*/ 1443781 w 1566808"/>
                  <a:gd name="connsiteY4" fmla="*/ 727975 h 795942"/>
                  <a:gd name="connsiteX5" fmla="*/ 747742 w 1566808"/>
                  <a:gd name="connsiteY5" fmla="*/ 795942 h 795942"/>
                  <a:gd name="connsiteX6" fmla="*/ 51703 w 1566808"/>
                  <a:gd name="connsiteY6" fmla="*/ 727975 h 795942"/>
                  <a:gd name="connsiteX7" fmla="*/ 0 w 1566808"/>
                  <a:gd name="connsiteY7" fmla="*/ 714338 h 795942"/>
                  <a:gd name="connsiteX8" fmla="*/ 0 w 1566808"/>
                  <a:gd name="connsiteY8" fmla="*/ 81605 h 795942"/>
                  <a:gd name="connsiteX9" fmla="*/ 51703 w 1566808"/>
                  <a:gd name="connsiteY9" fmla="*/ 67967 h 795942"/>
                  <a:gd name="connsiteX10" fmla="*/ 747742 w 1566808"/>
                  <a:gd name="connsiteY10" fmla="*/ 0 h 795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66808" h="795942">
                    <a:moveTo>
                      <a:pt x="747742" y="0"/>
                    </a:moveTo>
                    <a:cubicBezTo>
                      <a:pt x="1005571" y="0"/>
                      <a:pt x="1245093" y="25056"/>
                      <a:pt x="1443781" y="67967"/>
                    </a:cubicBezTo>
                    <a:lnTo>
                      <a:pt x="1566808" y="100417"/>
                    </a:lnTo>
                    <a:lnTo>
                      <a:pt x="1566808" y="695525"/>
                    </a:lnTo>
                    <a:lnTo>
                      <a:pt x="1443781" y="727975"/>
                    </a:lnTo>
                    <a:cubicBezTo>
                      <a:pt x="1245093" y="770886"/>
                      <a:pt x="1005571" y="795942"/>
                      <a:pt x="747742" y="795942"/>
                    </a:cubicBezTo>
                    <a:cubicBezTo>
                      <a:pt x="489913" y="795942"/>
                      <a:pt x="250391" y="770886"/>
                      <a:pt x="51703" y="727975"/>
                    </a:cubicBezTo>
                    <a:lnTo>
                      <a:pt x="0" y="714338"/>
                    </a:lnTo>
                    <a:lnTo>
                      <a:pt x="0" y="81605"/>
                    </a:lnTo>
                    <a:lnTo>
                      <a:pt x="51703" y="67967"/>
                    </a:lnTo>
                    <a:cubicBezTo>
                      <a:pt x="250391" y="25056"/>
                      <a:pt x="489913" y="0"/>
                      <a:pt x="747742" y="0"/>
                    </a:cubicBezTo>
                    <a:close/>
                  </a:path>
                </a:pathLst>
              </a:custGeom>
            </p:spPr>
          </p:pic>
          <p:pic>
            <p:nvPicPr>
              <p:cNvPr id="102" name="图片 101">
                <a:extLst>
                  <a:ext uri="{FF2B5EF4-FFF2-40B4-BE49-F238E27FC236}">
                    <a16:creationId xmlns:a16="http://schemas.microsoft.com/office/drawing/2014/main" xmlns="" id="{4777BEC8-E0AE-46D4-9EDA-B8BCDE0250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74" t="-14272" r="-574" b="14272"/>
              <a:stretch/>
            </p:blipFill>
            <p:spPr>
              <a:xfrm>
                <a:off x="1367309" y="225383"/>
                <a:ext cx="1566808" cy="1963082"/>
              </a:xfrm>
              <a:prstGeom prst="rect">
                <a:avLst/>
              </a:prstGeom>
            </p:spPr>
          </p:pic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A7DC874E-4971-4E71-B5D9-1C09E372DCF5}"/>
                </a:ext>
              </a:extLst>
            </p:cNvPr>
            <p:cNvSpPr txBox="1"/>
            <p:nvPr/>
          </p:nvSpPr>
          <p:spPr>
            <a:xfrm rot="21200606">
              <a:off x="3229339" y="2269254"/>
              <a:ext cx="1770353" cy="1281080"/>
            </a:xfrm>
            <a:custGeom>
              <a:avLst/>
              <a:gdLst/>
              <a:ahLst/>
              <a:cxnLst/>
              <a:rect l="l" t="t" r="r" b="b"/>
              <a:pathLst>
                <a:path w="1448000" h="1047816">
                  <a:moveTo>
                    <a:pt x="1369248" y="29146"/>
                  </a:moveTo>
                  <a:lnTo>
                    <a:pt x="1448000" y="29146"/>
                  </a:lnTo>
                  <a:lnTo>
                    <a:pt x="1448000" y="195281"/>
                  </a:lnTo>
                  <a:lnTo>
                    <a:pt x="1337552" y="195281"/>
                  </a:lnTo>
                  <a:close/>
                  <a:moveTo>
                    <a:pt x="1011908" y="0"/>
                  </a:moveTo>
                  <a:lnTo>
                    <a:pt x="1323775" y="0"/>
                  </a:lnTo>
                  <a:lnTo>
                    <a:pt x="1274659" y="230257"/>
                  </a:lnTo>
                  <a:lnTo>
                    <a:pt x="1448000" y="230257"/>
                  </a:lnTo>
                  <a:lnTo>
                    <a:pt x="1448000" y="378904"/>
                  </a:lnTo>
                  <a:lnTo>
                    <a:pt x="1243099" y="378904"/>
                  </a:lnTo>
                  <a:lnTo>
                    <a:pt x="1206483" y="555240"/>
                  </a:lnTo>
                  <a:lnTo>
                    <a:pt x="1448000" y="452505"/>
                  </a:lnTo>
                  <a:lnTo>
                    <a:pt x="1448000" y="562539"/>
                  </a:lnTo>
                  <a:lnTo>
                    <a:pt x="1421280" y="617905"/>
                  </a:lnTo>
                  <a:lnTo>
                    <a:pt x="1170893" y="724290"/>
                  </a:lnTo>
                  <a:lnTo>
                    <a:pt x="1132775" y="909370"/>
                  </a:lnTo>
                  <a:lnTo>
                    <a:pt x="1233330" y="909370"/>
                  </a:lnTo>
                  <a:lnTo>
                    <a:pt x="1305081" y="856907"/>
                  </a:lnTo>
                  <a:lnTo>
                    <a:pt x="1214453" y="1046359"/>
                  </a:lnTo>
                  <a:lnTo>
                    <a:pt x="841378" y="1046359"/>
                  </a:lnTo>
                  <a:lnTo>
                    <a:pt x="881045" y="848163"/>
                  </a:lnTo>
                  <a:lnTo>
                    <a:pt x="552236" y="988066"/>
                  </a:lnTo>
                  <a:lnTo>
                    <a:pt x="646301" y="792784"/>
                  </a:lnTo>
                  <a:lnTo>
                    <a:pt x="917136" y="677656"/>
                  </a:lnTo>
                  <a:lnTo>
                    <a:pt x="977865" y="378904"/>
                  </a:lnTo>
                  <a:lnTo>
                    <a:pt x="837962" y="378904"/>
                  </a:lnTo>
                  <a:lnTo>
                    <a:pt x="908870" y="230257"/>
                  </a:lnTo>
                  <a:lnTo>
                    <a:pt x="1007968" y="230257"/>
                  </a:lnTo>
                  <a:lnTo>
                    <a:pt x="1045085" y="52463"/>
                  </a:lnTo>
                  <a:close/>
                  <a:moveTo>
                    <a:pt x="573253" y="0"/>
                  </a:moveTo>
                  <a:lnTo>
                    <a:pt x="872005" y="0"/>
                  </a:lnTo>
                  <a:lnTo>
                    <a:pt x="792717" y="164677"/>
                  </a:lnTo>
                  <a:lnTo>
                    <a:pt x="909303" y="164677"/>
                  </a:lnTo>
                  <a:lnTo>
                    <a:pt x="841856" y="303123"/>
                  </a:lnTo>
                  <a:lnTo>
                    <a:pt x="726727" y="303123"/>
                  </a:lnTo>
                  <a:lnTo>
                    <a:pt x="633664" y="495490"/>
                  </a:lnTo>
                  <a:lnTo>
                    <a:pt x="762068" y="469258"/>
                  </a:lnTo>
                  <a:lnTo>
                    <a:pt x="689657" y="622277"/>
                  </a:lnTo>
                  <a:lnTo>
                    <a:pt x="559795" y="648509"/>
                  </a:lnTo>
                  <a:lnTo>
                    <a:pt x="414518" y="951633"/>
                  </a:lnTo>
                  <a:cubicBezTo>
                    <a:pt x="400082" y="979808"/>
                    <a:pt x="378878" y="1002882"/>
                    <a:pt x="350908" y="1020856"/>
                  </a:cubicBezTo>
                  <a:cubicBezTo>
                    <a:pt x="322938" y="1038829"/>
                    <a:pt x="295352" y="1047816"/>
                    <a:pt x="268148" y="1047816"/>
                  </a:cubicBezTo>
                  <a:lnTo>
                    <a:pt x="0" y="1047816"/>
                  </a:lnTo>
                  <a:lnTo>
                    <a:pt x="177225" y="912285"/>
                  </a:lnTo>
                  <a:lnTo>
                    <a:pt x="276209" y="706802"/>
                  </a:lnTo>
                  <a:lnTo>
                    <a:pt x="148283" y="731577"/>
                  </a:lnTo>
                  <a:lnTo>
                    <a:pt x="222151" y="578558"/>
                  </a:lnTo>
                  <a:lnTo>
                    <a:pt x="349098" y="552326"/>
                  </a:lnTo>
                  <a:lnTo>
                    <a:pt x="468781" y="303123"/>
                  </a:lnTo>
                  <a:lnTo>
                    <a:pt x="353652" y="303123"/>
                  </a:lnTo>
                  <a:lnTo>
                    <a:pt x="421099" y="164677"/>
                  </a:lnTo>
                  <a:lnTo>
                    <a:pt x="534770" y="164677"/>
                  </a:lnTo>
                  <a:lnTo>
                    <a:pt x="592380" y="466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 i="1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93A044CC-0FF8-46A4-B209-C0A427DF0AF3}"/>
                </a:ext>
              </a:extLst>
            </p:cNvPr>
            <p:cNvSpPr txBox="1"/>
            <p:nvPr/>
          </p:nvSpPr>
          <p:spPr>
            <a:xfrm rot="21200606">
              <a:off x="4887907" y="2364445"/>
              <a:ext cx="1302121" cy="944852"/>
            </a:xfrm>
            <a:custGeom>
              <a:avLst/>
              <a:gdLst/>
              <a:ahLst/>
              <a:cxnLst/>
              <a:rect l="l" t="t" r="r" b="b"/>
              <a:pathLst>
                <a:path w="1411885" h="1024500">
                  <a:moveTo>
                    <a:pt x="518443" y="858365"/>
                  </a:moveTo>
                  <a:lnTo>
                    <a:pt x="450974" y="996810"/>
                  </a:lnTo>
                  <a:lnTo>
                    <a:pt x="0" y="1024500"/>
                  </a:lnTo>
                  <a:lnTo>
                    <a:pt x="65989" y="886054"/>
                  </a:lnTo>
                  <a:close/>
                  <a:moveTo>
                    <a:pt x="887033" y="725748"/>
                  </a:moveTo>
                  <a:lnTo>
                    <a:pt x="810682" y="886054"/>
                  </a:lnTo>
                  <a:lnTo>
                    <a:pt x="976817" y="886054"/>
                  </a:lnTo>
                  <a:lnTo>
                    <a:pt x="1053168" y="725748"/>
                  </a:lnTo>
                  <a:close/>
                  <a:moveTo>
                    <a:pt x="1028848" y="432826"/>
                  </a:moveTo>
                  <a:lnTo>
                    <a:pt x="944141" y="609162"/>
                  </a:lnTo>
                  <a:lnTo>
                    <a:pt x="1110277" y="609162"/>
                  </a:lnTo>
                  <a:lnTo>
                    <a:pt x="1194984" y="432826"/>
                  </a:lnTo>
                  <a:close/>
                  <a:moveTo>
                    <a:pt x="1157867" y="164678"/>
                  </a:moveTo>
                  <a:lnTo>
                    <a:pt x="1084500" y="316240"/>
                  </a:lnTo>
                  <a:lnTo>
                    <a:pt x="1250635" y="316240"/>
                  </a:lnTo>
                  <a:lnTo>
                    <a:pt x="1324002" y="164678"/>
                  </a:lnTo>
                  <a:close/>
                  <a:moveTo>
                    <a:pt x="956164" y="29147"/>
                  </a:moveTo>
                  <a:lnTo>
                    <a:pt x="1411885" y="29147"/>
                  </a:lnTo>
                  <a:lnTo>
                    <a:pt x="1411885" y="442074"/>
                  </a:lnTo>
                  <a:lnTo>
                    <a:pt x="1198331" y="886054"/>
                  </a:lnTo>
                  <a:lnTo>
                    <a:pt x="1256624" y="886054"/>
                  </a:lnTo>
                  <a:lnTo>
                    <a:pt x="1191636" y="1021585"/>
                  </a:lnTo>
                  <a:lnTo>
                    <a:pt x="470260" y="1021585"/>
                  </a:lnTo>
                  <a:lnTo>
                    <a:pt x="535248" y="886054"/>
                  </a:lnTo>
                  <a:lnTo>
                    <a:pt x="590626" y="886054"/>
                  </a:lnTo>
                  <a:lnTo>
                    <a:pt x="979664" y="75781"/>
                  </a:lnTo>
                  <a:close/>
                  <a:moveTo>
                    <a:pt x="607568" y="0"/>
                  </a:moveTo>
                  <a:lnTo>
                    <a:pt x="929636" y="0"/>
                  </a:lnTo>
                  <a:lnTo>
                    <a:pt x="593746" y="332270"/>
                  </a:lnTo>
                  <a:lnTo>
                    <a:pt x="771540" y="332270"/>
                  </a:lnTo>
                  <a:lnTo>
                    <a:pt x="435649" y="664540"/>
                  </a:lnTo>
                  <a:lnTo>
                    <a:pt x="610528" y="664540"/>
                  </a:lnTo>
                  <a:lnTo>
                    <a:pt x="544538" y="802986"/>
                  </a:lnTo>
                  <a:lnTo>
                    <a:pt x="105884" y="802986"/>
                  </a:lnTo>
                  <a:lnTo>
                    <a:pt x="171873" y="664540"/>
                  </a:lnTo>
                  <a:lnTo>
                    <a:pt x="367451" y="470716"/>
                  </a:lnTo>
                  <a:lnTo>
                    <a:pt x="262523" y="470716"/>
                  </a:lnTo>
                  <a:lnTo>
                    <a:pt x="328513" y="332270"/>
                  </a:lnTo>
                  <a:lnTo>
                    <a:pt x="630179" y="364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 i="1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CB5A7EBE-BDD6-4124-A0E2-69B22DE8607D}"/>
                </a:ext>
              </a:extLst>
            </p:cNvPr>
            <p:cNvSpPr txBox="1"/>
            <p:nvPr/>
          </p:nvSpPr>
          <p:spPr>
            <a:xfrm rot="21200606">
              <a:off x="5981608" y="2665911"/>
              <a:ext cx="1158618" cy="851073"/>
            </a:xfrm>
            <a:custGeom>
              <a:avLst/>
              <a:gdLst/>
              <a:ahLst/>
              <a:cxnLst/>
              <a:rect l="l" t="t" r="r" b="b"/>
              <a:pathLst>
                <a:path w="1426458" h="1047817">
                  <a:moveTo>
                    <a:pt x="495126" y="858365"/>
                  </a:moveTo>
                  <a:lnTo>
                    <a:pt x="427656" y="996810"/>
                  </a:lnTo>
                  <a:lnTo>
                    <a:pt x="0" y="1024500"/>
                  </a:lnTo>
                  <a:lnTo>
                    <a:pt x="65989" y="886054"/>
                  </a:lnTo>
                  <a:close/>
                  <a:moveTo>
                    <a:pt x="1044651" y="690772"/>
                  </a:moveTo>
                  <a:lnTo>
                    <a:pt x="1263250" y="690772"/>
                  </a:lnTo>
                  <a:lnTo>
                    <a:pt x="1173966" y="1047817"/>
                  </a:lnTo>
                  <a:lnTo>
                    <a:pt x="956824" y="1047817"/>
                  </a:lnTo>
                  <a:close/>
                  <a:moveTo>
                    <a:pt x="686650" y="689315"/>
                  </a:moveTo>
                  <a:lnTo>
                    <a:pt x="906706" y="689315"/>
                  </a:lnTo>
                  <a:lnTo>
                    <a:pt x="666339" y="1044902"/>
                  </a:lnTo>
                  <a:lnTo>
                    <a:pt x="433167" y="1044902"/>
                  </a:lnTo>
                  <a:close/>
                  <a:moveTo>
                    <a:pt x="1116060" y="167592"/>
                  </a:moveTo>
                  <a:lnTo>
                    <a:pt x="970282" y="472173"/>
                  </a:lnTo>
                  <a:lnTo>
                    <a:pt x="1219485" y="472173"/>
                  </a:lnTo>
                  <a:lnTo>
                    <a:pt x="1365263" y="167592"/>
                  </a:lnTo>
                  <a:close/>
                  <a:moveTo>
                    <a:pt x="914403" y="27689"/>
                  </a:moveTo>
                  <a:lnTo>
                    <a:pt x="1426458" y="27689"/>
                  </a:lnTo>
                  <a:lnTo>
                    <a:pt x="1426458" y="473027"/>
                  </a:lnTo>
                  <a:lnTo>
                    <a:pt x="1360435" y="610619"/>
                  </a:lnTo>
                  <a:lnTo>
                    <a:pt x="692980" y="610619"/>
                  </a:lnTo>
                  <a:lnTo>
                    <a:pt x="946600" y="83068"/>
                  </a:lnTo>
                  <a:close/>
                  <a:moveTo>
                    <a:pt x="603195" y="0"/>
                  </a:moveTo>
                  <a:lnTo>
                    <a:pt x="907776" y="0"/>
                  </a:lnTo>
                  <a:lnTo>
                    <a:pt x="582087" y="332270"/>
                  </a:lnTo>
                  <a:lnTo>
                    <a:pt x="748222" y="332270"/>
                  </a:lnTo>
                  <a:lnTo>
                    <a:pt x="422533" y="664540"/>
                  </a:lnTo>
                  <a:lnTo>
                    <a:pt x="588668" y="664540"/>
                  </a:lnTo>
                  <a:lnTo>
                    <a:pt x="521221" y="802986"/>
                  </a:lnTo>
                  <a:lnTo>
                    <a:pt x="105883" y="802986"/>
                  </a:lnTo>
                  <a:lnTo>
                    <a:pt x="173330" y="664540"/>
                  </a:lnTo>
                  <a:lnTo>
                    <a:pt x="363078" y="470716"/>
                  </a:lnTo>
                  <a:lnTo>
                    <a:pt x="265438" y="470716"/>
                  </a:lnTo>
                  <a:lnTo>
                    <a:pt x="332884" y="332270"/>
                  </a:lnTo>
                  <a:lnTo>
                    <a:pt x="621435" y="364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8000" i="1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E50D5891-38EC-491E-A34B-F30DC77F7D43}"/>
                </a:ext>
              </a:extLst>
            </p:cNvPr>
            <p:cNvSpPr txBox="1"/>
            <p:nvPr/>
          </p:nvSpPr>
          <p:spPr>
            <a:xfrm rot="21141220">
              <a:off x="3300961" y="3561461"/>
              <a:ext cx="2366639" cy="254145"/>
            </a:xfrm>
            <a:custGeom>
              <a:avLst/>
              <a:gdLst/>
              <a:ahLst/>
              <a:cxnLst/>
              <a:rect l="l" t="t" r="r" b="b"/>
              <a:pathLst>
                <a:path w="2043608" h="219456">
                  <a:moveTo>
                    <a:pt x="140513" y="55169"/>
                  </a:moveTo>
                  <a:lnTo>
                    <a:pt x="76200" y="55169"/>
                  </a:lnTo>
                  <a:lnTo>
                    <a:pt x="70104" y="110643"/>
                  </a:lnTo>
                  <a:lnTo>
                    <a:pt x="131674" y="110643"/>
                  </a:lnTo>
                  <a:close/>
                  <a:moveTo>
                    <a:pt x="369113" y="55169"/>
                  </a:moveTo>
                  <a:lnTo>
                    <a:pt x="304800" y="55169"/>
                  </a:lnTo>
                  <a:lnTo>
                    <a:pt x="298704" y="110643"/>
                  </a:lnTo>
                  <a:lnTo>
                    <a:pt x="360274" y="110643"/>
                  </a:lnTo>
                  <a:close/>
                  <a:moveTo>
                    <a:pt x="1587856" y="179832"/>
                  </a:moveTo>
                  <a:lnTo>
                    <a:pt x="1583589" y="208788"/>
                  </a:lnTo>
                  <a:lnTo>
                    <a:pt x="1496111" y="214579"/>
                  </a:lnTo>
                  <a:lnTo>
                    <a:pt x="1500073" y="185623"/>
                  </a:lnTo>
                  <a:close/>
                  <a:moveTo>
                    <a:pt x="201778" y="25908"/>
                  </a:moveTo>
                  <a:lnTo>
                    <a:pt x="190195" y="119482"/>
                  </a:lnTo>
                  <a:cubicBezTo>
                    <a:pt x="188570" y="125375"/>
                    <a:pt x="185369" y="130252"/>
                    <a:pt x="180594" y="134112"/>
                  </a:cubicBezTo>
                  <a:cubicBezTo>
                    <a:pt x="175819" y="137973"/>
                    <a:pt x="171196" y="139904"/>
                    <a:pt x="166726" y="139904"/>
                  </a:cubicBezTo>
                  <a:lnTo>
                    <a:pt x="64313" y="139903"/>
                  </a:lnTo>
                  <a:lnTo>
                    <a:pt x="55474" y="198425"/>
                  </a:lnTo>
                  <a:lnTo>
                    <a:pt x="0" y="198425"/>
                  </a:lnTo>
                  <a:lnTo>
                    <a:pt x="20422" y="34443"/>
                  </a:lnTo>
                  <a:lnTo>
                    <a:pt x="11583" y="25908"/>
                  </a:lnTo>
                  <a:close/>
                  <a:moveTo>
                    <a:pt x="1152144" y="126492"/>
                  </a:moveTo>
                  <a:lnTo>
                    <a:pt x="1171651" y="195987"/>
                  </a:lnTo>
                  <a:lnTo>
                    <a:pt x="1121055" y="195987"/>
                  </a:lnTo>
                  <a:lnTo>
                    <a:pt x="1101547" y="126492"/>
                  </a:lnTo>
                  <a:close/>
                  <a:moveTo>
                    <a:pt x="430377" y="25908"/>
                  </a:moveTo>
                  <a:lnTo>
                    <a:pt x="418795" y="119482"/>
                  </a:lnTo>
                  <a:cubicBezTo>
                    <a:pt x="417170" y="125374"/>
                    <a:pt x="413969" y="130251"/>
                    <a:pt x="409194" y="134112"/>
                  </a:cubicBezTo>
                  <a:cubicBezTo>
                    <a:pt x="404419" y="137973"/>
                    <a:pt x="399796" y="139903"/>
                    <a:pt x="395326" y="139903"/>
                  </a:cubicBezTo>
                  <a:lnTo>
                    <a:pt x="292913" y="139904"/>
                  </a:lnTo>
                  <a:lnTo>
                    <a:pt x="284074" y="198425"/>
                  </a:lnTo>
                  <a:lnTo>
                    <a:pt x="228600" y="198425"/>
                  </a:lnTo>
                  <a:lnTo>
                    <a:pt x="249022" y="34443"/>
                  </a:lnTo>
                  <a:lnTo>
                    <a:pt x="240183" y="25908"/>
                  </a:lnTo>
                  <a:close/>
                  <a:moveTo>
                    <a:pt x="1655826" y="144475"/>
                  </a:moveTo>
                  <a:lnTo>
                    <a:pt x="1628699" y="213360"/>
                  </a:lnTo>
                  <a:lnTo>
                    <a:pt x="1590903" y="213360"/>
                  </a:lnTo>
                  <a:lnTo>
                    <a:pt x="1618031" y="144476"/>
                  </a:lnTo>
                  <a:close/>
                  <a:moveTo>
                    <a:pt x="1968322" y="176175"/>
                  </a:moveTo>
                  <a:lnTo>
                    <a:pt x="1828114" y="176175"/>
                  </a:lnTo>
                  <a:lnTo>
                    <a:pt x="1825676" y="191719"/>
                  </a:lnTo>
                  <a:lnTo>
                    <a:pt x="1965884" y="191720"/>
                  </a:lnTo>
                  <a:close/>
                  <a:moveTo>
                    <a:pt x="1742389" y="144475"/>
                  </a:moveTo>
                  <a:lnTo>
                    <a:pt x="1744523" y="213665"/>
                  </a:lnTo>
                  <a:lnTo>
                    <a:pt x="1708557" y="213665"/>
                  </a:lnTo>
                  <a:lnTo>
                    <a:pt x="1707643" y="144476"/>
                  </a:lnTo>
                  <a:close/>
                  <a:moveTo>
                    <a:pt x="647395" y="25908"/>
                  </a:moveTo>
                  <a:lnTo>
                    <a:pt x="641604" y="55169"/>
                  </a:lnTo>
                  <a:lnTo>
                    <a:pt x="580035" y="55169"/>
                  </a:lnTo>
                  <a:lnTo>
                    <a:pt x="559613" y="198425"/>
                  </a:lnTo>
                  <a:lnTo>
                    <a:pt x="501092" y="198425"/>
                  </a:lnTo>
                  <a:lnTo>
                    <a:pt x="521513" y="55169"/>
                  </a:lnTo>
                  <a:lnTo>
                    <a:pt x="457200" y="55169"/>
                  </a:lnTo>
                  <a:lnTo>
                    <a:pt x="460248" y="25908"/>
                  </a:lnTo>
                  <a:close/>
                  <a:moveTo>
                    <a:pt x="2022576" y="152095"/>
                  </a:moveTo>
                  <a:lnTo>
                    <a:pt x="2013433" y="215799"/>
                  </a:lnTo>
                  <a:lnTo>
                    <a:pt x="1771422" y="215799"/>
                  </a:lnTo>
                  <a:lnTo>
                    <a:pt x="1780566" y="152096"/>
                  </a:lnTo>
                  <a:close/>
                  <a:moveTo>
                    <a:pt x="1293648" y="57912"/>
                  </a:moveTo>
                  <a:lnTo>
                    <a:pt x="1276883" y="177699"/>
                  </a:lnTo>
                  <a:lnTo>
                    <a:pt x="1295171" y="172822"/>
                  </a:lnTo>
                  <a:lnTo>
                    <a:pt x="1290904" y="202083"/>
                  </a:lnTo>
                  <a:lnTo>
                    <a:pt x="1223543" y="219456"/>
                  </a:lnTo>
                  <a:lnTo>
                    <a:pt x="1242441" y="86868"/>
                  </a:lnTo>
                  <a:lnTo>
                    <a:pt x="1227506" y="86868"/>
                  </a:lnTo>
                  <a:lnTo>
                    <a:pt x="1231468" y="57912"/>
                  </a:lnTo>
                  <a:close/>
                  <a:moveTo>
                    <a:pt x="777164" y="0"/>
                  </a:moveTo>
                  <a:lnTo>
                    <a:pt x="772287" y="34747"/>
                  </a:lnTo>
                  <a:lnTo>
                    <a:pt x="798195" y="34748"/>
                  </a:lnTo>
                  <a:lnTo>
                    <a:pt x="793928" y="63703"/>
                  </a:lnTo>
                  <a:lnTo>
                    <a:pt x="768020" y="63704"/>
                  </a:lnTo>
                  <a:lnTo>
                    <a:pt x="762534" y="104242"/>
                  </a:lnTo>
                  <a:lnTo>
                    <a:pt x="789051" y="98451"/>
                  </a:lnTo>
                  <a:lnTo>
                    <a:pt x="784784" y="130455"/>
                  </a:lnTo>
                  <a:lnTo>
                    <a:pt x="757961" y="136246"/>
                  </a:lnTo>
                  <a:lnTo>
                    <a:pt x="749123" y="199340"/>
                  </a:lnTo>
                  <a:cubicBezTo>
                    <a:pt x="748107" y="205232"/>
                    <a:pt x="745312" y="210058"/>
                    <a:pt x="740741" y="213817"/>
                  </a:cubicBezTo>
                  <a:cubicBezTo>
                    <a:pt x="736169" y="217577"/>
                    <a:pt x="731037" y="219456"/>
                    <a:pt x="725348" y="219456"/>
                  </a:cubicBezTo>
                  <a:lnTo>
                    <a:pt x="664998" y="219456"/>
                  </a:lnTo>
                  <a:lnTo>
                    <a:pt x="692430" y="191110"/>
                  </a:lnTo>
                  <a:lnTo>
                    <a:pt x="698220" y="149352"/>
                  </a:lnTo>
                  <a:lnTo>
                    <a:pt x="665302" y="156362"/>
                  </a:lnTo>
                  <a:lnTo>
                    <a:pt x="669569" y="124359"/>
                  </a:lnTo>
                  <a:lnTo>
                    <a:pt x="702793" y="117348"/>
                  </a:lnTo>
                  <a:lnTo>
                    <a:pt x="710107" y="63703"/>
                  </a:lnTo>
                  <a:lnTo>
                    <a:pt x="678104" y="63703"/>
                  </a:lnTo>
                  <a:lnTo>
                    <a:pt x="682372" y="34747"/>
                  </a:lnTo>
                  <a:lnTo>
                    <a:pt x="714376" y="34747"/>
                  </a:lnTo>
                  <a:lnTo>
                    <a:pt x="718033" y="8839"/>
                  </a:lnTo>
                  <a:lnTo>
                    <a:pt x="710412" y="0"/>
                  </a:lnTo>
                  <a:close/>
                  <a:moveTo>
                    <a:pt x="1671981" y="92659"/>
                  </a:moveTo>
                  <a:lnTo>
                    <a:pt x="1662532" y="92659"/>
                  </a:lnTo>
                  <a:lnTo>
                    <a:pt x="1654911" y="109728"/>
                  </a:lnTo>
                  <a:lnTo>
                    <a:pt x="1669542" y="109728"/>
                  </a:lnTo>
                  <a:close/>
                  <a:moveTo>
                    <a:pt x="940231" y="11583"/>
                  </a:moveTo>
                  <a:lnTo>
                    <a:pt x="936270" y="40539"/>
                  </a:lnTo>
                  <a:lnTo>
                    <a:pt x="901523" y="40539"/>
                  </a:lnTo>
                  <a:lnTo>
                    <a:pt x="879272" y="199339"/>
                  </a:lnTo>
                  <a:cubicBezTo>
                    <a:pt x="878256" y="205232"/>
                    <a:pt x="875513" y="210058"/>
                    <a:pt x="871042" y="213817"/>
                  </a:cubicBezTo>
                  <a:cubicBezTo>
                    <a:pt x="866572" y="217577"/>
                    <a:pt x="861390" y="219456"/>
                    <a:pt x="855498" y="219456"/>
                  </a:cubicBezTo>
                  <a:lnTo>
                    <a:pt x="795148" y="219456"/>
                  </a:lnTo>
                  <a:lnTo>
                    <a:pt x="822579" y="191110"/>
                  </a:lnTo>
                  <a:lnTo>
                    <a:pt x="843610" y="40539"/>
                  </a:lnTo>
                  <a:lnTo>
                    <a:pt x="803072" y="40539"/>
                  </a:lnTo>
                  <a:lnTo>
                    <a:pt x="807034" y="11582"/>
                  </a:lnTo>
                  <a:close/>
                  <a:moveTo>
                    <a:pt x="1968322" y="111252"/>
                  </a:moveTo>
                  <a:lnTo>
                    <a:pt x="1846707" y="111252"/>
                  </a:lnTo>
                  <a:lnTo>
                    <a:pt x="1845183" y="122530"/>
                  </a:lnTo>
                  <a:lnTo>
                    <a:pt x="1966798" y="122530"/>
                  </a:lnTo>
                  <a:close/>
                  <a:moveTo>
                    <a:pt x="1106729" y="610"/>
                  </a:moveTo>
                  <a:lnTo>
                    <a:pt x="1103376" y="25299"/>
                  </a:lnTo>
                  <a:lnTo>
                    <a:pt x="1201522" y="25299"/>
                  </a:lnTo>
                  <a:lnTo>
                    <a:pt x="1197255" y="54559"/>
                  </a:lnTo>
                  <a:lnTo>
                    <a:pt x="1099109" y="54559"/>
                  </a:lnTo>
                  <a:lnTo>
                    <a:pt x="1095146" y="83820"/>
                  </a:lnTo>
                  <a:lnTo>
                    <a:pt x="1204570" y="83820"/>
                  </a:lnTo>
                  <a:lnTo>
                    <a:pt x="1200608" y="112776"/>
                  </a:lnTo>
                  <a:lnTo>
                    <a:pt x="1090879" y="112776"/>
                  </a:lnTo>
                  <a:lnTo>
                    <a:pt x="1076249" y="218542"/>
                  </a:lnTo>
                  <a:lnTo>
                    <a:pt x="1018641" y="218542"/>
                  </a:lnTo>
                  <a:lnTo>
                    <a:pt x="1033272" y="112776"/>
                  </a:lnTo>
                  <a:lnTo>
                    <a:pt x="953110" y="112776"/>
                  </a:lnTo>
                  <a:lnTo>
                    <a:pt x="957072" y="83820"/>
                  </a:lnTo>
                  <a:lnTo>
                    <a:pt x="1037540" y="83820"/>
                  </a:lnTo>
                  <a:lnTo>
                    <a:pt x="1047598" y="11278"/>
                  </a:lnTo>
                  <a:lnTo>
                    <a:pt x="1037540" y="610"/>
                  </a:lnTo>
                  <a:close/>
                  <a:moveTo>
                    <a:pt x="2020443" y="88087"/>
                  </a:moveTo>
                  <a:lnTo>
                    <a:pt x="2012518" y="145694"/>
                  </a:lnTo>
                  <a:lnTo>
                    <a:pt x="1793672" y="145695"/>
                  </a:lnTo>
                  <a:lnTo>
                    <a:pt x="1801597" y="88087"/>
                  </a:lnTo>
                  <a:close/>
                  <a:moveTo>
                    <a:pt x="1288161" y="5792"/>
                  </a:moveTo>
                  <a:lnTo>
                    <a:pt x="1297000" y="46330"/>
                  </a:lnTo>
                  <a:lnTo>
                    <a:pt x="1255852" y="46330"/>
                  </a:lnTo>
                  <a:lnTo>
                    <a:pt x="1247014" y="5792"/>
                  </a:lnTo>
                  <a:close/>
                  <a:moveTo>
                    <a:pt x="1429283" y="15545"/>
                  </a:moveTo>
                  <a:lnTo>
                    <a:pt x="1401547" y="206959"/>
                  </a:lnTo>
                  <a:lnTo>
                    <a:pt x="1360094" y="206960"/>
                  </a:lnTo>
                  <a:lnTo>
                    <a:pt x="1386306" y="27432"/>
                  </a:lnTo>
                  <a:lnTo>
                    <a:pt x="1377468" y="15545"/>
                  </a:lnTo>
                  <a:close/>
                  <a:moveTo>
                    <a:pt x="1377468" y="6096"/>
                  </a:moveTo>
                  <a:lnTo>
                    <a:pt x="1338758" y="219151"/>
                  </a:lnTo>
                  <a:lnTo>
                    <a:pt x="1293038" y="219151"/>
                  </a:lnTo>
                  <a:lnTo>
                    <a:pt x="1330528" y="17374"/>
                  </a:lnTo>
                  <a:lnTo>
                    <a:pt x="1320470" y="6096"/>
                  </a:lnTo>
                  <a:close/>
                  <a:moveTo>
                    <a:pt x="1486586" y="6096"/>
                  </a:moveTo>
                  <a:lnTo>
                    <a:pt x="1456410" y="219151"/>
                  </a:lnTo>
                  <a:lnTo>
                    <a:pt x="1414044" y="219152"/>
                  </a:lnTo>
                  <a:lnTo>
                    <a:pt x="1442390" y="17678"/>
                  </a:lnTo>
                  <a:lnTo>
                    <a:pt x="1430198" y="6096"/>
                  </a:lnTo>
                  <a:close/>
                  <a:moveTo>
                    <a:pt x="2037817" y="50597"/>
                  </a:moveTo>
                  <a:lnTo>
                    <a:pt x="2033550" y="82906"/>
                  </a:lnTo>
                  <a:lnTo>
                    <a:pt x="1978990" y="82906"/>
                  </a:lnTo>
                  <a:lnTo>
                    <a:pt x="1979905" y="74981"/>
                  </a:lnTo>
                  <a:lnTo>
                    <a:pt x="1845792" y="74981"/>
                  </a:lnTo>
                  <a:lnTo>
                    <a:pt x="1844879" y="82906"/>
                  </a:lnTo>
                  <a:lnTo>
                    <a:pt x="1790320" y="82906"/>
                  </a:lnTo>
                  <a:lnTo>
                    <a:pt x="1794587" y="50597"/>
                  </a:lnTo>
                  <a:close/>
                  <a:moveTo>
                    <a:pt x="1612849" y="305"/>
                  </a:moveTo>
                  <a:lnTo>
                    <a:pt x="1568348" y="69799"/>
                  </a:lnTo>
                  <a:lnTo>
                    <a:pt x="1603096" y="69800"/>
                  </a:lnTo>
                  <a:lnTo>
                    <a:pt x="1558595" y="139294"/>
                  </a:lnTo>
                  <a:lnTo>
                    <a:pt x="1593343" y="139294"/>
                  </a:lnTo>
                  <a:lnTo>
                    <a:pt x="1589379" y="168250"/>
                  </a:lnTo>
                  <a:lnTo>
                    <a:pt x="1502512" y="168250"/>
                  </a:lnTo>
                  <a:lnTo>
                    <a:pt x="1506474" y="139294"/>
                  </a:lnTo>
                  <a:lnTo>
                    <a:pt x="1532687" y="98756"/>
                  </a:lnTo>
                  <a:lnTo>
                    <a:pt x="1512266" y="98756"/>
                  </a:lnTo>
                  <a:lnTo>
                    <a:pt x="1516228" y="69799"/>
                  </a:lnTo>
                  <a:lnTo>
                    <a:pt x="1555852" y="7925"/>
                  </a:lnTo>
                  <a:lnTo>
                    <a:pt x="1549146" y="305"/>
                  </a:lnTo>
                  <a:close/>
                  <a:moveTo>
                    <a:pt x="1704594" y="610"/>
                  </a:moveTo>
                  <a:lnTo>
                    <a:pt x="1696670" y="17679"/>
                  </a:lnTo>
                  <a:lnTo>
                    <a:pt x="1766468" y="17679"/>
                  </a:lnTo>
                  <a:lnTo>
                    <a:pt x="1762506" y="46330"/>
                  </a:lnTo>
                  <a:lnTo>
                    <a:pt x="1683563" y="46330"/>
                  </a:lnTo>
                  <a:lnTo>
                    <a:pt x="1675943" y="63398"/>
                  </a:lnTo>
                  <a:lnTo>
                    <a:pt x="1716786" y="63399"/>
                  </a:lnTo>
                  <a:lnTo>
                    <a:pt x="1710386" y="109728"/>
                  </a:lnTo>
                  <a:lnTo>
                    <a:pt x="1759458" y="109728"/>
                  </a:lnTo>
                  <a:lnTo>
                    <a:pt x="1755800" y="136246"/>
                  </a:lnTo>
                  <a:lnTo>
                    <a:pt x="1706728" y="136246"/>
                  </a:lnTo>
                  <a:lnTo>
                    <a:pt x="1697888" y="199339"/>
                  </a:lnTo>
                  <a:cubicBezTo>
                    <a:pt x="1696873" y="205232"/>
                    <a:pt x="1694129" y="209957"/>
                    <a:pt x="1689658" y="213513"/>
                  </a:cubicBezTo>
                  <a:cubicBezTo>
                    <a:pt x="1685188" y="217069"/>
                    <a:pt x="1680108" y="218846"/>
                    <a:pt x="1674419" y="218847"/>
                  </a:cubicBezTo>
                  <a:lnTo>
                    <a:pt x="1631442" y="218847"/>
                  </a:lnTo>
                  <a:lnTo>
                    <a:pt x="1657959" y="191720"/>
                  </a:lnTo>
                  <a:lnTo>
                    <a:pt x="1665884" y="136246"/>
                  </a:lnTo>
                  <a:lnTo>
                    <a:pt x="1605230" y="136246"/>
                  </a:lnTo>
                  <a:lnTo>
                    <a:pt x="1608887" y="109728"/>
                  </a:lnTo>
                  <a:lnTo>
                    <a:pt x="1616507" y="92659"/>
                  </a:lnTo>
                  <a:lnTo>
                    <a:pt x="1605839" y="92660"/>
                  </a:lnTo>
                  <a:lnTo>
                    <a:pt x="1609801" y="63399"/>
                  </a:lnTo>
                  <a:lnTo>
                    <a:pt x="1629918" y="63398"/>
                  </a:lnTo>
                  <a:lnTo>
                    <a:pt x="1637843" y="46330"/>
                  </a:lnTo>
                  <a:lnTo>
                    <a:pt x="1606144" y="46330"/>
                  </a:lnTo>
                  <a:lnTo>
                    <a:pt x="1610106" y="17679"/>
                  </a:lnTo>
                  <a:lnTo>
                    <a:pt x="1650950" y="17679"/>
                  </a:lnTo>
                  <a:lnTo>
                    <a:pt x="1655217" y="8839"/>
                  </a:lnTo>
                  <a:lnTo>
                    <a:pt x="1647902" y="610"/>
                  </a:lnTo>
                  <a:close/>
                  <a:moveTo>
                    <a:pt x="1998802" y="0"/>
                  </a:moveTo>
                  <a:lnTo>
                    <a:pt x="1996974" y="11278"/>
                  </a:lnTo>
                  <a:lnTo>
                    <a:pt x="2043608" y="11278"/>
                  </a:lnTo>
                  <a:lnTo>
                    <a:pt x="2039645" y="38405"/>
                  </a:lnTo>
                  <a:lnTo>
                    <a:pt x="1993316" y="38405"/>
                  </a:lnTo>
                  <a:lnTo>
                    <a:pt x="1992401" y="45415"/>
                  </a:lnTo>
                  <a:lnTo>
                    <a:pt x="1940280" y="45415"/>
                  </a:lnTo>
                  <a:lnTo>
                    <a:pt x="1941195" y="38405"/>
                  </a:lnTo>
                  <a:lnTo>
                    <a:pt x="1894865" y="38405"/>
                  </a:lnTo>
                  <a:lnTo>
                    <a:pt x="1893951" y="45415"/>
                  </a:lnTo>
                  <a:lnTo>
                    <a:pt x="1841831" y="45415"/>
                  </a:lnTo>
                  <a:lnTo>
                    <a:pt x="1842745" y="38405"/>
                  </a:lnTo>
                  <a:lnTo>
                    <a:pt x="1796415" y="38405"/>
                  </a:lnTo>
                  <a:lnTo>
                    <a:pt x="1800377" y="11278"/>
                  </a:lnTo>
                  <a:lnTo>
                    <a:pt x="1846097" y="11278"/>
                  </a:lnTo>
                  <a:lnTo>
                    <a:pt x="1836648" y="0"/>
                  </a:lnTo>
                  <a:lnTo>
                    <a:pt x="1900351" y="0"/>
                  </a:lnTo>
                  <a:lnTo>
                    <a:pt x="1898523" y="11278"/>
                  </a:lnTo>
                  <a:lnTo>
                    <a:pt x="1944548" y="11278"/>
                  </a:lnTo>
                  <a:lnTo>
                    <a:pt x="19350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dist">
                <a:defRPr sz="2000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阿里汉仪智能黑体"/>
                  <a:ea typeface="优设标题黑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xmlns="" id="{CD5B6AF8-E259-402E-9AB2-2DF3BF7879FE}"/>
                </a:ext>
              </a:extLst>
            </p:cNvPr>
            <p:cNvGrpSpPr/>
            <p:nvPr/>
          </p:nvGrpSpPr>
          <p:grpSpPr>
            <a:xfrm>
              <a:off x="3177004" y="3560824"/>
              <a:ext cx="3813252" cy="869586"/>
              <a:chOff x="4526690" y="3645638"/>
              <a:chExt cx="3292767" cy="750893"/>
            </a:xfrm>
          </p:grpSpPr>
          <p:grpSp>
            <p:nvGrpSpPr>
              <p:cNvPr id="95" name="组合 94">
                <a:extLst>
                  <a:ext uri="{FF2B5EF4-FFF2-40B4-BE49-F238E27FC236}">
                    <a16:creationId xmlns:a16="http://schemas.microsoft.com/office/drawing/2014/main" xmlns="" id="{680694EF-616A-4EAB-A6F8-180EB1AAAEB7}"/>
                  </a:ext>
                </a:extLst>
              </p:cNvPr>
              <p:cNvGrpSpPr/>
              <p:nvPr/>
            </p:nvGrpSpPr>
            <p:grpSpPr>
              <a:xfrm>
                <a:off x="4526690" y="3645638"/>
                <a:ext cx="3292767" cy="750893"/>
                <a:chOff x="2432910" y="3787367"/>
                <a:chExt cx="4333392" cy="988201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7" name="平行四边形 96">
                  <a:extLst>
                    <a:ext uri="{FF2B5EF4-FFF2-40B4-BE49-F238E27FC236}">
                      <a16:creationId xmlns:a16="http://schemas.microsoft.com/office/drawing/2014/main" xmlns="" id="{1A4974C9-6226-4AAA-9F64-72A54B39D7D4}"/>
                    </a:ext>
                  </a:extLst>
                </p:cNvPr>
                <p:cNvSpPr/>
                <p:nvPr/>
              </p:nvSpPr>
              <p:spPr>
                <a:xfrm rot="21167362">
                  <a:off x="2753053" y="4050784"/>
                  <a:ext cx="3682317" cy="472535"/>
                </a:xfrm>
                <a:prstGeom prst="parallelogram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" name="平行四边形 97">
                  <a:extLst>
                    <a:ext uri="{FF2B5EF4-FFF2-40B4-BE49-F238E27FC236}">
                      <a16:creationId xmlns:a16="http://schemas.microsoft.com/office/drawing/2014/main" xmlns="" id="{F4B57834-BF38-4D7F-8459-A8151E843228}"/>
                    </a:ext>
                  </a:extLst>
                </p:cNvPr>
                <p:cNvSpPr/>
                <p:nvPr/>
              </p:nvSpPr>
              <p:spPr>
                <a:xfrm rot="21167362">
                  <a:off x="2432910" y="4303033"/>
                  <a:ext cx="373390" cy="472535"/>
                </a:xfrm>
                <a:prstGeom prst="parallelogram">
                  <a:avLst>
                    <a:gd name="adj" fmla="val 3267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平行四边形 98">
                  <a:extLst>
                    <a:ext uri="{FF2B5EF4-FFF2-40B4-BE49-F238E27FC236}">
                      <a16:creationId xmlns:a16="http://schemas.microsoft.com/office/drawing/2014/main" xmlns="" id="{381D7070-7E0F-4624-86E8-ED438E0AC825}"/>
                    </a:ext>
                  </a:extLst>
                </p:cNvPr>
                <p:cNvSpPr/>
                <p:nvPr/>
              </p:nvSpPr>
              <p:spPr>
                <a:xfrm rot="21167362">
                  <a:off x="6392912" y="3787367"/>
                  <a:ext cx="373390" cy="472535"/>
                </a:xfrm>
                <a:prstGeom prst="parallelogram">
                  <a:avLst>
                    <a:gd name="adj" fmla="val 3267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6" name="PA-文本框 53">
                <a:extLst>
                  <a:ext uri="{FF2B5EF4-FFF2-40B4-BE49-F238E27FC236}">
                    <a16:creationId xmlns:a16="http://schemas.microsoft.com/office/drawing/2014/main" xmlns="" id="{2C84E97C-A738-44F0-9C02-38298710CE36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 rot="21166268">
                <a:off x="5085517" y="3925394"/>
                <a:ext cx="2121991" cy="228734"/>
              </a:xfrm>
              <a:custGeom>
                <a:avLst/>
                <a:gdLst/>
                <a:ahLst/>
                <a:cxnLst/>
                <a:rect l="l" t="t" r="r" b="b"/>
                <a:pathLst>
                  <a:path w="1720196" h="185423">
                    <a:moveTo>
                      <a:pt x="1658731" y="137074"/>
                    </a:moveTo>
                    <a:lnTo>
                      <a:pt x="1702708" y="137074"/>
                    </a:lnTo>
                    <a:lnTo>
                      <a:pt x="1705537" y="185423"/>
                    </a:lnTo>
                    <a:lnTo>
                      <a:pt x="1661560" y="185423"/>
                    </a:lnTo>
                    <a:close/>
                    <a:moveTo>
                      <a:pt x="1604981" y="137074"/>
                    </a:moveTo>
                    <a:lnTo>
                      <a:pt x="1648958" y="137074"/>
                    </a:lnTo>
                    <a:lnTo>
                      <a:pt x="1651787" y="185423"/>
                    </a:lnTo>
                    <a:lnTo>
                      <a:pt x="1607810" y="185423"/>
                    </a:lnTo>
                    <a:close/>
                    <a:moveTo>
                      <a:pt x="1551232" y="137074"/>
                    </a:moveTo>
                    <a:lnTo>
                      <a:pt x="1595209" y="137074"/>
                    </a:lnTo>
                    <a:lnTo>
                      <a:pt x="1598037" y="185423"/>
                    </a:lnTo>
                    <a:lnTo>
                      <a:pt x="1554061" y="185423"/>
                    </a:lnTo>
                    <a:close/>
                    <a:moveTo>
                      <a:pt x="1502368" y="137074"/>
                    </a:moveTo>
                    <a:lnTo>
                      <a:pt x="1546345" y="137074"/>
                    </a:lnTo>
                    <a:lnTo>
                      <a:pt x="1529629" y="185423"/>
                    </a:lnTo>
                    <a:lnTo>
                      <a:pt x="1485652" y="185423"/>
                    </a:lnTo>
                    <a:close/>
                    <a:moveTo>
                      <a:pt x="704488" y="130644"/>
                    </a:moveTo>
                    <a:lnTo>
                      <a:pt x="743835" y="130644"/>
                    </a:lnTo>
                    <a:lnTo>
                      <a:pt x="740235" y="156876"/>
                    </a:lnTo>
                    <a:lnTo>
                      <a:pt x="795013" y="156876"/>
                    </a:lnTo>
                    <a:lnTo>
                      <a:pt x="806329" y="146846"/>
                    </a:lnTo>
                    <a:lnTo>
                      <a:pt x="800928" y="185166"/>
                    </a:lnTo>
                    <a:lnTo>
                      <a:pt x="693943" y="185166"/>
                    </a:lnTo>
                    <a:close/>
                    <a:moveTo>
                      <a:pt x="1351368" y="124215"/>
                    </a:moveTo>
                    <a:lnTo>
                      <a:pt x="1387887" y="124215"/>
                    </a:lnTo>
                    <a:lnTo>
                      <a:pt x="1379915" y="158677"/>
                    </a:lnTo>
                    <a:lnTo>
                      <a:pt x="1400232" y="158677"/>
                    </a:lnTo>
                    <a:lnTo>
                      <a:pt x="1411805" y="147618"/>
                    </a:lnTo>
                    <a:lnTo>
                      <a:pt x="1406661" y="185423"/>
                    </a:lnTo>
                    <a:lnTo>
                      <a:pt x="1336709" y="185423"/>
                    </a:lnTo>
                    <a:close/>
                    <a:moveTo>
                      <a:pt x="451389" y="124215"/>
                    </a:moveTo>
                    <a:lnTo>
                      <a:pt x="487908" y="124215"/>
                    </a:lnTo>
                    <a:lnTo>
                      <a:pt x="479679" y="157391"/>
                    </a:lnTo>
                    <a:lnTo>
                      <a:pt x="500510" y="157391"/>
                    </a:lnTo>
                    <a:lnTo>
                      <a:pt x="512597" y="146846"/>
                    </a:lnTo>
                    <a:lnTo>
                      <a:pt x="506939" y="185423"/>
                    </a:lnTo>
                    <a:lnTo>
                      <a:pt x="436216" y="185423"/>
                    </a:lnTo>
                    <a:close/>
                    <a:moveTo>
                      <a:pt x="689057" y="97469"/>
                    </a:moveTo>
                    <a:lnTo>
                      <a:pt x="736634" y="97469"/>
                    </a:lnTo>
                    <a:lnTo>
                      <a:pt x="646366" y="184908"/>
                    </a:lnTo>
                    <a:lnTo>
                      <a:pt x="596474" y="184908"/>
                    </a:lnTo>
                    <a:close/>
                    <a:moveTo>
                      <a:pt x="947566" y="88211"/>
                    </a:moveTo>
                    <a:lnTo>
                      <a:pt x="991285" y="88211"/>
                    </a:lnTo>
                    <a:lnTo>
                      <a:pt x="988714" y="105441"/>
                    </a:lnTo>
                    <a:lnTo>
                      <a:pt x="1025747" y="105441"/>
                    </a:lnTo>
                    <a:lnTo>
                      <a:pt x="1022146" y="129873"/>
                    </a:lnTo>
                    <a:lnTo>
                      <a:pt x="985370" y="129873"/>
                    </a:lnTo>
                    <a:lnTo>
                      <a:pt x="981770" y="154819"/>
                    </a:lnTo>
                    <a:lnTo>
                      <a:pt x="1019060" y="151733"/>
                    </a:lnTo>
                    <a:lnTo>
                      <a:pt x="1015717" y="176164"/>
                    </a:lnTo>
                    <a:lnTo>
                      <a:pt x="897159" y="185423"/>
                    </a:lnTo>
                    <a:lnTo>
                      <a:pt x="900503" y="161505"/>
                    </a:lnTo>
                    <a:lnTo>
                      <a:pt x="937536" y="158419"/>
                    </a:lnTo>
                    <a:lnTo>
                      <a:pt x="941651" y="129873"/>
                    </a:lnTo>
                    <a:lnTo>
                      <a:pt x="904875" y="129873"/>
                    </a:lnTo>
                    <a:lnTo>
                      <a:pt x="908475" y="105441"/>
                    </a:lnTo>
                    <a:lnTo>
                      <a:pt x="944994" y="105441"/>
                    </a:lnTo>
                    <a:close/>
                    <a:moveTo>
                      <a:pt x="1560233" y="73552"/>
                    </a:moveTo>
                    <a:lnTo>
                      <a:pt x="1556118" y="102870"/>
                    </a:lnTo>
                    <a:lnTo>
                      <a:pt x="1653330" y="102870"/>
                    </a:lnTo>
                    <a:lnTo>
                      <a:pt x="1657959" y="73552"/>
                    </a:lnTo>
                    <a:close/>
                    <a:moveTo>
                      <a:pt x="622706" y="65836"/>
                    </a:moveTo>
                    <a:lnTo>
                      <a:pt x="799642" y="65836"/>
                    </a:lnTo>
                    <a:lnTo>
                      <a:pt x="789355" y="137845"/>
                    </a:lnTo>
                    <a:lnTo>
                      <a:pt x="745636" y="137845"/>
                    </a:lnTo>
                    <a:lnTo>
                      <a:pt x="752836" y="88211"/>
                    </a:lnTo>
                    <a:lnTo>
                      <a:pt x="663340" y="88211"/>
                    </a:lnTo>
                    <a:lnTo>
                      <a:pt x="658710" y="117271"/>
                    </a:lnTo>
                    <a:lnTo>
                      <a:pt x="637365" y="137845"/>
                    </a:lnTo>
                    <a:lnTo>
                      <a:pt x="612419" y="137845"/>
                    </a:lnTo>
                    <a:close/>
                    <a:moveTo>
                      <a:pt x="1342367" y="39347"/>
                    </a:moveTo>
                    <a:lnTo>
                      <a:pt x="1377343" y="39347"/>
                    </a:lnTo>
                    <a:lnTo>
                      <a:pt x="1317164" y="185423"/>
                    </a:lnTo>
                    <a:lnTo>
                      <a:pt x="1282446" y="185423"/>
                    </a:lnTo>
                    <a:close/>
                    <a:moveTo>
                      <a:pt x="441617" y="39347"/>
                    </a:moveTo>
                    <a:lnTo>
                      <a:pt x="477621" y="39347"/>
                    </a:lnTo>
                    <a:lnTo>
                      <a:pt x="416671" y="185423"/>
                    </a:lnTo>
                    <a:lnTo>
                      <a:pt x="380409" y="185423"/>
                    </a:lnTo>
                    <a:close/>
                    <a:moveTo>
                      <a:pt x="318173" y="33689"/>
                    </a:moveTo>
                    <a:lnTo>
                      <a:pt x="385553" y="33689"/>
                    </a:lnTo>
                    <a:lnTo>
                      <a:pt x="380923" y="65322"/>
                    </a:lnTo>
                    <a:lnTo>
                      <a:pt x="364207" y="89754"/>
                    </a:lnTo>
                    <a:lnTo>
                      <a:pt x="379895" y="105698"/>
                    </a:lnTo>
                    <a:lnTo>
                      <a:pt x="373722" y="149933"/>
                    </a:lnTo>
                    <a:lnTo>
                      <a:pt x="358806" y="134759"/>
                    </a:lnTo>
                    <a:lnTo>
                      <a:pt x="351863" y="185166"/>
                    </a:lnTo>
                    <a:lnTo>
                      <a:pt x="312258" y="185166"/>
                    </a:lnTo>
                    <a:lnTo>
                      <a:pt x="320487" y="124987"/>
                    </a:lnTo>
                    <a:lnTo>
                      <a:pt x="301971" y="124987"/>
                    </a:lnTo>
                    <a:lnTo>
                      <a:pt x="347233" y="57864"/>
                    </a:lnTo>
                    <a:lnTo>
                      <a:pt x="314572" y="57864"/>
                    </a:lnTo>
                    <a:close/>
                    <a:moveTo>
                      <a:pt x="1044521" y="24688"/>
                    </a:moveTo>
                    <a:lnTo>
                      <a:pt x="1073581" y="24688"/>
                    </a:lnTo>
                    <a:lnTo>
                      <a:pt x="1055065" y="156619"/>
                    </a:lnTo>
                    <a:lnTo>
                      <a:pt x="1026004" y="156619"/>
                    </a:lnTo>
                    <a:close/>
                    <a:moveTo>
                      <a:pt x="1220209" y="10029"/>
                    </a:moveTo>
                    <a:lnTo>
                      <a:pt x="1296333" y="10029"/>
                    </a:lnTo>
                    <a:lnTo>
                      <a:pt x="1288875" y="63265"/>
                    </a:lnTo>
                    <a:lnTo>
                      <a:pt x="1262643" y="115471"/>
                    </a:lnTo>
                    <a:lnTo>
                      <a:pt x="1281931" y="185423"/>
                    </a:lnTo>
                    <a:lnTo>
                      <a:pt x="1245927" y="185423"/>
                    </a:lnTo>
                    <a:lnTo>
                      <a:pt x="1239497" y="161763"/>
                    </a:lnTo>
                    <a:lnTo>
                      <a:pt x="1227667" y="185423"/>
                    </a:lnTo>
                    <a:lnTo>
                      <a:pt x="1191663" y="185423"/>
                    </a:lnTo>
                    <a:lnTo>
                      <a:pt x="1226896" y="115728"/>
                    </a:lnTo>
                    <a:lnTo>
                      <a:pt x="1212751" y="63779"/>
                    </a:lnTo>
                    <a:lnTo>
                      <a:pt x="1215580" y="44234"/>
                    </a:lnTo>
                    <a:lnTo>
                      <a:pt x="1247470" y="44234"/>
                    </a:lnTo>
                    <a:lnTo>
                      <a:pt x="1245927" y="54521"/>
                    </a:lnTo>
                    <a:lnTo>
                      <a:pt x="1250041" y="69694"/>
                    </a:lnTo>
                    <a:lnTo>
                      <a:pt x="1258271" y="53492"/>
                    </a:lnTo>
                    <a:lnTo>
                      <a:pt x="1260843" y="34461"/>
                    </a:lnTo>
                    <a:lnTo>
                      <a:pt x="1216609" y="34461"/>
                    </a:lnTo>
                    <a:close/>
                    <a:moveTo>
                      <a:pt x="1304563" y="5143"/>
                    </a:moveTo>
                    <a:lnTo>
                      <a:pt x="1423377" y="5143"/>
                    </a:lnTo>
                    <a:lnTo>
                      <a:pt x="1407690" y="117528"/>
                    </a:lnTo>
                    <a:lnTo>
                      <a:pt x="1374000" y="117528"/>
                    </a:lnTo>
                    <a:lnTo>
                      <a:pt x="1386601" y="28289"/>
                    </a:lnTo>
                    <a:lnTo>
                      <a:pt x="1336452" y="28289"/>
                    </a:lnTo>
                    <a:lnTo>
                      <a:pt x="1334138" y="43976"/>
                    </a:lnTo>
                    <a:lnTo>
                      <a:pt x="1305077" y="117528"/>
                    </a:lnTo>
                    <a:lnTo>
                      <a:pt x="1288875" y="117528"/>
                    </a:lnTo>
                    <a:close/>
                    <a:moveTo>
                      <a:pt x="1078725" y="5143"/>
                    </a:moveTo>
                    <a:lnTo>
                      <a:pt x="1127588" y="5143"/>
                    </a:lnTo>
                    <a:lnTo>
                      <a:pt x="1104699" y="168449"/>
                    </a:lnTo>
                    <a:cubicBezTo>
                      <a:pt x="1104014" y="173421"/>
                      <a:pt x="1101785" y="177493"/>
                      <a:pt x="1098013" y="180665"/>
                    </a:cubicBezTo>
                    <a:cubicBezTo>
                      <a:pt x="1094241" y="183837"/>
                      <a:pt x="1089869" y="185423"/>
                      <a:pt x="1084897" y="185423"/>
                    </a:cubicBezTo>
                    <a:lnTo>
                      <a:pt x="1041434" y="185423"/>
                    </a:lnTo>
                    <a:lnTo>
                      <a:pt x="1064323" y="161505"/>
                    </a:lnTo>
                    <a:lnTo>
                      <a:pt x="1085154" y="12601"/>
                    </a:lnTo>
                    <a:close/>
                    <a:moveTo>
                      <a:pt x="922362" y="5143"/>
                    </a:moveTo>
                    <a:lnTo>
                      <a:pt x="1039634" y="5143"/>
                    </a:lnTo>
                    <a:lnTo>
                      <a:pt x="1036291" y="29575"/>
                    </a:lnTo>
                    <a:lnTo>
                      <a:pt x="982541" y="29575"/>
                    </a:lnTo>
                    <a:lnTo>
                      <a:pt x="961196" y="56064"/>
                    </a:lnTo>
                    <a:lnTo>
                      <a:pt x="986399" y="54521"/>
                    </a:lnTo>
                    <a:lnTo>
                      <a:pt x="985370" y="44234"/>
                    </a:lnTo>
                    <a:lnTo>
                      <a:pt x="1024461" y="44234"/>
                    </a:lnTo>
                    <a:lnTo>
                      <a:pt x="1028833" y="83324"/>
                    </a:lnTo>
                    <a:lnTo>
                      <a:pt x="989742" y="83324"/>
                    </a:lnTo>
                    <a:lnTo>
                      <a:pt x="989228" y="78438"/>
                    </a:lnTo>
                    <a:lnTo>
                      <a:pt x="911561" y="83324"/>
                    </a:lnTo>
                    <a:lnTo>
                      <a:pt x="914904" y="58893"/>
                    </a:lnTo>
                    <a:lnTo>
                      <a:pt x="938564" y="29575"/>
                    </a:lnTo>
                    <a:lnTo>
                      <a:pt x="919019" y="29575"/>
                    </a:lnTo>
                    <a:close/>
                    <a:moveTo>
                      <a:pt x="400983" y="5143"/>
                    </a:moveTo>
                    <a:lnTo>
                      <a:pt x="522370" y="5143"/>
                    </a:lnTo>
                    <a:lnTo>
                      <a:pt x="506682" y="117528"/>
                    </a:lnTo>
                    <a:lnTo>
                      <a:pt x="469906" y="117528"/>
                    </a:lnTo>
                    <a:lnTo>
                      <a:pt x="482508" y="27003"/>
                    </a:lnTo>
                    <a:lnTo>
                      <a:pt x="435702" y="27003"/>
                    </a:lnTo>
                    <a:lnTo>
                      <a:pt x="433387" y="43976"/>
                    </a:lnTo>
                    <a:lnTo>
                      <a:pt x="402783" y="117528"/>
                    </a:lnTo>
                    <a:lnTo>
                      <a:pt x="385295" y="117528"/>
                    </a:lnTo>
                    <a:close/>
                    <a:moveTo>
                      <a:pt x="334889" y="771"/>
                    </a:moveTo>
                    <a:lnTo>
                      <a:pt x="371922" y="771"/>
                    </a:lnTo>
                    <a:lnTo>
                      <a:pt x="377066" y="29317"/>
                    </a:lnTo>
                    <a:lnTo>
                      <a:pt x="343890" y="29317"/>
                    </a:lnTo>
                    <a:lnTo>
                      <a:pt x="339775" y="6943"/>
                    </a:lnTo>
                    <a:close/>
                    <a:moveTo>
                      <a:pt x="627078" y="257"/>
                    </a:moveTo>
                    <a:lnTo>
                      <a:pt x="675941" y="257"/>
                    </a:lnTo>
                    <a:lnTo>
                      <a:pt x="677999" y="28546"/>
                    </a:lnTo>
                    <a:lnTo>
                      <a:pt x="692400" y="28546"/>
                    </a:lnTo>
                    <a:lnTo>
                      <a:pt x="690600" y="257"/>
                    </a:lnTo>
                    <a:lnTo>
                      <a:pt x="739463" y="257"/>
                    </a:lnTo>
                    <a:lnTo>
                      <a:pt x="741264" y="28546"/>
                    </a:lnTo>
                    <a:lnTo>
                      <a:pt x="754122" y="28546"/>
                    </a:lnTo>
                    <a:lnTo>
                      <a:pt x="766467" y="257"/>
                    </a:lnTo>
                    <a:lnTo>
                      <a:pt x="815330" y="257"/>
                    </a:lnTo>
                    <a:lnTo>
                      <a:pt x="802986" y="28546"/>
                    </a:lnTo>
                    <a:lnTo>
                      <a:pt x="818416" y="28546"/>
                    </a:lnTo>
                    <a:lnTo>
                      <a:pt x="814044" y="60178"/>
                    </a:lnTo>
                    <a:lnTo>
                      <a:pt x="765438" y="60178"/>
                    </a:lnTo>
                    <a:lnTo>
                      <a:pt x="766467" y="51949"/>
                    </a:lnTo>
                    <a:lnTo>
                      <a:pt x="658453" y="51949"/>
                    </a:lnTo>
                    <a:lnTo>
                      <a:pt x="657425" y="60178"/>
                    </a:lnTo>
                    <a:lnTo>
                      <a:pt x="608818" y="60178"/>
                    </a:lnTo>
                    <a:lnTo>
                      <a:pt x="613190" y="28546"/>
                    </a:lnTo>
                    <a:lnTo>
                      <a:pt x="629135" y="28546"/>
                    </a:lnTo>
                    <a:close/>
                    <a:moveTo>
                      <a:pt x="60436" y="257"/>
                    </a:moveTo>
                    <a:lnTo>
                      <a:pt x="114185" y="257"/>
                    </a:lnTo>
                    <a:lnTo>
                      <a:pt x="91040" y="60950"/>
                    </a:lnTo>
                    <a:lnTo>
                      <a:pt x="113671" y="104670"/>
                    </a:lnTo>
                    <a:lnTo>
                      <a:pt x="150190" y="8229"/>
                    </a:lnTo>
                    <a:lnTo>
                      <a:pt x="143503" y="257"/>
                    </a:lnTo>
                    <a:lnTo>
                      <a:pt x="197253" y="257"/>
                    </a:lnTo>
                    <a:lnTo>
                      <a:pt x="180794" y="43205"/>
                    </a:lnTo>
                    <a:lnTo>
                      <a:pt x="214998" y="185423"/>
                    </a:lnTo>
                    <a:lnTo>
                      <a:pt x="171021" y="185423"/>
                    </a:lnTo>
                    <a:lnTo>
                      <a:pt x="154047" y="114442"/>
                    </a:lnTo>
                    <a:lnTo>
                      <a:pt x="127044" y="185423"/>
                    </a:lnTo>
                    <a:lnTo>
                      <a:pt x="83067" y="185423"/>
                    </a:lnTo>
                    <a:lnTo>
                      <a:pt x="94126" y="156362"/>
                    </a:lnTo>
                    <a:lnTo>
                      <a:pt x="71494" y="112385"/>
                    </a:lnTo>
                    <a:lnTo>
                      <a:pt x="43977" y="185423"/>
                    </a:lnTo>
                    <a:lnTo>
                      <a:pt x="0" y="185423"/>
                    </a:lnTo>
                    <a:lnTo>
                      <a:pt x="67122" y="8229"/>
                    </a:lnTo>
                    <a:close/>
                    <a:moveTo>
                      <a:pt x="1580292" y="0"/>
                    </a:moveTo>
                    <a:lnTo>
                      <a:pt x="1638928" y="0"/>
                    </a:lnTo>
                    <a:lnTo>
                      <a:pt x="1637128" y="12344"/>
                    </a:lnTo>
                    <a:lnTo>
                      <a:pt x="1720196" y="12344"/>
                    </a:lnTo>
                    <a:lnTo>
                      <a:pt x="1716595" y="37033"/>
                    </a:lnTo>
                    <a:lnTo>
                      <a:pt x="1633528" y="37033"/>
                    </a:lnTo>
                    <a:lnTo>
                      <a:pt x="1631985" y="49120"/>
                    </a:lnTo>
                    <a:lnTo>
                      <a:pt x="1709651" y="49120"/>
                    </a:lnTo>
                    <a:lnTo>
                      <a:pt x="1698593" y="127301"/>
                    </a:lnTo>
                    <a:lnTo>
                      <a:pt x="1503654" y="127301"/>
                    </a:lnTo>
                    <a:lnTo>
                      <a:pt x="1514713" y="49120"/>
                    </a:lnTo>
                    <a:lnTo>
                      <a:pt x="1583121" y="49120"/>
                    </a:lnTo>
                    <a:lnTo>
                      <a:pt x="1588522" y="10029"/>
                    </a:lnTo>
                    <a:close/>
                  </a:path>
                </a:pathLst>
              </a:custGeom>
              <a:solidFill>
                <a:srgbClr val="E8A95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2000" dirty="0">
                  <a:solidFill>
                    <a:srgbClr val="FED877"/>
                  </a:solidFill>
                  <a:latin typeface="阿里汉仪智能黑体"/>
                  <a:ea typeface="优设标题黑" panose="00000500000000000000" pitchFamily="2" charset="-122"/>
                </a:endParaRPr>
              </a:p>
            </p:txBody>
          </p:sp>
        </p:grpSp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xmlns="" id="{3C4B5881-C925-4BA3-9304-29A4F4AA3CD4}"/>
                </a:ext>
              </a:extLst>
            </p:cNvPr>
            <p:cNvGrpSpPr/>
            <p:nvPr/>
          </p:nvGrpSpPr>
          <p:grpSpPr>
            <a:xfrm rot="340723">
              <a:off x="7330499" y="2857889"/>
              <a:ext cx="1060957" cy="1060957"/>
              <a:chOff x="7454364" y="2145719"/>
              <a:chExt cx="1693723" cy="1693723"/>
            </a:xfrm>
          </p:grpSpPr>
          <p:sp>
            <p:nvSpPr>
              <p:cNvPr id="93" name="矩形 92">
                <a:extLst>
                  <a:ext uri="{FF2B5EF4-FFF2-40B4-BE49-F238E27FC236}">
                    <a16:creationId xmlns:a16="http://schemas.microsoft.com/office/drawing/2014/main" xmlns="" id="{C783E55B-0AF0-4152-87E6-8AD443B97660}"/>
                  </a:ext>
                </a:extLst>
              </p:cNvPr>
              <p:cNvSpPr/>
              <p:nvPr/>
            </p:nvSpPr>
            <p:spPr>
              <a:xfrm rot="21207804">
                <a:off x="7454364" y="2145719"/>
                <a:ext cx="1693723" cy="16937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000" i="1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pic>
            <p:nvPicPr>
              <p:cNvPr id="94" name="图片 93">
                <a:extLst>
                  <a:ext uri="{FF2B5EF4-FFF2-40B4-BE49-F238E27FC236}">
                    <a16:creationId xmlns:a16="http://schemas.microsoft.com/office/drawing/2014/main" xmlns="" id="{456013F8-DCEC-43F3-BCCE-D74D287DEC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184056">
                <a:off x="7612653" y="2307459"/>
                <a:ext cx="1386266" cy="1386266"/>
              </a:xfrm>
              <a:prstGeom prst="rect">
                <a:avLst/>
              </a:prstGeom>
            </p:spPr>
          </p:pic>
        </p:grp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C161824B-0F71-40C8-89B1-FB60D17E8C7C}"/>
                </a:ext>
              </a:extLst>
            </p:cNvPr>
            <p:cNvSpPr/>
            <p:nvPr/>
          </p:nvSpPr>
          <p:spPr>
            <a:xfrm rot="1709434" flipH="1" flipV="1">
              <a:off x="2683897" y="4576621"/>
              <a:ext cx="603646" cy="330297"/>
            </a:xfrm>
            <a:custGeom>
              <a:avLst/>
              <a:gdLst>
                <a:gd name="connsiteX0" fmla="*/ 0 w 504825"/>
                <a:gd name="connsiteY0" fmla="*/ 147637 h 276225"/>
                <a:gd name="connsiteX1" fmla="*/ 338137 w 504825"/>
                <a:gd name="connsiteY1" fmla="*/ 133350 h 276225"/>
                <a:gd name="connsiteX2" fmla="*/ 504825 w 504825"/>
                <a:gd name="connsiteY2" fmla="*/ 276225 h 276225"/>
                <a:gd name="connsiteX3" fmla="*/ 371475 w 504825"/>
                <a:gd name="connsiteY3" fmla="*/ 0 h 276225"/>
                <a:gd name="connsiteX4" fmla="*/ 0 w 504825"/>
                <a:gd name="connsiteY4" fmla="*/ 147637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4825" h="276225">
                  <a:moveTo>
                    <a:pt x="0" y="147637"/>
                  </a:moveTo>
                  <a:lnTo>
                    <a:pt x="338137" y="133350"/>
                  </a:lnTo>
                  <a:lnTo>
                    <a:pt x="504825" y="276225"/>
                  </a:lnTo>
                  <a:lnTo>
                    <a:pt x="371475" y="0"/>
                  </a:lnTo>
                  <a:lnTo>
                    <a:pt x="0" y="1476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000" i="1">
                <a:gradFill>
                  <a:gsLst>
                    <a:gs pos="33000">
                      <a:srgbClr val="F0C48A"/>
                    </a:gs>
                    <a:gs pos="100000">
                      <a:srgbClr val="E8A851"/>
                    </a:gs>
                  </a:gsLst>
                  <a:lin ang="5400000" scaled="1"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C957B796-BF48-4F20-A385-327E0327CE90}"/>
                </a:ext>
              </a:extLst>
            </p:cNvPr>
            <p:cNvGrpSpPr/>
            <p:nvPr/>
          </p:nvGrpSpPr>
          <p:grpSpPr>
            <a:xfrm>
              <a:off x="8238643" y="2286656"/>
              <a:ext cx="605521" cy="797659"/>
              <a:chOff x="10579836" y="2243116"/>
              <a:chExt cx="685993" cy="903665"/>
            </a:xfrm>
            <a:effectLst>
              <a:outerShdw blurRad="190500" dist="38100" dir="8100000" algn="tr" rotWithShape="0">
                <a:prstClr val="black">
                  <a:alpha val="34000"/>
                </a:prstClr>
              </a:outerShdw>
            </a:effectLst>
          </p:grpSpPr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xmlns="" id="{0B8718F8-2C13-4290-B678-DD5E7961278E}"/>
                  </a:ext>
                </a:extLst>
              </p:cNvPr>
              <p:cNvSpPr/>
              <p:nvPr/>
            </p:nvSpPr>
            <p:spPr>
              <a:xfrm>
                <a:off x="10743315" y="2782887"/>
                <a:ext cx="522514" cy="363894"/>
              </a:xfrm>
              <a:custGeom>
                <a:avLst/>
                <a:gdLst>
                  <a:gd name="connsiteX0" fmla="*/ 0 w 522514"/>
                  <a:gd name="connsiteY0" fmla="*/ 363894 h 363894"/>
                  <a:gd name="connsiteX1" fmla="*/ 522514 w 522514"/>
                  <a:gd name="connsiteY1" fmla="*/ 261257 h 363894"/>
                  <a:gd name="connsiteX2" fmla="*/ 363894 w 522514"/>
                  <a:gd name="connsiteY2" fmla="*/ 0 h 363894"/>
                  <a:gd name="connsiteX3" fmla="*/ 0 w 522514"/>
                  <a:gd name="connsiteY3" fmla="*/ 363894 h 3638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2514" h="363894">
                    <a:moveTo>
                      <a:pt x="0" y="363894"/>
                    </a:moveTo>
                    <a:lnTo>
                      <a:pt x="522514" y="261257"/>
                    </a:lnTo>
                    <a:lnTo>
                      <a:pt x="363894" y="0"/>
                    </a:lnTo>
                    <a:lnTo>
                      <a:pt x="0" y="36389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000" i="1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xmlns="" id="{A8A68F4B-38F6-402D-B626-799E25C959DB}"/>
                  </a:ext>
                </a:extLst>
              </p:cNvPr>
              <p:cNvSpPr/>
              <p:nvPr/>
            </p:nvSpPr>
            <p:spPr>
              <a:xfrm>
                <a:off x="10579836" y="2243116"/>
                <a:ext cx="478631" cy="702469"/>
              </a:xfrm>
              <a:custGeom>
                <a:avLst/>
                <a:gdLst>
                  <a:gd name="connsiteX0" fmla="*/ 0 w 478631"/>
                  <a:gd name="connsiteY0" fmla="*/ 14288 h 702469"/>
                  <a:gd name="connsiteX1" fmla="*/ 19050 w 478631"/>
                  <a:gd name="connsiteY1" fmla="*/ 702469 h 702469"/>
                  <a:gd name="connsiteX2" fmla="*/ 478631 w 478631"/>
                  <a:gd name="connsiteY2" fmla="*/ 0 h 702469"/>
                  <a:gd name="connsiteX3" fmla="*/ 0 w 478631"/>
                  <a:gd name="connsiteY3" fmla="*/ 14288 h 70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8631" h="702469">
                    <a:moveTo>
                      <a:pt x="0" y="14288"/>
                    </a:moveTo>
                    <a:lnTo>
                      <a:pt x="19050" y="702469"/>
                    </a:lnTo>
                    <a:lnTo>
                      <a:pt x="478631" y="0"/>
                    </a:lnTo>
                    <a:lnTo>
                      <a:pt x="0" y="14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8000" i="1" dirty="0">
                  <a:gradFill>
                    <a:gsLst>
                      <a:gs pos="33000">
                        <a:srgbClr val="F0C48A"/>
                      </a:gs>
                      <a:gs pos="100000">
                        <a:srgbClr val="E8A851"/>
                      </a:gs>
                    </a:gsLst>
                    <a:lin ang="540000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endParaRPr>
              </a:p>
            </p:txBody>
          </p:sp>
        </p:grpSp>
        <p:sp>
          <p:nvSpPr>
            <p:cNvPr id="90" name="private-eye-magnifying-glass_70866">
              <a:extLst>
                <a:ext uri="{FF2B5EF4-FFF2-40B4-BE49-F238E27FC236}">
                  <a16:creationId xmlns:a16="http://schemas.microsoft.com/office/drawing/2014/main" xmlns="" id="{2F55DFED-A50F-4B2E-9D15-AE9970D037D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94497" y="3694450"/>
              <a:ext cx="609685" cy="608801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88862 h 440259"/>
                <a:gd name="T23" fmla="*/ 88862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278945 h 440259"/>
                <a:gd name="T3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51" h="5051">
                  <a:moveTo>
                    <a:pt x="4869" y="4209"/>
                  </a:moveTo>
                  <a:lnTo>
                    <a:pt x="3664" y="3004"/>
                  </a:lnTo>
                  <a:cubicBezTo>
                    <a:pt x="3574" y="2914"/>
                    <a:pt x="3458" y="2869"/>
                    <a:pt x="3341" y="2867"/>
                  </a:cubicBezTo>
                  <a:cubicBezTo>
                    <a:pt x="3793" y="2194"/>
                    <a:pt x="3722" y="1271"/>
                    <a:pt x="3127" y="676"/>
                  </a:cubicBezTo>
                  <a:cubicBezTo>
                    <a:pt x="2451" y="0"/>
                    <a:pt x="1352" y="0"/>
                    <a:pt x="676" y="676"/>
                  </a:cubicBezTo>
                  <a:cubicBezTo>
                    <a:pt x="0" y="1352"/>
                    <a:pt x="0" y="2451"/>
                    <a:pt x="676" y="3127"/>
                  </a:cubicBezTo>
                  <a:cubicBezTo>
                    <a:pt x="1271" y="3722"/>
                    <a:pt x="2194" y="3793"/>
                    <a:pt x="2867" y="3341"/>
                  </a:cubicBezTo>
                  <a:cubicBezTo>
                    <a:pt x="2869" y="3458"/>
                    <a:pt x="2914" y="3574"/>
                    <a:pt x="3004" y="3664"/>
                  </a:cubicBezTo>
                  <a:lnTo>
                    <a:pt x="4209" y="4869"/>
                  </a:lnTo>
                  <a:cubicBezTo>
                    <a:pt x="4391" y="5051"/>
                    <a:pt x="4686" y="5051"/>
                    <a:pt x="4869" y="4869"/>
                  </a:cubicBezTo>
                  <a:cubicBezTo>
                    <a:pt x="5051" y="4686"/>
                    <a:pt x="5051" y="4391"/>
                    <a:pt x="4869" y="4209"/>
                  </a:cubicBezTo>
                  <a:close/>
                  <a:moveTo>
                    <a:pt x="2750" y="2750"/>
                  </a:moveTo>
                  <a:cubicBezTo>
                    <a:pt x="2282" y="3218"/>
                    <a:pt x="1521" y="3218"/>
                    <a:pt x="1053" y="2750"/>
                  </a:cubicBezTo>
                  <a:cubicBezTo>
                    <a:pt x="585" y="2282"/>
                    <a:pt x="585" y="1521"/>
                    <a:pt x="1053" y="1053"/>
                  </a:cubicBezTo>
                  <a:cubicBezTo>
                    <a:pt x="1521" y="585"/>
                    <a:pt x="2282" y="585"/>
                    <a:pt x="2750" y="1053"/>
                  </a:cubicBezTo>
                  <a:cubicBezTo>
                    <a:pt x="3218" y="1521"/>
                    <a:pt x="3218" y="2282"/>
                    <a:pt x="2750" y="27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D4D545AB-74BA-4213-B7DC-BC5B90904342}"/>
              </a:ext>
            </a:extLst>
          </p:cNvPr>
          <p:cNvGrpSpPr/>
          <p:nvPr/>
        </p:nvGrpSpPr>
        <p:grpSpPr>
          <a:xfrm>
            <a:off x="6207462" y="3636368"/>
            <a:ext cx="703988" cy="1402812"/>
            <a:chOff x="5861905" y="358510"/>
            <a:chExt cx="323922" cy="645468"/>
          </a:xfrm>
        </p:grpSpPr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66A4AD1A-1590-4566-988D-CB1105AAD147}"/>
                </a:ext>
              </a:extLst>
            </p:cNvPr>
            <p:cNvCxnSpPr/>
            <p:nvPr/>
          </p:nvCxnSpPr>
          <p:spPr>
            <a:xfrm>
              <a:off x="5861905" y="447280"/>
              <a:ext cx="227013" cy="556698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xmlns="" id="{C27A3654-1C2A-42C9-8ED4-DE17DF1A5903}"/>
                </a:ext>
              </a:extLst>
            </p:cNvPr>
            <p:cNvCxnSpPr/>
            <p:nvPr/>
          </p:nvCxnSpPr>
          <p:spPr>
            <a:xfrm>
              <a:off x="5958814" y="358510"/>
              <a:ext cx="227013" cy="556698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xmlns="" id="{6A214886-ED23-438F-A624-904F1677712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17444" y="473791"/>
              <a:ext cx="80925" cy="90200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xmlns="" id="{5656EE62-75AF-4FDC-A7CB-FC050DA524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58814" y="562561"/>
              <a:ext cx="80925" cy="90200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xmlns="" id="{3205950F-65BA-457A-A650-F79578BE496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991395" y="652761"/>
              <a:ext cx="80925" cy="90200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xmlns="" id="{88A8512F-E7F4-40E1-BC00-C9C89AEFFFF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23976" y="742961"/>
              <a:ext cx="80925" cy="90200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xmlns="" id="{9E4C3F8D-DA72-4AAB-BFAF-5677442F54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56557" y="833161"/>
              <a:ext cx="80925" cy="90200"/>
            </a:xfrm>
            <a:prstGeom prst="line">
              <a:avLst/>
            </a:prstGeom>
            <a:ln w="9525">
              <a:solidFill>
                <a:srgbClr val="D538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B6A1BCF1-7243-4225-A41B-7349CBEAED2E}"/>
              </a:ext>
            </a:extLst>
          </p:cNvPr>
          <p:cNvSpPr/>
          <p:nvPr/>
        </p:nvSpPr>
        <p:spPr>
          <a:xfrm>
            <a:off x="5292714" y="4001838"/>
            <a:ext cx="2631038" cy="1317055"/>
          </a:xfrm>
          <a:custGeom>
            <a:avLst/>
            <a:gdLst>
              <a:gd name="connsiteX0" fmla="*/ 0 w 3332284"/>
              <a:gd name="connsiteY0" fmla="*/ 1582616 h 1668087"/>
              <a:gd name="connsiteX1" fmla="*/ 351692 w 3332284"/>
              <a:gd name="connsiteY1" fmla="*/ 1582616 h 1668087"/>
              <a:gd name="connsiteX2" fmla="*/ 791308 w 3332284"/>
              <a:gd name="connsiteY2" fmla="*/ 852854 h 1668087"/>
              <a:gd name="connsiteX3" fmla="*/ 1617784 w 3332284"/>
              <a:gd name="connsiteY3" fmla="*/ 1661747 h 1668087"/>
              <a:gd name="connsiteX4" fmla="*/ 2716823 w 3332284"/>
              <a:gd name="connsiteY4" fmla="*/ 316523 h 1668087"/>
              <a:gd name="connsiteX5" fmla="*/ 3332284 w 3332284"/>
              <a:gd name="connsiteY5" fmla="*/ 0 h 1668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332284" h="1668087">
                <a:moveTo>
                  <a:pt x="0" y="1582616"/>
                </a:moveTo>
                <a:cubicBezTo>
                  <a:pt x="109903" y="1643429"/>
                  <a:pt x="219807" y="1704243"/>
                  <a:pt x="351692" y="1582616"/>
                </a:cubicBezTo>
                <a:cubicBezTo>
                  <a:pt x="483577" y="1460989"/>
                  <a:pt x="580293" y="839665"/>
                  <a:pt x="791308" y="852854"/>
                </a:cubicBezTo>
                <a:cubicBezTo>
                  <a:pt x="1002323" y="866042"/>
                  <a:pt x="1296865" y="1751135"/>
                  <a:pt x="1617784" y="1661747"/>
                </a:cubicBezTo>
                <a:cubicBezTo>
                  <a:pt x="1938703" y="1572359"/>
                  <a:pt x="2431073" y="593481"/>
                  <a:pt x="2716823" y="316523"/>
                </a:cubicBezTo>
                <a:cubicBezTo>
                  <a:pt x="3002573" y="39565"/>
                  <a:pt x="3167428" y="19782"/>
                  <a:pt x="3332284" y="0"/>
                </a:cubicBezTo>
              </a:path>
            </a:pathLst>
          </a:custGeom>
          <a:noFill/>
          <a:ln w="31750">
            <a:solidFill>
              <a:srgbClr val="FFD500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07EE00FA-8040-401A-A12A-A91B3CFCEAAC}"/>
              </a:ext>
            </a:extLst>
          </p:cNvPr>
          <p:cNvSpPr/>
          <p:nvPr/>
        </p:nvSpPr>
        <p:spPr>
          <a:xfrm>
            <a:off x="5134130" y="505316"/>
            <a:ext cx="1922322" cy="246221"/>
          </a:xfrm>
          <a:prstGeom prst="rect">
            <a:avLst/>
          </a:prstGeom>
          <a:effectLst/>
        </p:spPr>
        <p:txBody>
          <a:bodyPr wrap="square" anchor="b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微信公众号「大文懂个</a:t>
            </a:r>
            <a:r>
              <a:rPr lang="en-US" altLang="zh-CN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P</a:t>
            </a:r>
            <a:r>
              <a:rPr lang="zh-CN" altLang="en-US" sz="1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」出品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421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8683" y="3244334"/>
            <a:ext cx="503535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大文懂个</a:t>
            </a:r>
            <a:r>
              <a:rPr lang="en-US" altLang="zh-CN" dirty="0" smtClean="0">
                <a:hlinkClick r:id="rId2"/>
              </a:rPr>
              <a:t>P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15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任意多边形 1">
            <a:extLst>
              <a:ext uri="{FF2B5EF4-FFF2-40B4-BE49-F238E27FC236}">
                <a16:creationId xmlns:a16="http://schemas.microsoft.com/office/drawing/2014/main" xmlns="" id="{77BA1163-1400-4873-9605-54BBEA56965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18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A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形 16">
            <a:extLst>
              <a:ext uri="{FF2B5EF4-FFF2-40B4-BE49-F238E27FC236}">
                <a16:creationId xmlns:a16="http://schemas.microsoft.com/office/drawing/2014/main" xmlns="" id="{FA68E667-30CB-4051-90FF-8066B1A328F0}"/>
              </a:ext>
            </a:extLst>
          </p:cNvPr>
          <p:cNvSpPr/>
          <p:nvPr/>
        </p:nvSpPr>
        <p:spPr>
          <a:xfrm>
            <a:off x="9399552" y="1776625"/>
            <a:ext cx="904371" cy="1060580"/>
          </a:xfrm>
          <a:custGeom>
            <a:avLst/>
            <a:gdLst>
              <a:gd name="connsiteX0" fmla="*/ 1466850 w 1466850"/>
              <a:gd name="connsiteY0" fmla="*/ 731520 h 1720214"/>
              <a:gd name="connsiteX1" fmla="*/ 953453 w 1466850"/>
              <a:gd name="connsiteY1" fmla="*/ 1720215 h 1720214"/>
              <a:gd name="connsiteX2" fmla="*/ 0 w 1466850"/>
              <a:gd name="connsiteY2" fmla="*/ 731520 h 1720214"/>
              <a:gd name="connsiteX3" fmla="*/ 953453 w 1466850"/>
              <a:gd name="connsiteY3" fmla="*/ 0 h 1720214"/>
              <a:gd name="connsiteX4" fmla="*/ 1466850 w 1466850"/>
              <a:gd name="connsiteY4" fmla="*/ 731520 h 172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6850" h="1720214">
                <a:moveTo>
                  <a:pt x="1466850" y="731520"/>
                </a:moveTo>
                <a:cubicBezTo>
                  <a:pt x="1466850" y="1162050"/>
                  <a:pt x="1320165" y="1720215"/>
                  <a:pt x="953453" y="1720215"/>
                </a:cubicBezTo>
                <a:cubicBezTo>
                  <a:pt x="586740" y="1720215"/>
                  <a:pt x="0" y="1162050"/>
                  <a:pt x="0" y="731520"/>
                </a:cubicBezTo>
                <a:cubicBezTo>
                  <a:pt x="0" y="300990"/>
                  <a:pt x="586740" y="0"/>
                  <a:pt x="953453" y="0"/>
                </a:cubicBezTo>
                <a:cubicBezTo>
                  <a:pt x="1320165" y="0"/>
                  <a:pt x="1466850" y="300990"/>
                  <a:pt x="1466850" y="731520"/>
                </a:cubicBezTo>
                <a:close/>
              </a:path>
            </a:pathLst>
          </a:custGeom>
          <a:gradFill flip="none" rotWithShape="1">
            <a:gsLst>
              <a:gs pos="0">
                <a:srgbClr val="E4C9AE"/>
              </a:gs>
              <a:gs pos="100000">
                <a:srgbClr val="F6EADC"/>
              </a:gs>
            </a:gsLst>
            <a:lin ang="5400000" scaled="1"/>
            <a:tileRect/>
          </a:gradFill>
          <a:ln w="6977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D5D1B0ED-4391-4325-A6A9-3E2EA2288AA1}"/>
              </a:ext>
            </a:extLst>
          </p:cNvPr>
          <p:cNvSpPr/>
          <p:nvPr/>
        </p:nvSpPr>
        <p:spPr>
          <a:xfrm>
            <a:off x="7618678" y="1143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B64E5D5A-4BCB-4059-8E73-11630F1A911D}"/>
              </a:ext>
            </a:extLst>
          </p:cNvPr>
          <p:cNvSpPr/>
          <p:nvPr/>
        </p:nvSpPr>
        <p:spPr>
          <a:xfrm>
            <a:off x="7718324" y="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27DAFE9-63C2-4662-9174-362B24B98CB2}"/>
              </a:ext>
            </a:extLst>
          </p:cNvPr>
          <p:cNvSpPr/>
          <p:nvPr/>
        </p:nvSpPr>
        <p:spPr>
          <a:xfrm>
            <a:off x="7817970" y="-1143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0B6844E4-FE3A-4035-9433-614A2C347196}"/>
              </a:ext>
            </a:extLst>
          </p:cNvPr>
          <p:cNvSpPr/>
          <p:nvPr/>
        </p:nvSpPr>
        <p:spPr>
          <a:xfrm>
            <a:off x="7917616" y="-2286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123D4A50-E8E6-4F15-9D64-3A001F372520}"/>
              </a:ext>
            </a:extLst>
          </p:cNvPr>
          <p:cNvSpPr/>
          <p:nvPr/>
        </p:nvSpPr>
        <p:spPr>
          <a:xfrm>
            <a:off x="8017262" y="-3429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746F7A35-53F8-4214-901D-DDF20BA92DA7}"/>
              </a:ext>
            </a:extLst>
          </p:cNvPr>
          <p:cNvSpPr/>
          <p:nvPr/>
        </p:nvSpPr>
        <p:spPr>
          <a:xfrm>
            <a:off x="8116908" y="-4572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C68C892F-2CB6-4A76-956C-0AD3E5ED0F93}"/>
              </a:ext>
            </a:extLst>
          </p:cNvPr>
          <p:cNvSpPr/>
          <p:nvPr/>
        </p:nvSpPr>
        <p:spPr>
          <a:xfrm>
            <a:off x="8216554" y="-5715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xmlns="" id="{BD138744-97F3-4A11-85C6-BA963B980322}"/>
              </a:ext>
            </a:extLst>
          </p:cNvPr>
          <p:cNvSpPr/>
          <p:nvPr/>
        </p:nvSpPr>
        <p:spPr>
          <a:xfrm>
            <a:off x="8316200" y="-6858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469D65D2-8DCA-4DB2-A768-34770E37DF6C}"/>
              </a:ext>
            </a:extLst>
          </p:cNvPr>
          <p:cNvSpPr/>
          <p:nvPr/>
        </p:nvSpPr>
        <p:spPr>
          <a:xfrm>
            <a:off x="8415846" y="-8001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F52FFC8F-9E64-476E-9DA7-17F4801A20F3}"/>
              </a:ext>
            </a:extLst>
          </p:cNvPr>
          <p:cNvSpPr/>
          <p:nvPr/>
        </p:nvSpPr>
        <p:spPr>
          <a:xfrm>
            <a:off x="8515492" y="-914400"/>
            <a:ext cx="4573322" cy="2248338"/>
          </a:xfrm>
          <a:custGeom>
            <a:avLst/>
            <a:gdLst>
              <a:gd name="connsiteX0" fmla="*/ 179122 w 4573322"/>
              <a:gd name="connsiteY0" fmla="*/ 0 h 2248338"/>
              <a:gd name="connsiteX1" fmla="*/ 229922 w 4573322"/>
              <a:gd name="connsiteY1" fmla="*/ 673100 h 2248338"/>
              <a:gd name="connsiteX2" fmla="*/ 2439722 w 4573322"/>
              <a:gd name="connsiteY2" fmla="*/ 1079500 h 2248338"/>
              <a:gd name="connsiteX3" fmla="*/ 2960422 w 4573322"/>
              <a:gd name="connsiteY3" fmla="*/ 2057400 h 2248338"/>
              <a:gd name="connsiteX4" fmla="*/ 4573322 w 4573322"/>
              <a:gd name="connsiteY4" fmla="*/ 2247900 h 2248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3322" h="2248338">
                <a:moveTo>
                  <a:pt x="179122" y="0"/>
                </a:moveTo>
                <a:cubicBezTo>
                  <a:pt x="16138" y="246591"/>
                  <a:pt x="-146845" y="493183"/>
                  <a:pt x="229922" y="673100"/>
                </a:cubicBezTo>
                <a:cubicBezTo>
                  <a:pt x="606689" y="853017"/>
                  <a:pt x="1984639" y="848783"/>
                  <a:pt x="2439722" y="1079500"/>
                </a:cubicBezTo>
                <a:cubicBezTo>
                  <a:pt x="2894805" y="1310217"/>
                  <a:pt x="2604822" y="1862667"/>
                  <a:pt x="2960422" y="2057400"/>
                </a:cubicBezTo>
                <a:cubicBezTo>
                  <a:pt x="3316022" y="2252133"/>
                  <a:pt x="3944672" y="2250016"/>
                  <a:pt x="4573322" y="2247900"/>
                </a:cubicBezTo>
              </a:path>
            </a:pathLst>
          </a:custGeom>
          <a:noFill/>
          <a:ln w="15875">
            <a:solidFill>
              <a:srgbClr val="E4C9A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D06173F-EE69-4DCE-B128-EFD8FCA0F4D9}"/>
              </a:ext>
            </a:extLst>
          </p:cNvPr>
          <p:cNvSpPr/>
          <p:nvPr/>
        </p:nvSpPr>
        <p:spPr>
          <a:xfrm>
            <a:off x="986890" y="1406460"/>
            <a:ext cx="498251" cy="498251"/>
          </a:xfrm>
          <a:prstGeom prst="ellipse">
            <a:avLst/>
          </a:prstGeom>
          <a:solidFill>
            <a:srgbClr val="C38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6C872302-AED9-4872-8EDB-4417A78C6AE7}"/>
              </a:ext>
            </a:extLst>
          </p:cNvPr>
          <p:cNvSpPr/>
          <p:nvPr/>
        </p:nvSpPr>
        <p:spPr>
          <a:xfrm>
            <a:off x="3588113" y="3413303"/>
            <a:ext cx="361309" cy="361309"/>
          </a:xfrm>
          <a:prstGeom prst="ellipse">
            <a:avLst/>
          </a:prstGeom>
          <a:solidFill>
            <a:srgbClr val="C38E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25CAC9A-6AA0-4F2F-8E4D-786A78005038}"/>
              </a:ext>
            </a:extLst>
          </p:cNvPr>
          <p:cNvGrpSpPr/>
          <p:nvPr/>
        </p:nvGrpSpPr>
        <p:grpSpPr>
          <a:xfrm>
            <a:off x="4409593" y="4934249"/>
            <a:ext cx="955991" cy="623601"/>
            <a:chOff x="2309496" y="961390"/>
            <a:chExt cx="955991" cy="623601"/>
          </a:xfrm>
          <a:gradFill flip="none" rotWithShape="1">
            <a:gsLst>
              <a:gs pos="0">
                <a:srgbClr val="F6EADC"/>
              </a:gs>
              <a:gs pos="100000">
                <a:srgbClr val="C38E5A"/>
              </a:gs>
            </a:gsLst>
            <a:lin ang="16200000" scaled="1"/>
            <a:tileRect/>
          </a:gra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1037D716-4208-423E-98D6-91B50DE5EF0F}"/>
                </a:ext>
              </a:extLst>
            </p:cNvPr>
            <p:cNvSpPr/>
            <p:nvPr/>
          </p:nvSpPr>
          <p:spPr>
            <a:xfrm>
              <a:off x="2309496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DABAD40-83E0-4F7B-AA8E-D861B6B18C62}"/>
                </a:ext>
              </a:extLst>
            </p:cNvPr>
            <p:cNvSpPr/>
            <p:nvPr/>
          </p:nvSpPr>
          <p:spPr>
            <a:xfrm>
              <a:off x="2481028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D0E5F254-0841-449F-BD99-08CDC303FE53}"/>
                </a:ext>
              </a:extLst>
            </p:cNvPr>
            <p:cNvSpPr/>
            <p:nvPr/>
          </p:nvSpPr>
          <p:spPr>
            <a:xfrm>
              <a:off x="2652561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E3867103-EE7E-49A6-9B46-978BC366DCF8}"/>
                </a:ext>
              </a:extLst>
            </p:cNvPr>
            <p:cNvSpPr/>
            <p:nvPr/>
          </p:nvSpPr>
          <p:spPr>
            <a:xfrm>
              <a:off x="2824093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A8C0967-953F-4B6E-B4D3-BEBE8CB34E76}"/>
                </a:ext>
              </a:extLst>
            </p:cNvPr>
            <p:cNvSpPr/>
            <p:nvPr/>
          </p:nvSpPr>
          <p:spPr>
            <a:xfrm>
              <a:off x="2995626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9FD5A9F-BE7B-4937-ADFF-8C5FAF641122}"/>
                </a:ext>
              </a:extLst>
            </p:cNvPr>
            <p:cNvSpPr/>
            <p:nvPr/>
          </p:nvSpPr>
          <p:spPr>
            <a:xfrm>
              <a:off x="3167158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FEF4794C-A32C-4367-B0B1-6BD7DF0453D4}"/>
                </a:ext>
              </a:extLst>
            </p:cNvPr>
            <p:cNvSpPr/>
            <p:nvPr/>
          </p:nvSpPr>
          <p:spPr>
            <a:xfrm>
              <a:off x="2309496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BDABCDCE-6E59-4B37-BC4D-86FB8891D58F}"/>
                </a:ext>
              </a:extLst>
            </p:cNvPr>
            <p:cNvSpPr/>
            <p:nvPr/>
          </p:nvSpPr>
          <p:spPr>
            <a:xfrm>
              <a:off x="2481028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6E62B78D-AAA3-499A-BB25-49DF14F00A6D}"/>
                </a:ext>
              </a:extLst>
            </p:cNvPr>
            <p:cNvSpPr/>
            <p:nvPr/>
          </p:nvSpPr>
          <p:spPr>
            <a:xfrm>
              <a:off x="2652561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32566E55-D71F-46A3-A73F-8B340ED16DD9}"/>
                </a:ext>
              </a:extLst>
            </p:cNvPr>
            <p:cNvSpPr/>
            <p:nvPr/>
          </p:nvSpPr>
          <p:spPr>
            <a:xfrm>
              <a:off x="2824093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769A43E0-298C-44CC-81D8-6B052E6C8779}"/>
                </a:ext>
              </a:extLst>
            </p:cNvPr>
            <p:cNvSpPr/>
            <p:nvPr/>
          </p:nvSpPr>
          <p:spPr>
            <a:xfrm>
              <a:off x="2995626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46DC9C5-4473-4D85-BC36-947E88C6724E}"/>
                </a:ext>
              </a:extLst>
            </p:cNvPr>
            <p:cNvSpPr/>
            <p:nvPr/>
          </p:nvSpPr>
          <p:spPr>
            <a:xfrm>
              <a:off x="3167158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5F90D8BA-008C-4C84-BBDD-6F1D4E3D32BF}"/>
                </a:ext>
              </a:extLst>
            </p:cNvPr>
            <p:cNvSpPr/>
            <p:nvPr/>
          </p:nvSpPr>
          <p:spPr>
            <a:xfrm>
              <a:off x="2311083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71581F64-D4F3-4FF7-B79B-AA612BF6E610}"/>
                </a:ext>
              </a:extLst>
            </p:cNvPr>
            <p:cNvSpPr/>
            <p:nvPr/>
          </p:nvSpPr>
          <p:spPr>
            <a:xfrm>
              <a:off x="2482615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xmlns="" id="{DC925553-7661-42D4-8D15-E622546EE188}"/>
                </a:ext>
              </a:extLst>
            </p:cNvPr>
            <p:cNvSpPr/>
            <p:nvPr/>
          </p:nvSpPr>
          <p:spPr>
            <a:xfrm>
              <a:off x="2654148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xmlns="" id="{1C846F72-61CC-4C5D-AEDA-549E7D08CD4B}"/>
                </a:ext>
              </a:extLst>
            </p:cNvPr>
            <p:cNvSpPr/>
            <p:nvPr/>
          </p:nvSpPr>
          <p:spPr>
            <a:xfrm>
              <a:off x="2825680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xmlns="" id="{BEC60BD2-CA7F-4E0C-AB3F-35CE55AF52B6}"/>
                </a:ext>
              </a:extLst>
            </p:cNvPr>
            <p:cNvSpPr/>
            <p:nvPr/>
          </p:nvSpPr>
          <p:spPr>
            <a:xfrm>
              <a:off x="2997213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xmlns="" id="{E36701EA-8AE6-4A47-80CF-76A8F707D498}"/>
                </a:ext>
              </a:extLst>
            </p:cNvPr>
            <p:cNvSpPr/>
            <p:nvPr/>
          </p:nvSpPr>
          <p:spPr>
            <a:xfrm>
              <a:off x="3168745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xmlns="" id="{A9399242-D49D-4441-8EEE-EBF3294F57DD}"/>
                </a:ext>
              </a:extLst>
            </p:cNvPr>
            <p:cNvSpPr/>
            <p:nvPr/>
          </p:nvSpPr>
          <p:spPr>
            <a:xfrm>
              <a:off x="2311083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8BDFDDCB-EE26-4A9A-A7C8-A5D8AC51DA8E}"/>
                </a:ext>
              </a:extLst>
            </p:cNvPr>
            <p:cNvSpPr/>
            <p:nvPr/>
          </p:nvSpPr>
          <p:spPr>
            <a:xfrm>
              <a:off x="2482615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xmlns="" id="{B0BBDA7B-A7AF-4BB0-A335-6D62211CBC19}"/>
                </a:ext>
              </a:extLst>
            </p:cNvPr>
            <p:cNvSpPr/>
            <p:nvPr/>
          </p:nvSpPr>
          <p:spPr>
            <a:xfrm>
              <a:off x="2654148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7D8DFAA3-4695-4963-9CDD-E99EE9B7FE85}"/>
                </a:ext>
              </a:extLst>
            </p:cNvPr>
            <p:cNvSpPr/>
            <p:nvPr/>
          </p:nvSpPr>
          <p:spPr>
            <a:xfrm>
              <a:off x="2825680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xmlns="" id="{8B795B45-D7CD-41C6-9E1F-5AFD186C5148}"/>
                </a:ext>
              </a:extLst>
            </p:cNvPr>
            <p:cNvSpPr/>
            <p:nvPr/>
          </p:nvSpPr>
          <p:spPr>
            <a:xfrm>
              <a:off x="2997213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xmlns="" id="{1A541AEB-ADD9-4815-9A7D-A95407A07D27}"/>
                </a:ext>
              </a:extLst>
            </p:cNvPr>
            <p:cNvSpPr/>
            <p:nvPr/>
          </p:nvSpPr>
          <p:spPr>
            <a:xfrm>
              <a:off x="3168745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515ED252-B984-4004-B2C2-36B7C87524D1}"/>
              </a:ext>
            </a:extLst>
          </p:cNvPr>
          <p:cNvGrpSpPr/>
          <p:nvPr/>
        </p:nvGrpSpPr>
        <p:grpSpPr>
          <a:xfrm>
            <a:off x="-274424" y="1022137"/>
            <a:ext cx="955991" cy="623601"/>
            <a:chOff x="2309496" y="961390"/>
            <a:chExt cx="955991" cy="623601"/>
          </a:xfrm>
          <a:gradFill flip="none" rotWithShape="1">
            <a:gsLst>
              <a:gs pos="0">
                <a:srgbClr val="F6EADC"/>
              </a:gs>
              <a:gs pos="100000">
                <a:srgbClr val="C38E5A"/>
              </a:gs>
            </a:gsLst>
            <a:lin ang="16200000" scaled="1"/>
            <a:tileRect/>
          </a:gradFill>
        </p:grpSpPr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F7980F2C-E764-4502-917C-806E9E69C01C}"/>
                </a:ext>
              </a:extLst>
            </p:cNvPr>
            <p:cNvSpPr/>
            <p:nvPr/>
          </p:nvSpPr>
          <p:spPr>
            <a:xfrm>
              <a:off x="2309496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xmlns="" id="{0880E1A7-1A20-4530-A216-43F41754C5C5}"/>
                </a:ext>
              </a:extLst>
            </p:cNvPr>
            <p:cNvSpPr/>
            <p:nvPr/>
          </p:nvSpPr>
          <p:spPr>
            <a:xfrm>
              <a:off x="2481028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xmlns="" id="{21158DD1-42E4-479D-9732-CA629AAF6639}"/>
                </a:ext>
              </a:extLst>
            </p:cNvPr>
            <p:cNvSpPr/>
            <p:nvPr/>
          </p:nvSpPr>
          <p:spPr>
            <a:xfrm>
              <a:off x="2652561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xmlns="" id="{8D28B6BF-943C-46BA-B2FD-76EE1D4BB0E0}"/>
                </a:ext>
              </a:extLst>
            </p:cNvPr>
            <p:cNvSpPr/>
            <p:nvPr/>
          </p:nvSpPr>
          <p:spPr>
            <a:xfrm>
              <a:off x="2824093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FA1CD405-0881-4471-8B0C-92B26D6DCE3A}"/>
                </a:ext>
              </a:extLst>
            </p:cNvPr>
            <p:cNvSpPr/>
            <p:nvPr/>
          </p:nvSpPr>
          <p:spPr>
            <a:xfrm>
              <a:off x="2995626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6F2587C2-EBED-4A85-9772-5F155C3306D4}"/>
                </a:ext>
              </a:extLst>
            </p:cNvPr>
            <p:cNvSpPr/>
            <p:nvPr/>
          </p:nvSpPr>
          <p:spPr>
            <a:xfrm>
              <a:off x="3167158" y="961390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7F46F3E1-BC6A-4F6C-8DA7-201DA8121923}"/>
                </a:ext>
              </a:extLst>
            </p:cNvPr>
            <p:cNvSpPr/>
            <p:nvPr/>
          </p:nvSpPr>
          <p:spPr>
            <a:xfrm>
              <a:off x="2309496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EBC8CD60-2E1D-4164-BBBF-2C59FBFD4D15}"/>
                </a:ext>
              </a:extLst>
            </p:cNvPr>
            <p:cNvSpPr/>
            <p:nvPr/>
          </p:nvSpPr>
          <p:spPr>
            <a:xfrm>
              <a:off x="2481028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xmlns="" id="{07B9A16E-B8AC-47A8-85EF-467A7AC1C467}"/>
                </a:ext>
              </a:extLst>
            </p:cNvPr>
            <p:cNvSpPr/>
            <p:nvPr/>
          </p:nvSpPr>
          <p:spPr>
            <a:xfrm>
              <a:off x="2652561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0766965D-7563-40A6-9508-5C41D1891B14}"/>
                </a:ext>
              </a:extLst>
            </p:cNvPr>
            <p:cNvSpPr/>
            <p:nvPr/>
          </p:nvSpPr>
          <p:spPr>
            <a:xfrm>
              <a:off x="2824093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35B6D588-F091-4E77-96F1-96A78771FC2E}"/>
                </a:ext>
              </a:extLst>
            </p:cNvPr>
            <p:cNvSpPr/>
            <p:nvPr/>
          </p:nvSpPr>
          <p:spPr>
            <a:xfrm>
              <a:off x="2995626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C5C55565-F37A-46DA-8499-C8C3D01577BD}"/>
                </a:ext>
              </a:extLst>
            </p:cNvPr>
            <p:cNvSpPr/>
            <p:nvPr/>
          </p:nvSpPr>
          <p:spPr>
            <a:xfrm>
              <a:off x="3167158" y="1132923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FBF1E04D-E938-491D-AED0-6665FF5573FF}"/>
                </a:ext>
              </a:extLst>
            </p:cNvPr>
            <p:cNvSpPr/>
            <p:nvPr/>
          </p:nvSpPr>
          <p:spPr>
            <a:xfrm>
              <a:off x="2311083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xmlns="" id="{7692FEC5-BF40-4487-BABB-B60392E1665E}"/>
                </a:ext>
              </a:extLst>
            </p:cNvPr>
            <p:cNvSpPr/>
            <p:nvPr/>
          </p:nvSpPr>
          <p:spPr>
            <a:xfrm>
              <a:off x="2482615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DF2F2A0F-FF45-4605-9203-2E9CDC75BCCF}"/>
                </a:ext>
              </a:extLst>
            </p:cNvPr>
            <p:cNvSpPr/>
            <p:nvPr/>
          </p:nvSpPr>
          <p:spPr>
            <a:xfrm>
              <a:off x="2654148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63B03D9E-3F7F-4F16-B15D-57BB6BB4C379}"/>
                </a:ext>
              </a:extLst>
            </p:cNvPr>
            <p:cNvSpPr/>
            <p:nvPr/>
          </p:nvSpPr>
          <p:spPr>
            <a:xfrm>
              <a:off x="2825680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A1B66DE5-245B-45B8-ABBE-ECBD0C11D354}"/>
                </a:ext>
              </a:extLst>
            </p:cNvPr>
            <p:cNvSpPr/>
            <p:nvPr/>
          </p:nvSpPr>
          <p:spPr>
            <a:xfrm>
              <a:off x="2997213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55B90DF1-2EC1-465C-8DEA-3B0567168DE8}"/>
                </a:ext>
              </a:extLst>
            </p:cNvPr>
            <p:cNvSpPr/>
            <p:nvPr/>
          </p:nvSpPr>
          <p:spPr>
            <a:xfrm>
              <a:off x="3168745" y="1316716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xmlns="" id="{07C41AC1-DD3A-4320-BB22-2A750970B665}"/>
                </a:ext>
              </a:extLst>
            </p:cNvPr>
            <p:cNvSpPr/>
            <p:nvPr/>
          </p:nvSpPr>
          <p:spPr>
            <a:xfrm>
              <a:off x="2311083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xmlns="" id="{D54B0259-268A-418B-BE4C-7024430A2F7D}"/>
                </a:ext>
              </a:extLst>
            </p:cNvPr>
            <p:cNvSpPr/>
            <p:nvPr/>
          </p:nvSpPr>
          <p:spPr>
            <a:xfrm>
              <a:off x="2482615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xmlns="" id="{711A51A1-CD0D-42E3-93EE-2D652B48BA48}"/>
                </a:ext>
              </a:extLst>
            </p:cNvPr>
            <p:cNvSpPr/>
            <p:nvPr/>
          </p:nvSpPr>
          <p:spPr>
            <a:xfrm>
              <a:off x="2654148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xmlns="" id="{FB144A4A-D4EF-41CC-8CC4-D02660EA2AE4}"/>
                </a:ext>
              </a:extLst>
            </p:cNvPr>
            <p:cNvSpPr/>
            <p:nvPr/>
          </p:nvSpPr>
          <p:spPr>
            <a:xfrm>
              <a:off x="2825680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xmlns="" id="{93BE66A0-B97D-4517-9E9B-7EE9EC093CB0}"/>
                </a:ext>
              </a:extLst>
            </p:cNvPr>
            <p:cNvSpPr/>
            <p:nvPr/>
          </p:nvSpPr>
          <p:spPr>
            <a:xfrm>
              <a:off x="2997213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xmlns="" id="{D9FD7985-3560-47BF-88F7-ADF8FCF90EF5}"/>
                </a:ext>
              </a:extLst>
            </p:cNvPr>
            <p:cNvSpPr/>
            <p:nvPr/>
          </p:nvSpPr>
          <p:spPr>
            <a:xfrm>
              <a:off x="3168745" y="1488249"/>
              <a:ext cx="96742" cy="9674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2" name="Group 19">
            <a:extLst>
              <a:ext uri="{FF2B5EF4-FFF2-40B4-BE49-F238E27FC236}">
                <a16:creationId xmlns:a16="http://schemas.microsoft.com/office/drawing/2014/main" xmlns="" id="{925DE5C5-6A0C-4546-8A7A-2788F6FD0925}"/>
              </a:ext>
            </a:extLst>
          </p:cNvPr>
          <p:cNvGrpSpPr>
            <a:grpSpLocks noChangeAspect="1"/>
          </p:cNvGrpSpPr>
          <p:nvPr/>
        </p:nvGrpSpPr>
        <p:grpSpPr>
          <a:xfrm>
            <a:off x="298550" y="523853"/>
            <a:ext cx="262963" cy="86218"/>
            <a:chOff x="685800" y="1144249"/>
            <a:chExt cx="457200" cy="149901"/>
          </a:xfrm>
          <a:solidFill>
            <a:srgbClr val="C38E5A"/>
          </a:solidFill>
        </p:grpSpPr>
        <p:sp>
          <p:nvSpPr>
            <p:cNvPr id="83" name="Rectangle 20">
              <a:extLst>
                <a:ext uri="{FF2B5EF4-FFF2-40B4-BE49-F238E27FC236}">
                  <a16:creationId xmlns:a16="http://schemas.microsoft.com/office/drawing/2014/main" xmlns="" id="{9F826AC9-5D57-47A1-855F-8EEB2EBC5713}"/>
                </a:ext>
              </a:extLst>
            </p:cNvPr>
            <p:cNvSpPr/>
            <p:nvPr userDrawn="1"/>
          </p:nvSpPr>
          <p:spPr>
            <a:xfrm>
              <a:off x="685800" y="1144249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Rectangle 21">
              <a:extLst>
                <a:ext uri="{FF2B5EF4-FFF2-40B4-BE49-F238E27FC236}">
                  <a16:creationId xmlns:a16="http://schemas.microsoft.com/office/drawing/2014/main" xmlns="" id="{7B0911E9-5172-412D-9136-93B6354C3B1A}"/>
                </a:ext>
              </a:extLst>
            </p:cNvPr>
            <p:cNvSpPr/>
            <p:nvPr userDrawn="1"/>
          </p:nvSpPr>
          <p:spPr>
            <a:xfrm>
              <a:off x="91440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Rectangle 22">
              <a:extLst>
                <a:ext uri="{FF2B5EF4-FFF2-40B4-BE49-F238E27FC236}">
                  <a16:creationId xmlns:a16="http://schemas.microsoft.com/office/drawing/2014/main" xmlns="" id="{7AE1C248-0569-4FDD-B9AE-7DCD9913A717}"/>
                </a:ext>
              </a:extLst>
            </p:cNvPr>
            <p:cNvSpPr/>
            <p:nvPr userDrawn="1"/>
          </p:nvSpPr>
          <p:spPr>
            <a:xfrm>
              <a:off x="1005840" y="1144249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23">
              <a:extLst>
                <a:ext uri="{FF2B5EF4-FFF2-40B4-BE49-F238E27FC236}">
                  <a16:creationId xmlns:a16="http://schemas.microsoft.com/office/drawing/2014/main" xmlns="" id="{82F1F0CE-9928-4F2F-A5B6-CB668E41014C}"/>
                </a:ext>
              </a:extLst>
            </p:cNvPr>
            <p:cNvSpPr/>
            <p:nvPr userDrawn="1"/>
          </p:nvSpPr>
          <p:spPr>
            <a:xfrm>
              <a:off x="685800" y="1244183"/>
              <a:ext cx="18288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ectangle 24">
              <a:extLst>
                <a:ext uri="{FF2B5EF4-FFF2-40B4-BE49-F238E27FC236}">
                  <a16:creationId xmlns:a16="http://schemas.microsoft.com/office/drawing/2014/main" xmlns="" id="{4607B483-1961-4292-B04C-188FFB115AA1}"/>
                </a:ext>
              </a:extLst>
            </p:cNvPr>
            <p:cNvSpPr/>
            <p:nvPr userDrawn="1"/>
          </p:nvSpPr>
          <p:spPr>
            <a:xfrm>
              <a:off x="91440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Rectangle 25">
              <a:extLst>
                <a:ext uri="{FF2B5EF4-FFF2-40B4-BE49-F238E27FC236}">
                  <a16:creationId xmlns:a16="http://schemas.microsoft.com/office/drawing/2014/main" xmlns="" id="{06F7F10F-A434-4BC8-B0EC-A75DE5BCDFA1}"/>
                </a:ext>
              </a:extLst>
            </p:cNvPr>
            <p:cNvSpPr/>
            <p:nvPr userDrawn="1"/>
          </p:nvSpPr>
          <p:spPr>
            <a:xfrm>
              <a:off x="100584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Rectangle 26">
              <a:extLst>
                <a:ext uri="{FF2B5EF4-FFF2-40B4-BE49-F238E27FC236}">
                  <a16:creationId xmlns:a16="http://schemas.microsoft.com/office/drawing/2014/main" xmlns="" id="{81D63E9B-2099-4986-B672-611C39701ECD}"/>
                </a:ext>
              </a:extLst>
            </p:cNvPr>
            <p:cNvSpPr/>
            <p:nvPr userDrawn="1"/>
          </p:nvSpPr>
          <p:spPr>
            <a:xfrm>
              <a:off x="1097280" y="1244183"/>
              <a:ext cx="45720" cy="499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57EBC5DC-7ED4-4F3B-B408-CAC8C763EC05}"/>
              </a:ext>
            </a:extLst>
          </p:cNvPr>
          <p:cNvGrpSpPr/>
          <p:nvPr/>
        </p:nvGrpSpPr>
        <p:grpSpPr>
          <a:xfrm>
            <a:off x="298450" y="662930"/>
            <a:ext cx="520031" cy="99172"/>
            <a:chOff x="4117648" y="2844191"/>
            <a:chExt cx="1400502" cy="267082"/>
          </a:xfrm>
          <a:solidFill>
            <a:srgbClr val="C38E5A"/>
          </a:solidFill>
        </p:grpSpPr>
        <p:pic>
          <p:nvPicPr>
            <p:cNvPr id="91" name="图形 90">
              <a:extLst>
                <a:ext uri="{FF2B5EF4-FFF2-40B4-BE49-F238E27FC236}">
                  <a16:creationId xmlns:a16="http://schemas.microsoft.com/office/drawing/2014/main" xmlns="" id="{859D9960-4CDC-446C-8F1C-F72514CA2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117648" y="2882291"/>
              <a:ext cx="1278038" cy="228982"/>
            </a:xfrm>
            <a:prstGeom prst="rect">
              <a:avLst/>
            </a:prstGeom>
          </p:spPr>
        </p:pic>
        <p:sp>
          <p:nvSpPr>
            <p:cNvPr id="92" name="圆: 空心 91">
              <a:extLst>
                <a:ext uri="{FF2B5EF4-FFF2-40B4-BE49-F238E27FC236}">
                  <a16:creationId xmlns:a16="http://schemas.microsoft.com/office/drawing/2014/main" xmlns="" id="{4096B247-7095-419B-8F6A-83119CCBE55D}"/>
                </a:ext>
              </a:extLst>
            </p:cNvPr>
            <p:cNvSpPr/>
            <p:nvPr/>
          </p:nvSpPr>
          <p:spPr>
            <a:xfrm>
              <a:off x="5441950" y="2844191"/>
              <a:ext cx="76200" cy="76200"/>
            </a:xfrm>
            <a:prstGeom prst="donut">
              <a:avLst>
                <a:gd name="adj" fmla="val 2005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xmlns="" id="{6C2A0CE0-16A4-494A-8FD6-A08B8915BD65}"/>
              </a:ext>
            </a:extLst>
          </p:cNvPr>
          <p:cNvSpPr/>
          <p:nvPr/>
        </p:nvSpPr>
        <p:spPr>
          <a:xfrm>
            <a:off x="4896894" y="783137"/>
            <a:ext cx="2019299" cy="2524124"/>
          </a:xfrm>
          <a:custGeom>
            <a:avLst/>
            <a:gdLst/>
            <a:ahLst/>
            <a:cxnLst/>
            <a:rect l="l" t="t" r="r" b="b"/>
            <a:pathLst>
              <a:path w="1150144" h="1437680">
                <a:moveTo>
                  <a:pt x="910530" y="1054298"/>
                </a:moveTo>
                <a:lnTo>
                  <a:pt x="965299" y="1054298"/>
                </a:lnTo>
                <a:cubicBezTo>
                  <a:pt x="988120" y="1054298"/>
                  <a:pt x="1017786" y="1083965"/>
                  <a:pt x="1054298" y="1143297"/>
                </a:cubicBezTo>
                <a:lnTo>
                  <a:pt x="1054298" y="1156990"/>
                </a:lnTo>
                <a:lnTo>
                  <a:pt x="1026914" y="1198066"/>
                </a:lnTo>
                <a:cubicBezTo>
                  <a:pt x="953889" y="1166118"/>
                  <a:pt x="915095" y="1138733"/>
                  <a:pt x="910530" y="1115913"/>
                </a:cubicBezTo>
                <a:close/>
                <a:moveTo>
                  <a:pt x="684610" y="438150"/>
                </a:moveTo>
                <a:lnTo>
                  <a:pt x="705148" y="438150"/>
                </a:lnTo>
                <a:cubicBezTo>
                  <a:pt x="855762" y="438150"/>
                  <a:pt x="949325" y="474662"/>
                  <a:pt x="985838" y="547687"/>
                </a:cubicBezTo>
                <a:lnTo>
                  <a:pt x="985838" y="568226"/>
                </a:lnTo>
                <a:cubicBezTo>
                  <a:pt x="985838" y="595610"/>
                  <a:pt x="974427" y="609302"/>
                  <a:pt x="951607" y="609302"/>
                </a:cubicBezTo>
                <a:cubicBezTo>
                  <a:pt x="773609" y="554533"/>
                  <a:pt x="684610" y="508893"/>
                  <a:pt x="684610" y="472380"/>
                </a:cubicBezTo>
                <a:close/>
                <a:moveTo>
                  <a:pt x="212229" y="438150"/>
                </a:moveTo>
                <a:lnTo>
                  <a:pt x="260152" y="438150"/>
                </a:lnTo>
                <a:cubicBezTo>
                  <a:pt x="150614" y="611584"/>
                  <a:pt x="63897" y="698301"/>
                  <a:pt x="0" y="698301"/>
                </a:cubicBezTo>
                <a:lnTo>
                  <a:pt x="0" y="677763"/>
                </a:lnTo>
                <a:cubicBezTo>
                  <a:pt x="91281" y="545405"/>
                  <a:pt x="162024" y="465534"/>
                  <a:pt x="212229" y="438150"/>
                </a:cubicBezTo>
                <a:close/>
                <a:moveTo>
                  <a:pt x="472381" y="266997"/>
                </a:moveTo>
                <a:cubicBezTo>
                  <a:pt x="527149" y="335458"/>
                  <a:pt x="554534" y="435868"/>
                  <a:pt x="554534" y="568226"/>
                </a:cubicBezTo>
                <a:cubicBezTo>
                  <a:pt x="545406" y="642249"/>
                  <a:pt x="540842" y="706146"/>
                  <a:pt x="540842" y="759916"/>
                </a:cubicBezTo>
                <a:lnTo>
                  <a:pt x="568226" y="773608"/>
                </a:lnTo>
                <a:cubicBezTo>
                  <a:pt x="622995" y="773608"/>
                  <a:pt x="705148" y="769044"/>
                  <a:pt x="814685" y="759916"/>
                </a:cubicBezTo>
                <a:cubicBezTo>
                  <a:pt x="832942" y="798283"/>
                  <a:pt x="842070" y="828092"/>
                  <a:pt x="842070" y="849343"/>
                </a:cubicBezTo>
                <a:lnTo>
                  <a:pt x="807839" y="855762"/>
                </a:lnTo>
                <a:lnTo>
                  <a:pt x="581918" y="855762"/>
                </a:lnTo>
                <a:cubicBezTo>
                  <a:pt x="563662" y="864890"/>
                  <a:pt x="554534" y="876300"/>
                  <a:pt x="554534" y="889992"/>
                </a:cubicBezTo>
                <a:cubicBezTo>
                  <a:pt x="568226" y="931069"/>
                  <a:pt x="575072" y="963017"/>
                  <a:pt x="575072" y="985837"/>
                </a:cubicBezTo>
                <a:lnTo>
                  <a:pt x="609303" y="985837"/>
                </a:lnTo>
                <a:cubicBezTo>
                  <a:pt x="641251" y="985837"/>
                  <a:pt x="664071" y="983555"/>
                  <a:pt x="677763" y="978991"/>
                </a:cubicBezTo>
                <a:cubicBezTo>
                  <a:pt x="732532" y="997248"/>
                  <a:pt x="759916" y="1020068"/>
                  <a:pt x="759916" y="1047452"/>
                </a:cubicBezTo>
                <a:lnTo>
                  <a:pt x="759916" y="1095375"/>
                </a:lnTo>
                <a:lnTo>
                  <a:pt x="650379" y="1081683"/>
                </a:lnTo>
                <a:lnTo>
                  <a:pt x="602456" y="1081683"/>
                </a:lnTo>
                <a:cubicBezTo>
                  <a:pt x="561380" y="1081683"/>
                  <a:pt x="540842" y="1141015"/>
                  <a:pt x="540842" y="1259681"/>
                </a:cubicBezTo>
                <a:lnTo>
                  <a:pt x="568226" y="1280219"/>
                </a:lnTo>
                <a:lnTo>
                  <a:pt x="835224" y="1280219"/>
                </a:lnTo>
                <a:cubicBezTo>
                  <a:pt x="976710" y="1280219"/>
                  <a:pt x="1081683" y="1316732"/>
                  <a:pt x="1150144" y="1389757"/>
                </a:cubicBezTo>
                <a:lnTo>
                  <a:pt x="1150144" y="1437680"/>
                </a:lnTo>
                <a:lnTo>
                  <a:pt x="821531" y="1369219"/>
                </a:lnTo>
                <a:cubicBezTo>
                  <a:pt x="771327" y="1369219"/>
                  <a:pt x="547688" y="1387475"/>
                  <a:pt x="150614" y="1423987"/>
                </a:cubicBezTo>
                <a:lnTo>
                  <a:pt x="102692" y="1423987"/>
                </a:lnTo>
                <a:cubicBezTo>
                  <a:pt x="98128" y="1423987"/>
                  <a:pt x="95846" y="1428551"/>
                  <a:pt x="95846" y="1437680"/>
                </a:cubicBezTo>
                <a:cubicBezTo>
                  <a:pt x="41077" y="1419423"/>
                  <a:pt x="13692" y="1401167"/>
                  <a:pt x="13692" y="1382911"/>
                </a:cubicBezTo>
                <a:lnTo>
                  <a:pt x="13692" y="1341834"/>
                </a:lnTo>
                <a:lnTo>
                  <a:pt x="123230" y="1341834"/>
                </a:lnTo>
                <a:cubicBezTo>
                  <a:pt x="337741" y="1341834"/>
                  <a:pt x="444996" y="1296194"/>
                  <a:pt x="444996" y="1204912"/>
                </a:cubicBezTo>
                <a:lnTo>
                  <a:pt x="444996" y="1156990"/>
                </a:lnTo>
                <a:cubicBezTo>
                  <a:pt x="444996" y="1147861"/>
                  <a:pt x="431304" y="1136451"/>
                  <a:pt x="403920" y="1122759"/>
                </a:cubicBezTo>
                <a:cubicBezTo>
                  <a:pt x="326331" y="1141015"/>
                  <a:pt x="285254" y="1150144"/>
                  <a:pt x="280690" y="1150144"/>
                </a:cubicBezTo>
                <a:cubicBezTo>
                  <a:pt x="257870" y="1136451"/>
                  <a:pt x="239614" y="1129605"/>
                  <a:pt x="225921" y="1129605"/>
                </a:cubicBezTo>
                <a:lnTo>
                  <a:pt x="225921" y="1067990"/>
                </a:lnTo>
                <a:cubicBezTo>
                  <a:pt x="385664" y="1049734"/>
                  <a:pt x="465535" y="1022350"/>
                  <a:pt x="465535" y="985837"/>
                </a:cubicBezTo>
                <a:lnTo>
                  <a:pt x="465535" y="931069"/>
                </a:lnTo>
                <a:cubicBezTo>
                  <a:pt x="465535" y="912812"/>
                  <a:pt x="444996" y="901402"/>
                  <a:pt x="403920" y="896838"/>
                </a:cubicBezTo>
                <a:cubicBezTo>
                  <a:pt x="390228" y="896838"/>
                  <a:pt x="312639" y="901402"/>
                  <a:pt x="171153" y="910530"/>
                </a:cubicBezTo>
                <a:lnTo>
                  <a:pt x="171153" y="838218"/>
                </a:lnTo>
                <a:cubicBezTo>
                  <a:pt x="344587" y="820675"/>
                  <a:pt x="431304" y="800957"/>
                  <a:pt x="431304" y="779064"/>
                </a:cubicBezTo>
                <a:lnTo>
                  <a:pt x="335459" y="693060"/>
                </a:lnTo>
                <a:cubicBezTo>
                  <a:pt x="344587" y="669170"/>
                  <a:pt x="358279" y="657225"/>
                  <a:pt x="376535" y="657225"/>
                </a:cubicBezTo>
                <a:lnTo>
                  <a:pt x="444996" y="657225"/>
                </a:lnTo>
                <a:lnTo>
                  <a:pt x="444996" y="643533"/>
                </a:lnTo>
                <a:cubicBezTo>
                  <a:pt x="444996" y="593328"/>
                  <a:pt x="440432" y="479226"/>
                  <a:pt x="431304" y="301228"/>
                </a:cubicBezTo>
                <a:close/>
                <a:moveTo>
                  <a:pt x="301228" y="0"/>
                </a:moveTo>
                <a:lnTo>
                  <a:pt x="342305" y="0"/>
                </a:lnTo>
                <a:cubicBezTo>
                  <a:pt x="369689" y="0"/>
                  <a:pt x="399356" y="43358"/>
                  <a:pt x="431304" y="130075"/>
                </a:cubicBezTo>
                <a:cubicBezTo>
                  <a:pt x="577354" y="107255"/>
                  <a:pt x="682328" y="95845"/>
                  <a:pt x="746224" y="95845"/>
                </a:cubicBezTo>
                <a:lnTo>
                  <a:pt x="773609" y="95845"/>
                </a:lnTo>
                <a:lnTo>
                  <a:pt x="855762" y="109537"/>
                </a:lnTo>
                <a:lnTo>
                  <a:pt x="855762" y="177998"/>
                </a:lnTo>
                <a:cubicBezTo>
                  <a:pt x="828377" y="177998"/>
                  <a:pt x="762198" y="223639"/>
                  <a:pt x="657225" y="314920"/>
                </a:cubicBezTo>
                <a:lnTo>
                  <a:pt x="657225" y="205383"/>
                </a:lnTo>
                <a:lnTo>
                  <a:pt x="650379" y="205383"/>
                </a:lnTo>
                <a:cubicBezTo>
                  <a:pt x="408484" y="205383"/>
                  <a:pt x="232767" y="264715"/>
                  <a:pt x="123230" y="383381"/>
                </a:cubicBezTo>
                <a:lnTo>
                  <a:pt x="82153" y="383381"/>
                </a:lnTo>
                <a:lnTo>
                  <a:pt x="82153" y="362843"/>
                </a:lnTo>
                <a:cubicBezTo>
                  <a:pt x="228203" y="235049"/>
                  <a:pt x="301228" y="114101"/>
                  <a:pt x="301228" y="0"/>
                </a:cubicBezTo>
                <a:close/>
              </a:path>
            </a:pathLst>
          </a:custGeom>
          <a:gradFill>
            <a:gsLst>
              <a:gs pos="52000">
                <a:srgbClr val="EDDAC6">
                  <a:alpha val="16000"/>
                </a:srgbClr>
              </a:gs>
              <a:gs pos="100000">
                <a:srgbClr val="EDDAC6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gradFill>
                <a:gsLst>
                  <a:gs pos="52000">
                    <a:schemeClr val="bg1">
                      <a:lumMod val="85000"/>
                      <a:alpha val="66000"/>
                    </a:schemeClr>
                  </a:gs>
                  <a:gs pos="100000">
                    <a:schemeClr val="bg1">
                      <a:lumMod val="95000"/>
                      <a:alpha val="0"/>
                    </a:schemeClr>
                  </a:gs>
                </a:gsLst>
                <a:lin ang="5400000" scaled="1"/>
              </a:gra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14" name="图形 4">
            <a:extLst>
              <a:ext uri="{FF2B5EF4-FFF2-40B4-BE49-F238E27FC236}">
                <a16:creationId xmlns:a16="http://schemas.microsoft.com/office/drawing/2014/main" xmlns="" id="{C8BA9898-1F37-4980-8F7D-D0A1AC4DB3D7}"/>
              </a:ext>
            </a:extLst>
          </p:cNvPr>
          <p:cNvSpPr/>
          <p:nvPr/>
        </p:nvSpPr>
        <p:spPr>
          <a:xfrm>
            <a:off x="5734651" y="2945571"/>
            <a:ext cx="4348243" cy="3328522"/>
          </a:xfrm>
          <a:custGeom>
            <a:avLst/>
            <a:gdLst>
              <a:gd name="connsiteX0" fmla="*/ 3255264 w 3255264"/>
              <a:gd name="connsiteY0" fmla="*/ 767724 h 2491861"/>
              <a:gd name="connsiteX1" fmla="*/ 1741422 w 3255264"/>
              <a:gd name="connsiteY1" fmla="*/ 2496182 h 2491861"/>
              <a:gd name="connsiteX2" fmla="*/ 0 w 3255264"/>
              <a:gd name="connsiteY2" fmla="*/ 767724 h 2491861"/>
              <a:gd name="connsiteX3" fmla="*/ 1741422 w 3255264"/>
              <a:gd name="connsiteY3" fmla="*/ 0 h 2491861"/>
              <a:gd name="connsiteX4" fmla="*/ 3255264 w 3255264"/>
              <a:gd name="connsiteY4" fmla="*/ 767724 h 2491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5264" h="2491861">
                <a:moveTo>
                  <a:pt x="3255264" y="767724"/>
                </a:moveTo>
                <a:cubicBezTo>
                  <a:pt x="3255264" y="1392849"/>
                  <a:pt x="2555238" y="2496182"/>
                  <a:pt x="1741422" y="2496182"/>
                </a:cubicBezTo>
                <a:cubicBezTo>
                  <a:pt x="927606" y="2496182"/>
                  <a:pt x="0" y="1392849"/>
                  <a:pt x="0" y="767724"/>
                </a:cubicBezTo>
                <a:cubicBezTo>
                  <a:pt x="0" y="144038"/>
                  <a:pt x="927606" y="0"/>
                  <a:pt x="1741422" y="0"/>
                </a:cubicBezTo>
                <a:cubicBezTo>
                  <a:pt x="2555238" y="0"/>
                  <a:pt x="3255264" y="144038"/>
                  <a:pt x="3255264" y="767724"/>
                </a:cubicBezTo>
                <a:close/>
              </a:path>
            </a:pathLst>
          </a:custGeom>
          <a:gradFill flip="none" rotWithShape="1">
            <a:gsLst>
              <a:gs pos="0">
                <a:srgbClr val="E4C9AE"/>
              </a:gs>
              <a:gs pos="100000">
                <a:srgbClr val="F6EADC"/>
              </a:gs>
            </a:gsLst>
            <a:lin ang="5400000" scaled="1"/>
            <a:tileRect/>
          </a:gradFill>
          <a:ln w="697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pic>
        <p:nvPicPr>
          <p:cNvPr id="115" name="图片 114">
            <a:extLst>
              <a:ext uri="{FF2B5EF4-FFF2-40B4-BE49-F238E27FC236}">
                <a16:creationId xmlns:a16="http://schemas.microsoft.com/office/drawing/2014/main" xmlns="" id="{3CA511EC-0E33-478F-BD3B-89FFDDA7A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06" r="37782" b="9688"/>
          <a:stretch>
            <a:fillRect/>
          </a:stretch>
        </p:blipFill>
        <p:spPr>
          <a:xfrm>
            <a:off x="6451859" y="2945571"/>
            <a:ext cx="3631036" cy="3334294"/>
          </a:xfrm>
          <a:custGeom>
            <a:avLst/>
            <a:gdLst>
              <a:gd name="connsiteX0" fmla="*/ 1204493 w 2718335"/>
              <a:gd name="connsiteY0" fmla="*/ 0 h 2496182"/>
              <a:gd name="connsiteX1" fmla="*/ 2718335 w 2718335"/>
              <a:gd name="connsiteY1" fmla="*/ 767724 h 2496182"/>
              <a:gd name="connsiteX2" fmla="*/ 1204493 w 2718335"/>
              <a:gd name="connsiteY2" fmla="*/ 2496182 h 2496182"/>
              <a:gd name="connsiteX3" fmla="*/ 28601 w 2718335"/>
              <a:gd name="connsiteY3" fmla="*/ 1866375 h 2496182"/>
              <a:gd name="connsiteX4" fmla="*/ 0 w 2718335"/>
              <a:gd name="connsiteY4" fmla="*/ 1833980 h 2496182"/>
              <a:gd name="connsiteX5" fmla="*/ 0 w 2718335"/>
              <a:gd name="connsiteY5" fmla="*/ 161049 h 2496182"/>
              <a:gd name="connsiteX6" fmla="*/ 28601 w 2718335"/>
              <a:gd name="connsiteY6" fmla="*/ 149980 h 2496182"/>
              <a:gd name="connsiteX7" fmla="*/ 1204493 w 2718335"/>
              <a:gd name="connsiteY7" fmla="*/ 0 h 2496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718335" h="2496182">
                <a:moveTo>
                  <a:pt x="1204493" y="0"/>
                </a:moveTo>
                <a:cubicBezTo>
                  <a:pt x="2018309" y="0"/>
                  <a:pt x="2718335" y="144038"/>
                  <a:pt x="2718335" y="767724"/>
                </a:cubicBezTo>
                <a:cubicBezTo>
                  <a:pt x="2718335" y="1392849"/>
                  <a:pt x="2018309" y="2496182"/>
                  <a:pt x="1204493" y="2496182"/>
                </a:cubicBezTo>
                <a:cubicBezTo>
                  <a:pt x="797585" y="2496182"/>
                  <a:pt x="362230" y="2220349"/>
                  <a:pt x="28601" y="1866375"/>
                </a:cubicBezTo>
                <a:lnTo>
                  <a:pt x="0" y="1833980"/>
                </a:lnTo>
                <a:lnTo>
                  <a:pt x="0" y="161049"/>
                </a:lnTo>
                <a:lnTo>
                  <a:pt x="28601" y="149980"/>
                </a:lnTo>
                <a:cubicBezTo>
                  <a:pt x="362230" y="36010"/>
                  <a:pt x="797585" y="0"/>
                  <a:pt x="1204493" y="0"/>
                </a:cubicBezTo>
                <a:close/>
              </a:path>
            </a:pathLst>
          </a:custGeom>
        </p:spPr>
      </p:pic>
      <p:pic>
        <p:nvPicPr>
          <p:cNvPr id="116" name="图片 115">
            <a:extLst>
              <a:ext uri="{FF2B5EF4-FFF2-40B4-BE49-F238E27FC236}">
                <a16:creationId xmlns:a16="http://schemas.microsoft.com/office/drawing/2014/main" xmlns="" id="{C93BE40F-4971-45AE-9834-ADE45060E1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11" b="20911"/>
          <a:stretch/>
        </p:blipFill>
        <p:spPr>
          <a:xfrm>
            <a:off x="6451858" y="-308405"/>
            <a:ext cx="3232493" cy="5769513"/>
          </a:xfrm>
          <a:prstGeom prst="rect">
            <a:avLst/>
          </a:prstGeom>
        </p:spPr>
      </p:pic>
      <p:grpSp>
        <p:nvGrpSpPr>
          <p:cNvPr id="117" name="组合 116">
            <a:extLst>
              <a:ext uri="{FF2B5EF4-FFF2-40B4-BE49-F238E27FC236}">
                <a16:creationId xmlns:a16="http://schemas.microsoft.com/office/drawing/2014/main" xmlns="" id="{29947FF5-6EB7-48B6-8F28-AE222050D305}"/>
              </a:ext>
            </a:extLst>
          </p:cNvPr>
          <p:cNvGrpSpPr/>
          <p:nvPr/>
        </p:nvGrpSpPr>
        <p:grpSpPr>
          <a:xfrm>
            <a:off x="9154583" y="5264120"/>
            <a:ext cx="954404" cy="573946"/>
            <a:chOff x="243336" y="645437"/>
            <a:chExt cx="954404" cy="573946"/>
          </a:xfrm>
          <a:solidFill>
            <a:srgbClr val="EDDAC6"/>
          </a:solidFill>
        </p:grpSpPr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xmlns="" id="{80877854-B144-4D5C-9082-058DA420A31D}"/>
                </a:ext>
              </a:extLst>
            </p:cNvPr>
            <p:cNvGrpSpPr/>
            <p:nvPr/>
          </p:nvGrpSpPr>
          <p:grpSpPr>
            <a:xfrm>
              <a:off x="243336" y="951108"/>
              <a:ext cx="954404" cy="268275"/>
              <a:chOff x="9865995" y="1540192"/>
              <a:chExt cx="1378199" cy="387400"/>
            </a:xfrm>
            <a:grpFill/>
          </p:grpSpPr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xmlns="" id="{5A062303-6F88-4D12-B221-2286B15185A4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xmlns="" id="{0AD1B2D3-44CD-4AA2-9697-DB784D9C52E6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xmlns="" id="{227A61A9-B9DB-4E7E-AE79-47F1A356DE9E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xmlns="" id="{23C72865-A290-4C32-B4AA-F39B2A46800D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7" name="椭圆 136">
                <a:extLst>
                  <a:ext uri="{FF2B5EF4-FFF2-40B4-BE49-F238E27FC236}">
                    <a16:creationId xmlns:a16="http://schemas.microsoft.com/office/drawing/2014/main" xmlns="" id="{7FC7474E-E9E5-47E4-834C-B8DDF29DC0DF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xmlns="" id="{CA33F87D-FF5D-4282-9C07-BBCBEF0BD5D0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xmlns="" id="{B4F42449-A6D4-46E4-86BE-99792484DE4A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xmlns="" id="{266AD2D6-390C-4051-9A35-1CD0109BE5C5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xmlns="" id="{853B802C-7738-40ED-9DF4-C3E1DA81B01F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椭圆 141">
                <a:extLst>
                  <a:ext uri="{FF2B5EF4-FFF2-40B4-BE49-F238E27FC236}">
                    <a16:creationId xmlns:a16="http://schemas.microsoft.com/office/drawing/2014/main" xmlns="" id="{08CEAF28-58B3-4B94-8229-28C0A357E06C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xmlns="" id="{256171CA-038B-4190-926B-465623BC3375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xmlns="" id="{430CBEF7-07FD-41A5-9C30-903D250E1667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xmlns="" id="{28BF1173-2FFC-451E-AD5D-5F0B330CB63D}"/>
                </a:ext>
              </a:extLst>
            </p:cNvPr>
            <p:cNvGrpSpPr/>
            <p:nvPr/>
          </p:nvGrpSpPr>
          <p:grpSpPr>
            <a:xfrm>
              <a:off x="243336" y="645437"/>
              <a:ext cx="954404" cy="268275"/>
              <a:chOff x="9865995" y="1540192"/>
              <a:chExt cx="1378199" cy="387400"/>
            </a:xfrm>
            <a:grpFill/>
          </p:grpSpPr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xmlns="" id="{36EBD594-1687-44F8-AB41-7774325191C5}"/>
                  </a:ext>
                </a:extLst>
              </p:cNvPr>
              <p:cNvSpPr/>
              <p:nvPr/>
            </p:nvSpPr>
            <p:spPr>
              <a:xfrm>
                <a:off x="98659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xmlns="" id="{0A72E7F5-92FF-458A-81F2-3837E71625F1}"/>
                  </a:ext>
                </a:extLst>
              </p:cNvPr>
              <p:cNvSpPr/>
              <p:nvPr/>
            </p:nvSpPr>
            <p:spPr>
              <a:xfrm>
                <a:off x="101136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3" name="椭圆 122">
                <a:extLst>
                  <a:ext uri="{FF2B5EF4-FFF2-40B4-BE49-F238E27FC236}">
                    <a16:creationId xmlns:a16="http://schemas.microsoft.com/office/drawing/2014/main" xmlns="" id="{9E05228A-A587-49B5-B385-E4A65EC78AAA}"/>
                  </a:ext>
                </a:extLst>
              </p:cNvPr>
              <p:cNvSpPr/>
              <p:nvPr/>
            </p:nvSpPr>
            <p:spPr>
              <a:xfrm>
                <a:off x="103613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4" name="椭圆 123">
                <a:extLst>
                  <a:ext uri="{FF2B5EF4-FFF2-40B4-BE49-F238E27FC236}">
                    <a16:creationId xmlns:a16="http://schemas.microsoft.com/office/drawing/2014/main" xmlns="" id="{57D19B1B-F24B-4F43-A574-F9C38F5F8738}"/>
                  </a:ext>
                </a:extLst>
              </p:cNvPr>
              <p:cNvSpPr/>
              <p:nvPr/>
            </p:nvSpPr>
            <p:spPr>
              <a:xfrm>
                <a:off x="106090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5" name="椭圆 124">
                <a:extLst>
                  <a:ext uri="{FF2B5EF4-FFF2-40B4-BE49-F238E27FC236}">
                    <a16:creationId xmlns:a16="http://schemas.microsoft.com/office/drawing/2014/main" xmlns="" id="{016EB31E-BCC5-4389-80B3-A770EE68CDBF}"/>
                  </a:ext>
                </a:extLst>
              </p:cNvPr>
              <p:cNvSpPr/>
              <p:nvPr/>
            </p:nvSpPr>
            <p:spPr>
              <a:xfrm>
                <a:off x="10856795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6" name="椭圆 125">
                <a:extLst>
                  <a:ext uri="{FF2B5EF4-FFF2-40B4-BE49-F238E27FC236}">
                    <a16:creationId xmlns:a16="http://schemas.microsoft.com/office/drawing/2014/main" xmlns="" id="{4E8D5CCB-3EE4-4AE7-B061-6A6F2BD36005}"/>
                  </a:ext>
                </a:extLst>
              </p:cNvPr>
              <p:cNvSpPr/>
              <p:nvPr/>
            </p:nvSpPr>
            <p:spPr>
              <a:xfrm>
                <a:off x="11104494" y="15401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7" name="椭圆 126">
                <a:extLst>
                  <a:ext uri="{FF2B5EF4-FFF2-40B4-BE49-F238E27FC236}">
                    <a16:creationId xmlns:a16="http://schemas.microsoft.com/office/drawing/2014/main" xmlns="" id="{EE8C5248-9F94-48F4-BB00-4A8F5BF4CAFF}"/>
                  </a:ext>
                </a:extLst>
              </p:cNvPr>
              <p:cNvSpPr/>
              <p:nvPr/>
            </p:nvSpPr>
            <p:spPr>
              <a:xfrm>
                <a:off x="98659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xmlns="" id="{30A7422E-D17C-499D-A01A-5DE729642429}"/>
                  </a:ext>
                </a:extLst>
              </p:cNvPr>
              <p:cNvSpPr/>
              <p:nvPr/>
            </p:nvSpPr>
            <p:spPr>
              <a:xfrm>
                <a:off x="101136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xmlns="" id="{EB8171E3-D3EA-48B4-BED7-23D589E0A651}"/>
                  </a:ext>
                </a:extLst>
              </p:cNvPr>
              <p:cNvSpPr/>
              <p:nvPr/>
            </p:nvSpPr>
            <p:spPr>
              <a:xfrm>
                <a:off x="103613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xmlns="" id="{DD0A9A66-D407-448F-9666-C457BDC22ABE}"/>
                  </a:ext>
                </a:extLst>
              </p:cNvPr>
              <p:cNvSpPr/>
              <p:nvPr/>
            </p:nvSpPr>
            <p:spPr>
              <a:xfrm>
                <a:off x="106090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xmlns="" id="{D222C556-3D63-42D8-ADC5-93C9E5E60745}"/>
                  </a:ext>
                </a:extLst>
              </p:cNvPr>
              <p:cNvSpPr/>
              <p:nvPr/>
            </p:nvSpPr>
            <p:spPr>
              <a:xfrm>
                <a:off x="10856795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椭圆 131">
                <a:extLst>
                  <a:ext uri="{FF2B5EF4-FFF2-40B4-BE49-F238E27FC236}">
                    <a16:creationId xmlns:a16="http://schemas.microsoft.com/office/drawing/2014/main" xmlns="" id="{07B7D22F-E484-46E7-9F5A-7C6568857574}"/>
                  </a:ext>
                </a:extLst>
              </p:cNvPr>
              <p:cNvSpPr/>
              <p:nvPr/>
            </p:nvSpPr>
            <p:spPr>
              <a:xfrm>
                <a:off x="11104494" y="1787892"/>
                <a:ext cx="139700" cy="1397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FF4A9F84-307E-407A-BA8B-107A79E3A5D8}"/>
              </a:ext>
            </a:extLst>
          </p:cNvPr>
          <p:cNvGrpSpPr/>
          <p:nvPr/>
        </p:nvGrpSpPr>
        <p:grpSpPr>
          <a:xfrm>
            <a:off x="10078083" y="4819304"/>
            <a:ext cx="1931805" cy="527372"/>
            <a:chOff x="8142197" y="1997905"/>
            <a:chExt cx="1931805" cy="527372"/>
          </a:xfrm>
        </p:grpSpPr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4B97A6EC-BC52-4917-A119-BE467C178909}"/>
                </a:ext>
              </a:extLst>
            </p:cNvPr>
            <p:cNvSpPr/>
            <p:nvPr/>
          </p:nvSpPr>
          <p:spPr>
            <a:xfrm flipH="1">
              <a:off x="8142197" y="2000579"/>
              <a:ext cx="1923096" cy="524698"/>
            </a:xfrm>
            <a:custGeom>
              <a:avLst/>
              <a:gdLst>
                <a:gd name="connsiteX0" fmla="*/ 1406269 w 1701456"/>
                <a:gd name="connsiteY0" fmla="*/ 0 h 524698"/>
                <a:gd name="connsiteX1" fmla="*/ 0 w 1701456"/>
                <a:gd name="connsiteY1" fmla="*/ 0 h 524698"/>
                <a:gd name="connsiteX2" fmla="*/ 0 w 1701456"/>
                <a:gd name="connsiteY2" fmla="*/ 524698 h 524698"/>
                <a:gd name="connsiteX3" fmla="*/ 1406269 w 1701456"/>
                <a:gd name="connsiteY3" fmla="*/ 524698 h 524698"/>
                <a:gd name="connsiteX4" fmla="*/ 1406269 w 1701456"/>
                <a:gd name="connsiteY4" fmla="*/ 524673 h 524698"/>
                <a:gd name="connsiteX5" fmla="*/ 1701456 w 1701456"/>
                <a:gd name="connsiteY5" fmla="*/ 524673 h 524698"/>
                <a:gd name="connsiteX6" fmla="*/ 1406269 w 1701456"/>
                <a:gd name="connsiteY6" fmla="*/ 348082 h 52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1456" h="524698">
                  <a:moveTo>
                    <a:pt x="1406269" y="0"/>
                  </a:moveTo>
                  <a:lnTo>
                    <a:pt x="0" y="0"/>
                  </a:lnTo>
                  <a:lnTo>
                    <a:pt x="0" y="524698"/>
                  </a:lnTo>
                  <a:lnTo>
                    <a:pt x="1406269" y="524698"/>
                  </a:lnTo>
                  <a:lnTo>
                    <a:pt x="1406269" y="524673"/>
                  </a:lnTo>
                  <a:lnTo>
                    <a:pt x="1701456" y="524673"/>
                  </a:lnTo>
                  <a:lnTo>
                    <a:pt x="1406269" y="348082"/>
                  </a:lnTo>
                  <a:close/>
                </a:path>
              </a:pathLst>
            </a:custGeom>
            <a:solidFill>
              <a:srgbClr val="1226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effectLst>
                  <a:glow rad="533400">
                    <a:srgbClr val="096DE7">
                      <a:alpha val="78000"/>
                    </a:srgbClr>
                  </a:glow>
                </a:effectLst>
              </a:endParaRP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xmlns="" id="{A0E511D3-6A00-4902-BCA4-46BF0505F074}"/>
                </a:ext>
              </a:extLst>
            </p:cNvPr>
            <p:cNvSpPr txBox="1"/>
            <p:nvPr/>
          </p:nvSpPr>
          <p:spPr>
            <a:xfrm>
              <a:off x="8453654" y="1997905"/>
              <a:ext cx="16203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effectLst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易烊千玺</a:t>
              </a:r>
            </a:p>
          </p:txBody>
        </p:sp>
      </p:grpSp>
      <p:sp>
        <p:nvSpPr>
          <p:cNvPr id="119" name="文本框 118">
            <a:extLst>
              <a:ext uri="{FF2B5EF4-FFF2-40B4-BE49-F238E27FC236}">
                <a16:creationId xmlns:a16="http://schemas.microsoft.com/office/drawing/2014/main" xmlns="" id="{EA659BEA-13B3-43E2-9238-249B6D61878C}"/>
              </a:ext>
            </a:extLst>
          </p:cNvPr>
          <p:cNvSpPr txBox="1"/>
          <p:nvPr/>
        </p:nvSpPr>
        <p:spPr>
          <a:xfrm>
            <a:off x="9905339" y="5369736"/>
            <a:ext cx="2202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rgbClr val="12266D"/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阿里巴巴普惠体 B" panose="00020600040101010101" pitchFamily="18" charset="-122"/>
              </a:rPr>
              <a:t>JACKSON YEE 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1113791E-AF7B-41EA-9F9E-A2CE358046B7}"/>
              </a:ext>
            </a:extLst>
          </p:cNvPr>
          <p:cNvGrpSpPr/>
          <p:nvPr/>
        </p:nvGrpSpPr>
        <p:grpSpPr>
          <a:xfrm>
            <a:off x="1002522" y="1562538"/>
            <a:ext cx="4705134" cy="540218"/>
            <a:chOff x="574224" y="1648862"/>
            <a:chExt cx="4705134" cy="540218"/>
          </a:xfrm>
        </p:grpSpPr>
        <p:sp>
          <p:nvSpPr>
            <p:cNvPr id="146" name="矩形 145">
              <a:extLst>
                <a:ext uri="{FF2B5EF4-FFF2-40B4-BE49-F238E27FC236}">
                  <a16:creationId xmlns:a16="http://schemas.microsoft.com/office/drawing/2014/main" xmlns="" id="{9991B453-2BF6-4FF9-BC34-622438967F10}"/>
                </a:ext>
              </a:extLst>
            </p:cNvPr>
            <p:cNvSpPr/>
            <p:nvPr/>
          </p:nvSpPr>
          <p:spPr>
            <a:xfrm>
              <a:off x="574224" y="1912081"/>
              <a:ext cx="470309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Chinese name: Yi </a:t>
              </a:r>
              <a:r>
                <a:rPr lang="en-US" altLang="zh-CN" sz="1200" dirty="0" err="1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Qiqian’s</a:t>
              </a:r>
              <a:r>
                <a:rPr lang="en-US" altLang="zh-CN" sz="1200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     foreign </a:t>
              </a:r>
              <a:r>
                <a:rPr lang="en-US" altLang="zh-CN" sz="1200" dirty="0" err="1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name:Jackson</a:t>
              </a:r>
              <a:r>
                <a:rPr lang="en-US" altLang="zh-CN" sz="1200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 Yee </a:t>
              </a:r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xmlns="" id="{0ACFAFC7-B5D6-457F-92E7-02CA48594FF5}"/>
                </a:ext>
              </a:extLst>
            </p:cNvPr>
            <p:cNvSpPr/>
            <p:nvPr/>
          </p:nvSpPr>
          <p:spPr>
            <a:xfrm>
              <a:off x="574224" y="1648862"/>
              <a:ext cx="47051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中文名： 易烊千玺      外文名： </a:t>
              </a:r>
              <a:r>
                <a:rPr lang="en-US" altLang="zh-CN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Jackson Yee </a:t>
              </a:r>
              <a:endParaRPr lang="zh-CN" altLang="en-US" dirty="0">
                <a:solidFill>
                  <a:srgbClr val="12266D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C6D98DF-1992-4344-8765-DBA3A821559E}"/>
              </a:ext>
            </a:extLst>
          </p:cNvPr>
          <p:cNvGrpSpPr/>
          <p:nvPr/>
        </p:nvGrpSpPr>
        <p:grpSpPr>
          <a:xfrm>
            <a:off x="992426" y="2458041"/>
            <a:ext cx="1954859" cy="565552"/>
            <a:chOff x="564128" y="2325212"/>
            <a:chExt cx="1954859" cy="565552"/>
          </a:xfrm>
        </p:grpSpPr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3C865725-EBE0-48FF-B7EA-489CED0361FB}"/>
                </a:ext>
              </a:extLst>
            </p:cNvPr>
            <p:cNvSpPr/>
            <p:nvPr/>
          </p:nvSpPr>
          <p:spPr>
            <a:xfrm>
              <a:off x="574224" y="2325212"/>
              <a:ext cx="19447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星    座： 射手座 </a:t>
              </a: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DFFAFC53-6433-4AC9-9D6E-136A560E5C48}"/>
                </a:ext>
              </a:extLst>
            </p:cNvPr>
            <p:cNvSpPr/>
            <p:nvPr/>
          </p:nvSpPr>
          <p:spPr>
            <a:xfrm>
              <a:off x="564128" y="2613765"/>
              <a:ext cx="185018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rgbClr val="12266D"/>
                  </a:solidFill>
                </a:rPr>
                <a:t>Constellation: Sagittarius </a:t>
              </a:r>
              <a:endParaRPr lang="en-US" altLang="zh-CN" sz="1200" dirty="0">
                <a:solidFill>
                  <a:srgbClr val="12266D"/>
                </a:solidFill>
              </a:endParaRP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A1707C8D-C9CB-46A8-AF76-A169258D5306}"/>
              </a:ext>
            </a:extLst>
          </p:cNvPr>
          <p:cNvGrpSpPr/>
          <p:nvPr/>
        </p:nvGrpSpPr>
        <p:grpSpPr>
          <a:xfrm>
            <a:off x="1002522" y="3378878"/>
            <a:ext cx="3652873" cy="589962"/>
            <a:chOff x="574224" y="3001562"/>
            <a:chExt cx="3652873" cy="589962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xmlns="" id="{776A6096-102D-4240-B95D-D0C1C18F321F}"/>
                </a:ext>
              </a:extLst>
            </p:cNvPr>
            <p:cNvSpPr/>
            <p:nvPr/>
          </p:nvSpPr>
          <p:spPr>
            <a:xfrm>
              <a:off x="574224" y="3001562"/>
              <a:ext cx="301717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出生地 ：湖南省怀化洪江市</a:t>
              </a:r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xmlns="" id="{B8C451A6-CA57-453F-BE8A-566654F828FE}"/>
                </a:ext>
              </a:extLst>
            </p:cNvPr>
            <p:cNvSpPr/>
            <p:nvPr/>
          </p:nvSpPr>
          <p:spPr>
            <a:xfrm>
              <a:off x="621623" y="3314525"/>
              <a:ext cx="360547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rgbClr val="12266D"/>
                  </a:solidFill>
                </a:rPr>
                <a:t>Birthplace: Huaihua Hongjiang City, Hunan Province</a:t>
              </a:r>
              <a:endParaRPr lang="en-US" altLang="zh-CN" sz="1200" dirty="0">
                <a:solidFill>
                  <a:srgbClr val="12266D"/>
                </a:solidFill>
              </a:endParaRPr>
            </a:p>
          </p:txBody>
        </p:sp>
      </p:grpSp>
      <p:grpSp>
        <p:nvGrpSpPr>
          <p:cNvPr id="154" name="组合 153">
            <a:extLst>
              <a:ext uri="{FF2B5EF4-FFF2-40B4-BE49-F238E27FC236}">
                <a16:creationId xmlns:a16="http://schemas.microsoft.com/office/drawing/2014/main" xmlns="" id="{3E60ADD6-169E-4327-A4FA-804838CC58AB}"/>
              </a:ext>
            </a:extLst>
          </p:cNvPr>
          <p:cNvGrpSpPr/>
          <p:nvPr/>
        </p:nvGrpSpPr>
        <p:grpSpPr>
          <a:xfrm>
            <a:off x="1002522" y="4324125"/>
            <a:ext cx="3129383" cy="543797"/>
            <a:chOff x="574224" y="3677912"/>
            <a:chExt cx="3129383" cy="543797"/>
          </a:xfrm>
        </p:grpSpPr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xmlns="" id="{29060853-5C34-4603-9A46-C3BF49BAAE01}"/>
                </a:ext>
              </a:extLst>
            </p:cNvPr>
            <p:cNvSpPr/>
            <p:nvPr/>
          </p:nvSpPr>
          <p:spPr>
            <a:xfrm>
              <a:off x="574224" y="3677912"/>
              <a:ext cx="312938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出生日期： </a:t>
              </a:r>
              <a:r>
                <a:rPr lang="en-US" altLang="zh-CN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2000</a:t>
              </a:r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年</a:t>
              </a:r>
              <a:r>
                <a:rPr lang="en-US" altLang="zh-CN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11</a:t>
              </a:r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月</a:t>
              </a:r>
              <a:r>
                <a:rPr lang="en-US" altLang="zh-CN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28</a:t>
              </a:r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日</a:t>
              </a:r>
            </a:p>
          </p:txBody>
        </p:sp>
        <p:sp>
          <p:nvSpPr>
            <p:cNvPr id="156" name="矩形 155">
              <a:extLst>
                <a:ext uri="{FF2B5EF4-FFF2-40B4-BE49-F238E27FC236}">
                  <a16:creationId xmlns:a16="http://schemas.microsoft.com/office/drawing/2014/main" xmlns="" id="{0AB02818-8D4C-4EA8-BABC-9D91E446D330}"/>
                </a:ext>
              </a:extLst>
            </p:cNvPr>
            <p:cNvSpPr/>
            <p:nvPr/>
          </p:nvSpPr>
          <p:spPr>
            <a:xfrm>
              <a:off x="624736" y="3944710"/>
              <a:ext cx="237116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>
                  <a:solidFill>
                    <a:srgbClr val="12266D"/>
                  </a:solidFill>
                </a:rPr>
                <a:t>Date of birth: 28 November 2000</a:t>
              </a:r>
              <a:endParaRPr lang="en-US" altLang="zh-CN" sz="1200" dirty="0">
                <a:solidFill>
                  <a:srgbClr val="12266D"/>
                </a:solidFill>
              </a:endParaRPr>
            </a:p>
          </p:txBody>
        </p:sp>
      </p:grpSp>
      <p:grpSp>
        <p:nvGrpSpPr>
          <p:cNvPr id="157" name="组合 156">
            <a:extLst>
              <a:ext uri="{FF2B5EF4-FFF2-40B4-BE49-F238E27FC236}">
                <a16:creationId xmlns:a16="http://schemas.microsoft.com/office/drawing/2014/main" xmlns="" id="{C6056C1A-47C5-4447-A436-0FC0BBE0141C}"/>
              </a:ext>
            </a:extLst>
          </p:cNvPr>
          <p:cNvGrpSpPr/>
          <p:nvPr/>
        </p:nvGrpSpPr>
        <p:grpSpPr>
          <a:xfrm>
            <a:off x="1002522" y="5223206"/>
            <a:ext cx="5614037" cy="597796"/>
            <a:chOff x="574224" y="5030614"/>
            <a:chExt cx="5614037" cy="597796"/>
          </a:xfrm>
        </p:grpSpPr>
        <p:sp>
          <p:nvSpPr>
            <p:cNvPr id="158" name="矩形 157">
              <a:extLst>
                <a:ext uri="{FF2B5EF4-FFF2-40B4-BE49-F238E27FC236}">
                  <a16:creationId xmlns:a16="http://schemas.microsoft.com/office/drawing/2014/main" xmlns="" id="{65167752-5A1E-4DED-9661-D8CCE6AE0F3A}"/>
                </a:ext>
              </a:extLst>
            </p:cNvPr>
            <p:cNvSpPr/>
            <p:nvPr/>
          </p:nvSpPr>
          <p:spPr>
            <a:xfrm>
              <a:off x="574224" y="5030614"/>
              <a:ext cx="509466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12266D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经纪公司：北京时代峰峻文化艺术发展有限公司 </a:t>
              </a:r>
            </a:p>
          </p:txBody>
        </p:sp>
        <p:sp>
          <p:nvSpPr>
            <p:cNvPr id="159" name="矩形 158">
              <a:extLst>
                <a:ext uri="{FF2B5EF4-FFF2-40B4-BE49-F238E27FC236}">
                  <a16:creationId xmlns:a16="http://schemas.microsoft.com/office/drawing/2014/main" xmlns="" id="{CF2EEA5C-6487-4CC6-AA69-FBB2FDCC3FD0}"/>
                </a:ext>
              </a:extLst>
            </p:cNvPr>
            <p:cNvSpPr/>
            <p:nvPr/>
          </p:nvSpPr>
          <p:spPr>
            <a:xfrm>
              <a:off x="574224" y="5351411"/>
              <a:ext cx="561403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rgbClr val="12266D"/>
                  </a:solidFill>
                </a:rPr>
                <a:t>Brokerage Company: Beijing Times </a:t>
              </a:r>
              <a:r>
                <a:rPr lang="en-US" altLang="zh-CN" sz="1200" dirty="0" err="1">
                  <a:solidFill>
                    <a:srgbClr val="12266D"/>
                  </a:solidFill>
                </a:rPr>
                <a:t>Fengjun</a:t>
              </a:r>
              <a:r>
                <a:rPr lang="en-US" altLang="zh-CN" sz="1200" dirty="0">
                  <a:solidFill>
                    <a:srgbClr val="12266D"/>
                  </a:solidFill>
                </a:rPr>
                <a:t> Culture and Art Development Co., Ltd.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5895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00D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125ED5E-00B0-47A6-8FAC-AD62223A1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12200858" cy="6858000"/>
          </a:xfrm>
          <a:prstGeom prst="rect">
            <a:avLst/>
          </a:prstGeom>
        </p:spPr>
      </p:pic>
      <p:sp>
        <p:nvSpPr>
          <p:cNvPr id="80" name="矩形 79">
            <a:extLst>
              <a:ext uri="{FF2B5EF4-FFF2-40B4-BE49-F238E27FC236}">
                <a16:creationId xmlns:a16="http://schemas.microsoft.com/office/drawing/2014/main" xmlns="" id="{04D7C31A-8FE4-49DA-988B-E5291DA4CBF7}"/>
              </a:ext>
            </a:extLst>
          </p:cNvPr>
          <p:cNvSpPr/>
          <p:nvPr/>
        </p:nvSpPr>
        <p:spPr>
          <a:xfrm>
            <a:off x="567915" y="229286"/>
            <a:ext cx="10100085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3900" b="1" i="1" dirty="0">
                <a:gradFill>
                  <a:gsLst>
                    <a:gs pos="38000">
                      <a:srgbClr val="917F55"/>
                    </a:gs>
                    <a:gs pos="70000">
                      <a:srgbClr val="918257">
                        <a:alpha val="9000"/>
                      </a:srgbClr>
                    </a:gs>
                    <a:gs pos="79000">
                      <a:srgbClr val="918257">
                        <a:alpha val="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rPr>
              <a:t>JACKSON 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xmlns="" id="{B1D71A6D-6B58-4DD5-882A-FCFE64400DB5}"/>
              </a:ext>
            </a:extLst>
          </p:cNvPr>
          <p:cNvSpPr/>
          <p:nvPr/>
        </p:nvSpPr>
        <p:spPr>
          <a:xfrm>
            <a:off x="1139937" y="1929751"/>
            <a:ext cx="95280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b="1" dirty="0">
                <a:solidFill>
                  <a:schemeClr val="bg1"/>
                </a:solidFill>
                <a:latin typeface="Bodoni MT Condensed" panose="02070606080606020203" pitchFamily="18" charset="0"/>
                <a:ea typeface="宋体" panose="02010600030101010101" pitchFamily="2" charset="-122"/>
              </a:rPr>
              <a:t>JACKSONYEE 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xmlns="" id="{36F66B51-62EE-4852-986D-BC47CB350749}"/>
              </a:ext>
            </a:extLst>
          </p:cNvPr>
          <p:cNvSpPr txBox="1"/>
          <p:nvPr/>
        </p:nvSpPr>
        <p:spPr>
          <a:xfrm>
            <a:off x="1139936" y="3999548"/>
            <a:ext cx="5871663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9600" b="1">
                <a:gradFill>
                  <a:gsLst>
                    <a:gs pos="26000">
                      <a:srgbClr val="05685B">
                        <a:alpha val="12000"/>
                      </a:srgbClr>
                    </a:gs>
                    <a:gs pos="100000">
                      <a:srgbClr val="05685B">
                        <a:alpha val="5500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defRPr>
            </a:lvl1pPr>
          </a:lstStyle>
          <a:p>
            <a:pPr algn="l"/>
            <a:r>
              <a:rPr lang="zh-CN" altLang="en-US" sz="2800" dirty="0">
                <a:gradFill>
                  <a:gsLst>
                    <a:gs pos="25000">
                      <a:srgbClr val="FCE9B2"/>
                    </a:gs>
                    <a:gs pos="79000">
                      <a:srgbClr val="E2B967"/>
                    </a:gs>
                  </a:gsLst>
                  <a:lin ang="5400000" scaled="1"/>
                </a:gradFill>
              </a:rPr>
              <a:t>最受欢迎男星</a:t>
            </a:r>
            <a:r>
              <a:rPr lang="zh-CN" altLang="en-US" sz="4800" dirty="0">
                <a:gradFill>
                  <a:gsLst>
                    <a:gs pos="25000">
                      <a:srgbClr val="FCE9B2"/>
                    </a:gs>
                    <a:gs pos="79000">
                      <a:srgbClr val="E2B967"/>
                    </a:gs>
                  </a:gsLst>
                  <a:lin ang="5400000" scaled="1"/>
                </a:gradFill>
              </a:rPr>
              <a:t>易烊千玺</a:t>
            </a:r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xmlns="" id="{718FC588-8F51-43BA-98E7-6957FE34E69A}"/>
              </a:ext>
            </a:extLst>
          </p:cNvPr>
          <p:cNvCxnSpPr>
            <a:cxnSpLocks/>
          </p:cNvCxnSpPr>
          <p:nvPr/>
        </p:nvCxnSpPr>
        <p:spPr>
          <a:xfrm flipH="1">
            <a:off x="1331932" y="5018073"/>
            <a:ext cx="924215" cy="0"/>
          </a:xfrm>
          <a:prstGeom prst="line">
            <a:avLst/>
          </a:prstGeom>
          <a:ln w="28575">
            <a:solidFill>
              <a:srgbClr val="E2B9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xmlns="" id="{401D18C3-A8CE-487A-A9CF-86A93F5FD6D2}"/>
              </a:ext>
            </a:extLst>
          </p:cNvPr>
          <p:cNvSpPr txBox="1"/>
          <p:nvPr/>
        </p:nvSpPr>
        <p:spPr>
          <a:xfrm>
            <a:off x="1215389" y="5167195"/>
            <a:ext cx="337523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9600" b="1">
                <a:gradFill>
                  <a:gsLst>
                    <a:gs pos="26000">
                      <a:srgbClr val="05685B">
                        <a:alpha val="12000"/>
                      </a:srgbClr>
                    </a:gs>
                    <a:gs pos="100000">
                      <a:srgbClr val="05685B">
                        <a:alpha val="5500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rgbClr val="FCE9B2"/>
                </a:solidFill>
              </a:rPr>
              <a:t>我的千玺弟弟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xmlns="" id="{D86CE021-F4E2-43A9-8768-BE3C56DAEF6E}"/>
              </a:ext>
            </a:extLst>
          </p:cNvPr>
          <p:cNvSpPr txBox="1"/>
          <p:nvPr/>
        </p:nvSpPr>
        <p:spPr>
          <a:xfrm>
            <a:off x="1215389" y="5567649"/>
            <a:ext cx="2968718" cy="32246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dist">
              <a:defRPr sz="9600" b="1">
                <a:gradFill>
                  <a:gsLst>
                    <a:gs pos="26000">
                      <a:srgbClr val="05685B">
                        <a:alpha val="12000"/>
                      </a:srgbClr>
                    </a:gs>
                    <a:gs pos="100000">
                      <a:srgbClr val="05685B">
                        <a:alpha val="5500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050" b="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REPRESENTATIVE WORKS</a:t>
            </a:r>
            <a:endParaRPr lang="zh-CN" altLang="en-US" sz="1050" dirty="0">
              <a:solidFill>
                <a:schemeClr val="bg1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9A4083D-7BA9-4AFF-B5F9-5E00ACD24AA2}"/>
              </a:ext>
            </a:extLst>
          </p:cNvPr>
          <p:cNvSpPr/>
          <p:nvPr/>
        </p:nvSpPr>
        <p:spPr>
          <a:xfrm rot="20020345">
            <a:off x="-1086261" y="4926973"/>
            <a:ext cx="6534150" cy="1072241"/>
          </a:xfrm>
          <a:prstGeom prst="rect">
            <a:avLst/>
          </a:prstGeom>
          <a:solidFill>
            <a:srgbClr val="E2B967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>
            <a:extLst>
              <a:ext uri="{FF2B5EF4-FFF2-40B4-BE49-F238E27FC236}">
                <a16:creationId xmlns:a16="http://schemas.microsoft.com/office/drawing/2014/main" xmlns="" id="{BBC9A449-E9CA-4030-A097-0F3A71A80562}"/>
              </a:ext>
            </a:extLst>
          </p:cNvPr>
          <p:cNvSpPr/>
          <p:nvPr/>
        </p:nvSpPr>
        <p:spPr>
          <a:xfrm rot="20020345">
            <a:off x="3521837" y="5242646"/>
            <a:ext cx="6534150" cy="1072241"/>
          </a:xfrm>
          <a:prstGeom prst="rect">
            <a:avLst/>
          </a:prstGeom>
          <a:solidFill>
            <a:srgbClr val="E2B967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矩形 111">
            <a:extLst>
              <a:ext uri="{FF2B5EF4-FFF2-40B4-BE49-F238E27FC236}">
                <a16:creationId xmlns:a16="http://schemas.microsoft.com/office/drawing/2014/main" xmlns="" id="{8ADDF396-EEA9-43BA-8DAF-61B1875D482F}"/>
              </a:ext>
            </a:extLst>
          </p:cNvPr>
          <p:cNvSpPr/>
          <p:nvPr/>
        </p:nvSpPr>
        <p:spPr>
          <a:xfrm rot="20020345">
            <a:off x="8682023" y="5316009"/>
            <a:ext cx="6534150" cy="1072241"/>
          </a:xfrm>
          <a:prstGeom prst="rect">
            <a:avLst/>
          </a:prstGeom>
          <a:solidFill>
            <a:srgbClr val="E2B967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矩形 112">
            <a:extLst>
              <a:ext uri="{FF2B5EF4-FFF2-40B4-BE49-F238E27FC236}">
                <a16:creationId xmlns:a16="http://schemas.microsoft.com/office/drawing/2014/main" xmlns="" id="{B5E54EBA-0E59-41A9-8254-70211170344B}"/>
              </a:ext>
            </a:extLst>
          </p:cNvPr>
          <p:cNvSpPr/>
          <p:nvPr/>
        </p:nvSpPr>
        <p:spPr>
          <a:xfrm rot="20020345">
            <a:off x="8221761" y="3730709"/>
            <a:ext cx="6534150" cy="1072241"/>
          </a:xfrm>
          <a:prstGeom prst="rect">
            <a:avLst/>
          </a:prstGeom>
          <a:solidFill>
            <a:srgbClr val="E2B967">
              <a:alpha val="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C1B3AE85-67BB-4102-B42B-E8AC132F58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766" l="5469" r="89844">
                        <a14:foregroundMark x1="20020" y1="52578" x2="11328" y2="49922"/>
                        <a14:foregroundMark x1="11328" y1="49922" x2="10840" y2="54297"/>
                        <a14:foregroundMark x1="5664" y1="50703" x2="5664" y2="50703"/>
                        <a14:foregroundMark x1="20020" y1="57578" x2="25586" y2="59062"/>
                        <a14:foregroundMark x1="56641" y1="77734" x2="55664" y2="88047"/>
                        <a14:foregroundMark x1="37793" y1="81250" x2="37305" y2="91563"/>
                        <a14:foregroundMark x1="57910" y1="89141" x2="57520" y2="98125"/>
                        <a14:foregroundMark x1="37793" y1="97266" x2="37500" y2="99766"/>
                        <a14:backgroundMark x1="37109" y1="24297" x2="37109" y2="24297"/>
                        <a14:backgroundMark x1="37402" y1="23984" x2="37402" y2="23984"/>
                        <a14:backgroundMark x1="35156" y1="22031" x2="35156" y2="22031"/>
                        <a14:backgroundMark x1="40918" y1="13125" x2="40918" y2="13125"/>
                        <a14:backgroundMark x1="50488" y1="12344" x2="50488" y2="12344"/>
                        <a14:backgroundMark x1="55566" y1="15313" x2="55566" y2="15313"/>
                        <a14:backgroundMark x1="40332" y1="13359" x2="40332" y2="1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253" y="-481580"/>
            <a:ext cx="5871663" cy="733958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7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E9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六边形 9">
            <a:extLst>
              <a:ext uri="{FF2B5EF4-FFF2-40B4-BE49-F238E27FC236}">
                <a16:creationId xmlns:a16="http://schemas.microsoft.com/office/drawing/2014/main" xmlns="" id="{AA025019-12FD-4A84-9F56-DC54E70D111A}"/>
              </a:ext>
            </a:extLst>
          </p:cNvPr>
          <p:cNvSpPr/>
          <p:nvPr/>
        </p:nvSpPr>
        <p:spPr>
          <a:xfrm rot="18139941">
            <a:off x="3531411" y="324769"/>
            <a:ext cx="2611903" cy="2860530"/>
          </a:xfrm>
          <a:custGeom>
            <a:avLst/>
            <a:gdLst>
              <a:gd name="connsiteX0" fmla="*/ 2656664 w 4641612"/>
              <a:gd name="connsiteY0" fmla="*/ 83158 h 5083446"/>
              <a:gd name="connsiteX1" fmla="*/ 4257471 w 4641612"/>
              <a:gd name="connsiteY1" fmla="*/ 927359 h 5083446"/>
              <a:gd name="connsiteX2" fmla="*/ 4641612 w 4641612"/>
              <a:gd name="connsiteY2" fmla="*/ 1564226 h 5083446"/>
              <a:gd name="connsiteX3" fmla="*/ 4641612 w 4641612"/>
              <a:gd name="connsiteY3" fmla="*/ 3519220 h 5083446"/>
              <a:gd name="connsiteX4" fmla="*/ 4257471 w 4641612"/>
              <a:gd name="connsiteY4" fmla="*/ 4156087 h 5083446"/>
              <a:gd name="connsiteX5" fmla="*/ 2656664 w 4641612"/>
              <a:gd name="connsiteY5" fmla="*/ 5000289 h 5083446"/>
              <a:gd name="connsiteX6" fmla="*/ 1984947 w 4641612"/>
              <a:gd name="connsiteY6" fmla="*/ 5000289 h 5083446"/>
              <a:gd name="connsiteX7" fmla="*/ 384141 w 4641612"/>
              <a:gd name="connsiteY7" fmla="*/ 4156087 h 5083446"/>
              <a:gd name="connsiteX8" fmla="*/ 0 w 4641612"/>
              <a:gd name="connsiteY8" fmla="*/ 3519220 h 5083446"/>
              <a:gd name="connsiteX9" fmla="*/ 0 w 4641612"/>
              <a:gd name="connsiteY9" fmla="*/ 1564226 h 5083446"/>
              <a:gd name="connsiteX10" fmla="*/ 384141 w 4641612"/>
              <a:gd name="connsiteY10" fmla="*/ 927359 h 5083446"/>
              <a:gd name="connsiteX11" fmla="*/ 1984947 w 4641612"/>
              <a:gd name="connsiteY11" fmla="*/ 83158 h 5083446"/>
              <a:gd name="connsiteX12" fmla="*/ 2656664 w 4641612"/>
              <a:gd name="connsiteY12" fmla="*/ 83158 h 508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41612" h="5083446">
                <a:moveTo>
                  <a:pt x="2656664" y="83158"/>
                </a:moveTo>
                <a:lnTo>
                  <a:pt x="4257471" y="927359"/>
                </a:lnTo>
                <a:cubicBezTo>
                  <a:pt x="4493717" y="1051947"/>
                  <a:pt x="4641612" y="1297140"/>
                  <a:pt x="4641612" y="1564226"/>
                </a:cubicBezTo>
                <a:lnTo>
                  <a:pt x="4641612" y="3519220"/>
                </a:lnTo>
                <a:cubicBezTo>
                  <a:pt x="4641612" y="3786306"/>
                  <a:pt x="4493717" y="4031500"/>
                  <a:pt x="4257471" y="4156087"/>
                </a:cubicBezTo>
                <a:lnTo>
                  <a:pt x="2656664" y="5000289"/>
                </a:lnTo>
                <a:cubicBezTo>
                  <a:pt x="2446417" y="5111165"/>
                  <a:pt x="2195195" y="5111165"/>
                  <a:pt x="1984947" y="5000289"/>
                </a:cubicBezTo>
                <a:lnTo>
                  <a:pt x="384141" y="4156087"/>
                </a:lnTo>
                <a:cubicBezTo>
                  <a:pt x="147894" y="4031500"/>
                  <a:pt x="0" y="3786306"/>
                  <a:pt x="0" y="3519220"/>
                </a:cubicBezTo>
                <a:lnTo>
                  <a:pt x="0" y="1564226"/>
                </a:lnTo>
                <a:cubicBezTo>
                  <a:pt x="0" y="1297140"/>
                  <a:pt x="147894" y="1051947"/>
                  <a:pt x="384141" y="927359"/>
                </a:cubicBezTo>
                <a:lnTo>
                  <a:pt x="1984947" y="83158"/>
                </a:lnTo>
                <a:cubicBezTo>
                  <a:pt x="2195195" y="-27719"/>
                  <a:pt x="2446417" y="-27719"/>
                  <a:pt x="2656664" y="83158"/>
                </a:cubicBezTo>
              </a:path>
            </a:pathLst>
          </a:custGeom>
          <a:solidFill>
            <a:srgbClr val="42A5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717FB32D-6333-4873-A238-BB1A6BADAB5B}"/>
              </a:ext>
            </a:extLst>
          </p:cNvPr>
          <p:cNvSpPr/>
          <p:nvPr/>
        </p:nvSpPr>
        <p:spPr>
          <a:xfrm rot="18261913">
            <a:off x="-1724053" y="-2685950"/>
            <a:ext cx="6944135" cy="10563209"/>
          </a:xfrm>
          <a:custGeom>
            <a:avLst/>
            <a:gdLst>
              <a:gd name="connsiteX0" fmla="*/ 6774996 w 6944135"/>
              <a:gd name="connsiteY0" fmla="*/ 1780072 h 10563209"/>
              <a:gd name="connsiteX1" fmla="*/ 6929479 w 6944135"/>
              <a:gd name="connsiteY1" fmla="*/ 2335239 h 10563209"/>
              <a:gd name="connsiteX2" fmla="*/ 6929479 w 6944135"/>
              <a:gd name="connsiteY2" fmla="*/ 5140186 h 10563209"/>
              <a:gd name="connsiteX3" fmla="*/ 6933959 w 6944135"/>
              <a:gd name="connsiteY3" fmla="*/ 5161647 h 10563209"/>
              <a:gd name="connsiteX4" fmla="*/ 6944135 w 6944135"/>
              <a:gd name="connsiteY4" fmla="*/ 5309353 h 10563209"/>
              <a:gd name="connsiteX5" fmla="*/ 6944135 w 6944135"/>
              <a:gd name="connsiteY5" fmla="*/ 8227970 h 10563209"/>
              <a:gd name="connsiteX6" fmla="*/ 6370649 w 6944135"/>
              <a:gd name="connsiteY6" fmla="*/ 9178751 h 10563209"/>
              <a:gd name="connsiteX7" fmla="*/ 3980799 w 6944135"/>
              <a:gd name="connsiteY7" fmla="*/ 10439064 h 10563209"/>
              <a:gd name="connsiteX8" fmla="*/ 2977991 w 6944135"/>
              <a:gd name="connsiteY8" fmla="*/ 10439063 h 10563209"/>
              <a:gd name="connsiteX9" fmla="*/ 588142 w 6944135"/>
              <a:gd name="connsiteY9" fmla="*/ 9178751 h 10563209"/>
              <a:gd name="connsiteX10" fmla="*/ 14656 w 6944135"/>
              <a:gd name="connsiteY10" fmla="*/ 8227970 h 10563209"/>
              <a:gd name="connsiteX11" fmla="*/ 14657 w 6944135"/>
              <a:gd name="connsiteY11" fmla="*/ 5423024 h 10563209"/>
              <a:gd name="connsiteX12" fmla="*/ 10176 w 6944135"/>
              <a:gd name="connsiteY12" fmla="*/ 5401562 h 10563209"/>
              <a:gd name="connsiteX13" fmla="*/ 0 w 6944135"/>
              <a:gd name="connsiteY13" fmla="*/ 5253857 h 10563209"/>
              <a:gd name="connsiteX14" fmla="*/ 0 w 6944135"/>
              <a:gd name="connsiteY14" fmla="*/ 2335239 h 10563209"/>
              <a:gd name="connsiteX15" fmla="*/ 573485 w 6944135"/>
              <a:gd name="connsiteY15" fmla="*/ 1384458 h 10563209"/>
              <a:gd name="connsiteX16" fmla="*/ 2963335 w 6944135"/>
              <a:gd name="connsiteY16" fmla="*/ 124147 h 10563209"/>
              <a:gd name="connsiteX17" fmla="*/ 3966143 w 6944135"/>
              <a:gd name="connsiteY17" fmla="*/ 124147 h 10563209"/>
              <a:gd name="connsiteX18" fmla="*/ 6355993 w 6944135"/>
              <a:gd name="connsiteY18" fmla="*/ 1384458 h 10563209"/>
              <a:gd name="connsiteX19" fmla="*/ 6774996 w 6944135"/>
              <a:gd name="connsiteY19" fmla="*/ 1780072 h 10563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944135" h="10563209">
                <a:moveTo>
                  <a:pt x="6774996" y="1780072"/>
                </a:moveTo>
                <a:cubicBezTo>
                  <a:pt x="6874281" y="1944676"/>
                  <a:pt x="6929479" y="2135872"/>
                  <a:pt x="6929479" y="2335239"/>
                </a:cubicBezTo>
                <a:lnTo>
                  <a:pt x="6929479" y="5140186"/>
                </a:lnTo>
                <a:lnTo>
                  <a:pt x="6933959" y="5161647"/>
                </a:lnTo>
                <a:cubicBezTo>
                  <a:pt x="6940685" y="5210180"/>
                  <a:pt x="6944135" y="5259511"/>
                  <a:pt x="6944135" y="5309353"/>
                </a:cubicBezTo>
                <a:lnTo>
                  <a:pt x="6944135" y="8227970"/>
                </a:lnTo>
                <a:cubicBezTo>
                  <a:pt x="6944135" y="8626704"/>
                  <a:pt x="6723342" y="8992755"/>
                  <a:pt x="6370649" y="9178751"/>
                </a:cubicBezTo>
                <a:lnTo>
                  <a:pt x="3980799" y="10439064"/>
                </a:lnTo>
                <a:cubicBezTo>
                  <a:pt x="3666921" y="10604591"/>
                  <a:pt x="3291871" y="10604591"/>
                  <a:pt x="2977991" y="10439063"/>
                </a:cubicBezTo>
                <a:lnTo>
                  <a:pt x="588142" y="9178751"/>
                </a:lnTo>
                <a:cubicBezTo>
                  <a:pt x="235448" y="8992755"/>
                  <a:pt x="14656" y="8626704"/>
                  <a:pt x="14656" y="8227970"/>
                </a:cubicBezTo>
                <a:lnTo>
                  <a:pt x="14657" y="5423024"/>
                </a:lnTo>
                <a:lnTo>
                  <a:pt x="10176" y="5401562"/>
                </a:lnTo>
                <a:cubicBezTo>
                  <a:pt x="3450" y="5353029"/>
                  <a:pt x="0" y="5303698"/>
                  <a:pt x="0" y="5253857"/>
                </a:cubicBezTo>
                <a:lnTo>
                  <a:pt x="0" y="2335239"/>
                </a:lnTo>
                <a:cubicBezTo>
                  <a:pt x="0" y="1936505"/>
                  <a:pt x="220791" y="1570456"/>
                  <a:pt x="573485" y="1384458"/>
                </a:cubicBezTo>
                <a:lnTo>
                  <a:pt x="2963335" y="124147"/>
                </a:lnTo>
                <a:cubicBezTo>
                  <a:pt x="3277215" y="-41381"/>
                  <a:pt x="3652264" y="-41382"/>
                  <a:pt x="3966143" y="124147"/>
                </a:cubicBezTo>
                <a:lnTo>
                  <a:pt x="6355993" y="1384458"/>
                </a:lnTo>
                <a:cubicBezTo>
                  <a:pt x="6532340" y="1477457"/>
                  <a:pt x="6675711" y="1615469"/>
                  <a:pt x="6774996" y="17800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六边形 9">
            <a:extLst>
              <a:ext uri="{FF2B5EF4-FFF2-40B4-BE49-F238E27FC236}">
                <a16:creationId xmlns:a16="http://schemas.microsoft.com/office/drawing/2014/main" xmlns="" id="{D219366B-0E33-49BD-BAB0-C5BCAA7A7104}"/>
              </a:ext>
            </a:extLst>
          </p:cNvPr>
          <p:cNvSpPr/>
          <p:nvPr/>
        </p:nvSpPr>
        <p:spPr>
          <a:xfrm>
            <a:off x="6096000" y="1301793"/>
            <a:ext cx="5604338" cy="6137814"/>
          </a:xfrm>
          <a:custGeom>
            <a:avLst/>
            <a:gdLst>
              <a:gd name="connsiteX0" fmla="*/ 2656664 w 4641612"/>
              <a:gd name="connsiteY0" fmla="*/ 83158 h 5083446"/>
              <a:gd name="connsiteX1" fmla="*/ 4257471 w 4641612"/>
              <a:gd name="connsiteY1" fmla="*/ 927359 h 5083446"/>
              <a:gd name="connsiteX2" fmla="*/ 4641612 w 4641612"/>
              <a:gd name="connsiteY2" fmla="*/ 1564226 h 5083446"/>
              <a:gd name="connsiteX3" fmla="*/ 4641612 w 4641612"/>
              <a:gd name="connsiteY3" fmla="*/ 3519220 h 5083446"/>
              <a:gd name="connsiteX4" fmla="*/ 4257471 w 4641612"/>
              <a:gd name="connsiteY4" fmla="*/ 4156087 h 5083446"/>
              <a:gd name="connsiteX5" fmla="*/ 2656664 w 4641612"/>
              <a:gd name="connsiteY5" fmla="*/ 5000289 h 5083446"/>
              <a:gd name="connsiteX6" fmla="*/ 1984947 w 4641612"/>
              <a:gd name="connsiteY6" fmla="*/ 5000289 h 5083446"/>
              <a:gd name="connsiteX7" fmla="*/ 384141 w 4641612"/>
              <a:gd name="connsiteY7" fmla="*/ 4156087 h 5083446"/>
              <a:gd name="connsiteX8" fmla="*/ 0 w 4641612"/>
              <a:gd name="connsiteY8" fmla="*/ 3519220 h 5083446"/>
              <a:gd name="connsiteX9" fmla="*/ 0 w 4641612"/>
              <a:gd name="connsiteY9" fmla="*/ 1564226 h 5083446"/>
              <a:gd name="connsiteX10" fmla="*/ 384141 w 4641612"/>
              <a:gd name="connsiteY10" fmla="*/ 927359 h 5083446"/>
              <a:gd name="connsiteX11" fmla="*/ 1984947 w 4641612"/>
              <a:gd name="connsiteY11" fmla="*/ 83158 h 5083446"/>
              <a:gd name="connsiteX12" fmla="*/ 2656664 w 4641612"/>
              <a:gd name="connsiteY12" fmla="*/ 83158 h 508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41612" h="5083446">
                <a:moveTo>
                  <a:pt x="2656664" y="83158"/>
                </a:moveTo>
                <a:lnTo>
                  <a:pt x="4257471" y="927359"/>
                </a:lnTo>
                <a:cubicBezTo>
                  <a:pt x="4493717" y="1051947"/>
                  <a:pt x="4641612" y="1297140"/>
                  <a:pt x="4641612" y="1564226"/>
                </a:cubicBezTo>
                <a:lnTo>
                  <a:pt x="4641612" y="3519220"/>
                </a:lnTo>
                <a:cubicBezTo>
                  <a:pt x="4641612" y="3786306"/>
                  <a:pt x="4493717" y="4031500"/>
                  <a:pt x="4257471" y="4156087"/>
                </a:cubicBezTo>
                <a:lnTo>
                  <a:pt x="2656664" y="5000289"/>
                </a:lnTo>
                <a:cubicBezTo>
                  <a:pt x="2446417" y="5111165"/>
                  <a:pt x="2195195" y="5111165"/>
                  <a:pt x="1984947" y="5000289"/>
                </a:cubicBezTo>
                <a:lnTo>
                  <a:pt x="384141" y="4156087"/>
                </a:lnTo>
                <a:cubicBezTo>
                  <a:pt x="147894" y="4031500"/>
                  <a:pt x="0" y="3786306"/>
                  <a:pt x="0" y="3519220"/>
                </a:cubicBezTo>
                <a:lnTo>
                  <a:pt x="0" y="1564226"/>
                </a:lnTo>
                <a:cubicBezTo>
                  <a:pt x="0" y="1297140"/>
                  <a:pt x="147894" y="1051947"/>
                  <a:pt x="384141" y="927359"/>
                </a:cubicBezTo>
                <a:lnTo>
                  <a:pt x="1984947" y="83158"/>
                </a:lnTo>
                <a:cubicBezTo>
                  <a:pt x="2195195" y="-27719"/>
                  <a:pt x="2446417" y="-27719"/>
                  <a:pt x="2656664" y="83158"/>
                </a:cubicBezTo>
              </a:path>
            </a:pathLst>
          </a:custGeom>
          <a:gradFill flip="none" rotWithShape="1">
            <a:gsLst>
              <a:gs pos="0">
                <a:srgbClr val="42A5E8"/>
              </a:gs>
              <a:gs pos="83000">
                <a:srgbClr val="236AC6"/>
              </a:gs>
              <a:gs pos="100000">
                <a:srgbClr val="236AC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六边形 9">
            <a:extLst>
              <a:ext uri="{FF2B5EF4-FFF2-40B4-BE49-F238E27FC236}">
                <a16:creationId xmlns:a16="http://schemas.microsoft.com/office/drawing/2014/main" xmlns="" id="{0913B52B-4805-4125-8D2F-B5D42D5DA751}"/>
              </a:ext>
            </a:extLst>
          </p:cNvPr>
          <p:cNvSpPr/>
          <p:nvPr/>
        </p:nvSpPr>
        <p:spPr>
          <a:xfrm rot="18412860">
            <a:off x="11102974" y="-1883766"/>
            <a:ext cx="3440072" cy="3767532"/>
          </a:xfrm>
          <a:custGeom>
            <a:avLst/>
            <a:gdLst>
              <a:gd name="connsiteX0" fmla="*/ 2656664 w 4641612"/>
              <a:gd name="connsiteY0" fmla="*/ 83158 h 5083446"/>
              <a:gd name="connsiteX1" fmla="*/ 4257471 w 4641612"/>
              <a:gd name="connsiteY1" fmla="*/ 927359 h 5083446"/>
              <a:gd name="connsiteX2" fmla="*/ 4641612 w 4641612"/>
              <a:gd name="connsiteY2" fmla="*/ 1564226 h 5083446"/>
              <a:gd name="connsiteX3" fmla="*/ 4641612 w 4641612"/>
              <a:gd name="connsiteY3" fmla="*/ 3519220 h 5083446"/>
              <a:gd name="connsiteX4" fmla="*/ 4257471 w 4641612"/>
              <a:gd name="connsiteY4" fmla="*/ 4156087 h 5083446"/>
              <a:gd name="connsiteX5" fmla="*/ 2656664 w 4641612"/>
              <a:gd name="connsiteY5" fmla="*/ 5000289 h 5083446"/>
              <a:gd name="connsiteX6" fmla="*/ 1984947 w 4641612"/>
              <a:gd name="connsiteY6" fmla="*/ 5000289 h 5083446"/>
              <a:gd name="connsiteX7" fmla="*/ 384141 w 4641612"/>
              <a:gd name="connsiteY7" fmla="*/ 4156087 h 5083446"/>
              <a:gd name="connsiteX8" fmla="*/ 0 w 4641612"/>
              <a:gd name="connsiteY8" fmla="*/ 3519220 h 5083446"/>
              <a:gd name="connsiteX9" fmla="*/ 0 w 4641612"/>
              <a:gd name="connsiteY9" fmla="*/ 1564226 h 5083446"/>
              <a:gd name="connsiteX10" fmla="*/ 384141 w 4641612"/>
              <a:gd name="connsiteY10" fmla="*/ 927359 h 5083446"/>
              <a:gd name="connsiteX11" fmla="*/ 1984947 w 4641612"/>
              <a:gd name="connsiteY11" fmla="*/ 83158 h 5083446"/>
              <a:gd name="connsiteX12" fmla="*/ 2656664 w 4641612"/>
              <a:gd name="connsiteY12" fmla="*/ 83158 h 508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641612" h="5083446">
                <a:moveTo>
                  <a:pt x="2656664" y="83158"/>
                </a:moveTo>
                <a:lnTo>
                  <a:pt x="4257471" y="927359"/>
                </a:lnTo>
                <a:cubicBezTo>
                  <a:pt x="4493717" y="1051947"/>
                  <a:pt x="4641612" y="1297140"/>
                  <a:pt x="4641612" y="1564226"/>
                </a:cubicBezTo>
                <a:lnTo>
                  <a:pt x="4641612" y="3519220"/>
                </a:lnTo>
                <a:cubicBezTo>
                  <a:pt x="4641612" y="3786306"/>
                  <a:pt x="4493717" y="4031500"/>
                  <a:pt x="4257471" y="4156087"/>
                </a:cubicBezTo>
                <a:lnTo>
                  <a:pt x="2656664" y="5000289"/>
                </a:lnTo>
                <a:cubicBezTo>
                  <a:pt x="2446417" y="5111165"/>
                  <a:pt x="2195195" y="5111165"/>
                  <a:pt x="1984947" y="5000289"/>
                </a:cubicBezTo>
                <a:lnTo>
                  <a:pt x="384141" y="4156087"/>
                </a:lnTo>
                <a:cubicBezTo>
                  <a:pt x="147894" y="4031500"/>
                  <a:pt x="0" y="3786306"/>
                  <a:pt x="0" y="3519220"/>
                </a:cubicBezTo>
                <a:lnTo>
                  <a:pt x="0" y="1564226"/>
                </a:lnTo>
                <a:cubicBezTo>
                  <a:pt x="0" y="1297140"/>
                  <a:pt x="147894" y="1051947"/>
                  <a:pt x="384141" y="927359"/>
                </a:cubicBezTo>
                <a:lnTo>
                  <a:pt x="1984947" y="83158"/>
                </a:lnTo>
                <a:cubicBezTo>
                  <a:pt x="2195195" y="-27719"/>
                  <a:pt x="2446417" y="-27719"/>
                  <a:pt x="2656664" y="8315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82431674-F556-4223-8F5B-66D5EB2972ED}"/>
              </a:ext>
            </a:extLst>
          </p:cNvPr>
          <p:cNvGrpSpPr/>
          <p:nvPr/>
        </p:nvGrpSpPr>
        <p:grpSpPr>
          <a:xfrm>
            <a:off x="405669" y="614082"/>
            <a:ext cx="627938" cy="687711"/>
            <a:chOff x="496013" y="1301204"/>
            <a:chExt cx="627938" cy="687711"/>
          </a:xfrm>
        </p:grpSpPr>
        <p:sp>
          <p:nvSpPr>
            <p:cNvPr id="20" name="六边形 9">
              <a:extLst>
                <a:ext uri="{FF2B5EF4-FFF2-40B4-BE49-F238E27FC236}">
                  <a16:creationId xmlns:a16="http://schemas.microsoft.com/office/drawing/2014/main" xmlns="" id="{1F962EF2-4EA0-4B0A-A794-C45205006631}"/>
                </a:ext>
              </a:extLst>
            </p:cNvPr>
            <p:cNvSpPr/>
            <p:nvPr/>
          </p:nvSpPr>
          <p:spPr>
            <a:xfrm>
              <a:off x="496013" y="1301204"/>
              <a:ext cx="627938" cy="687711"/>
            </a:xfrm>
            <a:custGeom>
              <a:avLst/>
              <a:gdLst>
                <a:gd name="connsiteX0" fmla="*/ 2656664 w 4641612"/>
                <a:gd name="connsiteY0" fmla="*/ 83158 h 5083446"/>
                <a:gd name="connsiteX1" fmla="*/ 4257471 w 4641612"/>
                <a:gd name="connsiteY1" fmla="*/ 927359 h 5083446"/>
                <a:gd name="connsiteX2" fmla="*/ 4641612 w 4641612"/>
                <a:gd name="connsiteY2" fmla="*/ 1564226 h 5083446"/>
                <a:gd name="connsiteX3" fmla="*/ 4641612 w 4641612"/>
                <a:gd name="connsiteY3" fmla="*/ 3519220 h 5083446"/>
                <a:gd name="connsiteX4" fmla="*/ 4257471 w 4641612"/>
                <a:gd name="connsiteY4" fmla="*/ 4156087 h 5083446"/>
                <a:gd name="connsiteX5" fmla="*/ 2656664 w 4641612"/>
                <a:gd name="connsiteY5" fmla="*/ 5000289 h 5083446"/>
                <a:gd name="connsiteX6" fmla="*/ 1984947 w 4641612"/>
                <a:gd name="connsiteY6" fmla="*/ 5000289 h 5083446"/>
                <a:gd name="connsiteX7" fmla="*/ 384141 w 4641612"/>
                <a:gd name="connsiteY7" fmla="*/ 4156087 h 5083446"/>
                <a:gd name="connsiteX8" fmla="*/ 0 w 4641612"/>
                <a:gd name="connsiteY8" fmla="*/ 3519220 h 5083446"/>
                <a:gd name="connsiteX9" fmla="*/ 0 w 4641612"/>
                <a:gd name="connsiteY9" fmla="*/ 1564226 h 5083446"/>
                <a:gd name="connsiteX10" fmla="*/ 384141 w 4641612"/>
                <a:gd name="connsiteY10" fmla="*/ 927359 h 5083446"/>
                <a:gd name="connsiteX11" fmla="*/ 1984947 w 4641612"/>
                <a:gd name="connsiteY11" fmla="*/ 83158 h 5083446"/>
                <a:gd name="connsiteX12" fmla="*/ 2656664 w 4641612"/>
                <a:gd name="connsiteY12" fmla="*/ 83158 h 5083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41612" h="5083446">
                  <a:moveTo>
                    <a:pt x="2656664" y="83158"/>
                  </a:moveTo>
                  <a:lnTo>
                    <a:pt x="4257471" y="927359"/>
                  </a:lnTo>
                  <a:cubicBezTo>
                    <a:pt x="4493717" y="1051947"/>
                    <a:pt x="4641612" y="1297140"/>
                    <a:pt x="4641612" y="1564226"/>
                  </a:cubicBezTo>
                  <a:lnTo>
                    <a:pt x="4641612" y="3519220"/>
                  </a:lnTo>
                  <a:cubicBezTo>
                    <a:pt x="4641612" y="3786306"/>
                    <a:pt x="4493717" y="4031500"/>
                    <a:pt x="4257471" y="4156087"/>
                  </a:cubicBezTo>
                  <a:lnTo>
                    <a:pt x="2656664" y="5000289"/>
                  </a:lnTo>
                  <a:cubicBezTo>
                    <a:pt x="2446417" y="5111165"/>
                    <a:pt x="2195195" y="5111165"/>
                    <a:pt x="1984947" y="5000289"/>
                  </a:cubicBezTo>
                  <a:lnTo>
                    <a:pt x="384141" y="4156087"/>
                  </a:lnTo>
                  <a:cubicBezTo>
                    <a:pt x="147894" y="4031500"/>
                    <a:pt x="0" y="3786306"/>
                    <a:pt x="0" y="3519220"/>
                  </a:cubicBezTo>
                  <a:lnTo>
                    <a:pt x="0" y="1564226"/>
                  </a:lnTo>
                  <a:cubicBezTo>
                    <a:pt x="0" y="1297140"/>
                    <a:pt x="147894" y="1051947"/>
                    <a:pt x="384141" y="927359"/>
                  </a:cubicBezTo>
                  <a:lnTo>
                    <a:pt x="1984947" y="83158"/>
                  </a:lnTo>
                  <a:cubicBezTo>
                    <a:pt x="2195195" y="-27719"/>
                    <a:pt x="2446417" y="-27719"/>
                    <a:pt x="2656664" y="83158"/>
                  </a:cubicBezTo>
                </a:path>
              </a:pathLst>
            </a:custGeom>
            <a:noFill/>
            <a:ln>
              <a:solidFill>
                <a:srgbClr val="42A5E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1" name="图形 20">
              <a:extLst>
                <a:ext uri="{FF2B5EF4-FFF2-40B4-BE49-F238E27FC236}">
                  <a16:creationId xmlns:a16="http://schemas.microsoft.com/office/drawing/2014/main" xmlns="" id="{79736644-BF67-46E0-A794-305B3B03D1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673862" y="1477698"/>
              <a:ext cx="254826" cy="333553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BAB0DA1-A386-4F88-A466-458FF4FA21FA}"/>
              </a:ext>
            </a:extLst>
          </p:cNvPr>
          <p:cNvSpPr txBox="1"/>
          <p:nvPr/>
        </p:nvSpPr>
        <p:spPr>
          <a:xfrm>
            <a:off x="1107147" y="726519"/>
            <a:ext cx="2069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>
                <a:solidFill>
                  <a:srgbClr val="42A5E8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最受欢迎男星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EB0073F7-59E1-4A91-B683-69FD3A69F7B9}"/>
              </a:ext>
            </a:extLst>
          </p:cNvPr>
          <p:cNvSpPr txBox="1"/>
          <p:nvPr/>
        </p:nvSpPr>
        <p:spPr>
          <a:xfrm>
            <a:off x="1173018" y="1854092"/>
            <a:ext cx="1757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 flip="none" rotWithShape="1">
                  <a:gsLst>
                    <a:gs pos="0">
                      <a:srgbClr val="42A5E8"/>
                    </a:gs>
                    <a:gs pos="86000">
                      <a:srgbClr val="236AC6"/>
                    </a:gs>
                  </a:gsLst>
                  <a:lin ang="0" scaled="1"/>
                  <a:tileRect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易烊千玺 </a:t>
            </a:r>
            <a:endParaRPr lang="zh-CN" altLang="en-US" sz="2800" dirty="0">
              <a:gradFill flip="none" rotWithShape="1">
                <a:gsLst>
                  <a:gs pos="0">
                    <a:srgbClr val="42A5E8"/>
                  </a:gs>
                  <a:gs pos="86000">
                    <a:srgbClr val="236AC6"/>
                  </a:gs>
                </a:gsLst>
                <a:lin ang="0" scaled="1"/>
                <a:tileRect/>
              </a:gradFill>
              <a:effectLst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C25DBF4-1636-4B09-8B53-DBFF04587F76}"/>
              </a:ext>
            </a:extLst>
          </p:cNvPr>
          <p:cNvSpPr txBox="1"/>
          <p:nvPr/>
        </p:nvSpPr>
        <p:spPr>
          <a:xfrm>
            <a:off x="1205187" y="2302961"/>
            <a:ext cx="1971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CN" panose="02020400000000000000" pitchFamily="18" charset="-122"/>
                <a:ea typeface="思源宋体 CN" panose="02020400000000000000" pitchFamily="18" charset="-122"/>
                <a:cs typeface="阿里巴巴普惠体 B" panose="00020600040101010101" pitchFamily="18" charset="-122"/>
              </a:rPr>
              <a:t>Jackson Yee 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D17FA37-8742-4F12-8094-E04F52E6C2EE}"/>
              </a:ext>
            </a:extLst>
          </p:cNvPr>
          <p:cNvGrpSpPr/>
          <p:nvPr/>
        </p:nvGrpSpPr>
        <p:grpSpPr>
          <a:xfrm>
            <a:off x="1107147" y="2945609"/>
            <a:ext cx="7471828" cy="3431829"/>
            <a:chOff x="3931870" y="6575587"/>
            <a:chExt cx="7471828" cy="3431829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3B0280B8-4573-417B-9524-4DF0CAF2DE16}"/>
                </a:ext>
              </a:extLst>
            </p:cNvPr>
            <p:cNvGrpSpPr/>
            <p:nvPr/>
          </p:nvGrpSpPr>
          <p:grpSpPr>
            <a:xfrm>
              <a:off x="4039206" y="6575587"/>
              <a:ext cx="1954859" cy="565552"/>
              <a:chOff x="564128" y="2325212"/>
              <a:chExt cx="1954859" cy="565552"/>
            </a:xfrm>
          </p:grpSpPr>
          <p:sp>
            <p:nvSpPr>
              <p:cNvPr id="45" name="矩形 44">
                <a:extLst>
                  <a:ext uri="{FF2B5EF4-FFF2-40B4-BE49-F238E27FC236}">
                    <a16:creationId xmlns:a16="http://schemas.microsoft.com/office/drawing/2014/main" xmlns="" id="{7375FE87-E89C-4376-B0D1-2145AB7D574F}"/>
                  </a:ext>
                </a:extLst>
              </p:cNvPr>
              <p:cNvSpPr/>
              <p:nvPr/>
            </p:nvSpPr>
            <p:spPr>
              <a:xfrm>
                <a:off x="574224" y="2325212"/>
                <a:ext cx="194476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2A5E8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星    座：</a:t>
                </a:r>
                <a:r>
                  <a:rPr lang="zh-CN" altLang="en-US" dirty="0">
                    <a:solidFill>
                      <a:srgbClr val="05685B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 </a:t>
                </a:r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射手座 </a:t>
                </a: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xmlns="" id="{D6387176-69F5-4DD1-A557-6A340EB83B20}"/>
                  </a:ext>
                </a:extLst>
              </p:cNvPr>
              <p:cNvSpPr/>
              <p:nvPr/>
            </p:nvSpPr>
            <p:spPr>
              <a:xfrm>
                <a:off x="564128" y="2613765"/>
                <a:ext cx="1850186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Constellation: Sagittarius 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8ECA7D8D-0851-4B5D-AAAF-BA9FDE9D824D}"/>
                </a:ext>
              </a:extLst>
            </p:cNvPr>
            <p:cNvGrpSpPr/>
            <p:nvPr/>
          </p:nvGrpSpPr>
          <p:grpSpPr>
            <a:xfrm>
              <a:off x="4049302" y="7496424"/>
              <a:ext cx="3652873" cy="589962"/>
              <a:chOff x="574224" y="3001562"/>
              <a:chExt cx="3652873" cy="589962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xmlns="" id="{9E115212-C24C-4882-B068-9E239F96B7C8}"/>
                  </a:ext>
                </a:extLst>
              </p:cNvPr>
              <p:cNvSpPr/>
              <p:nvPr/>
            </p:nvSpPr>
            <p:spPr>
              <a:xfrm>
                <a:off x="574224" y="3001562"/>
                <a:ext cx="30171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2A5E8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出生地 ：</a:t>
                </a:r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湖南省怀化洪江市</a:t>
                </a: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xmlns="" id="{274158EB-E179-4A3D-9B7E-635927A65DF0}"/>
                  </a:ext>
                </a:extLst>
              </p:cNvPr>
              <p:cNvSpPr/>
              <p:nvPr/>
            </p:nvSpPr>
            <p:spPr>
              <a:xfrm>
                <a:off x="621623" y="3314525"/>
                <a:ext cx="3605474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Birthplace: Huaihua Hongjiang City, Hunan Province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3140F213-6D6B-45F2-A769-F2A0E720C115}"/>
                </a:ext>
              </a:extLst>
            </p:cNvPr>
            <p:cNvGrpSpPr/>
            <p:nvPr/>
          </p:nvGrpSpPr>
          <p:grpSpPr>
            <a:xfrm>
              <a:off x="4049302" y="8441671"/>
              <a:ext cx="3129383" cy="543797"/>
              <a:chOff x="574224" y="3677912"/>
              <a:chExt cx="3129383" cy="543797"/>
            </a:xfrm>
          </p:grpSpPr>
          <p:sp>
            <p:nvSpPr>
              <p:cNvPr id="51" name="矩形 50">
                <a:extLst>
                  <a:ext uri="{FF2B5EF4-FFF2-40B4-BE49-F238E27FC236}">
                    <a16:creationId xmlns:a16="http://schemas.microsoft.com/office/drawing/2014/main" xmlns="" id="{D1C36B0E-A20C-4748-A46E-EE973EDFD8DC}"/>
                  </a:ext>
                </a:extLst>
              </p:cNvPr>
              <p:cNvSpPr/>
              <p:nvPr/>
            </p:nvSpPr>
            <p:spPr>
              <a:xfrm>
                <a:off x="574224" y="3677912"/>
                <a:ext cx="312938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>
                    <a:solidFill>
                      <a:srgbClr val="42A5E8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出生日期： </a:t>
                </a:r>
                <a:r>
                  <a:rPr lang="en-US" altLang="zh-CN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2000</a:t>
                </a:r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年</a:t>
                </a:r>
                <a:r>
                  <a:rPr lang="en-US" altLang="zh-CN" dirty="0">
                    <a:solidFill>
                      <a:prstClr val="black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11</a:t>
                </a:r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月</a:t>
                </a:r>
                <a:r>
                  <a:rPr lang="en-US" altLang="zh-CN" dirty="0">
                    <a:solidFill>
                      <a:prstClr val="black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28</a:t>
                </a:r>
                <a:r>
                  <a:rPr lang="zh-CN" altLang="en-US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日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xmlns="" id="{5FFAA402-71E5-4BD4-B6DA-2E160F4F1136}"/>
                  </a:ext>
                </a:extLst>
              </p:cNvPr>
              <p:cNvSpPr/>
              <p:nvPr/>
            </p:nvSpPr>
            <p:spPr>
              <a:xfrm>
                <a:off x="624736" y="3944710"/>
                <a:ext cx="2371162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Date of birth: 28 November 2000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85ADD74E-66E7-47CA-8D5D-F0D4055CAE2A}"/>
                </a:ext>
              </a:extLst>
            </p:cNvPr>
            <p:cNvSpPr/>
            <p:nvPr/>
          </p:nvSpPr>
          <p:spPr>
            <a:xfrm>
              <a:off x="3931870" y="8437756"/>
              <a:ext cx="747182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9600" b="1" dirty="0">
                  <a:gradFill>
                    <a:gsLst>
                      <a:gs pos="26000">
                        <a:srgbClr val="5D575C">
                          <a:alpha val="1000"/>
                        </a:srgbClr>
                      </a:gs>
                      <a:gs pos="100000">
                        <a:srgbClr val="5D575C">
                          <a:alpha val="16000"/>
                        </a:srgbClr>
                      </a:gs>
                    </a:gsLst>
                    <a:lin ang="5400000" scaled="1"/>
                  </a:gradFill>
                  <a:latin typeface="Bodoni MT Condensed" panose="02070606080606020203" pitchFamily="18" charset="0"/>
                  <a:ea typeface="宋体" panose="02010600030101010101" pitchFamily="2" charset="-122"/>
                </a:rPr>
                <a:t>JACKSON </a:t>
              </a:r>
              <a:r>
                <a:rPr lang="en-US" altLang="zh-CN" sz="9600" b="1" dirty="0">
                  <a:gradFill>
                    <a:gsLst>
                      <a:gs pos="26000">
                        <a:schemeClr val="bg1">
                          <a:alpha val="1000"/>
                        </a:schemeClr>
                      </a:gs>
                      <a:gs pos="100000">
                        <a:schemeClr val="bg1">
                          <a:alpha val="16000"/>
                        </a:schemeClr>
                      </a:gs>
                    </a:gsLst>
                    <a:lin ang="5400000" scaled="1"/>
                  </a:gradFill>
                  <a:latin typeface="Bodoni MT Condensed" panose="02070606080606020203" pitchFamily="18" charset="0"/>
                  <a:ea typeface="宋体" panose="02010600030101010101" pitchFamily="2" charset="-122"/>
                </a:rPr>
                <a:t>YEE </a:t>
              </a:r>
            </a:p>
          </p:txBody>
        </p:sp>
      </p:grp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E09AD10E-C06C-4A38-983C-0169422D9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194" y="298419"/>
            <a:ext cx="5547112" cy="693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86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4CE336A-4DEC-4E69-894A-4459E85CE03C}"/>
              </a:ext>
            </a:extLst>
          </p:cNvPr>
          <p:cNvGrpSpPr/>
          <p:nvPr/>
        </p:nvGrpSpPr>
        <p:grpSpPr>
          <a:xfrm>
            <a:off x="-2165" y="1"/>
            <a:ext cx="12196330" cy="6857999"/>
            <a:chOff x="-4330" y="1600200"/>
            <a:chExt cx="12196330" cy="685799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10D42711-4967-450E-9D59-3870D1DFB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stelsSmooth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0" y="1600200"/>
              <a:ext cx="12192000" cy="6857999"/>
            </a:xfrm>
            <a:prstGeom prst="rect">
              <a:avLst/>
            </a:prstGeom>
          </p:spPr>
        </p:pic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5E8C280-0529-4F2A-AABE-039FA91A95EA}"/>
                </a:ext>
              </a:extLst>
            </p:cNvPr>
            <p:cNvSpPr/>
            <p:nvPr/>
          </p:nvSpPr>
          <p:spPr>
            <a:xfrm>
              <a:off x="-4330" y="1600200"/>
              <a:ext cx="12192000" cy="6857999"/>
            </a:xfrm>
            <a:prstGeom prst="rect">
              <a:avLst/>
            </a:prstGeom>
            <a:solidFill>
              <a:srgbClr val="CCECFB">
                <a:alpha val="68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A9EEB5CA-1022-4AC9-AC05-EEE59167B062}"/>
              </a:ext>
            </a:extLst>
          </p:cNvPr>
          <p:cNvSpPr/>
          <p:nvPr/>
        </p:nvSpPr>
        <p:spPr>
          <a:xfrm>
            <a:off x="2146690" y="-2865438"/>
            <a:ext cx="9626209" cy="12032762"/>
          </a:xfrm>
          <a:prstGeom prst="rect">
            <a:avLst/>
          </a:prstGeom>
          <a:blipFill dpi="0" rotWithShape="1">
            <a:blip r:embed="rId4">
              <a:alphaModFix amt="2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D16E490-57B2-4FA4-9DA2-87E2B9C0D254}"/>
              </a:ext>
            </a:extLst>
          </p:cNvPr>
          <p:cNvGrpSpPr/>
          <p:nvPr/>
        </p:nvGrpSpPr>
        <p:grpSpPr>
          <a:xfrm>
            <a:off x="1154486" y="1072214"/>
            <a:ext cx="4300000" cy="1015664"/>
            <a:chOff x="1299797" y="1219428"/>
            <a:chExt cx="4300000" cy="1015664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ACC768F-3EA1-4D6E-8E7C-F35B3FCE5AF6}"/>
                </a:ext>
              </a:extLst>
            </p:cNvPr>
            <p:cNvSpPr txBox="1"/>
            <p:nvPr/>
          </p:nvSpPr>
          <p:spPr>
            <a:xfrm>
              <a:off x="1299797" y="1219429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最</a:t>
              </a:r>
              <a:endParaRPr lang="zh-CN" altLang="en-US" sz="6000" i="1" dirty="0">
                <a:gradFill flip="none" rotWithShape="1">
                  <a:gsLst>
                    <a:gs pos="52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7CA77081-A4BB-4CBB-87EA-1D0F03796FA0}"/>
                </a:ext>
              </a:extLst>
            </p:cNvPr>
            <p:cNvSpPr txBox="1"/>
            <p:nvPr/>
          </p:nvSpPr>
          <p:spPr>
            <a:xfrm>
              <a:off x="1907406" y="1219429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受</a:t>
              </a:r>
              <a:endParaRPr lang="zh-CN" altLang="en-US" sz="6000" i="1" dirty="0">
                <a:gradFill flip="none" rotWithShape="1">
                  <a:gsLst>
                    <a:gs pos="52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9C6D0A9C-E0EF-4956-A941-8C8477AA7D82}"/>
                </a:ext>
              </a:extLst>
            </p:cNvPr>
            <p:cNvSpPr txBox="1"/>
            <p:nvPr/>
          </p:nvSpPr>
          <p:spPr>
            <a:xfrm>
              <a:off x="2515015" y="1219429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 dirty="0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欢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17A031F-14E7-4AB8-8165-50FBC518C585}"/>
                </a:ext>
              </a:extLst>
            </p:cNvPr>
            <p:cNvSpPr txBox="1"/>
            <p:nvPr/>
          </p:nvSpPr>
          <p:spPr>
            <a:xfrm>
              <a:off x="3122624" y="1219429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迎</a:t>
              </a:r>
              <a:endParaRPr lang="zh-CN" altLang="en-US" sz="6000" i="1" dirty="0">
                <a:gradFill flip="none" rotWithShape="1">
                  <a:gsLst>
                    <a:gs pos="52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DB2A559F-3B14-4799-9717-271AE5158F04}"/>
                </a:ext>
              </a:extLst>
            </p:cNvPr>
            <p:cNvSpPr txBox="1"/>
            <p:nvPr/>
          </p:nvSpPr>
          <p:spPr>
            <a:xfrm>
              <a:off x="3730233" y="1219429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 dirty="0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男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D644283B-C2D8-46BA-A732-B70773812008}"/>
                </a:ext>
              </a:extLst>
            </p:cNvPr>
            <p:cNvSpPr txBox="1"/>
            <p:nvPr/>
          </p:nvSpPr>
          <p:spPr>
            <a:xfrm>
              <a:off x="4337842" y="1219429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 dirty="0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明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2BC8AC93-5ADC-4FD4-B044-0887F4AA3597}"/>
                </a:ext>
              </a:extLst>
            </p:cNvPr>
            <p:cNvSpPr txBox="1"/>
            <p:nvPr/>
          </p:nvSpPr>
          <p:spPr>
            <a:xfrm>
              <a:off x="4945451" y="1219428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 dirty="0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星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6DE61F3-9686-4CFB-B904-7299846E256A}"/>
              </a:ext>
            </a:extLst>
          </p:cNvPr>
          <p:cNvGrpSpPr/>
          <p:nvPr/>
        </p:nvGrpSpPr>
        <p:grpSpPr>
          <a:xfrm>
            <a:off x="963571" y="261201"/>
            <a:ext cx="2756693" cy="1015663"/>
            <a:chOff x="1404157" y="503665"/>
            <a:chExt cx="2756693" cy="1015663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DB12F264-DD22-4D4D-B859-2009BE08700C}"/>
                </a:ext>
              </a:extLst>
            </p:cNvPr>
            <p:cNvSpPr txBox="1"/>
            <p:nvPr/>
          </p:nvSpPr>
          <p:spPr>
            <a:xfrm>
              <a:off x="1404157" y="503665"/>
              <a:ext cx="5790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i="1" dirty="0">
                  <a:gradFill flip="none" rotWithShape="1">
                    <a:gsLst>
                      <a:gs pos="49000">
                        <a:srgbClr val="4472C4">
                          <a:lumMod val="5000"/>
                          <a:lumOff val="95000"/>
                        </a:srgbClr>
                      </a:gs>
                      <a:gs pos="57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2</a:t>
              </a:r>
              <a:endParaRPr lang="zh-CN" altLang="en-US" sz="6000" i="1" dirty="0">
                <a:gradFill flip="none" rotWithShape="1">
                  <a:gsLst>
                    <a:gs pos="49000">
                      <a:srgbClr val="4472C4">
                        <a:lumMod val="5000"/>
                        <a:lumOff val="95000"/>
                      </a:srgbClr>
                    </a:gs>
                    <a:gs pos="57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FCE1EC4D-5E20-4653-BB71-3267B5E408BF}"/>
                </a:ext>
              </a:extLst>
            </p:cNvPr>
            <p:cNvSpPr txBox="1"/>
            <p:nvPr/>
          </p:nvSpPr>
          <p:spPr>
            <a:xfrm>
              <a:off x="1915317" y="503665"/>
              <a:ext cx="60785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i="1" dirty="0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0</a:t>
              </a:r>
              <a:endParaRPr lang="zh-CN" altLang="en-US" sz="6000" i="1" dirty="0">
                <a:gradFill flip="none" rotWithShape="1">
                  <a:gsLst>
                    <a:gs pos="52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CD80C34A-1BD2-4D52-B2AF-4036B3977116}"/>
                </a:ext>
              </a:extLst>
            </p:cNvPr>
            <p:cNvSpPr txBox="1"/>
            <p:nvPr/>
          </p:nvSpPr>
          <p:spPr>
            <a:xfrm>
              <a:off x="2455331" y="503665"/>
              <a:ext cx="5790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i="1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2</a:t>
              </a:r>
              <a:endParaRPr lang="zh-CN" altLang="en-US" sz="6000" i="1" dirty="0">
                <a:gradFill flip="none" rotWithShape="1">
                  <a:gsLst>
                    <a:gs pos="52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xmlns="" id="{AD288E92-087B-4FE3-9883-9D3019DA8CF8}"/>
                </a:ext>
              </a:extLst>
            </p:cNvPr>
            <p:cNvSpPr txBox="1"/>
            <p:nvPr/>
          </p:nvSpPr>
          <p:spPr>
            <a:xfrm>
              <a:off x="2966491" y="503665"/>
              <a:ext cx="60785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i="1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0</a:t>
              </a:r>
              <a:endParaRPr lang="zh-CN" altLang="en-US" sz="6000" i="1" dirty="0">
                <a:gradFill flip="none" rotWithShape="1">
                  <a:gsLst>
                    <a:gs pos="52000">
                      <a:schemeClr val="accent1">
                        <a:lumMod val="5000"/>
                        <a:lumOff val="95000"/>
                      </a:schemeClr>
                    </a:gs>
                    <a:gs pos="53000">
                      <a:srgbClr val="F7F991"/>
                    </a:gs>
                    <a:gs pos="100000">
                      <a:srgbClr val="F7F991"/>
                    </a:gs>
                  </a:gsLst>
                  <a:lin ang="4200000" scaled="0"/>
                  <a:tileRect/>
                </a:gradFill>
                <a:effectLst>
                  <a:outerShdw dist="50800" dir="2700000" algn="tl" rotWithShape="0">
                    <a:srgbClr val="235666"/>
                  </a:outerShdw>
                </a:effectLst>
                <a:latin typeface="字由芳华体" panose="00020600040101010101" pitchFamily="18" charset="-122"/>
                <a:ea typeface="字由芳华体" panose="00020600040101010101" pitchFamily="18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328991F9-F99A-431D-8CD4-BD9FEB608F04}"/>
                </a:ext>
              </a:extLst>
            </p:cNvPr>
            <p:cNvSpPr txBox="1"/>
            <p:nvPr/>
          </p:nvSpPr>
          <p:spPr>
            <a:xfrm>
              <a:off x="3506504" y="503665"/>
              <a:ext cx="65434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000" i="1" dirty="0">
                  <a:gradFill flip="none" rotWithShape="1">
                    <a:gsLst>
                      <a:gs pos="52000">
                        <a:schemeClr val="accent1">
                          <a:lumMod val="5000"/>
                          <a:lumOff val="95000"/>
                        </a:schemeClr>
                      </a:gs>
                      <a:gs pos="53000">
                        <a:srgbClr val="F7F991"/>
                      </a:gs>
                      <a:gs pos="100000">
                        <a:srgbClr val="F7F991"/>
                      </a:gs>
                    </a:gsLst>
                    <a:lin ang="4200000" scaled="0"/>
                    <a:tileRect/>
                  </a:gradFill>
                  <a:effectLst>
                    <a:outerShdw dist="50800" dir="2700000" algn="tl" rotWithShape="0">
                      <a:srgbClr val="235666"/>
                    </a:outerShdw>
                  </a:effectLst>
                  <a:latin typeface="字由芳华体" panose="00020600040101010101" pitchFamily="18" charset="-122"/>
                  <a:ea typeface="字由芳华体" panose="00020600040101010101" pitchFamily="18" charset="-122"/>
                </a:rPr>
                <a:t>年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F59F8416-8C40-43B4-A8BE-04EBA1D27653}"/>
              </a:ext>
            </a:extLst>
          </p:cNvPr>
          <p:cNvGrpSpPr/>
          <p:nvPr/>
        </p:nvGrpSpPr>
        <p:grpSpPr>
          <a:xfrm rot="17469980" flipH="1">
            <a:off x="943139" y="1858584"/>
            <a:ext cx="231779" cy="305325"/>
            <a:chOff x="10579836" y="2243116"/>
            <a:chExt cx="685993" cy="903665"/>
          </a:xfrm>
          <a:solidFill>
            <a:srgbClr val="FDFE88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00420969-4A00-453A-8DF6-BA8712F7F22B}"/>
                </a:ext>
              </a:extLst>
            </p:cNvPr>
            <p:cNvSpPr/>
            <p:nvPr/>
          </p:nvSpPr>
          <p:spPr>
            <a:xfrm>
              <a:off x="10743315" y="2782887"/>
              <a:ext cx="522514" cy="363894"/>
            </a:xfrm>
            <a:custGeom>
              <a:avLst/>
              <a:gdLst>
                <a:gd name="connsiteX0" fmla="*/ 0 w 522514"/>
                <a:gd name="connsiteY0" fmla="*/ 363894 h 363894"/>
                <a:gd name="connsiteX1" fmla="*/ 522514 w 522514"/>
                <a:gd name="connsiteY1" fmla="*/ 261257 h 363894"/>
                <a:gd name="connsiteX2" fmla="*/ 363894 w 522514"/>
                <a:gd name="connsiteY2" fmla="*/ 0 h 363894"/>
                <a:gd name="connsiteX3" fmla="*/ 0 w 522514"/>
                <a:gd name="connsiteY3" fmla="*/ 363894 h 36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514" h="363894">
                  <a:moveTo>
                    <a:pt x="0" y="363894"/>
                  </a:moveTo>
                  <a:lnTo>
                    <a:pt x="522514" y="261257"/>
                  </a:lnTo>
                  <a:lnTo>
                    <a:pt x="363894" y="0"/>
                  </a:lnTo>
                  <a:lnTo>
                    <a:pt x="0" y="363894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6A785F4D-8D76-49A6-A984-84E771D91D58}"/>
                </a:ext>
              </a:extLst>
            </p:cNvPr>
            <p:cNvSpPr/>
            <p:nvPr/>
          </p:nvSpPr>
          <p:spPr>
            <a:xfrm>
              <a:off x="10579836" y="2243116"/>
              <a:ext cx="478631" cy="702469"/>
            </a:xfrm>
            <a:custGeom>
              <a:avLst/>
              <a:gdLst>
                <a:gd name="connsiteX0" fmla="*/ 0 w 478631"/>
                <a:gd name="connsiteY0" fmla="*/ 14288 h 702469"/>
                <a:gd name="connsiteX1" fmla="*/ 19050 w 478631"/>
                <a:gd name="connsiteY1" fmla="*/ 702469 h 702469"/>
                <a:gd name="connsiteX2" fmla="*/ 478631 w 478631"/>
                <a:gd name="connsiteY2" fmla="*/ 0 h 702469"/>
                <a:gd name="connsiteX3" fmla="*/ 0 w 478631"/>
                <a:gd name="connsiteY3" fmla="*/ 14288 h 70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631" h="702469">
                  <a:moveTo>
                    <a:pt x="0" y="14288"/>
                  </a:moveTo>
                  <a:lnTo>
                    <a:pt x="19050" y="702469"/>
                  </a:lnTo>
                  <a:lnTo>
                    <a:pt x="478631" y="0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F58EBA81-1A64-41D6-8CD6-2F754EEC34CF}"/>
              </a:ext>
            </a:extLst>
          </p:cNvPr>
          <p:cNvGrpSpPr/>
          <p:nvPr/>
        </p:nvGrpSpPr>
        <p:grpSpPr>
          <a:xfrm rot="21118837" flipH="1">
            <a:off x="974798" y="231006"/>
            <a:ext cx="455189" cy="305325"/>
            <a:chOff x="9918612" y="2243116"/>
            <a:chExt cx="1347217" cy="903665"/>
          </a:xfrm>
          <a:solidFill>
            <a:srgbClr val="FDFE88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0A162811-8A8A-49D8-ACC4-2FE723B4F9D4}"/>
                </a:ext>
              </a:extLst>
            </p:cNvPr>
            <p:cNvSpPr/>
            <p:nvPr/>
          </p:nvSpPr>
          <p:spPr>
            <a:xfrm>
              <a:off x="10743315" y="2782887"/>
              <a:ext cx="522514" cy="363894"/>
            </a:xfrm>
            <a:custGeom>
              <a:avLst/>
              <a:gdLst>
                <a:gd name="connsiteX0" fmla="*/ 0 w 522514"/>
                <a:gd name="connsiteY0" fmla="*/ 363894 h 363894"/>
                <a:gd name="connsiteX1" fmla="*/ 522514 w 522514"/>
                <a:gd name="connsiteY1" fmla="*/ 261257 h 363894"/>
                <a:gd name="connsiteX2" fmla="*/ 363894 w 522514"/>
                <a:gd name="connsiteY2" fmla="*/ 0 h 363894"/>
                <a:gd name="connsiteX3" fmla="*/ 0 w 522514"/>
                <a:gd name="connsiteY3" fmla="*/ 363894 h 36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514" h="363894">
                  <a:moveTo>
                    <a:pt x="0" y="363894"/>
                  </a:moveTo>
                  <a:lnTo>
                    <a:pt x="522514" y="261257"/>
                  </a:lnTo>
                  <a:lnTo>
                    <a:pt x="363894" y="0"/>
                  </a:lnTo>
                  <a:lnTo>
                    <a:pt x="0" y="363894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ACB77C4C-7577-454C-86A2-869511FB4F07}"/>
                </a:ext>
              </a:extLst>
            </p:cNvPr>
            <p:cNvSpPr/>
            <p:nvPr/>
          </p:nvSpPr>
          <p:spPr>
            <a:xfrm>
              <a:off x="10579836" y="2243116"/>
              <a:ext cx="478631" cy="702469"/>
            </a:xfrm>
            <a:custGeom>
              <a:avLst/>
              <a:gdLst>
                <a:gd name="connsiteX0" fmla="*/ 0 w 478631"/>
                <a:gd name="connsiteY0" fmla="*/ 14288 h 702469"/>
                <a:gd name="connsiteX1" fmla="*/ 19050 w 478631"/>
                <a:gd name="connsiteY1" fmla="*/ 702469 h 702469"/>
                <a:gd name="connsiteX2" fmla="*/ 478631 w 478631"/>
                <a:gd name="connsiteY2" fmla="*/ 0 h 702469"/>
                <a:gd name="connsiteX3" fmla="*/ 0 w 478631"/>
                <a:gd name="connsiteY3" fmla="*/ 14288 h 70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631" h="702469">
                  <a:moveTo>
                    <a:pt x="0" y="14288"/>
                  </a:moveTo>
                  <a:lnTo>
                    <a:pt x="19050" y="702469"/>
                  </a:lnTo>
                  <a:lnTo>
                    <a:pt x="478631" y="0"/>
                  </a:lnTo>
                  <a:lnTo>
                    <a:pt x="0" y="14288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22FCB299-79D8-47A4-BB60-86A11CA16FF5}"/>
                </a:ext>
              </a:extLst>
            </p:cNvPr>
            <p:cNvSpPr/>
            <p:nvPr/>
          </p:nvSpPr>
          <p:spPr>
            <a:xfrm rot="15153473">
              <a:off x="9839302" y="2452049"/>
              <a:ext cx="522514" cy="363894"/>
            </a:xfrm>
            <a:custGeom>
              <a:avLst/>
              <a:gdLst>
                <a:gd name="connsiteX0" fmla="*/ 0 w 522514"/>
                <a:gd name="connsiteY0" fmla="*/ 363894 h 363894"/>
                <a:gd name="connsiteX1" fmla="*/ 522514 w 522514"/>
                <a:gd name="connsiteY1" fmla="*/ 261257 h 363894"/>
                <a:gd name="connsiteX2" fmla="*/ 363894 w 522514"/>
                <a:gd name="connsiteY2" fmla="*/ 0 h 363894"/>
                <a:gd name="connsiteX3" fmla="*/ 0 w 522514"/>
                <a:gd name="connsiteY3" fmla="*/ 363894 h 363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2514" h="363894">
                  <a:moveTo>
                    <a:pt x="0" y="363894"/>
                  </a:moveTo>
                  <a:lnTo>
                    <a:pt x="522514" y="261257"/>
                  </a:lnTo>
                  <a:lnTo>
                    <a:pt x="363894" y="0"/>
                  </a:lnTo>
                  <a:lnTo>
                    <a:pt x="0" y="363894"/>
                  </a:lnTo>
                  <a:close/>
                </a:path>
              </a:pathLst>
            </a:cu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E0A7FBE6-B001-4C6F-B4A3-B49311CDC7BA}"/>
              </a:ext>
            </a:extLst>
          </p:cNvPr>
          <p:cNvGrpSpPr/>
          <p:nvPr/>
        </p:nvGrpSpPr>
        <p:grpSpPr>
          <a:xfrm>
            <a:off x="5659388" y="1068631"/>
            <a:ext cx="436612" cy="381634"/>
            <a:chOff x="5975355" y="951188"/>
            <a:chExt cx="1234543" cy="1079089"/>
          </a:xfrm>
        </p:grpSpPr>
        <p:sp>
          <p:nvSpPr>
            <p:cNvPr id="31" name="星形: 四角 23">
              <a:extLst>
                <a:ext uri="{FF2B5EF4-FFF2-40B4-BE49-F238E27FC236}">
                  <a16:creationId xmlns:a16="http://schemas.microsoft.com/office/drawing/2014/main" xmlns="" id="{88E7D665-57E3-4655-AB86-626442E831B8}"/>
                </a:ext>
              </a:extLst>
            </p:cNvPr>
            <p:cNvSpPr/>
            <p:nvPr/>
          </p:nvSpPr>
          <p:spPr>
            <a:xfrm>
              <a:off x="5975355" y="1276107"/>
              <a:ext cx="754170" cy="754170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solidFill>
              <a:srgbClr val="FDFE8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星形: 四角 23">
              <a:extLst>
                <a:ext uri="{FF2B5EF4-FFF2-40B4-BE49-F238E27FC236}">
                  <a16:creationId xmlns:a16="http://schemas.microsoft.com/office/drawing/2014/main" xmlns="" id="{ED6E1F76-139C-4E8C-949E-FB2C0FCEF56B}"/>
                </a:ext>
              </a:extLst>
            </p:cNvPr>
            <p:cNvSpPr/>
            <p:nvPr/>
          </p:nvSpPr>
          <p:spPr>
            <a:xfrm>
              <a:off x="6739997" y="951188"/>
              <a:ext cx="469901" cy="469901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solidFill>
              <a:srgbClr val="FDFE8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5EEB485-4D86-4ADB-86AA-9E9824CCBCD4}"/>
              </a:ext>
            </a:extLst>
          </p:cNvPr>
          <p:cNvGrpSpPr/>
          <p:nvPr/>
        </p:nvGrpSpPr>
        <p:grpSpPr>
          <a:xfrm>
            <a:off x="579743" y="2174442"/>
            <a:ext cx="11053457" cy="4198140"/>
            <a:chOff x="900767" y="2337552"/>
            <a:chExt cx="10792326" cy="4035029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xmlns="" id="{B30D44BB-A2B6-44B5-891F-3DF598367472}"/>
                </a:ext>
              </a:extLst>
            </p:cNvPr>
            <p:cNvSpPr/>
            <p:nvPr/>
          </p:nvSpPr>
          <p:spPr>
            <a:xfrm>
              <a:off x="1193219" y="2858298"/>
              <a:ext cx="10207422" cy="3514283"/>
            </a:xfrm>
            <a:prstGeom prst="roundRect">
              <a:avLst>
                <a:gd name="adj" fmla="val 3950"/>
              </a:avLst>
            </a:prstGeom>
            <a:solidFill>
              <a:srgbClr val="DEECF4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38B6F8A2-398C-4966-9A8B-C28160B317D8}"/>
                </a:ext>
              </a:extLst>
            </p:cNvPr>
            <p:cNvSpPr/>
            <p:nvPr/>
          </p:nvSpPr>
          <p:spPr>
            <a:xfrm>
              <a:off x="1022283" y="2837449"/>
              <a:ext cx="10549294" cy="3408514"/>
            </a:xfrm>
            <a:prstGeom prst="roundRect">
              <a:avLst>
                <a:gd name="adj" fmla="val 3950"/>
              </a:avLst>
            </a:prstGeom>
            <a:solidFill>
              <a:srgbClr val="DEECF4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xmlns="" id="{B5137BCD-4F0D-4654-AB7A-55110C554BDB}"/>
                </a:ext>
              </a:extLst>
            </p:cNvPr>
            <p:cNvSpPr/>
            <p:nvPr/>
          </p:nvSpPr>
          <p:spPr>
            <a:xfrm>
              <a:off x="900767" y="2337552"/>
              <a:ext cx="10792326" cy="3774800"/>
            </a:xfrm>
            <a:prstGeom prst="roundRect">
              <a:avLst>
                <a:gd name="adj" fmla="val 3950"/>
              </a:avLst>
            </a:prstGeom>
            <a:solidFill>
              <a:schemeClr val="bg1"/>
            </a:solidFill>
            <a:ln>
              <a:noFill/>
            </a:ln>
            <a:effectLst>
              <a:outerShdw blurRad="342900" sx="102000" sy="102000" algn="ctr" rotWithShape="0">
                <a:prstClr val="black">
                  <a:alpha val="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28D04ACD-197A-4C6A-86C1-4B39BDF586EC}"/>
              </a:ext>
            </a:extLst>
          </p:cNvPr>
          <p:cNvGrpSpPr/>
          <p:nvPr/>
        </p:nvGrpSpPr>
        <p:grpSpPr>
          <a:xfrm>
            <a:off x="10596928" y="1427660"/>
            <a:ext cx="878131" cy="609696"/>
            <a:chOff x="4726937" y="951188"/>
            <a:chExt cx="2482961" cy="1723946"/>
          </a:xfrm>
        </p:grpSpPr>
        <p:sp>
          <p:nvSpPr>
            <p:cNvPr id="36" name="星形: 四角 23">
              <a:extLst>
                <a:ext uri="{FF2B5EF4-FFF2-40B4-BE49-F238E27FC236}">
                  <a16:creationId xmlns:a16="http://schemas.microsoft.com/office/drawing/2014/main" xmlns="" id="{70A80440-87C7-4DA1-B4BC-4E29BAE129BA}"/>
                </a:ext>
              </a:extLst>
            </p:cNvPr>
            <p:cNvSpPr/>
            <p:nvPr/>
          </p:nvSpPr>
          <p:spPr>
            <a:xfrm>
              <a:off x="5975355" y="1276107"/>
              <a:ext cx="754170" cy="754170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solidFill>
              <a:srgbClr val="FDFE8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星形: 四角 23">
              <a:extLst>
                <a:ext uri="{FF2B5EF4-FFF2-40B4-BE49-F238E27FC236}">
                  <a16:creationId xmlns:a16="http://schemas.microsoft.com/office/drawing/2014/main" xmlns="" id="{DF65659D-F124-4FF4-B812-C9ED577AA9DF}"/>
                </a:ext>
              </a:extLst>
            </p:cNvPr>
            <p:cNvSpPr/>
            <p:nvPr/>
          </p:nvSpPr>
          <p:spPr>
            <a:xfrm>
              <a:off x="6739997" y="951188"/>
              <a:ext cx="469901" cy="469901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solidFill>
              <a:srgbClr val="FDFE8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星形: 四角 23">
              <a:extLst>
                <a:ext uri="{FF2B5EF4-FFF2-40B4-BE49-F238E27FC236}">
                  <a16:creationId xmlns:a16="http://schemas.microsoft.com/office/drawing/2014/main" xmlns="" id="{8EBE490B-7DC3-4229-AB84-30ED87388690}"/>
                </a:ext>
              </a:extLst>
            </p:cNvPr>
            <p:cNvSpPr/>
            <p:nvPr/>
          </p:nvSpPr>
          <p:spPr>
            <a:xfrm>
              <a:off x="4726937" y="2205232"/>
              <a:ext cx="469902" cy="469902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solidFill>
              <a:srgbClr val="FDFE88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CF6A957C-AC3C-4361-9A2A-B092EEF3CAB7}"/>
              </a:ext>
            </a:extLst>
          </p:cNvPr>
          <p:cNvSpPr/>
          <p:nvPr/>
        </p:nvSpPr>
        <p:spPr>
          <a:xfrm>
            <a:off x="943389" y="3458256"/>
            <a:ext cx="6096000" cy="254646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A99D1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福布斯中国名人榜第八名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0A99D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智族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GQ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十年影响力人物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0A99D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届香港电影金像奖最佳男主角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0A99D1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届香港电影金像奖最佳新演员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0A99D1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爱奇艺尖叫之夜年度男歌手</a:t>
            </a:r>
            <a:b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2A058924-6121-49FD-91B3-1210D4721C54}"/>
              </a:ext>
            </a:extLst>
          </p:cNvPr>
          <p:cNvSpPr txBox="1"/>
          <p:nvPr/>
        </p:nvSpPr>
        <p:spPr>
          <a:xfrm>
            <a:off x="4056067" y="2532918"/>
            <a:ext cx="268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>
                <a:gradFill flip="none" rotWithShape="1">
                  <a:gsLst>
                    <a:gs pos="0">
                      <a:srgbClr val="65ADC6"/>
                    </a:gs>
                    <a:gs pos="86000">
                      <a:srgbClr val="0A99D1"/>
                    </a:gs>
                  </a:gsLst>
                  <a:lin ang="0" scaled="1"/>
                  <a:tileRect/>
                </a:gradFill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rPr>
              <a:t> </a:t>
            </a:r>
            <a:endParaRPr lang="zh-CN" altLang="en-US" sz="2800" dirty="0">
              <a:gradFill flip="none" rotWithShape="1">
                <a:gsLst>
                  <a:gs pos="0">
                    <a:srgbClr val="65ADC6"/>
                  </a:gs>
                  <a:gs pos="86000">
                    <a:srgbClr val="0A99D1"/>
                  </a:gs>
                </a:gsLst>
                <a:lin ang="0" scaled="1"/>
                <a:tileRect/>
              </a:gradFill>
              <a:effectLst/>
              <a:latin typeface="联盟起艺卢帅正锐黑体" panose="02000509000000000000" pitchFamily="49" charset="-122"/>
              <a:ea typeface="联盟起艺卢帅正锐黑体" panose="02000509000000000000" pitchFamily="49" charset="-122"/>
              <a:cs typeface="阿里巴巴普惠体 B" panose="00020600040101010101" pitchFamily="18" charset="-122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E5B0B1C4-D6D1-43A1-AFA0-926D07093DA5}"/>
              </a:ext>
            </a:extLst>
          </p:cNvPr>
          <p:cNvGrpSpPr/>
          <p:nvPr/>
        </p:nvGrpSpPr>
        <p:grpSpPr>
          <a:xfrm>
            <a:off x="846043" y="2681088"/>
            <a:ext cx="3290932" cy="642054"/>
            <a:chOff x="846043" y="2427088"/>
            <a:chExt cx="3290932" cy="642054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7AF72E57-EC71-4775-B27C-2E2752414D7E}"/>
                </a:ext>
              </a:extLst>
            </p:cNvPr>
            <p:cNvSpPr txBox="1"/>
            <p:nvPr/>
          </p:nvSpPr>
          <p:spPr>
            <a:xfrm>
              <a:off x="3046079" y="2792143"/>
              <a:ext cx="10908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i="1" dirty="0">
                  <a:solidFill>
                    <a:srgbClr val="65ADC6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最受欢迎男星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886B910D-B23C-45E4-A40E-37BF44D3A5BF}"/>
                </a:ext>
              </a:extLst>
            </p:cNvPr>
            <p:cNvSpPr/>
            <p:nvPr/>
          </p:nvSpPr>
          <p:spPr>
            <a:xfrm>
              <a:off x="846043" y="2427088"/>
              <a:ext cx="482770" cy="482770"/>
            </a:xfrm>
            <a:prstGeom prst="ellipse">
              <a:avLst/>
            </a:prstGeom>
            <a:solidFill>
              <a:srgbClr val="F9FF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DAA0C900-9240-408E-A1A5-5FBDAA7DBF50}"/>
                </a:ext>
              </a:extLst>
            </p:cNvPr>
            <p:cNvSpPr txBox="1"/>
            <p:nvPr/>
          </p:nvSpPr>
          <p:spPr>
            <a:xfrm>
              <a:off x="900117" y="2532918"/>
              <a:ext cx="6424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A99D1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易</a:t>
              </a:r>
              <a:endParaRPr lang="zh-CN" altLang="en-US" sz="2800" dirty="0">
                <a:solidFill>
                  <a:srgbClr val="0A99D1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22A6EBDB-6463-41ED-ADB2-D692D6F17F7B}"/>
                </a:ext>
              </a:extLst>
            </p:cNvPr>
            <p:cNvSpPr txBox="1"/>
            <p:nvPr/>
          </p:nvSpPr>
          <p:spPr>
            <a:xfrm>
              <a:off x="1393313" y="2532918"/>
              <a:ext cx="9460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A99D1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烊</a:t>
              </a:r>
              <a:endParaRPr lang="zh-CN" altLang="en-US" sz="2800" dirty="0">
                <a:solidFill>
                  <a:srgbClr val="0A99D1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xmlns="" id="{96F0B947-3DFD-4D9D-8309-9ABBE2E3FA67}"/>
                </a:ext>
              </a:extLst>
            </p:cNvPr>
            <p:cNvSpPr txBox="1"/>
            <p:nvPr/>
          </p:nvSpPr>
          <p:spPr>
            <a:xfrm>
              <a:off x="1866996" y="2542450"/>
              <a:ext cx="9460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A99D1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千</a:t>
              </a:r>
              <a:endParaRPr lang="zh-CN" altLang="en-US" sz="2800" dirty="0">
                <a:solidFill>
                  <a:srgbClr val="0A99D1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FCB2D190-4C17-4B60-A29F-EA0949BE6B92}"/>
                </a:ext>
              </a:extLst>
            </p:cNvPr>
            <p:cNvSpPr txBox="1"/>
            <p:nvPr/>
          </p:nvSpPr>
          <p:spPr>
            <a:xfrm>
              <a:off x="2344500" y="2542450"/>
              <a:ext cx="6328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A99D1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玺</a:t>
              </a:r>
              <a:endParaRPr lang="zh-CN" altLang="en-US" sz="2800" dirty="0">
                <a:solidFill>
                  <a:srgbClr val="0A99D1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5422EB43-FC17-4F79-8C56-3C6D19923C4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0284" y="2745114"/>
              <a:ext cx="91946" cy="248970"/>
            </a:xfrm>
            <a:prstGeom prst="line">
              <a:avLst/>
            </a:prstGeom>
            <a:ln>
              <a:solidFill>
                <a:srgbClr val="0A99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E8AF68CB-7F1B-4CF8-A042-448F7BA6FBA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34"/>
          <a:stretch/>
        </p:blipFill>
        <p:spPr>
          <a:xfrm>
            <a:off x="6737516" y="424417"/>
            <a:ext cx="5198750" cy="5677417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C0B5A5B4-B1F5-4723-A185-3314AA86F6B1}"/>
              </a:ext>
            </a:extLst>
          </p:cNvPr>
          <p:cNvGrpSpPr/>
          <p:nvPr/>
        </p:nvGrpSpPr>
        <p:grpSpPr>
          <a:xfrm>
            <a:off x="6106292" y="3350909"/>
            <a:ext cx="878131" cy="609696"/>
            <a:chOff x="4726937" y="951188"/>
            <a:chExt cx="2482961" cy="1723946"/>
          </a:xfrm>
          <a:solidFill>
            <a:srgbClr val="97D4EC"/>
          </a:solidFill>
        </p:grpSpPr>
        <p:sp>
          <p:nvSpPr>
            <p:cNvPr id="59" name="星形: 四角 23">
              <a:extLst>
                <a:ext uri="{FF2B5EF4-FFF2-40B4-BE49-F238E27FC236}">
                  <a16:creationId xmlns:a16="http://schemas.microsoft.com/office/drawing/2014/main" xmlns="" id="{B661C1E8-C11D-4294-BDF7-965267D101D9}"/>
                </a:ext>
              </a:extLst>
            </p:cNvPr>
            <p:cNvSpPr/>
            <p:nvPr/>
          </p:nvSpPr>
          <p:spPr>
            <a:xfrm>
              <a:off x="5975355" y="1276107"/>
              <a:ext cx="754170" cy="754170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星形: 四角 23">
              <a:extLst>
                <a:ext uri="{FF2B5EF4-FFF2-40B4-BE49-F238E27FC236}">
                  <a16:creationId xmlns:a16="http://schemas.microsoft.com/office/drawing/2014/main" xmlns="" id="{65BD2FEA-F425-454C-8FD9-941147FF6D27}"/>
                </a:ext>
              </a:extLst>
            </p:cNvPr>
            <p:cNvSpPr/>
            <p:nvPr/>
          </p:nvSpPr>
          <p:spPr>
            <a:xfrm>
              <a:off x="6739997" y="951188"/>
              <a:ext cx="469901" cy="469901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星形: 四角 23">
              <a:extLst>
                <a:ext uri="{FF2B5EF4-FFF2-40B4-BE49-F238E27FC236}">
                  <a16:creationId xmlns:a16="http://schemas.microsoft.com/office/drawing/2014/main" xmlns="" id="{840E018C-946A-49E2-BAB7-B35DAE48DDBF}"/>
                </a:ext>
              </a:extLst>
            </p:cNvPr>
            <p:cNvSpPr/>
            <p:nvPr/>
          </p:nvSpPr>
          <p:spPr>
            <a:xfrm>
              <a:off x="4726937" y="2205232"/>
              <a:ext cx="469902" cy="469902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831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E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xmlns="" id="{5D108E9A-A03E-4E11-A015-A528A770A5EB}"/>
              </a:ext>
            </a:extLst>
          </p:cNvPr>
          <p:cNvSpPr/>
          <p:nvPr/>
        </p:nvSpPr>
        <p:spPr>
          <a:xfrm>
            <a:off x="361949" y="533400"/>
            <a:ext cx="11468101" cy="5867401"/>
          </a:xfrm>
          <a:custGeom>
            <a:avLst/>
            <a:gdLst/>
            <a:ahLst/>
            <a:cxnLst/>
            <a:rect l="0" t="0" r="0" b="0"/>
            <a:pathLst>
              <a:path w="11468101" h="5867401">
                <a:moveTo>
                  <a:pt x="1028700" y="0"/>
                </a:moveTo>
                <a:lnTo>
                  <a:pt x="1028700" y="723900"/>
                </a:lnTo>
                <a:lnTo>
                  <a:pt x="0" y="723900"/>
                </a:lnTo>
                <a:lnTo>
                  <a:pt x="0" y="5867400"/>
                </a:lnTo>
                <a:lnTo>
                  <a:pt x="10439400" y="5867400"/>
                </a:lnTo>
                <a:lnTo>
                  <a:pt x="10439400" y="5143500"/>
                </a:lnTo>
                <a:lnTo>
                  <a:pt x="11468100" y="5143500"/>
                </a:lnTo>
                <a:lnTo>
                  <a:pt x="11468100" y="0"/>
                </a:lnTo>
                <a:close/>
              </a:path>
            </a:pathLst>
          </a:custGeom>
          <a:solidFill>
            <a:srgbClr val="B5D0FD"/>
          </a:solidFill>
          <a:ln w="69850">
            <a:solidFill>
              <a:srgbClr val="9FB1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1DD5960-66FA-481F-B7A3-4A3B92A68BD9}"/>
              </a:ext>
            </a:extLst>
          </p:cNvPr>
          <p:cNvSpPr/>
          <p:nvPr/>
        </p:nvSpPr>
        <p:spPr>
          <a:xfrm>
            <a:off x="753666" y="841888"/>
            <a:ext cx="10668040" cy="5163164"/>
          </a:xfrm>
          <a:prstGeom prst="rect">
            <a:avLst/>
          </a:prstGeom>
          <a:solidFill>
            <a:srgbClr val="F9F9F9"/>
          </a:solidFill>
          <a:ln w="698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452BE28D-834D-46A2-B19B-4F752666B4AD}"/>
              </a:ext>
            </a:extLst>
          </p:cNvPr>
          <p:cNvSpPr/>
          <p:nvPr/>
        </p:nvSpPr>
        <p:spPr>
          <a:xfrm>
            <a:off x="10968433" y="5844661"/>
            <a:ext cx="863601" cy="571501"/>
          </a:xfrm>
          <a:custGeom>
            <a:avLst/>
            <a:gdLst/>
            <a:ahLst/>
            <a:cxnLst/>
            <a:rect l="0" t="0" r="0" b="0"/>
            <a:pathLst>
              <a:path w="863601" h="571501">
                <a:moveTo>
                  <a:pt x="609600" y="0"/>
                </a:moveTo>
                <a:lnTo>
                  <a:pt x="609600" y="317500"/>
                </a:lnTo>
                <a:lnTo>
                  <a:pt x="0" y="317500"/>
                </a:lnTo>
                <a:lnTo>
                  <a:pt x="0" y="571500"/>
                </a:lnTo>
                <a:lnTo>
                  <a:pt x="863600" y="571500"/>
                </a:lnTo>
                <a:lnTo>
                  <a:pt x="863600" y="0"/>
                </a:lnTo>
                <a:close/>
              </a:path>
            </a:pathLst>
          </a:custGeom>
          <a:solidFill>
            <a:srgbClr val="C1E2F8"/>
          </a:solidFill>
          <a:ln w="69850">
            <a:solidFill>
              <a:srgbClr val="9FB1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12F41CED-0DE5-40FA-B507-4672E80D2B08}"/>
              </a:ext>
            </a:extLst>
          </p:cNvPr>
          <p:cNvSpPr/>
          <p:nvPr/>
        </p:nvSpPr>
        <p:spPr>
          <a:xfrm flipH="1" flipV="1">
            <a:off x="259952" y="524796"/>
            <a:ext cx="863601" cy="571501"/>
          </a:xfrm>
          <a:custGeom>
            <a:avLst/>
            <a:gdLst/>
            <a:ahLst/>
            <a:cxnLst/>
            <a:rect l="0" t="0" r="0" b="0"/>
            <a:pathLst>
              <a:path w="863601" h="571501">
                <a:moveTo>
                  <a:pt x="609600" y="0"/>
                </a:moveTo>
                <a:lnTo>
                  <a:pt x="609600" y="317500"/>
                </a:lnTo>
                <a:lnTo>
                  <a:pt x="0" y="317500"/>
                </a:lnTo>
                <a:lnTo>
                  <a:pt x="0" y="571500"/>
                </a:lnTo>
                <a:lnTo>
                  <a:pt x="863600" y="571500"/>
                </a:lnTo>
                <a:lnTo>
                  <a:pt x="863600" y="0"/>
                </a:lnTo>
                <a:close/>
              </a:path>
            </a:pathLst>
          </a:custGeom>
          <a:solidFill>
            <a:srgbClr val="C1E2F8"/>
          </a:solidFill>
          <a:ln w="69850">
            <a:solidFill>
              <a:srgbClr val="9FB1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3DBD366-DA39-4B2E-86CB-50EA2B7CFF0F}"/>
              </a:ext>
            </a:extLst>
          </p:cNvPr>
          <p:cNvGrpSpPr/>
          <p:nvPr/>
        </p:nvGrpSpPr>
        <p:grpSpPr>
          <a:xfrm>
            <a:off x="953581" y="1394680"/>
            <a:ext cx="3228170" cy="645984"/>
            <a:chOff x="1405737" y="1582389"/>
            <a:chExt cx="2351545" cy="470564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xmlns="" id="{1C812B1F-5852-4952-A70A-56F8FE03843C}"/>
                </a:ext>
              </a:extLst>
            </p:cNvPr>
            <p:cNvSpPr/>
            <p:nvPr/>
          </p:nvSpPr>
          <p:spPr>
            <a:xfrm>
              <a:off x="1567367" y="1623096"/>
              <a:ext cx="2189915" cy="4186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rgbClr val="4C6D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星形: 五角 3">
              <a:extLst>
                <a:ext uri="{FF2B5EF4-FFF2-40B4-BE49-F238E27FC236}">
                  <a16:creationId xmlns:a16="http://schemas.microsoft.com/office/drawing/2014/main" xmlns="" id="{AA629008-BB65-4D86-8B1E-1A5322324738}"/>
                </a:ext>
              </a:extLst>
            </p:cNvPr>
            <p:cNvSpPr/>
            <p:nvPr/>
          </p:nvSpPr>
          <p:spPr>
            <a:xfrm>
              <a:off x="1405737" y="1582389"/>
              <a:ext cx="473863" cy="470564"/>
            </a:xfrm>
            <a:custGeom>
              <a:avLst/>
              <a:gdLst>
                <a:gd name="connsiteX0" fmla="*/ 137229 w 1001138"/>
                <a:gd name="connsiteY0" fmla="*/ 240306 h 994168"/>
                <a:gd name="connsiteX1" fmla="*/ 203338 w 1001138"/>
                <a:gd name="connsiteY1" fmla="*/ 224093 h 994168"/>
                <a:gd name="connsiteX2" fmla="*/ 316549 w 1001138"/>
                <a:gd name="connsiteY2" fmla="*/ 138925 h 994168"/>
                <a:gd name="connsiteX3" fmla="*/ 344485 w 1001138"/>
                <a:gd name="connsiteY3" fmla="*/ 90288 h 994168"/>
                <a:gd name="connsiteX4" fmla="*/ 656655 w 1001138"/>
                <a:gd name="connsiteY4" fmla="*/ 90288 h 994168"/>
                <a:gd name="connsiteX5" fmla="*/ 684592 w 1001138"/>
                <a:gd name="connsiteY5" fmla="*/ 138925 h 994168"/>
                <a:gd name="connsiteX6" fmla="*/ 797802 w 1001138"/>
                <a:gd name="connsiteY6" fmla="*/ 224093 h 994168"/>
                <a:gd name="connsiteX7" fmla="*/ 863912 w 1001138"/>
                <a:gd name="connsiteY7" fmla="*/ 240306 h 994168"/>
                <a:gd name="connsiteX8" fmla="*/ 960022 w 1001138"/>
                <a:gd name="connsiteY8" fmla="*/ 529508 h 994168"/>
                <a:gd name="connsiteX9" fmla="*/ 906733 w 1001138"/>
                <a:gd name="connsiteY9" fmla="*/ 594259 h 994168"/>
                <a:gd name="connsiteX10" fmla="*/ 866305 w 1001138"/>
                <a:gd name="connsiteY10" fmla="*/ 723182 h 994168"/>
                <a:gd name="connsiteX11" fmla="*/ 872479 w 1001138"/>
                <a:gd name="connsiteY11" fmla="*/ 799362 h 994168"/>
                <a:gd name="connsiteX12" fmla="*/ 620089 w 1001138"/>
                <a:gd name="connsiteY12" fmla="*/ 978445 h 994168"/>
                <a:gd name="connsiteX13" fmla="*/ 573549 w 1001138"/>
                <a:gd name="connsiteY13" fmla="*/ 957803 h 994168"/>
                <a:gd name="connsiteX14" fmla="*/ 427592 w 1001138"/>
                <a:gd name="connsiteY14" fmla="*/ 957803 h 994168"/>
                <a:gd name="connsiteX15" fmla="*/ 381051 w 1001138"/>
                <a:gd name="connsiteY15" fmla="*/ 978445 h 994168"/>
                <a:gd name="connsiteX16" fmla="*/ 128661 w 1001138"/>
                <a:gd name="connsiteY16" fmla="*/ 799362 h 994168"/>
                <a:gd name="connsiteX17" fmla="*/ 134834 w 1001138"/>
                <a:gd name="connsiteY17" fmla="*/ 723182 h 994168"/>
                <a:gd name="connsiteX18" fmla="*/ 94407 w 1001138"/>
                <a:gd name="connsiteY18" fmla="*/ 594259 h 994168"/>
                <a:gd name="connsiteX19" fmla="*/ 41118 w 1001138"/>
                <a:gd name="connsiteY19" fmla="*/ 529508 h 994168"/>
                <a:gd name="connsiteX20" fmla="*/ 137229 w 1001138"/>
                <a:gd name="connsiteY20" fmla="*/ 240306 h 99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01138" h="994168">
                  <a:moveTo>
                    <a:pt x="137229" y="240306"/>
                  </a:moveTo>
                  <a:lnTo>
                    <a:pt x="203338" y="224093"/>
                  </a:lnTo>
                  <a:cubicBezTo>
                    <a:pt x="251157" y="212365"/>
                    <a:pt x="292026" y="181620"/>
                    <a:pt x="316549" y="138925"/>
                  </a:cubicBezTo>
                  <a:lnTo>
                    <a:pt x="344485" y="90288"/>
                  </a:lnTo>
                  <a:cubicBezTo>
                    <a:pt x="413631" y="-30096"/>
                    <a:pt x="587510" y="-30096"/>
                    <a:pt x="656655" y="90288"/>
                  </a:cubicBezTo>
                  <a:lnTo>
                    <a:pt x="684592" y="138925"/>
                  </a:lnTo>
                  <a:cubicBezTo>
                    <a:pt x="709114" y="181620"/>
                    <a:pt x="749984" y="212365"/>
                    <a:pt x="797802" y="224093"/>
                  </a:cubicBezTo>
                  <a:lnTo>
                    <a:pt x="863912" y="240306"/>
                  </a:lnTo>
                  <a:cubicBezTo>
                    <a:pt x="992629" y="271874"/>
                    <a:pt x="1044240" y="427175"/>
                    <a:pt x="960022" y="529508"/>
                  </a:cubicBezTo>
                  <a:lnTo>
                    <a:pt x="906733" y="594259"/>
                  </a:lnTo>
                  <a:cubicBezTo>
                    <a:pt x="877045" y="630333"/>
                    <a:pt x="862532" y="676616"/>
                    <a:pt x="866305" y="723182"/>
                  </a:cubicBezTo>
                  <a:lnTo>
                    <a:pt x="872479" y="799362"/>
                  </a:lnTo>
                  <a:cubicBezTo>
                    <a:pt x="883513" y="935508"/>
                    <a:pt x="744951" y="1033824"/>
                    <a:pt x="620089" y="978445"/>
                  </a:cubicBezTo>
                  <a:lnTo>
                    <a:pt x="573549" y="957803"/>
                  </a:lnTo>
                  <a:cubicBezTo>
                    <a:pt x="527062" y="937184"/>
                    <a:pt x="474079" y="937184"/>
                    <a:pt x="427592" y="957803"/>
                  </a:cubicBezTo>
                  <a:lnTo>
                    <a:pt x="381051" y="978445"/>
                  </a:lnTo>
                  <a:cubicBezTo>
                    <a:pt x="256189" y="1033824"/>
                    <a:pt x="117627" y="935508"/>
                    <a:pt x="128661" y="799362"/>
                  </a:cubicBezTo>
                  <a:lnTo>
                    <a:pt x="134834" y="723182"/>
                  </a:lnTo>
                  <a:cubicBezTo>
                    <a:pt x="138609" y="676616"/>
                    <a:pt x="124095" y="630333"/>
                    <a:pt x="94407" y="594259"/>
                  </a:cubicBezTo>
                  <a:lnTo>
                    <a:pt x="41118" y="529508"/>
                  </a:lnTo>
                  <a:cubicBezTo>
                    <a:pt x="-43101" y="427175"/>
                    <a:pt x="8511" y="271874"/>
                    <a:pt x="137229" y="240306"/>
                  </a:cubicBezTo>
                </a:path>
              </a:pathLst>
            </a:custGeom>
            <a:solidFill>
              <a:srgbClr val="FFF6AE"/>
            </a:solidFill>
            <a:ln w="38100">
              <a:solidFill>
                <a:srgbClr val="4C6D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D54C75DE-75C2-4B50-92F4-9052452B0BD7}"/>
              </a:ext>
            </a:extLst>
          </p:cNvPr>
          <p:cNvSpPr txBox="1"/>
          <p:nvPr/>
        </p:nvSpPr>
        <p:spPr>
          <a:xfrm>
            <a:off x="1604094" y="1481462"/>
            <a:ext cx="241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4C6DFE"/>
                </a:solidFill>
                <a:latin typeface="Muyao-Softbrush" panose="02010600010101010101" pitchFamily="2" charset="-122"/>
                <a:ea typeface="Muyao-Softbrush" panose="02010600010101010101" pitchFamily="2" charset="-122"/>
                <a:cs typeface="阿里巴巴普惠体 B" panose="00020600040101010101" pitchFamily="18" charset="-122"/>
              </a:rPr>
              <a:t>最受欢迎男星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2D02BC84-3326-436E-B8B9-DBA6DC3B5BED}"/>
              </a:ext>
            </a:extLst>
          </p:cNvPr>
          <p:cNvSpPr/>
          <p:nvPr/>
        </p:nvSpPr>
        <p:spPr>
          <a:xfrm>
            <a:off x="1644059" y="3353237"/>
            <a:ext cx="6096000" cy="254646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9FB1F7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福布斯中国名人榜第八名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9FB1F7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智族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GQ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十年影响力人物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9FB1F7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届香港电影金像奖最佳男主角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9FB1F7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届香港电影金像奖最佳新演员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150000"/>
              </a:lnSpc>
              <a:buClr>
                <a:srgbClr val="9FB1F7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爱奇艺尖叫之夜年度男歌手</a:t>
            </a:r>
            <a:b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7246757-0382-4BD3-8E44-68757F91C7DB}"/>
              </a:ext>
            </a:extLst>
          </p:cNvPr>
          <p:cNvSpPr txBox="1"/>
          <p:nvPr/>
        </p:nvSpPr>
        <p:spPr>
          <a:xfrm>
            <a:off x="4837645" y="2426791"/>
            <a:ext cx="268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>
                <a:gradFill flip="none" rotWithShape="1">
                  <a:gsLst>
                    <a:gs pos="0">
                      <a:srgbClr val="65ADC6"/>
                    </a:gs>
                    <a:gs pos="86000">
                      <a:srgbClr val="0A99D1"/>
                    </a:gs>
                  </a:gsLst>
                  <a:lin ang="0" scaled="1"/>
                  <a:tileRect/>
                </a:gradFill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rPr>
              <a:t> </a:t>
            </a:r>
            <a:endParaRPr lang="zh-CN" altLang="en-US" sz="2800" dirty="0">
              <a:gradFill flip="none" rotWithShape="1">
                <a:gsLst>
                  <a:gs pos="0">
                    <a:srgbClr val="65ADC6"/>
                  </a:gs>
                  <a:gs pos="86000">
                    <a:srgbClr val="0A99D1"/>
                  </a:gs>
                </a:gsLst>
                <a:lin ang="0" scaled="1"/>
                <a:tileRect/>
              </a:gradFill>
              <a:effectLst/>
              <a:latin typeface="联盟起艺卢帅正锐黑体" panose="02000509000000000000" pitchFamily="49" charset="-122"/>
              <a:ea typeface="联盟起艺卢帅正锐黑体" panose="02000509000000000000" pitchFamily="49" charset="-122"/>
              <a:cs typeface="阿里巴巴普惠体 B" panose="00020600040101010101" pitchFamily="18" charset="-122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C743692-E9C6-4B5E-AF60-C3EABFD02C7A}"/>
              </a:ext>
            </a:extLst>
          </p:cNvPr>
          <p:cNvGrpSpPr/>
          <p:nvPr/>
        </p:nvGrpSpPr>
        <p:grpSpPr>
          <a:xfrm>
            <a:off x="1600787" y="2681899"/>
            <a:ext cx="3236858" cy="536224"/>
            <a:chOff x="900117" y="2532918"/>
            <a:chExt cx="3236858" cy="53622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DCB6E365-7B10-4CBB-9227-33CDD9934E6F}"/>
                </a:ext>
              </a:extLst>
            </p:cNvPr>
            <p:cNvSpPr txBox="1"/>
            <p:nvPr/>
          </p:nvSpPr>
          <p:spPr>
            <a:xfrm>
              <a:off x="3046079" y="2792143"/>
              <a:ext cx="10908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i="1" dirty="0">
                  <a:solidFill>
                    <a:srgbClr val="4C6DFE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最受欢迎男星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EF98BE0E-0DD7-47F8-8D22-EC9410C9DF7F}"/>
                </a:ext>
              </a:extLst>
            </p:cNvPr>
            <p:cNvSpPr txBox="1"/>
            <p:nvPr/>
          </p:nvSpPr>
          <p:spPr>
            <a:xfrm>
              <a:off x="900117" y="2532918"/>
              <a:ext cx="6424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4C6DFE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易</a:t>
              </a:r>
              <a:endParaRPr lang="zh-CN" altLang="en-US" sz="2800" dirty="0">
                <a:solidFill>
                  <a:srgbClr val="4C6DFE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5A0523E3-4B89-4742-A98C-BF0FA49C34F6}"/>
                </a:ext>
              </a:extLst>
            </p:cNvPr>
            <p:cNvSpPr txBox="1"/>
            <p:nvPr/>
          </p:nvSpPr>
          <p:spPr>
            <a:xfrm>
              <a:off x="1393313" y="2532918"/>
              <a:ext cx="9460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4C6DFE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烊</a:t>
              </a:r>
              <a:endParaRPr lang="zh-CN" altLang="en-US" sz="2800" dirty="0">
                <a:solidFill>
                  <a:srgbClr val="4C6DFE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0F63E29E-13A6-4ECD-B3D9-11C8F4129172}"/>
                </a:ext>
              </a:extLst>
            </p:cNvPr>
            <p:cNvSpPr txBox="1"/>
            <p:nvPr/>
          </p:nvSpPr>
          <p:spPr>
            <a:xfrm>
              <a:off x="1866996" y="2542450"/>
              <a:ext cx="9460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4C6DFE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千</a:t>
              </a:r>
              <a:endParaRPr lang="zh-CN" altLang="en-US" sz="2800" dirty="0">
                <a:solidFill>
                  <a:srgbClr val="4C6DFE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80EEBC02-9BEA-47C1-86A4-C2ECDB21A4ED}"/>
                </a:ext>
              </a:extLst>
            </p:cNvPr>
            <p:cNvSpPr txBox="1"/>
            <p:nvPr/>
          </p:nvSpPr>
          <p:spPr>
            <a:xfrm>
              <a:off x="2344500" y="2542450"/>
              <a:ext cx="6328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4C6DFE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玺</a:t>
              </a:r>
              <a:endParaRPr lang="zh-CN" altLang="en-US" sz="2800" dirty="0">
                <a:solidFill>
                  <a:srgbClr val="4C6DFE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18E77C36-9F5B-4FCD-8088-2E9D8792E1A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0284" y="2745114"/>
              <a:ext cx="91946" cy="248970"/>
            </a:xfrm>
            <a:prstGeom prst="line">
              <a:avLst/>
            </a:prstGeom>
            <a:ln>
              <a:solidFill>
                <a:srgbClr val="0A99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95F2D3C2-7FD0-4703-93C4-9DB6BA18F2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611" b="20911"/>
          <a:stretch/>
        </p:blipFill>
        <p:spPr>
          <a:xfrm>
            <a:off x="7022597" y="263193"/>
            <a:ext cx="3232493" cy="5769513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A6FCCAC1-E1A9-4027-9615-8CB3245793CB}"/>
              </a:ext>
            </a:extLst>
          </p:cNvPr>
          <p:cNvGrpSpPr/>
          <p:nvPr/>
        </p:nvGrpSpPr>
        <p:grpSpPr>
          <a:xfrm>
            <a:off x="8673470" y="1817095"/>
            <a:ext cx="878131" cy="609696"/>
            <a:chOff x="4726937" y="951188"/>
            <a:chExt cx="2482961" cy="1723946"/>
          </a:xfrm>
          <a:solidFill>
            <a:srgbClr val="9FB1F7"/>
          </a:solidFill>
        </p:grpSpPr>
        <p:sp>
          <p:nvSpPr>
            <p:cNvPr id="59" name="星形: 四角 23">
              <a:extLst>
                <a:ext uri="{FF2B5EF4-FFF2-40B4-BE49-F238E27FC236}">
                  <a16:creationId xmlns:a16="http://schemas.microsoft.com/office/drawing/2014/main" xmlns="" id="{6CF4112E-1B1D-43CE-9C09-2C94C4802A9F}"/>
                </a:ext>
              </a:extLst>
            </p:cNvPr>
            <p:cNvSpPr/>
            <p:nvPr/>
          </p:nvSpPr>
          <p:spPr>
            <a:xfrm>
              <a:off x="5975355" y="1276107"/>
              <a:ext cx="754170" cy="754170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0" name="星形: 四角 23">
              <a:extLst>
                <a:ext uri="{FF2B5EF4-FFF2-40B4-BE49-F238E27FC236}">
                  <a16:creationId xmlns:a16="http://schemas.microsoft.com/office/drawing/2014/main" xmlns="" id="{3F3145B6-5B21-4E69-9875-342C9E5A3A66}"/>
                </a:ext>
              </a:extLst>
            </p:cNvPr>
            <p:cNvSpPr/>
            <p:nvPr/>
          </p:nvSpPr>
          <p:spPr>
            <a:xfrm>
              <a:off x="6739997" y="951188"/>
              <a:ext cx="469901" cy="469901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星形: 四角 23">
              <a:extLst>
                <a:ext uri="{FF2B5EF4-FFF2-40B4-BE49-F238E27FC236}">
                  <a16:creationId xmlns:a16="http://schemas.microsoft.com/office/drawing/2014/main" xmlns="" id="{DCD58575-9F6C-4013-9889-A7DEC8782B90}"/>
                </a:ext>
              </a:extLst>
            </p:cNvPr>
            <p:cNvSpPr/>
            <p:nvPr/>
          </p:nvSpPr>
          <p:spPr>
            <a:xfrm>
              <a:off x="4726937" y="2205232"/>
              <a:ext cx="469902" cy="469902"/>
            </a:xfrm>
            <a:custGeom>
              <a:avLst/>
              <a:gdLst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68217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64343 w 1364343"/>
                <a:gd name="connsiteY3" fmla="*/ 50000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  <a:gd name="connsiteX0" fmla="*/ 0 w 1364343"/>
                <a:gd name="connsiteY0" fmla="*/ 682172 h 1364343"/>
                <a:gd name="connsiteX1" fmla="*/ 500000 w 1364343"/>
                <a:gd name="connsiteY1" fmla="*/ 500000 h 1364343"/>
                <a:gd name="connsiteX2" fmla="*/ 682172 w 1364343"/>
                <a:gd name="connsiteY2" fmla="*/ 0 h 1364343"/>
                <a:gd name="connsiteX3" fmla="*/ 871963 w 1364343"/>
                <a:gd name="connsiteY3" fmla="*/ 560960 h 1364343"/>
                <a:gd name="connsiteX4" fmla="*/ 1364343 w 1364343"/>
                <a:gd name="connsiteY4" fmla="*/ 682172 h 1364343"/>
                <a:gd name="connsiteX5" fmla="*/ 864343 w 1364343"/>
                <a:gd name="connsiteY5" fmla="*/ 864343 h 1364343"/>
                <a:gd name="connsiteX6" fmla="*/ 743132 w 1364343"/>
                <a:gd name="connsiteY6" fmla="*/ 1364343 h 1364343"/>
                <a:gd name="connsiteX7" fmla="*/ 500000 w 1364343"/>
                <a:gd name="connsiteY7" fmla="*/ 864343 h 1364343"/>
                <a:gd name="connsiteX8" fmla="*/ 0 w 1364343"/>
                <a:gd name="connsiteY8" fmla="*/ 682172 h 1364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64343" h="1364343">
                  <a:moveTo>
                    <a:pt x="0" y="682172"/>
                  </a:moveTo>
                  <a:lnTo>
                    <a:pt x="500000" y="500000"/>
                  </a:lnTo>
                  <a:lnTo>
                    <a:pt x="682172" y="0"/>
                  </a:lnTo>
                  <a:lnTo>
                    <a:pt x="871963" y="560960"/>
                  </a:lnTo>
                  <a:lnTo>
                    <a:pt x="1364343" y="682172"/>
                  </a:lnTo>
                  <a:lnTo>
                    <a:pt x="864343" y="864343"/>
                  </a:lnTo>
                  <a:lnTo>
                    <a:pt x="743132" y="1364343"/>
                  </a:lnTo>
                  <a:lnTo>
                    <a:pt x="500000" y="864343"/>
                  </a:lnTo>
                  <a:lnTo>
                    <a:pt x="0" y="682172"/>
                  </a:lnTo>
                  <a:close/>
                </a:path>
              </a:pathLst>
            </a:cu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iconfont-10026-4294056">
            <a:extLst>
              <a:ext uri="{FF2B5EF4-FFF2-40B4-BE49-F238E27FC236}">
                <a16:creationId xmlns:a16="http://schemas.microsoft.com/office/drawing/2014/main" xmlns="" id="{EDD09AD1-7BE1-433C-B39E-0BE241B37BA3}"/>
              </a:ext>
            </a:extLst>
          </p:cNvPr>
          <p:cNvSpPr>
            <a:spLocks noChangeAspect="1"/>
          </p:cNvSpPr>
          <p:nvPr/>
        </p:nvSpPr>
        <p:spPr bwMode="auto">
          <a:xfrm>
            <a:off x="10678975" y="1463065"/>
            <a:ext cx="844728" cy="571502"/>
          </a:xfrm>
          <a:custGeom>
            <a:avLst/>
            <a:gdLst>
              <a:gd name="T0" fmla="*/ 12224 w 12224"/>
              <a:gd name="T1" fmla="*/ 5222 h 8270"/>
              <a:gd name="T2" fmla="*/ 9177 w 12224"/>
              <a:gd name="T3" fmla="*/ 2175 h 8270"/>
              <a:gd name="T4" fmla="*/ 8815 w 12224"/>
              <a:gd name="T5" fmla="*/ 2198 h 8270"/>
              <a:gd name="T6" fmla="*/ 5752 w 12224"/>
              <a:gd name="T7" fmla="*/ 0 h 8270"/>
              <a:gd name="T8" fmla="*/ 2517 w 12224"/>
              <a:gd name="T9" fmla="*/ 3236 h 8270"/>
              <a:gd name="T10" fmla="*/ 0 w 12224"/>
              <a:gd name="T11" fmla="*/ 5753 h 8270"/>
              <a:gd name="T12" fmla="*/ 2517 w 12224"/>
              <a:gd name="T13" fmla="*/ 8270 h 8270"/>
              <a:gd name="T14" fmla="*/ 9348 w 12224"/>
              <a:gd name="T15" fmla="*/ 8270 h 8270"/>
              <a:gd name="T16" fmla="*/ 9348 w 12224"/>
              <a:gd name="T17" fmla="*/ 8261 h 8270"/>
              <a:gd name="T18" fmla="*/ 12224 w 12224"/>
              <a:gd name="T19" fmla="*/ 5222 h 8270"/>
              <a:gd name="T20" fmla="*/ 9177 w 12224"/>
              <a:gd name="T21" fmla="*/ 7551 h 8270"/>
              <a:gd name="T22" fmla="*/ 2517 w 12224"/>
              <a:gd name="T23" fmla="*/ 7551 h 8270"/>
              <a:gd name="T24" fmla="*/ 719 w 12224"/>
              <a:gd name="T25" fmla="*/ 5753 h 8270"/>
              <a:gd name="T26" fmla="*/ 2517 w 12224"/>
              <a:gd name="T27" fmla="*/ 3955 h 8270"/>
              <a:gd name="T28" fmla="*/ 3236 w 12224"/>
              <a:gd name="T29" fmla="*/ 3955 h 8270"/>
              <a:gd name="T30" fmla="*/ 3236 w 12224"/>
              <a:gd name="T31" fmla="*/ 3236 h 8270"/>
              <a:gd name="T32" fmla="*/ 5752 w 12224"/>
              <a:gd name="T33" fmla="*/ 719 h 8270"/>
              <a:gd name="T34" fmla="*/ 8110 w 12224"/>
              <a:gd name="T35" fmla="*/ 2371 h 8270"/>
              <a:gd name="T36" fmla="*/ 6129 w 12224"/>
              <a:gd name="T37" fmla="*/ 5222 h 8270"/>
              <a:gd name="T38" fmla="*/ 6848 w 12224"/>
              <a:gd name="T39" fmla="*/ 5222 h 8270"/>
              <a:gd name="T40" fmla="*/ 9177 w 12224"/>
              <a:gd name="T41" fmla="*/ 2894 h 8270"/>
              <a:gd name="T42" fmla="*/ 11505 w 12224"/>
              <a:gd name="T43" fmla="*/ 5222 h 8270"/>
              <a:gd name="T44" fmla="*/ 9177 w 12224"/>
              <a:gd name="T45" fmla="*/ 7551 h 8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224" h="8270">
                <a:moveTo>
                  <a:pt x="12224" y="5222"/>
                </a:moveTo>
                <a:cubicBezTo>
                  <a:pt x="12224" y="3542"/>
                  <a:pt x="10857" y="2175"/>
                  <a:pt x="9177" y="2175"/>
                </a:cubicBezTo>
                <a:cubicBezTo>
                  <a:pt x="9054" y="2175"/>
                  <a:pt x="8934" y="2184"/>
                  <a:pt x="8815" y="2198"/>
                </a:cubicBezTo>
                <a:cubicBezTo>
                  <a:pt x="8375" y="905"/>
                  <a:pt x="7144" y="0"/>
                  <a:pt x="5752" y="0"/>
                </a:cubicBezTo>
                <a:cubicBezTo>
                  <a:pt x="3968" y="0"/>
                  <a:pt x="2517" y="1451"/>
                  <a:pt x="2517" y="3236"/>
                </a:cubicBezTo>
                <a:cubicBezTo>
                  <a:pt x="1129" y="3236"/>
                  <a:pt x="0" y="4365"/>
                  <a:pt x="0" y="5753"/>
                </a:cubicBezTo>
                <a:cubicBezTo>
                  <a:pt x="0" y="7140"/>
                  <a:pt x="1129" y="8270"/>
                  <a:pt x="2517" y="8270"/>
                </a:cubicBezTo>
                <a:lnTo>
                  <a:pt x="9348" y="8270"/>
                </a:lnTo>
                <a:lnTo>
                  <a:pt x="9348" y="8261"/>
                </a:lnTo>
                <a:cubicBezTo>
                  <a:pt x="10948" y="8171"/>
                  <a:pt x="12224" y="6844"/>
                  <a:pt x="12224" y="5222"/>
                </a:cubicBezTo>
                <a:close/>
                <a:moveTo>
                  <a:pt x="9177" y="7551"/>
                </a:moveTo>
                <a:lnTo>
                  <a:pt x="2517" y="7551"/>
                </a:lnTo>
                <a:cubicBezTo>
                  <a:pt x="1525" y="7551"/>
                  <a:pt x="719" y="6744"/>
                  <a:pt x="719" y="5753"/>
                </a:cubicBezTo>
                <a:cubicBezTo>
                  <a:pt x="719" y="4762"/>
                  <a:pt x="1525" y="3955"/>
                  <a:pt x="2517" y="3955"/>
                </a:cubicBezTo>
                <a:lnTo>
                  <a:pt x="3236" y="3955"/>
                </a:lnTo>
                <a:lnTo>
                  <a:pt x="3236" y="3236"/>
                </a:lnTo>
                <a:cubicBezTo>
                  <a:pt x="3236" y="1849"/>
                  <a:pt x="4364" y="719"/>
                  <a:pt x="5752" y="719"/>
                </a:cubicBezTo>
                <a:cubicBezTo>
                  <a:pt x="6814" y="719"/>
                  <a:pt x="7752" y="1397"/>
                  <a:pt x="8110" y="2371"/>
                </a:cubicBezTo>
                <a:cubicBezTo>
                  <a:pt x="6955" y="2804"/>
                  <a:pt x="6129" y="3917"/>
                  <a:pt x="6129" y="5222"/>
                </a:cubicBezTo>
                <a:lnTo>
                  <a:pt x="6848" y="5222"/>
                </a:lnTo>
                <a:cubicBezTo>
                  <a:pt x="6848" y="3938"/>
                  <a:pt x="7893" y="2894"/>
                  <a:pt x="9177" y="2894"/>
                </a:cubicBezTo>
                <a:cubicBezTo>
                  <a:pt x="10460" y="2894"/>
                  <a:pt x="11505" y="3938"/>
                  <a:pt x="11505" y="5222"/>
                </a:cubicBezTo>
                <a:cubicBezTo>
                  <a:pt x="11505" y="6506"/>
                  <a:pt x="10460" y="7551"/>
                  <a:pt x="9177" y="7551"/>
                </a:cubicBezTo>
                <a:close/>
              </a:path>
            </a:pathLst>
          </a:custGeom>
          <a:solidFill>
            <a:srgbClr val="4C6DFE"/>
          </a:solidFill>
          <a:ln>
            <a:noFill/>
          </a:ln>
        </p:spPr>
      </p:sp>
    </p:spTree>
    <p:custDataLst>
      <p:tags r:id="rId1"/>
    </p:custDataLst>
    <p:extLst>
      <p:ext uri="{BB962C8B-B14F-4D97-AF65-F5344CB8AC3E}">
        <p14:creationId xmlns:p14="http://schemas.microsoft.com/office/powerpoint/2010/main" val="3028055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rgbClr val="F1EBE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-任意多边形 3">
            <a:extLst>
              <a:ext uri="{FF2B5EF4-FFF2-40B4-BE49-F238E27FC236}">
                <a16:creationId xmlns:a16="http://schemas.microsoft.com/office/drawing/2014/main" xmlns="" id="{088B8F15-499B-4045-9A61-6ED2668ACE8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1" cy="6858001"/>
          </a:xfrm>
          <a:custGeom>
            <a:avLst/>
            <a:gdLst/>
            <a:ahLst/>
            <a:cxnLst/>
            <a:rect l="0" t="0" r="0" b="0"/>
            <a:pathLst>
              <a:path w="12192001" h="6858001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B62295F-EC1A-43BA-9E83-B6DA15C770A2}"/>
              </a:ext>
            </a:extLst>
          </p:cNvPr>
          <p:cNvSpPr/>
          <p:nvPr/>
        </p:nvSpPr>
        <p:spPr>
          <a:xfrm>
            <a:off x="3452971" y="879544"/>
            <a:ext cx="8739025" cy="5121206"/>
          </a:xfrm>
          <a:prstGeom prst="rect">
            <a:avLst/>
          </a:prstGeom>
          <a:solidFill>
            <a:srgbClr val="F1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C3B2EFF-C5AF-46AD-96C8-99AD0780E608}"/>
              </a:ext>
            </a:extLst>
          </p:cNvPr>
          <p:cNvSpPr/>
          <p:nvPr/>
        </p:nvSpPr>
        <p:spPr>
          <a:xfrm>
            <a:off x="9263962" y="3052108"/>
            <a:ext cx="200150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746062">
                    <a:alpha val="6000"/>
                  </a:srgbClr>
                </a:solidFill>
                <a:latin typeface="Bodoni MT Condensed" panose="02070606080606020203" pitchFamily="18" charset="0"/>
                <a:ea typeface="宋体" panose="02010600030101010101" pitchFamily="2" charset="-122"/>
              </a:rPr>
              <a:t>YEE 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72834F3-8CFE-4456-AA0A-247C2B49FB11}"/>
              </a:ext>
            </a:extLst>
          </p:cNvPr>
          <p:cNvSpPr/>
          <p:nvPr/>
        </p:nvSpPr>
        <p:spPr>
          <a:xfrm>
            <a:off x="5701982" y="1834937"/>
            <a:ext cx="556618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746062">
                    <a:alpha val="6000"/>
                  </a:srgbClr>
                </a:solidFill>
                <a:latin typeface="Bodoni MT Condensed" panose="02070606080606020203" pitchFamily="18" charset="0"/>
                <a:ea typeface="宋体" panose="02010600030101010101" pitchFamily="2" charset="-122"/>
              </a:rPr>
              <a:t>JACKSON 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A5A0535-7FD9-407F-8F87-02DF6D7D6C62}"/>
              </a:ext>
            </a:extLst>
          </p:cNvPr>
          <p:cNvSpPr/>
          <p:nvPr/>
        </p:nvSpPr>
        <p:spPr>
          <a:xfrm>
            <a:off x="1143678" y="2516749"/>
            <a:ext cx="6096000" cy="33428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福布斯中国名人榜第八名</a:t>
            </a:r>
            <a:b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智族</a:t>
            </a:r>
            <a:r>
              <a:rPr lang="en-US" altLang="zh-CN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GQ</a:t>
            </a: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十年影响力人物</a:t>
            </a:r>
            <a:b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届香港电影金像奖最佳男主角</a:t>
            </a:r>
            <a:b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届香港电影金像奖最佳新演员</a:t>
            </a:r>
            <a:b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en-US" altLang="zh-CN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爱奇艺尖叫之夜年度男歌手</a:t>
            </a:r>
            <a:br>
              <a:rPr lang="zh-CN" altLang="en-US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en-US" altLang="zh-CN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dirty="0">
              <a:solidFill>
                <a:srgbClr val="74606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266C0EB-8508-4AE9-BC24-F1629DA7F6C5}"/>
              </a:ext>
            </a:extLst>
          </p:cNvPr>
          <p:cNvGrpSpPr/>
          <p:nvPr/>
        </p:nvGrpSpPr>
        <p:grpSpPr>
          <a:xfrm>
            <a:off x="398238" y="3000718"/>
            <a:ext cx="57664" cy="3452469"/>
            <a:chOff x="13005625" y="-666750"/>
            <a:chExt cx="57664" cy="3452469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60D9D53-0E96-4CC1-A20B-B726FB237745}"/>
                </a:ext>
              </a:extLst>
            </p:cNvPr>
            <p:cNvCxnSpPr/>
            <p:nvPr/>
          </p:nvCxnSpPr>
          <p:spPr>
            <a:xfrm>
              <a:off x="13030200" y="-666750"/>
              <a:ext cx="0" cy="3238500"/>
            </a:xfrm>
            <a:prstGeom prst="line">
              <a:avLst/>
            </a:prstGeom>
            <a:ln>
              <a:solidFill>
                <a:srgbClr val="74606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等腰三角形 9">
              <a:extLst>
                <a:ext uri="{FF2B5EF4-FFF2-40B4-BE49-F238E27FC236}">
                  <a16:creationId xmlns:a16="http://schemas.microsoft.com/office/drawing/2014/main" xmlns="" id="{CC21987F-5F79-47D5-A67A-ABC42B6CD3BC}"/>
                </a:ext>
              </a:extLst>
            </p:cNvPr>
            <p:cNvSpPr/>
            <p:nvPr/>
          </p:nvSpPr>
          <p:spPr>
            <a:xfrm>
              <a:off x="13005625" y="2667000"/>
              <a:ext cx="57664" cy="118719"/>
            </a:xfrm>
            <a:prstGeom prst="triangle">
              <a:avLst/>
            </a:prstGeom>
            <a:noFill/>
            <a:ln w="6350">
              <a:solidFill>
                <a:srgbClr val="74606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DE1CEFE-0328-475F-BA5F-2C4234F993CB}"/>
              </a:ext>
            </a:extLst>
          </p:cNvPr>
          <p:cNvSpPr txBox="1"/>
          <p:nvPr/>
        </p:nvSpPr>
        <p:spPr>
          <a:xfrm>
            <a:off x="1143678" y="183493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9600" b="1">
                <a:gradFill>
                  <a:gsLst>
                    <a:gs pos="26000">
                      <a:srgbClr val="05685B">
                        <a:alpha val="12000"/>
                      </a:srgbClr>
                    </a:gs>
                    <a:gs pos="100000">
                      <a:srgbClr val="05685B">
                        <a:alpha val="55000"/>
                      </a:srgbClr>
                    </a:gs>
                  </a:gsLst>
                  <a:lin ang="5400000" scaled="1"/>
                </a:gradFill>
                <a:latin typeface="Bodoni MT Condensed" panose="02070606080606020203" pitchFamily="18" charset="0"/>
                <a:ea typeface="宋体" panose="02010600030101010101" pitchFamily="2" charset="-122"/>
              </a:defRPr>
            </a:lvl1pPr>
          </a:lstStyle>
          <a:p>
            <a:pPr algn="l"/>
            <a:r>
              <a:rPr lang="zh-CN" altLang="en-US" sz="2800" b="0" dirty="0">
                <a:solidFill>
                  <a:srgbClr val="746062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主要成就</a:t>
            </a:r>
            <a:endParaRPr lang="zh-CN" altLang="en-US" sz="2800" dirty="0">
              <a:solidFill>
                <a:srgbClr val="746062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DA04F8C-461F-4578-BA4F-55831CE48D7F}"/>
              </a:ext>
            </a:extLst>
          </p:cNvPr>
          <p:cNvSpPr/>
          <p:nvPr/>
        </p:nvSpPr>
        <p:spPr>
          <a:xfrm>
            <a:off x="398238" y="404813"/>
            <a:ext cx="23027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rgbClr val="74606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KEY ACHIEVEMENTS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B2141D97-C202-4F78-BD5F-FD82287EA5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9766" l="5469" r="89844">
                        <a14:foregroundMark x1="20020" y1="52578" x2="11328" y2="49922"/>
                        <a14:foregroundMark x1="11328" y1="49922" x2="10840" y2="54297"/>
                        <a14:foregroundMark x1="5664" y1="50703" x2="5664" y2="50703"/>
                        <a14:foregroundMark x1="20020" y1="57578" x2="25586" y2="59062"/>
                        <a14:foregroundMark x1="56641" y1="77734" x2="55664" y2="88047"/>
                        <a14:foregroundMark x1="37793" y1="81250" x2="37305" y2="91563"/>
                        <a14:foregroundMark x1="57910" y1="89141" x2="57520" y2="98125"/>
                        <a14:foregroundMark x1="37793" y1="97266" x2="37500" y2="99766"/>
                        <a14:backgroundMark x1="37109" y1="24297" x2="37109" y2="24297"/>
                        <a14:backgroundMark x1="37402" y1="23984" x2="37402" y2="23984"/>
                        <a14:backgroundMark x1="35156" y1="22031" x2="35156" y2="22031"/>
                        <a14:backgroundMark x1="40918" y1="13125" x2="40918" y2="13125"/>
                        <a14:backgroundMark x1="50488" y1="12344" x2="50488" y2="12344"/>
                        <a14:backgroundMark x1="55566" y1="15313" x2="55566" y2="15313"/>
                        <a14:backgroundMark x1="40332" y1="13359" x2="40332" y2="1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253" y="-481580"/>
            <a:ext cx="5871663" cy="733958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71F9E16F-D637-43CD-87FB-8B4C71A10A29}"/>
              </a:ext>
            </a:extLst>
          </p:cNvPr>
          <p:cNvSpPr txBox="1"/>
          <p:nvPr/>
        </p:nvSpPr>
        <p:spPr>
          <a:xfrm rot="5400000">
            <a:off x="10142146" y="4812810"/>
            <a:ext cx="29878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4D302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JACKSON YEE </a:t>
            </a:r>
          </a:p>
        </p:txBody>
      </p:sp>
    </p:spTree>
    <p:extLst>
      <p:ext uri="{BB962C8B-B14F-4D97-AF65-F5344CB8AC3E}">
        <p14:creationId xmlns:p14="http://schemas.microsoft.com/office/powerpoint/2010/main" val="304777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5D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904E662E-7D06-4D5D-8BC5-5A64D7E1034C}"/>
              </a:ext>
            </a:extLst>
          </p:cNvPr>
          <p:cNvSpPr/>
          <p:nvPr/>
        </p:nvSpPr>
        <p:spPr>
          <a:xfrm>
            <a:off x="6942581" y="1033667"/>
            <a:ext cx="794932" cy="794932"/>
          </a:xfrm>
          <a:prstGeom prst="ellipse">
            <a:avLst/>
          </a:pr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65920EA1-1D01-4C25-B724-5CCD4C43DF7D}"/>
              </a:ext>
            </a:extLst>
          </p:cNvPr>
          <p:cNvSpPr/>
          <p:nvPr/>
        </p:nvSpPr>
        <p:spPr>
          <a:xfrm rot="1727378">
            <a:off x="8565005" y="-1672568"/>
            <a:ext cx="2163512" cy="5181600"/>
          </a:xfrm>
          <a:prstGeom prst="roundRect">
            <a:avLst>
              <a:gd name="adj" fmla="val 21810"/>
            </a:avLst>
          </a:prstGeom>
          <a:solidFill>
            <a:srgbClr val="00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38F89CD8-CE11-4A1C-9636-89906C056820}"/>
              </a:ext>
            </a:extLst>
          </p:cNvPr>
          <p:cNvSpPr/>
          <p:nvPr/>
        </p:nvSpPr>
        <p:spPr>
          <a:xfrm rot="1727378">
            <a:off x="9880269" y="-771829"/>
            <a:ext cx="1040946" cy="8875682"/>
          </a:xfrm>
          <a:prstGeom prst="roundRect">
            <a:avLst>
              <a:gd name="adj" fmla="val 21810"/>
            </a:avLst>
          </a:prstGeom>
          <a:solidFill>
            <a:srgbClr val="00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CC38FBD2-FE36-4E59-ADD2-F6AD4925BDA8}"/>
              </a:ext>
            </a:extLst>
          </p:cNvPr>
          <p:cNvSpPr/>
          <p:nvPr/>
        </p:nvSpPr>
        <p:spPr>
          <a:xfrm rot="1727378">
            <a:off x="10695390" y="586523"/>
            <a:ext cx="726692" cy="8198528"/>
          </a:xfrm>
          <a:prstGeom prst="roundRect">
            <a:avLst>
              <a:gd name="adj" fmla="val 21810"/>
            </a:avLst>
          </a:prstGeom>
          <a:solidFill>
            <a:srgbClr val="00A0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4C4087D1-7123-45AC-A35E-49FB1EFA9A99}"/>
              </a:ext>
            </a:extLst>
          </p:cNvPr>
          <p:cNvSpPr/>
          <p:nvPr/>
        </p:nvSpPr>
        <p:spPr>
          <a:xfrm rot="1727378">
            <a:off x="11138591" y="4224303"/>
            <a:ext cx="1430074" cy="3798166"/>
          </a:xfrm>
          <a:prstGeom prst="roundRect">
            <a:avLst>
              <a:gd name="adj" fmla="val 21810"/>
            </a:avLst>
          </a:pr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DDC9CA66-3F8F-4145-A63A-C4A4A40F862F}"/>
              </a:ext>
            </a:extLst>
          </p:cNvPr>
          <p:cNvSpPr/>
          <p:nvPr/>
        </p:nvSpPr>
        <p:spPr>
          <a:xfrm rot="12330079">
            <a:off x="8344573" y="-2437612"/>
            <a:ext cx="484401" cy="4837395"/>
          </a:xfrm>
          <a:prstGeom prst="triangle">
            <a:avLst/>
          </a:prstGeom>
          <a:solidFill>
            <a:srgbClr val="FFC0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>
            <a:extLst>
              <a:ext uri="{FF2B5EF4-FFF2-40B4-BE49-F238E27FC236}">
                <a16:creationId xmlns:a16="http://schemas.microsoft.com/office/drawing/2014/main" xmlns="" id="{D601AE81-0297-4CCD-8014-C656D3CE397A}"/>
              </a:ext>
            </a:extLst>
          </p:cNvPr>
          <p:cNvSpPr/>
          <p:nvPr/>
        </p:nvSpPr>
        <p:spPr>
          <a:xfrm rot="12330079" flipH="1" flipV="1">
            <a:off x="8810252" y="3578396"/>
            <a:ext cx="484401" cy="4837395"/>
          </a:xfrm>
          <a:prstGeom prst="triangle">
            <a:avLst/>
          </a:prstGeom>
          <a:solidFill>
            <a:srgbClr val="0A7A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0083CDC3-4F02-479C-8D07-D2D9D97E9C96}"/>
              </a:ext>
            </a:extLst>
          </p:cNvPr>
          <p:cNvSpPr/>
          <p:nvPr/>
        </p:nvSpPr>
        <p:spPr>
          <a:xfrm flipH="1">
            <a:off x="7701713" y="2178322"/>
            <a:ext cx="339833" cy="339833"/>
          </a:xfrm>
          <a:prstGeom prst="ellipse">
            <a:avLst/>
          </a:prstGeom>
          <a:noFill/>
          <a:ln w="222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5C5EDC1B-A8E3-47DC-A5A2-5C8F709F99EC}"/>
              </a:ext>
            </a:extLst>
          </p:cNvPr>
          <p:cNvSpPr/>
          <p:nvPr/>
        </p:nvSpPr>
        <p:spPr>
          <a:xfrm rot="2855189">
            <a:off x="921408" y="5655200"/>
            <a:ext cx="300209" cy="300209"/>
          </a:xfrm>
          <a:prstGeom prst="rect">
            <a:avLst/>
          </a:prstGeom>
          <a:noFill/>
          <a:ln w="50800">
            <a:solidFill>
              <a:schemeClr val="bg1">
                <a:alpha val="7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4028E6B-D9E3-4FB5-AF7A-FD3737AC3786}"/>
              </a:ext>
            </a:extLst>
          </p:cNvPr>
          <p:cNvGrpSpPr/>
          <p:nvPr/>
        </p:nvGrpSpPr>
        <p:grpSpPr>
          <a:xfrm rot="1456412">
            <a:off x="673527" y="1169804"/>
            <a:ext cx="528467" cy="510554"/>
            <a:chOff x="7820298" y="4162139"/>
            <a:chExt cx="631581" cy="610173"/>
          </a:xfrm>
        </p:grpSpPr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DF3F0565-06E5-42EC-BA4C-DE3C7D1D9C7F}"/>
                </a:ext>
              </a:extLst>
            </p:cNvPr>
            <p:cNvCxnSpPr/>
            <p:nvPr/>
          </p:nvCxnSpPr>
          <p:spPr>
            <a:xfrm>
              <a:off x="7820298" y="4467226"/>
              <a:ext cx="631581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A568CA38-482D-4FCF-8EC5-44B024D5792C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88" y="4162139"/>
              <a:ext cx="0" cy="610173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228DBF33-ED39-45D8-B68A-A6516ED7E8D1}"/>
              </a:ext>
            </a:extLst>
          </p:cNvPr>
          <p:cNvSpPr/>
          <p:nvPr/>
        </p:nvSpPr>
        <p:spPr>
          <a:xfrm>
            <a:off x="1429341" y="857359"/>
            <a:ext cx="3938095" cy="668215"/>
          </a:xfrm>
          <a:custGeom>
            <a:avLst/>
            <a:gdLst>
              <a:gd name="connsiteX0" fmla="*/ 111371 w 3264064"/>
              <a:gd name="connsiteY0" fmla="*/ 0 h 668215"/>
              <a:gd name="connsiteX1" fmla="*/ 2653611 w 3264064"/>
              <a:gd name="connsiteY1" fmla="*/ 0 h 668215"/>
              <a:gd name="connsiteX2" fmla="*/ 2696962 w 3264064"/>
              <a:gd name="connsiteY2" fmla="*/ 8752 h 668215"/>
              <a:gd name="connsiteX3" fmla="*/ 2715821 w 3264064"/>
              <a:gd name="connsiteY3" fmla="*/ 21467 h 668215"/>
              <a:gd name="connsiteX4" fmla="*/ 2716860 w 3264064"/>
              <a:gd name="connsiteY4" fmla="*/ 20237 h 668215"/>
              <a:gd name="connsiteX5" fmla="*/ 2720646 w 3264064"/>
              <a:gd name="connsiteY5" fmla="*/ 24720 h 668215"/>
              <a:gd name="connsiteX6" fmla="*/ 2732362 w 3264064"/>
              <a:gd name="connsiteY6" fmla="*/ 32620 h 668215"/>
              <a:gd name="connsiteX7" fmla="*/ 2752342 w 3264064"/>
              <a:gd name="connsiteY7" fmla="*/ 62253 h 668215"/>
              <a:gd name="connsiteX8" fmla="*/ 3264064 w 3264064"/>
              <a:gd name="connsiteY8" fmla="*/ 668215 h 668215"/>
              <a:gd name="connsiteX9" fmla="*/ 2653611 w 3264064"/>
              <a:gd name="connsiteY9" fmla="*/ 668215 h 668215"/>
              <a:gd name="connsiteX10" fmla="*/ 2169655 w 3264064"/>
              <a:gd name="connsiteY10" fmla="*/ 668215 h 668215"/>
              <a:gd name="connsiteX11" fmla="*/ 111371 w 3264064"/>
              <a:gd name="connsiteY11" fmla="*/ 668215 h 668215"/>
              <a:gd name="connsiteX12" fmla="*/ 0 w 3264064"/>
              <a:gd name="connsiteY12" fmla="*/ 556844 h 668215"/>
              <a:gd name="connsiteX13" fmla="*/ 0 w 3264064"/>
              <a:gd name="connsiteY13" fmla="*/ 111371 h 668215"/>
              <a:gd name="connsiteX14" fmla="*/ 111371 w 3264064"/>
              <a:gd name="connsiteY14" fmla="*/ 0 h 668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264064" h="668215">
                <a:moveTo>
                  <a:pt x="111371" y="0"/>
                </a:moveTo>
                <a:lnTo>
                  <a:pt x="2653611" y="0"/>
                </a:lnTo>
                <a:cubicBezTo>
                  <a:pt x="2668988" y="0"/>
                  <a:pt x="2683638" y="3117"/>
                  <a:pt x="2696962" y="8752"/>
                </a:cubicBezTo>
                <a:lnTo>
                  <a:pt x="2715821" y="21467"/>
                </a:lnTo>
                <a:lnTo>
                  <a:pt x="2716860" y="20237"/>
                </a:lnTo>
                <a:lnTo>
                  <a:pt x="2720646" y="24720"/>
                </a:lnTo>
                <a:lnTo>
                  <a:pt x="2732362" y="32620"/>
                </a:lnTo>
                <a:lnTo>
                  <a:pt x="2752342" y="62253"/>
                </a:lnTo>
                <a:lnTo>
                  <a:pt x="3264064" y="668215"/>
                </a:lnTo>
                <a:lnTo>
                  <a:pt x="2653611" y="668215"/>
                </a:lnTo>
                <a:lnTo>
                  <a:pt x="2169655" y="668215"/>
                </a:lnTo>
                <a:lnTo>
                  <a:pt x="111371" y="668215"/>
                </a:lnTo>
                <a:cubicBezTo>
                  <a:pt x="49862" y="668215"/>
                  <a:pt x="0" y="618353"/>
                  <a:pt x="0" y="556844"/>
                </a:cubicBezTo>
                <a:lnTo>
                  <a:pt x="0" y="111371"/>
                </a:lnTo>
                <a:cubicBezTo>
                  <a:pt x="0" y="49862"/>
                  <a:pt x="49862" y="0"/>
                  <a:pt x="111371" y="0"/>
                </a:cubicBezTo>
                <a:close/>
              </a:path>
            </a:pathLst>
          </a:custGeom>
          <a:solidFill>
            <a:srgbClr val="EA7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FC83C509-4F81-49E3-890E-63E50E1EC997}"/>
              </a:ext>
            </a:extLst>
          </p:cNvPr>
          <p:cNvSpPr/>
          <p:nvPr/>
        </p:nvSpPr>
        <p:spPr>
          <a:xfrm>
            <a:off x="1112090" y="1316456"/>
            <a:ext cx="6336982" cy="5046243"/>
          </a:xfrm>
          <a:prstGeom prst="roundRect">
            <a:avLst>
              <a:gd name="adj" fmla="val 4225"/>
            </a:avLst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5D387F87-3C88-4C9D-B4B3-3B719BE5908D}"/>
              </a:ext>
            </a:extLst>
          </p:cNvPr>
          <p:cNvGrpSpPr/>
          <p:nvPr/>
        </p:nvGrpSpPr>
        <p:grpSpPr>
          <a:xfrm rot="7250981">
            <a:off x="6541021" y="4874944"/>
            <a:ext cx="750583" cy="251923"/>
            <a:chOff x="713105" y="5547590"/>
            <a:chExt cx="750583" cy="25192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95211C7A-8446-4B03-8259-D17B66AD58B3}"/>
                </a:ext>
              </a:extLst>
            </p:cNvPr>
            <p:cNvGrpSpPr/>
            <p:nvPr/>
          </p:nvGrpSpPr>
          <p:grpSpPr>
            <a:xfrm>
              <a:off x="713105" y="5547590"/>
              <a:ext cx="731533" cy="111429"/>
              <a:chOff x="-4199071" y="3259932"/>
              <a:chExt cx="731533" cy="111429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97E0B256-4B25-4D77-9513-FDF08B42DC0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199071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A6581A34-7182-4963-8092-AB8131FCDF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996017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A3E7B6C-C37A-4BBF-922F-877AD6CEDF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792963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80BFBCE8-54DA-4B2C-84E6-BF2EF10D2B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589909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30CEC175-C09B-4795-9EF7-BAC6AF5874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4096029" y="3259932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A8BE009F-7D48-4682-8F31-3C87E493E4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3894490" y="3259932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2F49DCE6-3D0D-4248-9EC7-46EE5E542F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3692951" y="3259932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11634D98-F24B-406E-96EB-3BD5D0BB5602}"/>
                </a:ext>
              </a:extLst>
            </p:cNvPr>
            <p:cNvGrpSpPr/>
            <p:nvPr/>
          </p:nvGrpSpPr>
          <p:grpSpPr>
            <a:xfrm>
              <a:off x="732155" y="5688084"/>
              <a:ext cx="731533" cy="111429"/>
              <a:chOff x="-4199071" y="3259932"/>
              <a:chExt cx="731533" cy="111429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E471FAC9-68B0-494E-BCAD-8D5A28FFFA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199071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>
                <a:extLst>
                  <a:ext uri="{FF2B5EF4-FFF2-40B4-BE49-F238E27FC236}">
                    <a16:creationId xmlns:a16="http://schemas.microsoft.com/office/drawing/2014/main" xmlns="" id="{13241C58-4EC7-420A-930F-62EA5EC4C4B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996017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xmlns="" id="{41CA9480-DD16-4D87-BF09-CF3526DC7E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792963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2355EAB1-F7C1-4D12-8712-105854563D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3589909" y="3262313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A415E0BF-615F-42DE-8CE5-6130CCB8708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4096029" y="3259932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368B6C22-3099-4FCB-AC79-FC632F3048B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3894490" y="3259932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35B896B9-3645-4967-925E-B5120C720B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-3692951" y="3259932"/>
                <a:ext cx="122371" cy="109048"/>
              </a:xfrm>
              <a:prstGeom prst="line">
                <a:avLst/>
              </a:prstGeom>
              <a:ln w="38100">
                <a:solidFill>
                  <a:srgbClr val="FFFB1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E7AD571-9494-4E3F-99B3-97C5FEE0B22C}"/>
              </a:ext>
            </a:extLst>
          </p:cNvPr>
          <p:cNvSpPr/>
          <p:nvPr/>
        </p:nvSpPr>
        <p:spPr>
          <a:xfrm>
            <a:off x="1530140" y="2648956"/>
            <a:ext cx="6096000" cy="33428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0C5BC2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福布斯中国名人榜第八名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rgbClr val="0C5BC2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智族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GQ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十年影响力人物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rgbClr val="0C5BC2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届香港电影金像奖最佳男主角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rgbClr val="0C5BC2"/>
              </a:buClr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提名第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39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届香港电影金像奖最佳新演员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pPr marL="285750" indent="-285750">
              <a:lnSpc>
                <a:spcPct val="200000"/>
              </a:lnSpc>
              <a:buClr>
                <a:srgbClr val="0C5BC2"/>
              </a:buClr>
              <a:buFont typeface="Wingdings" panose="05000000000000000000" pitchFamily="2" charset="2"/>
              <a:buChar char="Ø"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2019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爱奇艺尖叫之夜年度男歌手</a:t>
            </a:r>
            <a:b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</a:b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77A3480F-CD6B-4DA8-8D04-6CD0A3B8BE7D}"/>
              </a:ext>
            </a:extLst>
          </p:cNvPr>
          <p:cNvSpPr txBox="1"/>
          <p:nvPr/>
        </p:nvSpPr>
        <p:spPr>
          <a:xfrm>
            <a:off x="4914635" y="2136063"/>
            <a:ext cx="2680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2800">
                <a:gradFill flip="none" rotWithShape="1">
                  <a:gsLst>
                    <a:gs pos="0">
                      <a:srgbClr val="65ADC6"/>
                    </a:gs>
                    <a:gs pos="86000">
                      <a:srgbClr val="0A99D1"/>
                    </a:gs>
                  </a:gsLst>
                  <a:lin ang="0" scaled="1"/>
                  <a:tileRect/>
                </a:gradFill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rPr>
              <a:t> </a:t>
            </a:r>
            <a:endParaRPr lang="zh-CN" altLang="en-US" sz="2800" dirty="0">
              <a:gradFill flip="none" rotWithShape="1">
                <a:gsLst>
                  <a:gs pos="0">
                    <a:srgbClr val="65ADC6"/>
                  </a:gs>
                  <a:gs pos="86000">
                    <a:srgbClr val="0A99D1"/>
                  </a:gs>
                </a:gsLst>
                <a:lin ang="0" scaled="1"/>
                <a:tileRect/>
              </a:gradFill>
              <a:effectLst/>
              <a:latin typeface="联盟起艺卢帅正锐黑体" panose="02000509000000000000" pitchFamily="49" charset="-122"/>
              <a:ea typeface="联盟起艺卢帅正锐黑体" panose="02000509000000000000" pitchFamily="49" charset="-122"/>
              <a:cs typeface="阿里巴巴普惠体 B" panose="00020600040101010101" pitchFamily="18" charset="-122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B1FD303E-84D4-4DED-9295-CF9BD57EBBBA}"/>
              </a:ext>
            </a:extLst>
          </p:cNvPr>
          <p:cNvGrpSpPr/>
          <p:nvPr/>
        </p:nvGrpSpPr>
        <p:grpSpPr>
          <a:xfrm>
            <a:off x="1544569" y="1975098"/>
            <a:ext cx="3236858" cy="536224"/>
            <a:chOff x="900117" y="2532918"/>
            <a:chExt cx="3236858" cy="536224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xmlns="" id="{E5186F1E-D9CA-4255-AF26-DED6928A3A50}"/>
                </a:ext>
              </a:extLst>
            </p:cNvPr>
            <p:cNvSpPr txBox="1"/>
            <p:nvPr/>
          </p:nvSpPr>
          <p:spPr>
            <a:xfrm>
              <a:off x="3046079" y="2792143"/>
              <a:ext cx="10908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i="1" dirty="0">
                  <a:solidFill>
                    <a:srgbClr val="0C5BC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最受欢迎男星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1D47930F-6EC9-44C5-A51F-7A235986F8BE}"/>
                </a:ext>
              </a:extLst>
            </p:cNvPr>
            <p:cNvSpPr txBox="1"/>
            <p:nvPr/>
          </p:nvSpPr>
          <p:spPr>
            <a:xfrm>
              <a:off x="900117" y="2532918"/>
              <a:ext cx="6424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C5BC2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易</a:t>
              </a:r>
              <a:endParaRPr lang="zh-CN" altLang="en-US" sz="2800" dirty="0">
                <a:solidFill>
                  <a:srgbClr val="0C5BC2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72FE4E86-7442-4300-A40F-85F98DE62445}"/>
                </a:ext>
              </a:extLst>
            </p:cNvPr>
            <p:cNvSpPr txBox="1"/>
            <p:nvPr/>
          </p:nvSpPr>
          <p:spPr>
            <a:xfrm>
              <a:off x="1393313" y="2532918"/>
              <a:ext cx="9460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C5BC2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烊</a:t>
              </a:r>
              <a:endParaRPr lang="zh-CN" altLang="en-US" sz="2800" dirty="0">
                <a:solidFill>
                  <a:srgbClr val="0C5BC2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xmlns="" id="{CA0E6396-07F2-4495-9D0A-099A240386E2}"/>
                </a:ext>
              </a:extLst>
            </p:cNvPr>
            <p:cNvSpPr txBox="1"/>
            <p:nvPr/>
          </p:nvSpPr>
          <p:spPr>
            <a:xfrm>
              <a:off x="1866996" y="2542450"/>
              <a:ext cx="9460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C5BC2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千</a:t>
              </a:r>
              <a:endParaRPr lang="zh-CN" altLang="en-US" sz="2800" dirty="0">
                <a:solidFill>
                  <a:srgbClr val="0C5BC2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8D8CCDB6-E237-44C3-A9E1-69EF7DB35ABE}"/>
                </a:ext>
              </a:extLst>
            </p:cNvPr>
            <p:cNvSpPr txBox="1"/>
            <p:nvPr/>
          </p:nvSpPr>
          <p:spPr>
            <a:xfrm>
              <a:off x="2344500" y="2542450"/>
              <a:ext cx="63281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0C5BC2"/>
                  </a:solidFill>
                  <a:latin typeface="联盟起艺卢帅正锐黑体" panose="02000509000000000000" pitchFamily="49" charset="-122"/>
                  <a:ea typeface="联盟起艺卢帅正锐黑体" panose="02000509000000000000" pitchFamily="49" charset="-122"/>
                  <a:cs typeface="阿里巴巴普惠体 B" panose="00020600040101010101" pitchFamily="18" charset="-122"/>
                </a:rPr>
                <a:t>玺</a:t>
              </a:r>
              <a:endParaRPr lang="zh-CN" altLang="en-US" sz="2800" dirty="0">
                <a:solidFill>
                  <a:srgbClr val="0C5BC2"/>
                </a:solidFill>
                <a:effectLst/>
                <a:latin typeface="联盟起艺卢帅正锐黑体" panose="02000509000000000000" pitchFamily="49" charset="-122"/>
                <a:ea typeface="联盟起艺卢帅正锐黑体" panose="02000509000000000000" pitchFamily="49" charset="-122"/>
                <a:cs typeface="阿里巴巴普惠体 B" panose="00020600040101010101" pitchFamily="18" charset="-122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F992A612-B9C6-4232-9320-1545A9E8CC5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50284" y="2745114"/>
              <a:ext cx="91946" cy="248970"/>
            </a:xfrm>
            <a:prstGeom prst="line">
              <a:avLst/>
            </a:prstGeom>
            <a:ln>
              <a:solidFill>
                <a:srgbClr val="0A99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E7955893-E293-428E-8909-9117DDC82B16}"/>
              </a:ext>
            </a:extLst>
          </p:cNvPr>
          <p:cNvSpPr txBox="1"/>
          <p:nvPr/>
        </p:nvSpPr>
        <p:spPr>
          <a:xfrm>
            <a:off x="1519169" y="918233"/>
            <a:ext cx="3105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2020</a:t>
            </a:r>
            <a:r>
              <a:rPr lang="zh-CN" altLang="en-US" sz="20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最受欢迎男星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38253EBE-9D32-462B-A58C-6C1991EFB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9766" l="5469" r="89844">
                        <a14:foregroundMark x1="20020" y1="52578" x2="11328" y2="49922"/>
                        <a14:foregroundMark x1="11328" y1="49922" x2="10840" y2="54297"/>
                        <a14:foregroundMark x1="5664" y1="50703" x2="5664" y2="50703"/>
                        <a14:foregroundMark x1="20020" y1="57578" x2="25586" y2="59062"/>
                        <a14:foregroundMark x1="56641" y1="77734" x2="55664" y2="88047"/>
                        <a14:foregroundMark x1="37793" y1="81250" x2="37305" y2="91563"/>
                        <a14:foregroundMark x1="57910" y1="89141" x2="57520" y2="98125"/>
                        <a14:foregroundMark x1="37793" y1="97266" x2="37500" y2="99766"/>
                        <a14:backgroundMark x1="37109" y1="24297" x2="37109" y2="24297"/>
                        <a14:backgroundMark x1="37402" y1="23984" x2="37402" y2="23984"/>
                        <a14:backgroundMark x1="35156" y1="22031" x2="35156" y2="22031"/>
                        <a14:backgroundMark x1="40918" y1="13125" x2="40918" y2="13125"/>
                        <a14:backgroundMark x1="50488" y1="12344" x2="50488" y2="12344"/>
                        <a14:backgroundMark x1="55566" y1="15313" x2="55566" y2="15313"/>
                        <a14:backgroundMark x1="40332" y1="13359" x2="40332" y2="133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389" y="-421086"/>
            <a:ext cx="5871663" cy="7339580"/>
          </a:xfrm>
          <a:prstGeom prst="rect">
            <a:avLst/>
          </a:prstGeom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601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029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7384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3966</TotalTime>
  <Words>749</Words>
  <Application>Microsoft Office PowerPoint</Application>
  <PresentationFormat>宽屏</PresentationFormat>
  <Paragraphs>129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6" baseType="lpstr">
      <vt:lpstr>Bodoni MT Condensed</vt:lpstr>
      <vt:lpstr>Muyao-Softbrush</vt:lpstr>
      <vt:lpstr>Source Han Serif SC Heavy</vt:lpstr>
      <vt:lpstr>阿里巴巴普惠体 B</vt:lpstr>
      <vt:lpstr>阿里巴巴普惠体 R</vt:lpstr>
      <vt:lpstr>阿里汉仪智能黑体</vt:lpstr>
      <vt:lpstr>等线</vt:lpstr>
      <vt:lpstr>等线 Light</vt:lpstr>
      <vt:lpstr>联盟起艺卢帅正锐黑体</vt:lpstr>
      <vt:lpstr>苹方 常规</vt:lpstr>
      <vt:lpstr>思源宋体 CN</vt:lpstr>
      <vt:lpstr>思源宋体 Heavy</vt:lpstr>
      <vt:lpstr>宋体</vt:lpstr>
      <vt:lpstr>杨任东竹石体-Regular</vt:lpstr>
      <vt:lpstr>优设标题黑</vt:lpstr>
      <vt:lpstr>字由芳华体</vt:lpstr>
      <vt:lpstr>字由文艺黑</vt:lpstr>
      <vt:lpstr>Arial</vt:lpstr>
      <vt:lpstr>Arial Black</vt:lpstr>
      <vt:lpstr>Bahnschrift Light SemiCondensed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人物介绍</dc:title>
  <dc:creator>大文懂个P</dc:creator>
  <cp:keywords>51PPT模板网</cp:keywords>
  <dc:description>51PPT模板网</dc:description>
  <cp:lastModifiedBy>阳光 男孩</cp:lastModifiedBy>
  <cp:revision>248</cp:revision>
  <dcterms:created xsi:type="dcterms:W3CDTF">2019-07-24T01:41:26Z</dcterms:created>
  <dcterms:modified xsi:type="dcterms:W3CDTF">2020-05-19T11:54:07Z</dcterms:modified>
</cp:coreProperties>
</file>