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11E"/>
    <a:srgbClr val="188977"/>
    <a:srgbClr val="4FC4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/>
        </p:blipFill>
        <p:spPr>
          <a:xfrm>
            <a:off x="122214" y="2005094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/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/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/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/>
        </p:blipFill>
        <p:spPr>
          <a:xfrm rot="16200000">
            <a:off x="1429341" y="139087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/>
        </p:blipFill>
        <p:spPr>
          <a:xfrm rot="16200000">
            <a:off x="-1049739" y="2751113"/>
            <a:ext cx="5085667" cy="160857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14314" y="4167587"/>
            <a:ext cx="2227581" cy="425450"/>
            <a:chOff x="4654427" y="4718860"/>
            <a:chExt cx="1663809" cy="317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4486" y="4173470"/>
            <a:ext cx="2699384" cy="388620"/>
            <a:chOff x="6395842" y="4718860"/>
            <a:chExt cx="2016134" cy="290158"/>
          </a:xfrm>
        </p:grpSpPr>
        <p:grpSp>
          <p:nvGrpSpPr>
            <p:cNvPr id="23" name="组合 2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1511629" y="262059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新通用</a:t>
            </a:r>
            <a:r>
              <a:rPr lang="en-US" altLang="zh-CN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95841" y="3589499"/>
            <a:ext cx="6752897" cy="276999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85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996667" y="1938492"/>
            <a:ext cx="4859467" cy="4751952"/>
            <a:chOff x="3531000" y="1130300"/>
            <a:chExt cx="5130000" cy="5016500"/>
          </a:xfrm>
        </p:grpSpPr>
        <p:sp>
          <p:nvSpPr>
            <p:cNvPr id="3" name="ïṩḷíḑê"/>
            <p:cNvSpPr/>
            <p:nvPr/>
          </p:nvSpPr>
          <p:spPr>
            <a:xfrm flipH="1">
              <a:off x="3531000" y="3462023"/>
              <a:ext cx="1110801" cy="268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91" y="11419"/>
                  </a:moveTo>
                  <a:lnTo>
                    <a:pt x="21589" y="10555"/>
                  </a:lnTo>
                  <a:cubicBezTo>
                    <a:pt x="21600" y="10555"/>
                    <a:pt x="21600" y="3745"/>
                    <a:pt x="21600" y="3745"/>
                  </a:cubicBezTo>
                  <a:cubicBezTo>
                    <a:pt x="21600" y="1676"/>
                    <a:pt x="17403" y="0"/>
                    <a:pt x="12227" y="0"/>
                  </a:cubicBezTo>
                  <a:cubicBezTo>
                    <a:pt x="7050" y="0"/>
                    <a:pt x="2854" y="1676"/>
                    <a:pt x="2854" y="3745"/>
                  </a:cubicBezTo>
                  <a:lnTo>
                    <a:pt x="2854" y="5872"/>
                  </a:lnTo>
                  <a:lnTo>
                    <a:pt x="0" y="5872"/>
                  </a:lnTo>
                  <a:lnTo>
                    <a:pt x="0" y="6093"/>
                  </a:lnTo>
                  <a:lnTo>
                    <a:pt x="0" y="16077"/>
                  </a:lnTo>
                  <a:lnTo>
                    <a:pt x="0" y="16077"/>
                  </a:lnTo>
                  <a:cubicBezTo>
                    <a:pt x="0" y="16828"/>
                    <a:pt x="0" y="17347"/>
                    <a:pt x="0" y="17347"/>
                  </a:cubicBezTo>
                  <a:cubicBezTo>
                    <a:pt x="0" y="17773"/>
                    <a:pt x="181" y="18182"/>
                    <a:pt x="509" y="18564"/>
                  </a:cubicBezTo>
                  <a:cubicBezTo>
                    <a:pt x="1864" y="20322"/>
                    <a:pt x="5962" y="21600"/>
                    <a:pt x="10808" y="21600"/>
                  </a:cubicBezTo>
                  <a:cubicBezTo>
                    <a:pt x="16759" y="21600"/>
                    <a:pt x="21584" y="19672"/>
                    <a:pt x="21584" y="17295"/>
                  </a:cubicBezTo>
                  <a:cubicBezTo>
                    <a:pt x="21584" y="17257"/>
                    <a:pt x="21579" y="17220"/>
                    <a:pt x="21576" y="17183"/>
                  </a:cubicBezTo>
                  <a:lnTo>
                    <a:pt x="21600" y="17183"/>
                  </a:lnTo>
                  <a:lnTo>
                    <a:pt x="21600" y="14999"/>
                  </a:lnTo>
                  <a:lnTo>
                    <a:pt x="21600" y="11419"/>
                  </a:lnTo>
                  <a:cubicBezTo>
                    <a:pt x="21600" y="11419"/>
                    <a:pt x="21591" y="11419"/>
                    <a:pt x="21591" y="11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íşḻïḓê"/>
            <p:cNvSpPr/>
            <p:nvPr/>
          </p:nvSpPr>
          <p:spPr>
            <a:xfrm flipH="1">
              <a:off x="6013975" y="1950830"/>
              <a:ext cx="1299512" cy="2613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3" y="21600"/>
                  </a:moveTo>
                  <a:lnTo>
                    <a:pt x="21600" y="21600"/>
                  </a:lnTo>
                  <a:cubicBezTo>
                    <a:pt x="19869" y="21600"/>
                    <a:pt x="18467" y="20495"/>
                    <a:pt x="18467" y="18780"/>
                  </a:cubicBezTo>
                  <a:lnTo>
                    <a:pt x="18453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5" y="0"/>
                    <a:pt x="10451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2" y="21600"/>
                    <a:pt x="3133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ş1íḍé"/>
            <p:cNvSpPr/>
            <p:nvPr/>
          </p:nvSpPr>
          <p:spPr>
            <a:xfrm flipH="1">
              <a:off x="6678399" y="1950830"/>
              <a:ext cx="860774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0" y="20652"/>
                    <a:pt x="9460" y="19482"/>
                  </a:cubicBezTo>
                  <a:lnTo>
                    <a:pt x="9460" y="5432"/>
                  </a:lnTo>
                  <a:cubicBezTo>
                    <a:pt x="9464" y="5342"/>
                    <a:pt x="9487" y="5250"/>
                    <a:pt x="9519" y="5157"/>
                  </a:cubicBezTo>
                  <a:cubicBezTo>
                    <a:pt x="9820" y="2286"/>
                    <a:pt x="15113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8"/>
                    <a:pt x="2117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$ḷídê"/>
            <p:cNvSpPr/>
            <p:nvPr/>
          </p:nvSpPr>
          <p:spPr>
            <a:xfrm flipH="1">
              <a:off x="4672596" y="2706425"/>
              <a:ext cx="1299510" cy="2613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34" y="21600"/>
                  </a:moveTo>
                  <a:lnTo>
                    <a:pt x="21600" y="21600"/>
                  </a:lnTo>
                  <a:cubicBezTo>
                    <a:pt x="19870" y="21600"/>
                    <a:pt x="18467" y="20495"/>
                    <a:pt x="18467" y="18780"/>
                  </a:cubicBezTo>
                  <a:lnTo>
                    <a:pt x="18454" y="10842"/>
                  </a:lnTo>
                  <a:cubicBezTo>
                    <a:pt x="18463" y="10842"/>
                    <a:pt x="18463" y="3847"/>
                    <a:pt x="18463" y="3847"/>
                  </a:cubicBezTo>
                  <a:cubicBezTo>
                    <a:pt x="18463" y="1722"/>
                    <a:pt x="14876" y="0"/>
                    <a:pt x="10450" y="0"/>
                  </a:cubicBezTo>
                  <a:cubicBezTo>
                    <a:pt x="6026" y="0"/>
                    <a:pt x="2439" y="1722"/>
                    <a:pt x="2439" y="3847"/>
                  </a:cubicBezTo>
                  <a:lnTo>
                    <a:pt x="2439" y="6031"/>
                  </a:lnTo>
                  <a:lnTo>
                    <a:pt x="0" y="6031"/>
                  </a:lnTo>
                  <a:lnTo>
                    <a:pt x="0" y="6259"/>
                  </a:lnTo>
                  <a:lnTo>
                    <a:pt x="0" y="18780"/>
                  </a:lnTo>
                  <a:cubicBezTo>
                    <a:pt x="0" y="20740"/>
                    <a:pt x="1403" y="21600"/>
                    <a:pt x="3134" y="216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lïḑê"/>
            <p:cNvSpPr/>
            <p:nvPr/>
          </p:nvSpPr>
          <p:spPr>
            <a:xfrm flipH="1">
              <a:off x="5334941" y="2706425"/>
              <a:ext cx="860728" cy="1856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2" y="21600"/>
                    <a:pt x="9461" y="20652"/>
                    <a:pt x="9461" y="19482"/>
                  </a:cubicBezTo>
                  <a:lnTo>
                    <a:pt x="9461" y="5432"/>
                  </a:lnTo>
                  <a:cubicBezTo>
                    <a:pt x="9464" y="5342"/>
                    <a:pt x="9488" y="5250"/>
                    <a:pt x="9520" y="5157"/>
                  </a:cubicBezTo>
                  <a:cubicBezTo>
                    <a:pt x="9821" y="2286"/>
                    <a:pt x="15115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8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ḷíḋé"/>
            <p:cNvSpPr/>
            <p:nvPr/>
          </p:nvSpPr>
          <p:spPr>
            <a:xfrm flipH="1">
              <a:off x="4004546" y="3462023"/>
              <a:ext cx="860819" cy="1856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0" y="21600"/>
                  </a:moveTo>
                  <a:cubicBezTo>
                    <a:pt x="7343" y="21600"/>
                    <a:pt x="9459" y="20652"/>
                    <a:pt x="9459" y="19482"/>
                  </a:cubicBezTo>
                  <a:lnTo>
                    <a:pt x="9459" y="5432"/>
                  </a:lnTo>
                  <a:cubicBezTo>
                    <a:pt x="9464" y="5342"/>
                    <a:pt x="9487" y="5250"/>
                    <a:pt x="9520" y="5157"/>
                  </a:cubicBezTo>
                  <a:cubicBezTo>
                    <a:pt x="9821" y="2286"/>
                    <a:pt x="15114" y="0"/>
                    <a:pt x="21600" y="0"/>
                  </a:cubicBezTo>
                  <a:lnTo>
                    <a:pt x="0" y="0"/>
                  </a:lnTo>
                  <a:lnTo>
                    <a:pt x="0" y="17629"/>
                  </a:lnTo>
                  <a:cubicBezTo>
                    <a:pt x="0" y="20389"/>
                    <a:pt x="2119" y="21600"/>
                    <a:pt x="4730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ḷîḓé"/>
            <p:cNvSpPr/>
            <p:nvPr/>
          </p:nvSpPr>
          <p:spPr>
            <a:xfrm flipH="1">
              <a:off x="7361490" y="1130300"/>
              <a:ext cx="1299510" cy="267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7" y="18846"/>
                  </a:moveTo>
                  <a:lnTo>
                    <a:pt x="18456" y="11095"/>
                  </a:lnTo>
                  <a:cubicBezTo>
                    <a:pt x="18463" y="11095"/>
                    <a:pt x="18463" y="4265"/>
                    <a:pt x="18463" y="4265"/>
                  </a:cubicBezTo>
                  <a:cubicBezTo>
                    <a:pt x="18463" y="3838"/>
                    <a:pt x="18309" y="3428"/>
                    <a:pt x="18028" y="3045"/>
                  </a:cubicBezTo>
                  <a:cubicBezTo>
                    <a:pt x="16870" y="1282"/>
                    <a:pt x="13367" y="0"/>
                    <a:pt x="9225" y="0"/>
                  </a:cubicBezTo>
                  <a:cubicBezTo>
                    <a:pt x="4138" y="0"/>
                    <a:pt x="14" y="1933"/>
                    <a:pt x="14" y="4318"/>
                  </a:cubicBezTo>
                  <a:cubicBezTo>
                    <a:pt x="14" y="4356"/>
                    <a:pt x="18" y="4393"/>
                    <a:pt x="20" y="4430"/>
                  </a:cubicBezTo>
                  <a:lnTo>
                    <a:pt x="0" y="4430"/>
                  </a:lnTo>
                  <a:lnTo>
                    <a:pt x="0" y="6621"/>
                  </a:lnTo>
                  <a:lnTo>
                    <a:pt x="0" y="18846"/>
                  </a:lnTo>
                  <a:cubicBezTo>
                    <a:pt x="0" y="20760"/>
                    <a:pt x="1403" y="21600"/>
                    <a:pt x="3133" y="21600"/>
                  </a:cubicBezTo>
                  <a:lnTo>
                    <a:pt x="21600" y="21600"/>
                  </a:lnTo>
                  <a:cubicBezTo>
                    <a:pt x="19870" y="21600"/>
                    <a:pt x="18467" y="20521"/>
                    <a:pt x="18467" y="18846"/>
                  </a:cubicBezTo>
                  <a:close/>
                </a:path>
              </a:pathLst>
            </a:custGeom>
            <a:solidFill>
              <a:srgbClr val="EA511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ṥ1îďé"/>
            <p:cNvSpPr/>
            <p:nvPr/>
          </p:nvSpPr>
          <p:spPr>
            <a:xfrm>
              <a:off x="3917674" y="5590754"/>
              <a:ext cx="337451" cy="283641"/>
            </a:xfrm>
            <a:custGeom>
              <a:avLst/>
              <a:gdLst>
                <a:gd name="connsiteX0" fmla="*/ 536415 w 607227"/>
                <a:gd name="connsiteY0" fmla="*/ 12631 h 510399"/>
                <a:gd name="connsiteX1" fmla="*/ 557192 w 607227"/>
                <a:gd name="connsiteY1" fmla="*/ 21221 h 510399"/>
                <a:gd name="connsiteX2" fmla="*/ 598584 w 607227"/>
                <a:gd name="connsiteY2" fmla="*/ 62633 h 510399"/>
                <a:gd name="connsiteX3" fmla="*/ 598584 w 607227"/>
                <a:gd name="connsiteY3" fmla="*/ 104044 h 510399"/>
                <a:gd name="connsiteX4" fmla="*/ 511175 w 607227"/>
                <a:gd name="connsiteY4" fmla="*/ 191324 h 510399"/>
                <a:gd name="connsiteX5" fmla="*/ 444948 w 607227"/>
                <a:gd name="connsiteY5" fmla="*/ 257453 h 510399"/>
                <a:gd name="connsiteX6" fmla="*/ 339441 w 607227"/>
                <a:gd name="connsiteY6" fmla="*/ 362805 h 510399"/>
                <a:gd name="connsiteX7" fmla="*/ 297968 w 607227"/>
                <a:gd name="connsiteY7" fmla="*/ 404217 h 510399"/>
                <a:gd name="connsiteX8" fmla="*/ 277191 w 607227"/>
                <a:gd name="connsiteY8" fmla="*/ 412807 h 510399"/>
                <a:gd name="connsiteX9" fmla="*/ 256495 w 607227"/>
                <a:gd name="connsiteY9" fmla="*/ 404217 h 510399"/>
                <a:gd name="connsiteX10" fmla="*/ 215023 w 607227"/>
                <a:gd name="connsiteY10" fmla="*/ 362805 h 510399"/>
                <a:gd name="connsiteX11" fmla="*/ 138814 w 607227"/>
                <a:gd name="connsiteY11" fmla="*/ 286790 h 510399"/>
                <a:gd name="connsiteX12" fmla="*/ 138814 w 607227"/>
                <a:gd name="connsiteY12" fmla="*/ 245378 h 510399"/>
                <a:gd name="connsiteX13" fmla="*/ 180286 w 607227"/>
                <a:gd name="connsiteY13" fmla="*/ 203967 h 510399"/>
                <a:gd name="connsiteX14" fmla="*/ 201063 w 607227"/>
                <a:gd name="connsiteY14" fmla="*/ 195376 h 510399"/>
                <a:gd name="connsiteX15" fmla="*/ 221759 w 607227"/>
                <a:gd name="connsiteY15" fmla="*/ 203967 h 510399"/>
                <a:gd name="connsiteX16" fmla="*/ 277191 w 607227"/>
                <a:gd name="connsiteY16" fmla="*/ 259317 h 510399"/>
                <a:gd name="connsiteX17" fmla="*/ 444948 w 607227"/>
                <a:gd name="connsiteY17" fmla="*/ 91807 h 510399"/>
                <a:gd name="connsiteX18" fmla="*/ 503951 w 607227"/>
                <a:gd name="connsiteY18" fmla="*/ 32891 h 510399"/>
                <a:gd name="connsiteX19" fmla="*/ 515719 w 607227"/>
                <a:gd name="connsiteY19" fmla="*/ 21221 h 510399"/>
                <a:gd name="connsiteX20" fmla="*/ 536415 w 607227"/>
                <a:gd name="connsiteY20" fmla="*/ 12631 h 510399"/>
                <a:gd name="connsiteX21" fmla="*/ 61847 w 607227"/>
                <a:gd name="connsiteY21" fmla="*/ 0 h 510399"/>
                <a:gd name="connsiteX22" fmla="*/ 449328 w 607227"/>
                <a:gd name="connsiteY22" fmla="*/ 0 h 510399"/>
                <a:gd name="connsiteX23" fmla="*/ 491858 w 607227"/>
                <a:gd name="connsiteY23" fmla="*/ 17019 h 510399"/>
                <a:gd name="connsiteX24" fmla="*/ 442591 w 607227"/>
                <a:gd name="connsiteY24" fmla="*/ 66130 h 510399"/>
                <a:gd name="connsiteX25" fmla="*/ 66230 w 607227"/>
                <a:gd name="connsiteY25" fmla="*/ 66130 h 510399"/>
                <a:gd name="connsiteX26" fmla="*/ 66230 w 607227"/>
                <a:gd name="connsiteY26" fmla="*/ 444269 h 510399"/>
                <a:gd name="connsiteX27" fmla="*/ 444945 w 607227"/>
                <a:gd name="connsiteY27" fmla="*/ 444269 h 510399"/>
                <a:gd name="connsiteX28" fmla="*/ 444945 w 607227"/>
                <a:gd name="connsiteY28" fmla="*/ 285590 h 510399"/>
                <a:gd name="connsiteX29" fmla="*/ 511175 w 607227"/>
                <a:gd name="connsiteY29" fmla="*/ 219460 h 510399"/>
                <a:gd name="connsiteX30" fmla="*/ 511175 w 607227"/>
                <a:gd name="connsiteY30" fmla="*/ 448645 h 510399"/>
                <a:gd name="connsiteX31" fmla="*/ 449328 w 607227"/>
                <a:gd name="connsiteY31" fmla="*/ 510399 h 510399"/>
                <a:gd name="connsiteX32" fmla="*/ 61847 w 607227"/>
                <a:gd name="connsiteY32" fmla="*/ 510399 h 510399"/>
                <a:gd name="connsiteX33" fmla="*/ 0 w 607227"/>
                <a:gd name="connsiteY33" fmla="*/ 448645 h 510399"/>
                <a:gd name="connsiteX34" fmla="*/ 0 w 607227"/>
                <a:gd name="connsiteY34" fmla="*/ 61673 h 510399"/>
                <a:gd name="connsiteX35" fmla="*/ 61847 w 607227"/>
                <a:gd name="connsiteY35" fmla="*/ 0 h 510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7227" h="510399">
                  <a:moveTo>
                    <a:pt x="536415" y="12631"/>
                  </a:moveTo>
                  <a:cubicBezTo>
                    <a:pt x="543882" y="12631"/>
                    <a:pt x="551430" y="15467"/>
                    <a:pt x="557192" y="21221"/>
                  </a:cubicBezTo>
                  <a:lnTo>
                    <a:pt x="598584" y="62633"/>
                  </a:lnTo>
                  <a:cubicBezTo>
                    <a:pt x="610108" y="74059"/>
                    <a:pt x="610108" y="92618"/>
                    <a:pt x="598584" y="104044"/>
                  </a:cubicBezTo>
                  <a:lnTo>
                    <a:pt x="511175" y="191324"/>
                  </a:lnTo>
                  <a:lnTo>
                    <a:pt x="444948" y="257453"/>
                  </a:lnTo>
                  <a:lnTo>
                    <a:pt x="339441" y="362805"/>
                  </a:lnTo>
                  <a:lnTo>
                    <a:pt x="297968" y="404217"/>
                  </a:lnTo>
                  <a:cubicBezTo>
                    <a:pt x="292206" y="409971"/>
                    <a:pt x="284739" y="412807"/>
                    <a:pt x="277191" y="412807"/>
                  </a:cubicBezTo>
                  <a:cubicBezTo>
                    <a:pt x="269724" y="412807"/>
                    <a:pt x="262177" y="409971"/>
                    <a:pt x="256495" y="404217"/>
                  </a:cubicBezTo>
                  <a:lnTo>
                    <a:pt x="215023" y="362805"/>
                  </a:lnTo>
                  <a:lnTo>
                    <a:pt x="138814" y="286790"/>
                  </a:lnTo>
                  <a:cubicBezTo>
                    <a:pt x="127370" y="275363"/>
                    <a:pt x="127370" y="256805"/>
                    <a:pt x="138814" y="245378"/>
                  </a:cubicBezTo>
                  <a:lnTo>
                    <a:pt x="180286" y="203967"/>
                  </a:lnTo>
                  <a:cubicBezTo>
                    <a:pt x="186049" y="198213"/>
                    <a:pt x="193515" y="195376"/>
                    <a:pt x="201063" y="195376"/>
                  </a:cubicBezTo>
                  <a:cubicBezTo>
                    <a:pt x="208530" y="195376"/>
                    <a:pt x="215997" y="198213"/>
                    <a:pt x="221759" y="203967"/>
                  </a:cubicBezTo>
                  <a:lnTo>
                    <a:pt x="277191" y="259317"/>
                  </a:lnTo>
                  <a:lnTo>
                    <a:pt x="444948" y="91807"/>
                  </a:lnTo>
                  <a:lnTo>
                    <a:pt x="503951" y="32891"/>
                  </a:lnTo>
                  <a:lnTo>
                    <a:pt x="515719" y="21221"/>
                  </a:lnTo>
                  <a:cubicBezTo>
                    <a:pt x="521401" y="15467"/>
                    <a:pt x="528949" y="12631"/>
                    <a:pt x="536415" y="12631"/>
                  </a:cubicBezTo>
                  <a:close/>
                  <a:moveTo>
                    <a:pt x="61847" y="0"/>
                  </a:moveTo>
                  <a:lnTo>
                    <a:pt x="449328" y="0"/>
                  </a:lnTo>
                  <a:cubicBezTo>
                    <a:pt x="465804" y="0"/>
                    <a:pt x="480738" y="6483"/>
                    <a:pt x="491858" y="17019"/>
                  </a:cubicBezTo>
                  <a:lnTo>
                    <a:pt x="442591" y="66130"/>
                  </a:lnTo>
                  <a:lnTo>
                    <a:pt x="66230" y="66130"/>
                  </a:lnTo>
                  <a:lnTo>
                    <a:pt x="66230" y="444269"/>
                  </a:lnTo>
                  <a:lnTo>
                    <a:pt x="444945" y="444269"/>
                  </a:lnTo>
                  <a:lnTo>
                    <a:pt x="444945" y="285590"/>
                  </a:lnTo>
                  <a:lnTo>
                    <a:pt x="511175" y="219460"/>
                  </a:lnTo>
                  <a:lnTo>
                    <a:pt x="511175" y="448645"/>
                  </a:lnTo>
                  <a:cubicBezTo>
                    <a:pt x="511175" y="482683"/>
                    <a:pt x="483417" y="510399"/>
                    <a:pt x="449328" y="510399"/>
                  </a:cubicBezTo>
                  <a:lnTo>
                    <a:pt x="61847" y="510399"/>
                  </a:lnTo>
                  <a:cubicBezTo>
                    <a:pt x="27758" y="510399"/>
                    <a:pt x="0" y="482683"/>
                    <a:pt x="0" y="448645"/>
                  </a:cubicBezTo>
                  <a:lnTo>
                    <a:pt x="0" y="61673"/>
                  </a:lnTo>
                  <a:cubicBezTo>
                    <a:pt x="0" y="27635"/>
                    <a:pt x="27758" y="0"/>
                    <a:pt x="61847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sḷiḍê"/>
            <p:cNvSpPr/>
            <p:nvPr/>
          </p:nvSpPr>
          <p:spPr>
            <a:xfrm>
              <a:off x="5166215" y="4862270"/>
              <a:ext cx="337451" cy="334403"/>
            </a:xfrm>
            <a:custGeom>
              <a:avLst/>
              <a:gdLst>
                <a:gd name="connsiteX0" fmla="*/ 509642 w 605882"/>
                <a:gd name="connsiteY0" fmla="*/ 502443 h 600411"/>
                <a:gd name="connsiteX1" fmla="*/ 515394 w 605882"/>
                <a:gd name="connsiteY1" fmla="*/ 505314 h 600411"/>
                <a:gd name="connsiteX2" fmla="*/ 515394 w 605882"/>
                <a:gd name="connsiteY2" fmla="*/ 509621 h 600411"/>
                <a:gd name="connsiteX3" fmla="*/ 525460 w 605882"/>
                <a:gd name="connsiteY3" fmla="*/ 502443 h 600411"/>
                <a:gd name="connsiteX4" fmla="*/ 531211 w 605882"/>
                <a:gd name="connsiteY4" fmla="*/ 511056 h 600411"/>
                <a:gd name="connsiteX5" fmla="*/ 542715 w 605882"/>
                <a:gd name="connsiteY5" fmla="*/ 526846 h 600411"/>
                <a:gd name="connsiteX6" fmla="*/ 544153 w 605882"/>
                <a:gd name="connsiteY6" fmla="*/ 536894 h 600411"/>
                <a:gd name="connsiteX7" fmla="*/ 539839 w 605882"/>
                <a:gd name="connsiteY7" fmla="*/ 552684 h 600411"/>
                <a:gd name="connsiteX8" fmla="*/ 531211 w 605882"/>
                <a:gd name="connsiteY8" fmla="*/ 556990 h 600411"/>
                <a:gd name="connsiteX9" fmla="*/ 522584 w 605882"/>
                <a:gd name="connsiteY9" fmla="*/ 555555 h 600411"/>
                <a:gd name="connsiteX10" fmla="*/ 515394 w 605882"/>
                <a:gd name="connsiteY10" fmla="*/ 549813 h 600411"/>
                <a:gd name="connsiteX11" fmla="*/ 508204 w 605882"/>
                <a:gd name="connsiteY11" fmla="*/ 542636 h 600411"/>
                <a:gd name="connsiteX12" fmla="*/ 488072 w 605882"/>
                <a:gd name="connsiteY12" fmla="*/ 548377 h 600411"/>
                <a:gd name="connsiteX13" fmla="*/ 479444 w 605882"/>
                <a:gd name="connsiteY13" fmla="*/ 548377 h 600411"/>
                <a:gd name="connsiteX14" fmla="*/ 478006 w 605882"/>
                <a:gd name="connsiteY14" fmla="*/ 536894 h 600411"/>
                <a:gd name="connsiteX15" fmla="*/ 476568 w 605882"/>
                <a:gd name="connsiteY15" fmla="*/ 523975 h 600411"/>
                <a:gd name="connsiteX16" fmla="*/ 488072 w 605882"/>
                <a:gd name="connsiteY16" fmla="*/ 518233 h 600411"/>
                <a:gd name="connsiteX17" fmla="*/ 493824 w 605882"/>
                <a:gd name="connsiteY17" fmla="*/ 509621 h 600411"/>
                <a:gd name="connsiteX18" fmla="*/ 501014 w 605882"/>
                <a:gd name="connsiteY18" fmla="*/ 509621 h 600411"/>
                <a:gd name="connsiteX19" fmla="*/ 509642 w 605882"/>
                <a:gd name="connsiteY19" fmla="*/ 502443 h 600411"/>
                <a:gd name="connsiteX20" fmla="*/ 510755 w 605882"/>
                <a:gd name="connsiteY20" fmla="*/ 484065 h 600411"/>
                <a:gd name="connsiteX21" fmla="*/ 515433 w 605882"/>
                <a:gd name="connsiteY21" fmla="*/ 485139 h 600411"/>
                <a:gd name="connsiteX22" fmla="*/ 525509 w 605882"/>
                <a:gd name="connsiteY22" fmla="*/ 486572 h 600411"/>
                <a:gd name="connsiteX23" fmla="*/ 534145 w 605882"/>
                <a:gd name="connsiteY23" fmla="*/ 490869 h 600411"/>
                <a:gd name="connsiteX24" fmla="*/ 537024 w 605882"/>
                <a:gd name="connsiteY24" fmla="*/ 493734 h 600411"/>
                <a:gd name="connsiteX25" fmla="*/ 539902 w 605882"/>
                <a:gd name="connsiteY25" fmla="*/ 499464 h 600411"/>
                <a:gd name="connsiteX26" fmla="*/ 534145 w 605882"/>
                <a:gd name="connsiteY26" fmla="*/ 500896 h 600411"/>
                <a:gd name="connsiteX27" fmla="*/ 525509 w 605882"/>
                <a:gd name="connsiteY27" fmla="*/ 499464 h 600411"/>
                <a:gd name="connsiteX28" fmla="*/ 516873 w 605882"/>
                <a:gd name="connsiteY28" fmla="*/ 495166 h 600411"/>
                <a:gd name="connsiteX29" fmla="*/ 516873 w 605882"/>
                <a:gd name="connsiteY29" fmla="*/ 490869 h 600411"/>
                <a:gd name="connsiteX30" fmla="*/ 508237 w 605882"/>
                <a:gd name="connsiteY30" fmla="*/ 485139 h 600411"/>
                <a:gd name="connsiteX31" fmla="*/ 510755 w 605882"/>
                <a:gd name="connsiteY31" fmla="*/ 484065 h 600411"/>
                <a:gd name="connsiteX32" fmla="*/ 447040 w 605882"/>
                <a:gd name="connsiteY32" fmla="*/ 472502 h 600411"/>
                <a:gd name="connsiteX33" fmla="*/ 452243 w 605882"/>
                <a:gd name="connsiteY33" fmla="*/ 476625 h 600411"/>
                <a:gd name="connsiteX34" fmla="*/ 462290 w 605882"/>
                <a:gd name="connsiteY34" fmla="*/ 485229 h 600411"/>
                <a:gd name="connsiteX35" fmla="*/ 468032 w 605882"/>
                <a:gd name="connsiteY35" fmla="*/ 480927 h 600411"/>
                <a:gd name="connsiteX36" fmla="*/ 476643 w 605882"/>
                <a:gd name="connsiteY36" fmla="*/ 476625 h 600411"/>
                <a:gd name="connsiteX37" fmla="*/ 480949 w 605882"/>
                <a:gd name="connsiteY37" fmla="*/ 479493 h 600411"/>
                <a:gd name="connsiteX38" fmla="*/ 479514 w 605882"/>
                <a:gd name="connsiteY38" fmla="*/ 486663 h 600411"/>
                <a:gd name="connsiteX39" fmla="*/ 486690 w 605882"/>
                <a:gd name="connsiteY39" fmla="*/ 480927 h 600411"/>
                <a:gd name="connsiteX40" fmla="*/ 493867 w 605882"/>
                <a:gd name="connsiteY40" fmla="*/ 482361 h 600411"/>
                <a:gd name="connsiteX41" fmla="*/ 495302 w 605882"/>
                <a:gd name="connsiteY41" fmla="*/ 490966 h 600411"/>
                <a:gd name="connsiteX42" fmla="*/ 489561 w 605882"/>
                <a:gd name="connsiteY42" fmla="*/ 495268 h 600411"/>
                <a:gd name="connsiteX43" fmla="*/ 482385 w 605882"/>
                <a:gd name="connsiteY43" fmla="*/ 493834 h 600411"/>
                <a:gd name="connsiteX44" fmla="*/ 479514 w 605882"/>
                <a:gd name="connsiteY44" fmla="*/ 498136 h 600411"/>
                <a:gd name="connsiteX45" fmla="*/ 469467 w 605882"/>
                <a:gd name="connsiteY45" fmla="*/ 493834 h 600411"/>
                <a:gd name="connsiteX46" fmla="*/ 462290 w 605882"/>
                <a:gd name="connsiteY46" fmla="*/ 493834 h 600411"/>
                <a:gd name="connsiteX47" fmla="*/ 455114 w 605882"/>
                <a:gd name="connsiteY47" fmla="*/ 489532 h 600411"/>
                <a:gd name="connsiteX48" fmla="*/ 445067 w 605882"/>
                <a:gd name="connsiteY48" fmla="*/ 473757 h 600411"/>
                <a:gd name="connsiteX49" fmla="*/ 447040 w 605882"/>
                <a:gd name="connsiteY49" fmla="*/ 472502 h 600411"/>
                <a:gd name="connsiteX50" fmla="*/ 526863 w 605882"/>
                <a:gd name="connsiteY50" fmla="*/ 387676 h 600411"/>
                <a:gd name="connsiteX51" fmla="*/ 528297 w 605882"/>
                <a:gd name="connsiteY51" fmla="*/ 387676 h 600411"/>
                <a:gd name="connsiteX52" fmla="*/ 529731 w 605882"/>
                <a:gd name="connsiteY52" fmla="*/ 397747 h 600411"/>
                <a:gd name="connsiteX53" fmla="*/ 525429 w 605882"/>
                <a:gd name="connsiteY53" fmla="*/ 404940 h 600411"/>
                <a:gd name="connsiteX54" fmla="*/ 521127 w 605882"/>
                <a:gd name="connsiteY54" fmla="*/ 416450 h 600411"/>
                <a:gd name="connsiteX55" fmla="*/ 503917 w 605882"/>
                <a:gd name="connsiteY55" fmla="*/ 425082 h 600411"/>
                <a:gd name="connsiteX56" fmla="*/ 508220 w 605882"/>
                <a:gd name="connsiteY56" fmla="*/ 417888 h 600411"/>
                <a:gd name="connsiteX57" fmla="*/ 516824 w 605882"/>
                <a:gd name="connsiteY57" fmla="*/ 410695 h 600411"/>
                <a:gd name="connsiteX58" fmla="*/ 521127 w 605882"/>
                <a:gd name="connsiteY58" fmla="*/ 402063 h 600411"/>
                <a:gd name="connsiteX59" fmla="*/ 525429 w 605882"/>
                <a:gd name="connsiteY59" fmla="*/ 391992 h 600411"/>
                <a:gd name="connsiteX60" fmla="*/ 526863 w 605882"/>
                <a:gd name="connsiteY60" fmla="*/ 387676 h 600411"/>
                <a:gd name="connsiteX61" fmla="*/ 15955 w 605882"/>
                <a:gd name="connsiteY61" fmla="*/ 301859 h 600411"/>
                <a:gd name="connsiteX62" fmla="*/ 26006 w 605882"/>
                <a:gd name="connsiteY62" fmla="*/ 301859 h 600411"/>
                <a:gd name="connsiteX63" fmla="*/ 34621 w 605882"/>
                <a:gd name="connsiteY63" fmla="*/ 304725 h 600411"/>
                <a:gd name="connsiteX64" fmla="*/ 51850 w 605882"/>
                <a:gd name="connsiteY64" fmla="*/ 309024 h 600411"/>
                <a:gd name="connsiteX65" fmla="*/ 60465 w 605882"/>
                <a:gd name="connsiteY65" fmla="*/ 307591 h 600411"/>
                <a:gd name="connsiteX66" fmla="*/ 73387 w 605882"/>
                <a:gd name="connsiteY66" fmla="*/ 307591 h 600411"/>
                <a:gd name="connsiteX67" fmla="*/ 80566 w 605882"/>
                <a:gd name="connsiteY67" fmla="*/ 309024 h 600411"/>
                <a:gd name="connsiteX68" fmla="*/ 113589 w 605882"/>
                <a:gd name="connsiteY68" fmla="*/ 313323 h 600411"/>
                <a:gd name="connsiteX69" fmla="*/ 123640 w 605882"/>
                <a:gd name="connsiteY69" fmla="*/ 311890 h 600411"/>
                <a:gd name="connsiteX70" fmla="*/ 137998 w 605882"/>
                <a:gd name="connsiteY70" fmla="*/ 307591 h 600411"/>
                <a:gd name="connsiteX71" fmla="*/ 146612 w 605882"/>
                <a:gd name="connsiteY71" fmla="*/ 320488 h 600411"/>
                <a:gd name="connsiteX72" fmla="*/ 143741 w 605882"/>
                <a:gd name="connsiteY72" fmla="*/ 327653 h 600411"/>
                <a:gd name="connsiteX73" fmla="*/ 146612 w 605882"/>
                <a:gd name="connsiteY73" fmla="*/ 333386 h 600411"/>
                <a:gd name="connsiteX74" fmla="*/ 142305 w 605882"/>
                <a:gd name="connsiteY74" fmla="*/ 336252 h 600411"/>
                <a:gd name="connsiteX75" fmla="*/ 135126 w 605882"/>
                <a:gd name="connsiteY75" fmla="*/ 337685 h 600411"/>
                <a:gd name="connsiteX76" fmla="*/ 127947 w 605882"/>
                <a:gd name="connsiteY76" fmla="*/ 340551 h 600411"/>
                <a:gd name="connsiteX77" fmla="*/ 123640 w 605882"/>
                <a:gd name="connsiteY77" fmla="*/ 352015 h 600411"/>
                <a:gd name="connsiteX78" fmla="*/ 129383 w 605882"/>
                <a:gd name="connsiteY78" fmla="*/ 359180 h 600411"/>
                <a:gd name="connsiteX79" fmla="*/ 140869 w 605882"/>
                <a:gd name="connsiteY79" fmla="*/ 363479 h 600411"/>
                <a:gd name="connsiteX80" fmla="*/ 143741 w 605882"/>
                <a:gd name="connsiteY80" fmla="*/ 372077 h 600411"/>
                <a:gd name="connsiteX81" fmla="*/ 148048 w 605882"/>
                <a:gd name="connsiteY81" fmla="*/ 374943 h 600411"/>
                <a:gd name="connsiteX82" fmla="*/ 150920 w 605882"/>
                <a:gd name="connsiteY82" fmla="*/ 364912 h 600411"/>
                <a:gd name="connsiteX83" fmla="*/ 149484 w 605882"/>
                <a:gd name="connsiteY83" fmla="*/ 354881 h 600411"/>
                <a:gd name="connsiteX84" fmla="*/ 150920 w 605882"/>
                <a:gd name="connsiteY84" fmla="*/ 343417 h 600411"/>
                <a:gd name="connsiteX85" fmla="*/ 156663 w 605882"/>
                <a:gd name="connsiteY85" fmla="*/ 340551 h 600411"/>
                <a:gd name="connsiteX86" fmla="*/ 163842 w 605882"/>
                <a:gd name="connsiteY86" fmla="*/ 343417 h 600411"/>
                <a:gd name="connsiteX87" fmla="*/ 168149 w 605882"/>
                <a:gd name="connsiteY87" fmla="*/ 349149 h 600411"/>
                <a:gd name="connsiteX88" fmla="*/ 173892 w 605882"/>
                <a:gd name="connsiteY88" fmla="*/ 346283 h 600411"/>
                <a:gd name="connsiteX89" fmla="*/ 179635 w 605882"/>
                <a:gd name="connsiteY89" fmla="*/ 352015 h 600411"/>
                <a:gd name="connsiteX90" fmla="*/ 186815 w 605882"/>
                <a:gd name="connsiteY90" fmla="*/ 363479 h 600411"/>
                <a:gd name="connsiteX91" fmla="*/ 195430 w 605882"/>
                <a:gd name="connsiteY91" fmla="*/ 384974 h 600411"/>
                <a:gd name="connsiteX92" fmla="*/ 193994 w 605882"/>
                <a:gd name="connsiteY92" fmla="*/ 389273 h 600411"/>
                <a:gd name="connsiteX93" fmla="*/ 181071 w 605882"/>
                <a:gd name="connsiteY93" fmla="*/ 393572 h 600411"/>
                <a:gd name="connsiteX94" fmla="*/ 171021 w 605882"/>
                <a:gd name="connsiteY94" fmla="*/ 399304 h 600411"/>
                <a:gd name="connsiteX95" fmla="*/ 163842 w 605882"/>
                <a:gd name="connsiteY95" fmla="*/ 405037 h 600411"/>
                <a:gd name="connsiteX96" fmla="*/ 156663 w 605882"/>
                <a:gd name="connsiteY96" fmla="*/ 413635 h 600411"/>
                <a:gd name="connsiteX97" fmla="*/ 148048 w 605882"/>
                <a:gd name="connsiteY97" fmla="*/ 427965 h 600411"/>
                <a:gd name="connsiteX98" fmla="*/ 145176 w 605882"/>
                <a:gd name="connsiteY98" fmla="*/ 436563 h 600411"/>
                <a:gd name="connsiteX99" fmla="*/ 139433 w 605882"/>
                <a:gd name="connsiteY99" fmla="*/ 429398 h 600411"/>
                <a:gd name="connsiteX100" fmla="*/ 123640 w 605882"/>
                <a:gd name="connsiteY100" fmla="*/ 427965 h 600411"/>
                <a:gd name="connsiteX101" fmla="*/ 122204 w 605882"/>
                <a:gd name="connsiteY101" fmla="*/ 446594 h 600411"/>
                <a:gd name="connsiteX102" fmla="*/ 132254 w 605882"/>
                <a:gd name="connsiteY102" fmla="*/ 440862 h 600411"/>
                <a:gd name="connsiteX103" fmla="*/ 136562 w 605882"/>
                <a:gd name="connsiteY103" fmla="*/ 445161 h 600411"/>
                <a:gd name="connsiteX104" fmla="*/ 137998 w 605882"/>
                <a:gd name="connsiteY104" fmla="*/ 452326 h 600411"/>
                <a:gd name="connsiteX105" fmla="*/ 145176 w 605882"/>
                <a:gd name="connsiteY105" fmla="*/ 459491 h 600411"/>
                <a:gd name="connsiteX106" fmla="*/ 156663 w 605882"/>
                <a:gd name="connsiteY106" fmla="*/ 459491 h 600411"/>
                <a:gd name="connsiteX107" fmla="*/ 181071 w 605882"/>
                <a:gd name="connsiteY107" fmla="*/ 463790 h 600411"/>
                <a:gd name="connsiteX108" fmla="*/ 192558 w 605882"/>
                <a:gd name="connsiteY108" fmla="*/ 469522 h 600411"/>
                <a:gd name="connsiteX109" fmla="*/ 206916 w 605882"/>
                <a:gd name="connsiteY109" fmla="*/ 482420 h 600411"/>
                <a:gd name="connsiteX110" fmla="*/ 228453 w 605882"/>
                <a:gd name="connsiteY110" fmla="*/ 489585 h 600411"/>
                <a:gd name="connsiteX111" fmla="*/ 224145 w 605882"/>
                <a:gd name="connsiteY111" fmla="*/ 513946 h 600411"/>
                <a:gd name="connsiteX112" fmla="*/ 214095 w 605882"/>
                <a:gd name="connsiteY112" fmla="*/ 526843 h 600411"/>
                <a:gd name="connsiteX113" fmla="*/ 191122 w 605882"/>
                <a:gd name="connsiteY113" fmla="*/ 554071 h 600411"/>
                <a:gd name="connsiteX114" fmla="*/ 176764 w 605882"/>
                <a:gd name="connsiteY114" fmla="*/ 566968 h 600411"/>
                <a:gd name="connsiteX115" fmla="*/ 173892 w 605882"/>
                <a:gd name="connsiteY115" fmla="*/ 575566 h 600411"/>
                <a:gd name="connsiteX116" fmla="*/ 173892 w 605882"/>
                <a:gd name="connsiteY116" fmla="*/ 585597 h 600411"/>
                <a:gd name="connsiteX117" fmla="*/ 173892 w 605882"/>
                <a:gd name="connsiteY117" fmla="*/ 595628 h 600411"/>
                <a:gd name="connsiteX118" fmla="*/ 173892 w 605882"/>
                <a:gd name="connsiteY118" fmla="*/ 599927 h 600411"/>
                <a:gd name="connsiteX119" fmla="*/ 159534 w 605882"/>
                <a:gd name="connsiteY119" fmla="*/ 591329 h 600411"/>
                <a:gd name="connsiteX120" fmla="*/ 159534 w 605882"/>
                <a:gd name="connsiteY120" fmla="*/ 561236 h 600411"/>
                <a:gd name="connsiteX121" fmla="*/ 163842 w 605882"/>
                <a:gd name="connsiteY121" fmla="*/ 523977 h 600411"/>
                <a:gd name="connsiteX122" fmla="*/ 158099 w 605882"/>
                <a:gd name="connsiteY122" fmla="*/ 512513 h 600411"/>
                <a:gd name="connsiteX123" fmla="*/ 146612 w 605882"/>
                <a:gd name="connsiteY123" fmla="*/ 493884 h 600411"/>
                <a:gd name="connsiteX124" fmla="*/ 148048 w 605882"/>
                <a:gd name="connsiteY124" fmla="*/ 480987 h 600411"/>
                <a:gd name="connsiteX125" fmla="*/ 148048 w 605882"/>
                <a:gd name="connsiteY125" fmla="*/ 470955 h 600411"/>
                <a:gd name="connsiteX126" fmla="*/ 136562 w 605882"/>
                <a:gd name="connsiteY126" fmla="*/ 462357 h 600411"/>
                <a:gd name="connsiteX127" fmla="*/ 127947 w 605882"/>
                <a:gd name="connsiteY127" fmla="*/ 456625 h 600411"/>
                <a:gd name="connsiteX128" fmla="*/ 113589 w 605882"/>
                <a:gd name="connsiteY128" fmla="*/ 452326 h 600411"/>
                <a:gd name="connsiteX129" fmla="*/ 99231 w 605882"/>
                <a:gd name="connsiteY129" fmla="*/ 437996 h 600411"/>
                <a:gd name="connsiteX130" fmla="*/ 97795 w 605882"/>
                <a:gd name="connsiteY130" fmla="*/ 443728 h 600411"/>
                <a:gd name="connsiteX131" fmla="*/ 80566 w 605882"/>
                <a:gd name="connsiteY131" fmla="*/ 420800 h 600411"/>
                <a:gd name="connsiteX132" fmla="*/ 71951 w 605882"/>
                <a:gd name="connsiteY132" fmla="*/ 387840 h 600411"/>
                <a:gd name="connsiteX133" fmla="*/ 57593 w 605882"/>
                <a:gd name="connsiteY133" fmla="*/ 367778 h 600411"/>
                <a:gd name="connsiteX134" fmla="*/ 46107 w 605882"/>
                <a:gd name="connsiteY134" fmla="*/ 352015 h 600411"/>
                <a:gd name="connsiteX135" fmla="*/ 30313 w 605882"/>
                <a:gd name="connsiteY135" fmla="*/ 352015 h 600411"/>
                <a:gd name="connsiteX136" fmla="*/ 8776 w 605882"/>
                <a:gd name="connsiteY136" fmla="*/ 352015 h 600411"/>
                <a:gd name="connsiteX137" fmla="*/ 162 w 605882"/>
                <a:gd name="connsiteY137" fmla="*/ 329087 h 600411"/>
                <a:gd name="connsiteX138" fmla="*/ 4469 w 605882"/>
                <a:gd name="connsiteY138" fmla="*/ 316189 h 600411"/>
                <a:gd name="connsiteX139" fmla="*/ 7340 w 605882"/>
                <a:gd name="connsiteY139" fmla="*/ 309024 h 600411"/>
                <a:gd name="connsiteX140" fmla="*/ 15955 w 605882"/>
                <a:gd name="connsiteY140" fmla="*/ 301859 h 600411"/>
                <a:gd name="connsiteX141" fmla="*/ 186781 w 605882"/>
                <a:gd name="connsiteY141" fmla="*/ 274448 h 600411"/>
                <a:gd name="connsiteX142" fmla="*/ 257129 w 605882"/>
                <a:gd name="connsiteY142" fmla="*/ 274448 h 600411"/>
                <a:gd name="connsiteX143" fmla="*/ 249951 w 605882"/>
                <a:gd name="connsiteY143" fmla="*/ 287371 h 600411"/>
                <a:gd name="connsiteX144" fmla="*/ 251387 w 605882"/>
                <a:gd name="connsiteY144" fmla="*/ 301729 h 600411"/>
                <a:gd name="connsiteX145" fmla="*/ 245644 w 605882"/>
                <a:gd name="connsiteY145" fmla="*/ 311780 h 600411"/>
                <a:gd name="connsiteX146" fmla="*/ 222673 w 605882"/>
                <a:gd name="connsiteY146" fmla="*/ 329010 h 600411"/>
                <a:gd name="connsiteX147" fmla="*/ 215495 w 605882"/>
                <a:gd name="connsiteY147" fmla="*/ 341933 h 600411"/>
                <a:gd name="connsiteX148" fmla="*/ 211188 w 605882"/>
                <a:gd name="connsiteY148" fmla="*/ 353419 h 600411"/>
                <a:gd name="connsiteX149" fmla="*/ 205445 w 605882"/>
                <a:gd name="connsiteY149" fmla="*/ 350548 h 600411"/>
                <a:gd name="connsiteX150" fmla="*/ 195395 w 605882"/>
                <a:gd name="connsiteY150" fmla="*/ 331882 h 600411"/>
                <a:gd name="connsiteX151" fmla="*/ 192524 w 605882"/>
                <a:gd name="connsiteY151" fmla="*/ 314652 h 600411"/>
                <a:gd name="connsiteX152" fmla="*/ 192524 w 605882"/>
                <a:gd name="connsiteY152" fmla="*/ 304601 h 600411"/>
                <a:gd name="connsiteX153" fmla="*/ 189653 w 605882"/>
                <a:gd name="connsiteY153" fmla="*/ 297422 h 600411"/>
                <a:gd name="connsiteX154" fmla="*/ 186781 w 605882"/>
                <a:gd name="connsiteY154" fmla="*/ 274448 h 600411"/>
                <a:gd name="connsiteX155" fmla="*/ 465186 w 605882"/>
                <a:gd name="connsiteY155" fmla="*/ 265820 h 600411"/>
                <a:gd name="connsiteX156" fmla="*/ 492464 w 605882"/>
                <a:gd name="connsiteY156" fmla="*/ 283021 h 600411"/>
                <a:gd name="connsiteX157" fmla="*/ 522613 w 605882"/>
                <a:gd name="connsiteY157" fmla="*/ 290188 h 600411"/>
                <a:gd name="connsiteX158" fmla="*/ 549891 w 605882"/>
                <a:gd name="connsiteY158" fmla="*/ 295921 h 600411"/>
                <a:gd name="connsiteX159" fmla="*/ 571426 w 605882"/>
                <a:gd name="connsiteY159" fmla="*/ 301655 h 600411"/>
                <a:gd name="connsiteX160" fmla="*/ 595832 w 605882"/>
                <a:gd name="connsiteY160" fmla="*/ 314556 h 600411"/>
                <a:gd name="connsiteX161" fmla="*/ 605882 w 605882"/>
                <a:gd name="connsiteY161" fmla="*/ 323156 h 600411"/>
                <a:gd name="connsiteX162" fmla="*/ 600140 w 605882"/>
                <a:gd name="connsiteY162" fmla="*/ 333190 h 600411"/>
                <a:gd name="connsiteX163" fmla="*/ 590090 w 605882"/>
                <a:gd name="connsiteY163" fmla="*/ 330323 h 600411"/>
                <a:gd name="connsiteX164" fmla="*/ 587218 w 605882"/>
                <a:gd name="connsiteY164" fmla="*/ 338923 h 600411"/>
                <a:gd name="connsiteX165" fmla="*/ 565683 w 605882"/>
                <a:gd name="connsiteY165" fmla="*/ 351824 h 600411"/>
                <a:gd name="connsiteX166" fmla="*/ 561376 w 605882"/>
                <a:gd name="connsiteY166" fmla="*/ 357558 h 600411"/>
                <a:gd name="connsiteX167" fmla="*/ 555634 w 605882"/>
                <a:gd name="connsiteY167" fmla="*/ 367591 h 600411"/>
                <a:gd name="connsiteX168" fmla="*/ 547019 w 605882"/>
                <a:gd name="connsiteY168" fmla="*/ 381925 h 600411"/>
                <a:gd name="connsiteX169" fmla="*/ 544148 w 605882"/>
                <a:gd name="connsiteY169" fmla="*/ 373325 h 600411"/>
                <a:gd name="connsiteX170" fmla="*/ 534098 w 605882"/>
                <a:gd name="connsiteY170" fmla="*/ 354691 h 600411"/>
                <a:gd name="connsiteX171" fmla="*/ 521177 w 605882"/>
                <a:gd name="connsiteY171" fmla="*/ 363291 h 600411"/>
                <a:gd name="connsiteX172" fmla="*/ 525484 w 605882"/>
                <a:gd name="connsiteY172" fmla="*/ 370458 h 600411"/>
                <a:gd name="connsiteX173" fmla="*/ 522613 w 605882"/>
                <a:gd name="connsiteY173" fmla="*/ 383359 h 600411"/>
                <a:gd name="connsiteX174" fmla="*/ 506820 w 605882"/>
                <a:gd name="connsiteY174" fmla="*/ 401993 h 600411"/>
                <a:gd name="connsiteX175" fmla="*/ 505385 w 605882"/>
                <a:gd name="connsiteY175" fmla="*/ 414894 h 600411"/>
                <a:gd name="connsiteX176" fmla="*/ 496771 w 605882"/>
                <a:gd name="connsiteY176" fmla="*/ 417760 h 600411"/>
                <a:gd name="connsiteX177" fmla="*/ 495335 w 605882"/>
                <a:gd name="connsiteY177" fmla="*/ 407727 h 600411"/>
                <a:gd name="connsiteX178" fmla="*/ 486721 w 605882"/>
                <a:gd name="connsiteY178" fmla="*/ 413460 h 600411"/>
                <a:gd name="connsiteX179" fmla="*/ 489592 w 605882"/>
                <a:gd name="connsiteY179" fmla="*/ 432094 h 600411"/>
                <a:gd name="connsiteX180" fmla="*/ 470929 w 605882"/>
                <a:gd name="connsiteY180" fmla="*/ 444995 h 600411"/>
                <a:gd name="connsiteX181" fmla="*/ 469493 w 605882"/>
                <a:gd name="connsiteY181" fmla="*/ 455029 h 600411"/>
                <a:gd name="connsiteX182" fmla="*/ 462314 w 605882"/>
                <a:gd name="connsiteY182" fmla="*/ 466496 h 600411"/>
                <a:gd name="connsiteX183" fmla="*/ 456572 w 605882"/>
                <a:gd name="connsiteY183" fmla="*/ 462196 h 600411"/>
                <a:gd name="connsiteX184" fmla="*/ 450829 w 605882"/>
                <a:gd name="connsiteY184" fmla="*/ 469363 h 600411"/>
                <a:gd name="connsiteX185" fmla="*/ 449393 w 605882"/>
                <a:gd name="connsiteY185" fmla="*/ 457896 h 600411"/>
                <a:gd name="connsiteX186" fmla="*/ 436472 w 605882"/>
                <a:gd name="connsiteY186" fmla="*/ 444995 h 600411"/>
                <a:gd name="connsiteX187" fmla="*/ 430730 w 605882"/>
                <a:gd name="connsiteY187" fmla="*/ 449295 h 600411"/>
                <a:gd name="connsiteX188" fmla="*/ 419244 w 605882"/>
                <a:gd name="connsiteY188" fmla="*/ 467929 h 600411"/>
                <a:gd name="connsiteX189" fmla="*/ 413501 w 605882"/>
                <a:gd name="connsiteY189" fmla="*/ 469363 h 600411"/>
                <a:gd name="connsiteX190" fmla="*/ 402016 w 605882"/>
                <a:gd name="connsiteY190" fmla="*/ 446428 h 600411"/>
                <a:gd name="connsiteX191" fmla="*/ 384788 w 605882"/>
                <a:gd name="connsiteY191" fmla="*/ 436395 h 600411"/>
                <a:gd name="connsiteX192" fmla="*/ 373302 w 605882"/>
                <a:gd name="connsiteY192" fmla="*/ 432094 h 600411"/>
                <a:gd name="connsiteX193" fmla="*/ 367560 w 605882"/>
                <a:gd name="connsiteY193" fmla="*/ 432094 h 600411"/>
                <a:gd name="connsiteX194" fmla="*/ 376174 w 605882"/>
                <a:gd name="connsiteY194" fmla="*/ 436395 h 600411"/>
                <a:gd name="connsiteX195" fmla="*/ 381917 w 605882"/>
                <a:gd name="connsiteY195" fmla="*/ 446428 h 600411"/>
                <a:gd name="connsiteX196" fmla="*/ 364688 w 605882"/>
                <a:gd name="connsiteY196" fmla="*/ 456462 h 600411"/>
                <a:gd name="connsiteX197" fmla="*/ 350332 w 605882"/>
                <a:gd name="connsiteY197" fmla="*/ 442128 h 600411"/>
                <a:gd name="connsiteX198" fmla="*/ 344589 w 605882"/>
                <a:gd name="connsiteY198" fmla="*/ 439261 h 600411"/>
                <a:gd name="connsiteX199" fmla="*/ 353203 w 605882"/>
                <a:gd name="connsiteY199" fmla="*/ 455029 h 600411"/>
                <a:gd name="connsiteX200" fmla="*/ 368995 w 605882"/>
                <a:gd name="connsiteY200" fmla="*/ 459329 h 600411"/>
                <a:gd name="connsiteX201" fmla="*/ 370431 w 605882"/>
                <a:gd name="connsiteY201" fmla="*/ 466496 h 600411"/>
                <a:gd name="connsiteX202" fmla="*/ 354639 w 605882"/>
                <a:gd name="connsiteY202" fmla="*/ 489430 h 600411"/>
                <a:gd name="connsiteX203" fmla="*/ 353203 w 605882"/>
                <a:gd name="connsiteY203" fmla="*/ 510931 h 600411"/>
                <a:gd name="connsiteX204" fmla="*/ 343153 w 605882"/>
                <a:gd name="connsiteY204" fmla="*/ 520965 h 600411"/>
                <a:gd name="connsiteX205" fmla="*/ 335975 w 605882"/>
                <a:gd name="connsiteY205" fmla="*/ 539599 h 600411"/>
                <a:gd name="connsiteX206" fmla="*/ 317311 w 605882"/>
                <a:gd name="connsiteY206" fmla="*/ 548200 h 600411"/>
                <a:gd name="connsiteX207" fmla="*/ 311568 w 605882"/>
                <a:gd name="connsiteY207" fmla="*/ 536733 h 600411"/>
                <a:gd name="connsiteX208" fmla="*/ 301519 w 605882"/>
                <a:gd name="connsiteY208" fmla="*/ 489430 h 600411"/>
                <a:gd name="connsiteX209" fmla="*/ 298647 w 605882"/>
                <a:gd name="connsiteY209" fmla="*/ 479397 h 600411"/>
                <a:gd name="connsiteX210" fmla="*/ 275676 w 605882"/>
                <a:gd name="connsiteY210" fmla="*/ 475096 h 600411"/>
                <a:gd name="connsiteX211" fmla="*/ 254141 w 605882"/>
                <a:gd name="connsiteY211" fmla="*/ 446428 h 600411"/>
                <a:gd name="connsiteX212" fmla="*/ 269934 w 605882"/>
                <a:gd name="connsiteY212" fmla="*/ 419194 h 600411"/>
                <a:gd name="connsiteX213" fmla="*/ 277112 w 605882"/>
                <a:gd name="connsiteY213" fmla="*/ 416327 h 600411"/>
                <a:gd name="connsiteX214" fmla="*/ 304390 w 605882"/>
                <a:gd name="connsiteY214" fmla="*/ 413460 h 600411"/>
                <a:gd name="connsiteX215" fmla="*/ 314440 w 605882"/>
                <a:gd name="connsiteY215" fmla="*/ 423494 h 600411"/>
                <a:gd name="connsiteX216" fmla="*/ 330232 w 605882"/>
                <a:gd name="connsiteY216" fmla="*/ 423494 h 600411"/>
                <a:gd name="connsiteX217" fmla="*/ 341718 w 605882"/>
                <a:gd name="connsiteY217" fmla="*/ 420627 h 600411"/>
                <a:gd name="connsiteX218" fmla="*/ 341718 w 605882"/>
                <a:gd name="connsiteY218" fmla="*/ 413460 h 600411"/>
                <a:gd name="connsiteX219" fmla="*/ 330232 w 605882"/>
                <a:gd name="connsiteY219" fmla="*/ 410593 h 600411"/>
                <a:gd name="connsiteX220" fmla="*/ 325925 w 605882"/>
                <a:gd name="connsiteY220" fmla="*/ 410593 h 600411"/>
                <a:gd name="connsiteX221" fmla="*/ 320182 w 605882"/>
                <a:gd name="connsiteY221" fmla="*/ 410593 h 600411"/>
                <a:gd name="connsiteX222" fmla="*/ 315875 w 605882"/>
                <a:gd name="connsiteY222" fmla="*/ 407727 h 600411"/>
                <a:gd name="connsiteX223" fmla="*/ 308697 w 605882"/>
                <a:gd name="connsiteY223" fmla="*/ 412027 h 600411"/>
                <a:gd name="connsiteX224" fmla="*/ 308697 w 605882"/>
                <a:gd name="connsiteY224" fmla="*/ 406293 h 600411"/>
                <a:gd name="connsiteX225" fmla="*/ 294340 w 605882"/>
                <a:gd name="connsiteY225" fmla="*/ 397693 h 600411"/>
                <a:gd name="connsiteX226" fmla="*/ 287162 w 605882"/>
                <a:gd name="connsiteY226" fmla="*/ 406293 h 600411"/>
                <a:gd name="connsiteX227" fmla="*/ 274241 w 605882"/>
                <a:gd name="connsiteY227" fmla="*/ 414894 h 600411"/>
                <a:gd name="connsiteX228" fmla="*/ 267062 w 605882"/>
                <a:gd name="connsiteY228" fmla="*/ 407727 h 600411"/>
                <a:gd name="connsiteX229" fmla="*/ 268498 w 605882"/>
                <a:gd name="connsiteY229" fmla="*/ 399126 h 600411"/>
                <a:gd name="connsiteX230" fmla="*/ 279983 w 605882"/>
                <a:gd name="connsiteY230" fmla="*/ 396259 h 600411"/>
                <a:gd name="connsiteX231" fmla="*/ 277112 w 605882"/>
                <a:gd name="connsiteY231" fmla="*/ 384792 h 600411"/>
                <a:gd name="connsiteX232" fmla="*/ 282855 w 605882"/>
                <a:gd name="connsiteY232" fmla="*/ 381925 h 600411"/>
                <a:gd name="connsiteX233" fmla="*/ 295776 w 605882"/>
                <a:gd name="connsiteY233" fmla="*/ 370458 h 600411"/>
                <a:gd name="connsiteX234" fmla="*/ 300083 w 605882"/>
                <a:gd name="connsiteY234" fmla="*/ 367591 h 600411"/>
                <a:gd name="connsiteX235" fmla="*/ 313004 w 605882"/>
                <a:gd name="connsiteY235" fmla="*/ 370458 h 600411"/>
                <a:gd name="connsiteX236" fmla="*/ 321618 w 605882"/>
                <a:gd name="connsiteY236" fmla="*/ 358991 h 600411"/>
                <a:gd name="connsiteX237" fmla="*/ 318747 w 605882"/>
                <a:gd name="connsiteY237" fmla="*/ 351824 h 600411"/>
                <a:gd name="connsiteX238" fmla="*/ 313004 w 605882"/>
                <a:gd name="connsiteY238" fmla="*/ 360424 h 600411"/>
                <a:gd name="connsiteX239" fmla="*/ 304390 w 605882"/>
                <a:gd name="connsiteY239" fmla="*/ 360424 h 600411"/>
                <a:gd name="connsiteX240" fmla="*/ 301519 w 605882"/>
                <a:gd name="connsiteY240" fmla="*/ 353257 h 600411"/>
                <a:gd name="connsiteX241" fmla="*/ 292905 w 605882"/>
                <a:gd name="connsiteY241" fmla="*/ 346090 h 600411"/>
                <a:gd name="connsiteX242" fmla="*/ 304390 w 605882"/>
                <a:gd name="connsiteY242" fmla="*/ 326023 h 600411"/>
                <a:gd name="connsiteX243" fmla="*/ 330232 w 605882"/>
                <a:gd name="connsiteY243" fmla="*/ 300222 h 600411"/>
                <a:gd name="connsiteX244" fmla="*/ 338846 w 605882"/>
                <a:gd name="connsiteY244" fmla="*/ 305955 h 600411"/>
                <a:gd name="connsiteX245" fmla="*/ 346025 w 605882"/>
                <a:gd name="connsiteY245" fmla="*/ 313122 h 600411"/>
                <a:gd name="connsiteX246" fmla="*/ 354639 w 605882"/>
                <a:gd name="connsiteY246" fmla="*/ 318856 h 600411"/>
                <a:gd name="connsiteX247" fmla="*/ 360381 w 605882"/>
                <a:gd name="connsiteY247" fmla="*/ 318856 h 600411"/>
                <a:gd name="connsiteX248" fmla="*/ 380481 w 605882"/>
                <a:gd name="connsiteY248" fmla="*/ 313122 h 600411"/>
                <a:gd name="connsiteX249" fmla="*/ 387659 w 605882"/>
                <a:gd name="connsiteY249" fmla="*/ 310255 h 600411"/>
                <a:gd name="connsiteX250" fmla="*/ 400580 w 605882"/>
                <a:gd name="connsiteY250" fmla="*/ 301655 h 600411"/>
                <a:gd name="connsiteX251" fmla="*/ 410630 w 605882"/>
                <a:gd name="connsiteY251" fmla="*/ 298788 h 600411"/>
                <a:gd name="connsiteX252" fmla="*/ 414937 w 605882"/>
                <a:gd name="connsiteY252" fmla="*/ 294488 h 600411"/>
                <a:gd name="connsiteX253" fmla="*/ 422116 w 605882"/>
                <a:gd name="connsiteY253" fmla="*/ 297355 h 600411"/>
                <a:gd name="connsiteX254" fmla="*/ 422116 w 605882"/>
                <a:gd name="connsiteY254" fmla="*/ 285888 h 600411"/>
                <a:gd name="connsiteX255" fmla="*/ 432165 w 605882"/>
                <a:gd name="connsiteY255" fmla="*/ 281587 h 600411"/>
                <a:gd name="connsiteX256" fmla="*/ 440779 w 605882"/>
                <a:gd name="connsiteY256" fmla="*/ 272987 h 600411"/>
                <a:gd name="connsiteX257" fmla="*/ 465186 w 605882"/>
                <a:gd name="connsiteY257" fmla="*/ 265820 h 600411"/>
                <a:gd name="connsiteX258" fmla="*/ 303047 w 605882"/>
                <a:gd name="connsiteY258" fmla="*/ 50867 h 600411"/>
                <a:gd name="connsiteX259" fmla="*/ 245632 w 605882"/>
                <a:gd name="connsiteY259" fmla="*/ 106785 h 600411"/>
                <a:gd name="connsiteX260" fmla="*/ 303047 w 605882"/>
                <a:gd name="connsiteY260" fmla="*/ 164137 h 600411"/>
                <a:gd name="connsiteX261" fmla="*/ 359027 w 605882"/>
                <a:gd name="connsiteY261" fmla="*/ 106785 h 600411"/>
                <a:gd name="connsiteX262" fmla="*/ 303047 w 605882"/>
                <a:gd name="connsiteY262" fmla="*/ 50867 h 600411"/>
                <a:gd name="connsiteX263" fmla="*/ 292999 w 605882"/>
                <a:gd name="connsiteY263" fmla="*/ 684 h 600411"/>
                <a:gd name="connsiteX264" fmla="*/ 410700 w 605882"/>
                <a:gd name="connsiteY264" fmla="*/ 106785 h 600411"/>
                <a:gd name="connsiteX265" fmla="*/ 310224 w 605882"/>
                <a:gd name="connsiteY265" fmla="*/ 283142 h 600411"/>
                <a:gd name="connsiteX266" fmla="*/ 295870 w 605882"/>
                <a:gd name="connsiteY266" fmla="*/ 283142 h 600411"/>
                <a:gd name="connsiteX267" fmla="*/ 196829 w 605882"/>
                <a:gd name="connsiteY267" fmla="*/ 129726 h 600411"/>
                <a:gd name="connsiteX268" fmla="*/ 292999 w 605882"/>
                <a:gd name="connsiteY268" fmla="*/ 684 h 600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605882" h="600411">
                  <a:moveTo>
                    <a:pt x="509642" y="502443"/>
                  </a:moveTo>
                  <a:cubicBezTo>
                    <a:pt x="513956" y="502443"/>
                    <a:pt x="515394" y="503879"/>
                    <a:pt x="515394" y="505314"/>
                  </a:cubicBezTo>
                  <a:cubicBezTo>
                    <a:pt x="515394" y="506750"/>
                    <a:pt x="513956" y="509621"/>
                    <a:pt x="515394" y="509621"/>
                  </a:cubicBezTo>
                  <a:cubicBezTo>
                    <a:pt x="518270" y="509621"/>
                    <a:pt x="524022" y="506750"/>
                    <a:pt x="525460" y="502443"/>
                  </a:cubicBezTo>
                  <a:cubicBezTo>
                    <a:pt x="525460" y="498137"/>
                    <a:pt x="529773" y="506750"/>
                    <a:pt x="531211" y="511056"/>
                  </a:cubicBezTo>
                  <a:cubicBezTo>
                    <a:pt x="532649" y="516798"/>
                    <a:pt x="539839" y="522540"/>
                    <a:pt x="542715" y="526846"/>
                  </a:cubicBezTo>
                  <a:cubicBezTo>
                    <a:pt x="547029" y="529717"/>
                    <a:pt x="545591" y="534023"/>
                    <a:pt x="544153" y="536894"/>
                  </a:cubicBezTo>
                  <a:cubicBezTo>
                    <a:pt x="542715" y="541200"/>
                    <a:pt x="541277" y="548377"/>
                    <a:pt x="539839" y="552684"/>
                  </a:cubicBezTo>
                  <a:cubicBezTo>
                    <a:pt x="538401" y="555555"/>
                    <a:pt x="532649" y="556990"/>
                    <a:pt x="531211" y="556990"/>
                  </a:cubicBezTo>
                  <a:cubicBezTo>
                    <a:pt x="529773" y="556990"/>
                    <a:pt x="526898" y="556990"/>
                    <a:pt x="522584" y="555555"/>
                  </a:cubicBezTo>
                  <a:cubicBezTo>
                    <a:pt x="519708" y="555555"/>
                    <a:pt x="518270" y="551248"/>
                    <a:pt x="515394" y="549813"/>
                  </a:cubicBezTo>
                  <a:cubicBezTo>
                    <a:pt x="513956" y="548377"/>
                    <a:pt x="511080" y="544071"/>
                    <a:pt x="508204" y="542636"/>
                  </a:cubicBezTo>
                  <a:cubicBezTo>
                    <a:pt x="506766" y="541200"/>
                    <a:pt x="490948" y="546942"/>
                    <a:pt x="488072" y="548377"/>
                  </a:cubicBezTo>
                  <a:cubicBezTo>
                    <a:pt x="483758" y="549813"/>
                    <a:pt x="482320" y="549813"/>
                    <a:pt x="479444" y="548377"/>
                  </a:cubicBezTo>
                  <a:cubicBezTo>
                    <a:pt x="473692" y="546942"/>
                    <a:pt x="478006" y="539765"/>
                    <a:pt x="478006" y="536894"/>
                  </a:cubicBezTo>
                  <a:cubicBezTo>
                    <a:pt x="478006" y="534023"/>
                    <a:pt x="476568" y="528281"/>
                    <a:pt x="476568" y="523975"/>
                  </a:cubicBezTo>
                  <a:cubicBezTo>
                    <a:pt x="476568" y="521104"/>
                    <a:pt x="485196" y="519669"/>
                    <a:pt x="488072" y="518233"/>
                  </a:cubicBezTo>
                  <a:cubicBezTo>
                    <a:pt x="489510" y="518233"/>
                    <a:pt x="492386" y="512492"/>
                    <a:pt x="493824" y="509621"/>
                  </a:cubicBezTo>
                  <a:cubicBezTo>
                    <a:pt x="496700" y="508185"/>
                    <a:pt x="499576" y="508185"/>
                    <a:pt x="501014" y="509621"/>
                  </a:cubicBezTo>
                  <a:cubicBezTo>
                    <a:pt x="502452" y="509621"/>
                    <a:pt x="503890" y="503879"/>
                    <a:pt x="509642" y="502443"/>
                  </a:cubicBezTo>
                  <a:close/>
                  <a:moveTo>
                    <a:pt x="510755" y="484065"/>
                  </a:moveTo>
                  <a:cubicBezTo>
                    <a:pt x="512555" y="484423"/>
                    <a:pt x="514714" y="485139"/>
                    <a:pt x="515433" y="485139"/>
                  </a:cubicBezTo>
                  <a:cubicBezTo>
                    <a:pt x="516873" y="486572"/>
                    <a:pt x="521191" y="485139"/>
                    <a:pt x="525509" y="486572"/>
                  </a:cubicBezTo>
                  <a:cubicBezTo>
                    <a:pt x="531266" y="488004"/>
                    <a:pt x="529827" y="489436"/>
                    <a:pt x="534145" y="490869"/>
                  </a:cubicBezTo>
                  <a:cubicBezTo>
                    <a:pt x="538463" y="492301"/>
                    <a:pt x="537024" y="492301"/>
                    <a:pt x="537024" y="493734"/>
                  </a:cubicBezTo>
                  <a:cubicBezTo>
                    <a:pt x="537024" y="495166"/>
                    <a:pt x="538463" y="498031"/>
                    <a:pt x="539902" y="499464"/>
                  </a:cubicBezTo>
                  <a:cubicBezTo>
                    <a:pt x="539902" y="500896"/>
                    <a:pt x="537024" y="500896"/>
                    <a:pt x="534145" y="500896"/>
                  </a:cubicBezTo>
                  <a:cubicBezTo>
                    <a:pt x="531266" y="500896"/>
                    <a:pt x="529827" y="498031"/>
                    <a:pt x="525509" y="499464"/>
                  </a:cubicBezTo>
                  <a:cubicBezTo>
                    <a:pt x="522630" y="499464"/>
                    <a:pt x="519751" y="496599"/>
                    <a:pt x="516873" y="495166"/>
                  </a:cubicBezTo>
                  <a:cubicBezTo>
                    <a:pt x="513994" y="493734"/>
                    <a:pt x="518312" y="492301"/>
                    <a:pt x="516873" y="490869"/>
                  </a:cubicBezTo>
                  <a:cubicBezTo>
                    <a:pt x="515433" y="489436"/>
                    <a:pt x="509676" y="489436"/>
                    <a:pt x="508237" y="485139"/>
                  </a:cubicBezTo>
                  <a:cubicBezTo>
                    <a:pt x="507517" y="483707"/>
                    <a:pt x="508956" y="483707"/>
                    <a:pt x="510755" y="484065"/>
                  </a:cubicBezTo>
                  <a:close/>
                  <a:moveTo>
                    <a:pt x="447040" y="472502"/>
                  </a:moveTo>
                  <a:cubicBezTo>
                    <a:pt x="449014" y="473756"/>
                    <a:pt x="451526" y="475908"/>
                    <a:pt x="452243" y="476625"/>
                  </a:cubicBezTo>
                  <a:cubicBezTo>
                    <a:pt x="452243" y="476625"/>
                    <a:pt x="459420" y="482361"/>
                    <a:pt x="462290" y="485229"/>
                  </a:cubicBezTo>
                  <a:cubicBezTo>
                    <a:pt x="465161" y="488097"/>
                    <a:pt x="466596" y="483795"/>
                    <a:pt x="468032" y="480927"/>
                  </a:cubicBezTo>
                  <a:cubicBezTo>
                    <a:pt x="469467" y="478059"/>
                    <a:pt x="472337" y="478059"/>
                    <a:pt x="476643" y="476625"/>
                  </a:cubicBezTo>
                  <a:cubicBezTo>
                    <a:pt x="480949" y="475191"/>
                    <a:pt x="479514" y="476625"/>
                    <a:pt x="480949" y="479493"/>
                  </a:cubicBezTo>
                  <a:cubicBezTo>
                    <a:pt x="480949" y="480927"/>
                    <a:pt x="479514" y="485229"/>
                    <a:pt x="479514" y="486663"/>
                  </a:cubicBezTo>
                  <a:cubicBezTo>
                    <a:pt x="479514" y="488097"/>
                    <a:pt x="483820" y="483795"/>
                    <a:pt x="486690" y="480927"/>
                  </a:cubicBezTo>
                  <a:cubicBezTo>
                    <a:pt x="489561" y="479493"/>
                    <a:pt x="493867" y="479493"/>
                    <a:pt x="493867" y="482361"/>
                  </a:cubicBezTo>
                  <a:cubicBezTo>
                    <a:pt x="495302" y="483795"/>
                    <a:pt x="493867" y="488097"/>
                    <a:pt x="495302" y="490966"/>
                  </a:cubicBezTo>
                  <a:cubicBezTo>
                    <a:pt x="495302" y="493834"/>
                    <a:pt x="492432" y="492400"/>
                    <a:pt x="489561" y="495268"/>
                  </a:cubicBezTo>
                  <a:cubicBezTo>
                    <a:pt x="486690" y="496702"/>
                    <a:pt x="485255" y="495268"/>
                    <a:pt x="482385" y="493834"/>
                  </a:cubicBezTo>
                  <a:cubicBezTo>
                    <a:pt x="479514" y="493834"/>
                    <a:pt x="480949" y="496702"/>
                    <a:pt x="479514" y="498136"/>
                  </a:cubicBezTo>
                  <a:cubicBezTo>
                    <a:pt x="478079" y="498136"/>
                    <a:pt x="472337" y="496702"/>
                    <a:pt x="469467" y="493834"/>
                  </a:cubicBezTo>
                  <a:cubicBezTo>
                    <a:pt x="465161" y="492400"/>
                    <a:pt x="465161" y="492400"/>
                    <a:pt x="462290" y="493834"/>
                  </a:cubicBezTo>
                  <a:cubicBezTo>
                    <a:pt x="459420" y="496702"/>
                    <a:pt x="457985" y="492400"/>
                    <a:pt x="455114" y="489532"/>
                  </a:cubicBezTo>
                  <a:cubicBezTo>
                    <a:pt x="452243" y="486663"/>
                    <a:pt x="447937" y="478059"/>
                    <a:pt x="445067" y="473757"/>
                  </a:cubicBezTo>
                  <a:cubicBezTo>
                    <a:pt x="443631" y="470888"/>
                    <a:pt x="445067" y="471247"/>
                    <a:pt x="447040" y="472502"/>
                  </a:cubicBezTo>
                  <a:close/>
                  <a:moveTo>
                    <a:pt x="526863" y="387676"/>
                  </a:moveTo>
                  <a:cubicBezTo>
                    <a:pt x="527580" y="386597"/>
                    <a:pt x="528297" y="386237"/>
                    <a:pt x="528297" y="387676"/>
                  </a:cubicBezTo>
                  <a:cubicBezTo>
                    <a:pt x="529731" y="390553"/>
                    <a:pt x="531165" y="394869"/>
                    <a:pt x="529731" y="397747"/>
                  </a:cubicBezTo>
                  <a:cubicBezTo>
                    <a:pt x="526863" y="399185"/>
                    <a:pt x="525429" y="400624"/>
                    <a:pt x="525429" y="404940"/>
                  </a:cubicBezTo>
                  <a:cubicBezTo>
                    <a:pt x="525429" y="410695"/>
                    <a:pt x="526863" y="413572"/>
                    <a:pt x="521127" y="416450"/>
                  </a:cubicBezTo>
                  <a:cubicBezTo>
                    <a:pt x="516824" y="419327"/>
                    <a:pt x="501049" y="429398"/>
                    <a:pt x="503917" y="425082"/>
                  </a:cubicBezTo>
                  <a:cubicBezTo>
                    <a:pt x="503917" y="425082"/>
                    <a:pt x="505352" y="420766"/>
                    <a:pt x="508220" y="417888"/>
                  </a:cubicBezTo>
                  <a:cubicBezTo>
                    <a:pt x="512522" y="415011"/>
                    <a:pt x="515390" y="415011"/>
                    <a:pt x="516824" y="410695"/>
                  </a:cubicBezTo>
                  <a:cubicBezTo>
                    <a:pt x="519692" y="406379"/>
                    <a:pt x="518258" y="407817"/>
                    <a:pt x="521127" y="402063"/>
                  </a:cubicBezTo>
                  <a:cubicBezTo>
                    <a:pt x="522561" y="396308"/>
                    <a:pt x="523995" y="394869"/>
                    <a:pt x="525429" y="391992"/>
                  </a:cubicBezTo>
                  <a:cubicBezTo>
                    <a:pt x="525429" y="390553"/>
                    <a:pt x="526146" y="388755"/>
                    <a:pt x="526863" y="387676"/>
                  </a:cubicBezTo>
                  <a:close/>
                  <a:moveTo>
                    <a:pt x="15955" y="301859"/>
                  </a:moveTo>
                  <a:cubicBezTo>
                    <a:pt x="17391" y="300426"/>
                    <a:pt x="23134" y="300426"/>
                    <a:pt x="26006" y="301859"/>
                  </a:cubicBezTo>
                  <a:cubicBezTo>
                    <a:pt x="27442" y="301859"/>
                    <a:pt x="31749" y="301859"/>
                    <a:pt x="34621" y="304725"/>
                  </a:cubicBezTo>
                  <a:cubicBezTo>
                    <a:pt x="36056" y="306158"/>
                    <a:pt x="48978" y="309024"/>
                    <a:pt x="51850" y="309024"/>
                  </a:cubicBezTo>
                  <a:cubicBezTo>
                    <a:pt x="54722" y="310457"/>
                    <a:pt x="57593" y="307591"/>
                    <a:pt x="60465" y="307591"/>
                  </a:cubicBezTo>
                  <a:cubicBezTo>
                    <a:pt x="63336" y="307591"/>
                    <a:pt x="71951" y="309024"/>
                    <a:pt x="73387" y="307591"/>
                  </a:cubicBezTo>
                  <a:cubicBezTo>
                    <a:pt x="76258" y="306158"/>
                    <a:pt x="80566" y="309024"/>
                    <a:pt x="80566" y="309024"/>
                  </a:cubicBezTo>
                  <a:cubicBezTo>
                    <a:pt x="82002" y="310457"/>
                    <a:pt x="106410" y="314756"/>
                    <a:pt x="113589" y="313323"/>
                  </a:cubicBezTo>
                  <a:cubicBezTo>
                    <a:pt x="119332" y="310457"/>
                    <a:pt x="122204" y="309024"/>
                    <a:pt x="123640" y="311890"/>
                  </a:cubicBezTo>
                  <a:cubicBezTo>
                    <a:pt x="125075" y="314756"/>
                    <a:pt x="132254" y="309024"/>
                    <a:pt x="137998" y="307591"/>
                  </a:cubicBezTo>
                  <a:cubicBezTo>
                    <a:pt x="142305" y="306158"/>
                    <a:pt x="146612" y="314756"/>
                    <a:pt x="146612" y="320488"/>
                  </a:cubicBezTo>
                  <a:cubicBezTo>
                    <a:pt x="146612" y="326220"/>
                    <a:pt x="143741" y="324787"/>
                    <a:pt x="143741" y="327653"/>
                  </a:cubicBezTo>
                  <a:cubicBezTo>
                    <a:pt x="143741" y="331953"/>
                    <a:pt x="146612" y="331953"/>
                    <a:pt x="146612" y="333386"/>
                  </a:cubicBezTo>
                  <a:cubicBezTo>
                    <a:pt x="146612" y="336252"/>
                    <a:pt x="143741" y="334819"/>
                    <a:pt x="142305" y="336252"/>
                  </a:cubicBezTo>
                  <a:cubicBezTo>
                    <a:pt x="140869" y="339118"/>
                    <a:pt x="137998" y="339118"/>
                    <a:pt x="135126" y="337685"/>
                  </a:cubicBezTo>
                  <a:cubicBezTo>
                    <a:pt x="132254" y="336252"/>
                    <a:pt x="132254" y="337685"/>
                    <a:pt x="127947" y="340551"/>
                  </a:cubicBezTo>
                  <a:cubicBezTo>
                    <a:pt x="123640" y="343417"/>
                    <a:pt x="125075" y="346283"/>
                    <a:pt x="123640" y="352015"/>
                  </a:cubicBezTo>
                  <a:cubicBezTo>
                    <a:pt x="123640" y="357747"/>
                    <a:pt x="126511" y="356314"/>
                    <a:pt x="129383" y="359180"/>
                  </a:cubicBezTo>
                  <a:cubicBezTo>
                    <a:pt x="133690" y="362046"/>
                    <a:pt x="136562" y="363479"/>
                    <a:pt x="140869" y="363479"/>
                  </a:cubicBezTo>
                  <a:cubicBezTo>
                    <a:pt x="145176" y="363479"/>
                    <a:pt x="143741" y="369211"/>
                    <a:pt x="143741" y="372077"/>
                  </a:cubicBezTo>
                  <a:cubicBezTo>
                    <a:pt x="143741" y="374943"/>
                    <a:pt x="145176" y="374943"/>
                    <a:pt x="148048" y="374943"/>
                  </a:cubicBezTo>
                  <a:cubicBezTo>
                    <a:pt x="150920" y="374943"/>
                    <a:pt x="148048" y="366345"/>
                    <a:pt x="150920" y="364912"/>
                  </a:cubicBezTo>
                  <a:cubicBezTo>
                    <a:pt x="153791" y="363479"/>
                    <a:pt x="152355" y="359180"/>
                    <a:pt x="149484" y="354881"/>
                  </a:cubicBezTo>
                  <a:cubicBezTo>
                    <a:pt x="148048" y="352015"/>
                    <a:pt x="150920" y="346283"/>
                    <a:pt x="150920" y="343417"/>
                  </a:cubicBezTo>
                  <a:cubicBezTo>
                    <a:pt x="150920" y="340551"/>
                    <a:pt x="153791" y="339118"/>
                    <a:pt x="156663" y="340551"/>
                  </a:cubicBezTo>
                  <a:cubicBezTo>
                    <a:pt x="159534" y="340551"/>
                    <a:pt x="162406" y="341984"/>
                    <a:pt x="163842" y="343417"/>
                  </a:cubicBezTo>
                  <a:cubicBezTo>
                    <a:pt x="166713" y="344850"/>
                    <a:pt x="165278" y="344850"/>
                    <a:pt x="168149" y="349149"/>
                  </a:cubicBezTo>
                  <a:cubicBezTo>
                    <a:pt x="169585" y="353448"/>
                    <a:pt x="172457" y="349149"/>
                    <a:pt x="173892" y="346283"/>
                  </a:cubicBezTo>
                  <a:cubicBezTo>
                    <a:pt x="175328" y="341984"/>
                    <a:pt x="178200" y="346283"/>
                    <a:pt x="179635" y="352015"/>
                  </a:cubicBezTo>
                  <a:cubicBezTo>
                    <a:pt x="182507" y="357747"/>
                    <a:pt x="182507" y="359180"/>
                    <a:pt x="186815" y="363479"/>
                  </a:cubicBezTo>
                  <a:cubicBezTo>
                    <a:pt x="191122" y="369211"/>
                    <a:pt x="193994" y="380675"/>
                    <a:pt x="195430" y="384974"/>
                  </a:cubicBezTo>
                  <a:cubicBezTo>
                    <a:pt x="198301" y="389273"/>
                    <a:pt x="196865" y="389273"/>
                    <a:pt x="193994" y="389273"/>
                  </a:cubicBezTo>
                  <a:cubicBezTo>
                    <a:pt x="191122" y="387840"/>
                    <a:pt x="183943" y="392139"/>
                    <a:pt x="181071" y="393572"/>
                  </a:cubicBezTo>
                  <a:cubicBezTo>
                    <a:pt x="179635" y="395005"/>
                    <a:pt x="175328" y="396438"/>
                    <a:pt x="171021" y="399304"/>
                  </a:cubicBezTo>
                  <a:cubicBezTo>
                    <a:pt x="168149" y="400737"/>
                    <a:pt x="166713" y="403604"/>
                    <a:pt x="163842" y="405037"/>
                  </a:cubicBezTo>
                  <a:cubicBezTo>
                    <a:pt x="159534" y="406470"/>
                    <a:pt x="159534" y="409336"/>
                    <a:pt x="156663" y="413635"/>
                  </a:cubicBezTo>
                  <a:cubicBezTo>
                    <a:pt x="153791" y="419367"/>
                    <a:pt x="148048" y="423666"/>
                    <a:pt x="148048" y="427965"/>
                  </a:cubicBezTo>
                  <a:cubicBezTo>
                    <a:pt x="146612" y="430831"/>
                    <a:pt x="148048" y="436563"/>
                    <a:pt x="145176" y="436563"/>
                  </a:cubicBezTo>
                  <a:cubicBezTo>
                    <a:pt x="143741" y="437996"/>
                    <a:pt x="142305" y="430831"/>
                    <a:pt x="139433" y="429398"/>
                  </a:cubicBezTo>
                  <a:cubicBezTo>
                    <a:pt x="137998" y="427965"/>
                    <a:pt x="130819" y="426532"/>
                    <a:pt x="123640" y="427965"/>
                  </a:cubicBezTo>
                  <a:cubicBezTo>
                    <a:pt x="115025" y="430831"/>
                    <a:pt x="120768" y="443728"/>
                    <a:pt x="122204" y="446594"/>
                  </a:cubicBezTo>
                  <a:cubicBezTo>
                    <a:pt x="122204" y="449460"/>
                    <a:pt x="130819" y="443728"/>
                    <a:pt x="132254" y="440862"/>
                  </a:cubicBezTo>
                  <a:cubicBezTo>
                    <a:pt x="135126" y="437996"/>
                    <a:pt x="136562" y="442295"/>
                    <a:pt x="136562" y="445161"/>
                  </a:cubicBezTo>
                  <a:cubicBezTo>
                    <a:pt x="136562" y="448027"/>
                    <a:pt x="135126" y="452326"/>
                    <a:pt x="137998" y="452326"/>
                  </a:cubicBezTo>
                  <a:cubicBezTo>
                    <a:pt x="140869" y="453759"/>
                    <a:pt x="142305" y="453759"/>
                    <a:pt x="145176" y="459491"/>
                  </a:cubicBezTo>
                  <a:cubicBezTo>
                    <a:pt x="146612" y="463790"/>
                    <a:pt x="152355" y="462357"/>
                    <a:pt x="156663" y="459491"/>
                  </a:cubicBezTo>
                  <a:cubicBezTo>
                    <a:pt x="160970" y="456625"/>
                    <a:pt x="179635" y="462357"/>
                    <a:pt x="181071" y="463790"/>
                  </a:cubicBezTo>
                  <a:cubicBezTo>
                    <a:pt x="183943" y="465223"/>
                    <a:pt x="189686" y="465223"/>
                    <a:pt x="192558" y="469522"/>
                  </a:cubicBezTo>
                  <a:cubicBezTo>
                    <a:pt x="195430" y="472388"/>
                    <a:pt x="205480" y="482420"/>
                    <a:pt x="206916" y="482420"/>
                  </a:cubicBezTo>
                  <a:cubicBezTo>
                    <a:pt x="206916" y="483853"/>
                    <a:pt x="222710" y="485286"/>
                    <a:pt x="228453" y="489585"/>
                  </a:cubicBezTo>
                  <a:cubicBezTo>
                    <a:pt x="232760" y="492451"/>
                    <a:pt x="225581" y="506781"/>
                    <a:pt x="224145" y="513946"/>
                  </a:cubicBezTo>
                  <a:cubicBezTo>
                    <a:pt x="222710" y="521111"/>
                    <a:pt x="216967" y="525410"/>
                    <a:pt x="214095" y="526843"/>
                  </a:cubicBezTo>
                  <a:cubicBezTo>
                    <a:pt x="211223" y="528276"/>
                    <a:pt x="193994" y="551204"/>
                    <a:pt x="191122" y="554071"/>
                  </a:cubicBezTo>
                  <a:cubicBezTo>
                    <a:pt x="188251" y="556937"/>
                    <a:pt x="178200" y="564102"/>
                    <a:pt x="176764" y="566968"/>
                  </a:cubicBezTo>
                  <a:cubicBezTo>
                    <a:pt x="173892" y="569834"/>
                    <a:pt x="173892" y="572700"/>
                    <a:pt x="173892" y="575566"/>
                  </a:cubicBezTo>
                  <a:cubicBezTo>
                    <a:pt x="175328" y="579865"/>
                    <a:pt x="175328" y="581298"/>
                    <a:pt x="173892" y="585597"/>
                  </a:cubicBezTo>
                  <a:cubicBezTo>
                    <a:pt x="172457" y="588463"/>
                    <a:pt x="171021" y="592762"/>
                    <a:pt x="173892" y="595628"/>
                  </a:cubicBezTo>
                  <a:cubicBezTo>
                    <a:pt x="175328" y="599927"/>
                    <a:pt x="176764" y="599927"/>
                    <a:pt x="173892" y="599927"/>
                  </a:cubicBezTo>
                  <a:cubicBezTo>
                    <a:pt x="171021" y="601360"/>
                    <a:pt x="163842" y="599927"/>
                    <a:pt x="159534" y="591329"/>
                  </a:cubicBezTo>
                  <a:cubicBezTo>
                    <a:pt x="153791" y="584164"/>
                    <a:pt x="159534" y="565535"/>
                    <a:pt x="159534" y="561236"/>
                  </a:cubicBezTo>
                  <a:cubicBezTo>
                    <a:pt x="159534" y="555504"/>
                    <a:pt x="163842" y="529709"/>
                    <a:pt x="163842" y="523977"/>
                  </a:cubicBezTo>
                  <a:cubicBezTo>
                    <a:pt x="165278" y="518245"/>
                    <a:pt x="160970" y="513946"/>
                    <a:pt x="158099" y="512513"/>
                  </a:cubicBezTo>
                  <a:cubicBezTo>
                    <a:pt x="153791" y="509647"/>
                    <a:pt x="149484" y="498183"/>
                    <a:pt x="146612" y="493884"/>
                  </a:cubicBezTo>
                  <a:cubicBezTo>
                    <a:pt x="145176" y="489585"/>
                    <a:pt x="146612" y="485286"/>
                    <a:pt x="148048" y="480987"/>
                  </a:cubicBezTo>
                  <a:cubicBezTo>
                    <a:pt x="149484" y="478120"/>
                    <a:pt x="149484" y="473821"/>
                    <a:pt x="148048" y="470955"/>
                  </a:cubicBezTo>
                  <a:cubicBezTo>
                    <a:pt x="146612" y="468089"/>
                    <a:pt x="139433" y="463790"/>
                    <a:pt x="136562" y="462357"/>
                  </a:cubicBezTo>
                  <a:cubicBezTo>
                    <a:pt x="133690" y="460924"/>
                    <a:pt x="130819" y="459491"/>
                    <a:pt x="127947" y="456625"/>
                  </a:cubicBezTo>
                  <a:cubicBezTo>
                    <a:pt x="125075" y="453759"/>
                    <a:pt x="120768" y="453759"/>
                    <a:pt x="113589" y="452326"/>
                  </a:cubicBezTo>
                  <a:cubicBezTo>
                    <a:pt x="106410" y="450893"/>
                    <a:pt x="102103" y="440862"/>
                    <a:pt x="99231" y="437996"/>
                  </a:cubicBezTo>
                  <a:cubicBezTo>
                    <a:pt x="97795" y="435130"/>
                    <a:pt x="97795" y="439429"/>
                    <a:pt x="97795" y="443728"/>
                  </a:cubicBezTo>
                  <a:cubicBezTo>
                    <a:pt x="96360" y="448027"/>
                    <a:pt x="87745" y="429398"/>
                    <a:pt x="80566" y="420800"/>
                  </a:cubicBezTo>
                  <a:cubicBezTo>
                    <a:pt x="71951" y="410769"/>
                    <a:pt x="71951" y="393572"/>
                    <a:pt x="71951" y="387840"/>
                  </a:cubicBezTo>
                  <a:cubicBezTo>
                    <a:pt x="71951" y="383541"/>
                    <a:pt x="64772" y="372077"/>
                    <a:pt x="57593" y="367778"/>
                  </a:cubicBezTo>
                  <a:cubicBezTo>
                    <a:pt x="48978" y="363479"/>
                    <a:pt x="47543" y="357747"/>
                    <a:pt x="46107" y="352015"/>
                  </a:cubicBezTo>
                  <a:cubicBezTo>
                    <a:pt x="43235" y="347716"/>
                    <a:pt x="36056" y="347716"/>
                    <a:pt x="30313" y="352015"/>
                  </a:cubicBezTo>
                  <a:cubicBezTo>
                    <a:pt x="24570" y="356314"/>
                    <a:pt x="17391" y="354881"/>
                    <a:pt x="8776" y="352015"/>
                  </a:cubicBezTo>
                  <a:cubicBezTo>
                    <a:pt x="162" y="349149"/>
                    <a:pt x="3033" y="334819"/>
                    <a:pt x="162" y="329087"/>
                  </a:cubicBezTo>
                  <a:cubicBezTo>
                    <a:pt x="-1274" y="323354"/>
                    <a:pt x="7340" y="320488"/>
                    <a:pt x="4469" y="316189"/>
                  </a:cubicBezTo>
                  <a:cubicBezTo>
                    <a:pt x="1597" y="311890"/>
                    <a:pt x="4469" y="311890"/>
                    <a:pt x="7340" y="309024"/>
                  </a:cubicBezTo>
                  <a:cubicBezTo>
                    <a:pt x="10212" y="307591"/>
                    <a:pt x="14519" y="303292"/>
                    <a:pt x="15955" y="301859"/>
                  </a:cubicBezTo>
                  <a:close/>
                  <a:moveTo>
                    <a:pt x="186781" y="274448"/>
                  </a:moveTo>
                  <a:lnTo>
                    <a:pt x="257129" y="274448"/>
                  </a:lnTo>
                  <a:cubicBezTo>
                    <a:pt x="254258" y="278756"/>
                    <a:pt x="251387" y="284499"/>
                    <a:pt x="249951" y="287371"/>
                  </a:cubicBezTo>
                  <a:cubicBezTo>
                    <a:pt x="248515" y="290242"/>
                    <a:pt x="249951" y="295986"/>
                    <a:pt x="251387" y="301729"/>
                  </a:cubicBezTo>
                  <a:cubicBezTo>
                    <a:pt x="252822" y="307472"/>
                    <a:pt x="248515" y="308908"/>
                    <a:pt x="245644" y="311780"/>
                  </a:cubicBezTo>
                  <a:cubicBezTo>
                    <a:pt x="242773" y="316088"/>
                    <a:pt x="228416" y="326138"/>
                    <a:pt x="222673" y="329010"/>
                  </a:cubicBezTo>
                  <a:cubicBezTo>
                    <a:pt x="218366" y="331882"/>
                    <a:pt x="218366" y="336189"/>
                    <a:pt x="215495" y="341933"/>
                  </a:cubicBezTo>
                  <a:cubicBezTo>
                    <a:pt x="214059" y="347676"/>
                    <a:pt x="214059" y="351984"/>
                    <a:pt x="211188" y="353419"/>
                  </a:cubicBezTo>
                  <a:cubicBezTo>
                    <a:pt x="208316" y="356291"/>
                    <a:pt x="209752" y="350548"/>
                    <a:pt x="205445" y="350548"/>
                  </a:cubicBezTo>
                  <a:cubicBezTo>
                    <a:pt x="202574" y="350548"/>
                    <a:pt x="198267" y="340497"/>
                    <a:pt x="195395" y="331882"/>
                  </a:cubicBezTo>
                  <a:cubicBezTo>
                    <a:pt x="191088" y="324703"/>
                    <a:pt x="192524" y="317523"/>
                    <a:pt x="192524" y="314652"/>
                  </a:cubicBezTo>
                  <a:cubicBezTo>
                    <a:pt x="193960" y="311780"/>
                    <a:pt x="193960" y="307472"/>
                    <a:pt x="192524" y="304601"/>
                  </a:cubicBezTo>
                  <a:cubicBezTo>
                    <a:pt x="191088" y="301729"/>
                    <a:pt x="189653" y="304601"/>
                    <a:pt x="189653" y="297422"/>
                  </a:cubicBezTo>
                  <a:cubicBezTo>
                    <a:pt x="189653" y="293114"/>
                    <a:pt x="186781" y="278756"/>
                    <a:pt x="186781" y="274448"/>
                  </a:cubicBezTo>
                  <a:close/>
                  <a:moveTo>
                    <a:pt x="465186" y="265820"/>
                  </a:moveTo>
                  <a:cubicBezTo>
                    <a:pt x="479543" y="262953"/>
                    <a:pt x="485285" y="278721"/>
                    <a:pt x="492464" y="283021"/>
                  </a:cubicBezTo>
                  <a:cubicBezTo>
                    <a:pt x="501078" y="285888"/>
                    <a:pt x="518306" y="290188"/>
                    <a:pt x="522613" y="290188"/>
                  </a:cubicBezTo>
                  <a:cubicBezTo>
                    <a:pt x="531227" y="290188"/>
                    <a:pt x="548455" y="294488"/>
                    <a:pt x="549891" y="295921"/>
                  </a:cubicBezTo>
                  <a:cubicBezTo>
                    <a:pt x="551326" y="297355"/>
                    <a:pt x="564248" y="303088"/>
                    <a:pt x="571426" y="301655"/>
                  </a:cubicBezTo>
                  <a:cubicBezTo>
                    <a:pt x="577169" y="300222"/>
                    <a:pt x="594397" y="311689"/>
                    <a:pt x="595832" y="314556"/>
                  </a:cubicBezTo>
                  <a:cubicBezTo>
                    <a:pt x="598704" y="315989"/>
                    <a:pt x="605882" y="321723"/>
                    <a:pt x="605882" y="323156"/>
                  </a:cubicBezTo>
                  <a:cubicBezTo>
                    <a:pt x="605882" y="326023"/>
                    <a:pt x="601575" y="330323"/>
                    <a:pt x="600140" y="333190"/>
                  </a:cubicBezTo>
                  <a:cubicBezTo>
                    <a:pt x="597268" y="334623"/>
                    <a:pt x="594397" y="330323"/>
                    <a:pt x="590090" y="330323"/>
                  </a:cubicBezTo>
                  <a:cubicBezTo>
                    <a:pt x="585783" y="330323"/>
                    <a:pt x="588654" y="334623"/>
                    <a:pt x="587218" y="338923"/>
                  </a:cubicBezTo>
                  <a:cubicBezTo>
                    <a:pt x="585783" y="343224"/>
                    <a:pt x="569990" y="348957"/>
                    <a:pt x="565683" y="351824"/>
                  </a:cubicBezTo>
                  <a:cubicBezTo>
                    <a:pt x="561376" y="353257"/>
                    <a:pt x="561376" y="354691"/>
                    <a:pt x="561376" y="357558"/>
                  </a:cubicBezTo>
                  <a:cubicBezTo>
                    <a:pt x="561376" y="360424"/>
                    <a:pt x="559941" y="363291"/>
                    <a:pt x="555634" y="367591"/>
                  </a:cubicBezTo>
                  <a:cubicBezTo>
                    <a:pt x="551326" y="371892"/>
                    <a:pt x="548455" y="377625"/>
                    <a:pt x="547019" y="381925"/>
                  </a:cubicBezTo>
                  <a:cubicBezTo>
                    <a:pt x="545584" y="386226"/>
                    <a:pt x="545584" y="377625"/>
                    <a:pt x="544148" y="373325"/>
                  </a:cubicBezTo>
                  <a:cubicBezTo>
                    <a:pt x="544148" y="370458"/>
                    <a:pt x="548455" y="353257"/>
                    <a:pt x="534098" y="354691"/>
                  </a:cubicBezTo>
                  <a:cubicBezTo>
                    <a:pt x="531227" y="354691"/>
                    <a:pt x="525484" y="358991"/>
                    <a:pt x="521177" y="363291"/>
                  </a:cubicBezTo>
                  <a:cubicBezTo>
                    <a:pt x="518306" y="367591"/>
                    <a:pt x="522613" y="367591"/>
                    <a:pt x="525484" y="370458"/>
                  </a:cubicBezTo>
                  <a:cubicBezTo>
                    <a:pt x="526920" y="374758"/>
                    <a:pt x="524049" y="379059"/>
                    <a:pt x="522613" y="383359"/>
                  </a:cubicBezTo>
                  <a:cubicBezTo>
                    <a:pt x="521177" y="389092"/>
                    <a:pt x="508256" y="400560"/>
                    <a:pt x="506820" y="401993"/>
                  </a:cubicBezTo>
                  <a:cubicBezTo>
                    <a:pt x="505385" y="404860"/>
                    <a:pt x="505385" y="412027"/>
                    <a:pt x="505385" y="414894"/>
                  </a:cubicBezTo>
                  <a:cubicBezTo>
                    <a:pt x="505385" y="416327"/>
                    <a:pt x="501078" y="416327"/>
                    <a:pt x="496771" y="417760"/>
                  </a:cubicBezTo>
                  <a:cubicBezTo>
                    <a:pt x="492464" y="419194"/>
                    <a:pt x="496771" y="410593"/>
                    <a:pt x="495335" y="407727"/>
                  </a:cubicBezTo>
                  <a:cubicBezTo>
                    <a:pt x="493899" y="404860"/>
                    <a:pt x="489592" y="409160"/>
                    <a:pt x="486721" y="413460"/>
                  </a:cubicBezTo>
                  <a:cubicBezTo>
                    <a:pt x="483850" y="419194"/>
                    <a:pt x="491028" y="423494"/>
                    <a:pt x="489592" y="432094"/>
                  </a:cubicBezTo>
                  <a:cubicBezTo>
                    <a:pt x="489592" y="442128"/>
                    <a:pt x="473800" y="444995"/>
                    <a:pt x="470929" y="444995"/>
                  </a:cubicBezTo>
                  <a:cubicBezTo>
                    <a:pt x="468057" y="444995"/>
                    <a:pt x="465186" y="449295"/>
                    <a:pt x="469493" y="455029"/>
                  </a:cubicBezTo>
                  <a:cubicBezTo>
                    <a:pt x="473800" y="462196"/>
                    <a:pt x="466622" y="463629"/>
                    <a:pt x="462314" y="466496"/>
                  </a:cubicBezTo>
                  <a:cubicBezTo>
                    <a:pt x="458007" y="469363"/>
                    <a:pt x="458007" y="465063"/>
                    <a:pt x="456572" y="462196"/>
                  </a:cubicBezTo>
                  <a:cubicBezTo>
                    <a:pt x="453700" y="460762"/>
                    <a:pt x="452265" y="466496"/>
                    <a:pt x="450829" y="469363"/>
                  </a:cubicBezTo>
                  <a:cubicBezTo>
                    <a:pt x="449393" y="470796"/>
                    <a:pt x="449393" y="462196"/>
                    <a:pt x="449393" y="457896"/>
                  </a:cubicBezTo>
                  <a:cubicBezTo>
                    <a:pt x="447958" y="453595"/>
                    <a:pt x="439344" y="447862"/>
                    <a:pt x="436472" y="444995"/>
                  </a:cubicBezTo>
                  <a:cubicBezTo>
                    <a:pt x="435037" y="442128"/>
                    <a:pt x="435037" y="446428"/>
                    <a:pt x="430730" y="449295"/>
                  </a:cubicBezTo>
                  <a:cubicBezTo>
                    <a:pt x="426423" y="452162"/>
                    <a:pt x="420680" y="463629"/>
                    <a:pt x="419244" y="467929"/>
                  </a:cubicBezTo>
                  <a:cubicBezTo>
                    <a:pt x="416373" y="472230"/>
                    <a:pt x="414937" y="472230"/>
                    <a:pt x="413501" y="469363"/>
                  </a:cubicBezTo>
                  <a:cubicBezTo>
                    <a:pt x="412066" y="467929"/>
                    <a:pt x="406323" y="449295"/>
                    <a:pt x="402016" y="446428"/>
                  </a:cubicBezTo>
                  <a:cubicBezTo>
                    <a:pt x="399145" y="443562"/>
                    <a:pt x="391966" y="437828"/>
                    <a:pt x="384788" y="436395"/>
                  </a:cubicBezTo>
                  <a:cubicBezTo>
                    <a:pt x="379045" y="436395"/>
                    <a:pt x="377610" y="433528"/>
                    <a:pt x="373302" y="432094"/>
                  </a:cubicBezTo>
                  <a:cubicBezTo>
                    <a:pt x="368995" y="430661"/>
                    <a:pt x="367560" y="429228"/>
                    <a:pt x="367560" y="432094"/>
                  </a:cubicBezTo>
                  <a:cubicBezTo>
                    <a:pt x="367560" y="434961"/>
                    <a:pt x="371867" y="436395"/>
                    <a:pt x="376174" y="436395"/>
                  </a:cubicBezTo>
                  <a:cubicBezTo>
                    <a:pt x="379045" y="436395"/>
                    <a:pt x="381917" y="442128"/>
                    <a:pt x="381917" y="446428"/>
                  </a:cubicBezTo>
                  <a:cubicBezTo>
                    <a:pt x="381917" y="450729"/>
                    <a:pt x="371867" y="453595"/>
                    <a:pt x="364688" y="456462"/>
                  </a:cubicBezTo>
                  <a:cubicBezTo>
                    <a:pt x="357510" y="459329"/>
                    <a:pt x="351767" y="446428"/>
                    <a:pt x="350332" y="442128"/>
                  </a:cubicBezTo>
                  <a:cubicBezTo>
                    <a:pt x="347460" y="437828"/>
                    <a:pt x="344589" y="436395"/>
                    <a:pt x="344589" y="439261"/>
                  </a:cubicBezTo>
                  <a:cubicBezTo>
                    <a:pt x="344589" y="440695"/>
                    <a:pt x="350332" y="449295"/>
                    <a:pt x="353203" y="455029"/>
                  </a:cubicBezTo>
                  <a:cubicBezTo>
                    <a:pt x="354639" y="459329"/>
                    <a:pt x="363253" y="459329"/>
                    <a:pt x="368995" y="459329"/>
                  </a:cubicBezTo>
                  <a:cubicBezTo>
                    <a:pt x="374738" y="459329"/>
                    <a:pt x="371867" y="460762"/>
                    <a:pt x="370431" y="466496"/>
                  </a:cubicBezTo>
                  <a:cubicBezTo>
                    <a:pt x="368995" y="472230"/>
                    <a:pt x="357510" y="486564"/>
                    <a:pt x="354639" y="489430"/>
                  </a:cubicBezTo>
                  <a:cubicBezTo>
                    <a:pt x="351767" y="492297"/>
                    <a:pt x="353203" y="505198"/>
                    <a:pt x="353203" y="510931"/>
                  </a:cubicBezTo>
                  <a:cubicBezTo>
                    <a:pt x="353203" y="516665"/>
                    <a:pt x="347460" y="516665"/>
                    <a:pt x="343153" y="520965"/>
                  </a:cubicBezTo>
                  <a:cubicBezTo>
                    <a:pt x="340282" y="525265"/>
                    <a:pt x="338846" y="532432"/>
                    <a:pt x="335975" y="539599"/>
                  </a:cubicBezTo>
                  <a:cubicBezTo>
                    <a:pt x="333104" y="545333"/>
                    <a:pt x="325925" y="548200"/>
                    <a:pt x="317311" y="548200"/>
                  </a:cubicBezTo>
                  <a:cubicBezTo>
                    <a:pt x="310133" y="549633"/>
                    <a:pt x="313004" y="542466"/>
                    <a:pt x="311568" y="536733"/>
                  </a:cubicBezTo>
                  <a:cubicBezTo>
                    <a:pt x="310133" y="530999"/>
                    <a:pt x="304390" y="495164"/>
                    <a:pt x="301519" y="489430"/>
                  </a:cubicBezTo>
                  <a:cubicBezTo>
                    <a:pt x="298647" y="485130"/>
                    <a:pt x="297212" y="483697"/>
                    <a:pt x="298647" y="479397"/>
                  </a:cubicBezTo>
                  <a:cubicBezTo>
                    <a:pt x="300083" y="473663"/>
                    <a:pt x="291469" y="472230"/>
                    <a:pt x="275676" y="475096"/>
                  </a:cubicBezTo>
                  <a:cubicBezTo>
                    <a:pt x="259884" y="477963"/>
                    <a:pt x="254141" y="455029"/>
                    <a:pt x="254141" y="446428"/>
                  </a:cubicBezTo>
                  <a:cubicBezTo>
                    <a:pt x="254141" y="437828"/>
                    <a:pt x="268498" y="422061"/>
                    <a:pt x="269934" y="419194"/>
                  </a:cubicBezTo>
                  <a:cubicBezTo>
                    <a:pt x="271369" y="417760"/>
                    <a:pt x="271369" y="416327"/>
                    <a:pt x="277112" y="416327"/>
                  </a:cubicBezTo>
                  <a:cubicBezTo>
                    <a:pt x="281419" y="414894"/>
                    <a:pt x="297212" y="410593"/>
                    <a:pt x="304390" y="413460"/>
                  </a:cubicBezTo>
                  <a:cubicBezTo>
                    <a:pt x="311568" y="416327"/>
                    <a:pt x="308697" y="420627"/>
                    <a:pt x="314440" y="423494"/>
                  </a:cubicBezTo>
                  <a:cubicBezTo>
                    <a:pt x="320182" y="426361"/>
                    <a:pt x="325925" y="420627"/>
                    <a:pt x="330232" y="423494"/>
                  </a:cubicBezTo>
                  <a:cubicBezTo>
                    <a:pt x="335975" y="426361"/>
                    <a:pt x="338846" y="424927"/>
                    <a:pt x="341718" y="420627"/>
                  </a:cubicBezTo>
                  <a:cubicBezTo>
                    <a:pt x="346025" y="417760"/>
                    <a:pt x="343153" y="414894"/>
                    <a:pt x="341718" y="413460"/>
                  </a:cubicBezTo>
                  <a:cubicBezTo>
                    <a:pt x="340282" y="413460"/>
                    <a:pt x="333104" y="412027"/>
                    <a:pt x="330232" y="410593"/>
                  </a:cubicBezTo>
                  <a:cubicBezTo>
                    <a:pt x="327361" y="409160"/>
                    <a:pt x="327361" y="406293"/>
                    <a:pt x="325925" y="410593"/>
                  </a:cubicBezTo>
                  <a:cubicBezTo>
                    <a:pt x="324489" y="414894"/>
                    <a:pt x="320182" y="412027"/>
                    <a:pt x="320182" y="410593"/>
                  </a:cubicBezTo>
                  <a:cubicBezTo>
                    <a:pt x="318747" y="409160"/>
                    <a:pt x="317311" y="406293"/>
                    <a:pt x="315875" y="407727"/>
                  </a:cubicBezTo>
                  <a:cubicBezTo>
                    <a:pt x="314440" y="407727"/>
                    <a:pt x="311568" y="409160"/>
                    <a:pt x="308697" y="412027"/>
                  </a:cubicBezTo>
                  <a:cubicBezTo>
                    <a:pt x="305826" y="413460"/>
                    <a:pt x="308697" y="407727"/>
                    <a:pt x="308697" y="406293"/>
                  </a:cubicBezTo>
                  <a:cubicBezTo>
                    <a:pt x="310133" y="403426"/>
                    <a:pt x="300083" y="397693"/>
                    <a:pt x="294340" y="397693"/>
                  </a:cubicBezTo>
                  <a:cubicBezTo>
                    <a:pt x="290033" y="397693"/>
                    <a:pt x="288598" y="401993"/>
                    <a:pt x="287162" y="406293"/>
                  </a:cubicBezTo>
                  <a:cubicBezTo>
                    <a:pt x="284290" y="410593"/>
                    <a:pt x="278548" y="412027"/>
                    <a:pt x="274241" y="414894"/>
                  </a:cubicBezTo>
                  <a:cubicBezTo>
                    <a:pt x="271369" y="416327"/>
                    <a:pt x="268498" y="410593"/>
                    <a:pt x="267062" y="407727"/>
                  </a:cubicBezTo>
                  <a:cubicBezTo>
                    <a:pt x="267062" y="404860"/>
                    <a:pt x="268498" y="403426"/>
                    <a:pt x="268498" y="399126"/>
                  </a:cubicBezTo>
                  <a:cubicBezTo>
                    <a:pt x="268498" y="394826"/>
                    <a:pt x="275676" y="396259"/>
                    <a:pt x="279983" y="396259"/>
                  </a:cubicBezTo>
                  <a:cubicBezTo>
                    <a:pt x="284290" y="396259"/>
                    <a:pt x="279983" y="389092"/>
                    <a:pt x="277112" y="384792"/>
                  </a:cubicBezTo>
                  <a:cubicBezTo>
                    <a:pt x="274241" y="381925"/>
                    <a:pt x="278548" y="383359"/>
                    <a:pt x="282855" y="381925"/>
                  </a:cubicBezTo>
                  <a:cubicBezTo>
                    <a:pt x="287162" y="380492"/>
                    <a:pt x="292905" y="373325"/>
                    <a:pt x="295776" y="370458"/>
                  </a:cubicBezTo>
                  <a:cubicBezTo>
                    <a:pt x="297212" y="369025"/>
                    <a:pt x="298647" y="367591"/>
                    <a:pt x="300083" y="367591"/>
                  </a:cubicBezTo>
                  <a:cubicBezTo>
                    <a:pt x="301519" y="366158"/>
                    <a:pt x="307261" y="369025"/>
                    <a:pt x="313004" y="370458"/>
                  </a:cubicBezTo>
                  <a:cubicBezTo>
                    <a:pt x="318747" y="370458"/>
                    <a:pt x="320182" y="363291"/>
                    <a:pt x="321618" y="358991"/>
                  </a:cubicBezTo>
                  <a:cubicBezTo>
                    <a:pt x="323054" y="354691"/>
                    <a:pt x="321618" y="353257"/>
                    <a:pt x="318747" y="351824"/>
                  </a:cubicBezTo>
                  <a:cubicBezTo>
                    <a:pt x="315875" y="351824"/>
                    <a:pt x="315875" y="354691"/>
                    <a:pt x="313004" y="360424"/>
                  </a:cubicBezTo>
                  <a:cubicBezTo>
                    <a:pt x="310133" y="366158"/>
                    <a:pt x="304390" y="361858"/>
                    <a:pt x="304390" y="360424"/>
                  </a:cubicBezTo>
                  <a:cubicBezTo>
                    <a:pt x="302954" y="360424"/>
                    <a:pt x="302954" y="356124"/>
                    <a:pt x="301519" y="353257"/>
                  </a:cubicBezTo>
                  <a:cubicBezTo>
                    <a:pt x="301519" y="350391"/>
                    <a:pt x="298647" y="351824"/>
                    <a:pt x="292905" y="346090"/>
                  </a:cubicBezTo>
                  <a:cubicBezTo>
                    <a:pt x="287162" y="340357"/>
                    <a:pt x="298647" y="333190"/>
                    <a:pt x="304390" y="326023"/>
                  </a:cubicBezTo>
                  <a:cubicBezTo>
                    <a:pt x="310133" y="318856"/>
                    <a:pt x="325925" y="301655"/>
                    <a:pt x="330232" y="300222"/>
                  </a:cubicBezTo>
                  <a:cubicBezTo>
                    <a:pt x="334539" y="298788"/>
                    <a:pt x="334539" y="303088"/>
                    <a:pt x="338846" y="305955"/>
                  </a:cubicBezTo>
                  <a:cubicBezTo>
                    <a:pt x="341718" y="310255"/>
                    <a:pt x="343153" y="308822"/>
                    <a:pt x="346025" y="313122"/>
                  </a:cubicBezTo>
                  <a:cubicBezTo>
                    <a:pt x="350332" y="317422"/>
                    <a:pt x="354639" y="318856"/>
                    <a:pt x="354639" y="318856"/>
                  </a:cubicBezTo>
                  <a:cubicBezTo>
                    <a:pt x="356074" y="317422"/>
                    <a:pt x="357510" y="315989"/>
                    <a:pt x="360381" y="318856"/>
                  </a:cubicBezTo>
                  <a:cubicBezTo>
                    <a:pt x="363253" y="321723"/>
                    <a:pt x="379045" y="314556"/>
                    <a:pt x="380481" y="313122"/>
                  </a:cubicBezTo>
                  <a:cubicBezTo>
                    <a:pt x="381917" y="313122"/>
                    <a:pt x="383352" y="310255"/>
                    <a:pt x="387659" y="310255"/>
                  </a:cubicBezTo>
                  <a:cubicBezTo>
                    <a:pt x="391966" y="308822"/>
                    <a:pt x="400580" y="304522"/>
                    <a:pt x="400580" y="301655"/>
                  </a:cubicBezTo>
                  <a:cubicBezTo>
                    <a:pt x="402016" y="298788"/>
                    <a:pt x="409194" y="297355"/>
                    <a:pt x="410630" y="298788"/>
                  </a:cubicBezTo>
                  <a:cubicBezTo>
                    <a:pt x="410630" y="300222"/>
                    <a:pt x="413501" y="298788"/>
                    <a:pt x="414937" y="294488"/>
                  </a:cubicBezTo>
                  <a:cubicBezTo>
                    <a:pt x="416373" y="291621"/>
                    <a:pt x="419244" y="295921"/>
                    <a:pt x="422116" y="297355"/>
                  </a:cubicBezTo>
                  <a:cubicBezTo>
                    <a:pt x="424987" y="300222"/>
                    <a:pt x="422116" y="288754"/>
                    <a:pt x="422116" y="285888"/>
                  </a:cubicBezTo>
                  <a:cubicBezTo>
                    <a:pt x="422116" y="283021"/>
                    <a:pt x="429294" y="283021"/>
                    <a:pt x="432165" y="281587"/>
                  </a:cubicBezTo>
                  <a:cubicBezTo>
                    <a:pt x="435037" y="281587"/>
                    <a:pt x="436472" y="275854"/>
                    <a:pt x="440779" y="272987"/>
                  </a:cubicBezTo>
                  <a:cubicBezTo>
                    <a:pt x="445086" y="268687"/>
                    <a:pt x="462314" y="265820"/>
                    <a:pt x="465186" y="265820"/>
                  </a:cubicBezTo>
                  <a:close/>
                  <a:moveTo>
                    <a:pt x="303047" y="50867"/>
                  </a:moveTo>
                  <a:cubicBezTo>
                    <a:pt x="271469" y="50867"/>
                    <a:pt x="245632" y="75242"/>
                    <a:pt x="245632" y="106785"/>
                  </a:cubicBezTo>
                  <a:cubicBezTo>
                    <a:pt x="245632" y="138329"/>
                    <a:pt x="271469" y="164137"/>
                    <a:pt x="303047" y="164137"/>
                  </a:cubicBezTo>
                  <a:cubicBezTo>
                    <a:pt x="334625" y="164137"/>
                    <a:pt x="359027" y="138329"/>
                    <a:pt x="359027" y="106785"/>
                  </a:cubicBezTo>
                  <a:cubicBezTo>
                    <a:pt x="359027" y="75242"/>
                    <a:pt x="334625" y="50867"/>
                    <a:pt x="303047" y="50867"/>
                  </a:cubicBezTo>
                  <a:close/>
                  <a:moveTo>
                    <a:pt x="292999" y="684"/>
                  </a:moveTo>
                  <a:cubicBezTo>
                    <a:pt x="356156" y="-6485"/>
                    <a:pt x="410700" y="43698"/>
                    <a:pt x="410700" y="106785"/>
                  </a:cubicBezTo>
                  <a:cubicBezTo>
                    <a:pt x="410700" y="189945"/>
                    <a:pt x="341802" y="204283"/>
                    <a:pt x="310224" y="283142"/>
                  </a:cubicBezTo>
                  <a:cubicBezTo>
                    <a:pt x="307353" y="290311"/>
                    <a:pt x="298741" y="290311"/>
                    <a:pt x="295870" y="283142"/>
                  </a:cubicBezTo>
                  <a:cubicBezTo>
                    <a:pt x="267162" y="212886"/>
                    <a:pt x="208312" y="192813"/>
                    <a:pt x="196829" y="129726"/>
                  </a:cubicBezTo>
                  <a:cubicBezTo>
                    <a:pt x="186781" y="66639"/>
                    <a:pt x="229843" y="6419"/>
                    <a:pt x="292999" y="684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îṡlïďé"/>
            <p:cNvSpPr/>
            <p:nvPr/>
          </p:nvSpPr>
          <p:spPr>
            <a:xfrm>
              <a:off x="7937769" y="1436167"/>
              <a:ext cx="337451" cy="311201"/>
            </a:xfrm>
            <a:custGeom>
              <a:avLst/>
              <a:gdLst>
                <a:gd name="connsiteX0" fmla="*/ 392435 w 609156"/>
                <a:gd name="connsiteY0" fmla="*/ 452324 h 561771"/>
                <a:gd name="connsiteX1" fmla="*/ 427863 w 609156"/>
                <a:gd name="connsiteY1" fmla="*/ 452324 h 561771"/>
                <a:gd name="connsiteX2" fmla="*/ 435435 w 609156"/>
                <a:gd name="connsiteY2" fmla="*/ 459885 h 561771"/>
                <a:gd name="connsiteX3" fmla="*/ 435435 w 609156"/>
                <a:gd name="connsiteY3" fmla="*/ 474634 h 561771"/>
                <a:gd name="connsiteX4" fmla="*/ 435435 w 609156"/>
                <a:gd name="connsiteY4" fmla="*/ 539321 h 561771"/>
                <a:gd name="connsiteX5" fmla="*/ 435435 w 609156"/>
                <a:gd name="connsiteY5" fmla="*/ 553976 h 561771"/>
                <a:gd name="connsiteX6" fmla="*/ 427863 w 609156"/>
                <a:gd name="connsiteY6" fmla="*/ 561630 h 561771"/>
                <a:gd name="connsiteX7" fmla="*/ 392435 w 609156"/>
                <a:gd name="connsiteY7" fmla="*/ 561630 h 561771"/>
                <a:gd name="connsiteX8" fmla="*/ 384863 w 609156"/>
                <a:gd name="connsiteY8" fmla="*/ 553976 h 561771"/>
                <a:gd name="connsiteX9" fmla="*/ 384863 w 609156"/>
                <a:gd name="connsiteY9" fmla="*/ 539321 h 561771"/>
                <a:gd name="connsiteX10" fmla="*/ 384863 w 609156"/>
                <a:gd name="connsiteY10" fmla="*/ 474634 h 561771"/>
                <a:gd name="connsiteX11" fmla="*/ 384863 w 609156"/>
                <a:gd name="connsiteY11" fmla="*/ 459885 h 561771"/>
                <a:gd name="connsiteX12" fmla="*/ 392435 w 609156"/>
                <a:gd name="connsiteY12" fmla="*/ 452324 h 561771"/>
                <a:gd name="connsiteX13" fmla="*/ 464152 w 609156"/>
                <a:gd name="connsiteY13" fmla="*/ 409985 h 561771"/>
                <a:gd name="connsiteX14" fmla="*/ 499488 w 609156"/>
                <a:gd name="connsiteY14" fmla="*/ 409985 h 561771"/>
                <a:gd name="connsiteX15" fmla="*/ 507153 w 609156"/>
                <a:gd name="connsiteY15" fmla="*/ 417551 h 561771"/>
                <a:gd name="connsiteX16" fmla="*/ 507153 w 609156"/>
                <a:gd name="connsiteY16" fmla="*/ 474622 h 561771"/>
                <a:gd name="connsiteX17" fmla="*/ 507153 w 609156"/>
                <a:gd name="connsiteY17" fmla="*/ 496853 h 561771"/>
                <a:gd name="connsiteX18" fmla="*/ 507153 w 609156"/>
                <a:gd name="connsiteY18" fmla="*/ 553923 h 561771"/>
                <a:gd name="connsiteX19" fmla="*/ 499488 w 609156"/>
                <a:gd name="connsiteY19" fmla="*/ 561489 h 561771"/>
                <a:gd name="connsiteX20" fmla="*/ 464152 w 609156"/>
                <a:gd name="connsiteY20" fmla="*/ 561489 h 561771"/>
                <a:gd name="connsiteX21" fmla="*/ 456487 w 609156"/>
                <a:gd name="connsiteY21" fmla="*/ 553923 h 561771"/>
                <a:gd name="connsiteX22" fmla="*/ 456487 w 609156"/>
                <a:gd name="connsiteY22" fmla="*/ 496853 h 561771"/>
                <a:gd name="connsiteX23" fmla="*/ 456487 w 609156"/>
                <a:gd name="connsiteY23" fmla="*/ 474622 h 561771"/>
                <a:gd name="connsiteX24" fmla="*/ 456487 w 609156"/>
                <a:gd name="connsiteY24" fmla="*/ 417551 h 561771"/>
                <a:gd name="connsiteX25" fmla="*/ 464152 w 609156"/>
                <a:gd name="connsiteY25" fmla="*/ 409985 h 561771"/>
                <a:gd name="connsiteX26" fmla="*/ 553539 w 609156"/>
                <a:gd name="connsiteY26" fmla="*/ 277886 h 561771"/>
                <a:gd name="connsiteX27" fmla="*/ 558399 w 609156"/>
                <a:gd name="connsiteY27" fmla="*/ 280594 h 561771"/>
                <a:gd name="connsiteX28" fmla="*/ 608220 w 609156"/>
                <a:gd name="connsiteY28" fmla="*/ 360717 h 561771"/>
                <a:gd name="connsiteX29" fmla="*/ 603359 w 609156"/>
                <a:gd name="connsiteY29" fmla="*/ 369402 h 561771"/>
                <a:gd name="connsiteX30" fmla="*/ 578776 w 609156"/>
                <a:gd name="connsiteY30" fmla="*/ 369402 h 561771"/>
                <a:gd name="connsiteX31" fmla="*/ 578776 w 609156"/>
                <a:gd name="connsiteY31" fmla="*/ 429074 h 561771"/>
                <a:gd name="connsiteX32" fmla="*/ 578776 w 609156"/>
                <a:gd name="connsiteY32" fmla="*/ 432529 h 561771"/>
                <a:gd name="connsiteX33" fmla="*/ 578776 w 609156"/>
                <a:gd name="connsiteY33" fmla="*/ 554674 h 561771"/>
                <a:gd name="connsiteX34" fmla="*/ 571205 w 609156"/>
                <a:gd name="connsiteY34" fmla="*/ 561771 h 561771"/>
                <a:gd name="connsiteX35" fmla="*/ 535779 w 609156"/>
                <a:gd name="connsiteY35" fmla="*/ 561771 h 561771"/>
                <a:gd name="connsiteX36" fmla="*/ 528208 w 609156"/>
                <a:gd name="connsiteY36" fmla="*/ 554207 h 561771"/>
                <a:gd name="connsiteX37" fmla="*/ 528208 w 609156"/>
                <a:gd name="connsiteY37" fmla="*/ 369495 h 561771"/>
                <a:gd name="connsiteX38" fmla="*/ 503625 w 609156"/>
                <a:gd name="connsiteY38" fmla="*/ 369495 h 561771"/>
                <a:gd name="connsiteX39" fmla="*/ 498764 w 609156"/>
                <a:gd name="connsiteY39" fmla="*/ 360717 h 561771"/>
                <a:gd name="connsiteX40" fmla="*/ 548678 w 609156"/>
                <a:gd name="connsiteY40" fmla="*/ 280594 h 561771"/>
                <a:gd name="connsiteX41" fmla="*/ 553539 w 609156"/>
                <a:gd name="connsiteY41" fmla="*/ 277886 h 561771"/>
                <a:gd name="connsiteX42" fmla="*/ 248743 w 609156"/>
                <a:gd name="connsiteY42" fmla="*/ 0 h 561771"/>
                <a:gd name="connsiteX43" fmla="*/ 260245 w 609156"/>
                <a:gd name="connsiteY43" fmla="*/ 0 h 561771"/>
                <a:gd name="connsiteX44" fmla="*/ 271654 w 609156"/>
                <a:gd name="connsiteY44" fmla="*/ 0 h 561771"/>
                <a:gd name="connsiteX45" fmla="*/ 368159 w 609156"/>
                <a:gd name="connsiteY45" fmla="*/ 96367 h 561771"/>
                <a:gd name="connsiteX46" fmla="*/ 368159 w 609156"/>
                <a:gd name="connsiteY46" fmla="*/ 203287 h 561771"/>
                <a:gd name="connsiteX47" fmla="*/ 346651 w 609156"/>
                <a:gd name="connsiteY47" fmla="*/ 243440 h 561771"/>
                <a:gd name="connsiteX48" fmla="*/ 346651 w 609156"/>
                <a:gd name="connsiteY48" fmla="*/ 346532 h 561771"/>
                <a:gd name="connsiteX49" fmla="*/ 349269 w 609156"/>
                <a:gd name="connsiteY49" fmla="*/ 351014 h 561771"/>
                <a:gd name="connsiteX50" fmla="*/ 440257 w 609156"/>
                <a:gd name="connsiteY50" fmla="*/ 403493 h 561771"/>
                <a:gd name="connsiteX51" fmla="*/ 436236 w 609156"/>
                <a:gd name="connsiteY51" fmla="*/ 417687 h 561771"/>
                <a:gd name="connsiteX52" fmla="*/ 436236 w 609156"/>
                <a:gd name="connsiteY52" fmla="*/ 433748 h 561771"/>
                <a:gd name="connsiteX53" fmla="*/ 427820 w 609156"/>
                <a:gd name="connsiteY53" fmla="*/ 432441 h 561771"/>
                <a:gd name="connsiteX54" fmla="*/ 392378 w 609156"/>
                <a:gd name="connsiteY54" fmla="*/ 432441 h 561771"/>
                <a:gd name="connsiteX55" fmla="*/ 364699 w 609156"/>
                <a:gd name="connsiteY55" fmla="*/ 460081 h 561771"/>
                <a:gd name="connsiteX56" fmla="*/ 364699 w 609156"/>
                <a:gd name="connsiteY56" fmla="*/ 474742 h 561771"/>
                <a:gd name="connsiteX57" fmla="*/ 364699 w 609156"/>
                <a:gd name="connsiteY57" fmla="*/ 539454 h 561771"/>
                <a:gd name="connsiteX58" fmla="*/ 364699 w 609156"/>
                <a:gd name="connsiteY58" fmla="*/ 554207 h 561771"/>
                <a:gd name="connsiteX59" fmla="*/ 365821 w 609156"/>
                <a:gd name="connsiteY59" fmla="*/ 561771 h 561771"/>
                <a:gd name="connsiteX60" fmla="*/ 294471 w 609156"/>
                <a:gd name="connsiteY60" fmla="*/ 561771 h 561771"/>
                <a:gd name="connsiteX61" fmla="*/ 272215 w 609156"/>
                <a:gd name="connsiteY61" fmla="*/ 459521 h 561771"/>
                <a:gd name="connsiteX62" fmla="*/ 260339 w 609156"/>
                <a:gd name="connsiteY62" fmla="*/ 393595 h 561771"/>
                <a:gd name="connsiteX63" fmla="*/ 248463 w 609156"/>
                <a:gd name="connsiteY63" fmla="*/ 459521 h 561771"/>
                <a:gd name="connsiteX64" fmla="*/ 226207 w 609156"/>
                <a:gd name="connsiteY64" fmla="*/ 561771 h 561771"/>
                <a:gd name="connsiteX65" fmla="*/ 0 w 609156"/>
                <a:gd name="connsiteY65" fmla="*/ 561771 h 561771"/>
                <a:gd name="connsiteX66" fmla="*/ 0 w 609156"/>
                <a:gd name="connsiteY66" fmla="*/ 488468 h 561771"/>
                <a:gd name="connsiteX67" fmla="*/ 18796 w 609156"/>
                <a:gd name="connsiteY67" fmla="*/ 448315 h 561771"/>
                <a:gd name="connsiteX68" fmla="*/ 171221 w 609156"/>
                <a:gd name="connsiteY68" fmla="*/ 350734 h 561771"/>
                <a:gd name="connsiteX69" fmla="*/ 173840 w 609156"/>
                <a:gd name="connsiteY69" fmla="*/ 346532 h 561771"/>
                <a:gd name="connsiteX70" fmla="*/ 173840 w 609156"/>
                <a:gd name="connsiteY70" fmla="*/ 243440 h 561771"/>
                <a:gd name="connsiteX71" fmla="*/ 152238 w 609156"/>
                <a:gd name="connsiteY71" fmla="*/ 203287 h 561771"/>
                <a:gd name="connsiteX72" fmla="*/ 152238 w 609156"/>
                <a:gd name="connsiteY72" fmla="*/ 96367 h 561771"/>
                <a:gd name="connsiteX73" fmla="*/ 248743 w 609156"/>
                <a:gd name="connsiteY73" fmla="*/ 0 h 56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609156" h="561771">
                  <a:moveTo>
                    <a:pt x="392435" y="452324"/>
                  </a:moveTo>
                  <a:lnTo>
                    <a:pt x="427863" y="452324"/>
                  </a:lnTo>
                  <a:cubicBezTo>
                    <a:pt x="432070" y="452324"/>
                    <a:pt x="435529" y="455685"/>
                    <a:pt x="435435" y="459885"/>
                  </a:cubicBezTo>
                  <a:lnTo>
                    <a:pt x="435435" y="474634"/>
                  </a:lnTo>
                  <a:lnTo>
                    <a:pt x="435435" y="539321"/>
                  </a:lnTo>
                  <a:lnTo>
                    <a:pt x="435435" y="553976"/>
                  </a:lnTo>
                  <a:cubicBezTo>
                    <a:pt x="435435" y="558270"/>
                    <a:pt x="432070" y="561630"/>
                    <a:pt x="427863" y="561630"/>
                  </a:cubicBezTo>
                  <a:lnTo>
                    <a:pt x="392435" y="561630"/>
                  </a:lnTo>
                  <a:cubicBezTo>
                    <a:pt x="388228" y="561630"/>
                    <a:pt x="384863" y="558270"/>
                    <a:pt x="384863" y="553976"/>
                  </a:cubicBezTo>
                  <a:lnTo>
                    <a:pt x="384863" y="539321"/>
                  </a:lnTo>
                  <a:lnTo>
                    <a:pt x="384863" y="474634"/>
                  </a:lnTo>
                  <a:lnTo>
                    <a:pt x="384863" y="459885"/>
                  </a:lnTo>
                  <a:cubicBezTo>
                    <a:pt x="384863" y="455685"/>
                    <a:pt x="388228" y="452324"/>
                    <a:pt x="392435" y="452324"/>
                  </a:cubicBezTo>
                  <a:close/>
                  <a:moveTo>
                    <a:pt x="464152" y="409985"/>
                  </a:moveTo>
                  <a:lnTo>
                    <a:pt x="499488" y="409985"/>
                  </a:lnTo>
                  <a:cubicBezTo>
                    <a:pt x="503788" y="409985"/>
                    <a:pt x="507153" y="413348"/>
                    <a:pt x="507153" y="417551"/>
                  </a:cubicBezTo>
                  <a:lnTo>
                    <a:pt x="507153" y="474622"/>
                  </a:lnTo>
                  <a:lnTo>
                    <a:pt x="507153" y="496853"/>
                  </a:lnTo>
                  <a:lnTo>
                    <a:pt x="507153" y="553923"/>
                  </a:lnTo>
                  <a:cubicBezTo>
                    <a:pt x="507153" y="558127"/>
                    <a:pt x="503788" y="561489"/>
                    <a:pt x="499488" y="561489"/>
                  </a:cubicBezTo>
                  <a:lnTo>
                    <a:pt x="464152" y="561489"/>
                  </a:lnTo>
                  <a:cubicBezTo>
                    <a:pt x="459852" y="561489"/>
                    <a:pt x="456487" y="558127"/>
                    <a:pt x="456487" y="553923"/>
                  </a:cubicBezTo>
                  <a:lnTo>
                    <a:pt x="456487" y="496853"/>
                  </a:lnTo>
                  <a:lnTo>
                    <a:pt x="456487" y="474622"/>
                  </a:lnTo>
                  <a:lnTo>
                    <a:pt x="456487" y="417551"/>
                  </a:lnTo>
                  <a:cubicBezTo>
                    <a:pt x="456487" y="413348"/>
                    <a:pt x="459852" y="409985"/>
                    <a:pt x="464152" y="409985"/>
                  </a:cubicBezTo>
                  <a:close/>
                  <a:moveTo>
                    <a:pt x="553539" y="277886"/>
                  </a:moveTo>
                  <a:cubicBezTo>
                    <a:pt x="555408" y="277886"/>
                    <a:pt x="557277" y="278727"/>
                    <a:pt x="558399" y="280594"/>
                  </a:cubicBezTo>
                  <a:lnTo>
                    <a:pt x="608220" y="360717"/>
                  </a:lnTo>
                  <a:cubicBezTo>
                    <a:pt x="610743" y="364546"/>
                    <a:pt x="607846" y="369495"/>
                    <a:pt x="603359" y="369402"/>
                  </a:cubicBezTo>
                  <a:lnTo>
                    <a:pt x="578776" y="369402"/>
                  </a:lnTo>
                  <a:lnTo>
                    <a:pt x="578776" y="429074"/>
                  </a:lnTo>
                  <a:lnTo>
                    <a:pt x="578776" y="432529"/>
                  </a:lnTo>
                  <a:lnTo>
                    <a:pt x="578776" y="554674"/>
                  </a:lnTo>
                  <a:cubicBezTo>
                    <a:pt x="578589" y="558690"/>
                    <a:pt x="575224" y="561771"/>
                    <a:pt x="571205" y="561771"/>
                  </a:cubicBezTo>
                  <a:lnTo>
                    <a:pt x="535779" y="561771"/>
                  </a:lnTo>
                  <a:cubicBezTo>
                    <a:pt x="531573" y="561771"/>
                    <a:pt x="528208" y="558409"/>
                    <a:pt x="528208" y="554207"/>
                  </a:cubicBezTo>
                  <a:lnTo>
                    <a:pt x="528208" y="369495"/>
                  </a:lnTo>
                  <a:lnTo>
                    <a:pt x="503625" y="369495"/>
                  </a:lnTo>
                  <a:cubicBezTo>
                    <a:pt x="499138" y="369495"/>
                    <a:pt x="496427" y="364546"/>
                    <a:pt x="498764" y="360717"/>
                  </a:cubicBezTo>
                  <a:lnTo>
                    <a:pt x="548678" y="280594"/>
                  </a:lnTo>
                  <a:cubicBezTo>
                    <a:pt x="549800" y="278727"/>
                    <a:pt x="551669" y="277886"/>
                    <a:pt x="553539" y="277886"/>
                  </a:cubicBezTo>
                  <a:close/>
                  <a:moveTo>
                    <a:pt x="248743" y="0"/>
                  </a:moveTo>
                  <a:lnTo>
                    <a:pt x="260245" y="0"/>
                  </a:lnTo>
                  <a:lnTo>
                    <a:pt x="271654" y="0"/>
                  </a:lnTo>
                  <a:cubicBezTo>
                    <a:pt x="325049" y="0"/>
                    <a:pt x="368159" y="43234"/>
                    <a:pt x="368159" y="96367"/>
                  </a:cubicBezTo>
                  <a:lnTo>
                    <a:pt x="368159" y="203287"/>
                  </a:lnTo>
                  <a:cubicBezTo>
                    <a:pt x="368159" y="220002"/>
                    <a:pt x="359555" y="234849"/>
                    <a:pt x="346651" y="243440"/>
                  </a:cubicBezTo>
                  <a:lnTo>
                    <a:pt x="346651" y="346532"/>
                  </a:lnTo>
                  <a:cubicBezTo>
                    <a:pt x="346651" y="348399"/>
                    <a:pt x="347586" y="349987"/>
                    <a:pt x="349269" y="351014"/>
                  </a:cubicBezTo>
                  <a:cubicBezTo>
                    <a:pt x="359368" y="355869"/>
                    <a:pt x="396399" y="374545"/>
                    <a:pt x="440257" y="403493"/>
                  </a:cubicBezTo>
                  <a:cubicBezTo>
                    <a:pt x="437732" y="407602"/>
                    <a:pt x="436236" y="412457"/>
                    <a:pt x="436236" y="417687"/>
                  </a:cubicBezTo>
                  <a:lnTo>
                    <a:pt x="436236" y="433748"/>
                  </a:lnTo>
                  <a:cubicBezTo>
                    <a:pt x="433617" y="432908"/>
                    <a:pt x="430812" y="432441"/>
                    <a:pt x="427820" y="432441"/>
                  </a:cubicBezTo>
                  <a:lnTo>
                    <a:pt x="392378" y="432441"/>
                  </a:lnTo>
                  <a:cubicBezTo>
                    <a:pt x="377136" y="432441"/>
                    <a:pt x="364699" y="444767"/>
                    <a:pt x="364699" y="460081"/>
                  </a:cubicBezTo>
                  <a:lnTo>
                    <a:pt x="364699" y="474742"/>
                  </a:lnTo>
                  <a:lnTo>
                    <a:pt x="364699" y="539454"/>
                  </a:lnTo>
                  <a:lnTo>
                    <a:pt x="364699" y="554207"/>
                  </a:lnTo>
                  <a:cubicBezTo>
                    <a:pt x="364699" y="556822"/>
                    <a:pt x="365073" y="559250"/>
                    <a:pt x="365821" y="561771"/>
                  </a:cubicBezTo>
                  <a:lnTo>
                    <a:pt x="294471" y="561771"/>
                  </a:lnTo>
                  <a:lnTo>
                    <a:pt x="272215" y="459521"/>
                  </a:lnTo>
                  <a:cubicBezTo>
                    <a:pt x="317288" y="396676"/>
                    <a:pt x="268848" y="393688"/>
                    <a:pt x="260339" y="393595"/>
                  </a:cubicBezTo>
                  <a:cubicBezTo>
                    <a:pt x="251829" y="393688"/>
                    <a:pt x="203390" y="396676"/>
                    <a:pt x="248463" y="459521"/>
                  </a:cubicBezTo>
                  <a:lnTo>
                    <a:pt x="226207" y="561771"/>
                  </a:lnTo>
                  <a:lnTo>
                    <a:pt x="0" y="561771"/>
                  </a:lnTo>
                  <a:lnTo>
                    <a:pt x="0" y="488468"/>
                  </a:lnTo>
                  <a:cubicBezTo>
                    <a:pt x="0" y="472874"/>
                    <a:pt x="6826" y="458213"/>
                    <a:pt x="18796" y="448315"/>
                  </a:cubicBezTo>
                  <a:cubicBezTo>
                    <a:pt x="85190" y="393968"/>
                    <a:pt x="156633" y="357830"/>
                    <a:pt x="171221" y="350734"/>
                  </a:cubicBezTo>
                  <a:cubicBezTo>
                    <a:pt x="172811" y="349987"/>
                    <a:pt x="173840" y="348399"/>
                    <a:pt x="173840" y="346532"/>
                  </a:cubicBezTo>
                  <a:lnTo>
                    <a:pt x="173840" y="243440"/>
                  </a:lnTo>
                  <a:cubicBezTo>
                    <a:pt x="160841" y="234849"/>
                    <a:pt x="152238" y="220095"/>
                    <a:pt x="152238" y="203287"/>
                  </a:cubicBezTo>
                  <a:lnTo>
                    <a:pt x="152238" y="96367"/>
                  </a:lnTo>
                  <a:cubicBezTo>
                    <a:pt x="152238" y="43048"/>
                    <a:pt x="195534" y="0"/>
                    <a:pt x="248743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5" name="ïśľïdè"/>
          <p:cNvSpPr txBox="1"/>
          <p:nvPr/>
        </p:nvSpPr>
        <p:spPr>
          <a:xfrm>
            <a:off x="593981" y="1756851"/>
            <a:ext cx="3843590" cy="905803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t" anchorCtr="0">
            <a:normAutofit lnSpcReduction="10000"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/>
              <a:t>Adjust the spacing to adapt to Chinese typesetting, use the reference line in PPT.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599729" y="2886574"/>
            <a:ext cx="3284701" cy="1587638"/>
            <a:chOff x="585386" y="3358645"/>
            <a:chExt cx="3284701" cy="158763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9729" y="4679835"/>
            <a:ext cx="3284701" cy="1587638"/>
            <a:chOff x="585386" y="3358645"/>
            <a:chExt cx="3284701" cy="158763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85122" y="2265762"/>
            <a:ext cx="2039281" cy="1587638"/>
            <a:chOff x="585386" y="3358645"/>
            <a:chExt cx="2039281" cy="1587638"/>
          </a:xfrm>
        </p:grpSpPr>
        <p:sp>
          <p:nvSpPr>
            <p:cNvPr id="4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8043" y="4895582"/>
            <a:ext cx="3284701" cy="1587638"/>
            <a:chOff x="585386" y="3358645"/>
            <a:chExt cx="3284701" cy="1587638"/>
          </a:xfrm>
        </p:grpSpPr>
        <p:sp>
          <p:nvSpPr>
            <p:cNvPr id="4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0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1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03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035611" y="2656019"/>
            <a:ext cx="4135166" cy="2546885"/>
            <a:chOff x="3283638" y="1931982"/>
            <a:chExt cx="5521006" cy="3400436"/>
          </a:xfrm>
        </p:grpSpPr>
        <p:sp>
          <p:nvSpPr>
            <p:cNvPr id="3" name="ïṥļíďê"/>
            <p:cNvSpPr/>
            <p:nvPr/>
          </p:nvSpPr>
          <p:spPr bwMode="auto">
            <a:xfrm>
              <a:off x="5852662" y="2120298"/>
              <a:ext cx="891640" cy="1539602"/>
            </a:xfrm>
            <a:custGeom>
              <a:avLst/>
              <a:gdLst>
                <a:gd name="T0" fmla="*/ 235 w 235"/>
                <a:gd name="T1" fmla="*/ 74 h 405"/>
                <a:gd name="T2" fmla="*/ 227 w 235"/>
                <a:gd name="T3" fmla="*/ 0 h 405"/>
                <a:gd name="T4" fmla="*/ 216 w 235"/>
                <a:gd name="T5" fmla="*/ 16 h 405"/>
                <a:gd name="T6" fmla="*/ 0 w 235"/>
                <a:gd name="T7" fmla="*/ 331 h 405"/>
                <a:gd name="T8" fmla="*/ 8 w 235"/>
                <a:gd name="T9" fmla="*/ 405 h 405"/>
                <a:gd name="T10" fmla="*/ 8 w 235"/>
                <a:gd name="T11" fmla="*/ 405 h 405"/>
                <a:gd name="T12" fmla="*/ 8 w 235"/>
                <a:gd name="T13" fmla="*/ 405 h 405"/>
                <a:gd name="T14" fmla="*/ 8 w 235"/>
                <a:gd name="T15" fmla="*/ 405 h 405"/>
                <a:gd name="T16" fmla="*/ 8 w 235"/>
                <a:gd name="T17" fmla="*/ 405 h 405"/>
                <a:gd name="T18" fmla="*/ 8 w 235"/>
                <a:gd name="T19" fmla="*/ 405 h 405"/>
                <a:gd name="T20" fmla="*/ 8 w 235"/>
                <a:gd name="T21" fmla="*/ 405 h 405"/>
                <a:gd name="T22" fmla="*/ 8 w 235"/>
                <a:gd name="T23" fmla="*/ 405 h 405"/>
                <a:gd name="T24" fmla="*/ 224 w 235"/>
                <a:gd name="T25" fmla="*/ 90 h 405"/>
                <a:gd name="T26" fmla="*/ 235 w 235"/>
                <a:gd name="T27" fmla="*/ 7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405">
                  <a:moveTo>
                    <a:pt x="235" y="74"/>
                  </a:moveTo>
                  <a:cubicBezTo>
                    <a:pt x="227" y="0"/>
                    <a:pt x="227" y="0"/>
                    <a:pt x="227" y="0"/>
                  </a:cubicBezTo>
                  <a:cubicBezTo>
                    <a:pt x="223" y="5"/>
                    <a:pt x="219" y="11"/>
                    <a:pt x="216" y="1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8" y="405"/>
                    <a:pt x="8" y="405"/>
                    <a:pt x="8" y="405"/>
                  </a:cubicBezTo>
                  <a:cubicBezTo>
                    <a:pt x="9" y="404"/>
                    <a:pt x="18" y="390"/>
                    <a:pt x="224" y="90"/>
                  </a:cubicBezTo>
                  <a:cubicBezTo>
                    <a:pt x="228" y="85"/>
                    <a:pt x="231" y="79"/>
                    <a:pt x="235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4" name="íṥļíḑe"/>
            <p:cNvSpPr/>
            <p:nvPr/>
          </p:nvSpPr>
          <p:spPr bwMode="auto">
            <a:xfrm>
              <a:off x="4421053" y="3006399"/>
              <a:ext cx="1462069" cy="653500"/>
            </a:xfrm>
            <a:custGeom>
              <a:avLst/>
              <a:gdLst>
                <a:gd name="T0" fmla="*/ 1034 w 1056"/>
                <a:gd name="T1" fmla="*/ 269 h 472"/>
                <a:gd name="T2" fmla="*/ 0 w 1056"/>
                <a:gd name="T3" fmla="*/ 0 h 472"/>
                <a:gd name="T4" fmla="*/ 22 w 1056"/>
                <a:gd name="T5" fmla="*/ 203 h 472"/>
                <a:gd name="T6" fmla="*/ 1056 w 1056"/>
                <a:gd name="T7" fmla="*/ 472 h 472"/>
                <a:gd name="T8" fmla="*/ 1034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4" y="269"/>
                  </a:moveTo>
                  <a:lnTo>
                    <a:pt x="0" y="0"/>
                  </a:lnTo>
                  <a:lnTo>
                    <a:pt x="22" y="203"/>
                  </a:lnTo>
                  <a:lnTo>
                    <a:pt x="1056" y="472"/>
                  </a:lnTo>
                  <a:lnTo>
                    <a:pt x="1034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5" name="ïSľíḑé"/>
            <p:cNvSpPr/>
            <p:nvPr/>
          </p:nvSpPr>
          <p:spPr bwMode="auto">
            <a:xfrm>
              <a:off x="4421053" y="2120298"/>
              <a:ext cx="2292789" cy="1258541"/>
            </a:xfrm>
            <a:custGeom>
              <a:avLst/>
              <a:gdLst>
                <a:gd name="T0" fmla="*/ 604 w 604"/>
                <a:gd name="T1" fmla="*/ 0 h 331"/>
                <a:gd name="T2" fmla="*/ 377 w 604"/>
                <a:gd name="T3" fmla="*/ 331 h 331"/>
                <a:gd name="T4" fmla="*/ 0 w 604"/>
                <a:gd name="T5" fmla="*/ 233 h 331"/>
                <a:gd name="T6" fmla="*/ 158 w 604"/>
                <a:gd name="T7" fmla="*/ 2 h 331"/>
                <a:gd name="T8" fmla="*/ 604 w 604"/>
                <a:gd name="T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331">
                  <a:moveTo>
                    <a:pt x="604" y="0"/>
                  </a:moveTo>
                  <a:cubicBezTo>
                    <a:pt x="377" y="331"/>
                    <a:pt x="377" y="331"/>
                    <a:pt x="377" y="331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288" y="9"/>
                    <a:pt x="441" y="15"/>
                    <a:pt x="60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6" name="i$1îdé"/>
            <p:cNvSpPr/>
            <p:nvPr/>
          </p:nvSpPr>
          <p:spPr bwMode="auto">
            <a:xfrm>
              <a:off x="7428262" y="2934404"/>
              <a:ext cx="634117" cy="1158855"/>
            </a:xfrm>
            <a:custGeom>
              <a:avLst/>
              <a:gdLst>
                <a:gd name="T0" fmla="*/ 20 w 167"/>
                <a:gd name="T1" fmla="*/ 289 h 305"/>
                <a:gd name="T2" fmla="*/ 23 w 167"/>
                <a:gd name="T3" fmla="*/ 285 h 305"/>
                <a:gd name="T4" fmla="*/ 25 w 167"/>
                <a:gd name="T5" fmla="*/ 281 h 305"/>
                <a:gd name="T6" fmla="*/ 27 w 167"/>
                <a:gd name="T7" fmla="*/ 279 h 305"/>
                <a:gd name="T8" fmla="*/ 63 w 167"/>
                <a:gd name="T9" fmla="*/ 226 h 305"/>
                <a:gd name="T10" fmla="*/ 64 w 167"/>
                <a:gd name="T11" fmla="*/ 225 h 305"/>
                <a:gd name="T12" fmla="*/ 75 w 167"/>
                <a:gd name="T13" fmla="*/ 208 h 305"/>
                <a:gd name="T14" fmla="*/ 76 w 167"/>
                <a:gd name="T15" fmla="*/ 207 h 305"/>
                <a:gd name="T16" fmla="*/ 147 w 167"/>
                <a:gd name="T17" fmla="*/ 104 h 305"/>
                <a:gd name="T18" fmla="*/ 148 w 167"/>
                <a:gd name="T19" fmla="*/ 103 h 305"/>
                <a:gd name="T20" fmla="*/ 167 w 167"/>
                <a:gd name="T21" fmla="*/ 74 h 305"/>
                <a:gd name="T22" fmla="*/ 159 w 167"/>
                <a:gd name="T23" fmla="*/ 0 h 305"/>
                <a:gd name="T24" fmla="*/ 0 w 167"/>
                <a:gd name="T25" fmla="*/ 231 h 305"/>
                <a:gd name="T26" fmla="*/ 0 w 167"/>
                <a:gd name="T27" fmla="*/ 231 h 305"/>
                <a:gd name="T28" fmla="*/ 0 w 167"/>
                <a:gd name="T29" fmla="*/ 231 h 305"/>
                <a:gd name="T30" fmla="*/ 0 w 167"/>
                <a:gd name="T31" fmla="*/ 231 h 305"/>
                <a:gd name="T32" fmla="*/ 0 w 167"/>
                <a:gd name="T33" fmla="*/ 231 h 305"/>
                <a:gd name="T34" fmla="*/ 0 w 167"/>
                <a:gd name="T35" fmla="*/ 231 h 305"/>
                <a:gd name="T36" fmla="*/ 9 w 167"/>
                <a:gd name="T37" fmla="*/ 305 h 305"/>
                <a:gd name="T38" fmla="*/ 17 w 167"/>
                <a:gd name="T39" fmla="*/ 293 h 305"/>
                <a:gd name="T40" fmla="*/ 20 w 167"/>
                <a:gd name="T41" fmla="*/ 28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7" h="305">
                  <a:moveTo>
                    <a:pt x="20" y="289"/>
                  </a:moveTo>
                  <a:cubicBezTo>
                    <a:pt x="21" y="288"/>
                    <a:pt x="22" y="287"/>
                    <a:pt x="23" y="285"/>
                  </a:cubicBezTo>
                  <a:cubicBezTo>
                    <a:pt x="23" y="284"/>
                    <a:pt x="24" y="282"/>
                    <a:pt x="25" y="281"/>
                  </a:cubicBezTo>
                  <a:cubicBezTo>
                    <a:pt x="26" y="280"/>
                    <a:pt x="26" y="279"/>
                    <a:pt x="27" y="279"/>
                  </a:cubicBezTo>
                  <a:cubicBezTo>
                    <a:pt x="35" y="267"/>
                    <a:pt x="47" y="250"/>
                    <a:pt x="63" y="226"/>
                  </a:cubicBezTo>
                  <a:cubicBezTo>
                    <a:pt x="64" y="225"/>
                    <a:pt x="64" y="225"/>
                    <a:pt x="64" y="225"/>
                  </a:cubicBezTo>
                  <a:cubicBezTo>
                    <a:pt x="68" y="220"/>
                    <a:pt x="71" y="214"/>
                    <a:pt x="75" y="208"/>
                  </a:cubicBezTo>
                  <a:cubicBezTo>
                    <a:pt x="76" y="208"/>
                    <a:pt x="76" y="207"/>
                    <a:pt x="76" y="207"/>
                  </a:cubicBezTo>
                  <a:cubicBezTo>
                    <a:pt x="94" y="180"/>
                    <a:pt x="117" y="147"/>
                    <a:pt x="147" y="104"/>
                  </a:cubicBezTo>
                  <a:cubicBezTo>
                    <a:pt x="147" y="104"/>
                    <a:pt x="147" y="103"/>
                    <a:pt x="148" y="103"/>
                  </a:cubicBezTo>
                  <a:cubicBezTo>
                    <a:pt x="154" y="94"/>
                    <a:pt x="160" y="84"/>
                    <a:pt x="167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6" y="223"/>
                    <a:pt x="1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9" y="305"/>
                    <a:pt x="9" y="305"/>
                    <a:pt x="9" y="305"/>
                  </a:cubicBezTo>
                  <a:cubicBezTo>
                    <a:pt x="9" y="305"/>
                    <a:pt x="9" y="305"/>
                    <a:pt x="17" y="293"/>
                  </a:cubicBezTo>
                  <a:cubicBezTo>
                    <a:pt x="18" y="292"/>
                    <a:pt x="19" y="291"/>
                    <a:pt x="20" y="28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7" name="îśļíďê"/>
            <p:cNvSpPr/>
            <p:nvPr/>
          </p:nvSpPr>
          <p:spPr bwMode="auto">
            <a:xfrm>
              <a:off x="6000807" y="3439760"/>
              <a:ext cx="1462069" cy="653500"/>
            </a:xfrm>
            <a:custGeom>
              <a:avLst/>
              <a:gdLst>
                <a:gd name="T0" fmla="*/ 1031 w 1056"/>
                <a:gd name="T1" fmla="*/ 269 h 472"/>
                <a:gd name="T2" fmla="*/ 0 w 1056"/>
                <a:gd name="T3" fmla="*/ 0 h 472"/>
                <a:gd name="T4" fmla="*/ 22 w 1056"/>
                <a:gd name="T5" fmla="*/ 206 h 472"/>
                <a:gd name="T6" fmla="*/ 1056 w 1056"/>
                <a:gd name="T7" fmla="*/ 472 h 472"/>
                <a:gd name="T8" fmla="*/ 1031 w 1056"/>
                <a:gd name="T9" fmla="*/ 269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472">
                  <a:moveTo>
                    <a:pt x="1031" y="269"/>
                  </a:moveTo>
                  <a:lnTo>
                    <a:pt x="0" y="0"/>
                  </a:lnTo>
                  <a:lnTo>
                    <a:pt x="22" y="206"/>
                  </a:lnTo>
                  <a:lnTo>
                    <a:pt x="1056" y="472"/>
                  </a:lnTo>
                  <a:lnTo>
                    <a:pt x="1031" y="26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8" name="ísļiḍè"/>
            <p:cNvSpPr/>
            <p:nvPr/>
          </p:nvSpPr>
          <p:spPr bwMode="auto">
            <a:xfrm>
              <a:off x="6000807" y="2185371"/>
              <a:ext cx="2031113" cy="1626828"/>
            </a:xfrm>
            <a:custGeom>
              <a:avLst/>
              <a:gdLst>
                <a:gd name="T0" fmla="*/ 226 w 535"/>
                <a:gd name="T1" fmla="*/ 0 h 428"/>
                <a:gd name="T2" fmla="*/ 535 w 535"/>
                <a:gd name="T3" fmla="*/ 197 h 428"/>
                <a:gd name="T4" fmla="*/ 376 w 535"/>
                <a:gd name="T5" fmla="*/ 428 h 428"/>
                <a:gd name="T6" fmla="*/ 0 w 535"/>
                <a:gd name="T7" fmla="*/ 330 h 428"/>
                <a:gd name="T8" fmla="*/ 226 w 535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5" h="428">
                  <a:moveTo>
                    <a:pt x="226" y="0"/>
                  </a:moveTo>
                  <a:cubicBezTo>
                    <a:pt x="323" y="82"/>
                    <a:pt x="436" y="145"/>
                    <a:pt x="535" y="197"/>
                  </a:cubicBezTo>
                  <a:cubicBezTo>
                    <a:pt x="376" y="428"/>
                    <a:pt x="376" y="428"/>
                    <a:pt x="376" y="428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226" y="0"/>
                    <a:pt x="226" y="0"/>
                    <a:pt x="22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9" name="ïṧ1ïďe"/>
            <p:cNvSpPr/>
            <p:nvPr/>
          </p:nvSpPr>
          <p:spPr bwMode="auto">
            <a:xfrm>
              <a:off x="3983539" y="3698666"/>
              <a:ext cx="832106" cy="1554832"/>
            </a:xfrm>
            <a:custGeom>
              <a:avLst/>
              <a:gdLst>
                <a:gd name="T0" fmla="*/ 211 w 219"/>
                <a:gd name="T1" fmla="*/ 335 h 409"/>
                <a:gd name="T2" fmla="*/ 119 w 219"/>
                <a:gd name="T3" fmla="*/ 227 h 409"/>
                <a:gd name="T4" fmla="*/ 0 w 219"/>
                <a:gd name="T5" fmla="*/ 0 h 409"/>
                <a:gd name="T6" fmla="*/ 9 w 219"/>
                <a:gd name="T7" fmla="*/ 74 h 409"/>
                <a:gd name="T8" fmla="*/ 127 w 219"/>
                <a:gd name="T9" fmla="*/ 301 h 409"/>
                <a:gd name="T10" fmla="*/ 219 w 219"/>
                <a:gd name="T11" fmla="*/ 409 h 409"/>
                <a:gd name="T12" fmla="*/ 211 w 219"/>
                <a:gd name="T13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409">
                  <a:moveTo>
                    <a:pt x="211" y="335"/>
                  </a:moveTo>
                  <a:cubicBezTo>
                    <a:pt x="177" y="299"/>
                    <a:pt x="149" y="262"/>
                    <a:pt x="119" y="227"/>
                  </a:cubicBezTo>
                  <a:cubicBezTo>
                    <a:pt x="21" y="95"/>
                    <a:pt x="3" y="28"/>
                    <a:pt x="0" y="0"/>
                  </a:cubicBezTo>
                  <a:cubicBezTo>
                    <a:pt x="3" y="25"/>
                    <a:pt x="6" y="50"/>
                    <a:pt x="9" y="74"/>
                  </a:cubicBezTo>
                  <a:cubicBezTo>
                    <a:pt x="12" y="102"/>
                    <a:pt x="29" y="169"/>
                    <a:pt x="127" y="301"/>
                  </a:cubicBezTo>
                  <a:cubicBezTo>
                    <a:pt x="157" y="336"/>
                    <a:pt x="185" y="373"/>
                    <a:pt x="219" y="409"/>
                  </a:cubicBezTo>
                  <a:lnTo>
                    <a:pt x="211" y="33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0" name="iṧļiḓè"/>
            <p:cNvSpPr/>
            <p:nvPr/>
          </p:nvSpPr>
          <p:spPr bwMode="auto">
            <a:xfrm>
              <a:off x="4785183" y="3496523"/>
              <a:ext cx="1041171" cy="1756974"/>
            </a:xfrm>
            <a:custGeom>
              <a:avLst/>
              <a:gdLst>
                <a:gd name="T0" fmla="*/ 727 w 752"/>
                <a:gd name="T1" fmla="*/ 0 h 1269"/>
                <a:gd name="T2" fmla="*/ 0 w 752"/>
                <a:gd name="T3" fmla="*/ 1066 h 1269"/>
                <a:gd name="T4" fmla="*/ 22 w 752"/>
                <a:gd name="T5" fmla="*/ 1269 h 1269"/>
                <a:gd name="T6" fmla="*/ 752 w 752"/>
                <a:gd name="T7" fmla="*/ 203 h 1269"/>
                <a:gd name="T8" fmla="*/ 727 w 752"/>
                <a:gd name="T9" fmla="*/ 0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2" h="1269">
                  <a:moveTo>
                    <a:pt x="727" y="0"/>
                  </a:moveTo>
                  <a:lnTo>
                    <a:pt x="0" y="1066"/>
                  </a:lnTo>
                  <a:lnTo>
                    <a:pt x="22" y="1269"/>
                  </a:lnTo>
                  <a:lnTo>
                    <a:pt x="752" y="203"/>
                  </a:lnTo>
                  <a:lnTo>
                    <a:pt x="72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1" name="ïṩ1ïḍê"/>
            <p:cNvSpPr/>
            <p:nvPr/>
          </p:nvSpPr>
          <p:spPr bwMode="auto">
            <a:xfrm>
              <a:off x="3983539" y="3128237"/>
              <a:ext cx="1808203" cy="1844200"/>
            </a:xfrm>
            <a:custGeom>
              <a:avLst/>
              <a:gdLst>
                <a:gd name="T0" fmla="*/ 476 w 476"/>
                <a:gd name="T1" fmla="*/ 97 h 485"/>
                <a:gd name="T2" fmla="*/ 211 w 476"/>
                <a:gd name="T3" fmla="*/ 485 h 485"/>
                <a:gd name="T4" fmla="*/ 119 w 476"/>
                <a:gd name="T5" fmla="*/ 377 h 485"/>
                <a:gd name="T6" fmla="*/ 0 w 476"/>
                <a:gd name="T7" fmla="*/ 145 h 485"/>
                <a:gd name="T8" fmla="*/ 100 w 476"/>
                <a:gd name="T9" fmla="*/ 0 h 485"/>
                <a:gd name="T10" fmla="*/ 476 w 476"/>
                <a:gd name="T11" fmla="*/ 9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6" h="485">
                  <a:moveTo>
                    <a:pt x="476" y="97"/>
                  </a:moveTo>
                  <a:cubicBezTo>
                    <a:pt x="211" y="485"/>
                    <a:pt x="211" y="485"/>
                    <a:pt x="211" y="485"/>
                  </a:cubicBezTo>
                  <a:cubicBezTo>
                    <a:pt x="177" y="449"/>
                    <a:pt x="149" y="412"/>
                    <a:pt x="119" y="377"/>
                  </a:cubicBezTo>
                  <a:cubicBezTo>
                    <a:pt x="14" y="236"/>
                    <a:pt x="1" y="169"/>
                    <a:pt x="0" y="14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76" y="97"/>
                    <a:pt x="476" y="97"/>
                    <a:pt x="476" y="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2" name="ïśľiḑé"/>
            <p:cNvSpPr/>
            <p:nvPr/>
          </p:nvSpPr>
          <p:spPr bwMode="auto">
            <a:xfrm>
              <a:off x="6990748" y="3956191"/>
              <a:ext cx="409822" cy="833490"/>
            </a:xfrm>
            <a:custGeom>
              <a:avLst/>
              <a:gdLst>
                <a:gd name="T0" fmla="*/ 108 w 108"/>
                <a:gd name="T1" fmla="*/ 74 h 219"/>
                <a:gd name="T2" fmla="*/ 100 w 108"/>
                <a:gd name="T3" fmla="*/ 0 h 219"/>
                <a:gd name="T4" fmla="*/ 86 w 108"/>
                <a:gd name="T5" fmla="*/ 20 h 219"/>
                <a:gd name="T6" fmla="*/ 0 w 108"/>
                <a:gd name="T7" fmla="*/ 145 h 219"/>
                <a:gd name="T8" fmla="*/ 0 w 108"/>
                <a:gd name="T9" fmla="*/ 145 h 219"/>
                <a:gd name="T10" fmla="*/ 0 w 108"/>
                <a:gd name="T11" fmla="*/ 145 h 219"/>
                <a:gd name="T12" fmla="*/ 9 w 108"/>
                <a:gd name="T13" fmla="*/ 219 h 219"/>
                <a:gd name="T14" fmla="*/ 98 w 108"/>
                <a:gd name="T15" fmla="*/ 89 h 219"/>
                <a:gd name="T16" fmla="*/ 108 w 108"/>
                <a:gd name="T17" fmla="*/ 7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19">
                  <a:moveTo>
                    <a:pt x="108" y="74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5" y="7"/>
                    <a:pt x="90" y="14"/>
                    <a:pt x="86" y="20"/>
                  </a:cubicBezTo>
                  <a:cubicBezTo>
                    <a:pt x="4" y="140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9" y="219"/>
                    <a:pt x="9" y="219"/>
                    <a:pt x="98" y="89"/>
                  </a:cubicBezTo>
                  <a:cubicBezTo>
                    <a:pt x="101" y="84"/>
                    <a:pt x="105" y="79"/>
                    <a:pt x="108" y="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3" name="ísļîďè"/>
            <p:cNvSpPr/>
            <p:nvPr/>
          </p:nvSpPr>
          <p:spPr bwMode="auto">
            <a:xfrm>
              <a:off x="4937483" y="4500313"/>
              <a:ext cx="2096185" cy="832105"/>
            </a:xfrm>
            <a:custGeom>
              <a:avLst/>
              <a:gdLst>
                <a:gd name="T0" fmla="*/ 496 w 552"/>
                <a:gd name="T1" fmla="*/ 99 h 219"/>
                <a:gd name="T2" fmla="*/ 504 w 552"/>
                <a:gd name="T3" fmla="*/ 96 h 219"/>
                <a:gd name="T4" fmla="*/ 517 w 552"/>
                <a:gd name="T5" fmla="*/ 91 h 219"/>
                <a:gd name="T6" fmla="*/ 524 w 552"/>
                <a:gd name="T7" fmla="*/ 88 h 219"/>
                <a:gd name="T8" fmla="*/ 533 w 552"/>
                <a:gd name="T9" fmla="*/ 84 h 219"/>
                <a:gd name="T10" fmla="*/ 538 w 552"/>
                <a:gd name="T11" fmla="*/ 81 h 219"/>
                <a:gd name="T12" fmla="*/ 542 w 552"/>
                <a:gd name="T13" fmla="*/ 79 h 219"/>
                <a:gd name="T14" fmla="*/ 548 w 552"/>
                <a:gd name="T15" fmla="*/ 76 h 219"/>
                <a:gd name="T16" fmla="*/ 540 w 552"/>
                <a:gd name="T17" fmla="*/ 2 h 219"/>
                <a:gd name="T18" fmla="*/ 534 w 552"/>
                <a:gd name="T19" fmla="*/ 5 h 219"/>
                <a:gd name="T20" fmla="*/ 529 w 552"/>
                <a:gd name="T21" fmla="*/ 7 h 219"/>
                <a:gd name="T22" fmla="*/ 515 w 552"/>
                <a:gd name="T23" fmla="*/ 14 h 219"/>
                <a:gd name="T24" fmla="*/ 508 w 552"/>
                <a:gd name="T25" fmla="*/ 17 h 219"/>
                <a:gd name="T26" fmla="*/ 496 w 552"/>
                <a:gd name="T27" fmla="*/ 22 h 219"/>
                <a:gd name="T28" fmla="*/ 488 w 552"/>
                <a:gd name="T29" fmla="*/ 25 h 219"/>
                <a:gd name="T30" fmla="*/ 473 w 552"/>
                <a:gd name="T31" fmla="*/ 31 h 219"/>
                <a:gd name="T32" fmla="*/ 463 w 552"/>
                <a:gd name="T33" fmla="*/ 34 h 219"/>
                <a:gd name="T34" fmla="*/ 445 w 552"/>
                <a:gd name="T35" fmla="*/ 40 h 219"/>
                <a:gd name="T36" fmla="*/ 432 w 552"/>
                <a:gd name="T37" fmla="*/ 45 h 219"/>
                <a:gd name="T38" fmla="*/ 411 w 552"/>
                <a:gd name="T39" fmla="*/ 52 h 219"/>
                <a:gd name="T40" fmla="*/ 395 w 552"/>
                <a:gd name="T41" fmla="*/ 56 h 219"/>
                <a:gd name="T42" fmla="*/ 371 w 552"/>
                <a:gd name="T43" fmla="*/ 64 h 219"/>
                <a:gd name="T44" fmla="*/ 353 w 552"/>
                <a:gd name="T45" fmla="*/ 69 h 219"/>
                <a:gd name="T46" fmla="*/ 324 w 552"/>
                <a:gd name="T47" fmla="*/ 77 h 219"/>
                <a:gd name="T48" fmla="*/ 304 w 552"/>
                <a:gd name="T49" fmla="*/ 82 h 219"/>
                <a:gd name="T50" fmla="*/ 272 w 552"/>
                <a:gd name="T51" fmla="*/ 90 h 219"/>
                <a:gd name="T52" fmla="*/ 250 w 552"/>
                <a:gd name="T53" fmla="*/ 96 h 219"/>
                <a:gd name="T54" fmla="*/ 215 w 552"/>
                <a:gd name="T55" fmla="*/ 104 h 219"/>
                <a:gd name="T56" fmla="*/ 184 w 552"/>
                <a:gd name="T57" fmla="*/ 111 h 219"/>
                <a:gd name="T58" fmla="*/ 147 w 552"/>
                <a:gd name="T59" fmla="*/ 118 h 219"/>
                <a:gd name="T60" fmla="*/ 85 w 552"/>
                <a:gd name="T61" fmla="*/ 130 h 219"/>
                <a:gd name="T62" fmla="*/ 35 w 552"/>
                <a:gd name="T63" fmla="*/ 139 h 219"/>
                <a:gd name="T64" fmla="*/ 9 w 552"/>
                <a:gd name="T65" fmla="*/ 219 h 219"/>
                <a:gd name="T66" fmla="*/ 61 w 552"/>
                <a:gd name="T67" fmla="*/ 210 h 219"/>
                <a:gd name="T68" fmla="*/ 92 w 552"/>
                <a:gd name="T69" fmla="*/ 204 h 219"/>
                <a:gd name="T70" fmla="*/ 157 w 552"/>
                <a:gd name="T71" fmla="*/ 192 h 219"/>
                <a:gd name="T72" fmla="*/ 198 w 552"/>
                <a:gd name="T73" fmla="*/ 184 h 219"/>
                <a:gd name="T74" fmla="*/ 241 w 552"/>
                <a:gd name="T75" fmla="*/ 174 h 219"/>
                <a:gd name="T76" fmla="*/ 262 w 552"/>
                <a:gd name="T77" fmla="*/ 169 h 219"/>
                <a:gd name="T78" fmla="*/ 297 w 552"/>
                <a:gd name="T79" fmla="*/ 160 h 219"/>
                <a:gd name="T80" fmla="*/ 314 w 552"/>
                <a:gd name="T81" fmla="*/ 156 h 219"/>
                <a:gd name="T82" fmla="*/ 350 w 552"/>
                <a:gd name="T83" fmla="*/ 146 h 219"/>
                <a:gd name="T84" fmla="*/ 377 w 552"/>
                <a:gd name="T85" fmla="*/ 138 h 219"/>
                <a:gd name="T86" fmla="*/ 392 w 552"/>
                <a:gd name="T87" fmla="*/ 134 h 219"/>
                <a:gd name="T88" fmla="*/ 417 w 552"/>
                <a:gd name="T89" fmla="*/ 127 h 219"/>
                <a:gd name="T90" fmla="*/ 442 w 552"/>
                <a:gd name="T91" fmla="*/ 118 h 219"/>
                <a:gd name="T92" fmla="*/ 462 w 552"/>
                <a:gd name="T93" fmla="*/ 112 h 219"/>
                <a:gd name="T94" fmla="*/ 471 w 552"/>
                <a:gd name="T95" fmla="*/ 1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2" h="219">
                  <a:moveTo>
                    <a:pt x="480" y="105"/>
                  </a:moveTo>
                  <a:cubicBezTo>
                    <a:pt x="480" y="105"/>
                    <a:pt x="481" y="105"/>
                    <a:pt x="481" y="105"/>
                  </a:cubicBezTo>
                  <a:cubicBezTo>
                    <a:pt x="486" y="103"/>
                    <a:pt x="491" y="101"/>
                    <a:pt x="496" y="99"/>
                  </a:cubicBezTo>
                  <a:cubicBezTo>
                    <a:pt x="497" y="99"/>
                    <a:pt x="497" y="99"/>
                    <a:pt x="497" y="99"/>
                  </a:cubicBezTo>
                  <a:cubicBezTo>
                    <a:pt x="500" y="98"/>
                    <a:pt x="502" y="97"/>
                    <a:pt x="504" y="96"/>
                  </a:cubicBezTo>
                  <a:cubicBezTo>
                    <a:pt x="504" y="96"/>
                    <a:pt x="504" y="96"/>
                    <a:pt x="504" y="96"/>
                  </a:cubicBezTo>
                  <a:cubicBezTo>
                    <a:pt x="506" y="95"/>
                    <a:pt x="509" y="94"/>
                    <a:pt x="511" y="93"/>
                  </a:cubicBezTo>
                  <a:cubicBezTo>
                    <a:pt x="511" y="93"/>
                    <a:pt x="511" y="93"/>
                    <a:pt x="512" y="93"/>
                  </a:cubicBezTo>
                  <a:cubicBezTo>
                    <a:pt x="513" y="92"/>
                    <a:pt x="515" y="92"/>
                    <a:pt x="517" y="91"/>
                  </a:cubicBezTo>
                  <a:cubicBezTo>
                    <a:pt x="517" y="91"/>
                    <a:pt x="517" y="91"/>
                    <a:pt x="518" y="90"/>
                  </a:cubicBezTo>
                  <a:cubicBezTo>
                    <a:pt x="519" y="90"/>
                    <a:pt x="521" y="89"/>
                    <a:pt x="523" y="88"/>
                  </a:cubicBezTo>
                  <a:cubicBezTo>
                    <a:pt x="523" y="88"/>
                    <a:pt x="523" y="88"/>
                    <a:pt x="524" y="88"/>
                  </a:cubicBezTo>
                  <a:cubicBezTo>
                    <a:pt x="525" y="87"/>
                    <a:pt x="526" y="87"/>
                    <a:pt x="528" y="86"/>
                  </a:cubicBezTo>
                  <a:cubicBezTo>
                    <a:pt x="528" y="86"/>
                    <a:pt x="529" y="86"/>
                    <a:pt x="529" y="85"/>
                  </a:cubicBezTo>
                  <a:cubicBezTo>
                    <a:pt x="530" y="85"/>
                    <a:pt x="532" y="84"/>
                    <a:pt x="533" y="84"/>
                  </a:cubicBezTo>
                  <a:cubicBezTo>
                    <a:pt x="533" y="84"/>
                    <a:pt x="533" y="83"/>
                    <a:pt x="533" y="83"/>
                  </a:cubicBezTo>
                  <a:cubicBezTo>
                    <a:pt x="535" y="83"/>
                    <a:pt x="536" y="82"/>
                    <a:pt x="537" y="82"/>
                  </a:cubicBezTo>
                  <a:cubicBezTo>
                    <a:pt x="538" y="81"/>
                    <a:pt x="538" y="81"/>
                    <a:pt x="538" y="81"/>
                  </a:cubicBezTo>
                  <a:cubicBezTo>
                    <a:pt x="539" y="81"/>
                    <a:pt x="541" y="80"/>
                    <a:pt x="542" y="80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2" y="79"/>
                    <a:pt x="542" y="79"/>
                    <a:pt x="542" y="79"/>
                  </a:cubicBezTo>
                  <a:cubicBezTo>
                    <a:pt x="543" y="79"/>
                    <a:pt x="543" y="79"/>
                    <a:pt x="543" y="79"/>
                  </a:cubicBezTo>
                  <a:cubicBezTo>
                    <a:pt x="544" y="78"/>
                    <a:pt x="546" y="78"/>
                    <a:pt x="547" y="77"/>
                  </a:cubicBezTo>
                  <a:cubicBezTo>
                    <a:pt x="547" y="77"/>
                    <a:pt x="548" y="76"/>
                    <a:pt x="548" y="76"/>
                  </a:cubicBezTo>
                  <a:cubicBezTo>
                    <a:pt x="549" y="76"/>
                    <a:pt x="551" y="75"/>
                    <a:pt x="552" y="74"/>
                  </a:cubicBezTo>
                  <a:cubicBezTo>
                    <a:pt x="543" y="0"/>
                    <a:pt x="543" y="0"/>
                    <a:pt x="543" y="0"/>
                  </a:cubicBezTo>
                  <a:cubicBezTo>
                    <a:pt x="542" y="1"/>
                    <a:pt x="541" y="1"/>
                    <a:pt x="540" y="2"/>
                  </a:cubicBezTo>
                  <a:cubicBezTo>
                    <a:pt x="539" y="2"/>
                    <a:pt x="539" y="2"/>
                    <a:pt x="538" y="3"/>
                  </a:cubicBezTo>
                  <a:cubicBezTo>
                    <a:pt x="537" y="3"/>
                    <a:pt x="536" y="4"/>
                    <a:pt x="535" y="5"/>
                  </a:cubicBezTo>
                  <a:cubicBezTo>
                    <a:pt x="534" y="5"/>
                    <a:pt x="534" y="5"/>
                    <a:pt x="534" y="5"/>
                  </a:cubicBezTo>
                  <a:cubicBezTo>
                    <a:pt x="534" y="5"/>
                    <a:pt x="533" y="5"/>
                    <a:pt x="533" y="5"/>
                  </a:cubicBezTo>
                  <a:cubicBezTo>
                    <a:pt x="532" y="6"/>
                    <a:pt x="531" y="6"/>
                    <a:pt x="530" y="7"/>
                  </a:cubicBezTo>
                  <a:cubicBezTo>
                    <a:pt x="530" y="7"/>
                    <a:pt x="529" y="7"/>
                    <a:pt x="529" y="7"/>
                  </a:cubicBezTo>
                  <a:cubicBezTo>
                    <a:pt x="527" y="9"/>
                    <a:pt x="524" y="10"/>
                    <a:pt x="521" y="11"/>
                  </a:cubicBezTo>
                  <a:cubicBezTo>
                    <a:pt x="520" y="11"/>
                    <a:pt x="520" y="12"/>
                    <a:pt x="519" y="12"/>
                  </a:cubicBezTo>
                  <a:cubicBezTo>
                    <a:pt x="518" y="12"/>
                    <a:pt x="517" y="13"/>
                    <a:pt x="515" y="14"/>
                  </a:cubicBezTo>
                  <a:cubicBezTo>
                    <a:pt x="515" y="14"/>
                    <a:pt x="515" y="14"/>
                    <a:pt x="515" y="14"/>
                  </a:cubicBezTo>
                  <a:cubicBezTo>
                    <a:pt x="513" y="15"/>
                    <a:pt x="511" y="16"/>
                    <a:pt x="509" y="16"/>
                  </a:cubicBezTo>
                  <a:cubicBezTo>
                    <a:pt x="509" y="16"/>
                    <a:pt x="508" y="17"/>
                    <a:pt x="508" y="17"/>
                  </a:cubicBezTo>
                  <a:cubicBezTo>
                    <a:pt x="507" y="17"/>
                    <a:pt x="505" y="18"/>
                    <a:pt x="503" y="19"/>
                  </a:cubicBezTo>
                  <a:cubicBezTo>
                    <a:pt x="503" y="19"/>
                    <a:pt x="503" y="19"/>
                    <a:pt x="502" y="19"/>
                  </a:cubicBezTo>
                  <a:cubicBezTo>
                    <a:pt x="500" y="20"/>
                    <a:pt x="498" y="21"/>
                    <a:pt x="496" y="22"/>
                  </a:cubicBezTo>
                  <a:cubicBezTo>
                    <a:pt x="496" y="22"/>
                    <a:pt x="495" y="22"/>
                    <a:pt x="495" y="22"/>
                  </a:cubicBezTo>
                  <a:cubicBezTo>
                    <a:pt x="493" y="23"/>
                    <a:pt x="491" y="24"/>
                    <a:pt x="489" y="24"/>
                  </a:cubicBezTo>
                  <a:cubicBezTo>
                    <a:pt x="489" y="25"/>
                    <a:pt x="488" y="25"/>
                    <a:pt x="488" y="25"/>
                  </a:cubicBezTo>
                  <a:cubicBezTo>
                    <a:pt x="485" y="26"/>
                    <a:pt x="483" y="27"/>
                    <a:pt x="481" y="28"/>
                  </a:cubicBezTo>
                  <a:cubicBezTo>
                    <a:pt x="481" y="28"/>
                    <a:pt x="481" y="28"/>
                    <a:pt x="480" y="28"/>
                  </a:cubicBezTo>
                  <a:cubicBezTo>
                    <a:pt x="478" y="29"/>
                    <a:pt x="476" y="30"/>
                    <a:pt x="473" y="31"/>
                  </a:cubicBezTo>
                  <a:cubicBezTo>
                    <a:pt x="472" y="31"/>
                    <a:pt x="472" y="31"/>
                    <a:pt x="471" y="31"/>
                  </a:cubicBezTo>
                  <a:cubicBezTo>
                    <a:pt x="469" y="32"/>
                    <a:pt x="467" y="33"/>
                    <a:pt x="464" y="34"/>
                  </a:cubicBezTo>
                  <a:cubicBezTo>
                    <a:pt x="464" y="34"/>
                    <a:pt x="463" y="34"/>
                    <a:pt x="463" y="34"/>
                  </a:cubicBezTo>
                  <a:cubicBezTo>
                    <a:pt x="460" y="35"/>
                    <a:pt x="457" y="36"/>
                    <a:pt x="454" y="37"/>
                  </a:cubicBezTo>
                  <a:cubicBezTo>
                    <a:pt x="453" y="38"/>
                    <a:pt x="453" y="38"/>
                    <a:pt x="452" y="38"/>
                  </a:cubicBezTo>
                  <a:cubicBezTo>
                    <a:pt x="450" y="39"/>
                    <a:pt x="447" y="40"/>
                    <a:pt x="445" y="40"/>
                  </a:cubicBezTo>
                  <a:cubicBezTo>
                    <a:pt x="444" y="41"/>
                    <a:pt x="443" y="41"/>
                    <a:pt x="442" y="42"/>
                  </a:cubicBezTo>
                  <a:cubicBezTo>
                    <a:pt x="440" y="42"/>
                    <a:pt x="437" y="43"/>
                    <a:pt x="435" y="44"/>
                  </a:cubicBezTo>
                  <a:cubicBezTo>
                    <a:pt x="434" y="44"/>
                    <a:pt x="433" y="45"/>
                    <a:pt x="432" y="45"/>
                  </a:cubicBezTo>
                  <a:cubicBezTo>
                    <a:pt x="429" y="46"/>
                    <a:pt x="425" y="47"/>
                    <a:pt x="422" y="48"/>
                  </a:cubicBezTo>
                  <a:cubicBezTo>
                    <a:pt x="422" y="48"/>
                    <a:pt x="421" y="48"/>
                    <a:pt x="421" y="48"/>
                  </a:cubicBezTo>
                  <a:cubicBezTo>
                    <a:pt x="418" y="49"/>
                    <a:pt x="414" y="51"/>
                    <a:pt x="411" y="52"/>
                  </a:cubicBezTo>
                  <a:cubicBezTo>
                    <a:pt x="410" y="52"/>
                    <a:pt x="408" y="52"/>
                    <a:pt x="407" y="53"/>
                  </a:cubicBezTo>
                  <a:cubicBezTo>
                    <a:pt x="405" y="54"/>
                    <a:pt x="402" y="54"/>
                    <a:pt x="399" y="55"/>
                  </a:cubicBezTo>
                  <a:cubicBezTo>
                    <a:pt x="398" y="56"/>
                    <a:pt x="397" y="56"/>
                    <a:pt x="395" y="56"/>
                  </a:cubicBezTo>
                  <a:cubicBezTo>
                    <a:pt x="392" y="57"/>
                    <a:pt x="389" y="58"/>
                    <a:pt x="386" y="59"/>
                  </a:cubicBezTo>
                  <a:cubicBezTo>
                    <a:pt x="385" y="59"/>
                    <a:pt x="384" y="60"/>
                    <a:pt x="383" y="60"/>
                  </a:cubicBezTo>
                  <a:cubicBezTo>
                    <a:pt x="379" y="61"/>
                    <a:pt x="375" y="62"/>
                    <a:pt x="371" y="64"/>
                  </a:cubicBezTo>
                  <a:cubicBezTo>
                    <a:pt x="370" y="64"/>
                    <a:pt x="368" y="64"/>
                    <a:pt x="367" y="65"/>
                  </a:cubicBezTo>
                  <a:cubicBezTo>
                    <a:pt x="364" y="66"/>
                    <a:pt x="361" y="67"/>
                    <a:pt x="358" y="67"/>
                  </a:cubicBezTo>
                  <a:cubicBezTo>
                    <a:pt x="356" y="68"/>
                    <a:pt x="354" y="68"/>
                    <a:pt x="353" y="69"/>
                  </a:cubicBezTo>
                  <a:cubicBezTo>
                    <a:pt x="350" y="70"/>
                    <a:pt x="346" y="71"/>
                    <a:pt x="343" y="72"/>
                  </a:cubicBezTo>
                  <a:cubicBezTo>
                    <a:pt x="342" y="72"/>
                    <a:pt x="340" y="72"/>
                    <a:pt x="339" y="73"/>
                  </a:cubicBezTo>
                  <a:cubicBezTo>
                    <a:pt x="334" y="74"/>
                    <a:pt x="329" y="75"/>
                    <a:pt x="324" y="77"/>
                  </a:cubicBezTo>
                  <a:cubicBezTo>
                    <a:pt x="323" y="77"/>
                    <a:pt x="323" y="77"/>
                    <a:pt x="322" y="77"/>
                  </a:cubicBezTo>
                  <a:cubicBezTo>
                    <a:pt x="318" y="79"/>
                    <a:pt x="313" y="80"/>
                    <a:pt x="309" y="81"/>
                  </a:cubicBezTo>
                  <a:cubicBezTo>
                    <a:pt x="307" y="81"/>
                    <a:pt x="306" y="82"/>
                    <a:pt x="304" y="82"/>
                  </a:cubicBezTo>
                  <a:cubicBezTo>
                    <a:pt x="300" y="83"/>
                    <a:pt x="296" y="84"/>
                    <a:pt x="292" y="85"/>
                  </a:cubicBezTo>
                  <a:cubicBezTo>
                    <a:pt x="291" y="85"/>
                    <a:pt x="289" y="86"/>
                    <a:pt x="288" y="86"/>
                  </a:cubicBezTo>
                  <a:cubicBezTo>
                    <a:pt x="283" y="88"/>
                    <a:pt x="278" y="89"/>
                    <a:pt x="272" y="90"/>
                  </a:cubicBezTo>
                  <a:cubicBezTo>
                    <a:pt x="271" y="91"/>
                    <a:pt x="270" y="91"/>
                    <a:pt x="268" y="91"/>
                  </a:cubicBezTo>
                  <a:cubicBezTo>
                    <a:pt x="264" y="92"/>
                    <a:pt x="260" y="93"/>
                    <a:pt x="255" y="94"/>
                  </a:cubicBezTo>
                  <a:cubicBezTo>
                    <a:pt x="254" y="95"/>
                    <a:pt x="252" y="95"/>
                    <a:pt x="250" y="96"/>
                  </a:cubicBezTo>
                  <a:cubicBezTo>
                    <a:pt x="244" y="97"/>
                    <a:pt x="239" y="98"/>
                    <a:pt x="233" y="100"/>
                  </a:cubicBezTo>
                  <a:cubicBezTo>
                    <a:pt x="232" y="100"/>
                    <a:pt x="231" y="100"/>
                    <a:pt x="229" y="101"/>
                  </a:cubicBezTo>
                  <a:cubicBezTo>
                    <a:pt x="225" y="102"/>
                    <a:pt x="220" y="103"/>
                    <a:pt x="215" y="104"/>
                  </a:cubicBezTo>
                  <a:cubicBezTo>
                    <a:pt x="213" y="105"/>
                    <a:pt x="211" y="105"/>
                    <a:pt x="209" y="106"/>
                  </a:cubicBezTo>
                  <a:cubicBezTo>
                    <a:pt x="203" y="107"/>
                    <a:pt x="196" y="108"/>
                    <a:pt x="190" y="110"/>
                  </a:cubicBezTo>
                  <a:cubicBezTo>
                    <a:pt x="188" y="110"/>
                    <a:pt x="186" y="111"/>
                    <a:pt x="184" y="111"/>
                  </a:cubicBezTo>
                  <a:cubicBezTo>
                    <a:pt x="182" y="111"/>
                    <a:pt x="180" y="112"/>
                    <a:pt x="178" y="112"/>
                  </a:cubicBezTo>
                  <a:cubicBezTo>
                    <a:pt x="171" y="113"/>
                    <a:pt x="164" y="115"/>
                    <a:pt x="157" y="116"/>
                  </a:cubicBezTo>
                  <a:cubicBezTo>
                    <a:pt x="154" y="117"/>
                    <a:pt x="150" y="117"/>
                    <a:pt x="147" y="118"/>
                  </a:cubicBezTo>
                  <a:cubicBezTo>
                    <a:pt x="140" y="119"/>
                    <a:pt x="132" y="121"/>
                    <a:pt x="125" y="122"/>
                  </a:cubicBezTo>
                  <a:cubicBezTo>
                    <a:pt x="114" y="124"/>
                    <a:pt x="103" y="126"/>
                    <a:pt x="92" y="129"/>
                  </a:cubicBezTo>
                  <a:cubicBezTo>
                    <a:pt x="90" y="129"/>
                    <a:pt x="87" y="129"/>
                    <a:pt x="85" y="130"/>
                  </a:cubicBezTo>
                  <a:cubicBezTo>
                    <a:pt x="77" y="131"/>
                    <a:pt x="69" y="133"/>
                    <a:pt x="62" y="134"/>
                  </a:cubicBezTo>
                  <a:cubicBezTo>
                    <a:pt x="59" y="135"/>
                    <a:pt x="56" y="135"/>
                    <a:pt x="53" y="136"/>
                  </a:cubicBezTo>
                  <a:cubicBezTo>
                    <a:pt x="47" y="137"/>
                    <a:pt x="41" y="138"/>
                    <a:pt x="35" y="139"/>
                  </a:cubicBezTo>
                  <a:cubicBezTo>
                    <a:pt x="32" y="139"/>
                    <a:pt x="30" y="140"/>
                    <a:pt x="27" y="140"/>
                  </a:cubicBezTo>
                  <a:cubicBezTo>
                    <a:pt x="18" y="142"/>
                    <a:pt x="9" y="143"/>
                    <a:pt x="0" y="145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8" y="218"/>
                    <a:pt x="26" y="216"/>
                    <a:pt x="35" y="215"/>
                  </a:cubicBezTo>
                  <a:cubicBezTo>
                    <a:pt x="38" y="214"/>
                    <a:pt x="41" y="214"/>
                    <a:pt x="44" y="213"/>
                  </a:cubicBezTo>
                  <a:cubicBezTo>
                    <a:pt x="50" y="212"/>
                    <a:pt x="55" y="211"/>
                    <a:pt x="61" y="210"/>
                  </a:cubicBezTo>
                  <a:cubicBezTo>
                    <a:pt x="62" y="210"/>
                    <a:pt x="63" y="210"/>
                    <a:pt x="64" y="210"/>
                  </a:cubicBezTo>
                  <a:cubicBezTo>
                    <a:pt x="66" y="209"/>
                    <a:pt x="68" y="209"/>
                    <a:pt x="70" y="208"/>
                  </a:cubicBezTo>
                  <a:cubicBezTo>
                    <a:pt x="78" y="207"/>
                    <a:pt x="85" y="206"/>
                    <a:pt x="92" y="204"/>
                  </a:cubicBezTo>
                  <a:cubicBezTo>
                    <a:pt x="95" y="204"/>
                    <a:pt x="98" y="203"/>
                    <a:pt x="101" y="203"/>
                  </a:cubicBezTo>
                  <a:cubicBezTo>
                    <a:pt x="110" y="201"/>
                    <a:pt x="118" y="199"/>
                    <a:pt x="127" y="198"/>
                  </a:cubicBezTo>
                  <a:cubicBezTo>
                    <a:pt x="137" y="196"/>
                    <a:pt x="147" y="194"/>
                    <a:pt x="157" y="192"/>
                  </a:cubicBezTo>
                  <a:cubicBezTo>
                    <a:pt x="159" y="191"/>
                    <a:pt x="162" y="191"/>
                    <a:pt x="164" y="190"/>
                  </a:cubicBezTo>
                  <a:cubicBezTo>
                    <a:pt x="172" y="189"/>
                    <a:pt x="179" y="188"/>
                    <a:pt x="187" y="186"/>
                  </a:cubicBezTo>
                  <a:cubicBezTo>
                    <a:pt x="191" y="186"/>
                    <a:pt x="195" y="185"/>
                    <a:pt x="198" y="184"/>
                  </a:cubicBezTo>
                  <a:cubicBezTo>
                    <a:pt x="205" y="183"/>
                    <a:pt x="212" y="181"/>
                    <a:pt x="218" y="180"/>
                  </a:cubicBezTo>
                  <a:cubicBezTo>
                    <a:pt x="219" y="179"/>
                    <a:pt x="221" y="179"/>
                    <a:pt x="222" y="179"/>
                  </a:cubicBezTo>
                  <a:cubicBezTo>
                    <a:pt x="228" y="177"/>
                    <a:pt x="235" y="176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7" y="173"/>
                    <a:pt x="253" y="171"/>
                    <a:pt x="259" y="170"/>
                  </a:cubicBezTo>
                  <a:cubicBezTo>
                    <a:pt x="260" y="169"/>
                    <a:pt x="261" y="169"/>
                    <a:pt x="262" y="169"/>
                  </a:cubicBezTo>
                  <a:cubicBezTo>
                    <a:pt x="268" y="168"/>
                    <a:pt x="273" y="166"/>
                    <a:pt x="279" y="165"/>
                  </a:cubicBezTo>
                  <a:cubicBezTo>
                    <a:pt x="279" y="165"/>
                    <a:pt x="280" y="165"/>
                    <a:pt x="280" y="165"/>
                  </a:cubicBezTo>
                  <a:cubicBezTo>
                    <a:pt x="286" y="163"/>
                    <a:pt x="292" y="162"/>
                    <a:pt x="297" y="160"/>
                  </a:cubicBezTo>
                  <a:cubicBezTo>
                    <a:pt x="298" y="160"/>
                    <a:pt x="298" y="160"/>
                    <a:pt x="299" y="160"/>
                  </a:cubicBezTo>
                  <a:cubicBezTo>
                    <a:pt x="301" y="159"/>
                    <a:pt x="304" y="158"/>
                    <a:pt x="307" y="158"/>
                  </a:cubicBezTo>
                  <a:cubicBezTo>
                    <a:pt x="309" y="157"/>
                    <a:pt x="312" y="156"/>
                    <a:pt x="314" y="156"/>
                  </a:cubicBezTo>
                  <a:cubicBezTo>
                    <a:pt x="315" y="156"/>
                    <a:pt x="316" y="155"/>
                    <a:pt x="316" y="155"/>
                  </a:cubicBezTo>
                  <a:cubicBezTo>
                    <a:pt x="327" y="152"/>
                    <a:pt x="338" y="150"/>
                    <a:pt x="348" y="147"/>
                  </a:cubicBezTo>
                  <a:cubicBezTo>
                    <a:pt x="348" y="147"/>
                    <a:pt x="349" y="146"/>
                    <a:pt x="350" y="146"/>
                  </a:cubicBezTo>
                  <a:cubicBezTo>
                    <a:pt x="354" y="145"/>
                    <a:pt x="358" y="144"/>
                    <a:pt x="362" y="143"/>
                  </a:cubicBezTo>
                  <a:cubicBezTo>
                    <a:pt x="363" y="142"/>
                    <a:pt x="364" y="142"/>
                    <a:pt x="365" y="142"/>
                  </a:cubicBezTo>
                  <a:cubicBezTo>
                    <a:pt x="369" y="141"/>
                    <a:pt x="373" y="140"/>
                    <a:pt x="377" y="138"/>
                  </a:cubicBezTo>
                  <a:cubicBezTo>
                    <a:pt x="378" y="138"/>
                    <a:pt x="378" y="138"/>
                    <a:pt x="379" y="138"/>
                  </a:cubicBezTo>
                  <a:cubicBezTo>
                    <a:pt x="383" y="137"/>
                    <a:pt x="388" y="135"/>
                    <a:pt x="392" y="134"/>
                  </a:cubicBezTo>
                  <a:cubicBezTo>
                    <a:pt x="392" y="134"/>
                    <a:pt x="392" y="134"/>
                    <a:pt x="392" y="134"/>
                  </a:cubicBezTo>
                  <a:cubicBezTo>
                    <a:pt x="396" y="133"/>
                    <a:pt x="400" y="132"/>
                    <a:pt x="404" y="130"/>
                  </a:cubicBezTo>
                  <a:cubicBezTo>
                    <a:pt x="405" y="130"/>
                    <a:pt x="406" y="130"/>
                    <a:pt x="407" y="130"/>
                  </a:cubicBezTo>
                  <a:cubicBezTo>
                    <a:pt x="410" y="129"/>
                    <a:pt x="413" y="128"/>
                    <a:pt x="417" y="127"/>
                  </a:cubicBezTo>
                  <a:cubicBezTo>
                    <a:pt x="417" y="126"/>
                    <a:pt x="418" y="126"/>
                    <a:pt x="419" y="126"/>
                  </a:cubicBezTo>
                  <a:cubicBezTo>
                    <a:pt x="426" y="124"/>
                    <a:pt x="434" y="121"/>
                    <a:pt x="441" y="119"/>
                  </a:cubicBezTo>
                  <a:cubicBezTo>
                    <a:pt x="441" y="119"/>
                    <a:pt x="442" y="118"/>
                    <a:pt x="442" y="118"/>
                  </a:cubicBezTo>
                  <a:cubicBezTo>
                    <a:pt x="445" y="117"/>
                    <a:pt x="448" y="116"/>
                    <a:pt x="451" y="115"/>
                  </a:cubicBezTo>
                  <a:cubicBezTo>
                    <a:pt x="452" y="115"/>
                    <a:pt x="452" y="115"/>
                    <a:pt x="453" y="115"/>
                  </a:cubicBezTo>
                  <a:cubicBezTo>
                    <a:pt x="456" y="114"/>
                    <a:pt x="459" y="113"/>
                    <a:pt x="462" y="112"/>
                  </a:cubicBezTo>
                  <a:cubicBezTo>
                    <a:pt x="462" y="112"/>
                    <a:pt x="462" y="112"/>
                    <a:pt x="462" y="112"/>
                  </a:cubicBezTo>
                  <a:cubicBezTo>
                    <a:pt x="465" y="111"/>
                    <a:pt x="468" y="110"/>
                    <a:pt x="470" y="109"/>
                  </a:cubicBezTo>
                  <a:cubicBezTo>
                    <a:pt x="471" y="109"/>
                    <a:pt x="471" y="108"/>
                    <a:pt x="471" y="108"/>
                  </a:cubicBezTo>
                  <a:cubicBezTo>
                    <a:pt x="472" y="108"/>
                    <a:pt x="472" y="108"/>
                    <a:pt x="472" y="108"/>
                  </a:cubicBezTo>
                  <a:cubicBezTo>
                    <a:pt x="475" y="107"/>
                    <a:pt x="477" y="106"/>
                    <a:pt x="480" y="10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sp>
          <p:nvSpPr>
            <p:cNvPr id="14" name="îşļïḓê"/>
            <p:cNvSpPr/>
            <p:nvPr/>
          </p:nvSpPr>
          <p:spPr bwMode="auto">
            <a:xfrm>
              <a:off x="4937483" y="3583751"/>
              <a:ext cx="2440935" cy="1475914"/>
            </a:xfrm>
            <a:custGeom>
              <a:avLst/>
              <a:gdLst>
                <a:gd name="T0" fmla="*/ 643 w 643"/>
                <a:gd name="T1" fmla="*/ 98 h 388"/>
                <a:gd name="T2" fmla="*/ 543 w 643"/>
                <a:gd name="T3" fmla="*/ 243 h 388"/>
                <a:gd name="T4" fmla="*/ 190 w 643"/>
                <a:gd name="T5" fmla="*/ 353 h 388"/>
                <a:gd name="T6" fmla="*/ 0 w 643"/>
                <a:gd name="T7" fmla="*/ 388 h 388"/>
                <a:gd name="T8" fmla="*/ 266 w 643"/>
                <a:gd name="T9" fmla="*/ 0 h 388"/>
                <a:gd name="T10" fmla="*/ 643 w 643"/>
                <a:gd name="T11" fmla="*/ 9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3" h="388">
                  <a:moveTo>
                    <a:pt x="643" y="98"/>
                  </a:moveTo>
                  <a:cubicBezTo>
                    <a:pt x="543" y="243"/>
                    <a:pt x="543" y="243"/>
                    <a:pt x="543" y="243"/>
                  </a:cubicBezTo>
                  <a:cubicBezTo>
                    <a:pt x="514" y="259"/>
                    <a:pt x="424" y="299"/>
                    <a:pt x="190" y="353"/>
                  </a:cubicBezTo>
                  <a:cubicBezTo>
                    <a:pt x="129" y="364"/>
                    <a:pt x="65" y="378"/>
                    <a:pt x="0" y="388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643" y="98"/>
                    <a:pt x="643" y="98"/>
                    <a:pt x="643" y="98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id-ID"/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7251849" y="2318285"/>
              <a:ext cx="489691" cy="489691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732015" y="2318162"/>
              <a:ext cx="363203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4647649" y="2291746"/>
              <a:ext cx="440217" cy="440217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endCxn id="27" idx="6"/>
            </p:cNvCxnSpPr>
            <p:nvPr/>
          </p:nvCxnSpPr>
          <p:spPr>
            <a:xfrm flipH="1" flipV="1">
              <a:off x="4231601" y="2281933"/>
              <a:ext cx="428214" cy="14006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10800000" flipH="1" flipV="1">
              <a:off x="6969285" y="4353602"/>
              <a:ext cx="581969" cy="581969"/>
            </a:xfrm>
            <a:prstGeom prst="line">
              <a:avLst/>
            </a:prstGeom>
            <a:ln w="31750">
              <a:solidFill>
                <a:srgbClr val="EA511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544698" y="4921722"/>
              <a:ext cx="496747" cy="0"/>
            </a:xfrm>
            <a:prstGeom prst="line">
              <a:avLst/>
            </a:prstGeom>
            <a:ln w="31750">
              <a:solidFill>
                <a:srgbClr val="EA511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0800000" flipV="1">
              <a:off x="4446464" y="4368777"/>
              <a:ext cx="581969" cy="581969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92238" y="4945204"/>
              <a:ext cx="462001" cy="0"/>
            </a:xfrm>
            <a:prstGeom prst="line">
              <a:avLst/>
            </a:prstGeom>
            <a:ln w="317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í$ľïḑe"/>
            <p:cNvSpPr/>
            <p:nvPr/>
          </p:nvSpPr>
          <p:spPr>
            <a:xfrm>
              <a:off x="8104743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2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ïṣľiḍè"/>
            <p:cNvSpPr/>
            <p:nvPr/>
          </p:nvSpPr>
          <p:spPr bwMode="auto">
            <a:xfrm>
              <a:off x="6770968" y="2809776"/>
              <a:ext cx="490790" cy="490046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78649" h="594741">
                  <a:moveTo>
                    <a:pt x="411175" y="315251"/>
                  </a:moveTo>
                  <a:cubicBezTo>
                    <a:pt x="392328" y="315251"/>
                    <a:pt x="373301" y="322420"/>
                    <a:pt x="358940" y="336757"/>
                  </a:cubicBezTo>
                  <a:cubicBezTo>
                    <a:pt x="330220" y="365432"/>
                    <a:pt x="330220" y="411311"/>
                    <a:pt x="358940" y="439986"/>
                  </a:cubicBezTo>
                  <a:cubicBezTo>
                    <a:pt x="387661" y="468660"/>
                    <a:pt x="435049" y="468660"/>
                    <a:pt x="462333" y="439986"/>
                  </a:cubicBezTo>
                  <a:cubicBezTo>
                    <a:pt x="491053" y="411311"/>
                    <a:pt x="491053" y="365432"/>
                    <a:pt x="462333" y="336757"/>
                  </a:cubicBezTo>
                  <a:cubicBezTo>
                    <a:pt x="448691" y="322420"/>
                    <a:pt x="430023" y="315251"/>
                    <a:pt x="411175" y="315251"/>
                  </a:cubicBezTo>
                  <a:close/>
                  <a:moveTo>
                    <a:pt x="410816" y="276182"/>
                  </a:moveTo>
                  <a:cubicBezTo>
                    <a:pt x="439716" y="276182"/>
                    <a:pt x="468795" y="287293"/>
                    <a:pt x="491053" y="309516"/>
                  </a:cubicBezTo>
                  <a:cubicBezTo>
                    <a:pt x="525517" y="342492"/>
                    <a:pt x="532697" y="394106"/>
                    <a:pt x="514029" y="435685"/>
                  </a:cubicBezTo>
                  <a:lnTo>
                    <a:pt x="578649" y="500203"/>
                  </a:lnTo>
                  <a:lnTo>
                    <a:pt x="522645" y="556118"/>
                  </a:lnTo>
                  <a:lnTo>
                    <a:pt x="458025" y="491600"/>
                  </a:lnTo>
                  <a:cubicBezTo>
                    <a:pt x="416381" y="510239"/>
                    <a:pt x="366121" y="503070"/>
                    <a:pt x="331656" y="468660"/>
                  </a:cubicBezTo>
                  <a:cubicBezTo>
                    <a:pt x="287140" y="424215"/>
                    <a:pt x="287140" y="352528"/>
                    <a:pt x="331656" y="309516"/>
                  </a:cubicBezTo>
                  <a:cubicBezTo>
                    <a:pt x="353197" y="287293"/>
                    <a:pt x="381917" y="276182"/>
                    <a:pt x="410816" y="276182"/>
                  </a:cubicBezTo>
                  <a:close/>
                  <a:moveTo>
                    <a:pt x="134949" y="20001"/>
                  </a:moveTo>
                  <a:lnTo>
                    <a:pt x="134949" y="144835"/>
                  </a:lnTo>
                  <a:lnTo>
                    <a:pt x="17242" y="144835"/>
                  </a:lnTo>
                  <a:close/>
                  <a:moveTo>
                    <a:pt x="172278" y="0"/>
                  </a:moveTo>
                  <a:lnTo>
                    <a:pt x="480943" y="0"/>
                  </a:lnTo>
                  <a:lnTo>
                    <a:pt x="480943" y="276591"/>
                  </a:lnTo>
                  <a:cubicBezTo>
                    <a:pt x="460844" y="263693"/>
                    <a:pt x="436438" y="256527"/>
                    <a:pt x="410596" y="256527"/>
                  </a:cubicBezTo>
                  <a:cubicBezTo>
                    <a:pt x="381883" y="256527"/>
                    <a:pt x="354606" y="265126"/>
                    <a:pt x="331636" y="282323"/>
                  </a:cubicBezTo>
                  <a:lnTo>
                    <a:pt x="81832" y="282323"/>
                  </a:lnTo>
                  <a:lnTo>
                    <a:pt x="81832" y="322450"/>
                  </a:lnTo>
                  <a:lnTo>
                    <a:pt x="295744" y="322450"/>
                  </a:lnTo>
                  <a:cubicBezTo>
                    <a:pt x="288566" y="335348"/>
                    <a:pt x="282823" y="351112"/>
                    <a:pt x="279952" y="366877"/>
                  </a:cubicBezTo>
                  <a:lnTo>
                    <a:pt x="81832" y="366877"/>
                  </a:lnTo>
                  <a:lnTo>
                    <a:pt x="81832" y="407004"/>
                  </a:lnTo>
                  <a:lnTo>
                    <a:pt x="279952" y="407004"/>
                  </a:lnTo>
                  <a:cubicBezTo>
                    <a:pt x="281388" y="422768"/>
                    <a:pt x="287130" y="438532"/>
                    <a:pt x="294309" y="451430"/>
                  </a:cubicBezTo>
                  <a:lnTo>
                    <a:pt x="81832" y="451430"/>
                  </a:lnTo>
                  <a:lnTo>
                    <a:pt x="81832" y="491557"/>
                  </a:lnTo>
                  <a:lnTo>
                    <a:pt x="327329" y="491557"/>
                  </a:lnTo>
                  <a:cubicBezTo>
                    <a:pt x="350299" y="511621"/>
                    <a:pt x="380448" y="521653"/>
                    <a:pt x="410596" y="521653"/>
                  </a:cubicBezTo>
                  <a:cubicBezTo>
                    <a:pt x="424953" y="521653"/>
                    <a:pt x="439309" y="518786"/>
                    <a:pt x="453666" y="514487"/>
                  </a:cubicBezTo>
                  <a:lnTo>
                    <a:pt x="480943" y="543149"/>
                  </a:lnTo>
                  <a:lnTo>
                    <a:pt x="480943" y="594741"/>
                  </a:lnTo>
                  <a:lnTo>
                    <a:pt x="0" y="594741"/>
                  </a:lnTo>
                  <a:lnTo>
                    <a:pt x="0" y="180572"/>
                  </a:lnTo>
                  <a:lnTo>
                    <a:pt x="172278" y="180572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ïŝḷîḋe"/>
            <p:cNvSpPr/>
            <p:nvPr/>
          </p:nvSpPr>
          <p:spPr>
            <a:xfrm>
              <a:off x="3283638" y="4588923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3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ïŝ1íḑê"/>
            <p:cNvSpPr/>
            <p:nvPr/>
          </p:nvSpPr>
          <p:spPr bwMode="auto">
            <a:xfrm>
              <a:off x="4530779" y="3668632"/>
              <a:ext cx="544236" cy="543410"/>
            </a:xfrm>
            <a:custGeom>
              <a:avLst/>
              <a:gdLst>
                <a:gd name="connsiteX0" fmla="*/ 377627 w 607991"/>
                <a:gd name="connsiteY0" fmla="*/ 294539 h 607074"/>
                <a:gd name="connsiteX1" fmla="*/ 294976 w 607991"/>
                <a:gd name="connsiteY1" fmla="*/ 377063 h 607074"/>
                <a:gd name="connsiteX2" fmla="*/ 377627 w 607991"/>
                <a:gd name="connsiteY2" fmla="*/ 459588 h 607074"/>
                <a:gd name="connsiteX3" fmla="*/ 460355 w 607991"/>
                <a:gd name="connsiteY3" fmla="*/ 377063 h 607074"/>
                <a:gd name="connsiteX4" fmla="*/ 377627 w 607991"/>
                <a:gd name="connsiteY4" fmla="*/ 294539 h 607074"/>
                <a:gd name="connsiteX5" fmla="*/ 359653 w 607991"/>
                <a:gd name="connsiteY5" fmla="*/ 147129 h 607074"/>
                <a:gd name="connsiteX6" fmla="*/ 395678 w 607991"/>
                <a:gd name="connsiteY6" fmla="*/ 147129 h 607074"/>
                <a:gd name="connsiteX7" fmla="*/ 423869 w 607991"/>
                <a:gd name="connsiteY7" fmla="*/ 175277 h 607074"/>
                <a:gd name="connsiteX8" fmla="*/ 423869 w 607991"/>
                <a:gd name="connsiteY8" fmla="*/ 197288 h 607074"/>
                <a:gd name="connsiteX9" fmla="*/ 435698 w 607991"/>
                <a:gd name="connsiteY9" fmla="*/ 212474 h 607074"/>
                <a:gd name="connsiteX10" fmla="*/ 453212 w 607991"/>
                <a:gd name="connsiteY10" fmla="*/ 219760 h 607074"/>
                <a:gd name="connsiteX11" fmla="*/ 460970 w 607991"/>
                <a:gd name="connsiteY11" fmla="*/ 221447 h 607074"/>
                <a:gd name="connsiteX12" fmla="*/ 472185 w 607991"/>
                <a:gd name="connsiteY12" fmla="*/ 217459 h 607074"/>
                <a:gd name="connsiteX13" fmla="*/ 487931 w 607991"/>
                <a:gd name="connsiteY13" fmla="*/ 201737 h 607074"/>
                <a:gd name="connsiteX14" fmla="*/ 507826 w 607991"/>
                <a:gd name="connsiteY14" fmla="*/ 193530 h 607074"/>
                <a:gd name="connsiteX15" fmla="*/ 527798 w 607991"/>
                <a:gd name="connsiteY15" fmla="*/ 201737 h 607074"/>
                <a:gd name="connsiteX16" fmla="*/ 553300 w 607991"/>
                <a:gd name="connsiteY16" fmla="*/ 227200 h 607074"/>
                <a:gd name="connsiteX17" fmla="*/ 553300 w 607991"/>
                <a:gd name="connsiteY17" fmla="*/ 267005 h 607074"/>
                <a:gd name="connsiteX18" fmla="*/ 537553 w 607991"/>
                <a:gd name="connsiteY18" fmla="*/ 282727 h 607074"/>
                <a:gd name="connsiteX19" fmla="*/ 535249 w 607991"/>
                <a:gd name="connsiteY19" fmla="*/ 301671 h 607074"/>
                <a:gd name="connsiteX20" fmla="*/ 542546 w 607991"/>
                <a:gd name="connsiteY20" fmla="*/ 319158 h 607074"/>
                <a:gd name="connsiteX21" fmla="*/ 557755 w 607991"/>
                <a:gd name="connsiteY21" fmla="*/ 330969 h 607074"/>
                <a:gd name="connsiteX22" fmla="*/ 579800 w 607991"/>
                <a:gd name="connsiteY22" fmla="*/ 330969 h 607074"/>
                <a:gd name="connsiteX23" fmla="*/ 607991 w 607991"/>
                <a:gd name="connsiteY23" fmla="*/ 359116 h 607074"/>
                <a:gd name="connsiteX24" fmla="*/ 607991 w 607991"/>
                <a:gd name="connsiteY24" fmla="*/ 395087 h 607074"/>
                <a:gd name="connsiteX25" fmla="*/ 579800 w 607991"/>
                <a:gd name="connsiteY25" fmla="*/ 423234 h 607074"/>
                <a:gd name="connsiteX26" fmla="*/ 557755 w 607991"/>
                <a:gd name="connsiteY26" fmla="*/ 423234 h 607074"/>
                <a:gd name="connsiteX27" fmla="*/ 542546 w 607991"/>
                <a:gd name="connsiteY27" fmla="*/ 435045 h 607074"/>
                <a:gd name="connsiteX28" fmla="*/ 535249 w 607991"/>
                <a:gd name="connsiteY28" fmla="*/ 452532 h 607074"/>
                <a:gd name="connsiteX29" fmla="*/ 537630 w 607991"/>
                <a:gd name="connsiteY29" fmla="*/ 471476 h 607074"/>
                <a:gd name="connsiteX30" fmla="*/ 553300 w 607991"/>
                <a:gd name="connsiteY30" fmla="*/ 487199 h 607074"/>
                <a:gd name="connsiteX31" fmla="*/ 553300 w 607991"/>
                <a:gd name="connsiteY31" fmla="*/ 527004 h 607074"/>
                <a:gd name="connsiteX32" fmla="*/ 527798 w 607991"/>
                <a:gd name="connsiteY32" fmla="*/ 552467 h 607074"/>
                <a:gd name="connsiteX33" fmla="*/ 507826 w 607991"/>
                <a:gd name="connsiteY33" fmla="*/ 560750 h 607074"/>
                <a:gd name="connsiteX34" fmla="*/ 487931 w 607991"/>
                <a:gd name="connsiteY34" fmla="*/ 552467 h 607074"/>
                <a:gd name="connsiteX35" fmla="*/ 472261 w 607991"/>
                <a:gd name="connsiteY35" fmla="*/ 536821 h 607074"/>
                <a:gd name="connsiteX36" fmla="*/ 460970 w 607991"/>
                <a:gd name="connsiteY36" fmla="*/ 532756 h 607074"/>
                <a:gd name="connsiteX37" fmla="*/ 453212 w 607991"/>
                <a:gd name="connsiteY37" fmla="*/ 534443 h 607074"/>
                <a:gd name="connsiteX38" fmla="*/ 435698 w 607991"/>
                <a:gd name="connsiteY38" fmla="*/ 541729 h 607074"/>
                <a:gd name="connsiteX39" fmla="*/ 423869 w 607991"/>
                <a:gd name="connsiteY39" fmla="*/ 556915 h 607074"/>
                <a:gd name="connsiteX40" fmla="*/ 423869 w 607991"/>
                <a:gd name="connsiteY40" fmla="*/ 578927 h 607074"/>
                <a:gd name="connsiteX41" fmla="*/ 395678 w 607991"/>
                <a:gd name="connsiteY41" fmla="*/ 607074 h 607074"/>
                <a:gd name="connsiteX42" fmla="*/ 359653 w 607991"/>
                <a:gd name="connsiteY42" fmla="*/ 607074 h 607074"/>
                <a:gd name="connsiteX43" fmla="*/ 331462 w 607991"/>
                <a:gd name="connsiteY43" fmla="*/ 578927 h 607074"/>
                <a:gd name="connsiteX44" fmla="*/ 331462 w 607991"/>
                <a:gd name="connsiteY44" fmla="*/ 556915 h 607074"/>
                <a:gd name="connsiteX45" fmla="*/ 319633 w 607991"/>
                <a:gd name="connsiteY45" fmla="*/ 541729 h 607074"/>
                <a:gd name="connsiteX46" fmla="*/ 302119 w 607991"/>
                <a:gd name="connsiteY46" fmla="*/ 534443 h 607074"/>
                <a:gd name="connsiteX47" fmla="*/ 294361 w 607991"/>
                <a:gd name="connsiteY47" fmla="*/ 532756 h 607074"/>
                <a:gd name="connsiteX48" fmla="*/ 283146 w 607991"/>
                <a:gd name="connsiteY48" fmla="*/ 536821 h 607074"/>
                <a:gd name="connsiteX49" fmla="*/ 267400 w 607991"/>
                <a:gd name="connsiteY49" fmla="*/ 552467 h 607074"/>
                <a:gd name="connsiteX50" fmla="*/ 247505 w 607991"/>
                <a:gd name="connsiteY50" fmla="*/ 560750 h 607074"/>
                <a:gd name="connsiteX51" fmla="*/ 227533 w 607991"/>
                <a:gd name="connsiteY51" fmla="*/ 552467 h 607074"/>
                <a:gd name="connsiteX52" fmla="*/ 202031 w 607991"/>
                <a:gd name="connsiteY52" fmla="*/ 527004 h 607074"/>
                <a:gd name="connsiteX53" fmla="*/ 202031 w 607991"/>
                <a:gd name="connsiteY53" fmla="*/ 487199 h 607074"/>
                <a:gd name="connsiteX54" fmla="*/ 217701 w 607991"/>
                <a:gd name="connsiteY54" fmla="*/ 471476 h 607074"/>
                <a:gd name="connsiteX55" fmla="*/ 220082 w 607991"/>
                <a:gd name="connsiteY55" fmla="*/ 452532 h 607074"/>
                <a:gd name="connsiteX56" fmla="*/ 212785 w 607991"/>
                <a:gd name="connsiteY56" fmla="*/ 435045 h 607074"/>
                <a:gd name="connsiteX57" fmla="*/ 197576 w 607991"/>
                <a:gd name="connsiteY57" fmla="*/ 423234 h 607074"/>
                <a:gd name="connsiteX58" fmla="*/ 175531 w 607991"/>
                <a:gd name="connsiteY58" fmla="*/ 423234 h 607074"/>
                <a:gd name="connsiteX59" fmla="*/ 147340 w 607991"/>
                <a:gd name="connsiteY59" fmla="*/ 395087 h 607074"/>
                <a:gd name="connsiteX60" fmla="*/ 147340 w 607991"/>
                <a:gd name="connsiteY60" fmla="*/ 359116 h 607074"/>
                <a:gd name="connsiteX61" fmla="*/ 175531 w 607991"/>
                <a:gd name="connsiteY61" fmla="*/ 330969 h 607074"/>
                <a:gd name="connsiteX62" fmla="*/ 197576 w 607991"/>
                <a:gd name="connsiteY62" fmla="*/ 330969 h 607074"/>
                <a:gd name="connsiteX63" fmla="*/ 212785 w 607991"/>
                <a:gd name="connsiteY63" fmla="*/ 319158 h 607074"/>
                <a:gd name="connsiteX64" fmla="*/ 220082 w 607991"/>
                <a:gd name="connsiteY64" fmla="*/ 301671 h 607074"/>
                <a:gd name="connsiteX65" fmla="*/ 217701 w 607991"/>
                <a:gd name="connsiteY65" fmla="*/ 282727 h 607074"/>
                <a:gd name="connsiteX66" fmla="*/ 202031 w 607991"/>
                <a:gd name="connsiteY66" fmla="*/ 267005 h 607074"/>
                <a:gd name="connsiteX67" fmla="*/ 193735 w 607991"/>
                <a:gd name="connsiteY67" fmla="*/ 247141 h 607074"/>
                <a:gd name="connsiteX68" fmla="*/ 202031 w 607991"/>
                <a:gd name="connsiteY68" fmla="*/ 227200 h 607074"/>
                <a:gd name="connsiteX69" fmla="*/ 227533 w 607991"/>
                <a:gd name="connsiteY69" fmla="*/ 201737 h 607074"/>
                <a:gd name="connsiteX70" fmla="*/ 247505 w 607991"/>
                <a:gd name="connsiteY70" fmla="*/ 193530 h 607074"/>
                <a:gd name="connsiteX71" fmla="*/ 267400 w 607991"/>
                <a:gd name="connsiteY71" fmla="*/ 201737 h 607074"/>
                <a:gd name="connsiteX72" fmla="*/ 283070 w 607991"/>
                <a:gd name="connsiteY72" fmla="*/ 217383 h 607074"/>
                <a:gd name="connsiteX73" fmla="*/ 294361 w 607991"/>
                <a:gd name="connsiteY73" fmla="*/ 221447 h 607074"/>
                <a:gd name="connsiteX74" fmla="*/ 302119 w 607991"/>
                <a:gd name="connsiteY74" fmla="*/ 219760 h 607074"/>
                <a:gd name="connsiteX75" fmla="*/ 319633 w 607991"/>
                <a:gd name="connsiteY75" fmla="*/ 212474 h 607074"/>
                <a:gd name="connsiteX76" fmla="*/ 331462 w 607991"/>
                <a:gd name="connsiteY76" fmla="*/ 197288 h 607074"/>
                <a:gd name="connsiteX77" fmla="*/ 331462 w 607991"/>
                <a:gd name="connsiteY77" fmla="*/ 175277 h 607074"/>
                <a:gd name="connsiteX78" fmla="*/ 359653 w 607991"/>
                <a:gd name="connsiteY78" fmla="*/ 147129 h 607074"/>
                <a:gd name="connsiteX79" fmla="*/ 119929 w 607991"/>
                <a:gd name="connsiteY79" fmla="*/ 83135 h 607074"/>
                <a:gd name="connsiteX80" fmla="*/ 83282 w 607991"/>
                <a:gd name="connsiteY80" fmla="*/ 119717 h 607074"/>
                <a:gd name="connsiteX81" fmla="*/ 119929 w 607991"/>
                <a:gd name="connsiteY81" fmla="*/ 156223 h 607074"/>
                <a:gd name="connsiteX82" fmla="*/ 156499 w 607991"/>
                <a:gd name="connsiteY82" fmla="*/ 119717 h 607074"/>
                <a:gd name="connsiteX83" fmla="*/ 119929 w 607991"/>
                <a:gd name="connsiteY83" fmla="*/ 83135 h 607074"/>
                <a:gd name="connsiteX84" fmla="*/ 110863 w 607991"/>
                <a:gd name="connsiteY84" fmla="*/ 0 h 607074"/>
                <a:gd name="connsiteX85" fmla="*/ 128918 w 607991"/>
                <a:gd name="connsiteY85" fmla="*/ 0 h 607074"/>
                <a:gd name="connsiteX86" fmla="*/ 147741 w 607991"/>
                <a:gd name="connsiteY86" fmla="*/ 18790 h 607074"/>
                <a:gd name="connsiteX87" fmla="*/ 147741 w 607991"/>
                <a:gd name="connsiteY87" fmla="*/ 29834 h 607074"/>
                <a:gd name="connsiteX88" fmla="*/ 150507 w 607991"/>
                <a:gd name="connsiteY88" fmla="*/ 32978 h 607074"/>
                <a:gd name="connsiteX89" fmla="*/ 159726 w 607991"/>
                <a:gd name="connsiteY89" fmla="*/ 36813 h 607074"/>
                <a:gd name="connsiteX90" fmla="*/ 161570 w 607991"/>
                <a:gd name="connsiteY90" fmla="*/ 37196 h 607074"/>
                <a:gd name="connsiteX91" fmla="*/ 163875 w 607991"/>
                <a:gd name="connsiteY91" fmla="*/ 36583 h 607074"/>
                <a:gd name="connsiteX92" fmla="*/ 171711 w 607991"/>
                <a:gd name="connsiteY92" fmla="*/ 28683 h 607074"/>
                <a:gd name="connsiteX93" fmla="*/ 185002 w 607991"/>
                <a:gd name="connsiteY93" fmla="*/ 23238 h 607074"/>
                <a:gd name="connsiteX94" fmla="*/ 198294 w 607991"/>
                <a:gd name="connsiteY94" fmla="*/ 28683 h 607074"/>
                <a:gd name="connsiteX95" fmla="*/ 211047 w 607991"/>
                <a:gd name="connsiteY95" fmla="*/ 41414 h 607074"/>
                <a:gd name="connsiteX96" fmla="*/ 211047 w 607991"/>
                <a:gd name="connsiteY96" fmla="*/ 67950 h 607074"/>
                <a:gd name="connsiteX97" fmla="*/ 203211 w 607991"/>
                <a:gd name="connsiteY97" fmla="*/ 75849 h 607074"/>
                <a:gd name="connsiteX98" fmla="*/ 202903 w 607991"/>
                <a:gd name="connsiteY98" fmla="*/ 79914 h 607074"/>
                <a:gd name="connsiteX99" fmla="*/ 206822 w 607991"/>
                <a:gd name="connsiteY99" fmla="*/ 89117 h 607074"/>
                <a:gd name="connsiteX100" fmla="*/ 209972 w 607991"/>
                <a:gd name="connsiteY100" fmla="*/ 91878 h 607074"/>
                <a:gd name="connsiteX101" fmla="*/ 220958 w 607991"/>
                <a:gd name="connsiteY101" fmla="*/ 91878 h 607074"/>
                <a:gd name="connsiteX102" fmla="*/ 239781 w 607991"/>
                <a:gd name="connsiteY102" fmla="*/ 110668 h 607074"/>
                <a:gd name="connsiteX103" fmla="*/ 239781 w 607991"/>
                <a:gd name="connsiteY103" fmla="*/ 128691 h 607074"/>
                <a:gd name="connsiteX104" fmla="*/ 220958 w 607991"/>
                <a:gd name="connsiteY104" fmla="*/ 147480 h 607074"/>
                <a:gd name="connsiteX105" fmla="*/ 209972 w 607991"/>
                <a:gd name="connsiteY105" fmla="*/ 147480 h 607074"/>
                <a:gd name="connsiteX106" fmla="*/ 206822 w 607991"/>
                <a:gd name="connsiteY106" fmla="*/ 150241 h 607074"/>
                <a:gd name="connsiteX107" fmla="*/ 202903 w 607991"/>
                <a:gd name="connsiteY107" fmla="*/ 159444 h 607074"/>
                <a:gd name="connsiteX108" fmla="*/ 203211 w 607991"/>
                <a:gd name="connsiteY108" fmla="*/ 163586 h 607074"/>
                <a:gd name="connsiteX109" fmla="*/ 211047 w 607991"/>
                <a:gd name="connsiteY109" fmla="*/ 171408 h 607074"/>
                <a:gd name="connsiteX110" fmla="*/ 211047 w 607991"/>
                <a:gd name="connsiteY110" fmla="*/ 197944 h 607074"/>
                <a:gd name="connsiteX111" fmla="*/ 198294 w 607991"/>
                <a:gd name="connsiteY111" fmla="*/ 210675 h 607074"/>
                <a:gd name="connsiteX112" fmla="*/ 185002 w 607991"/>
                <a:gd name="connsiteY112" fmla="*/ 216197 h 607074"/>
                <a:gd name="connsiteX113" fmla="*/ 171711 w 607991"/>
                <a:gd name="connsiteY113" fmla="*/ 210675 h 607074"/>
                <a:gd name="connsiteX114" fmla="*/ 163875 w 607991"/>
                <a:gd name="connsiteY114" fmla="*/ 202852 h 607074"/>
                <a:gd name="connsiteX115" fmla="*/ 161570 w 607991"/>
                <a:gd name="connsiteY115" fmla="*/ 202239 h 607074"/>
                <a:gd name="connsiteX116" fmla="*/ 159726 w 607991"/>
                <a:gd name="connsiteY116" fmla="*/ 202546 h 607074"/>
                <a:gd name="connsiteX117" fmla="*/ 150507 w 607991"/>
                <a:gd name="connsiteY117" fmla="*/ 206457 h 607074"/>
                <a:gd name="connsiteX118" fmla="*/ 147741 w 607991"/>
                <a:gd name="connsiteY118" fmla="*/ 209601 h 607074"/>
                <a:gd name="connsiteX119" fmla="*/ 147741 w 607991"/>
                <a:gd name="connsiteY119" fmla="*/ 220568 h 607074"/>
                <a:gd name="connsiteX120" fmla="*/ 128918 w 607991"/>
                <a:gd name="connsiteY120" fmla="*/ 239358 h 607074"/>
                <a:gd name="connsiteX121" fmla="*/ 110863 w 607991"/>
                <a:gd name="connsiteY121" fmla="*/ 239358 h 607074"/>
                <a:gd name="connsiteX122" fmla="*/ 92117 w 607991"/>
                <a:gd name="connsiteY122" fmla="*/ 220568 h 607074"/>
                <a:gd name="connsiteX123" fmla="*/ 92117 w 607991"/>
                <a:gd name="connsiteY123" fmla="*/ 209601 h 607074"/>
                <a:gd name="connsiteX124" fmla="*/ 89274 w 607991"/>
                <a:gd name="connsiteY124" fmla="*/ 206457 h 607074"/>
                <a:gd name="connsiteX125" fmla="*/ 80055 w 607991"/>
                <a:gd name="connsiteY125" fmla="*/ 202546 h 607074"/>
                <a:gd name="connsiteX126" fmla="*/ 78211 w 607991"/>
                <a:gd name="connsiteY126" fmla="*/ 202239 h 607074"/>
                <a:gd name="connsiteX127" fmla="*/ 75983 w 607991"/>
                <a:gd name="connsiteY127" fmla="*/ 202852 h 607074"/>
                <a:gd name="connsiteX128" fmla="*/ 68070 w 607991"/>
                <a:gd name="connsiteY128" fmla="*/ 210675 h 607074"/>
                <a:gd name="connsiteX129" fmla="*/ 54779 w 607991"/>
                <a:gd name="connsiteY129" fmla="*/ 216197 h 607074"/>
                <a:gd name="connsiteX130" fmla="*/ 41487 w 607991"/>
                <a:gd name="connsiteY130" fmla="*/ 210675 h 607074"/>
                <a:gd name="connsiteX131" fmla="*/ 28734 w 607991"/>
                <a:gd name="connsiteY131" fmla="*/ 197944 h 607074"/>
                <a:gd name="connsiteX132" fmla="*/ 23279 w 607991"/>
                <a:gd name="connsiteY132" fmla="*/ 184676 h 607074"/>
                <a:gd name="connsiteX133" fmla="*/ 28734 w 607991"/>
                <a:gd name="connsiteY133" fmla="*/ 171408 h 607074"/>
                <a:gd name="connsiteX134" fmla="*/ 36570 w 607991"/>
                <a:gd name="connsiteY134" fmla="*/ 163586 h 607074"/>
                <a:gd name="connsiteX135" fmla="*/ 36878 w 607991"/>
                <a:gd name="connsiteY135" fmla="*/ 159444 h 607074"/>
                <a:gd name="connsiteX136" fmla="*/ 33036 w 607991"/>
                <a:gd name="connsiteY136" fmla="*/ 150241 h 607074"/>
                <a:gd name="connsiteX137" fmla="*/ 29886 w 607991"/>
                <a:gd name="connsiteY137" fmla="*/ 147480 h 607074"/>
                <a:gd name="connsiteX138" fmla="*/ 18823 w 607991"/>
                <a:gd name="connsiteY138" fmla="*/ 147480 h 607074"/>
                <a:gd name="connsiteX139" fmla="*/ 0 w 607991"/>
                <a:gd name="connsiteY139" fmla="*/ 128691 h 607074"/>
                <a:gd name="connsiteX140" fmla="*/ 0 w 607991"/>
                <a:gd name="connsiteY140" fmla="*/ 110668 h 607074"/>
                <a:gd name="connsiteX141" fmla="*/ 18823 w 607991"/>
                <a:gd name="connsiteY141" fmla="*/ 91955 h 607074"/>
                <a:gd name="connsiteX142" fmla="*/ 29886 w 607991"/>
                <a:gd name="connsiteY142" fmla="*/ 91955 h 607074"/>
                <a:gd name="connsiteX143" fmla="*/ 33036 w 607991"/>
                <a:gd name="connsiteY143" fmla="*/ 89194 h 607074"/>
                <a:gd name="connsiteX144" fmla="*/ 36878 w 607991"/>
                <a:gd name="connsiteY144" fmla="*/ 79914 h 607074"/>
                <a:gd name="connsiteX145" fmla="*/ 36570 w 607991"/>
                <a:gd name="connsiteY145" fmla="*/ 75849 h 607074"/>
                <a:gd name="connsiteX146" fmla="*/ 28734 w 607991"/>
                <a:gd name="connsiteY146" fmla="*/ 67950 h 607074"/>
                <a:gd name="connsiteX147" fmla="*/ 28734 w 607991"/>
                <a:gd name="connsiteY147" fmla="*/ 41414 h 607074"/>
                <a:gd name="connsiteX148" fmla="*/ 41487 w 607991"/>
                <a:gd name="connsiteY148" fmla="*/ 28683 h 607074"/>
                <a:gd name="connsiteX149" fmla="*/ 54779 w 607991"/>
                <a:gd name="connsiteY149" fmla="*/ 23238 h 607074"/>
                <a:gd name="connsiteX150" fmla="*/ 68070 w 607991"/>
                <a:gd name="connsiteY150" fmla="*/ 28683 h 607074"/>
                <a:gd name="connsiteX151" fmla="*/ 75983 w 607991"/>
                <a:gd name="connsiteY151" fmla="*/ 36583 h 607074"/>
                <a:gd name="connsiteX152" fmla="*/ 78211 w 607991"/>
                <a:gd name="connsiteY152" fmla="*/ 37196 h 607074"/>
                <a:gd name="connsiteX153" fmla="*/ 80055 w 607991"/>
                <a:gd name="connsiteY153" fmla="*/ 36813 h 607074"/>
                <a:gd name="connsiteX154" fmla="*/ 89351 w 607991"/>
                <a:gd name="connsiteY154" fmla="*/ 32978 h 607074"/>
                <a:gd name="connsiteX155" fmla="*/ 92117 w 607991"/>
                <a:gd name="connsiteY155" fmla="*/ 29834 h 607074"/>
                <a:gd name="connsiteX156" fmla="*/ 92117 w 607991"/>
                <a:gd name="connsiteY156" fmla="*/ 18790 h 607074"/>
                <a:gd name="connsiteX157" fmla="*/ 110863 w 607991"/>
                <a:gd name="connsiteY157" fmla="*/ 0 h 607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7991" h="607074">
                  <a:moveTo>
                    <a:pt x="377627" y="294539"/>
                  </a:moveTo>
                  <a:cubicBezTo>
                    <a:pt x="332077" y="294539"/>
                    <a:pt x="294976" y="331583"/>
                    <a:pt x="294976" y="377063"/>
                  </a:cubicBezTo>
                  <a:cubicBezTo>
                    <a:pt x="294976" y="422621"/>
                    <a:pt x="332077" y="459588"/>
                    <a:pt x="377627" y="459588"/>
                  </a:cubicBezTo>
                  <a:cubicBezTo>
                    <a:pt x="423254" y="459588"/>
                    <a:pt x="460355" y="422621"/>
                    <a:pt x="460355" y="377063"/>
                  </a:cubicBezTo>
                  <a:cubicBezTo>
                    <a:pt x="460355" y="331583"/>
                    <a:pt x="423254" y="294539"/>
                    <a:pt x="377627" y="294539"/>
                  </a:cubicBezTo>
                  <a:close/>
                  <a:moveTo>
                    <a:pt x="359653" y="147129"/>
                  </a:moveTo>
                  <a:lnTo>
                    <a:pt x="395678" y="147129"/>
                  </a:lnTo>
                  <a:cubicBezTo>
                    <a:pt x="411271" y="147129"/>
                    <a:pt x="423869" y="159707"/>
                    <a:pt x="423869" y="175277"/>
                  </a:cubicBezTo>
                  <a:lnTo>
                    <a:pt x="423869" y="197288"/>
                  </a:lnTo>
                  <a:cubicBezTo>
                    <a:pt x="423869" y="203270"/>
                    <a:pt x="429323" y="210173"/>
                    <a:pt x="435698" y="212474"/>
                  </a:cubicBezTo>
                  <a:cubicBezTo>
                    <a:pt x="441613" y="214545"/>
                    <a:pt x="447527" y="216999"/>
                    <a:pt x="453212" y="219760"/>
                  </a:cubicBezTo>
                  <a:cubicBezTo>
                    <a:pt x="455516" y="220834"/>
                    <a:pt x="458205" y="221447"/>
                    <a:pt x="460970" y="221447"/>
                  </a:cubicBezTo>
                  <a:cubicBezTo>
                    <a:pt x="465502" y="221447"/>
                    <a:pt x="469727" y="219913"/>
                    <a:pt x="472185" y="217459"/>
                  </a:cubicBezTo>
                  <a:lnTo>
                    <a:pt x="487931" y="201737"/>
                  </a:lnTo>
                  <a:cubicBezTo>
                    <a:pt x="493232" y="196445"/>
                    <a:pt x="500298" y="193530"/>
                    <a:pt x="507826" y="193530"/>
                  </a:cubicBezTo>
                  <a:cubicBezTo>
                    <a:pt x="515431" y="193530"/>
                    <a:pt x="522498" y="196445"/>
                    <a:pt x="527798" y="201737"/>
                  </a:cubicBezTo>
                  <a:lnTo>
                    <a:pt x="553300" y="227200"/>
                  </a:lnTo>
                  <a:cubicBezTo>
                    <a:pt x="564284" y="238167"/>
                    <a:pt x="564284" y="256037"/>
                    <a:pt x="553300" y="267005"/>
                  </a:cubicBezTo>
                  <a:lnTo>
                    <a:pt x="537553" y="282727"/>
                  </a:lnTo>
                  <a:cubicBezTo>
                    <a:pt x="533405" y="286946"/>
                    <a:pt x="532253" y="295612"/>
                    <a:pt x="535249" y="301671"/>
                  </a:cubicBezTo>
                  <a:cubicBezTo>
                    <a:pt x="538014" y="307347"/>
                    <a:pt x="540472" y="313252"/>
                    <a:pt x="542546" y="319158"/>
                  </a:cubicBezTo>
                  <a:cubicBezTo>
                    <a:pt x="544850" y="325524"/>
                    <a:pt x="551764" y="330969"/>
                    <a:pt x="557755" y="330969"/>
                  </a:cubicBezTo>
                  <a:lnTo>
                    <a:pt x="579800" y="330969"/>
                  </a:lnTo>
                  <a:cubicBezTo>
                    <a:pt x="595317" y="330969"/>
                    <a:pt x="607991" y="343547"/>
                    <a:pt x="607991" y="359116"/>
                  </a:cubicBezTo>
                  <a:lnTo>
                    <a:pt x="607991" y="395087"/>
                  </a:lnTo>
                  <a:cubicBezTo>
                    <a:pt x="607991" y="410656"/>
                    <a:pt x="595394" y="423234"/>
                    <a:pt x="579800" y="423234"/>
                  </a:cubicBezTo>
                  <a:lnTo>
                    <a:pt x="557755" y="423234"/>
                  </a:lnTo>
                  <a:cubicBezTo>
                    <a:pt x="551764" y="423234"/>
                    <a:pt x="544850" y="428680"/>
                    <a:pt x="542546" y="435045"/>
                  </a:cubicBezTo>
                  <a:cubicBezTo>
                    <a:pt x="540472" y="440951"/>
                    <a:pt x="538014" y="446857"/>
                    <a:pt x="535249" y="452532"/>
                  </a:cubicBezTo>
                  <a:cubicBezTo>
                    <a:pt x="532330" y="458591"/>
                    <a:pt x="533405" y="467258"/>
                    <a:pt x="537630" y="471476"/>
                  </a:cubicBezTo>
                  <a:lnTo>
                    <a:pt x="553300" y="487199"/>
                  </a:lnTo>
                  <a:cubicBezTo>
                    <a:pt x="564284" y="498166"/>
                    <a:pt x="564284" y="516036"/>
                    <a:pt x="553300" y="527004"/>
                  </a:cubicBezTo>
                  <a:lnTo>
                    <a:pt x="527798" y="552467"/>
                  </a:lnTo>
                  <a:cubicBezTo>
                    <a:pt x="522498" y="557759"/>
                    <a:pt x="515431" y="560750"/>
                    <a:pt x="507826" y="560750"/>
                  </a:cubicBezTo>
                  <a:cubicBezTo>
                    <a:pt x="500298" y="560750"/>
                    <a:pt x="493232" y="557759"/>
                    <a:pt x="487931" y="552467"/>
                  </a:cubicBezTo>
                  <a:lnTo>
                    <a:pt x="472261" y="536821"/>
                  </a:lnTo>
                  <a:cubicBezTo>
                    <a:pt x="469727" y="534290"/>
                    <a:pt x="465502" y="532756"/>
                    <a:pt x="460970" y="532756"/>
                  </a:cubicBezTo>
                  <a:cubicBezTo>
                    <a:pt x="458205" y="532756"/>
                    <a:pt x="455439" y="533369"/>
                    <a:pt x="453212" y="534443"/>
                  </a:cubicBezTo>
                  <a:cubicBezTo>
                    <a:pt x="447527" y="537204"/>
                    <a:pt x="441613" y="539658"/>
                    <a:pt x="435698" y="541729"/>
                  </a:cubicBezTo>
                  <a:cubicBezTo>
                    <a:pt x="429323" y="544030"/>
                    <a:pt x="423869" y="550933"/>
                    <a:pt x="423869" y="556915"/>
                  </a:cubicBezTo>
                  <a:lnTo>
                    <a:pt x="423869" y="578927"/>
                  </a:lnTo>
                  <a:cubicBezTo>
                    <a:pt x="423869" y="594496"/>
                    <a:pt x="411271" y="607074"/>
                    <a:pt x="395678" y="607074"/>
                  </a:cubicBezTo>
                  <a:lnTo>
                    <a:pt x="359653" y="607074"/>
                  </a:lnTo>
                  <a:cubicBezTo>
                    <a:pt x="344060" y="607074"/>
                    <a:pt x="331462" y="594496"/>
                    <a:pt x="331462" y="578927"/>
                  </a:cubicBezTo>
                  <a:lnTo>
                    <a:pt x="331462" y="556915"/>
                  </a:lnTo>
                  <a:cubicBezTo>
                    <a:pt x="331462" y="550933"/>
                    <a:pt x="326008" y="544030"/>
                    <a:pt x="319633" y="541729"/>
                  </a:cubicBezTo>
                  <a:cubicBezTo>
                    <a:pt x="313718" y="539658"/>
                    <a:pt x="307804" y="537204"/>
                    <a:pt x="302119" y="534443"/>
                  </a:cubicBezTo>
                  <a:cubicBezTo>
                    <a:pt x="299892" y="533369"/>
                    <a:pt x="297203" y="532756"/>
                    <a:pt x="294361" y="532756"/>
                  </a:cubicBezTo>
                  <a:cubicBezTo>
                    <a:pt x="289829" y="532756"/>
                    <a:pt x="285681" y="534290"/>
                    <a:pt x="283146" y="536821"/>
                  </a:cubicBezTo>
                  <a:lnTo>
                    <a:pt x="267400" y="552467"/>
                  </a:lnTo>
                  <a:cubicBezTo>
                    <a:pt x="262099" y="557759"/>
                    <a:pt x="255033" y="560750"/>
                    <a:pt x="247505" y="560750"/>
                  </a:cubicBezTo>
                  <a:cubicBezTo>
                    <a:pt x="239977" y="560750"/>
                    <a:pt x="232834" y="557759"/>
                    <a:pt x="227533" y="552467"/>
                  </a:cubicBezTo>
                  <a:lnTo>
                    <a:pt x="202031" y="527004"/>
                  </a:lnTo>
                  <a:cubicBezTo>
                    <a:pt x="191047" y="516036"/>
                    <a:pt x="191047" y="498166"/>
                    <a:pt x="202031" y="487199"/>
                  </a:cubicBezTo>
                  <a:lnTo>
                    <a:pt x="217701" y="471476"/>
                  </a:lnTo>
                  <a:cubicBezTo>
                    <a:pt x="221926" y="467258"/>
                    <a:pt x="223001" y="458591"/>
                    <a:pt x="220082" y="452532"/>
                  </a:cubicBezTo>
                  <a:cubicBezTo>
                    <a:pt x="217317" y="446780"/>
                    <a:pt x="214859" y="440951"/>
                    <a:pt x="212785" y="435045"/>
                  </a:cubicBezTo>
                  <a:cubicBezTo>
                    <a:pt x="210481" y="428603"/>
                    <a:pt x="203568" y="423234"/>
                    <a:pt x="197576" y="423234"/>
                  </a:cubicBezTo>
                  <a:lnTo>
                    <a:pt x="175531" y="423234"/>
                  </a:lnTo>
                  <a:cubicBezTo>
                    <a:pt x="159937" y="423234"/>
                    <a:pt x="147340" y="410579"/>
                    <a:pt x="147340" y="395087"/>
                  </a:cubicBezTo>
                  <a:lnTo>
                    <a:pt x="147340" y="359116"/>
                  </a:lnTo>
                  <a:cubicBezTo>
                    <a:pt x="147340" y="343547"/>
                    <a:pt x="159937" y="330969"/>
                    <a:pt x="175531" y="330969"/>
                  </a:cubicBezTo>
                  <a:lnTo>
                    <a:pt x="197576" y="330969"/>
                  </a:lnTo>
                  <a:cubicBezTo>
                    <a:pt x="203568" y="330969"/>
                    <a:pt x="210481" y="325524"/>
                    <a:pt x="212785" y="319158"/>
                  </a:cubicBezTo>
                  <a:cubicBezTo>
                    <a:pt x="214859" y="313252"/>
                    <a:pt x="217317" y="307347"/>
                    <a:pt x="220082" y="301671"/>
                  </a:cubicBezTo>
                  <a:cubicBezTo>
                    <a:pt x="223001" y="295612"/>
                    <a:pt x="221926" y="286946"/>
                    <a:pt x="217701" y="282727"/>
                  </a:cubicBezTo>
                  <a:lnTo>
                    <a:pt x="202031" y="267005"/>
                  </a:lnTo>
                  <a:cubicBezTo>
                    <a:pt x="196731" y="261713"/>
                    <a:pt x="193735" y="254657"/>
                    <a:pt x="193735" y="247141"/>
                  </a:cubicBezTo>
                  <a:cubicBezTo>
                    <a:pt x="193735" y="239624"/>
                    <a:pt x="196731" y="232492"/>
                    <a:pt x="202031" y="227200"/>
                  </a:cubicBezTo>
                  <a:lnTo>
                    <a:pt x="227533" y="201737"/>
                  </a:lnTo>
                  <a:cubicBezTo>
                    <a:pt x="232834" y="196445"/>
                    <a:pt x="239977" y="193530"/>
                    <a:pt x="247505" y="193530"/>
                  </a:cubicBezTo>
                  <a:cubicBezTo>
                    <a:pt x="255033" y="193530"/>
                    <a:pt x="262099" y="196445"/>
                    <a:pt x="267400" y="201737"/>
                  </a:cubicBezTo>
                  <a:lnTo>
                    <a:pt x="283070" y="217383"/>
                  </a:lnTo>
                  <a:cubicBezTo>
                    <a:pt x="285604" y="219913"/>
                    <a:pt x="289829" y="221447"/>
                    <a:pt x="294361" y="221447"/>
                  </a:cubicBezTo>
                  <a:cubicBezTo>
                    <a:pt x="297126" y="221447"/>
                    <a:pt x="299892" y="220834"/>
                    <a:pt x="302119" y="219760"/>
                  </a:cubicBezTo>
                  <a:cubicBezTo>
                    <a:pt x="307804" y="216999"/>
                    <a:pt x="313718" y="214545"/>
                    <a:pt x="319633" y="212474"/>
                  </a:cubicBezTo>
                  <a:cubicBezTo>
                    <a:pt x="326008" y="210173"/>
                    <a:pt x="331462" y="203270"/>
                    <a:pt x="331462" y="197288"/>
                  </a:cubicBezTo>
                  <a:lnTo>
                    <a:pt x="331462" y="175277"/>
                  </a:lnTo>
                  <a:cubicBezTo>
                    <a:pt x="331462" y="159707"/>
                    <a:pt x="344060" y="147129"/>
                    <a:pt x="359653" y="147129"/>
                  </a:cubicBezTo>
                  <a:close/>
                  <a:moveTo>
                    <a:pt x="119929" y="83135"/>
                  </a:moveTo>
                  <a:cubicBezTo>
                    <a:pt x="99723" y="83135"/>
                    <a:pt x="83282" y="99547"/>
                    <a:pt x="83282" y="119717"/>
                  </a:cubicBezTo>
                  <a:cubicBezTo>
                    <a:pt x="83282" y="139888"/>
                    <a:pt x="99723" y="156223"/>
                    <a:pt x="119929" y="156223"/>
                  </a:cubicBezTo>
                  <a:cubicBezTo>
                    <a:pt x="140135" y="156223"/>
                    <a:pt x="156499" y="139888"/>
                    <a:pt x="156499" y="119717"/>
                  </a:cubicBezTo>
                  <a:cubicBezTo>
                    <a:pt x="156499" y="99547"/>
                    <a:pt x="140135" y="83135"/>
                    <a:pt x="119929" y="83135"/>
                  </a:cubicBezTo>
                  <a:close/>
                  <a:moveTo>
                    <a:pt x="110863" y="0"/>
                  </a:moveTo>
                  <a:lnTo>
                    <a:pt x="128918" y="0"/>
                  </a:lnTo>
                  <a:cubicBezTo>
                    <a:pt x="139290" y="0"/>
                    <a:pt x="147741" y="8436"/>
                    <a:pt x="147741" y="18790"/>
                  </a:cubicBezTo>
                  <a:lnTo>
                    <a:pt x="147741" y="29834"/>
                  </a:lnTo>
                  <a:cubicBezTo>
                    <a:pt x="147741" y="30677"/>
                    <a:pt x="148970" y="32441"/>
                    <a:pt x="150507" y="32978"/>
                  </a:cubicBezTo>
                  <a:cubicBezTo>
                    <a:pt x="153580" y="34052"/>
                    <a:pt x="156730" y="35355"/>
                    <a:pt x="159726" y="36813"/>
                  </a:cubicBezTo>
                  <a:cubicBezTo>
                    <a:pt x="160187" y="37043"/>
                    <a:pt x="160878" y="37196"/>
                    <a:pt x="161570" y="37196"/>
                  </a:cubicBezTo>
                  <a:cubicBezTo>
                    <a:pt x="162799" y="37196"/>
                    <a:pt x="163644" y="36813"/>
                    <a:pt x="163875" y="36583"/>
                  </a:cubicBezTo>
                  <a:lnTo>
                    <a:pt x="171711" y="28683"/>
                  </a:lnTo>
                  <a:cubicBezTo>
                    <a:pt x="175245" y="25155"/>
                    <a:pt x="180009" y="23238"/>
                    <a:pt x="185002" y="23238"/>
                  </a:cubicBezTo>
                  <a:cubicBezTo>
                    <a:pt x="189996" y="23238"/>
                    <a:pt x="194760" y="25155"/>
                    <a:pt x="198294" y="28683"/>
                  </a:cubicBezTo>
                  <a:lnTo>
                    <a:pt x="211047" y="41414"/>
                  </a:lnTo>
                  <a:cubicBezTo>
                    <a:pt x="218346" y="48777"/>
                    <a:pt x="218346" y="60664"/>
                    <a:pt x="211047" y="67950"/>
                  </a:cubicBezTo>
                  <a:lnTo>
                    <a:pt x="203211" y="75849"/>
                  </a:lnTo>
                  <a:cubicBezTo>
                    <a:pt x="202596" y="76386"/>
                    <a:pt x="202212" y="78533"/>
                    <a:pt x="202903" y="79914"/>
                  </a:cubicBezTo>
                  <a:cubicBezTo>
                    <a:pt x="204363" y="82905"/>
                    <a:pt x="205669" y="86049"/>
                    <a:pt x="206822" y="89117"/>
                  </a:cubicBezTo>
                  <a:cubicBezTo>
                    <a:pt x="207359" y="90651"/>
                    <a:pt x="209127" y="91878"/>
                    <a:pt x="209972" y="91878"/>
                  </a:cubicBezTo>
                  <a:lnTo>
                    <a:pt x="220958" y="91878"/>
                  </a:lnTo>
                  <a:cubicBezTo>
                    <a:pt x="231330" y="91878"/>
                    <a:pt x="239781" y="100314"/>
                    <a:pt x="239781" y="110668"/>
                  </a:cubicBezTo>
                  <a:lnTo>
                    <a:pt x="239781" y="128691"/>
                  </a:lnTo>
                  <a:cubicBezTo>
                    <a:pt x="239781" y="139044"/>
                    <a:pt x="231330" y="147480"/>
                    <a:pt x="220958" y="147480"/>
                  </a:cubicBezTo>
                  <a:lnTo>
                    <a:pt x="209972" y="147480"/>
                  </a:lnTo>
                  <a:cubicBezTo>
                    <a:pt x="209127" y="147480"/>
                    <a:pt x="207359" y="148707"/>
                    <a:pt x="206822" y="150241"/>
                  </a:cubicBezTo>
                  <a:cubicBezTo>
                    <a:pt x="205669" y="153309"/>
                    <a:pt x="204363" y="156453"/>
                    <a:pt x="202903" y="159444"/>
                  </a:cubicBezTo>
                  <a:cubicBezTo>
                    <a:pt x="202212" y="160825"/>
                    <a:pt x="202596" y="162972"/>
                    <a:pt x="203211" y="163586"/>
                  </a:cubicBezTo>
                  <a:lnTo>
                    <a:pt x="211047" y="171408"/>
                  </a:lnTo>
                  <a:cubicBezTo>
                    <a:pt x="218346" y="178694"/>
                    <a:pt x="218346" y="190658"/>
                    <a:pt x="211047" y="197944"/>
                  </a:cubicBezTo>
                  <a:lnTo>
                    <a:pt x="198294" y="210675"/>
                  </a:lnTo>
                  <a:cubicBezTo>
                    <a:pt x="194760" y="214203"/>
                    <a:pt x="189996" y="216197"/>
                    <a:pt x="185002" y="216197"/>
                  </a:cubicBezTo>
                  <a:cubicBezTo>
                    <a:pt x="180009" y="216197"/>
                    <a:pt x="175245" y="214203"/>
                    <a:pt x="171711" y="210675"/>
                  </a:cubicBezTo>
                  <a:lnTo>
                    <a:pt x="163875" y="202852"/>
                  </a:lnTo>
                  <a:cubicBezTo>
                    <a:pt x="163644" y="202622"/>
                    <a:pt x="162799" y="202239"/>
                    <a:pt x="161570" y="202239"/>
                  </a:cubicBezTo>
                  <a:cubicBezTo>
                    <a:pt x="160878" y="202239"/>
                    <a:pt x="160187" y="202316"/>
                    <a:pt x="159726" y="202546"/>
                  </a:cubicBezTo>
                  <a:cubicBezTo>
                    <a:pt x="156730" y="204003"/>
                    <a:pt x="153580" y="205307"/>
                    <a:pt x="150507" y="206457"/>
                  </a:cubicBezTo>
                  <a:cubicBezTo>
                    <a:pt x="148970" y="206994"/>
                    <a:pt x="147741" y="208758"/>
                    <a:pt x="147741" y="209601"/>
                  </a:cubicBezTo>
                  <a:lnTo>
                    <a:pt x="147741" y="220568"/>
                  </a:lnTo>
                  <a:cubicBezTo>
                    <a:pt x="147741" y="230922"/>
                    <a:pt x="139290" y="239358"/>
                    <a:pt x="128918" y="239358"/>
                  </a:cubicBezTo>
                  <a:lnTo>
                    <a:pt x="110863" y="239358"/>
                  </a:lnTo>
                  <a:cubicBezTo>
                    <a:pt x="100491" y="239358"/>
                    <a:pt x="92117" y="230922"/>
                    <a:pt x="92117" y="220568"/>
                  </a:cubicBezTo>
                  <a:lnTo>
                    <a:pt x="92117" y="209601"/>
                  </a:lnTo>
                  <a:cubicBezTo>
                    <a:pt x="92117" y="208758"/>
                    <a:pt x="90811" y="206917"/>
                    <a:pt x="89274" y="206457"/>
                  </a:cubicBezTo>
                  <a:cubicBezTo>
                    <a:pt x="86201" y="205307"/>
                    <a:pt x="83051" y="204003"/>
                    <a:pt x="80055" y="202546"/>
                  </a:cubicBezTo>
                  <a:cubicBezTo>
                    <a:pt x="79594" y="202316"/>
                    <a:pt x="78903" y="202239"/>
                    <a:pt x="78211" y="202239"/>
                  </a:cubicBezTo>
                  <a:cubicBezTo>
                    <a:pt x="77059" y="202239"/>
                    <a:pt x="76214" y="202622"/>
                    <a:pt x="75983" y="202852"/>
                  </a:cubicBezTo>
                  <a:lnTo>
                    <a:pt x="68070" y="210675"/>
                  </a:lnTo>
                  <a:cubicBezTo>
                    <a:pt x="64536" y="214203"/>
                    <a:pt x="59849" y="216197"/>
                    <a:pt x="54779" y="216197"/>
                  </a:cubicBezTo>
                  <a:cubicBezTo>
                    <a:pt x="49785" y="216197"/>
                    <a:pt x="45021" y="214203"/>
                    <a:pt x="41487" y="210675"/>
                  </a:cubicBezTo>
                  <a:lnTo>
                    <a:pt x="28734" y="197944"/>
                  </a:lnTo>
                  <a:cubicBezTo>
                    <a:pt x="25200" y="194416"/>
                    <a:pt x="23279" y="189661"/>
                    <a:pt x="23279" y="184676"/>
                  </a:cubicBezTo>
                  <a:cubicBezTo>
                    <a:pt x="23279" y="179691"/>
                    <a:pt x="25200" y="174936"/>
                    <a:pt x="28734" y="171408"/>
                  </a:cubicBezTo>
                  <a:lnTo>
                    <a:pt x="36570" y="163586"/>
                  </a:lnTo>
                  <a:cubicBezTo>
                    <a:pt x="37185" y="162972"/>
                    <a:pt x="37569" y="160825"/>
                    <a:pt x="36878" y="159444"/>
                  </a:cubicBezTo>
                  <a:cubicBezTo>
                    <a:pt x="35418" y="156453"/>
                    <a:pt x="34112" y="153386"/>
                    <a:pt x="33036" y="150241"/>
                  </a:cubicBezTo>
                  <a:cubicBezTo>
                    <a:pt x="32498" y="148707"/>
                    <a:pt x="30654" y="147480"/>
                    <a:pt x="29886" y="147480"/>
                  </a:cubicBezTo>
                  <a:lnTo>
                    <a:pt x="18823" y="147480"/>
                  </a:lnTo>
                  <a:cubicBezTo>
                    <a:pt x="8451" y="147480"/>
                    <a:pt x="0" y="139044"/>
                    <a:pt x="0" y="128691"/>
                  </a:cubicBezTo>
                  <a:lnTo>
                    <a:pt x="0" y="110668"/>
                  </a:lnTo>
                  <a:cubicBezTo>
                    <a:pt x="0" y="100314"/>
                    <a:pt x="8451" y="91955"/>
                    <a:pt x="18823" y="91955"/>
                  </a:cubicBezTo>
                  <a:lnTo>
                    <a:pt x="29886" y="91955"/>
                  </a:lnTo>
                  <a:cubicBezTo>
                    <a:pt x="30654" y="91955"/>
                    <a:pt x="32498" y="90651"/>
                    <a:pt x="33036" y="89194"/>
                  </a:cubicBezTo>
                  <a:cubicBezTo>
                    <a:pt x="34112" y="86049"/>
                    <a:pt x="35418" y="82905"/>
                    <a:pt x="36878" y="79914"/>
                  </a:cubicBezTo>
                  <a:cubicBezTo>
                    <a:pt x="37569" y="78533"/>
                    <a:pt x="37185" y="76386"/>
                    <a:pt x="36570" y="75849"/>
                  </a:cubicBezTo>
                  <a:lnTo>
                    <a:pt x="28734" y="67950"/>
                  </a:lnTo>
                  <a:cubicBezTo>
                    <a:pt x="21435" y="60664"/>
                    <a:pt x="21435" y="48777"/>
                    <a:pt x="28734" y="41414"/>
                  </a:cubicBezTo>
                  <a:lnTo>
                    <a:pt x="41487" y="28683"/>
                  </a:lnTo>
                  <a:cubicBezTo>
                    <a:pt x="45021" y="25155"/>
                    <a:pt x="49785" y="23238"/>
                    <a:pt x="54779" y="23238"/>
                  </a:cubicBezTo>
                  <a:cubicBezTo>
                    <a:pt x="59849" y="23238"/>
                    <a:pt x="64536" y="25155"/>
                    <a:pt x="68070" y="28683"/>
                  </a:cubicBezTo>
                  <a:lnTo>
                    <a:pt x="75983" y="36583"/>
                  </a:lnTo>
                  <a:cubicBezTo>
                    <a:pt x="76214" y="36813"/>
                    <a:pt x="77059" y="37196"/>
                    <a:pt x="78211" y="37196"/>
                  </a:cubicBezTo>
                  <a:cubicBezTo>
                    <a:pt x="78903" y="37196"/>
                    <a:pt x="79594" y="37043"/>
                    <a:pt x="80055" y="36813"/>
                  </a:cubicBezTo>
                  <a:cubicBezTo>
                    <a:pt x="83051" y="35355"/>
                    <a:pt x="86201" y="34052"/>
                    <a:pt x="89351" y="32978"/>
                  </a:cubicBezTo>
                  <a:cubicBezTo>
                    <a:pt x="90811" y="32441"/>
                    <a:pt x="92117" y="30677"/>
                    <a:pt x="92117" y="29834"/>
                  </a:cubicBezTo>
                  <a:lnTo>
                    <a:pt x="92117" y="18790"/>
                  </a:lnTo>
                  <a:cubicBezTo>
                    <a:pt x="92117" y="8436"/>
                    <a:pt x="100491" y="0"/>
                    <a:pt x="110863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îṥḻiḍê"/>
            <p:cNvSpPr/>
            <p:nvPr/>
          </p:nvSpPr>
          <p:spPr>
            <a:xfrm>
              <a:off x="3531700" y="1931982"/>
              <a:ext cx="699901" cy="69990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</a:rPr>
                <a:t>1</a:t>
              </a:r>
              <a:endParaRPr lang="id-ID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ïSḷíḋe"/>
            <p:cNvSpPr/>
            <p:nvPr/>
          </p:nvSpPr>
          <p:spPr>
            <a:xfrm>
              <a:off x="5311706" y="2471592"/>
              <a:ext cx="511482" cy="462812"/>
            </a:xfrm>
            <a:custGeom>
              <a:avLst/>
              <a:gdLst>
                <a:gd name="connsiteX0" fmla="*/ 407586 w 606580"/>
                <a:gd name="connsiteY0" fmla="*/ 252695 h 548858"/>
                <a:gd name="connsiteX1" fmla="*/ 502285 w 606580"/>
                <a:gd name="connsiteY1" fmla="*/ 252695 h 548858"/>
                <a:gd name="connsiteX2" fmla="*/ 502285 w 606580"/>
                <a:gd name="connsiteY2" fmla="*/ 346759 h 548858"/>
                <a:gd name="connsiteX3" fmla="*/ 407586 w 606580"/>
                <a:gd name="connsiteY3" fmla="*/ 346759 h 548858"/>
                <a:gd name="connsiteX4" fmla="*/ 104296 w 606580"/>
                <a:gd name="connsiteY4" fmla="*/ 205698 h 548858"/>
                <a:gd name="connsiteX5" fmla="*/ 199065 w 606580"/>
                <a:gd name="connsiteY5" fmla="*/ 205698 h 548858"/>
                <a:gd name="connsiteX6" fmla="*/ 199065 w 606580"/>
                <a:gd name="connsiteY6" fmla="*/ 346758 h 548858"/>
                <a:gd name="connsiteX7" fmla="*/ 104296 w 606580"/>
                <a:gd name="connsiteY7" fmla="*/ 346758 h 548858"/>
                <a:gd name="connsiteX8" fmla="*/ 255870 w 606580"/>
                <a:gd name="connsiteY8" fmla="*/ 96040 h 548858"/>
                <a:gd name="connsiteX9" fmla="*/ 350710 w 606580"/>
                <a:gd name="connsiteY9" fmla="*/ 96040 h 548858"/>
                <a:gd name="connsiteX10" fmla="*/ 350710 w 606580"/>
                <a:gd name="connsiteY10" fmla="*/ 346759 h 548858"/>
                <a:gd name="connsiteX11" fmla="*/ 255870 w 606580"/>
                <a:gd name="connsiteY11" fmla="*/ 346759 h 548858"/>
                <a:gd name="connsiteX12" fmla="*/ 37882 w 606580"/>
                <a:gd name="connsiteY12" fmla="*/ 37913 h 548858"/>
                <a:gd name="connsiteX13" fmla="*/ 37882 w 606580"/>
                <a:gd name="connsiteY13" fmla="*/ 405363 h 548858"/>
                <a:gd name="connsiteX14" fmla="*/ 568698 w 606580"/>
                <a:gd name="connsiteY14" fmla="*/ 405363 h 548858"/>
                <a:gd name="connsiteX15" fmla="*/ 568698 w 606580"/>
                <a:gd name="connsiteY15" fmla="*/ 37913 h 548858"/>
                <a:gd name="connsiteX16" fmla="*/ 18941 w 606580"/>
                <a:gd name="connsiteY16" fmla="*/ 0 h 548858"/>
                <a:gd name="connsiteX17" fmla="*/ 587639 w 606580"/>
                <a:gd name="connsiteY17" fmla="*/ 0 h 548858"/>
                <a:gd name="connsiteX18" fmla="*/ 606580 w 606580"/>
                <a:gd name="connsiteY18" fmla="*/ 18910 h 548858"/>
                <a:gd name="connsiteX19" fmla="*/ 606580 w 606580"/>
                <a:gd name="connsiteY19" fmla="*/ 424274 h 548858"/>
                <a:gd name="connsiteX20" fmla="*/ 587639 w 606580"/>
                <a:gd name="connsiteY20" fmla="*/ 443184 h 548858"/>
                <a:gd name="connsiteX21" fmla="*/ 322278 w 606580"/>
                <a:gd name="connsiteY21" fmla="*/ 443184 h 548858"/>
                <a:gd name="connsiteX22" fmla="*/ 322278 w 606580"/>
                <a:gd name="connsiteY22" fmla="*/ 511038 h 548858"/>
                <a:gd name="connsiteX23" fmla="*/ 450223 w 606580"/>
                <a:gd name="connsiteY23" fmla="*/ 511038 h 548858"/>
                <a:gd name="connsiteX24" fmla="*/ 450223 w 606580"/>
                <a:gd name="connsiteY24" fmla="*/ 548858 h 548858"/>
                <a:gd name="connsiteX25" fmla="*/ 156357 w 606580"/>
                <a:gd name="connsiteY25" fmla="*/ 548858 h 548858"/>
                <a:gd name="connsiteX26" fmla="*/ 156357 w 606580"/>
                <a:gd name="connsiteY26" fmla="*/ 511038 h 548858"/>
                <a:gd name="connsiteX27" fmla="*/ 284302 w 606580"/>
                <a:gd name="connsiteY27" fmla="*/ 511038 h 548858"/>
                <a:gd name="connsiteX28" fmla="*/ 284302 w 606580"/>
                <a:gd name="connsiteY28" fmla="*/ 443184 h 548858"/>
                <a:gd name="connsiteX29" fmla="*/ 18941 w 606580"/>
                <a:gd name="connsiteY29" fmla="*/ 443184 h 548858"/>
                <a:gd name="connsiteX30" fmla="*/ 0 w 606580"/>
                <a:gd name="connsiteY30" fmla="*/ 424274 h 548858"/>
                <a:gd name="connsiteX31" fmla="*/ 0 w 606580"/>
                <a:gd name="connsiteY31" fmla="*/ 18910 h 548858"/>
                <a:gd name="connsiteX32" fmla="*/ 18941 w 606580"/>
                <a:gd name="connsiteY32" fmla="*/ 0 h 548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6580" h="548858">
                  <a:moveTo>
                    <a:pt x="407586" y="252695"/>
                  </a:moveTo>
                  <a:lnTo>
                    <a:pt x="502285" y="252695"/>
                  </a:lnTo>
                  <a:lnTo>
                    <a:pt x="502285" y="346759"/>
                  </a:lnTo>
                  <a:lnTo>
                    <a:pt x="407586" y="346759"/>
                  </a:lnTo>
                  <a:close/>
                  <a:moveTo>
                    <a:pt x="104296" y="205698"/>
                  </a:moveTo>
                  <a:lnTo>
                    <a:pt x="199065" y="205698"/>
                  </a:lnTo>
                  <a:lnTo>
                    <a:pt x="199065" y="346758"/>
                  </a:lnTo>
                  <a:lnTo>
                    <a:pt x="104296" y="346758"/>
                  </a:lnTo>
                  <a:close/>
                  <a:moveTo>
                    <a:pt x="255870" y="96040"/>
                  </a:moveTo>
                  <a:lnTo>
                    <a:pt x="350710" y="96040"/>
                  </a:lnTo>
                  <a:lnTo>
                    <a:pt x="350710" y="346759"/>
                  </a:lnTo>
                  <a:lnTo>
                    <a:pt x="255870" y="346759"/>
                  </a:lnTo>
                  <a:close/>
                  <a:moveTo>
                    <a:pt x="37882" y="37913"/>
                  </a:moveTo>
                  <a:lnTo>
                    <a:pt x="37882" y="405363"/>
                  </a:lnTo>
                  <a:lnTo>
                    <a:pt x="568698" y="405363"/>
                  </a:lnTo>
                  <a:lnTo>
                    <a:pt x="568698" y="37913"/>
                  </a:lnTo>
                  <a:close/>
                  <a:moveTo>
                    <a:pt x="18941" y="0"/>
                  </a:moveTo>
                  <a:lnTo>
                    <a:pt x="587639" y="0"/>
                  </a:lnTo>
                  <a:cubicBezTo>
                    <a:pt x="598038" y="0"/>
                    <a:pt x="606580" y="8528"/>
                    <a:pt x="606580" y="18910"/>
                  </a:cubicBezTo>
                  <a:lnTo>
                    <a:pt x="606580" y="424274"/>
                  </a:lnTo>
                  <a:cubicBezTo>
                    <a:pt x="606580" y="434656"/>
                    <a:pt x="598038" y="443184"/>
                    <a:pt x="587639" y="443184"/>
                  </a:cubicBezTo>
                  <a:lnTo>
                    <a:pt x="322278" y="443184"/>
                  </a:lnTo>
                  <a:lnTo>
                    <a:pt x="322278" y="511038"/>
                  </a:lnTo>
                  <a:lnTo>
                    <a:pt x="450223" y="511038"/>
                  </a:lnTo>
                  <a:lnTo>
                    <a:pt x="450223" y="548858"/>
                  </a:lnTo>
                  <a:lnTo>
                    <a:pt x="156357" y="548858"/>
                  </a:lnTo>
                  <a:lnTo>
                    <a:pt x="156357" y="511038"/>
                  </a:lnTo>
                  <a:lnTo>
                    <a:pt x="284302" y="511038"/>
                  </a:lnTo>
                  <a:lnTo>
                    <a:pt x="284302" y="443184"/>
                  </a:lnTo>
                  <a:lnTo>
                    <a:pt x="18941" y="443184"/>
                  </a:lnTo>
                  <a:cubicBezTo>
                    <a:pt x="8542" y="443184"/>
                    <a:pt x="0" y="434656"/>
                    <a:pt x="0" y="424274"/>
                  </a:cubicBezTo>
                  <a:lnTo>
                    <a:pt x="0" y="18910"/>
                  </a:lnTo>
                  <a:cubicBezTo>
                    <a:pt x="0" y="8528"/>
                    <a:pt x="8542" y="0"/>
                    <a:pt x="18941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/>
            </a:p>
          </p:txBody>
        </p:sp>
        <p:sp>
          <p:nvSpPr>
            <p:cNvPr id="29" name="îSḷide"/>
            <p:cNvSpPr/>
            <p:nvPr/>
          </p:nvSpPr>
          <p:spPr>
            <a:xfrm>
              <a:off x="8057128" y="4588923"/>
              <a:ext cx="699901" cy="699901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r>
                <a:rPr lang="en-US" altLang="zh-CN" sz="2400" b="1" dirty="0"/>
                <a:t>4</a:t>
              </a:r>
              <a:endParaRPr lang="id-ID" sz="2400" b="1" dirty="0"/>
            </a:p>
          </p:txBody>
        </p:sp>
        <p:sp>
          <p:nvSpPr>
            <p:cNvPr id="30" name="i$ḷíďe"/>
            <p:cNvSpPr/>
            <p:nvPr/>
          </p:nvSpPr>
          <p:spPr bwMode="auto">
            <a:xfrm>
              <a:off x="5948192" y="3963720"/>
              <a:ext cx="494134" cy="574474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617384" y="2088505"/>
            <a:ext cx="3284701" cy="1587638"/>
            <a:chOff x="585386" y="3358645"/>
            <a:chExt cx="3284701" cy="1587638"/>
          </a:xfrm>
        </p:grpSpPr>
        <p:sp>
          <p:nvSpPr>
            <p:cNvPr id="4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7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8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7384" y="3881766"/>
            <a:ext cx="3284701" cy="1587638"/>
            <a:chOff x="585386" y="3358645"/>
            <a:chExt cx="3284701" cy="158763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551416" y="2088505"/>
            <a:ext cx="3284701" cy="1587638"/>
            <a:chOff x="585386" y="3358645"/>
            <a:chExt cx="3284701" cy="1587638"/>
          </a:xfrm>
        </p:grpSpPr>
        <p:sp>
          <p:nvSpPr>
            <p:cNvPr id="5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6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551416" y="3881766"/>
            <a:ext cx="3284701" cy="1587638"/>
            <a:chOff x="585386" y="3358645"/>
            <a:chExt cx="3284701" cy="1587638"/>
          </a:xfrm>
        </p:grpSpPr>
        <p:sp>
          <p:nvSpPr>
            <p:cNvPr id="5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bef4f588-5bac-48b4-9a0e-1b35c0fc22d3" descr="kxEAAB+LCAAAAAAABADllkFPwjAUx79L1Rua0VUIuw0NhoNiAtGD4VC3wopbIVtnMGTf3Zato4OJ8ybltr2+1/7/7zW/dAMu+deKAAeMIxzze4rnMY6GnESgBYY+cFgahi3Qp8ynbP4QL9NVApy3TVmmr7xSHrzgMCWyllFOcZj/Ogf5Ku2RMhqlUZFm3VgihNdaqG3lQer7IdHThoyT+LM8oS1j2+8xj8UBg2UcYS4O3FjZFSiWgIPQjZXJYp+sRVELTHJZSk8hTzag1qdckDZdf5EmPCKM74qesWgdEapq/B7W7bJLOXC/H9e9mo7ArrX1UOw8DvCKPImtpN6iAzLUBtPSXUWtOFh8VHxnrR8FT8j6jxZlhW6ubh5H5csNdPWFhDrd0xrl5VW8W4bL+PerqNIO1kezGfXIJCARUTkTyrjLfCHaV/ewH9N5wBlJkiIwel8Qj2tlzq3MSpNA7HkxGCDY7bguUPasrO4+qgOb3se9/CZz2pbogxJ+E8JdzxNtLpTnhrbxA59K/rFR9rH3oY9SyazMMg8en+U/x0rH0rECDcYKPGmsQJOw0q1gxR64nR6sxQo0ESvwDLCCejpWbIOxYp80VmyTsNL4tWKbiBX7DLDSrbxWkMFYQaeMFWQSVRo/VpCJVEGNqTLNvgGbH2hKkxEAAA=="/>
          <p:cNvGrpSpPr>
            <a:grpSpLocks noChangeAspect="1"/>
          </p:cNvGrpSpPr>
          <p:nvPr/>
        </p:nvGrpSpPr>
        <p:grpSpPr>
          <a:xfrm>
            <a:off x="3896996" y="2414135"/>
            <a:ext cx="4982222" cy="3627289"/>
            <a:chOff x="3624983" y="1156668"/>
            <a:chExt cx="4982222" cy="3627289"/>
          </a:xfrm>
        </p:grpSpPr>
        <p:sp>
          <p:nvSpPr>
            <p:cNvPr id="4" name="ExtraShape"/>
            <p:cNvSpPr/>
            <p:nvPr/>
          </p:nvSpPr>
          <p:spPr>
            <a:xfrm>
              <a:off x="3624983" y="1420994"/>
              <a:ext cx="4982222" cy="3362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3" h="21600" extrusionOk="0">
                  <a:moveTo>
                    <a:pt x="9369" y="0"/>
                  </a:moveTo>
                  <a:lnTo>
                    <a:pt x="10036" y="156"/>
                  </a:lnTo>
                  <a:cubicBezTo>
                    <a:pt x="8512" y="720"/>
                    <a:pt x="7105" y="1526"/>
                    <a:pt x="5778" y="2528"/>
                  </a:cubicBezTo>
                  <a:cubicBezTo>
                    <a:pt x="4648" y="3381"/>
                    <a:pt x="3452" y="4497"/>
                    <a:pt x="3177" y="6529"/>
                  </a:cubicBezTo>
                  <a:cubicBezTo>
                    <a:pt x="2646" y="10459"/>
                    <a:pt x="5528" y="12655"/>
                    <a:pt x="8284" y="13443"/>
                  </a:cubicBezTo>
                  <a:cubicBezTo>
                    <a:pt x="9431" y="13770"/>
                    <a:pt x="10586" y="14059"/>
                    <a:pt x="11769" y="14231"/>
                  </a:cubicBezTo>
                  <a:cubicBezTo>
                    <a:pt x="12950" y="14403"/>
                    <a:pt x="14157" y="14458"/>
                    <a:pt x="15399" y="14385"/>
                  </a:cubicBezTo>
                  <a:lnTo>
                    <a:pt x="14226" y="11702"/>
                  </a:lnTo>
                  <a:lnTo>
                    <a:pt x="21283" y="14724"/>
                  </a:lnTo>
                  <a:lnTo>
                    <a:pt x="19227" y="21600"/>
                  </a:lnTo>
                  <a:lnTo>
                    <a:pt x="18015" y="19299"/>
                  </a:lnTo>
                  <a:cubicBezTo>
                    <a:pt x="15468" y="19869"/>
                    <a:pt x="12988" y="19986"/>
                    <a:pt x="10574" y="19678"/>
                  </a:cubicBezTo>
                  <a:cubicBezTo>
                    <a:pt x="8347" y="19394"/>
                    <a:pt x="6117" y="18741"/>
                    <a:pt x="4103" y="17178"/>
                  </a:cubicBezTo>
                  <a:cubicBezTo>
                    <a:pt x="2836" y="16196"/>
                    <a:pt x="1679" y="14850"/>
                    <a:pt x="883" y="13103"/>
                  </a:cubicBezTo>
                  <a:cubicBezTo>
                    <a:pt x="110" y="11406"/>
                    <a:pt x="-317" y="9274"/>
                    <a:pt x="282" y="7298"/>
                  </a:cubicBezTo>
                  <a:cubicBezTo>
                    <a:pt x="661" y="6044"/>
                    <a:pt x="1354" y="5236"/>
                    <a:pt x="2046" y="4457"/>
                  </a:cubicBezTo>
                  <a:cubicBezTo>
                    <a:pt x="2640" y="3790"/>
                    <a:pt x="3255" y="3110"/>
                    <a:pt x="3896" y="2573"/>
                  </a:cubicBezTo>
                  <a:cubicBezTo>
                    <a:pt x="4743" y="1864"/>
                    <a:pt x="5665" y="1369"/>
                    <a:pt x="6608" y="956"/>
                  </a:cubicBezTo>
                  <a:cubicBezTo>
                    <a:pt x="7503" y="565"/>
                    <a:pt x="8423" y="244"/>
                    <a:pt x="9369" y="0"/>
                  </a:cubicBezTo>
                  <a:close/>
                </a:path>
              </a:pathLst>
            </a:custGeom>
            <a:solidFill>
              <a:srgbClr val="3B3838"/>
            </a:solidFill>
            <a:ln w="12700"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ValueBack1"/>
            <p:cNvSpPr/>
            <p:nvPr/>
          </p:nvSpPr>
          <p:spPr>
            <a:xfrm>
              <a:off x="5391136" y="2961216"/>
              <a:ext cx="1449915" cy="1450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ValueBack2"/>
            <p:cNvSpPr/>
            <p:nvPr/>
          </p:nvSpPr>
          <p:spPr>
            <a:xfrm>
              <a:off x="3985554" y="2601159"/>
              <a:ext cx="1143452" cy="1143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ValueBack3"/>
            <p:cNvSpPr/>
            <p:nvPr/>
          </p:nvSpPr>
          <p:spPr>
            <a:xfrm>
              <a:off x="4364367" y="1445840"/>
              <a:ext cx="794622" cy="794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Back4"/>
            <p:cNvSpPr/>
            <p:nvPr/>
          </p:nvSpPr>
          <p:spPr>
            <a:xfrm>
              <a:off x="5416951" y="1156668"/>
              <a:ext cx="578238" cy="578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conShape"/>
            <p:cNvSpPr/>
            <p:nvPr/>
          </p:nvSpPr>
          <p:spPr bwMode="auto">
            <a:xfrm>
              <a:off x="5831919" y="3332451"/>
              <a:ext cx="522953" cy="718917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42828" h="608768">
                  <a:moveTo>
                    <a:pt x="26237" y="155244"/>
                  </a:moveTo>
                  <a:lnTo>
                    <a:pt x="64831" y="155244"/>
                  </a:lnTo>
                  <a:lnTo>
                    <a:pt x="64831" y="309528"/>
                  </a:lnTo>
                  <a:cubicBezTo>
                    <a:pt x="64831" y="395814"/>
                    <a:pt x="135135" y="466021"/>
                    <a:pt x="221541" y="466021"/>
                  </a:cubicBezTo>
                  <a:cubicBezTo>
                    <a:pt x="308070" y="466021"/>
                    <a:pt x="378375" y="395814"/>
                    <a:pt x="378375" y="309528"/>
                  </a:cubicBezTo>
                  <a:lnTo>
                    <a:pt x="378375" y="155244"/>
                  </a:lnTo>
                  <a:lnTo>
                    <a:pt x="416846" y="155244"/>
                  </a:lnTo>
                  <a:cubicBezTo>
                    <a:pt x="416846" y="155244"/>
                    <a:pt x="444132" y="171446"/>
                    <a:pt x="442780" y="188261"/>
                  </a:cubicBezTo>
                  <a:cubicBezTo>
                    <a:pt x="442043" y="198939"/>
                    <a:pt x="428031" y="210968"/>
                    <a:pt x="416846" y="218946"/>
                  </a:cubicBezTo>
                  <a:lnTo>
                    <a:pt x="416846" y="309528"/>
                  </a:lnTo>
                  <a:cubicBezTo>
                    <a:pt x="416846" y="401215"/>
                    <a:pt x="353055" y="478295"/>
                    <a:pt x="267510" y="499039"/>
                  </a:cubicBezTo>
                  <a:lnTo>
                    <a:pt x="267510" y="567527"/>
                  </a:lnTo>
                  <a:lnTo>
                    <a:pt x="303277" y="567527"/>
                  </a:lnTo>
                  <a:lnTo>
                    <a:pt x="303277" y="608768"/>
                  </a:lnTo>
                  <a:lnTo>
                    <a:pt x="267510" y="608768"/>
                  </a:lnTo>
                  <a:lnTo>
                    <a:pt x="175327" y="608768"/>
                  </a:lnTo>
                  <a:lnTo>
                    <a:pt x="139560" y="608768"/>
                  </a:lnTo>
                  <a:lnTo>
                    <a:pt x="139560" y="567527"/>
                  </a:lnTo>
                  <a:lnTo>
                    <a:pt x="175327" y="567527"/>
                  </a:lnTo>
                  <a:lnTo>
                    <a:pt x="175327" y="498916"/>
                  </a:lnTo>
                  <a:cubicBezTo>
                    <a:pt x="89904" y="478173"/>
                    <a:pt x="26237" y="401092"/>
                    <a:pt x="26237" y="309528"/>
                  </a:cubicBezTo>
                  <a:lnTo>
                    <a:pt x="26237" y="219191"/>
                  </a:lnTo>
                  <a:cubicBezTo>
                    <a:pt x="15052" y="211091"/>
                    <a:pt x="794" y="198939"/>
                    <a:pt x="57" y="188261"/>
                  </a:cubicBezTo>
                  <a:cubicBezTo>
                    <a:pt x="-1418" y="170341"/>
                    <a:pt x="26237" y="155244"/>
                    <a:pt x="26237" y="155244"/>
                  </a:cubicBezTo>
                  <a:close/>
                  <a:moveTo>
                    <a:pt x="221393" y="0"/>
                  </a:moveTo>
                  <a:cubicBezTo>
                    <a:pt x="282227" y="0"/>
                    <a:pt x="331510" y="49215"/>
                    <a:pt x="331510" y="109967"/>
                  </a:cubicBezTo>
                  <a:lnTo>
                    <a:pt x="331510" y="298236"/>
                  </a:lnTo>
                  <a:cubicBezTo>
                    <a:pt x="331510" y="358865"/>
                    <a:pt x="282227" y="408080"/>
                    <a:pt x="221393" y="408080"/>
                  </a:cubicBezTo>
                  <a:cubicBezTo>
                    <a:pt x="160557" y="408080"/>
                    <a:pt x="111275" y="358865"/>
                    <a:pt x="111275" y="298236"/>
                  </a:cubicBezTo>
                  <a:lnTo>
                    <a:pt x="111275" y="109967"/>
                  </a:lnTo>
                  <a:cubicBezTo>
                    <a:pt x="111275" y="49215"/>
                    <a:pt x="160557" y="0"/>
                    <a:pt x="2213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IconShape"/>
            <p:cNvSpPr/>
            <p:nvPr/>
          </p:nvSpPr>
          <p:spPr bwMode="auto">
            <a:xfrm>
              <a:off x="4274517" y="2909328"/>
              <a:ext cx="565526" cy="527333"/>
            </a:xfrm>
            <a:custGeom>
              <a:avLst/>
              <a:gdLst>
                <a:gd name="T0" fmla="*/ 3958 w 4630"/>
                <a:gd name="T1" fmla="*/ 1193 h 4324"/>
                <a:gd name="T2" fmla="*/ 3772 w 4630"/>
                <a:gd name="T3" fmla="*/ 1223 h 4324"/>
                <a:gd name="T4" fmla="*/ 3358 w 4630"/>
                <a:gd name="T5" fmla="*/ 1778 h 4324"/>
                <a:gd name="T6" fmla="*/ 3055 w 4630"/>
                <a:gd name="T7" fmla="*/ 1876 h 4324"/>
                <a:gd name="T8" fmla="*/ 2515 w 4630"/>
                <a:gd name="T9" fmla="*/ 1484 h 4324"/>
                <a:gd name="T10" fmla="*/ 2515 w 4630"/>
                <a:gd name="T11" fmla="*/ 1166 h 4324"/>
                <a:gd name="T12" fmla="*/ 2915 w 4630"/>
                <a:gd name="T13" fmla="*/ 600 h 4324"/>
                <a:gd name="T14" fmla="*/ 2315 w 4630"/>
                <a:gd name="T15" fmla="*/ 0 h 4324"/>
                <a:gd name="T16" fmla="*/ 1715 w 4630"/>
                <a:gd name="T17" fmla="*/ 600 h 4324"/>
                <a:gd name="T18" fmla="*/ 2115 w 4630"/>
                <a:gd name="T19" fmla="*/ 1166 h 4324"/>
                <a:gd name="T20" fmla="*/ 2115 w 4630"/>
                <a:gd name="T21" fmla="*/ 1484 h 4324"/>
                <a:gd name="T22" fmla="*/ 1575 w 4630"/>
                <a:gd name="T23" fmla="*/ 1877 h 4324"/>
                <a:gd name="T24" fmla="*/ 1273 w 4630"/>
                <a:gd name="T25" fmla="*/ 1778 h 4324"/>
                <a:gd name="T26" fmla="*/ 858 w 4630"/>
                <a:gd name="T27" fmla="*/ 1223 h 4324"/>
                <a:gd name="T28" fmla="*/ 673 w 4630"/>
                <a:gd name="T29" fmla="*/ 1193 h 4324"/>
                <a:gd name="T30" fmla="*/ 102 w 4630"/>
                <a:gd name="T31" fmla="*/ 1608 h 4324"/>
                <a:gd name="T32" fmla="*/ 488 w 4630"/>
                <a:gd name="T33" fmla="*/ 2364 h 4324"/>
                <a:gd name="T34" fmla="*/ 673 w 4630"/>
                <a:gd name="T35" fmla="*/ 2394 h 4324"/>
                <a:gd name="T36" fmla="*/ 1149 w 4630"/>
                <a:gd name="T37" fmla="*/ 2159 h 4324"/>
                <a:gd name="T38" fmla="*/ 1452 w 4630"/>
                <a:gd name="T39" fmla="*/ 2258 h 4324"/>
                <a:gd name="T40" fmla="*/ 1449 w 4630"/>
                <a:gd name="T41" fmla="*/ 2327 h 4324"/>
                <a:gd name="T42" fmla="*/ 1658 w 4630"/>
                <a:gd name="T43" fmla="*/ 2891 h 4324"/>
                <a:gd name="T44" fmla="*/ 1471 w 4630"/>
                <a:gd name="T45" fmla="*/ 3149 h 4324"/>
                <a:gd name="T46" fmla="*/ 1301 w 4630"/>
                <a:gd name="T47" fmla="*/ 3124 h 4324"/>
                <a:gd name="T48" fmla="*/ 815 w 4630"/>
                <a:gd name="T49" fmla="*/ 3371 h 4324"/>
                <a:gd name="T50" fmla="*/ 948 w 4630"/>
                <a:gd name="T51" fmla="*/ 4209 h 4324"/>
                <a:gd name="T52" fmla="*/ 1300 w 4630"/>
                <a:gd name="T53" fmla="*/ 4324 h 4324"/>
                <a:gd name="T54" fmla="*/ 1786 w 4630"/>
                <a:gd name="T55" fmla="*/ 4077 h 4324"/>
                <a:gd name="T56" fmla="*/ 1795 w 4630"/>
                <a:gd name="T57" fmla="*/ 3384 h 4324"/>
                <a:gd name="T58" fmla="*/ 1981 w 4630"/>
                <a:gd name="T59" fmla="*/ 3127 h 4324"/>
                <a:gd name="T60" fmla="*/ 2315 w 4630"/>
                <a:gd name="T61" fmla="*/ 3194 h 4324"/>
                <a:gd name="T62" fmla="*/ 2647 w 4630"/>
                <a:gd name="T63" fmla="*/ 3127 h 4324"/>
                <a:gd name="T64" fmla="*/ 2836 w 4630"/>
                <a:gd name="T65" fmla="*/ 3385 h 4324"/>
                <a:gd name="T66" fmla="*/ 2845 w 4630"/>
                <a:gd name="T67" fmla="*/ 4077 h 4324"/>
                <a:gd name="T68" fmla="*/ 3331 w 4630"/>
                <a:gd name="T69" fmla="*/ 4324 h 4324"/>
                <a:gd name="T70" fmla="*/ 3331 w 4630"/>
                <a:gd name="T71" fmla="*/ 4324 h 4324"/>
                <a:gd name="T72" fmla="*/ 3683 w 4630"/>
                <a:gd name="T73" fmla="*/ 4209 h 4324"/>
                <a:gd name="T74" fmla="*/ 3816 w 4630"/>
                <a:gd name="T75" fmla="*/ 3371 h 4324"/>
                <a:gd name="T76" fmla="*/ 3330 w 4630"/>
                <a:gd name="T77" fmla="*/ 3124 h 4324"/>
                <a:gd name="T78" fmla="*/ 3159 w 4630"/>
                <a:gd name="T79" fmla="*/ 3149 h 4324"/>
                <a:gd name="T80" fmla="*/ 2971 w 4630"/>
                <a:gd name="T81" fmla="*/ 2893 h 4324"/>
                <a:gd name="T82" fmla="*/ 3182 w 4630"/>
                <a:gd name="T83" fmla="*/ 2327 h 4324"/>
                <a:gd name="T84" fmla="*/ 3179 w 4630"/>
                <a:gd name="T85" fmla="*/ 2257 h 4324"/>
                <a:gd name="T86" fmla="*/ 3481 w 4630"/>
                <a:gd name="T87" fmla="*/ 2159 h 4324"/>
                <a:gd name="T88" fmla="*/ 3957 w 4630"/>
                <a:gd name="T89" fmla="*/ 2394 h 4324"/>
                <a:gd name="T90" fmla="*/ 3957 w 4630"/>
                <a:gd name="T91" fmla="*/ 2394 h 4324"/>
                <a:gd name="T92" fmla="*/ 4143 w 4630"/>
                <a:gd name="T93" fmla="*/ 2364 h 4324"/>
                <a:gd name="T94" fmla="*/ 4528 w 4630"/>
                <a:gd name="T95" fmla="*/ 1608 h 4324"/>
                <a:gd name="T96" fmla="*/ 3958 w 4630"/>
                <a:gd name="T97" fmla="*/ 1193 h 4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30" h="4324">
                  <a:moveTo>
                    <a:pt x="3958" y="1193"/>
                  </a:moveTo>
                  <a:cubicBezTo>
                    <a:pt x="3895" y="1193"/>
                    <a:pt x="3832" y="1203"/>
                    <a:pt x="3772" y="1223"/>
                  </a:cubicBezTo>
                  <a:cubicBezTo>
                    <a:pt x="3524" y="1304"/>
                    <a:pt x="3364" y="1531"/>
                    <a:pt x="3358" y="1778"/>
                  </a:cubicBezTo>
                  <a:lnTo>
                    <a:pt x="3055" y="1876"/>
                  </a:lnTo>
                  <a:cubicBezTo>
                    <a:pt x="2936" y="1682"/>
                    <a:pt x="2743" y="1538"/>
                    <a:pt x="2515" y="1484"/>
                  </a:cubicBezTo>
                  <a:lnTo>
                    <a:pt x="2515" y="1166"/>
                  </a:lnTo>
                  <a:cubicBezTo>
                    <a:pt x="2748" y="1083"/>
                    <a:pt x="2915" y="861"/>
                    <a:pt x="2915" y="600"/>
                  </a:cubicBezTo>
                  <a:cubicBezTo>
                    <a:pt x="2915" y="270"/>
                    <a:pt x="2646" y="0"/>
                    <a:pt x="2315" y="0"/>
                  </a:cubicBezTo>
                  <a:cubicBezTo>
                    <a:pt x="1984" y="0"/>
                    <a:pt x="1715" y="270"/>
                    <a:pt x="1715" y="600"/>
                  </a:cubicBezTo>
                  <a:cubicBezTo>
                    <a:pt x="1715" y="861"/>
                    <a:pt x="1882" y="1083"/>
                    <a:pt x="2115" y="1166"/>
                  </a:cubicBezTo>
                  <a:lnTo>
                    <a:pt x="2115" y="1484"/>
                  </a:lnTo>
                  <a:cubicBezTo>
                    <a:pt x="1887" y="1538"/>
                    <a:pt x="1694" y="1682"/>
                    <a:pt x="1575" y="1877"/>
                  </a:cubicBezTo>
                  <a:lnTo>
                    <a:pt x="1273" y="1778"/>
                  </a:lnTo>
                  <a:cubicBezTo>
                    <a:pt x="1266" y="1531"/>
                    <a:pt x="1107" y="1304"/>
                    <a:pt x="858" y="1223"/>
                  </a:cubicBezTo>
                  <a:cubicBezTo>
                    <a:pt x="798" y="1203"/>
                    <a:pt x="736" y="1193"/>
                    <a:pt x="673" y="1193"/>
                  </a:cubicBezTo>
                  <a:cubicBezTo>
                    <a:pt x="412" y="1193"/>
                    <a:pt x="183" y="1360"/>
                    <a:pt x="102" y="1608"/>
                  </a:cubicBezTo>
                  <a:cubicBezTo>
                    <a:pt x="0" y="1923"/>
                    <a:pt x="173" y="2262"/>
                    <a:pt x="488" y="2364"/>
                  </a:cubicBezTo>
                  <a:cubicBezTo>
                    <a:pt x="548" y="2384"/>
                    <a:pt x="610" y="2394"/>
                    <a:pt x="673" y="2394"/>
                  </a:cubicBezTo>
                  <a:cubicBezTo>
                    <a:pt x="864" y="2394"/>
                    <a:pt x="1038" y="2304"/>
                    <a:pt x="1149" y="2159"/>
                  </a:cubicBezTo>
                  <a:lnTo>
                    <a:pt x="1452" y="2258"/>
                  </a:lnTo>
                  <a:cubicBezTo>
                    <a:pt x="1450" y="2281"/>
                    <a:pt x="1449" y="2304"/>
                    <a:pt x="1449" y="2327"/>
                  </a:cubicBezTo>
                  <a:cubicBezTo>
                    <a:pt x="1449" y="2542"/>
                    <a:pt x="1528" y="2740"/>
                    <a:pt x="1658" y="2891"/>
                  </a:cubicBezTo>
                  <a:lnTo>
                    <a:pt x="1471" y="3149"/>
                  </a:lnTo>
                  <a:cubicBezTo>
                    <a:pt x="1416" y="3132"/>
                    <a:pt x="1359" y="3124"/>
                    <a:pt x="1301" y="3124"/>
                  </a:cubicBezTo>
                  <a:cubicBezTo>
                    <a:pt x="1109" y="3124"/>
                    <a:pt x="927" y="3216"/>
                    <a:pt x="815" y="3371"/>
                  </a:cubicBezTo>
                  <a:cubicBezTo>
                    <a:pt x="620" y="3639"/>
                    <a:pt x="680" y="4015"/>
                    <a:pt x="948" y="4209"/>
                  </a:cubicBezTo>
                  <a:cubicBezTo>
                    <a:pt x="1051" y="4284"/>
                    <a:pt x="1173" y="4324"/>
                    <a:pt x="1300" y="4324"/>
                  </a:cubicBezTo>
                  <a:cubicBezTo>
                    <a:pt x="1492" y="4324"/>
                    <a:pt x="1673" y="4232"/>
                    <a:pt x="1786" y="4077"/>
                  </a:cubicBezTo>
                  <a:cubicBezTo>
                    <a:pt x="1939" y="3866"/>
                    <a:pt x="1934" y="3588"/>
                    <a:pt x="1795" y="3384"/>
                  </a:cubicBezTo>
                  <a:lnTo>
                    <a:pt x="1981" y="3127"/>
                  </a:lnTo>
                  <a:cubicBezTo>
                    <a:pt x="2084" y="3170"/>
                    <a:pt x="2197" y="3194"/>
                    <a:pt x="2315" y="3194"/>
                  </a:cubicBezTo>
                  <a:cubicBezTo>
                    <a:pt x="2433" y="3194"/>
                    <a:pt x="2545" y="3170"/>
                    <a:pt x="2647" y="3127"/>
                  </a:cubicBezTo>
                  <a:lnTo>
                    <a:pt x="2836" y="3385"/>
                  </a:lnTo>
                  <a:cubicBezTo>
                    <a:pt x="2696" y="3588"/>
                    <a:pt x="2692" y="3866"/>
                    <a:pt x="2845" y="4077"/>
                  </a:cubicBezTo>
                  <a:cubicBezTo>
                    <a:pt x="2957" y="4232"/>
                    <a:pt x="3139" y="4324"/>
                    <a:pt x="3331" y="4324"/>
                  </a:cubicBezTo>
                  <a:lnTo>
                    <a:pt x="3331" y="4324"/>
                  </a:lnTo>
                  <a:cubicBezTo>
                    <a:pt x="3458" y="4324"/>
                    <a:pt x="3580" y="4284"/>
                    <a:pt x="3683" y="4209"/>
                  </a:cubicBezTo>
                  <a:cubicBezTo>
                    <a:pt x="3951" y="4015"/>
                    <a:pt x="4010" y="3639"/>
                    <a:pt x="3816" y="3371"/>
                  </a:cubicBezTo>
                  <a:cubicBezTo>
                    <a:pt x="3703" y="3216"/>
                    <a:pt x="3522" y="3124"/>
                    <a:pt x="3330" y="3124"/>
                  </a:cubicBezTo>
                  <a:cubicBezTo>
                    <a:pt x="3271" y="3124"/>
                    <a:pt x="3214" y="3133"/>
                    <a:pt x="3159" y="3149"/>
                  </a:cubicBezTo>
                  <a:lnTo>
                    <a:pt x="2971" y="2893"/>
                  </a:lnTo>
                  <a:cubicBezTo>
                    <a:pt x="3102" y="2741"/>
                    <a:pt x="3182" y="2543"/>
                    <a:pt x="3182" y="2327"/>
                  </a:cubicBezTo>
                  <a:cubicBezTo>
                    <a:pt x="3182" y="2303"/>
                    <a:pt x="3181" y="2280"/>
                    <a:pt x="3179" y="2257"/>
                  </a:cubicBezTo>
                  <a:lnTo>
                    <a:pt x="3481" y="2159"/>
                  </a:lnTo>
                  <a:cubicBezTo>
                    <a:pt x="3592" y="2304"/>
                    <a:pt x="3766" y="2394"/>
                    <a:pt x="3957" y="2394"/>
                  </a:cubicBezTo>
                  <a:lnTo>
                    <a:pt x="3957" y="2394"/>
                  </a:lnTo>
                  <a:cubicBezTo>
                    <a:pt x="4020" y="2394"/>
                    <a:pt x="4083" y="2384"/>
                    <a:pt x="4143" y="2364"/>
                  </a:cubicBezTo>
                  <a:cubicBezTo>
                    <a:pt x="4458" y="2262"/>
                    <a:pt x="4630" y="1923"/>
                    <a:pt x="4528" y="1608"/>
                  </a:cubicBezTo>
                  <a:cubicBezTo>
                    <a:pt x="4447" y="1360"/>
                    <a:pt x="4218" y="1193"/>
                    <a:pt x="3958" y="1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conShape"/>
            <p:cNvSpPr/>
            <p:nvPr/>
          </p:nvSpPr>
          <p:spPr bwMode="auto">
            <a:xfrm>
              <a:off x="4600051" y="1681185"/>
              <a:ext cx="323255" cy="324083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conShape"/>
            <p:cNvSpPr/>
            <p:nvPr/>
          </p:nvSpPr>
          <p:spPr bwMode="auto">
            <a:xfrm>
              <a:off x="5587792" y="1327259"/>
              <a:ext cx="236556" cy="237162"/>
            </a:xfrm>
            <a:custGeom>
              <a:avLst/>
              <a:gdLst>
                <a:gd name="connsiteX0" fmla="*/ 283655 w 606580"/>
                <a:gd name="connsiteY0" fmla="*/ 180789 h 608133"/>
                <a:gd name="connsiteX1" fmla="*/ 463969 w 606580"/>
                <a:gd name="connsiteY1" fmla="*/ 329895 h 608133"/>
                <a:gd name="connsiteX2" fmla="*/ 467288 w 606580"/>
                <a:gd name="connsiteY2" fmla="*/ 329803 h 608133"/>
                <a:gd name="connsiteX3" fmla="*/ 606580 w 606580"/>
                <a:gd name="connsiteY3" fmla="*/ 468968 h 608133"/>
                <a:gd name="connsiteX4" fmla="*/ 467288 w 606580"/>
                <a:gd name="connsiteY4" fmla="*/ 608133 h 608133"/>
                <a:gd name="connsiteX5" fmla="*/ 92278 w 606580"/>
                <a:gd name="connsiteY5" fmla="*/ 608133 h 608133"/>
                <a:gd name="connsiteX6" fmla="*/ 0 w 606580"/>
                <a:gd name="connsiteY6" fmla="*/ 508177 h 608133"/>
                <a:gd name="connsiteX7" fmla="*/ 100113 w 606580"/>
                <a:gd name="connsiteY7" fmla="*/ 408221 h 608133"/>
                <a:gd name="connsiteX8" fmla="*/ 105829 w 606580"/>
                <a:gd name="connsiteY8" fmla="*/ 408774 h 608133"/>
                <a:gd name="connsiteX9" fmla="*/ 100113 w 606580"/>
                <a:gd name="connsiteY9" fmla="*/ 364042 h 608133"/>
                <a:gd name="connsiteX10" fmla="*/ 283655 w 606580"/>
                <a:gd name="connsiteY10" fmla="*/ 180789 h 608133"/>
                <a:gd name="connsiteX11" fmla="*/ 399230 w 606580"/>
                <a:gd name="connsiteY11" fmla="*/ 97945 h 608133"/>
                <a:gd name="connsiteX12" fmla="*/ 506377 w 606580"/>
                <a:gd name="connsiteY12" fmla="*/ 204910 h 608133"/>
                <a:gd name="connsiteX13" fmla="*/ 476133 w 606580"/>
                <a:gd name="connsiteY13" fmla="*/ 235195 h 608133"/>
                <a:gd name="connsiteX14" fmla="*/ 445888 w 606580"/>
                <a:gd name="connsiteY14" fmla="*/ 204910 h 608133"/>
                <a:gd name="connsiteX15" fmla="*/ 399230 w 606580"/>
                <a:gd name="connsiteY15" fmla="*/ 158424 h 608133"/>
                <a:gd name="connsiteX16" fmla="*/ 368986 w 606580"/>
                <a:gd name="connsiteY16" fmla="*/ 128230 h 608133"/>
                <a:gd name="connsiteX17" fmla="*/ 399230 w 606580"/>
                <a:gd name="connsiteY17" fmla="*/ 97945 h 608133"/>
                <a:gd name="connsiteX18" fmla="*/ 403459 w 606580"/>
                <a:gd name="connsiteY18" fmla="*/ 0 h 608133"/>
                <a:gd name="connsiteX19" fmla="*/ 403552 w 606580"/>
                <a:gd name="connsiteY19" fmla="*/ 0 h 608133"/>
                <a:gd name="connsiteX20" fmla="*/ 604533 w 606580"/>
                <a:gd name="connsiteY20" fmla="*/ 200633 h 608133"/>
                <a:gd name="connsiteX21" fmla="*/ 574294 w 606580"/>
                <a:gd name="connsiteY21" fmla="*/ 230820 h 608133"/>
                <a:gd name="connsiteX22" fmla="*/ 574201 w 606580"/>
                <a:gd name="connsiteY22" fmla="*/ 230820 h 608133"/>
                <a:gd name="connsiteX23" fmla="*/ 543962 w 606580"/>
                <a:gd name="connsiteY23" fmla="*/ 200633 h 608133"/>
                <a:gd name="connsiteX24" fmla="*/ 403552 w 606580"/>
                <a:gd name="connsiteY24" fmla="*/ 60466 h 608133"/>
                <a:gd name="connsiteX25" fmla="*/ 403459 w 606580"/>
                <a:gd name="connsiteY25" fmla="*/ 60466 h 608133"/>
                <a:gd name="connsiteX26" fmla="*/ 373220 w 606580"/>
                <a:gd name="connsiteY26" fmla="*/ 30187 h 608133"/>
                <a:gd name="connsiteX27" fmla="*/ 403459 w 606580"/>
                <a:gd name="connsiteY27" fmla="*/ 0 h 608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8133">
                  <a:moveTo>
                    <a:pt x="283655" y="180789"/>
                  </a:moveTo>
                  <a:cubicBezTo>
                    <a:pt x="373351" y="180789"/>
                    <a:pt x="447929" y="245034"/>
                    <a:pt x="463969" y="329895"/>
                  </a:cubicBezTo>
                  <a:cubicBezTo>
                    <a:pt x="465075" y="329895"/>
                    <a:pt x="466089" y="329803"/>
                    <a:pt x="467288" y="329803"/>
                  </a:cubicBezTo>
                  <a:cubicBezTo>
                    <a:pt x="544263" y="329803"/>
                    <a:pt x="606580" y="392022"/>
                    <a:pt x="606580" y="468968"/>
                  </a:cubicBezTo>
                  <a:cubicBezTo>
                    <a:pt x="606580" y="545730"/>
                    <a:pt x="544263" y="608133"/>
                    <a:pt x="467288" y="608133"/>
                  </a:cubicBezTo>
                  <a:lnTo>
                    <a:pt x="92278" y="608133"/>
                  </a:lnTo>
                  <a:cubicBezTo>
                    <a:pt x="40101" y="604636"/>
                    <a:pt x="0" y="561101"/>
                    <a:pt x="0" y="508177"/>
                  </a:cubicBezTo>
                  <a:cubicBezTo>
                    <a:pt x="0" y="452953"/>
                    <a:pt x="44802" y="408221"/>
                    <a:pt x="100113" y="408221"/>
                  </a:cubicBezTo>
                  <a:cubicBezTo>
                    <a:pt x="102049" y="408221"/>
                    <a:pt x="103893" y="408589"/>
                    <a:pt x="105829" y="408774"/>
                  </a:cubicBezTo>
                  <a:cubicBezTo>
                    <a:pt x="102234" y="394415"/>
                    <a:pt x="100113" y="379505"/>
                    <a:pt x="100113" y="364042"/>
                  </a:cubicBezTo>
                  <a:cubicBezTo>
                    <a:pt x="100113" y="262797"/>
                    <a:pt x="182251" y="180789"/>
                    <a:pt x="283655" y="180789"/>
                  </a:cubicBezTo>
                  <a:close/>
                  <a:moveTo>
                    <a:pt x="399230" y="97945"/>
                  </a:moveTo>
                  <a:cubicBezTo>
                    <a:pt x="458336" y="97945"/>
                    <a:pt x="506377" y="145997"/>
                    <a:pt x="506377" y="204910"/>
                  </a:cubicBezTo>
                  <a:cubicBezTo>
                    <a:pt x="506377" y="221664"/>
                    <a:pt x="492822" y="235195"/>
                    <a:pt x="476133" y="235195"/>
                  </a:cubicBezTo>
                  <a:cubicBezTo>
                    <a:pt x="459443" y="235195"/>
                    <a:pt x="445888" y="221664"/>
                    <a:pt x="445888" y="204910"/>
                  </a:cubicBezTo>
                  <a:cubicBezTo>
                    <a:pt x="445888" y="179227"/>
                    <a:pt x="424957" y="158424"/>
                    <a:pt x="399230" y="158424"/>
                  </a:cubicBezTo>
                  <a:cubicBezTo>
                    <a:pt x="382541" y="158424"/>
                    <a:pt x="368986" y="144892"/>
                    <a:pt x="368986" y="128230"/>
                  </a:cubicBezTo>
                  <a:cubicBezTo>
                    <a:pt x="368986" y="111477"/>
                    <a:pt x="382541" y="97945"/>
                    <a:pt x="399230" y="97945"/>
                  </a:cubicBezTo>
                  <a:close/>
                  <a:moveTo>
                    <a:pt x="403459" y="0"/>
                  </a:moveTo>
                  <a:lnTo>
                    <a:pt x="403552" y="0"/>
                  </a:lnTo>
                  <a:cubicBezTo>
                    <a:pt x="514276" y="0"/>
                    <a:pt x="604441" y="90009"/>
                    <a:pt x="604533" y="200633"/>
                  </a:cubicBezTo>
                  <a:cubicBezTo>
                    <a:pt x="604533" y="217291"/>
                    <a:pt x="590981" y="230820"/>
                    <a:pt x="574294" y="230820"/>
                  </a:cubicBezTo>
                  <a:lnTo>
                    <a:pt x="574201" y="230820"/>
                  </a:lnTo>
                  <a:cubicBezTo>
                    <a:pt x="557514" y="230820"/>
                    <a:pt x="543962" y="217291"/>
                    <a:pt x="543962" y="200633"/>
                  </a:cubicBezTo>
                  <a:cubicBezTo>
                    <a:pt x="543962" y="123325"/>
                    <a:pt x="480902" y="60466"/>
                    <a:pt x="403552" y="60466"/>
                  </a:cubicBezTo>
                  <a:lnTo>
                    <a:pt x="403459" y="60466"/>
                  </a:lnTo>
                  <a:cubicBezTo>
                    <a:pt x="386772" y="60466"/>
                    <a:pt x="373220" y="46937"/>
                    <a:pt x="373220" y="30187"/>
                  </a:cubicBezTo>
                  <a:cubicBezTo>
                    <a:pt x="373220" y="13529"/>
                    <a:pt x="386772" y="0"/>
                    <a:pt x="4034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ValueShape1"/>
            <p:cNvSpPr/>
            <p:nvPr/>
          </p:nvSpPr>
          <p:spPr>
            <a:xfrm>
              <a:off x="5515156" y="3085374"/>
              <a:ext cx="1201875" cy="1201875"/>
            </a:xfrm>
            <a:prstGeom prst="blockArc">
              <a:avLst>
                <a:gd name="adj1" fmla="val 16200000"/>
                <a:gd name="adj2" fmla="val 410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Shape2"/>
            <p:cNvSpPr/>
            <p:nvPr/>
          </p:nvSpPr>
          <p:spPr>
            <a:xfrm>
              <a:off x="4071867" y="2687581"/>
              <a:ext cx="970826" cy="970826"/>
            </a:xfrm>
            <a:prstGeom prst="blockArc">
              <a:avLst>
                <a:gd name="adj1" fmla="val 16200000"/>
                <a:gd name="adj2" fmla="val 756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ValueShape3"/>
            <p:cNvSpPr/>
            <p:nvPr/>
          </p:nvSpPr>
          <p:spPr>
            <a:xfrm>
              <a:off x="4432783" y="1514331"/>
              <a:ext cx="657790" cy="657790"/>
            </a:xfrm>
            <a:prstGeom prst="blockArc">
              <a:avLst>
                <a:gd name="adj1" fmla="val 16200000"/>
                <a:gd name="adj2" fmla="val 5184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ValueShape4"/>
            <p:cNvSpPr/>
            <p:nvPr/>
          </p:nvSpPr>
          <p:spPr>
            <a:xfrm>
              <a:off x="5468883" y="1208653"/>
              <a:ext cx="474375" cy="474375"/>
            </a:xfrm>
            <a:prstGeom prst="blockArc">
              <a:avLst>
                <a:gd name="adj1" fmla="val 16200000"/>
                <a:gd name="adj2" fmla="val 9720000"/>
                <a:gd name="adj3" fmla="val 80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17384" y="2088505"/>
            <a:ext cx="3284701" cy="1587638"/>
            <a:chOff x="585386" y="3358645"/>
            <a:chExt cx="3284701" cy="1587638"/>
          </a:xfrm>
        </p:grpSpPr>
        <p:sp>
          <p:nvSpPr>
            <p:cNvPr id="2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2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7384" y="3881766"/>
            <a:ext cx="3284701" cy="1587638"/>
            <a:chOff x="585386" y="3358645"/>
            <a:chExt cx="3284701" cy="1587638"/>
          </a:xfrm>
        </p:grpSpPr>
        <p:sp>
          <p:nvSpPr>
            <p:cNvPr id="2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6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86383" y="1973395"/>
            <a:ext cx="3284701" cy="1587638"/>
            <a:chOff x="585386" y="3358645"/>
            <a:chExt cx="3284701" cy="1587638"/>
          </a:xfrm>
        </p:grpSpPr>
        <p:sp>
          <p:nvSpPr>
            <p:cNvPr id="2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34700" y="4306729"/>
            <a:ext cx="2039281" cy="1587638"/>
            <a:chOff x="585386" y="3358645"/>
            <a:chExt cx="2039281" cy="1587638"/>
          </a:xfrm>
        </p:grpSpPr>
        <p:sp>
          <p:nvSpPr>
            <p:cNvPr id="3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4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8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îś1iḋè"/>
          <p:cNvGrpSpPr/>
          <p:nvPr/>
        </p:nvGrpSpPr>
        <p:grpSpPr>
          <a:xfrm>
            <a:off x="1096632" y="2299989"/>
            <a:ext cx="1417968" cy="1459886"/>
            <a:chOff x="864965" y="1823278"/>
            <a:chExt cx="2060878" cy="2121801"/>
          </a:xfrm>
        </p:grpSpPr>
        <p:sp>
          <p:nvSpPr>
            <p:cNvPr id="47" name="ísliḑe"/>
            <p:cNvSpPr/>
            <p:nvPr/>
          </p:nvSpPr>
          <p:spPr bwMode="auto">
            <a:xfrm>
              <a:off x="864965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8" name="îSḷiḓê"/>
            <p:cNvSpPr/>
            <p:nvPr/>
          </p:nvSpPr>
          <p:spPr bwMode="auto">
            <a:xfrm>
              <a:off x="1462864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49" name="ïṡlíḍê"/>
            <p:cNvSpPr/>
            <p:nvPr/>
          </p:nvSpPr>
          <p:spPr bwMode="auto">
            <a:xfrm>
              <a:off x="876279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ïSľiḑê"/>
            <p:cNvSpPr/>
            <p:nvPr/>
          </p:nvSpPr>
          <p:spPr bwMode="auto">
            <a:xfrm>
              <a:off x="883242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1" name="ïšļïďe"/>
            <p:cNvSpPr/>
            <p:nvPr/>
          </p:nvSpPr>
          <p:spPr bwMode="auto">
            <a:xfrm>
              <a:off x="98667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62500" lnSpcReduction="20000"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2" name="íṣļiďé"/>
            <p:cNvSpPr/>
            <p:nvPr/>
          </p:nvSpPr>
          <p:spPr>
            <a:xfrm>
              <a:off x="2016499" y="2544287"/>
              <a:ext cx="388385" cy="3276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27" y="0"/>
                  </a:moveTo>
                  <a:cubicBezTo>
                    <a:pt x="6595" y="0"/>
                    <a:pt x="5854" y="590"/>
                    <a:pt x="5543" y="1508"/>
                  </a:cubicBezTo>
                  <a:lnTo>
                    <a:pt x="4621" y="4258"/>
                  </a:lnTo>
                  <a:lnTo>
                    <a:pt x="1689" y="4833"/>
                  </a:lnTo>
                  <a:cubicBezTo>
                    <a:pt x="708" y="5026"/>
                    <a:pt x="0" y="6024"/>
                    <a:pt x="0" y="7204"/>
                  </a:cubicBezTo>
                  <a:lnTo>
                    <a:pt x="0" y="19206"/>
                  </a:lnTo>
                  <a:cubicBezTo>
                    <a:pt x="0" y="20530"/>
                    <a:pt x="912" y="21600"/>
                    <a:pt x="2029" y="21600"/>
                  </a:cubicBezTo>
                  <a:lnTo>
                    <a:pt x="19571" y="21600"/>
                  </a:lnTo>
                  <a:cubicBezTo>
                    <a:pt x="20687" y="21600"/>
                    <a:pt x="21600" y="20530"/>
                    <a:pt x="21600" y="19206"/>
                  </a:cubicBezTo>
                  <a:lnTo>
                    <a:pt x="21600" y="7204"/>
                  </a:lnTo>
                  <a:cubicBezTo>
                    <a:pt x="21600" y="6024"/>
                    <a:pt x="20892" y="5026"/>
                    <a:pt x="19911" y="4833"/>
                  </a:cubicBezTo>
                  <a:lnTo>
                    <a:pt x="16979" y="4258"/>
                  </a:lnTo>
                  <a:lnTo>
                    <a:pt x="16057" y="1508"/>
                  </a:lnTo>
                  <a:cubicBezTo>
                    <a:pt x="15747" y="591"/>
                    <a:pt x="15005" y="0"/>
                    <a:pt x="14173" y="0"/>
                  </a:cubicBezTo>
                  <a:lnTo>
                    <a:pt x="7427" y="0"/>
                  </a:lnTo>
                  <a:close/>
                  <a:moveTo>
                    <a:pt x="7320" y="1841"/>
                  </a:moveTo>
                  <a:lnTo>
                    <a:pt x="14067" y="1841"/>
                  </a:lnTo>
                  <a:cubicBezTo>
                    <a:pt x="14342" y="1841"/>
                    <a:pt x="14595" y="2044"/>
                    <a:pt x="14698" y="2348"/>
                  </a:cubicBezTo>
                  <a:lnTo>
                    <a:pt x="15901" y="5926"/>
                  </a:lnTo>
                  <a:lnTo>
                    <a:pt x="19581" y="6651"/>
                  </a:lnTo>
                  <a:cubicBezTo>
                    <a:pt x="19906" y="6715"/>
                    <a:pt x="20144" y="7054"/>
                    <a:pt x="20144" y="7445"/>
                  </a:cubicBezTo>
                  <a:cubicBezTo>
                    <a:pt x="20144" y="7445"/>
                    <a:pt x="20144" y="19448"/>
                    <a:pt x="20144" y="19448"/>
                  </a:cubicBezTo>
                  <a:cubicBezTo>
                    <a:pt x="20144" y="19890"/>
                    <a:pt x="19837" y="20242"/>
                    <a:pt x="19464" y="20242"/>
                  </a:cubicBezTo>
                  <a:lnTo>
                    <a:pt x="1922" y="20242"/>
                  </a:lnTo>
                  <a:cubicBezTo>
                    <a:pt x="1549" y="20242"/>
                    <a:pt x="1243" y="19890"/>
                    <a:pt x="1243" y="19448"/>
                  </a:cubicBezTo>
                  <a:lnTo>
                    <a:pt x="1243" y="7445"/>
                  </a:lnTo>
                  <a:cubicBezTo>
                    <a:pt x="1243" y="7054"/>
                    <a:pt x="1480" y="6715"/>
                    <a:pt x="1806" y="6651"/>
                  </a:cubicBezTo>
                  <a:lnTo>
                    <a:pt x="5485" y="5926"/>
                  </a:lnTo>
                  <a:lnTo>
                    <a:pt x="6689" y="2348"/>
                  </a:lnTo>
                  <a:cubicBezTo>
                    <a:pt x="6792" y="2044"/>
                    <a:pt x="7043" y="1841"/>
                    <a:pt x="7320" y="1841"/>
                  </a:cubicBezTo>
                  <a:close/>
                  <a:moveTo>
                    <a:pt x="10679" y="5892"/>
                  </a:moveTo>
                  <a:cubicBezTo>
                    <a:pt x="7695" y="5892"/>
                    <a:pt x="5281" y="8755"/>
                    <a:pt x="5281" y="12290"/>
                  </a:cubicBezTo>
                  <a:cubicBezTo>
                    <a:pt x="5281" y="15826"/>
                    <a:pt x="7695" y="18689"/>
                    <a:pt x="10679" y="18689"/>
                  </a:cubicBezTo>
                  <a:cubicBezTo>
                    <a:pt x="13661" y="18689"/>
                    <a:pt x="16076" y="15826"/>
                    <a:pt x="16076" y="12290"/>
                  </a:cubicBezTo>
                  <a:cubicBezTo>
                    <a:pt x="16076" y="8755"/>
                    <a:pt x="13661" y="5892"/>
                    <a:pt x="10679" y="5892"/>
                  </a:cubicBezTo>
                  <a:close/>
                  <a:moveTo>
                    <a:pt x="10261" y="7376"/>
                  </a:moveTo>
                  <a:cubicBezTo>
                    <a:pt x="11295" y="7282"/>
                    <a:pt x="12363" y="7653"/>
                    <a:pt x="13212" y="8516"/>
                  </a:cubicBezTo>
                  <a:cubicBezTo>
                    <a:pt x="14911" y="10240"/>
                    <a:pt x="15105" y="13280"/>
                    <a:pt x="13649" y="15294"/>
                  </a:cubicBezTo>
                  <a:cubicBezTo>
                    <a:pt x="12194" y="17308"/>
                    <a:pt x="9639" y="17537"/>
                    <a:pt x="7941" y="15812"/>
                  </a:cubicBezTo>
                  <a:cubicBezTo>
                    <a:pt x="6242" y="14086"/>
                    <a:pt x="6039" y="11058"/>
                    <a:pt x="7494" y="9045"/>
                  </a:cubicBezTo>
                  <a:cubicBezTo>
                    <a:pt x="8222" y="8038"/>
                    <a:pt x="9228" y="7470"/>
                    <a:pt x="10261" y="7376"/>
                  </a:cubicBezTo>
                  <a:close/>
                  <a:moveTo>
                    <a:pt x="10776" y="8838"/>
                  </a:moveTo>
                  <a:cubicBezTo>
                    <a:pt x="9285" y="8838"/>
                    <a:pt x="8077" y="10270"/>
                    <a:pt x="8077" y="12037"/>
                  </a:cubicBezTo>
                  <a:cubicBezTo>
                    <a:pt x="8077" y="12258"/>
                    <a:pt x="8229" y="12440"/>
                    <a:pt x="8417" y="12440"/>
                  </a:cubicBezTo>
                  <a:cubicBezTo>
                    <a:pt x="8603" y="12440"/>
                    <a:pt x="8756" y="12258"/>
                    <a:pt x="8756" y="12037"/>
                  </a:cubicBezTo>
                  <a:cubicBezTo>
                    <a:pt x="8756" y="10711"/>
                    <a:pt x="9657" y="9643"/>
                    <a:pt x="10776" y="9643"/>
                  </a:cubicBezTo>
                  <a:cubicBezTo>
                    <a:pt x="10962" y="9643"/>
                    <a:pt x="11116" y="9461"/>
                    <a:pt x="11116" y="9241"/>
                  </a:cubicBezTo>
                  <a:cubicBezTo>
                    <a:pt x="11116" y="9020"/>
                    <a:pt x="10962" y="8838"/>
                    <a:pt x="10776" y="8838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5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íSḷiḋé"/>
            <p:cNvSpPr txBox="1"/>
            <p:nvPr/>
          </p:nvSpPr>
          <p:spPr>
            <a:xfrm>
              <a:off x="1566641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32" name="ïşļîḍé"/>
          <p:cNvGrpSpPr/>
          <p:nvPr/>
        </p:nvGrpSpPr>
        <p:grpSpPr>
          <a:xfrm>
            <a:off x="3923207" y="2299989"/>
            <a:ext cx="1417968" cy="1459886"/>
            <a:chOff x="3690159" y="1823278"/>
            <a:chExt cx="2060878" cy="2121801"/>
          </a:xfrm>
        </p:grpSpPr>
        <p:sp>
          <p:nvSpPr>
            <p:cNvPr id="36" name="ï$ľíḋé"/>
            <p:cNvSpPr/>
            <p:nvPr/>
          </p:nvSpPr>
          <p:spPr bwMode="auto">
            <a:xfrm>
              <a:off x="3690159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7" name="îŝ1îḓe"/>
            <p:cNvSpPr/>
            <p:nvPr/>
          </p:nvSpPr>
          <p:spPr bwMode="auto">
            <a:xfrm>
              <a:off x="4288058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38" name="íŝľîḋè"/>
            <p:cNvSpPr/>
            <p:nvPr/>
          </p:nvSpPr>
          <p:spPr bwMode="auto">
            <a:xfrm>
              <a:off x="3701473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iŝḷïďe"/>
            <p:cNvSpPr/>
            <p:nvPr/>
          </p:nvSpPr>
          <p:spPr bwMode="auto">
            <a:xfrm>
              <a:off x="3708436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" name="îṡ1îḑê"/>
            <p:cNvSpPr/>
            <p:nvPr/>
          </p:nvSpPr>
          <p:spPr bwMode="auto">
            <a:xfrm>
              <a:off x="3818817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41" name="ïṣḷiḍé"/>
            <p:cNvSpPr/>
            <p:nvPr/>
          </p:nvSpPr>
          <p:spPr>
            <a:xfrm>
              <a:off x="4852598" y="2524839"/>
              <a:ext cx="366577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0"/>
                  </a:moveTo>
                  <a:cubicBezTo>
                    <a:pt x="3608" y="0"/>
                    <a:pt x="2704" y="903"/>
                    <a:pt x="2704" y="2023"/>
                  </a:cubicBezTo>
                  <a:lnTo>
                    <a:pt x="2704" y="3375"/>
                  </a:lnTo>
                  <a:lnTo>
                    <a:pt x="2023" y="3375"/>
                  </a:lnTo>
                  <a:cubicBezTo>
                    <a:pt x="904" y="3375"/>
                    <a:pt x="0" y="4278"/>
                    <a:pt x="0" y="5397"/>
                  </a:cubicBezTo>
                  <a:lnTo>
                    <a:pt x="0" y="18896"/>
                  </a:lnTo>
                  <a:cubicBezTo>
                    <a:pt x="0" y="20387"/>
                    <a:pt x="1213" y="21600"/>
                    <a:pt x="2704" y="21600"/>
                  </a:cubicBezTo>
                  <a:lnTo>
                    <a:pt x="18896" y="21600"/>
                  </a:lnTo>
                  <a:cubicBezTo>
                    <a:pt x="20387" y="21600"/>
                    <a:pt x="21600" y="20387"/>
                    <a:pt x="21600" y="18896"/>
                  </a:cubicBezTo>
                  <a:lnTo>
                    <a:pt x="21600" y="2023"/>
                  </a:lnTo>
                  <a:cubicBezTo>
                    <a:pt x="21600" y="903"/>
                    <a:pt x="20696" y="0"/>
                    <a:pt x="19577" y="0"/>
                  </a:cubicBezTo>
                  <a:lnTo>
                    <a:pt x="4727" y="0"/>
                  </a:lnTo>
                  <a:close/>
                  <a:moveTo>
                    <a:pt x="4696" y="1321"/>
                  </a:moveTo>
                  <a:lnTo>
                    <a:pt x="19546" y="1321"/>
                  </a:lnTo>
                  <a:cubicBezTo>
                    <a:pt x="19919" y="1321"/>
                    <a:pt x="20217" y="1619"/>
                    <a:pt x="20217" y="1992"/>
                  </a:cubicBezTo>
                  <a:cubicBezTo>
                    <a:pt x="20217" y="1992"/>
                    <a:pt x="20217" y="18865"/>
                    <a:pt x="20217" y="18865"/>
                  </a:cubicBezTo>
                  <a:cubicBezTo>
                    <a:pt x="20217" y="19608"/>
                    <a:pt x="19610" y="20217"/>
                    <a:pt x="18865" y="20217"/>
                  </a:cubicBezTo>
                  <a:lnTo>
                    <a:pt x="2673" y="20217"/>
                  </a:lnTo>
                  <a:cubicBezTo>
                    <a:pt x="1928" y="20217"/>
                    <a:pt x="1321" y="19608"/>
                    <a:pt x="1321" y="18865"/>
                  </a:cubicBezTo>
                  <a:lnTo>
                    <a:pt x="1321" y="5366"/>
                  </a:lnTo>
                  <a:cubicBezTo>
                    <a:pt x="1321" y="4994"/>
                    <a:pt x="1620" y="4696"/>
                    <a:pt x="1992" y="4696"/>
                  </a:cubicBezTo>
                  <a:lnTo>
                    <a:pt x="2673" y="4696"/>
                  </a:lnTo>
                  <a:lnTo>
                    <a:pt x="2673" y="18194"/>
                  </a:lnTo>
                  <a:cubicBezTo>
                    <a:pt x="2673" y="18567"/>
                    <a:pt x="2971" y="18865"/>
                    <a:pt x="3344" y="18865"/>
                  </a:cubicBezTo>
                  <a:cubicBezTo>
                    <a:pt x="3717" y="18865"/>
                    <a:pt x="4025" y="18567"/>
                    <a:pt x="4025" y="18194"/>
                  </a:cubicBezTo>
                  <a:lnTo>
                    <a:pt x="4025" y="1992"/>
                  </a:lnTo>
                  <a:cubicBezTo>
                    <a:pt x="4025" y="1619"/>
                    <a:pt x="4323" y="1321"/>
                    <a:pt x="4696" y="1321"/>
                  </a:cubicBezTo>
                  <a:close/>
                  <a:moveTo>
                    <a:pt x="5955" y="2642"/>
                  </a:moveTo>
                  <a:cubicBezTo>
                    <a:pt x="5582" y="2642"/>
                    <a:pt x="5284" y="2940"/>
                    <a:pt x="5284" y="3313"/>
                  </a:cubicBezTo>
                  <a:lnTo>
                    <a:pt x="5284" y="8039"/>
                  </a:lnTo>
                  <a:cubicBezTo>
                    <a:pt x="5284" y="8412"/>
                    <a:pt x="5582" y="8710"/>
                    <a:pt x="5955" y="8710"/>
                  </a:cubicBezTo>
                  <a:lnTo>
                    <a:pt x="10681" y="8710"/>
                  </a:lnTo>
                  <a:cubicBezTo>
                    <a:pt x="11054" y="8710"/>
                    <a:pt x="11362" y="8412"/>
                    <a:pt x="11362" y="8039"/>
                  </a:cubicBezTo>
                  <a:lnTo>
                    <a:pt x="11362" y="3313"/>
                  </a:lnTo>
                  <a:cubicBezTo>
                    <a:pt x="11362" y="2940"/>
                    <a:pt x="11054" y="2642"/>
                    <a:pt x="10681" y="2642"/>
                  </a:cubicBezTo>
                  <a:lnTo>
                    <a:pt x="5955" y="2642"/>
                  </a:lnTo>
                  <a:close/>
                  <a:moveTo>
                    <a:pt x="6605" y="3963"/>
                  </a:moveTo>
                  <a:lnTo>
                    <a:pt x="9980" y="3963"/>
                  </a:lnTo>
                  <a:lnTo>
                    <a:pt x="9980" y="7338"/>
                  </a:lnTo>
                  <a:lnTo>
                    <a:pt x="6605" y="7338"/>
                  </a:lnTo>
                  <a:cubicBezTo>
                    <a:pt x="6605" y="7338"/>
                    <a:pt x="6605" y="3963"/>
                    <a:pt x="6605" y="3963"/>
                  </a:cubicBezTo>
                  <a:close/>
                  <a:moveTo>
                    <a:pt x="13045" y="3963"/>
                  </a:moveTo>
                  <a:cubicBezTo>
                    <a:pt x="12858" y="3963"/>
                    <a:pt x="12704" y="4117"/>
                    <a:pt x="12704" y="4303"/>
                  </a:cubicBezTo>
                  <a:cubicBezTo>
                    <a:pt x="12704" y="4490"/>
                    <a:pt x="12858" y="4634"/>
                    <a:pt x="13045" y="4634"/>
                  </a:cubicBezTo>
                  <a:lnTo>
                    <a:pt x="18442" y="4634"/>
                  </a:lnTo>
                  <a:cubicBezTo>
                    <a:pt x="18629" y="4634"/>
                    <a:pt x="18783" y="4490"/>
                    <a:pt x="18783" y="4303"/>
                  </a:cubicBezTo>
                  <a:cubicBezTo>
                    <a:pt x="18783" y="4117"/>
                    <a:pt x="18629" y="3963"/>
                    <a:pt x="18442" y="3963"/>
                  </a:cubicBezTo>
                  <a:lnTo>
                    <a:pt x="13045" y="3963"/>
                  </a:lnTo>
                  <a:close/>
                  <a:moveTo>
                    <a:pt x="13045" y="5986"/>
                  </a:moveTo>
                  <a:cubicBezTo>
                    <a:pt x="12858" y="5986"/>
                    <a:pt x="12704" y="6140"/>
                    <a:pt x="12704" y="6326"/>
                  </a:cubicBezTo>
                  <a:cubicBezTo>
                    <a:pt x="12704" y="6512"/>
                    <a:pt x="12858" y="6667"/>
                    <a:pt x="13045" y="6667"/>
                  </a:cubicBezTo>
                  <a:lnTo>
                    <a:pt x="18442" y="6667"/>
                  </a:lnTo>
                  <a:cubicBezTo>
                    <a:pt x="18629" y="6667"/>
                    <a:pt x="18783" y="6512"/>
                    <a:pt x="18783" y="6326"/>
                  </a:cubicBezTo>
                  <a:cubicBezTo>
                    <a:pt x="18783" y="6140"/>
                    <a:pt x="18629" y="5986"/>
                    <a:pt x="18442" y="5986"/>
                  </a:cubicBezTo>
                  <a:lnTo>
                    <a:pt x="13045" y="5986"/>
                  </a:lnTo>
                  <a:close/>
                  <a:moveTo>
                    <a:pt x="13045" y="8008"/>
                  </a:moveTo>
                  <a:cubicBezTo>
                    <a:pt x="12858" y="8008"/>
                    <a:pt x="12704" y="8163"/>
                    <a:pt x="12704" y="8349"/>
                  </a:cubicBezTo>
                  <a:cubicBezTo>
                    <a:pt x="12704" y="8535"/>
                    <a:pt x="12858" y="8690"/>
                    <a:pt x="13045" y="8690"/>
                  </a:cubicBezTo>
                  <a:lnTo>
                    <a:pt x="18442" y="8690"/>
                  </a:lnTo>
                  <a:cubicBezTo>
                    <a:pt x="18629" y="8690"/>
                    <a:pt x="18783" y="8535"/>
                    <a:pt x="18783" y="8349"/>
                  </a:cubicBezTo>
                  <a:cubicBezTo>
                    <a:pt x="18783" y="8163"/>
                    <a:pt x="18629" y="8008"/>
                    <a:pt x="18442" y="8008"/>
                  </a:cubicBezTo>
                  <a:lnTo>
                    <a:pt x="13045" y="8008"/>
                  </a:lnTo>
                  <a:close/>
                  <a:moveTo>
                    <a:pt x="5624" y="10041"/>
                  </a:moveTo>
                  <a:cubicBezTo>
                    <a:pt x="5439" y="10041"/>
                    <a:pt x="5284" y="10186"/>
                    <a:pt x="5284" y="10372"/>
                  </a:cubicBezTo>
                  <a:cubicBezTo>
                    <a:pt x="5284" y="10558"/>
                    <a:pt x="5439" y="10712"/>
                    <a:pt x="5624" y="10712"/>
                  </a:cubicBezTo>
                  <a:lnTo>
                    <a:pt x="18442" y="10712"/>
                  </a:lnTo>
                  <a:cubicBezTo>
                    <a:pt x="18628" y="10712"/>
                    <a:pt x="18783" y="10558"/>
                    <a:pt x="18783" y="10372"/>
                  </a:cubicBezTo>
                  <a:cubicBezTo>
                    <a:pt x="18783" y="10186"/>
                    <a:pt x="18628" y="10041"/>
                    <a:pt x="18442" y="10041"/>
                  </a:cubicBezTo>
                  <a:lnTo>
                    <a:pt x="5624" y="10041"/>
                  </a:lnTo>
                  <a:close/>
                  <a:moveTo>
                    <a:pt x="5624" y="12064"/>
                  </a:moveTo>
                  <a:cubicBezTo>
                    <a:pt x="5439" y="12064"/>
                    <a:pt x="5284" y="12209"/>
                    <a:pt x="5284" y="12394"/>
                  </a:cubicBezTo>
                  <a:cubicBezTo>
                    <a:pt x="5284" y="12582"/>
                    <a:pt x="5439" y="12735"/>
                    <a:pt x="5624" y="12735"/>
                  </a:cubicBezTo>
                  <a:lnTo>
                    <a:pt x="18442" y="12735"/>
                  </a:lnTo>
                  <a:cubicBezTo>
                    <a:pt x="18628" y="12735"/>
                    <a:pt x="18783" y="12582"/>
                    <a:pt x="18783" y="12394"/>
                  </a:cubicBezTo>
                  <a:cubicBezTo>
                    <a:pt x="18783" y="12209"/>
                    <a:pt x="18628" y="12064"/>
                    <a:pt x="18442" y="12064"/>
                  </a:cubicBezTo>
                  <a:lnTo>
                    <a:pt x="5624" y="12064"/>
                  </a:lnTo>
                  <a:close/>
                  <a:moveTo>
                    <a:pt x="5624" y="14087"/>
                  </a:moveTo>
                  <a:cubicBezTo>
                    <a:pt x="5439" y="14087"/>
                    <a:pt x="5284" y="14241"/>
                    <a:pt x="5284" y="14428"/>
                  </a:cubicBezTo>
                  <a:cubicBezTo>
                    <a:pt x="5284" y="14615"/>
                    <a:pt x="5439" y="14758"/>
                    <a:pt x="5624" y="14758"/>
                  </a:cubicBezTo>
                  <a:lnTo>
                    <a:pt x="11022" y="14758"/>
                  </a:lnTo>
                  <a:cubicBezTo>
                    <a:pt x="11208" y="14758"/>
                    <a:pt x="11362" y="14615"/>
                    <a:pt x="11362" y="14428"/>
                  </a:cubicBezTo>
                  <a:cubicBezTo>
                    <a:pt x="11362" y="14241"/>
                    <a:pt x="11208" y="14087"/>
                    <a:pt x="11022" y="14087"/>
                  </a:cubicBezTo>
                  <a:lnTo>
                    <a:pt x="5624" y="14087"/>
                  </a:lnTo>
                  <a:close/>
                  <a:moveTo>
                    <a:pt x="13045" y="14087"/>
                  </a:moveTo>
                  <a:cubicBezTo>
                    <a:pt x="12859" y="14087"/>
                    <a:pt x="12704" y="14241"/>
                    <a:pt x="12704" y="14428"/>
                  </a:cubicBezTo>
                  <a:cubicBezTo>
                    <a:pt x="12704" y="14615"/>
                    <a:pt x="12859" y="14758"/>
                    <a:pt x="13045" y="14758"/>
                  </a:cubicBezTo>
                  <a:lnTo>
                    <a:pt x="18442" y="14758"/>
                  </a:lnTo>
                  <a:cubicBezTo>
                    <a:pt x="18628" y="14758"/>
                    <a:pt x="18783" y="14615"/>
                    <a:pt x="18783" y="14428"/>
                  </a:cubicBezTo>
                  <a:cubicBezTo>
                    <a:pt x="18783" y="14241"/>
                    <a:pt x="18628" y="14087"/>
                    <a:pt x="18442" y="14087"/>
                  </a:cubicBezTo>
                  <a:lnTo>
                    <a:pt x="13045" y="14087"/>
                  </a:lnTo>
                  <a:close/>
                  <a:moveTo>
                    <a:pt x="5624" y="16110"/>
                  </a:moveTo>
                  <a:cubicBezTo>
                    <a:pt x="5439" y="16110"/>
                    <a:pt x="5284" y="16264"/>
                    <a:pt x="5284" y="16450"/>
                  </a:cubicBezTo>
                  <a:cubicBezTo>
                    <a:pt x="5284" y="16637"/>
                    <a:pt x="5439" y="16791"/>
                    <a:pt x="5624" y="16791"/>
                  </a:cubicBezTo>
                  <a:lnTo>
                    <a:pt x="11022" y="16791"/>
                  </a:lnTo>
                  <a:cubicBezTo>
                    <a:pt x="11208" y="16791"/>
                    <a:pt x="11362" y="16637"/>
                    <a:pt x="11362" y="16450"/>
                  </a:cubicBezTo>
                  <a:cubicBezTo>
                    <a:pt x="11362" y="16264"/>
                    <a:pt x="11208" y="16110"/>
                    <a:pt x="11022" y="16110"/>
                  </a:cubicBezTo>
                  <a:lnTo>
                    <a:pt x="5624" y="16110"/>
                  </a:lnTo>
                  <a:close/>
                  <a:moveTo>
                    <a:pt x="13045" y="16110"/>
                  </a:moveTo>
                  <a:cubicBezTo>
                    <a:pt x="12859" y="16110"/>
                    <a:pt x="12704" y="16264"/>
                    <a:pt x="12704" y="16450"/>
                  </a:cubicBezTo>
                  <a:cubicBezTo>
                    <a:pt x="12704" y="16637"/>
                    <a:pt x="12859" y="16791"/>
                    <a:pt x="13045" y="16791"/>
                  </a:cubicBezTo>
                  <a:lnTo>
                    <a:pt x="18442" y="16791"/>
                  </a:lnTo>
                  <a:cubicBezTo>
                    <a:pt x="18628" y="16791"/>
                    <a:pt x="18783" y="16637"/>
                    <a:pt x="18783" y="16450"/>
                  </a:cubicBezTo>
                  <a:cubicBezTo>
                    <a:pt x="18783" y="16264"/>
                    <a:pt x="18628" y="16110"/>
                    <a:pt x="18442" y="16110"/>
                  </a:cubicBezTo>
                  <a:lnTo>
                    <a:pt x="13045" y="16110"/>
                  </a:lnTo>
                  <a:close/>
                  <a:moveTo>
                    <a:pt x="5624" y="18132"/>
                  </a:moveTo>
                  <a:cubicBezTo>
                    <a:pt x="5439" y="18132"/>
                    <a:pt x="5284" y="18287"/>
                    <a:pt x="5284" y="18473"/>
                  </a:cubicBezTo>
                  <a:cubicBezTo>
                    <a:pt x="5284" y="18660"/>
                    <a:pt x="5439" y="18814"/>
                    <a:pt x="5624" y="18814"/>
                  </a:cubicBezTo>
                  <a:lnTo>
                    <a:pt x="11022" y="18814"/>
                  </a:lnTo>
                  <a:cubicBezTo>
                    <a:pt x="11208" y="18814"/>
                    <a:pt x="11362" y="18660"/>
                    <a:pt x="11362" y="18473"/>
                  </a:cubicBezTo>
                  <a:cubicBezTo>
                    <a:pt x="11362" y="18287"/>
                    <a:pt x="11208" y="18132"/>
                    <a:pt x="11022" y="18132"/>
                  </a:cubicBezTo>
                  <a:lnTo>
                    <a:pt x="5624" y="18132"/>
                  </a:lnTo>
                  <a:close/>
                  <a:moveTo>
                    <a:pt x="13045" y="18132"/>
                  </a:moveTo>
                  <a:cubicBezTo>
                    <a:pt x="12859" y="18132"/>
                    <a:pt x="12704" y="18287"/>
                    <a:pt x="12704" y="18473"/>
                  </a:cubicBezTo>
                  <a:cubicBezTo>
                    <a:pt x="12704" y="18660"/>
                    <a:pt x="12859" y="18814"/>
                    <a:pt x="13045" y="18814"/>
                  </a:cubicBezTo>
                  <a:lnTo>
                    <a:pt x="18442" y="18814"/>
                  </a:lnTo>
                  <a:cubicBezTo>
                    <a:pt x="18628" y="18814"/>
                    <a:pt x="18783" y="18660"/>
                    <a:pt x="18783" y="18473"/>
                  </a:cubicBezTo>
                  <a:cubicBezTo>
                    <a:pt x="18783" y="18287"/>
                    <a:pt x="18628" y="18132"/>
                    <a:pt x="18442" y="18132"/>
                  </a:cubicBezTo>
                  <a:lnTo>
                    <a:pt x="13045" y="1813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išḻiḑé"/>
            <p:cNvSpPr txBox="1"/>
            <p:nvPr/>
          </p:nvSpPr>
          <p:spPr>
            <a:xfrm>
              <a:off x="4395792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21" name="i$ḻidé"/>
          <p:cNvGrpSpPr/>
          <p:nvPr/>
        </p:nvGrpSpPr>
        <p:grpSpPr>
          <a:xfrm>
            <a:off x="6749782" y="2299989"/>
            <a:ext cx="1417968" cy="1459886"/>
            <a:chOff x="6515353" y="1823278"/>
            <a:chExt cx="2060878" cy="2121801"/>
          </a:xfrm>
        </p:grpSpPr>
        <p:sp>
          <p:nvSpPr>
            <p:cNvPr id="25" name="îşlíḓê"/>
            <p:cNvSpPr/>
            <p:nvPr/>
          </p:nvSpPr>
          <p:spPr bwMode="auto">
            <a:xfrm>
              <a:off x="6515353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S1íḑe"/>
            <p:cNvSpPr/>
            <p:nvPr/>
          </p:nvSpPr>
          <p:spPr bwMode="auto">
            <a:xfrm>
              <a:off x="7113252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27" name="íślîḓè"/>
            <p:cNvSpPr/>
            <p:nvPr/>
          </p:nvSpPr>
          <p:spPr bwMode="auto">
            <a:xfrm>
              <a:off x="6526667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îS1iḍè"/>
            <p:cNvSpPr/>
            <p:nvPr/>
          </p:nvSpPr>
          <p:spPr bwMode="auto">
            <a:xfrm>
              <a:off x="6533630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îṩliďê"/>
            <p:cNvSpPr/>
            <p:nvPr/>
          </p:nvSpPr>
          <p:spPr bwMode="auto">
            <a:xfrm>
              <a:off x="6644011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30" name="ïşḻîḍè"/>
            <p:cNvSpPr/>
            <p:nvPr/>
          </p:nvSpPr>
          <p:spPr>
            <a:xfrm>
              <a:off x="7651759" y="2524839"/>
              <a:ext cx="418643" cy="366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2" y="0"/>
                  </a:moveTo>
                  <a:cubicBezTo>
                    <a:pt x="10633" y="0"/>
                    <a:pt x="10476" y="23"/>
                    <a:pt x="10320" y="63"/>
                  </a:cubicBezTo>
                  <a:lnTo>
                    <a:pt x="1569" y="2361"/>
                  </a:lnTo>
                  <a:cubicBezTo>
                    <a:pt x="647" y="2604"/>
                    <a:pt x="0" y="3536"/>
                    <a:pt x="0" y="4617"/>
                  </a:cubicBezTo>
                  <a:cubicBezTo>
                    <a:pt x="0" y="5699"/>
                    <a:pt x="647" y="6620"/>
                    <a:pt x="1569" y="6863"/>
                  </a:cubicBezTo>
                  <a:lnTo>
                    <a:pt x="3369" y="7337"/>
                  </a:lnTo>
                  <a:lnTo>
                    <a:pt x="3369" y="13841"/>
                  </a:lnTo>
                  <a:cubicBezTo>
                    <a:pt x="3369" y="15882"/>
                    <a:pt x="5418" y="17689"/>
                    <a:pt x="10782" y="17689"/>
                  </a:cubicBezTo>
                  <a:cubicBezTo>
                    <a:pt x="16144" y="17689"/>
                    <a:pt x="18185" y="15882"/>
                    <a:pt x="18185" y="13841"/>
                  </a:cubicBezTo>
                  <a:lnTo>
                    <a:pt x="18185" y="7337"/>
                  </a:lnTo>
                  <a:lnTo>
                    <a:pt x="19985" y="6863"/>
                  </a:lnTo>
                  <a:cubicBezTo>
                    <a:pt x="20907" y="6620"/>
                    <a:pt x="21554" y="5699"/>
                    <a:pt x="21554" y="4617"/>
                  </a:cubicBezTo>
                  <a:cubicBezTo>
                    <a:pt x="21554" y="3536"/>
                    <a:pt x="20906" y="2604"/>
                    <a:pt x="19985" y="2361"/>
                  </a:cubicBezTo>
                  <a:lnTo>
                    <a:pt x="11225" y="53"/>
                  </a:lnTo>
                  <a:cubicBezTo>
                    <a:pt x="11078" y="15"/>
                    <a:pt x="10930" y="0"/>
                    <a:pt x="10782" y="0"/>
                  </a:cubicBezTo>
                  <a:close/>
                  <a:moveTo>
                    <a:pt x="10615" y="1687"/>
                  </a:moveTo>
                  <a:cubicBezTo>
                    <a:pt x="10666" y="1687"/>
                    <a:pt x="10713" y="1695"/>
                    <a:pt x="10763" y="1708"/>
                  </a:cubicBezTo>
                  <a:lnTo>
                    <a:pt x="19523" y="4016"/>
                  </a:lnTo>
                  <a:cubicBezTo>
                    <a:pt x="19830" y="4097"/>
                    <a:pt x="20040" y="4407"/>
                    <a:pt x="20040" y="4765"/>
                  </a:cubicBezTo>
                  <a:cubicBezTo>
                    <a:pt x="20040" y="5123"/>
                    <a:pt x="19830" y="5433"/>
                    <a:pt x="19523" y="5513"/>
                  </a:cubicBezTo>
                  <a:lnTo>
                    <a:pt x="10763" y="7822"/>
                  </a:lnTo>
                  <a:cubicBezTo>
                    <a:pt x="10713" y="7835"/>
                    <a:pt x="10666" y="7843"/>
                    <a:pt x="10615" y="7843"/>
                  </a:cubicBezTo>
                  <a:cubicBezTo>
                    <a:pt x="10564" y="7843"/>
                    <a:pt x="10508" y="7835"/>
                    <a:pt x="10458" y="7822"/>
                  </a:cubicBezTo>
                  <a:lnTo>
                    <a:pt x="1708" y="5513"/>
                  </a:lnTo>
                  <a:cubicBezTo>
                    <a:pt x="1402" y="5433"/>
                    <a:pt x="1182" y="5123"/>
                    <a:pt x="1182" y="4765"/>
                  </a:cubicBezTo>
                  <a:cubicBezTo>
                    <a:pt x="1182" y="4407"/>
                    <a:pt x="1402" y="4097"/>
                    <a:pt x="1708" y="4016"/>
                  </a:cubicBezTo>
                  <a:lnTo>
                    <a:pt x="10458" y="1708"/>
                  </a:lnTo>
                  <a:cubicBezTo>
                    <a:pt x="10508" y="1695"/>
                    <a:pt x="10564" y="1687"/>
                    <a:pt x="10615" y="1687"/>
                  </a:cubicBezTo>
                  <a:close/>
                  <a:moveTo>
                    <a:pt x="4726" y="7759"/>
                  </a:moveTo>
                  <a:lnTo>
                    <a:pt x="10338" y="9235"/>
                  </a:lnTo>
                  <a:cubicBezTo>
                    <a:pt x="10486" y="9272"/>
                    <a:pt x="10642" y="9298"/>
                    <a:pt x="10791" y="9298"/>
                  </a:cubicBezTo>
                  <a:cubicBezTo>
                    <a:pt x="10939" y="9298"/>
                    <a:pt x="11086" y="9275"/>
                    <a:pt x="11243" y="9235"/>
                  </a:cubicBezTo>
                  <a:lnTo>
                    <a:pt x="16846" y="7759"/>
                  </a:lnTo>
                  <a:cubicBezTo>
                    <a:pt x="16846" y="7759"/>
                    <a:pt x="16846" y="13915"/>
                    <a:pt x="16846" y="13915"/>
                  </a:cubicBezTo>
                  <a:cubicBezTo>
                    <a:pt x="16846" y="14765"/>
                    <a:pt x="14832" y="16213"/>
                    <a:pt x="10791" y="16213"/>
                  </a:cubicBezTo>
                  <a:cubicBezTo>
                    <a:pt x="6749" y="16213"/>
                    <a:pt x="4726" y="14765"/>
                    <a:pt x="4726" y="13915"/>
                  </a:cubicBezTo>
                  <a:lnTo>
                    <a:pt x="4726" y="7759"/>
                  </a:lnTo>
                  <a:close/>
                  <a:moveTo>
                    <a:pt x="20252" y="7759"/>
                  </a:moveTo>
                  <a:cubicBezTo>
                    <a:pt x="19881" y="7759"/>
                    <a:pt x="19578" y="8103"/>
                    <a:pt x="19578" y="8528"/>
                  </a:cubicBezTo>
                  <a:lnTo>
                    <a:pt x="19578" y="15454"/>
                  </a:lnTo>
                  <a:cubicBezTo>
                    <a:pt x="19578" y="15880"/>
                    <a:pt x="19881" y="16224"/>
                    <a:pt x="20252" y="16224"/>
                  </a:cubicBezTo>
                  <a:cubicBezTo>
                    <a:pt x="20624" y="16224"/>
                    <a:pt x="20926" y="15880"/>
                    <a:pt x="20926" y="15454"/>
                  </a:cubicBezTo>
                  <a:lnTo>
                    <a:pt x="20926" y="8528"/>
                  </a:lnTo>
                  <a:cubicBezTo>
                    <a:pt x="20926" y="8103"/>
                    <a:pt x="20624" y="7759"/>
                    <a:pt x="20252" y="7759"/>
                  </a:cubicBezTo>
                  <a:close/>
                  <a:moveTo>
                    <a:pt x="20252" y="16993"/>
                  </a:moveTo>
                  <a:cubicBezTo>
                    <a:pt x="19509" y="16993"/>
                    <a:pt x="18905" y="19222"/>
                    <a:pt x="18905" y="20071"/>
                  </a:cubicBezTo>
                  <a:cubicBezTo>
                    <a:pt x="18905" y="20920"/>
                    <a:pt x="19509" y="21600"/>
                    <a:pt x="20252" y="21600"/>
                  </a:cubicBezTo>
                  <a:cubicBezTo>
                    <a:pt x="20995" y="21600"/>
                    <a:pt x="21600" y="20920"/>
                    <a:pt x="21600" y="20071"/>
                  </a:cubicBezTo>
                  <a:cubicBezTo>
                    <a:pt x="21600" y="19222"/>
                    <a:pt x="20995" y="16993"/>
                    <a:pt x="20252" y="16993"/>
                  </a:cubicBezTo>
                  <a:close/>
                </a:path>
              </a:pathLst>
            </a:custGeom>
            <a:solidFill>
              <a:srgbClr val="1D50A2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31" name="îṧ1iḍé"/>
            <p:cNvSpPr txBox="1"/>
            <p:nvPr/>
          </p:nvSpPr>
          <p:spPr>
            <a:xfrm>
              <a:off x="7224944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10" name="işḻídè"/>
          <p:cNvGrpSpPr/>
          <p:nvPr/>
        </p:nvGrpSpPr>
        <p:grpSpPr>
          <a:xfrm>
            <a:off x="9576358" y="2299989"/>
            <a:ext cx="1417968" cy="1459886"/>
            <a:chOff x="9340547" y="1823278"/>
            <a:chExt cx="2060878" cy="2121801"/>
          </a:xfrm>
        </p:grpSpPr>
        <p:sp>
          <p:nvSpPr>
            <p:cNvPr id="14" name="iṥļïḓè"/>
            <p:cNvSpPr/>
            <p:nvPr/>
          </p:nvSpPr>
          <p:spPr bwMode="auto">
            <a:xfrm>
              <a:off x="9340547" y="1885940"/>
              <a:ext cx="2060878" cy="205913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ṩ1iḑé"/>
            <p:cNvSpPr/>
            <p:nvPr/>
          </p:nvSpPr>
          <p:spPr bwMode="auto">
            <a:xfrm>
              <a:off x="9938446" y="3449876"/>
              <a:ext cx="1312417" cy="495203"/>
            </a:xfrm>
            <a:custGeom>
              <a:avLst/>
              <a:gdLst>
                <a:gd name="T0" fmla="*/ 238 w 725"/>
                <a:gd name="T1" fmla="*/ 274 h 274"/>
                <a:gd name="T2" fmla="*/ 725 w 725"/>
                <a:gd name="T3" fmla="*/ 0 h 274"/>
                <a:gd name="T4" fmla="*/ 239 w 725"/>
                <a:gd name="T5" fmla="*/ 140 h 274"/>
                <a:gd name="T6" fmla="*/ 0 w 725"/>
                <a:gd name="T7" fmla="*/ 221 h 274"/>
                <a:gd name="T8" fmla="*/ 238 w 72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5" h="274">
                  <a:moveTo>
                    <a:pt x="238" y="274"/>
                  </a:moveTo>
                  <a:cubicBezTo>
                    <a:pt x="444" y="274"/>
                    <a:pt x="625" y="164"/>
                    <a:pt x="725" y="0"/>
                  </a:cubicBezTo>
                  <a:cubicBezTo>
                    <a:pt x="715" y="7"/>
                    <a:pt x="560" y="163"/>
                    <a:pt x="239" y="140"/>
                  </a:cubicBezTo>
                  <a:cubicBezTo>
                    <a:pt x="76" y="128"/>
                    <a:pt x="18" y="174"/>
                    <a:pt x="0" y="221"/>
                  </a:cubicBezTo>
                  <a:cubicBezTo>
                    <a:pt x="72" y="255"/>
                    <a:pt x="153" y="274"/>
                    <a:pt x="238" y="27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6" name="iṧḻïḋê"/>
            <p:cNvSpPr/>
            <p:nvPr/>
          </p:nvSpPr>
          <p:spPr bwMode="auto">
            <a:xfrm>
              <a:off x="9351861" y="3065202"/>
              <a:ext cx="1910316" cy="838103"/>
            </a:xfrm>
            <a:custGeom>
              <a:avLst/>
              <a:gdLst>
                <a:gd name="T0" fmla="*/ 1055 w 1055"/>
                <a:gd name="T1" fmla="*/ 204 h 464"/>
                <a:gd name="T2" fmla="*/ 585 w 1055"/>
                <a:gd name="T3" fmla="*/ 352 h 464"/>
                <a:gd name="T4" fmla="*/ 100 w 1055"/>
                <a:gd name="T5" fmla="*/ 159 h 464"/>
                <a:gd name="T6" fmla="*/ 0 w 1055"/>
                <a:gd name="T7" fmla="*/ 0 h 464"/>
                <a:gd name="T8" fmla="*/ 402 w 1055"/>
                <a:gd name="T9" fmla="*/ 464 h 464"/>
                <a:gd name="T10" fmla="*/ 585 w 1055"/>
                <a:gd name="T11" fmla="*/ 355 h 464"/>
                <a:gd name="T12" fmla="*/ 620 w 1055"/>
                <a:gd name="T13" fmla="*/ 356 h 464"/>
                <a:gd name="T14" fmla="*/ 1049 w 1055"/>
                <a:gd name="T15" fmla="*/ 213 h 464"/>
                <a:gd name="T16" fmla="*/ 1055 w 1055"/>
                <a:gd name="T17" fmla="*/ 20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5" h="464">
                  <a:moveTo>
                    <a:pt x="1055" y="204"/>
                  </a:moveTo>
                  <a:cubicBezTo>
                    <a:pt x="939" y="309"/>
                    <a:pt x="781" y="359"/>
                    <a:pt x="585" y="352"/>
                  </a:cubicBezTo>
                  <a:cubicBezTo>
                    <a:pt x="325" y="343"/>
                    <a:pt x="178" y="242"/>
                    <a:pt x="100" y="159"/>
                  </a:cubicBezTo>
                  <a:cubicBezTo>
                    <a:pt x="43" y="98"/>
                    <a:pt x="13" y="35"/>
                    <a:pt x="0" y="0"/>
                  </a:cubicBezTo>
                  <a:cubicBezTo>
                    <a:pt x="32" y="222"/>
                    <a:pt x="192" y="402"/>
                    <a:pt x="402" y="464"/>
                  </a:cubicBezTo>
                  <a:cubicBezTo>
                    <a:pt x="457" y="418"/>
                    <a:pt x="516" y="353"/>
                    <a:pt x="585" y="355"/>
                  </a:cubicBezTo>
                  <a:cubicBezTo>
                    <a:pt x="597" y="356"/>
                    <a:pt x="608" y="356"/>
                    <a:pt x="620" y="356"/>
                  </a:cubicBezTo>
                  <a:cubicBezTo>
                    <a:pt x="796" y="356"/>
                    <a:pt x="941" y="308"/>
                    <a:pt x="1049" y="213"/>
                  </a:cubicBezTo>
                  <a:cubicBezTo>
                    <a:pt x="1051" y="210"/>
                    <a:pt x="1053" y="207"/>
                    <a:pt x="1055" y="204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ṩļíḓè"/>
            <p:cNvSpPr/>
            <p:nvPr/>
          </p:nvSpPr>
          <p:spPr bwMode="auto">
            <a:xfrm>
              <a:off x="9358824" y="1823278"/>
              <a:ext cx="916430" cy="2042603"/>
            </a:xfrm>
            <a:custGeom>
              <a:avLst/>
              <a:gdLst>
                <a:gd name="T0" fmla="*/ 358 w 506"/>
                <a:gd name="T1" fmla="*/ 75 h 1130"/>
                <a:gd name="T2" fmla="*/ 358 w 506"/>
                <a:gd name="T3" fmla="*/ 75 h 1130"/>
                <a:gd name="T4" fmla="*/ 338 w 506"/>
                <a:gd name="T5" fmla="*/ 52 h 1130"/>
                <a:gd name="T6" fmla="*/ 358 w 506"/>
                <a:gd name="T7" fmla="*/ 22 h 1130"/>
                <a:gd name="T8" fmla="*/ 454 w 506"/>
                <a:gd name="T9" fmla="*/ 45 h 1130"/>
                <a:gd name="T10" fmla="*/ 470 w 506"/>
                <a:gd name="T11" fmla="*/ 43 h 1130"/>
                <a:gd name="T12" fmla="*/ 370 w 506"/>
                <a:gd name="T13" fmla="*/ 5 h 1130"/>
                <a:gd name="T14" fmla="*/ 311 w 506"/>
                <a:gd name="T15" fmla="*/ 34 h 1130"/>
                <a:gd name="T16" fmla="*/ 266 w 506"/>
                <a:gd name="T17" fmla="*/ 52 h 1130"/>
                <a:gd name="T18" fmla="*/ 266 w 506"/>
                <a:gd name="T19" fmla="*/ 53 h 1130"/>
                <a:gd name="T20" fmla="*/ 253 w 506"/>
                <a:gd name="T21" fmla="*/ 52 h 1130"/>
                <a:gd name="T22" fmla="*/ 0 w 506"/>
                <a:gd name="T23" fmla="*/ 305 h 1130"/>
                <a:gd name="T24" fmla="*/ 71 w 506"/>
                <a:gd name="T25" fmla="*/ 481 h 1130"/>
                <a:gd name="T26" fmla="*/ 71 w 506"/>
                <a:gd name="T27" fmla="*/ 481 h 1130"/>
                <a:gd name="T28" fmla="*/ 105 w 506"/>
                <a:gd name="T29" fmla="*/ 561 h 1130"/>
                <a:gd name="T30" fmla="*/ 105 w 506"/>
                <a:gd name="T31" fmla="*/ 561 h 1130"/>
                <a:gd name="T32" fmla="*/ 249 w 506"/>
                <a:gd name="T33" fmla="*/ 1082 h 1130"/>
                <a:gd name="T34" fmla="*/ 243 w 506"/>
                <a:gd name="T35" fmla="*/ 1078 h 1130"/>
                <a:gd name="T36" fmla="*/ 140 w 506"/>
                <a:gd name="T37" fmla="*/ 601 h 1130"/>
                <a:gd name="T38" fmla="*/ 204 w 506"/>
                <a:gd name="T39" fmla="*/ 553 h 1130"/>
                <a:gd name="T40" fmla="*/ 207 w 506"/>
                <a:gd name="T41" fmla="*/ 554 h 1130"/>
                <a:gd name="T42" fmla="*/ 211 w 506"/>
                <a:gd name="T43" fmla="*/ 555 h 1130"/>
                <a:gd name="T44" fmla="*/ 222 w 506"/>
                <a:gd name="T45" fmla="*/ 556 h 1130"/>
                <a:gd name="T46" fmla="*/ 253 w 506"/>
                <a:gd name="T47" fmla="*/ 558 h 1130"/>
                <a:gd name="T48" fmla="*/ 506 w 506"/>
                <a:gd name="T49" fmla="*/ 305 h 1130"/>
                <a:gd name="T50" fmla="*/ 358 w 506"/>
                <a:gd name="T51" fmla="*/ 75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1130">
                  <a:moveTo>
                    <a:pt x="358" y="75"/>
                  </a:moveTo>
                  <a:cubicBezTo>
                    <a:pt x="358" y="75"/>
                    <a:pt x="358" y="75"/>
                    <a:pt x="358" y="75"/>
                  </a:cubicBezTo>
                  <a:cubicBezTo>
                    <a:pt x="344" y="69"/>
                    <a:pt x="339" y="60"/>
                    <a:pt x="338" y="52"/>
                  </a:cubicBezTo>
                  <a:cubicBezTo>
                    <a:pt x="337" y="41"/>
                    <a:pt x="347" y="26"/>
                    <a:pt x="358" y="22"/>
                  </a:cubicBezTo>
                  <a:cubicBezTo>
                    <a:pt x="417" y="1"/>
                    <a:pt x="454" y="45"/>
                    <a:pt x="454" y="45"/>
                  </a:cubicBezTo>
                  <a:cubicBezTo>
                    <a:pt x="470" y="43"/>
                    <a:pt x="470" y="43"/>
                    <a:pt x="470" y="43"/>
                  </a:cubicBezTo>
                  <a:cubicBezTo>
                    <a:pt x="439" y="6"/>
                    <a:pt x="401" y="0"/>
                    <a:pt x="370" y="5"/>
                  </a:cubicBezTo>
                  <a:cubicBezTo>
                    <a:pt x="348" y="8"/>
                    <a:pt x="328" y="19"/>
                    <a:pt x="311" y="34"/>
                  </a:cubicBezTo>
                  <a:cubicBezTo>
                    <a:pt x="286" y="56"/>
                    <a:pt x="266" y="52"/>
                    <a:pt x="266" y="52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1" y="52"/>
                    <a:pt x="257" y="52"/>
                    <a:pt x="253" y="52"/>
                  </a:cubicBezTo>
                  <a:cubicBezTo>
                    <a:pt x="113" y="52"/>
                    <a:pt x="0" y="165"/>
                    <a:pt x="0" y="305"/>
                  </a:cubicBezTo>
                  <a:cubicBezTo>
                    <a:pt x="0" y="374"/>
                    <a:pt x="27" y="436"/>
                    <a:pt x="71" y="481"/>
                  </a:cubicBezTo>
                  <a:cubicBezTo>
                    <a:pt x="71" y="481"/>
                    <a:pt x="71" y="481"/>
                    <a:pt x="71" y="481"/>
                  </a:cubicBezTo>
                  <a:cubicBezTo>
                    <a:pt x="111" y="521"/>
                    <a:pt x="105" y="561"/>
                    <a:pt x="105" y="561"/>
                  </a:cubicBezTo>
                  <a:cubicBezTo>
                    <a:pt x="105" y="561"/>
                    <a:pt x="105" y="561"/>
                    <a:pt x="105" y="561"/>
                  </a:cubicBezTo>
                  <a:cubicBezTo>
                    <a:pt x="76" y="769"/>
                    <a:pt x="52" y="1130"/>
                    <a:pt x="249" y="1082"/>
                  </a:cubicBezTo>
                  <a:cubicBezTo>
                    <a:pt x="243" y="1078"/>
                    <a:pt x="243" y="1078"/>
                    <a:pt x="243" y="1078"/>
                  </a:cubicBezTo>
                  <a:cubicBezTo>
                    <a:pt x="243" y="1078"/>
                    <a:pt x="65" y="1108"/>
                    <a:pt x="140" y="601"/>
                  </a:cubicBezTo>
                  <a:cubicBezTo>
                    <a:pt x="143" y="586"/>
                    <a:pt x="155" y="546"/>
                    <a:pt x="204" y="553"/>
                  </a:cubicBezTo>
                  <a:cubicBezTo>
                    <a:pt x="205" y="554"/>
                    <a:pt x="206" y="554"/>
                    <a:pt x="207" y="554"/>
                  </a:cubicBezTo>
                  <a:cubicBezTo>
                    <a:pt x="209" y="554"/>
                    <a:pt x="210" y="554"/>
                    <a:pt x="211" y="555"/>
                  </a:cubicBezTo>
                  <a:cubicBezTo>
                    <a:pt x="215" y="556"/>
                    <a:pt x="219" y="556"/>
                    <a:pt x="222" y="556"/>
                  </a:cubicBezTo>
                  <a:cubicBezTo>
                    <a:pt x="232" y="557"/>
                    <a:pt x="242" y="558"/>
                    <a:pt x="253" y="558"/>
                  </a:cubicBezTo>
                  <a:cubicBezTo>
                    <a:pt x="392" y="558"/>
                    <a:pt x="506" y="445"/>
                    <a:pt x="506" y="305"/>
                  </a:cubicBezTo>
                  <a:cubicBezTo>
                    <a:pt x="506" y="203"/>
                    <a:pt x="445" y="115"/>
                    <a:pt x="358" y="7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íSḷíḍê"/>
            <p:cNvSpPr/>
            <p:nvPr/>
          </p:nvSpPr>
          <p:spPr bwMode="auto">
            <a:xfrm>
              <a:off x="9469205" y="2005836"/>
              <a:ext cx="695666" cy="695666"/>
            </a:xfrm>
            <a:prstGeom prst="ellipse">
              <a:avLst/>
            </a:prstGeom>
            <a:noFill/>
            <a:ln w="19050">
              <a:noFill/>
              <a:round/>
            </a:ln>
          </p:spPr>
          <p:txBody>
            <a:bodyPr vert="horz" wrap="square" lIns="91440" tIns="45720" rIns="91440" bIns="45720" anchor="ctr" anchorCtr="1" compatLnSpc="1">
              <a:normAutofit fontScale="55000" lnSpcReduction="20000"/>
            </a:bodyPr>
            <a:lstStyle/>
            <a:p>
              <a:pPr algn="ctr"/>
              <a:r>
                <a:rPr lang="en-US" altLang="zh-CN" sz="20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9" name="ï$ļíḍê"/>
            <p:cNvSpPr/>
            <p:nvPr/>
          </p:nvSpPr>
          <p:spPr>
            <a:xfrm>
              <a:off x="10469353" y="2538599"/>
              <a:ext cx="433843" cy="339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6" h="21600" extrusionOk="0">
                  <a:moveTo>
                    <a:pt x="10547" y="0"/>
                  </a:moveTo>
                  <a:cubicBezTo>
                    <a:pt x="7670" y="0"/>
                    <a:pt x="4754" y="229"/>
                    <a:pt x="1879" y="686"/>
                  </a:cubicBezTo>
                  <a:cubicBezTo>
                    <a:pt x="1331" y="773"/>
                    <a:pt x="883" y="1299"/>
                    <a:pt x="755" y="2002"/>
                  </a:cubicBezTo>
                  <a:cubicBezTo>
                    <a:pt x="-252" y="7551"/>
                    <a:pt x="-252" y="13178"/>
                    <a:pt x="755" y="18728"/>
                  </a:cubicBezTo>
                  <a:cubicBezTo>
                    <a:pt x="883" y="19431"/>
                    <a:pt x="1331" y="19958"/>
                    <a:pt x="1879" y="20044"/>
                  </a:cubicBezTo>
                  <a:cubicBezTo>
                    <a:pt x="3264" y="20265"/>
                    <a:pt x="4658" y="20428"/>
                    <a:pt x="6053" y="20543"/>
                  </a:cubicBezTo>
                  <a:cubicBezTo>
                    <a:pt x="5978" y="20604"/>
                    <a:pt x="5931" y="20669"/>
                    <a:pt x="5931" y="20734"/>
                  </a:cubicBezTo>
                  <a:cubicBezTo>
                    <a:pt x="5931" y="21212"/>
                    <a:pt x="7997" y="21600"/>
                    <a:pt x="10547" y="21600"/>
                  </a:cubicBezTo>
                  <a:cubicBezTo>
                    <a:pt x="13097" y="21600"/>
                    <a:pt x="15163" y="21212"/>
                    <a:pt x="15163" y="20734"/>
                  </a:cubicBezTo>
                  <a:cubicBezTo>
                    <a:pt x="15163" y="20669"/>
                    <a:pt x="15114" y="20604"/>
                    <a:pt x="15038" y="20543"/>
                  </a:cubicBezTo>
                  <a:cubicBezTo>
                    <a:pt x="16433" y="20428"/>
                    <a:pt x="17830" y="20265"/>
                    <a:pt x="19215" y="20044"/>
                  </a:cubicBezTo>
                  <a:cubicBezTo>
                    <a:pt x="19762" y="19958"/>
                    <a:pt x="20212" y="19431"/>
                    <a:pt x="20339" y="18728"/>
                  </a:cubicBezTo>
                  <a:cubicBezTo>
                    <a:pt x="21348" y="13178"/>
                    <a:pt x="21348" y="7551"/>
                    <a:pt x="20339" y="2002"/>
                  </a:cubicBezTo>
                  <a:cubicBezTo>
                    <a:pt x="20212" y="1299"/>
                    <a:pt x="19762" y="773"/>
                    <a:pt x="19215" y="686"/>
                  </a:cubicBezTo>
                  <a:cubicBezTo>
                    <a:pt x="16339" y="229"/>
                    <a:pt x="13423" y="0"/>
                    <a:pt x="10547" y="0"/>
                  </a:cubicBezTo>
                  <a:close/>
                  <a:moveTo>
                    <a:pt x="10602" y="1795"/>
                  </a:moveTo>
                  <a:cubicBezTo>
                    <a:pt x="13438" y="1795"/>
                    <a:pt x="16273" y="2018"/>
                    <a:pt x="19109" y="2469"/>
                  </a:cubicBezTo>
                  <a:cubicBezTo>
                    <a:pt x="20074" y="7778"/>
                    <a:pt x="20074" y="13088"/>
                    <a:pt x="19109" y="18397"/>
                  </a:cubicBezTo>
                  <a:cubicBezTo>
                    <a:pt x="13437" y="19298"/>
                    <a:pt x="7764" y="19298"/>
                    <a:pt x="2092" y="18397"/>
                  </a:cubicBezTo>
                  <a:cubicBezTo>
                    <a:pt x="1127" y="13088"/>
                    <a:pt x="1127" y="7778"/>
                    <a:pt x="2092" y="2469"/>
                  </a:cubicBezTo>
                  <a:cubicBezTo>
                    <a:pt x="4928" y="2018"/>
                    <a:pt x="7766" y="1795"/>
                    <a:pt x="10602" y="1795"/>
                  </a:cubicBezTo>
                  <a:close/>
                  <a:moveTo>
                    <a:pt x="9332" y="3231"/>
                  </a:moveTo>
                  <a:cubicBezTo>
                    <a:pt x="7547" y="3231"/>
                    <a:pt x="5731" y="3472"/>
                    <a:pt x="3946" y="3953"/>
                  </a:cubicBezTo>
                  <a:cubicBezTo>
                    <a:pt x="3715" y="4016"/>
                    <a:pt x="3527" y="4238"/>
                    <a:pt x="3453" y="4531"/>
                  </a:cubicBezTo>
                  <a:cubicBezTo>
                    <a:pt x="2502" y="8317"/>
                    <a:pt x="2502" y="12151"/>
                    <a:pt x="3453" y="15936"/>
                  </a:cubicBezTo>
                  <a:cubicBezTo>
                    <a:pt x="3527" y="16230"/>
                    <a:pt x="3715" y="16452"/>
                    <a:pt x="3946" y="16514"/>
                  </a:cubicBezTo>
                  <a:cubicBezTo>
                    <a:pt x="5731" y="16996"/>
                    <a:pt x="7547" y="17240"/>
                    <a:pt x="9332" y="17240"/>
                  </a:cubicBezTo>
                  <a:cubicBezTo>
                    <a:pt x="11120" y="17240"/>
                    <a:pt x="12929" y="16996"/>
                    <a:pt x="14715" y="16514"/>
                  </a:cubicBezTo>
                  <a:cubicBezTo>
                    <a:pt x="14947" y="16452"/>
                    <a:pt x="15135" y="16230"/>
                    <a:pt x="15209" y="15936"/>
                  </a:cubicBezTo>
                  <a:cubicBezTo>
                    <a:pt x="16161" y="12151"/>
                    <a:pt x="16161" y="8317"/>
                    <a:pt x="15209" y="4531"/>
                  </a:cubicBezTo>
                  <a:cubicBezTo>
                    <a:pt x="15135" y="4238"/>
                    <a:pt x="14947" y="4016"/>
                    <a:pt x="14715" y="3953"/>
                  </a:cubicBezTo>
                  <a:cubicBezTo>
                    <a:pt x="12929" y="3472"/>
                    <a:pt x="11120" y="3231"/>
                    <a:pt x="9332" y="3231"/>
                  </a:cubicBezTo>
                  <a:close/>
                  <a:moveTo>
                    <a:pt x="9223" y="3949"/>
                  </a:moveTo>
                  <a:cubicBezTo>
                    <a:pt x="10973" y="3949"/>
                    <a:pt x="12724" y="4184"/>
                    <a:pt x="14475" y="4655"/>
                  </a:cubicBezTo>
                  <a:cubicBezTo>
                    <a:pt x="15385" y="8277"/>
                    <a:pt x="15385" y="11899"/>
                    <a:pt x="14475" y="15521"/>
                  </a:cubicBezTo>
                  <a:cubicBezTo>
                    <a:pt x="10973" y="16463"/>
                    <a:pt x="7472" y="16463"/>
                    <a:pt x="3971" y="15521"/>
                  </a:cubicBezTo>
                  <a:cubicBezTo>
                    <a:pt x="3060" y="11899"/>
                    <a:pt x="3060" y="8277"/>
                    <a:pt x="3971" y="4655"/>
                  </a:cubicBezTo>
                  <a:cubicBezTo>
                    <a:pt x="5721" y="4184"/>
                    <a:pt x="7472" y="3949"/>
                    <a:pt x="9223" y="3949"/>
                  </a:cubicBezTo>
                  <a:close/>
                  <a:moveTo>
                    <a:pt x="17434" y="4308"/>
                  </a:moveTo>
                  <a:cubicBezTo>
                    <a:pt x="16888" y="4308"/>
                    <a:pt x="16445" y="4888"/>
                    <a:pt x="16445" y="5604"/>
                  </a:cubicBezTo>
                  <a:cubicBezTo>
                    <a:pt x="16445" y="6320"/>
                    <a:pt x="16888" y="6901"/>
                    <a:pt x="17434" y="6901"/>
                  </a:cubicBezTo>
                  <a:cubicBezTo>
                    <a:pt x="17980" y="6901"/>
                    <a:pt x="18421" y="6320"/>
                    <a:pt x="18421" y="5604"/>
                  </a:cubicBezTo>
                  <a:cubicBezTo>
                    <a:pt x="18421" y="4888"/>
                    <a:pt x="17980" y="4308"/>
                    <a:pt x="17434" y="4308"/>
                  </a:cubicBezTo>
                  <a:close/>
                  <a:moveTo>
                    <a:pt x="17410" y="5170"/>
                  </a:moveTo>
                  <a:cubicBezTo>
                    <a:pt x="17591" y="5170"/>
                    <a:pt x="17739" y="5366"/>
                    <a:pt x="17739" y="5604"/>
                  </a:cubicBezTo>
                  <a:cubicBezTo>
                    <a:pt x="17739" y="5841"/>
                    <a:pt x="17591" y="6035"/>
                    <a:pt x="17410" y="6035"/>
                  </a:cubicBezTo>
                  <a:cubicBezTo>
                    <a:pt x="17229" y="6035"/>
                    <a:pt x="17081" y="5841"/>
                    <a:pt x="17081" y="5604"/>
                  </a:cubicBezTo>
                  <a:cubicBezTo>
                    <a:pt x="17081" y="5366"/>
                    <a:pt x="17229" y="5170"/>
                    <a:pt x="17410" y="5170"/>
                  </a:cubicBezTo>
                  <a:close/>
                  <a:moveTo>
                    <a:pt x="9089" y="6821"/>
                  </a:moveTo>
                  <a:lnTo>
                    <a:pt x="6065" y="7132"/>
                  </a:lnTo>
                  <a:cubicBezTo>
                    <a:pt x="5886" y="7160"/>
                    <a:pt x="5713" y="7373"/>
                    <a:pt x="5682" y="7607"/>
                  </a:cubicBezTo>
                  <a:lnTo>
                    <a:pt x="5481" y="10016"/>
                  </a:lnTo>
                  <a:cubicBezTo>
                    <a:pt x="5473" y="10254"/>
                    <a:pt x="5614" y="10447"/>
                    <a:pt x="5794" y="10447"/>
                  </a:cubicBezTo>
                  <a:cubicBezTo>
                    <a:pt x="5975" y="10447"/>
                    <a:pt x="6128" y="10251"/>
                    <a:pt x="6135" y="10012"/>
                  </a:cubicBezTo>
                  <a:lnTo>
                    <a:pt x="6245" y="8377"/>
                  </a:lnTo>
                  <a:cubicBezTo>
                    <a:pt x="6269" y="8141"/>
                    <a:pt x="6436" y="7930"/>
                    <a:pt x="6617" y="7906"/>
                  </a:cubicBezTo>
                  <a:lnTo>
                    <a:pt x="9089" y="7683"/>
                  </a:lnTo>
                  <a:cubicBezTo>
                    <a:pt x="9270" y="7674"/>
                    <a:pt x="9421" y="7474"/>
                    <a:pt x="9421" y="7236"/>
                  </a:cubicBezTo>
                  <a:cubicBezTo>
                    <a:pt x="9421" y="6998"/>
                    <a:pt x="9270" y="6812"/>
                    <a:pt x="9089" y="6821"/>
                  </a:cubicBezTo>
                  <a:close/>
                  <a:moveTo>
                    <a:pt x="17002" y="10447"/>
                  </a:moveTo>
                  <a:cubicBezTo>
                    <a:pt x="16820" y="10447"/>
                    <a:pt x="16673" y="10639"/>
                    <a:pt x="16673" y="10878"/>
                  </a:cubicBezTo>
                  <a:cubicBezTo>
                    <a:pt x="16673" y="11116"/>
                    <a:pt x="16820" y="11309"/>
                    <a:pt x="17002" y="11309"/>
                  </a:cubicBezTo>
                  <a:lnTo>
                    <a:pt x="18981" y="11309"/>
                  </a:lnTo>
                  <a:cubicBezTo>
                    <a:pt x="19163" y="11309"/>
                    <a:pt x="19310" y="11116"/>
                    <a:pt x="19310" y="10878"/>
                  </a:cubicBezTo>
                  <a:cubicBezTo>
                    <a:pt x="19310" y="10639"/>
                    <a:pt x="19163" y="10447"/>
                    <a:pt x="18981" y="10447"/>
                  </a:cubicBezTo>
                  <a:lnTo>
                    <a:pt x="17002" y="10447"/>
                  </a:lnTo>
                  <a:close/>
                  <a:moveTo>
                    <a:pt x="17002" y="13040"/>
                  </a:moveTo>
                  <a:cubicBezTo>
                    <a:pt x="16820" y="13040"/>
                    <a:pt x="16673" y="13232"/>
                    <a:pt x="16673" y="13471"/>
                  </a:cubicBezTo>
                  <a:cubicBezTo>
                    <a:pt x="16673" y="13708"/>
                    <a:pt x="16820" y="13901"/>
                    <a:pt x="17002" y="13901"/>
                  </a:cubicBezTo>
                  <a:lnTo>
                    <a:pt x="18981" y="13901"/>
                  </a:lnTo>
                  <a:cubicBezTo>
                    <a:pt x="19163" y="13901"/>
                    <a:pt x="19310" y="13708"/>
                    <a:pt x="19310" y="13471"/>
                  </a:cubicBezTo>
                  <a:cubicBezTo>
                    <a:pt x="19310" y="13232"/>
                    <a:pt x="19163" y="13040"/>
                    <a:pt x="18981" y="13040"/>
                  </a:cubicBezTo>
                  <a:lnTo>
                    <a:pt x="17002" y="13040"/>
                  </a:lnTo>
                  <a:close/>
                  <a:moveTo>
                    <a:pt x="16344" y="15629"/>
                  </a:moveTo>
                  <a:cubicBezTo>
                    <a:pt x="16162" y="15629"/>
                    <a:pt x="16015" y="15825"/>
                    <a:pt x="16015" y="16063"/>
                  </a:cubicBezTo>
                  <a:cubicBezTo>
                    <a:pt x="16015" y="16302"/>
                    <a:pt x="16162" y="16494"/>
                    <a:pt x="16344" y="16494"/>
                  </a:cubicBezTo>
                  <a:lnTo>
                    <a:pt x="18323" y="16494"/>
                  </a:lnTo>
                  <a:cubicBezTo>
                    <a:pt x="18505" y="16494"/>
                    <a:pt x="18652" y="16302"/>
                    <a:pt x="18652" y="16063"/>
                  </a:cubicBezTo>
                  <a:cubicBezTo>
                    <a:pt x="18652" y="15825"/>
                    <a:pt x="18505" y="15629"/>
                    <a:pt x="18323" y="15629"/>
                  </a:cubicBezTo>
                  <a:lnTo>
                    <a:pt x="16344" y="156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0" name="ïṥ1îḍe"/>
            <p:cNvSpPr txBox="1"/>
            <p:nvPr/>
          </p:nvSpPr>
          <p:spPr>
            <a:xfrm>
              <a:off x="10054095" y="3047732"/>
              <a:ext cx="1288103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70000" lnSpcReduction="20000"/>
            </a:bodyPr>
            <a:lstStyle/>
            <a:p>
              <a:pPr algn="ctr"/>
              <a:r>
                <a:rPr lang="en-US" altLang="zh-CN" b="1" dirty="0"/>
                <a:t>Keyword</a:t>
              </a:r>
              <a:endParaRPr lang="zh-CN" altLang="en-US" b="1" dirty="0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6632" y="4024546"/>
            <a:ext cx="2039281" cy="1587638"/>
            <a:chOff x="585386" y="3358645"/>
            <a:chExt cx="2039281" cy="1587638"/>
          </a:xfrm>
        </p:grpSpPr>
        <p:sp>
          <p:nvSpPr>
            <p:cNvPr id="5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829481" y="4024546"/>
            <a:ext cx="2039281" cy="1587638"/>
            <a:chOff x="585386" y="3358645"/>
            <a:chExt cx="2039281" cy="1587638"/>
          </a:xfrm>
        </p:grpSpPr>
        <p:sp>
          <p:nvSpPr>
            <p:cNvPr id="5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1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62330" y="4024546"/>
            <a:ext cx="2039281" cy="1587638"/>
            <a:chOff x="585386" y="3358645"/>
            <a:chExt cx="2039281" cy="1587638"/>
          </a:xfrm>
        </p:grpSpPr>
        <p:sp>
          <p:nvSpPr>
            <p:cNvPr id="6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295179" y="4024546"/>
            <a:ext cx="2039281" cy="1587638"/>
            <a:chOff x="585386" y="3358645"/>
            <a:chExt cx="2039281" cy="1587638"/>
          </a:xfrm>
        </p:grpSpPr>
        <p:sp>
          <p:nvSpPr>
            <p:cNvPr id="6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6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61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íṡḻiḋe"/>
          <p:cNvGrpSpPr/>
          <p:nvPr/>
        </p:nvGrpSpPr>
        <p:grpSpPr>
          <a:xfrm>
            <a:off x="4059767" y="2819321"/>
            <a:ext cx="3932767" cy="2161520"/>
            <a:chOff x="3848101" y="2174463"/>
            <a:chExt cx="4495801" cy="2470974"/>
          </a:xfrm>
        </p:grpSpPr>
        <p:sp>
          <p:nvSpPr>
            <p:cNvPr id="3" name="î$lïďê"/>
            <p:cNvSpPr/>
            <p:nvPr/>
          </p:nvSpPr>
          <p:spPr>
            <a:xfrm>
              <a:off x="5873728" y="2174463"/>
              <a:ext cx="2470174" cy="2470974"/>
            </a:xfrm>
            <a:custGeom>
              <a:avLst/>
              <a:gdLst>
                <a:gd name="connsiteX0" fmla="*/ 1484938 w 2970838"/>
                <a:gd name="connsiteY0" fmla="*/ 0 h 2971800"/>
                <a:gd name="connsiteX1" fmla="*/ 2970838 w 2970838"/>
                <a:gd name="connsiteY1" fmla="*/ 1485900 h 2971800"/>
                <a:gd name="connsiteX2" fmla="*/ 1484938 w 2970838"/>
                <a:gd name="connsiteY2" fmla="*/ 2971800 h 2971800"/>
                <a:gd name="connsiteX3" fmla="*/ 6710 w 2970838"/>
                <a:gd name="connsiteY3" fmla="*/ 1637825 h 2971800"/>
                <a:gd name="connsiteX4" fmla="*/ 0 w 2970838"/>
                <a:gd name="connsiteY4" fmla="*/ 1504951 h 2971800"/>
                <a:gd name="connsiteX5" fmla="*/ 533765 w 2970838"/>
                <a:gd name="connsiteY5" fmla="*/ 1504951 h 2971800"/>
                <a:gd name="connsiteX6" fmla="*/ 537719 w 2970838"/>
                <a:gd name="connsiteY6" fmla="*/ 1583250 h 2971800"/>
                <a:gd name="connsiteX7" fmla="*/ 1484938 w 2970838"/>
                <a:gd name="connsiteY7" fmla="*/ 2438035 h 2971800"/>
                <a:gd name="connsiteX8" fmla="*/ 2437073 w 2970838"/>
                <a:gd name="connsiteY8" fmla="*/ 1485900 h 2971800"/>
                <a:gd name="connsiteX9" fmla="*/ 1484938 w 2970838"/>
                <a:gd name="connsiteY9" fmla="*/ 533765 h 2971800"/>
                <a:gd name="connsiteX10" fmla="*/ 811677 w 2970838"/>
                <a:gd name="connsiteY10" fmla="*/ 812639 h 2971800"/>
                <a:gd name="connsiteX11" fmla="*/ 745820 w 2970838"/>
                <a:gd name="connsiteY11" fmla="*/ 892459 h 2971800"/>
                <a:gd name="connsiteX12" fmla="*/ 366414 w 2970838"/>
                <a:gd name="connsiteY12" fmla="*/ 509846 h 2971800"/>
                <a:gd name="connsiteX13" fmla="*/ 434248 w 2970838"/>
                <a:gd name="connsiteY13" fmla="*/ 435210 h 2971800"/>
                <a:gd name="connsiteX14" fmla="*/ 1484938 w 2970838"/>
                <a:gd name="connsiteY14" fmla="*/ 0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0838" h="2971800">
                  <a:moveTo>
                    <a:pt x="1484938" y="0"/>
                  </a:moveTo>
                  <a:cubicBezTo>
                    <a:pt x="2305578" y="0"/>
                    <a:pt x="2970838" y="665260"/>
                    <a:pt x="2970838" y="1485900"/>
                  </a:cubicBezTo>
                  <a:cubicBezTo>
                    <a:pt x="2970838" y="2306540"/>
                    <a:pt x="2305578" y="2971800"/>
                    <a:pt x="1484938" y="2971800"/>
                  </a:cubicBezTo>
                  <a:cubicBezTo>
                    <a:pt x="715588" y="2971800"/>
                    <a:pt x="82803" y="2387099"/>
                    <a:pt x="6710" y="1637825"/>
                  </a:cubicBezTo>
                  <a:lnTo>
                    <a:pt x="0" y="1504951"/>
                  </a:lnTo>
                  <a:lnTo>
                    <a:pt x="533765" y="1504951"/>
                  </a:lnTo>
                  <a:lnTo>
                    <a:pt x="537719" y="1583250"/>
                  </a:lnTo>
                  <a:cubicBezTo>
                    <a:pt x="586478" y="2063371"/>
                    <a:pt x="991954" y="2438035"/>
                    <a:pt x="1484938" y="2438035"/>
                  </a:cubicBezTo>
                  <a:cubicBezTo>
                    <a:pt x="2010788" y="2438035"/>
                    <a:pt x="2437073" y="2011750"/>
                    <a:pt x="2437073" y="1485900"/>
                  </a:cubicBezTo>
                  <a:cubicBezTo>
                    <a:pt x="2437073" y="960050"/>
                    <a:pt x="2010788" y="533765"/>
                    <a:pt x="1484938" y="533765"/>
                  </a:cubicBezTo>
                  <a:cubicBezTo>
                    <a:pt x="1222013" y="533765"/>
                    <a:pt x="983979" y="640336"/>
                    <a:pt x="811677" y="812639"/>
                  </a:cubicBezTo>
                  <a:lnTo>
                    <a:pt x="745820" y="892459"/>
                  </a:lnTo>
                  <a:lnTo>
                    <a:pt x="366414" y="509846"/>
                  </a:lnTo>
                  <a:lnTo>
                    <a:pt x="434248" y="435210"/>
                  </a:lnTo>
                  <a:cubicBezTo>
                    <a:pt x="703143" y="166315"/>
                    <a:pt x="1074618" y="0"/>
                    <a:pt x="1484938" y="0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ṡļïde"/>
            <p:cNvSpPr/>
            <p:nvPr/>
          </p:nvSpPr>
          <p:spPr>
            <a:xfrm flipV="1">
              <a:off x="3848101" y="2174463"/>
              <a:ext cx="2470974" cy="2470974"/>
            </a:xfrm>
            <a:custGeom>
              <a:avLst/>
              <a:gdLst>
                <a:gd name="connsiteX0" fmla="*/ 1485900 w 2971800"/>
                <a:gd name="connsiteY0" fmla="*/ 2971800 h 2971800"/>
                <a:gd name="connsiteX1" fmla="*/ 2971800 w 2971800"/>
                <a:gd name="connsiteY1" fmla="*/ 1485900 h 2971800"/>
                <a:gd name="connsiteX2" fmla="*/ 2970838 w 2971800"/>
                <a:gd name="connsiteY2" fmla="*/ 1466849 h 2971800"/>
                <a:gd name="connsiteX3" fmla="*/ 2437073 w 2971800"/>
                <a:gd name="connsiteY3" fmla="*/ 1466849 h 2971800"/>
                <a:gd name="connsiteX4" fmla="*/ 2438035 w 2971800"/>
                <a:gd name="connsiteY4" fmla="*/ 1485900 h 2971800"/>
                <a:gd name="connsiteX5" fmla="*/ 1485900 w 2971800"/>
                <a:gd name="connsiteY5" fmla="*/ 2438035 h 2971800"/>
                <a:gd name="connsiteX6" fmla="*/ 533765 w 2971800"/>
                <a:gd name="connsiteY6" fmla="*/ 1485900 h 2971800"/>
                <a:gd name="connsiteX7" fmla="*/ 1485900 w 2971800"/>
                <a:gd name="connsiteY7" fmla="*/ 533765 h 2971800"/>
                <a:gd name="connsiteX8" fmla="*/ 2159161 w 2971800"/>
                <a:gd name="connsiteY8" fmla="*/ 812639 h 2971800"/>
                <a:gd name="connsiteX9" fmla="*/ 2207859 w 2971800"/>
                <a:gd name="connsiteY9" fmla="*/ 871662 h 2971800"/>
                <a:gd name="connsiteX10" fmla="*/ 2586355 w 2971800"/>
                <a:gd name="connsiteY10" fmla="*/ 489966 h 2971800"/>
                <a:gd name="connsiteX11" fmla="*/ 2536590 w 2971800"/>
                <a:gd name="connsiteY11" fmla="*/ 435210 h 2971800"/>
                <a:gd name="connsiteX12" fmla="*/ 1485900 w 2971800"/>
                <a:gd name="connsiteY12" fmla="*/ 0 h 2971800"/>
                <a:gd name="connsiteX13" fmla="*/ 0 w 2971800"/>
                <a:gd name="connsiteY13" fmla="*/ 1485900 h 2971800"/>
                <a:gd name="connsiteX14" fmla="*/ 1485900 w 2971800"/>
                <a:gd name="connsiteY14" fmla="*/ 2971800 h 297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71800" h="2971800">
                  <a:moveTo>
                    <a:pt x="1485900" y="2971800"/>
                  </a:moveTo>
                  <a:cubicBezTo>
                    <a:pt x="2306540" y="2971800"/>
                    <a:pt x="2971800" y="2306540"/>
                    <a:pt x="2971800" y="1485900"/>
                  </a:cubicBezTo>
                  <a:lnTo>
                    <a:pt x="2970838" y="1466849"/>
                  </a:lnTo>
                  <a:lnTo>
                    <a:pt x="2437073" y="1466849"/>
                  </a:lnTo>
                  <a:lnTo>
                    <a:pt x="2438035" y="1485900"/>
                  </a:lnTo>
                  <a:cubicBezTo>
                    <a:pt x="2438035" y="2011750"/>
                    <a:pt x="2011750" y="2438035"/>
                    <a:pt x="1485900" y="2438035"/>
                  </a:cubicBezTo>
                  <a:cubicBezTo>
                    <a:pt x="960050" y="2438035"/>
                    <a:pt x="533765" y="2011750"/>
                    <a:pt x="533765" y="1485900"/>
                  </a:cubicBezTo>
                  <a:cubicBezTo>
                    <a:pt x="533765" y="960050"/>
                    <a:pt x="960050" y="533765"/>
                    <a:pt x="1485900" y="533765"/>
                  </a:cubicBezTo>
                  <a:cubicBezTo>
                    <a:pt x="1748825" y="533765"/>
                    <a:pt x="1986859" y="640336"/>
                    <a:pt x="2159161" y="812639"/>
                  </a:cubicBezTo>
                  <a:lnTo>
                    <a:pt x="2207859" y="871662"/>
                  </a:lnTo>
                  <a:lnTo>
                    <a:pt x="2586355" y="489966"/>
                  </a:lnTo>
                  <a:lnTo>
                    <a:pt x="2536590" y="435210"/>
                  </a:lnTo>
                  <a:cubicBezTo>
                    <a:pt x="2267695" y="166315"/>
                    <a:pt x="1896220" y="0"/>
                    <a:pt x="1485900" y="0"/>
                  </a:cubicBezTo>
                  <a:cubicBezTo>
                    <a:pt x="665260" y="0"/>
                    <a:pt x="0" y="665260"/>
                    <a:pt x="0" y="1485900"/>
                  </a:cubicBezTo>
                  <a:cubicBezTo>
                    <a:pt x="0" y="2306540"/>
                    <a:pt x="665260" y="2971800"/>
                    <a:pt x="1485900" y="2971800"/>
                  </a:cubicBezTo>
                  <a:close/>
                </a:path>
              </a:pathLst>
            </a:cu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s1ïḑe"/>
            <p:cNvSpPr/>
            <p:nvPr/>
          </p:nvSpPr>
          <p:spPr bwMode="auto">
            <a:xfrm>
              <a:off x="4834673" y="3096228"/>
              <a:ext cx="497831" cy="627444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ṥlíḋe"/>
            <p:cNvSpPr/>
            <p:nvPr/>
          </p:nvSpPr>
          <p:spPr bwMode="auto">
            <a:xfrm>
              <a:off x="6835157" y="3149385"/>
              <a:ext cx="547317" cy="521130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86469" y="2317105"/>
            <a:ext cx="3284701" cy="1587638"/>
            <a:chOff x="585386" y="3358645"/>
            <a:chExt cx="3284701" cy="1587638"/>
          </a:xfrm>
        </p:grpSpPr>
        <p:sp>
          <p:nvSpPr>
            <p:cNvPr id="1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6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6469" y="4110366"/>
            <a:ext cx="3284701" cy="1587638"/>
            <a:chOff x="585386" y="3358645"/>
            <a:chExt cx="3284701" cy="1587638"/>
          </a:xfrm>
        </p:grpSpPr>
        <p:sp>
          <p:nvSpPr>
            <p:cNvPr id="1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48802" y="2317105"/>
            <a:ext cx="3284701" cy="1587638"/>
            <a:chOff x="585386" y="3358645"/>
            <a:chExt cx="3284701" cy="1587638"/>
          </a:xfrm>
        </p:grpSpPr>
        <p:sp>
          <p:nvSpPr>
            <p:cNvPr id="2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4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48802" y="4110366"/>
            <a:ext cx="3284701" cy="1587638"/>
            <a:chOff x="585386" y="3358645"/>
            <a:chExt cx="3284701" cy="1587638"/>
          </a:xfrm>
        </p:grpSpPr>
        <p:sp>
          <p:nvSpPr>
            <p:cNvPr id="2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8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1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95" y="1508436"/>
            <a:ext cx="4577937" cy="4259360"/>
            <a:chOff x="2855206" y="1032602"/>
            <a:chExt cx="3400318" cy="3163691"/>
          </a:xfrm>
          <a:solidFill>
            <a:srgbClr val="D3381C"/>
          </a:solidFill>
        </p:grpSpPr>
        <p:grpSp>
          <p:nvGrpSpPr>
            <p:cNvPr id="3" name="Group 2"/>
            <p:cNvGrpSpPr/>
            <p:nvPr/>
          </p:nvGrpSpPr>
          <p:grpSpPr>
            <a:xfrm>
              <a:off x="4396483" y="1032602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57" name="Arrow: Right 70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8" name="Group 71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59" name="Rectangle 72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Rectangle 73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Rectangle 74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75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: Shape 76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: Shape 77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Rectangle 78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Rectangle 79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80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81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: Shape 82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83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 flipH="1">
              <a:off x="2857122" y="1040976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43" name="Arrow: Right 56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4" name="Group 57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45" name="Rectangle 58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Rectangle 59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Rectangle 60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: Shape 61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62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63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Rectangle 64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65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Rectangle 66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67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: Shape 68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Rectangle 69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" name="Group 4"/>
            <p:cNvGrpSpPr/>
            <p:nvPr/>
          </p:nvGrpSpPr>
          <p:grpSpPr>
            <a:xfrm flipV="1">
              <a:off x="4394392" y="2561272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29" name="Arrow: Right 42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Group 43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31" name="Rectangle 44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Rectangle 45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Rectangle 46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47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48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49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Rectangle 50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Rectangle 51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Rectangle 52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53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54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Rectangle 55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Group 5"/>
            <p:cNvGrpSpPr/>
            <p:nvPr/>
          </p:nvGrpSpPr>
          <p:grpSpPr>
            <a:xfrm flipH="1" flipV="1">
              <a:off x="2855206" y="2560264"/>
              <a:ext cx="1859041" cy="1635021"/>
              <a:chOff x="5782165" y="481983"/>
              <a:chExt cx="3480614" cy="3061191"/>
            </a:xfrm>
            <a:grpFill/>
          </p:grpSpPr>
          <p:sp>
            <p:nvSpPr>
              <p:cNvPr id="15" name="Arrow: Right 28"/>
              <p:cNvSpPr/>
              <p:nvPr/>
            </p:nvSpPr>
            <p:spPr>
              <a:xfrm rot="18900000" flipH="1">
                <a:off x="5782165" y="1651488"/>
                <a:ext cx="2291004" cy="1891686"/>
              </a:xfrm>
              <a:prstGeom prst="rightArrow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6" name="Group 29"/>
              <p:cNvGrpSpPr/>
              <p:nvPr/>
            </p:nvGrpSpPr>
            <p:grpSpPr>
              <a:xfrm>
                <a:off x="7454801" y="481983"/>
                <a:ext cx="1807978" cy="1561534"/>
                <a:chOff x="7454801" y="481983"/>
                <a:chExt cx="1807978" cy="1561534"/>
              </a:xfrm>
              <a:grpFill/>
            </p:grpSpPr>
            <p:sp>
              <p:nvSpPr>
                <p:cNvPr id="17" name="Rectangle 30"/>
                <p:cNvSpPr/>
                <p:nvPr/>
              </p:nvSpPr>
              <p:spPr bwMode="auto">
                <a:xfrm rot="8100000">
                  <a:off x="7916863" y="1084979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Rectangle 31"/>
                <p:cNvSpPr/>
                <p:nvPr/>
              </p:nvSpPr>
              <p:spPr bwMode="auto">
                <a:xfrm rot="8100000">
                  <a:off x="7972437" y="1826848"/>
                  <a:ext cx="278579" cy="21666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Rectangle 32"/>
                <p:cNvSpPr/>
                <p:nvPr/>
              </p:nvSpPr>
              <p:spPr bwMode="auto">
                <a:xfrm rot="8100000">
                  <a:off x="7454801" y="1301229"/>
                  <a:ext cx="278579" cy="2205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: Shape 33"/>
                <p:cNvSpPr/>
                <p:nvPr/>
              </p:nvSpPr>
              <p:spPr bwMode="auto">
                <a:xfrm rot="8100000">
                  <a:off x="8213025" y="1221325"/>
                  <a:ext cx="315336" cy="319199"/>
                </a:xfrm>
                <a:custGeom>
                  <a:avLst/>
                  <a:gdLst>
                    <a:gd name="T0" fmla="*/ 40 w 163"/>
                    <a:gd name="T1" fmla="*/ 0 h 165"/>
                    <a:gd name="T2" fmla="*/ 163 w 163"/>
                    <a:gd name="T3" fmla="*/ 39 h 165"/>
                    <a:gd name="T4" fmla="*/ 125 w 163"/>
                    <a:gd name="T5" fmla="*/ 165 h 165"/>
                    <a:gd name="T6" fmla="*/ 0 w 163"/>
                    <a:gd name="T7" fmla="*/ 124 h 165"/>
                    <a:gd name="T8" fmla="*/ 40 w 163"/>
                    <a:gd name="T9" fmla="*/ 0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3" h="165">
                      <a:moveTo>
                        <a:pt x="40" y="0"/>
                      </a:moveTo>
                      <a:lnTo>
                        <a:pt x="163" y="39"/>
                      </a:lnTo>
                      <a:lnTo>
                        <a:pt x="125" y="165"/>
                      </a:lnTo>
                      <a:lnTo>
                        <a:pt x="0" y="124"/>
                      </a:lnTo>
                      <a:lnTo>
                        <a:pt x="4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34"/>
                <p:cNvSpPr/>
                <p:nvPr/>
              </p:nvSpPr>
              <p:spPr bwMode="auto">
                <a:xfrm rot="8100000">
                  <a:off x="8449924" y="886025"/>
                  <a:ext cx="266972" cy="268901"/>
                </a:xfrm>
                <a:custGeom>
                  <a:avLst/>
                  <a:gdLst>
                    <a:gd name="T0" fmla="*/ 0 w 138"/>
                    <a:gd name="T1" fmla="*/ 38 h 139"/>
                    <a:gd name="T2" fmla="*/ 102 w 138"/>
                    <a:gd name="T3" fmla="*/ 0 h 139"/>
                    <a:gd name="T4" fmla="*/ 138 w 138"/>
                    <a:gd name="T5" fmla="*/ 103 h 139"/>
                    <a:gd name="T6" fmla="*/ 38 w 138"/>
                    <a:gd name="T7" fmla="*/ 139 h 139"/>
                    <a:gd name="T8" fmla="*/ 0 w 138"/>
                    <a:gd name="T9" fmla="*/ 38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8" h="139">
                      <a:moveTo>
                        <a:pt x="0" y="38"/>
                      </a:moveTo>
                      <a:lnTo>
                        <a:pt x="102" y="0"/>
                      </a:lnTo>
                      <a:lnTo>
                        <a:pt x="138" y="103"/>
                      </a:lnTo>
                      <a:lnTo>
                        <a:pt x="38" y="139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: Shape 35"/>
                <p:cNvSpPr/>
                <p:nvPr/>
              </p:nvSpPr>
              <p:spPr bwMode="auto">
                <a:xfrm rot="8100000">
                  <a:off x="8144899" y="973602"/>
                  <a:ext cx="234084" cy="236013"/>
                </a:xfrm>
                <a:custGeom>
                  <a:avLst/>
                  <a:gdLst>
                    <a:gd name="T0" fmla="*/ 0 w 121"/>
                    <a:gd name="T1" fmla="*/ 12 h 122"/>
                    <a:gd name="T2" fmla="*/ 109 w 121"/>
                    <a:gd name="T3" fmla="*/ 0 h 122"/>
                    <a:gd name="T4" fmla="*/ 121 w 121"/>
                    <a:gd name="T5" fmla="*/ 110 h 122"/>
                    <a:gd name="T6" fmla="*/ 12 w 121"/>
                    <a:gd name="T7" fmla="*/ 122 h 122"/>
                    <a:gd name="T8" fmla="*/ 0 w 121"/>
                    <a:gd name="T9" fmla="*/ 1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122">
                      <a:moveTo>
                        <a:pt x="0" y="12"/>
                      </a:moveTo>
                      <a:lnTo>
                        <a:pt x="109" y="0"/>
                      </a:lnTo>
                      <a:lnTo>
                        <a:pt x="121" y="110"/>
                      </a:lnTo>
                      <a:lnTo>
                        <a:pt x="12" y="12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Rectangle 36"/>
                <p:cNvSpPr/>
                <p:nvPr/>
              </p:nvSpPr>
              <p:spPr bwMode="auto">
                <a:xfrm rot="8100000">
                  <a:off x="8693291" y="721345"/>
                  <a:ext cx="183785" cy="1837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37"/>
                <p:cNvSpPr/>
                <p:nvPr/>
              </p:nvSpPr>
              <p:spPr bwMode="auto">
                <a:xfrm rot="8100000">
                  <a:off x="8812870" y="489930"/>
                  <a:ext cx="179916" cy="1760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Rectangle 38"/>
                <p:cNvSpPr/>
                <p:nvPr/>
              </p:nvSpPr>
              <p:spPr bwMode="auto">
                <a:xfrm rot="8100000">
                  <a:off x="7882439" y="1401644"/>
                  <a:ext cx="251496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: Shape 39"/>
                <p:cNvSpPr/>
                <p:nvPr/>
              </p:nvSpPr>
              <p:spPr bwMode="auto">
                <a:xfrm rot="8100000">
                  <a:off x="8429249" y="641976"/>
                  <a:ext cx="216673" cy="216669"/>
                </a:xfrm>
                <a:custGeom>
                  <a:avLst/>
                  <a:gdLst>
                    <a:gd name="T0" fmla="*/ 24 w 112"/>
                    <a:gd name="T1" fmla="*/ 0 h 112"/>
                    <a:gd name="T2" fmla="*/ 112 w 112"/>
                    <a:gd name="T3" fmla="*/ 24 h 112"/>
                    <a:gd name="T4" fmla="*/ 88 w 112"/>
                    <a:gd name="T5" fmla="*/ 112 h 112"/>
                    <a:gd name="T6" fmla="*/ 0 w 112"/>
                    <a:gd name="T7" fmla="*/ 88 h 112"/>
                    <a:gd name="T8" fmla="*/ 24 w 11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112">
                      <a:moveTo>
                        <a:pt x="24" y="0"/>
                      </a:moveTo>
                      <a:lnTo>
                        <a:pt x="112" y="24"/>
                      </a:lnTo>
                      <a:lnTo>
                        <a:pt x="88" y="112"/>
                      </a:lnTo>
                      <a:lnTo>
                        <a:pt x="0" y="88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: Shape 40"/>
                <p:cNvSpPr/>
                <p:nvPr/>
              </p:nvSpPr>
              <p:spPr bwMode="auto">
                <a:xfrm rot="8100000">
                  <a:off x="9111882" y="481983"/>
                  <a:ext cx="150897" cy="150894"/>
                </a:xfrm>
                <a:custGeom>
                  <a:avLst/>
                  <a:gdLst>
                    <a:gd name="T0" fmla="*/ 0 w 78"/>
                    <a:gd name="T1" fmla="*/ 16 h 78"/>
                    <a:gd name="T2" fmla="*/ 59 w 78"/>
                    <a:gd name="T3" fmla="*/ 0 h 78"/>
                    <a:gd name="T4" fmla="*/ 78 w 78"/>
                    <a:gd name="T5" fmla="*/ 59 h 78"/>
                    <a:gd name="T6" fmla="*/ 19 w 78"/>
                    <a:gd name="T7" fmla="*/ 78 h 78"/>
                    <a:gd name="T8" fmla="*/ 0 w 78"/>
                    <a:gd name="T9" fmla="*/ 1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78">
                      <a:moveTo>
                        <a:pt x="0" y="16"/>
                      </a:moveTo>
                      <a:lnTo>
                        <a:pt x="59" y="0"/>
                      </a:lnTo>
                      <a:lnTo>
                        <a:pt x="78" y="59"/>
                      </a:lnTo>
                      <a:lnTo>
                        <a:pt x="19" y="78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Rectangle 41"/>
                <p:cNvSpPr/>
                <p:nvPr/>
              </p:nvSpPr>
              <p:spPr bwMode="auto">
                <a:xfrm rot="8100000">
                  <a:off x="7671010" y="1661502"/>
                  <a:ext cx="189641" cy="2321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" name="TextBox 10"/>
            <p:cNvSpPr txBox="1"/>
            <p:nvPr/>
          </p:nvSpPr>
          <p:spPr>
            <a:xfrm rot="2700000">
              <a:off x="3575747" y="1893001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TextBox 11"/>
            <p:cNvSpPr txBox="1"/>
            <p:nvPr/>
          </p:nvSpPr>
          <p:spPr>
            <a:xfrm rot="18900000">
              <a:off x="4828515" y="1887669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12"/>
            <p:cNvSpPr txBox="1"/>
            <p:nvPr/>
          </p:nvSpPr>
          <p:spPr>
            <a:xfrm rot="18900000" flipH="1">
              <a:off x="3559268" y="3138624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13"/>
            <p:cNvSpPr txBox="1"/>
            <p:nvPr/>
          </p:nvSpPr>
          <p:spPr>
            <a:xfrm rot="2700000" flipH="1">
              <a:off x="4753788" y="3095154"/>
              <a:ext cx="744434" cy="190533"/>
            </a:xfrm>
            <a:prstGeom prst="rect">
              <a:avLst/>
            </a:prstGeom>
            <a:grpFill/>
          </p:spPr>
          <p:txBody>
            <a:bodyPr wrap="none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05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Freeform: Shape 84"/>
            <p:cNvSpPr/>
            <p:nvPr/>
          </p:nvSpPr>
          <p:spPr>
            <a:xfrm>
              <a:off x="4676922" y="2282687"/>
              <a:ext cx="241847" cy="241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85"/>
            <p:cNvSpPr>
              <a:spLocks noChangeAspect="1"/>
            </p:cNvSpPr>
            <p:nvPr/>
          </p:nvSpPr>
          <p:spPr bwMode="auto">
            <a:xfrm>
              <a:off x="4679276" y="2751228"/>
              <a:ext cx="241959" cy="206673"/>
            </a:xfrm>
            <a:custGeom>
              <a:avLst/>
              <a:gdLst>
                <a:gd name="T0" fmla="*/ 48 w 48"/>
                <a:gd name="T1" fmla="*/ 38 h 41"/>
                <a:gd name="T2" fmla="*/ 45 w 48"/>
                <a:gd name="T3" fmla="*/ 41 h 41"/>
                <a:gd name="T4" fmla="*/ 37 w 48"/>
                <a:gd name="T5" fmla="*/ 41 h 41"/>
                <a:gd name="T6" fmla="*/ 34 w 48"/>
                <a:gd name="T7" fmla="*/ 38 h 41"/>
                <a:gd name="T8" fmla="*/ 34 w 48"/>
                <a:gd name="T9" fmla="*/ 30 h 41"/>
                <a:gd name="T10" fmla="*/ 37 w 48"/>
                <a:gd name="T11" fmla="*/ 27 h 41"/>
                <a:gd name="T12" fmla="*/ 39 w 48"/>
                <a:gd name="T13" fmla="*/ 27 h 41"/>
                <a:gd name="T14" fmla="*/ 39 w 48"/>
                <a:gd name="T15" fmla="*/ 22 h 41"/>
                <a:gd name="T16" fmla="*/ 25 w 48"/>
                <a:gd name="T17" fmla="*/ 22 h 41"/>
                <a:gd name="T18" fmla="*/ 25 w 48"/>
                <a:gd name="T19" fmla="*/ 27 h 41"/>
                <a:gd name="T20" fmla="*/ 28 w 48"/>
                <a:gd name="T21" fmla="*/ 27 h 41"/>
                <a:gd name="T22" fmla="*/ 31 w 48"/>
                <a:gd name="T23" fmla="*/ 30 h 41"/>
                <a:gd name="T24" fmla="*/ 31 w 48"/>
                <a:gd name="T25" fmla="*/ 38 h 41"/>
                <a:gd name="T26" fmla="*/ 28 w 48"/>
                <a:gd name="T27" fmla="*/ 41 h 41"/>
                <a:gd name="T28" fmla="*/ 19 w 48"/>
                <a:gd name="T29" fmla="*/ 41 h 41"/>
                <a:gd name="T30" fmla="*/ 17 w 48"/>
                <a:gd name="T31" fmla="*/ 38 h 41"/>
                <a:gd name="T32" fmla="*/ 17 w 48"/>
                <a:gd name="T33" fmla="*/ 30 h 41"/>
                <a:gd name="T34" fmla="*/ 19 w 48"/>
                <a:gd name="T35" fmla="*/ 27 h 41"/>
                <a:gd name="T36" fmla="*/ 22 w 48"/>
                <a:gd name="T37" fmla="*/ 27 h 41"/>
                <a:gd name="T38" fmla="*/ 22 w 48"/>
                <a:gd name="T39" fmla="*/ 22 h 41"/>
                <a:gd name="T40" fmla="*/ 8 w 48"/>
                <a:gd name="T41" fmla="*/ 22 h 41"/>
                <a:gd name="T42" fmla="*/ 8 w 48"/>
                <a:gd name="T43" fmla="*/ 27 h 41"/>
                <a:gd name="T44" fmla="*/ 11 w 48"/>
                <a:gd name="T45" fmla="*/ 27 h 41"/>
                <a:gd name="T46" fmla="*/ 13 w 48"/>
                <a:gd name="T47" fmla="*/ 30 h 41"/>
                <a:gd name="T48" fmla="*/ 13 w 48"/>
                <a:gd name="T49" fmla="*/ 38 h 41"/>
                <a:gd name="T50" fmla="*/ 11 w 48"/>
                <a:gd name="T51" fmla="*/ 41 h 41"/>
                <a:gd name="T52" fmla="*/ 2 w 48"/>
                <a:gd name="T53" fmla="*/ 41 h 41"/>
                <a:gd name="T54" fmla="*/ 0 w 48"/>
                <a:gd name="T55" fmla="*/ 38 h 41"/>
                <a:gd name="T56" fmla="*/ 0 w 48"/>
                <a:gd name="T57" fmla="*/ 30 h 41"/>
                <a:gd name="T58" fmla="*/ 2 w 48"/>
                <a:gd name="T59" fmla="*/ 27 h 41"/>
                <a:gd name="T60" fmla="*/ 5 w 48"/>
                <a:gd name="T61" fmla="*/ 27 h 41"/>
                <a:gd name="T62" fmla="*/ 5 w 48"/>
                <a:gd name="T63" fmla="*/ 22 h 41"/>
                <a:gd name="T64" fmla="*/ 8 w 48"/>
                <a:gd name="T65" fmla="*/ 19 h 41"/>
                <a:gd name="T66" fmla="*/ 22 w 48"/>
                <a:gd name="T67" fmla="*/ 19 h 41"/>
                <a:gd name="T68" fmla="*/ 22 w 48"/>
                <a:gd name="T69" fmla="*/ 13 h 41"/>
                <a:gd name="T70" fmla="*/ 19 w 48"/>
                <a:gd name="T71" fmla="*/ 13 h 41"/>
                <a:gd name="T72" fmla="*/ 17 w 48"/>
                <a:gd name="T73" fmla="*/ 11 h 41"/>
                <a:gd name="T74" fmla="*/ 17 w 48"/>
                <a:gd name="T75" fmla="*/ 2 h 41"/>
                <a:gd name="T76" fmla="*/ 19 w 48"/>
                <a:gd name="T77" fmla="*/ 0 h 41"/>
                <a:gd name="T78" fmla="*/ 28 w 48"/>
                <a:gd name="T79" fmla="*/ 0 h 41"/>
                <a:gd name="T80" fmla="*/ 31 w 48"/>
                <a:gd name="T81" fmla="*/ 2 h 41"/>
                <a:gd name="T82" fmla="*/ 31 w 48"/>
                <a:gd name="T83" fmla="*/ 11 h 41"/>
                <a:gd name="T84" fmla="*/ 28 w 48"/>
                <a:gd name="T85" fmla="*/ 13 h 41"/>
                <a:gd name="T86" fmla="*/ 25 w 48"/>
                <a:gd name="T87" fmla="*/ 13 h 41"/>
                <a:gd name="T88" fmla="*/ 25 w 48"/>
                <a:gd name="T89" fmla="*/ 19 h 41"/>
                <a:gd name="T90" fmla="*/ 39 w 48"/>
                <a:gd name="T91" fmla="*/ 19 h 41"/>
                <a:gd name="T92" fmla="*/ 43 w 48"/>
                <a:gd name="T93" fmla="*/ 22 h 41"/>
                <a:gd name="T94" fmla="*/ 43 w 48"/>
                <a:gd name="T95" fmla="*/ 27 h 41"/>
                <a:gd name="T96" fmla="*/ 45 w 48"/>
                <a:gd name="T97" fmla="*/ 27 h 41"/>
                <a:gd name="T98" fmla="*/ 48 w 48"/>
                <a:gd name="T99" fmla="*/ 30 h 41"/>
                <a:gd name="T100" fmla="*/ 48 w 48"/>
                <a:gd name="T101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8" h="41">
                  <a:moveTo>
                    <a:pt x="48" y="38"/>
                  </a:moveTo>
                  <a:cubicBezTo>
                    <a:pt x="48" y="40"/>
                    <a:pt x="47" y="41"/>
                    <a:pt x="45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5" y="41"/>
                    <a:pt x="34" y="40"/>
                    <a:pt x="34" y="38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8"/>
                    <a:pt x="35" y="27"/>
                    <a:pt x="37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7"/>
                    <a:pt x="31" y="28"/>
                    <a:pt x="31" y="30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40"/>
                    <a:pt x="29" y="41"/>
                    <a:pt x="28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8" y="41"/>
                    <a:pt x="17" y="40"/>
                    <a:pt x="17" y="38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8"/>
                    <a:pt x="18" y="27"/>
                    <a:pt x="19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7"/>
                    <a:pt x="13" y="28"/>
                    <a:pt x="13" y="3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0"/>
                    <a:pt x="12" y="41"/>
                    <a:pt x="1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1"/>
                    <a:pt x="0" y="40"/>
                    <a:pt x="0" y="3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0"/>
                    <a:pt x="6" y="19"/>
                    <a:pt x="8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7" y="12"/>
                    <a:pt x="17" y="1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1" y="1"/>
                    <a:pt x="31" y="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29" y="13"/>
                    <a:pt x="28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1" y="19"/>
                    <a:pt x="43" y="20"/>
                    <a:pt x="43" y="2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7" y="27"/>
                    <a:pt x="48" y="28"/>
                    <a:pt x="48" y="3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86"/>
            <p:cNvSpPr/>
            <p:nvPr/>
          </p:nvSpPr>
          <p:spPr bwMode="auto">
            <a:xfrm>
              <a:off x="4161343" y="2737990"/>
              <a:ext cx="253157" cy="25315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87"/>
            <p:cNvSpPr>
              <a:spLocks noChangeAspect="1"/>
            </p:cNvSpPr>
            <p:nvPr/>
          </p:nvSpPr>
          <p:spPr bwMode="auto">
            <a:xfrm>
              <a:off x="4171249" y="2274342"/>
              <a:ext cx="226837" cy="241959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1" name="işļiḑè"/>
          <p:cNvSpPr txBox="1"/>
          <p:nvPr/>
        </p:nvSpPr>
        <p:spPr bwMode="auto">
          <a:xfrm>
            <a:off x="820285" y="2293025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72" name="iSḷiḋé"/>
          <p:cNvSpPr/>
          <p:nvPr/>
        </p:nvSpPr>
        <p:spPr bwMode="auto">
          <a:xfrm>
            <a:off x="820285" y="2734831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73" name="işļiḑè"/>
          <p:cNvSpPr txBox="1"/>
          <p:nvPr/>
        </p:nvSpPr>
        <p:spPr bwMode="auto">
          <a:xfrm>
            <a:off x="820285" y="3750781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74" name="iSḷiḋé"/>
          <p:cNvSpPr/>
          <p:nvPr/>
        </p:nvSpPr>
        <p:spPr bwMode="auto">
          <a:xfrm>
            <a:off x="820285" y="4192587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75" name="işļiḑè"/>
          <p:cNvSpPr txBox="1"/>
          <p:nvPr/>
        </p:nvSpPr>
        <p:spPr bwMode="auto">
          <a:xfrm>
            <a:off x="7930166" y="2293025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76" name="iSḷiḋé"/>
          <p:cNvSpPr/>
          <p:nvPr/>
        </p:nvSpPr>
        <p:spPr bwMode="auto">
          <a:xfrm>
            <a:off x="7930166" y="2734831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sp>
        <p:nvSpPr>
          <p:cNvPr id="77" name="işļiḑè"/>
          <p:cNvSpPr txBox="1"/>
          <p:nvPr/>
        </p:nvSpPr>
        <p:spPr bwMode="auto">
          <a:xfrm>
            <a:off x="7930166" y="3750781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78" name="iSḷiḋé"/>
          <p:cNvSpPr/>
          <p:nvPr/>
        </p:nvSpPr>
        <p:spPr bwMode="auto">
          <a:xfrm>
            <a:off x="7930166" y="4192587"/>
            <a:ext cx="3589337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Copy paste fonts. Choose the only option to retain text.</a:t>
            </a:r>
          </a:p>
          <a:p>
            <a:pPr marL="171450" marR="0" lvl="0" indent="-171450" algn="l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……</a:t>
            </a: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70856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89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66749" y="1139598"/>
            <a:ext cx="10858501" cy="4578804"/>
            <a:chOff x="660399" y="1296389"/>
            <a:chExt cx="10858501" cy="4578804"/>
          </a:xfrm>
        </p:grpSpPr>
        <p:grpSp>
          <p:nvGrpSpPr>
            <p:cNvPr id="3" name="işḷîḓê"/>
            <p:cNvGrpSpPr/>
            <p:nvPr/>
          </p:nvGrpSpPr>
          <p:grpSpPr>
            <a:xfrm>
              <a:off x="7395309" y="1296389"/>
              <a:ext cx="3820160" cy="1155195"/>
              <a:chOff x="673100" y="3694742"/>
              <a:chExt cx="4681220" cy="1155195"/>
            </a:xfrm>
          </p:grpSpPr>
          <p:sp>
            <p:nvSpPr>
              <p:cNvPr id="41" name="ïṩlîḓè"/>
              <p:cNvSpPr/>
              <p:nvPr/>
            </p:nvSpPr>
            <p:spPr bwMode="auto">
              <a:xfrm>
                <a:off x="673103" y="4136546"/>
                <a:ext cx="4681217" cy="713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2" name="ïṧḷiḋè"/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4" name="í$lîḋê"/>
            <p:cNvGrpSpPr/>
            <p:nvPr/>
          </p:nvGrpSpPr>
          <p:grpSpPr>
            <a:xfrm>
              <a:off x="660399" y="2137023"/>
              <a:ext cx="6092138" cy="3738170"/>
              <a:chOff x="660399" y="2308068"/>
              <a:chExt cx="6092138" cy="3738170"/>
            </a:xfrm>
          </p:grpSpPr>
          <p:grpSp>
            <p:nvGrpSpPr>
              <p:cNvPr id="30" name="ïŝḷîďê"/>
              <p:cNvGrpSpPr/>
              <p:nvPr/>
            </p:nvGrpSpPr>
            <p:grpSpPr>
              <a:xfrm>
                <a:off x="660400" y="2308068"/>
                <a:ext cx="3378614" cy="1303661"/>
                <a:chOff x="660400" y="2346532"/>
                <a:chExt cx="3131556" cy="1303661"/>
              </a:xfrm>
            </p:grpSpPr>
            <p:sp>
              <p:nvSpPr>
                <p:cNvPr id="39" name="îṣļïḓê"/>
                <p:cNvSpPr/>
                <p:nvPr/>
              </p:nvSpPr>
              <p:spPr bwMode="auto">
                <a:xfrm>
                  <a:off x="660402" y="2788336"/>
                  <a:ext cx="3131554" cy="8618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40" name="iṧḻïḍe"/>
                <p:cNvSpPr txBox="1"/>
                <p:nvPr/>
              </p:nvSpPr>
              <p:spPr bwMode="auto">
                <a:xfrm>
                  <a:off x="660400" y="2346532"/>
                  <a:ext cx="313155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31" name="îS1ïďè"/>
              <p:cNvGrpSpPr/>
              <p:nvPr/>
            </p:nvGrpSpPr>
            <p:grpSpPr>
              <a:xfrm>
                <a:off x="660400" y="3714785"/>
                <a:ext cx="4728468" cy="1114199"/>
                <a:chOff x="660400" y="3491803"/>
                <a:chExt cx="3820160" cy="1114199"/>
              </a:xfrm>
            </p:grpSpPr>
            <p:sp>
              <p:nvSpPr>
                <p:cNvPr id="37" name="ísļïḓè"/>
                <p:cNvSpPr/>
                <p:nvPr/>
              </p:nvSpPr>
              <p:spPr bwMode="auto">
                <a:xfrm>
                  <a:off x="660402" y="3933608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8" name="iṧḷíďê"/>
                <p:cNvSpPr txBox="1"/>
                <p:nvPr/>
              </p:nvSpPr>
              <p:spPr bwMode="auto">
                <a:xfrm>
                  <a:off x="660400" y="3491803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grpSp>
            <p:nvGrpSpPr>
              <p:cNvPr id="32" name="íśļiḋé"/>
              <p:cNvGrpSpPr/>
              <p:nvPr/>
            </p:nvGrpSpPr>
            <p:grpSpPr>
              <a:xfrm>
                <a:off x="660399" y="4932039"/>
                <a:ext cx="6092138" cy="1114199"/>
                <a:chOff x="660400" y="4932039"/>
                <a:chExt cx="3820160" cy="1114199"/>
              </a:xfrm>
            </p:grpSpPr>
            <p:sp>
              <p:nvSpPr>
                <p:cNvPr id="35" name="íṩ1îḍé"/>
                <p:cNvSpPr/>
                <p:nvPr/>
              </p:nvSpPr>
              <p:spPr bwMode="auto">
                <a:xfrm>
                  <a:off x="660402" y="5373844"/>
                  <a:ext cx="3820158" cy="6723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spcBef>
                      <a:spcPct val="0"/>
                    </a:spcBef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6" name="iśľîdé"/>
                <p:cNvSpPr txBox="1"/>
                <p:nvPr/>
              </p:nvSpPr>
              <p:spPr bwMode="auto">
                <a:xfrm>
                  <a:off x="660400" y="4932039"/>
                  <a:ext cx="382016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</p:grpSp>
          <p:cxnSp>
            <p:nvCxnSpPr>
              <p:cNvPr id="33" name="直接连接符 32"/>
              <p:cNvCxnSpPr/>
              <p:nvPr/>
            </p:nvCxnSpPr>
            <p:spPr>
              <a:xfrm>
                <a:off x="660400" y="3663257"/>
                <a:ext cx="2987869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60400" y="4880512"/>
                <a:ext cx="367833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íŝḷïḑè"/>
            <p:cNvSpPr/>
            <p:nvPr/>
          </p:nvSpPr>
          <p:spPr>
            <a:xfrm>
              <a:off x="4208437" y="2768644"/>
              <a:ext cx="592454" cy="648228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1</a:t>
              </a:r>
              <a:endParaRPr sz="2800" b="1" dirty="0"/>
            </a:p>
          </p:txBody>
        </p:sp>
        <p:sp>
          <p:nvSpPr>
            <p:cNvPr id="6" name="išḻiḋé"/>
            <p:cNvSpPr/>
            <p:nvPr/>
          </p:nvSpPr>
          <p:spPr>
            <a:xfrm>
              <a:off x="4178417" y="237629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7" name="ïsḻíďè"/>
            <p:cNvSpPr/>
            <p:nvPr/>
          </p:nvSpPr>
          <p:spPr>
            <a:xfrm>
              <a:off x="4817111" y="2378411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î$ḷïḍè"/>
            <p:cNvSpPr/>
            <p:nvPr/>
          </p:nvSpPr>
          <p:spPr>
            <a:xfrm>
              <a:off x="5479447" y="3485935"/>
              <a:ext cx="592453" cy="648229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3</a:t>
              </a:r>
              <a:endParaRPr sz="2800" b="1" dirty="0"/>
            </a:p>
          </p:txBody>
        </p:sp>
        <p:sp>
          <p:nvSpPr>
            <p:cNvPr id="9" name="ïṩľíḓe"/>
            <p:cNvSpPr/>
            <p:nvPr/>
          </p:nvSpPr>
          <p:spPr>
            <a:xfrm>
              <a:off x="5449426" y="3093587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0" name="ïş1ïḋe"/>
            <p:cNvSpPr/>
            <p:nvPr/>
          </p:nvSpPr>
          <p:spPr>
            <a:xfrm>
              <a:off x="6088120" y="3095702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îślíḍe"/>
            <p:cNvSpPr/>
            <p:nvPr/>
          </p:nvSpPr>
          <p:spPr>
            <a:xfrm>
              <a:off x="6763176" y="4201568"/>
              <a:ext cx="592453" cy="648229"/>
            </a:xfrm>
            <a:prstGeom prst="rect">
              <a:avLst/>
            </a:prstGeom>
            <a:solidFill>
              <a:srgbClr val="EA511E"/>
            </a:solidFill>
            <a:ln w="12700" cap="flat">
              <a:noFill/>
              <a:miter lim="400000"/>
            </a:ln>
            <a:effectLst/>
          </p:spPr>
          <p:txBody>
            <a:bodyPr wrap="square" lIns="90000" tIns="46800" rIns="90000" bIns="46800" numCol="1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FFFFFF"/>
                  </a:solidFill>
                </a:defRPr>
              </a:pPr>
              <a:r>
                <a:rPr lang="en-US" altLang="zh-CN" sz="2800" b="1" dirty="0"/>
                <a:t>4</a:t>
              </a:r>
              <a:endParaRPr sz="2800" b="1" dirty="0"/>
            </a:p>
          </p:txBody>
        </p:sp>
        <p:sp>
          <p:nvSpPr>
            <p:cNvPr id="12" name="ïślíďe"/>
            <p:cNvSpPr/>
            <p:nvPr/>
          </p:nvSpPr>
          <p:spPr>
            <a:xfrm>
              <a:off x="6733154" y="3809221"/>
              <a:ext cx="1267729" cy="1432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9959" y="21394"/>
                  </a:moveTo>
                  <a:lnTo>
                    <a:pt x="894" y="16867"/>
                  </a:lnTo>
                  <a:cubicBezTo>
                    <a:pt x="639" y="16746"/>
                    <a:pt x="423" y="16570"/>
                    <a:pt x="267" y="16355"/>
                  </a:cubicBezTo>
                  <a:cubicBezTo>
                    <a:pt x="112" y="16144"/>
                    <a:pt x="21" y="15901"/>
                    <a:pt x="0" y="15650"/>
                  </a:cubicBezTo>
                  <a:lnTo>
                    <a:pt x="0" y="15204"/>
                  </a:lnTo>
                  <a:lnTo>
                    <a:pt x="4900" y="15204"/>
                  </a:lnTo>
                  <a:cubicBezTo>
                    <a:pt x="7542" y="14971"/>
                    <a:pt x="9522" y="12961"/>
                    <a:pt x="9421" y="10615"/>
                  </a:cubicBezTo>
                  <a:cubicBezTo>
                    <a:pt x="9326" y="8405"/>
                    <a:pt x="7391" y="6600"/>
                    <a:pt x="4900" y="6397"/>
                  </a:cubicBezTo>
                  <a:lnTo>
                    <a:pt x="27" y="6397"/>
                  </a:lnTo>
                  <a:lnTo>
                    <a:pt x="27" y="5923"/>
                  </a:lnTo>
                  <a:cubicBezTo>
                    <a:pt x="85" y="5665"/>
                    <a:pt x="211" y="5422"/>
                    <a:pt x="397" y="5217"/>
                  </a:cubicBezTo>
                  <a:cubicBezTo>
                    <a:pt x="575" y="5018"/>
                    <a:pt x="804" y="4859"/>
                    <a:pt x="1063" y="4752"/>
                  </a:cubicBezTo>
                  <a:lnTo>
                    <a:pt x="10162" y="171"/>
                  </a:lnTo>
                  <a:cubicBezTo>
                    <a:pt x="10359" y="70"/>
                    <a:pt x="10581" y="12"/>
                    <a:pt x="10809" y="2"/>
                  </a:cubicBezTo>
                  <a:cubicBezTo>
                    <a:pt x="11087" y="-11"/>
                    <a:pt x="11364" y="48"/>
                    <a:pt x="11606" y="171"/>
                  </a:cubicBezTo>
                  <a:lnTo>
                    <a:pt x="20633" y="4823"/>
                  </a:lnTo>
                  <a:cubicBezTo>
                    <a:pt x="20937" y="4962"/>
                    <a:pt x="21189" y="5176"/>
                    <a:pt x="21361" y="5438"/>
                  </a:cubicBezTo>
                  <a:cubicBezTo>
                    <a:pt x="21505" y="5658"/>
                    <a:pt x="21587" y="5906"/>
                    <a:pt x="21600" y="6161"/>
                  </a:cubicBezTo>
                  <a:lnTo>
                    <a:pt x="21600" y="15566"/>
                  </a:lnTo>
                  <a:cubicBezTo>
                    <a:pt x="21586" y="15801"/>
                    <a:pt x="21504" y="16029"/>
                    <a:pt x="21364" y="16228"/>
                  </a:cubicBezTo>
                  <a:cubicBezTo>
                    <a:pt x="21201" y="16460"/>
                    <a:pt x="20966" y="16645"/>
                    <a:pt x="20686" y="16760"/>
                  </a:cubicBezTo>
                  <a:lnTo>
                    <a:pt x="11713" y="21383"/>
                  </a:lnTo>
                  <a:cubicBezTo>
                    <a:pt x="11433" y="21519"/>
                    <a:pt x="11119" y="21589"/>
                    <a:pt x="10800" y="21585"/>
                  </a:cubicBezTo>
                  <a:cubicBezTo>
                    <a:pt x="10506" y="21582"/>
                    <a:pt x="10218" y="21516"/>
                    <a:pt x="9959" y="213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3" name="îṣlïďê"/>
            <p:cNvSpPr/>
            <p:nvPr/>
          </p:nvSpPr>
          <p:spPr>
            <a:xfrm>
              <a:off x="7371847" y="3811335"/>
              <a:ext cx="628814" cy="1432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595" extrusionOk="0">
                  <a:moveTo>
                    <a:pt x="0" y="4"/>
                  </a:moveTo>
                  <a:lnTo>
                    <a:pt x="38" y="21595"/>
                  </a:lnTo>
                  <a:cubicBezTo>
                    <a:pt x="429" y="21576"/>
                    <a:pt x="813" y="21536"/>
                    <a:pt x="1181" y="21474"/>
                  </a:cubicBezTo>
                  <a:cubicBezTo>
                    <a:pt x="1609" y="21403"/>
                    <a:pt x="2011" y="21305"/>
                    <a:pt x="2374" y="21182"/>
                  </a:cubicBezTo>
                  <a:lnTo>
                    <a:pt x="19601" y="16781"/>
                  </a:lnTo>
                  <a:cubicBezTo>
                    <a:pt x="20180" y="16663"/>
                    <a:pt x="20673" y="16477"/>
                    <a:pt x="21025" y="16244"/>
                  </a:cubicBezTo>
                  <a:cubicBezTo>
                    <a:pt x="21401" y="15993"/>
                    <a:pt x="21600" y="15699"/>
                    <a:pt x="21595" y="15399"/>
                  </a:cubicBezTo>
                  <a:lnTo>
                    <a:pt x="21561" y="6225"/>
                  </a:lnTo>
                  <a:cubicBezTo>
                    <a:pt x="21577" y="5922"/>
                    <a:pt x="21395" y="5623"/>
                    <a:pt x="21034" y="5364"/>
                  </a:cubicBezTo>
                  <a:cubicBezTo>
                    <a:pt x="20684" y="5112"/>
                    <a:pt x="20180" y="4908"/>
                    <a:pt x="19579" y="4776"/>
                  </a:cubicBezTo>
                  <a:lnTo>
                    <a:pt x="1486" y="160"/>
                  </a:lnTo>
                  <a:cubicBezTo>
                    <a:pt x="1247" y="95"/>
                    <a:pt x="983" y="48"/>
                    <a:pt x="707" y="23"/>
                  </a:cubicBezTo>
                  <a:cubicBezTo>
                    <a:pt x="474" y="1"/>
                    <a:pt x="236" y="-5"/>
                    <a:pt x="0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7" tIns="71437" rIns="71437" bIns="71437" numCol="1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4" name="ïŝlíde"/>
            <p:cNvSpPr/>
            <p:nvPr/>
          </p:nvSpPr>
          <p:spPr bwMode="auto">
            <a:xfrm>
              <a:off x="4925490" y="2896440"/>
              <a:ext cx="412056" cy="396409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  <p:grpSp>
          <p:nvGrpSpPr>
            <p:cNvPr id="15" name="îṧľïdè"/>
            <p:cNvGrpSpPr/>
            <p:nvPr/>
          </p:nvGrpSpPr>
          <p:grpSpPr>
            <a:xfrm>
              <a:off x="6088120" y="2020596"/>
              <a:ext cx="1267729" cy="1434583"/>
              <a:chOff x="6088120" y="2020596"/>
              <a:chExt cx="1267729" cy="1434583"/>
            </a:xfrm>
          </p:grpSpPr>
          <p:sp>
            <p:nvSpPr>
              <p:cNvPr id="26" name="ïŝ1ïḋe"/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rgbClr val="EA511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2</a:t>
                </a:r>
                <a:endParaRPr sz="2800" b="1" dirty="0"/>
              </a:p>
            </p:txBody>
          </p:sp>
          <p:sp>
            <p:nvSpPr>
              <p:cNvPr id="27" name="îṧḷïďé"/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iśḻîďe"/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9" name="iṩļiḓe"/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EA511E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6" name="ïş1idé"/>
            <p:cNvSpPr/>
            <p:nvPr/>
          </p:nvSpPr>
          <p:spPr bwMode="auto">
            <a:xfrm>
              <a:off x="7480230" y="4329431"/>
              <a:ext cx="412049" cy="3962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  <p:sp>
          <p:nvSpPr>
            <p:cNvPr id="17" name="ïslíḑé"/>
            <p:cNvSpPr/>
            <p:nvPr/>
          </p:nvSpPr>
          <p:spPr bwMode="auto">
            <a:xfrm>
              <a:off x="6171792" y="3625176"/>
              <a:ext cx="461471" cy="373519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grpSp>
          <p:nvGrpSpPr>
            <p:cNvPr id="18" name="ïšḷïḑé"/>
            <p:cNvGrpSpPr/>
            <p:nvPr/>
          </p:nvGrpSpPr>
          <p:grpSpPr>
            <a:xfrm>
              <a:off x="7365287" y="2723392"/>
              <a:ext cx="1267729" cy="1434583"/>
              <a:chOff x="6088120" y="2020596"/>
              <a:chExt cx="1267729" cy="1434583"/>
            </a:xfrm>
          </p:grpSpPr>
          <p:sp>
            <p:nvSpPr>
              <p:cNvPr id="22" name="ïS1iḓe"/>
              <p:cNvSpPr/>
              <p:nvPr/>
            </p:nvSpPr>
            <p:spPr>
              <a:xfrm>
                <a:off x="6118142" y="2412943"/>
                <a:ext cx="592454" cy="648228"/>
              </a:xfrm>
              <a:prstGeom prst="rect">
                <a:avLst/>
              </a:prstGeom>
              <a:solidFill>
                <a:srgbClr val="EA511E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r>
                  <a:rPr lang="en-US" altLang="zh-CN" sz="2800" b="1" dirty="0"/>
                  <a:t>5</a:t>
                </a:r>
                <a:endParaRPr sz="2800" b="1" dirty="0"/>
              </a:p>
            </p:txBody>
          </p:sp>
          <p:sp>
            <p:nvSpPr>
              <p:cNvPr id="23" name="íŝḷîḓé"/>
              <p:cNvSpPr/>
              <p:nvPr/>
            </p:nvSpPr>
            <p:spPr>
              <a:xfrm>
                <a:off x="6088120" y="2020596"/>
                <a:ext cx="1267729" cy="1432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9959" y="21394"/>
                    </a:moveTo>
                    <a:lnTo>
                      <a:pt x="894" y="16867"/>
                    </a:lnTo>
                    <a:cubicBezTo>
                      <a:pt x="639" y="16746"/>
                      <a:pt x="423" y="16570"/>
                      <a:pt x="267" y="16355"/>
                    </a:cubicBezTo>
                    <a:cubicBezTo>
                      <a:pt x="112" y="16144"/>
                      <a:pt x="21" y="15901"/>
                      <a:pt x="0" y="15650"/>
                    </a:cubicBezTo>
                    <a:lnTo>
                      <a:pt x="0" y="15204"/>
                    </a:lnTo>
                    <a:lnTo>
                      <a:pt x="4900" y="15204"/>
                    </a:lnTo>
                    <a:cubicBezTo>
                      <a:pt x="7542" y="14971"/>
                      <a:pt x="9522" y="12961"/>
                      <a:pt x="9421" y="10615"/>
                    </a:cubicBezTo>
                    <a:cubicBezTo>
                      <a:pt x="9326" y="8405"/>
                      <a:pt x="7391" y="6600"/>
                      <a:pt x="4900" y="6397"/>
                    </a:cubicBezTo>
                    <a:lnTo>
                      <a:pt x="27" y="6397"/>
                    </a:lnTo>
                    <a:lnTo>
                      <a:pt x="27" y="5923"/>
                    </a:lnTo>
                    <a:cubicBezTo>
                      <a:pt x="85" y="5665"/>
                      <a:pt x="211" y="5422"/>
                      <a:pt x="397" y="5217"/>
                    </a:cubicBezTo>
                    <a:cubicBezTo>
                      <a:pt x="575" y="5018"/>
                      <a:pt x="804" y="4859"/>
                      <a:pt x="1063" y="4752"/>
                    </a:cubicBezTo>
                    <a:lnTo>
                      <a:pt x="10162" y="171"/>
                    </a:lnTo>
                    <a:cubicBezTo>
                      <a:pt x="10359" y="70"/>
                      <a:pt x="10581" y="12"/>
                      <a:pt x="10809" y="2"/>
                    </a:cubicBezTo>
                    <a:cubicBezTo>
                      <a:pt x="11087" y="-11"/>
                      <a:pt x="11364" y="48"/>
                      <a:pt x="11606" y="171"/>
                    </a:cubicBezTo>
                    <a:lnTo>
                      <a:pt x="20633" y="4823"/>
                    </a:lnTo>
                    <a:cubicBezTo>
                      <a:pt x="20937" y="4962"/>
                      <a:pt x="21189" y="5176"/>
                      <a:pt x="21361" y="5438"/>
                    </a:cubicBezTo>
                    <a:cubicBezTo>
                      <a:pt x="21505" y="5658"/>
                      <a:pt x="21587" y="5906"/>
                      <a:pt x="21600" y="6161"/>
                    </a:cubicBezTo>
                    <a:lnTo>
                      <a:pt x="21600" y="15566"/>
                    </a:lnTo>
                    <a:cubicBezTo>
                      <a:pt x="21586" y="15801"/>
                      <a:pt x="21504" y="16029"/>
                      <a:pt x="21364" y="16228"/>
                    </a:cubicBezTo>
                    <a:cubicBezTo>
                      <a:pt x="21201" y="16460"/>
                      <a:pt x="20966" y="16645"/>
                      <a:pt x="20686" y="16760"/>
                    </a:cubicBezTo>
                    <a:lnTo>
                      <a:pt x="11713" y="21383"/>
                    </a:lnTo>
                    <a:cubicBezTo>
                      <a:pt x="11433" y="21519"/>
                      <a:pt x="11119" y="21589"/>
                      <a:pt x="10800" y="21585"/>
                    </a:cubicBezTo>
                    <a:cubicBezTo>
                      <a:pt x="10506" y="21582"/>
                      <a:pt x="10218" y="21516"/>
                      <a:pt x="9959" y="2139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ï$ḷiḍé"/>
              <p:cNvSpPr/>
              <p:nvPr/>
            </p:nvSpPr>
            <p:spPr>
              <a:xfrm>
                <a:off x="6726814" y="2022710"/>
                <a:ext cx="628814" cy="14324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5" h="21595" extrusionOk="0">
                    <a:moveTo>
                      <a:pt x="0" y="4"/>
                    </a:moveTo>
                    <a:lnTo>
                      <a:pt x="38" y="21595"/>
                    </a:lnTo>
                    <a:cubicBezTo>
                      <a:pt x="429" y="21576"/>
                      <a:pt x="813" y="21536"/>
                      <a:pt x="1181" y="21474"/>
                    </a:cubicBezTo>
                    <a:cubicBezTo>
                      <a:pt x="1609" y="21403"/>
                      <a:pt x="2011" y="21305"/>
                      <a:pt x="2374" y="21182"/>
                    </a:cubicBezTo>
                    <a:lnTo>
                      <a:pt x="19601" y="16781"/>
                    </a:lnTo>
                    <a:cubicBezTo>
                      <a:pt x="20180" y="16663"/>
                      <a:pt x="20673" y="16477"/>
                      <a:pt x="21025" y="16244"/>
                    </a:cubicBezTo>
                    <a:cubicBezTo>
                      <a:pt x="21401" y="15993"/>
                      <a:pt x="21600" y="15699"/>
                      <a:pt x="21595" y="15399"/>
                    </a:cubicBezTo>
                    <a:lnTo>
                      <a:pt x="21561" y="6225"/>
                    </a:lnTo>
                    <a:cubicBezTo>
                      <a:pt x="21577" y="5922"/>
                      <a:pt x="21395" y="5623"/>
                      <a:pt x="21034" y="5364"/>
                    </a:cubicBezTo>
                    <a:cubicBezTo>
                      <a:pt x="20684" y="5112"/>
                      <a:pt x="20180" y="4908"/>
                      <a:pt x="19579" y="4776"/>
                    </a:cubicBezTo>
                    <a:lnTo>
                      <a:pt x="1486" y="160"/>
                    </a:lnTo>
                    <a:cubicBezTo>
                      <a:pt x="1247" y="95"/>
                      <a:pt x="983" y="48"/>
                      <a:pt x="707" y="23"/>
                    </a:cubicBezTo>
                    <a:cubicBezTo>
                      <a:pt x="474" y="1"/>
                      <a:pt x="236" y="-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íṣḻïďe"/>
              <p:cNvSpPr/>
              <p:nvPr/>
            </p:nvSpPr>
            <p:spPr bwMode="auto">
              <a:xfrm>
                <a:off x="6835195" y="2533305"/>
                <a:ext cx="412051" cy="411279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rgbClr val="EA511E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" name="ïṥlïḋè"/>
            <p:cNvGrpSpPr/>
            <p:nvPr/>
          </p:nvGrpSpPr>
          <p:grpSpPr>
            <a:xfrm>
              <a:off x="8663038" y="2876058"/>
              <a:ext cx="2855862" cy="1453373"/>
              <a:chOff x="673100" y="3694742"/>
              <a:chExt cx="4681220" cy="1453373"/>
            </a:xfrm>
          </p:grpSpPr>
          <p:sp>
            <p:nvSpPr>
              <p:cNvPr id="20" name="iṡḷidé"/>
              <p:cNvSpPr/>
              <p:nvPr/>
            </p:nvSpPr>
            <p:spPr bwMode="auto">
              <a:xfrm>
                <a:off x="673103" y="4136546"/>
                <a:ext cx="4681217" cy="1011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íşḷiḓê"/>
              <p:cNvSpPr txBox="1"/>
              <p:nvPr/>
            </p:nvSpPr>
            <p:spPr bwMode="auto">
              <a:xfrm>
                <a:off x="673100" y="3694742"/>
                <a:ext cx="468122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5983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5" name="22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14634" y="1822230"/>
            <a:ext cx="7756382" cy="3266903"/>
            <a:chOff x="2214634" y="1822230"/>
            <a:chExt cx="7756382" cy="3266903"/>
          </a:xfrm>
        </p:grpSpPr>
        <p:sp>
          <p:nvSpPr>
            <p:cNvPr id="6" name="î$1îďe"/>
            <p:cNvSpPr/>
            <p:nvPr/>
          </p:nvSpPr>
          <p:spPr>
            <a:xfrm rot="16200000">
              <a:off x="5794107" y="-35559"/>
              <a:ext cx="603786" cy="5400000"/>
            </a:xfrm>
            <a:prstGeom prst="rightBracket">
              <a:avLst>
                <a:gd name="adj" fmla="val 125234"/>
              </a:avLst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íṣľiďé"/>
            <p:cNvSpPr/>
            <p:nvPr/>
          </p:nvSpPr>
          <p:spPr>
            <a:xfrm>
              <a:off x="4820700" y="1822230"/>
              <a:ext cx="2555309" cy="779443"/>
            </a:xfrm>
            <a:prstGeom prst="roundRect">
              <a:avLst>
                <a:gd name="adj" fmla="val 24861"/>
              </a:avLst>
            </a:prstGeom>
            <a:solidFill>
              <a:schemeClr val="bg1">
                <a:lumMod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b="1" dirty="0"/>
                <a:t>Text here</a:t>
              </a:r>
            </a:p>
          </p:txBody>
        </p:sp>
        <p:sp>
          <p:nvSpPr>
            <p:cNvPr id="8" name="í$lîḓe"/>
            <p:cNvSpPr/>
            <p:nvPr/>
          </p:nvSpPr>
          <p:spPr>
            <a:xfrm>
              <a:off x="289528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9" name="iŝľïḋé"/>
            <p:cNvGrpSpPr/>
            <p:nvPr/>
          </p:nvGrpSpPr>
          <p:grpSpPr>
            <a:xfrm>
              <a:off x="2214634" y="4144136"/>
              <a:ext cx="2327132" cy="944997"/>
              <a:chOff x="684485" y="4144136"/>
              <a:chExt cx="2327132" cy="944997"/>
            </a:xfrm>
          </p:grpSpPr>
          <p:sp>
            <p:nvSpPr>
              <p:cNvPr id="17" name="ïsḷïdè"/>
              <p:cNvSpPr/>
              <p:nvPr/>
            </p:nvSpPr>
            <p:spPr bwMode="auto">
              <a:xfrm>
                <a:off x="684485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ṣ1îḋè"/>
              <p:cNvSpPr txBox="1"/>
              <p:nvPr/>
            </p:nvSpPr>
            <p:spPr bwMode="auto">
              <a:xfrm>
                <a:off x="684485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śḷíḑè"/>
            <p:cNvSpPr/>
            <p:nvPr/>
          </p:nvSpPr>
          <p:spPr>
            <a:xfrm>
              <a:off x="8324535" y="2945154"/>
              <a:ext cx="965831" cy="965832"/>
            </a:xfrm>
            <a:prstGeom prst="star7">
              <a:avLst>
                <a:gd name="adj" fmla="val 40882"/>
                <a:gd name="hf" fmla="val 102572"/>
                <a:gd name="vf" fmla="val 105210"/>
              </a:avLst>
            </a:prstGeom>
            <a:solidFill>
              <a:srgbClr val="EA511E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grpSp>
          <p:nvGrpSpPr>
            <p:cNvPr id="11" name="ïṧḷïďê"/>
            <p:cNvGrpSpPr/>
            <p:nvPr/>
          </p:nvGrpSpPr>
          <p:grpSpPr>
            <a:xfrm>
              <a:off x="7643884" y="4144136"/>
              <a:ext cx="2327132" cy="944997"/>
              <a:chOff x="3520519" y="4144136"/>
              <a:chExt cx="2327132" cy="944997"/>
            </a:xfrm>
          </p:grpSpPr>
          <p:sp>
            <p:nvSpPr>
              <p:cNvPr id="15" name="îṧlíḋé"/>
              <p:cNvSpPr/>
              <p:nvPr/>
            </p:nvSpPr>
            <p:spPr bwMode="auto">
              <a:xfrm>
                <a:off x="3520519" y="4531734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iṡḻîďê"/>
              <p:cNvSpPr txBox="1"/>
              <p:nvPr/>
            </p:nvSpPr>
            <p:spPr bwMode="auto">
              <a:xfrm>
                <a:off x="3520519" y="4144136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096000" y="4156384"/>
              <a:ext cx="0" cy="9205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ś1îďé"/>
            <p:cNvSpPr/>
            <p:nvPr/>
          </p:nvSpPr>
          <p:spPr bwMode="auto">
            <a:xfrm>
              <a:off x="3207626" y="3246124"/>
              <a:ext cx="341149" cy="363892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  <p:sp>
          <p:nvSpPr>
            <p:cNvPr id="14" name="iŝ1îḓè"/>
            <p:cNvSpPr/>
            <p:nvPr/>
          </p:nvSpPr>
          <p:spPr bwMode="auto">
            <a:xfrm>
              <a:off x="8625504" y="3254550"/>
              <a:ext cx="363892" cy="34704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 dirty="0"/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69176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7ce716e8-99ff-47e2-9d28-3a2198457e0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00809"/>
            <a:ext cx="10861722" cy="4055852"/>
            <a:chOff x="669925" y="1700809"/>
            <a:chExt cx="10861722" cy="4055852"/>
          </a:xfrm>
        </p:grpSpPr>
        <p:sp>
          <p:nvSpPr>
            <p:cNvPr id="6" name="íSľiḍé"/>
            <p:cNvSpPr/>
            <p:nvPr/>
          </p:nvSpPr>
          <p:spPr>
            <a:xfrm>
              <a:off x="5207840" y="2957750"/>
              <a:ext cx="1541973" cy="1541972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ïṧḷiḋè"/>
            <p:cNvSpPr/>
            <p:nvPr/>
          </p:nvSpPr>
          <p:spPr>
            <a:xfrm>
              <a:off x="6958646" y="1700809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š1îďé"/>
            <p:cNvSpPr/>
            <p:nvPr/>
          </p:nvSpPr>
          <p:spPr>
            <a:xfrm>
              <a:off x="7583575" y="3144105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íślîḑê"/>
            <p:cNvSpPr/>
            <p:nvPr/>
          </p:nvSpPr>
          <p:spPr>
            <a:xfrm>
              <a:off x="6958646" y="4587398"/>
              <a:ext cx="1169263" cy="1169263"/>
            </a:xfrm>
            <a:prstGeom prst="ellips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0" name="ïṩḷiḋê"/>
            <p:cNvSpPr/>
            <p:nvPr/>
          </p:nvSpPr>
          <p:spPr bwMode="auto">
            <a:xfrm>
              <a:off x="5674753" y="3245208"/>
              <a:ext cx="608151" cy="967051"/>
            </a:xfrm>
            <a:custGeom>
              <a:avLst/>
              <a:gdLst/>
              <a:ahLst/>
              <a:cxnLst>
                <a:cxn ang="0">
                  <a:pos x="42" y="115"/>
                </a:cxn>
                <a:cxn ang="0">
                  <a:pos x="30" y="115"/>
                </a:cxn>
                <a:cxn ang="0">
                  <a:pos x="30" y="102"/>
                </a:cxn>
                <a:cxn ang="0">
                  <a:pos x="10" y="94"/>
                </a:cxn>
                <a:cxn ang="0">
                  <a:pos x="0" y="77"/>
                </a:cxn>
                <a:cxn ang="0">
                  <a:pos x="19" y="73"/>
                </a:cxn>
                <a:cxn ang="0">
                  <a:pos x="37" y="85"/>
                </a:cxn>
                <a:cxn ang="0">
                  <a:pos x="47" y="83"/>
                </a:cxn>
                <a:cxn ang="0">
                  <a:pos x="51" y="76"/>
                </a:cxn>
                <a:cxn ang="0">
                  <a:pos x="47" y="70"/>
                </a:cxn>
                <a:cxn ang="0">
                  <a:pos x="36" y="66"/>
                </a:cxn>
                <a:cxn ang="0">
                  <a:pos x="20" y="62"/>
                </a:cxn>
                <a:cxn ang="0">
                  <a:pos x="9" y="53"/>
                </a:cxn>
                <a:cxn ang="0">
                  <a:pos x="4" y="39"/>
                </a:cxn>
                <a:cxn ang="0">
                  <a:pos x="12" y="21"/>
                </a:cxn>
                <a:cxn ang="0">
                  <a:pos x="30" y="11"/>
                </a:cxn>
                <a:cxn ang="0">
                  <a:pos x="30" y="0"/>
                </a:cxn>
                <a:cxn ang="0">
                  <a:pos x="42" y="0"/>
                </a:cxn>
                <a:cxn ang="0">
                  <a:pos x="42" y="11"/>
                </a:cxn>
                <a:cxn ang="0">
                  <a:pos x="51" y="13"/>
                </a:cxn>
                <a:cxn ang="0">
                  <a:pos x="59" y="17"/>
                </a:cxn>
                <a:cxn ang="0">
                  <a:pos x="70" y="32"/>
                </a:cxn>
                <a:cxn ang="0">
                  <a:pos x="52" y="38"/>
                </a:cxn>
                <a:cxn ang="0">
                  <a:pos x="37" y="27"/>
                </a:cxn>
                <a:cxn ang="0">
                  <a:pos x="25" y="35"/>
                </a:cxn>
                <a:cxn ang="0">
                  <a:pos x="28" y="41"/>
                </a:cxn>
                <a:cxn ang="0">
                  <a:pos x="37" y="44"/>
                </a:cxn>
                <a:cxn ang="0">
                  <a:pos x="60" y="51"/>
                </a:cxn>
                <a:cxn ang="0">
                  <a:pos x="72" y="73"/>
                </a:cxn>
                <a:cxn ang="0">
                  <a:pos x="68" y="87"/>
                </a:cxn>
                <a:cxn ang="0">
                  <a:pos x="57" y="97"/>
                </a:cxn>
                <a:cxn ang="0">
                  <a:pos x="49" y="100"/>
                </a:cxn>
                <a:cxn ang="0">
                  <a:pos x="42" y="102"/>
                </a:cxn>
                <a:cxn ang="0">
                  <a:pos x="42" y="115"/>
                </a:cxn>
              </a:cxnLst>
              <a:rect l="0" t="0" r="r" b="b"/>
              <a:pathLst>
                <a:path w="72" h="115">
                  <a:moveTo>
                    <a:pt x="42" y="115"/>
                  </a:moveTo>
                  <a:cubicBezTo>
                    <a:pt x="30" y="115"/>
                    <a:pt x="30" y="115"/>
                    <a:pt x="30" y="11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2" y="101"/>
                    <a:pt x="16" y="98"/>
                    <a:pt x="10" y="94"/>
                  </a:cubicBezTo>
                  <a:cubicBezTo>
                    <a:pt x="5" y="90"/>
                    <a:pt x="2" y="85"/>
                    <a:pt x="0" y="77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81"/>
                    <a:pt x="27" y="85"/>
                    <a:pt x="37" y="85"/>
                  </a:cubicBezTo>
                  <a:cubicBezTo>
                    <a:pt x="41" y="85"/>
                    <a:pt x="44" y="85"/>
                    <a:pt x="47" y="83"/>
                  </a:cubicBezTo>
                  <a:cubicBezTo>
                    <a:pt x="50" y="82"/>
                    <a:pt x="51" y="79"/>
                    <a:pt x="51" y="76"/>
                  </a:cubicBezTo>
                  <a:cubicBezTo>
                    <a:pt x="51" y="73"/>
                    <a:pt x="50" y="71"/>
                    <a:pt x="47" y="70"/>
                  </a:cubicBezTo>
                  <a:cubicBezTo>
                    <a:pt x="44" y="68"/>
                    <a:pt x="41" y="67"/>
                    <a:pt x="36" y="66"/>
                  </a:cubicBezTo>
                  <a:cubicBezTo>
                    <a:pt x="29" y="65"/>
                    <a:pt x="24" y="63"/>
                    <a:pt x="20" y="62"/>
                  </a:cubicBezTo>
                  <a:cubicBezTo>
                    <a:pt x="15" y="60"/>
                    <a:pt x="12" y="57"/>
                    <a:pt x="9" y="53"/>
                  </a:cubicBezTo>
                  <a:cubicBezTo>
                    <a:pt x="6" y="50"/>
                    <a:pt x="4" y="45"/>
                    <a:pt x="4" y="39"/>
                  </a:cubicBezTo>
                  <a:cubicBezTo>
                    <a:pt x="4" y="32"/>
                    <a:pt x="7" y="26"/>
                    <a:pt x="12" y="21"/>
                  </a:cubicBezTo>
                  <a:cubicBezTo>
                    <a:pt x="17" y="15"/>
                    <a:pt x="23" y="12"/>
                    <a:pt x="30" y="1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5" y="11"/>
                    <a:pt x="48" y="12"/>
                    <a:pt x="51" y="13"/>
                  </a:cubicBezTo>
                  <a:cubicBezTo>
                    <a:pt x="54" y="14"/>
                    <a:pt x="56" y="15"/>
                    <a:pt x="59" y="17"/>
                  </a:cubicBezTo>
                  <a:cubicBezTo>
                    <a:pt x="64" y="20"/>
                    <a:pt x="67" y="25"/>
                    <a:pt x="70" y="32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0" y="31"/>
                    <a:pt x="45" y="27"/>
                    <a:pt x="37" y="27"/>
                  </a:cubicBezTo>
                  <a:cubicBezTo>
                    <a:pt x="29" y="27"/>
                    <a:pt x="25" y="30"/>
                    <a:pt x="25" y="35"/>
                  </a:cubicBezTo>
                  <a:cubicBezTo>
                    <a:pt x="25" y="38"/>
                    <a:pt x="26" y="40"/>
                    <a:pt x="28" y="41"/>
                  </a:cubicBezTo>
                  <a:cubicBezTo>
                    <a:pt x="30" y="42"/>
                    <a:pt x="33" y="43"/>
                    <a:pt x="37" y="44"/>
                  </a:cubicBezTo>
                  <a:cubicBezTo>
                    <a:pt x="48" y="46"/>
                    <a:pt x="56" y="49"/>
                    <a:pt x="60" y="51"/>
                  </a:cubicBezTo>
                  <a:cubicBezTo>
                    <a:pt x="68" y="56"/>
                    <a:pt x="72" y="64"/>
                    <a:pt x="72" y="73"/>
                  </a:cubicBezTo>
                  <a:cubicBezTo>
                    <a:pt x="72" y="78"/>
                    <a:pt x="71" y="83"/>
                    <a:pt x="68" y="87"/>
                  </a:cubicBezTo>
                  <a:cubicBezTo>
                    <a:pt x="65" y="91"/>
                    <a:pt x="61" y="95"/>
                    <a:pt x="57" y="97"/>
                  </a:cubicBezTo>
                  <a:cubicBezTo>
                    <a:pt x="54" y="99"/>
                    <a:pt x="52" y="100"/>
                    <a:pt x="49" y="100"/>
                  </a:cubicBezTo>
                  <a:cubicBezTo>
                    <a:pt x="47" y="101"/>
                    <a:pt x="44" y="102"/>
                    <a:pt x="42" y="102"/>
                  </a:cubicBezTo>
                  <a:lnTo>
                    <a:pt x="42" y="1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1" name="îsḻïḋé"/>
            <p:cNvGrpSpPr/>
            <p:nvPr/>
          </p:nvGrpSpPr>
          <p:grpSpPr>
            <a:xfrm>
              <a:off x="3333658" y="3144105"/>
              <a:ext cx="1169263" cy="1169263"/>
              <a:chOff x="3333658" y="3144103"/>
              <a:chExt cx="1169262" cy="1169262"/>
            </a:xfrm>
          </p:grpSpPr>
          <p:sp>
            <p:nvSpPr>
              <p:cNvPr id="34" name="íṩlíḍé"/>
              <p:cNvSpPr/>
              <p:nvPr/>
            </p:nvSpPr>
            <p:spPr>
              <a:xfrm flipH="1">
                <a:off x="3333658" y="3144103"/>
                <a:ext cx="1169262" cy="1169262"/>
              </a:xfrm>
              <a:prstGeom prst="ellipse">
                <a:avLst/>
              </a:prstGeom>
              <a:solidFill>
                <a:srgbClr val="EA511E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ŝḷîḋé"/>
              <p:cNvSpPr/>
              <p:nvPr/>
            </p:nvSpPr>
            <p:spPr bwMode="auto">
              <a:xfrm>
                <a:off x="3620021" y="3398423"/>
                <a:ext cx="596536" cy="660623"/>
              </a:xfrm>
              <a:custGeom>
                <a:avLst/>
                <a:gdLst/>
                <a:ahLst/>
                <a:cxnLst>
                  <a:cxn ang="0">
                    <a:pos x="46" y="62"/>
                  </a:cxn>
                  <a:cxn ang="0">
                    <a:pos x="10" y="62"/>
                  </a:cxn>
                  <a:cxn ang="0">
                    <a:pos x="0" y="52"/>
                  </a:cxn>
                  <a:cxn ang="0">
                    <a:pos x="14" y="29"/>
                  </a:cxn>
                  <a:cxn ang="0">
                    <a:pos x="28" y="34"/>
                  </a:cxn>
                  <a:cxn ang="0">
                    <a:pos x="42" y="29"/>
                  </a:cxn>
                  <a:cxn ang="0">
                    <a:pos x="56" y="52"/>
                  </a:cxn>
                  <a:cxn ang="0">
                    <a:pos x="46" y="62"/>
                  </a:cxn>
                  <a:cxn ang="0">
                    <a:pos x="28" y="31"/>
                  </a:cxn>
                  <a:cxn ang="0">
                    <a:pos x="13" y="16"/>
                  </a:cxn>
                  <a:cxn ang="0">
                    <a:pos x="28" y="0"/>
                  </a:cxn>
                  <a:cxn ang="0">
                    <a:pos x="43" y="16"/>
                  </a:cxn>
                  <a:cxn ang="0">
                    <a:pos x="28" y="31"/>
                  </a:cxn>
                </a:cxnLst>
                <a:rect l="0" t="0" r="r" b="b"/>
                <a:pathLst>
                  <a:path w="56" h="62">
                    <a:moveTo>
                      <a:pt x="46" y="62"/>
                    </a:moveTo>
                    <a:cubicBezTo>
                      <a:pt x="10" y="62"/>
                      <a:pt x="10" y="62"/>
                      <a:pt x="10" y="62"/>
                    </a:cubicBezTo>
                    <a:cubicBezTo>
                      <a:pt x="4" y="62"/>
                      <a:pt x="0" y="58"/>
                      <a:pt x="0" y="52"/>
                    </a:cubicBezTo>
                    <a:cubicBezTo>
                      <a:pt x="0" y="43"/>
                      <a:pt x="2" y="29"/>
                      <a:pt x="14" y="29"/>
                    </a:cubicBezTo>
                    <a:cubicBezTo>
                      <a:pt x="15" y="29"/>
                      <a:pt x="20" y="34"/>
                      <a:pt x="28" y="34"/>
                    </a:cubicBezTo>
                    <a:cubicBezTo>
                      <a:pt x="36" y="34"/>
                      <a:pt x="41" y="29"/>
                      <a:pt x="42" y="29"/>
                    </a:cubicBezTo>
                    <a:cubicBezTo>
                      <a:pt x="54" y="29"/>
                      <a:pt x="56" y="43"/>
                      <a:pt x="56" y="52"/>
                    </a:cubicBezTo>
                    <a:cubicBezTo>
                      <a:pt x="56" y="58"/>
                      <a:pt x="52" y="62"/>
                      <a:pt x="46" y="62"/>
                    </a:cubicBezTo>
                    <a:close/>
                    <a:moveTo>
                      <a:pt x="28" y="31"/>
                    </a:moveTo>
                    <a:cubicBezTo>
                      <a:pt x="20" y="31"/>
                      <a:pt x="13" y="24"/>
                      <a:pt x="13" y="16"/>
                    </a:cubicBezTo>
                    <a:cubicBezTo>
                      <a:pt x="13" y="7"/>
                      <a:pt x="20" y="0"/>
                      <a:pt x="28" y="0"/>
                    </a:cubicBezTo>
                    <a:cubicBezTo>
                      <a:pt x="37" y="0"/>
                      <a:pt x="43" y="7"/>
                      <a:pt x="43" y="16"/>
                    </a:cubicBezTo>
                    <a:cubicBezTo>
                      <a:pt x="43" y="24"/>
                      <a:pt x="37" y="31"/>
                      <a:pt x="28" y="3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2" name="iś1iďê"/>
            <p:cNvSpPr/>
            <p:nvPr/>
          </p:nvSpPr>
          <p:spPr bwMode="auto">
            <a:xfrm>
              <a:off x="7869157" y="3434015"/>
              <a:ext cx="598111" cy="589443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iṣļïḋe"/>
            <p:cNvSpPr/>
            <p:nvPr/>
          </p:nvSpPr>
          <p:spPr bwMode="auto">
            <a:xfrm>
              <a:off x="7222434" y="1964595"/>
              <a:ext cx="641695" cy="641695"/>
            </a:xfrm>
            <a:custGeom>
              <a:avLst/>
              <a:gdLst/>
              <a:ahLst/>
              <a:cxnLst>
                <a:cxn ang="0">
                  <a:pos x="81" y="37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0" y="124"/>
                </a:cxn>
                <a:cxn ang="0">
                  <a:pos x="38" y="167"/>
                </a:cxn>
                <a:cxn ang="0">
                  <a:pos x="1" y="210"/>
                </a:cxn>
                <a:cxn ang="0">
                  <a:pos x="21" y="257"/>
                </a:cxn>
                <a:cxn ang="0">
                  <a:pos x="38" y="253"/>
                </a:cxn>
                <a:cxn ang="0">
                  <a:pos x="81" y="297"/>
                </a:cxn>
                <a:cxn ang="0">
                  <a:pos x="78" y="314"/>
                </a:cxn>
                <a:cxn ang="0">
                  <a:pos x="125" y="334"/>
                </a:cxn>
                <a:cxn ang="0">
                  <a:pos x="168" y="297"/>
                </a:cxn>
                <a:cxn ang="0">
                  <a:pos x="210" y="334"/>
                </a:cxn>
                <a:cxn ang="0">
                  <a:pos x="258" y="314"/>
                </a:cxn>
                <a:cxn ang="0">
                  <a:pos x="254" y="297"/>
                </a:cxn>
                <a:cxn ang="0">
                  <a:pos x="297" y="253"/>
                </a:cxn>
                <a:cxn ang="0">
                  <a:pos x="315" y="257"/>
                </a:cxn>
                <a:cxn ang="0">
                  <a:pos x="335" y="210"/>
                </a:cxn>
                <a:cxn ang="0">
                  <a:pos x="297" y="167"/>
                </a:cxn>
                <a:cxn ang="0">
                  <a:pos x="335" y="124"/>
                </a:cxn>
                <a:cxn ang="0">
                  <a:pos x="315" y="77"/>
                </a:cxn>
                <a:cxn ang="0">
                  <a:pos x="297" y="80"/>
                </a:cxn>
                <a:cxn ang="0">
                  <a:pos x="254" y="37"/>
                </a:cxn>
                <a:cxn ang="0">
                  <a:pos x="258" y="20"/>
                </a:cxn>
                <a:cxn ang="0">
                  <a:pos x="210" y="0"/>
                </a:cxn>
                <a:cxn ang="0">
                  <a:pos x="168" y="37"/>
                </a:cxn>
                <a:cxn ang="0">
                  <a:pos x="125" y="0"/>
                </a:cxn>
                <a:cxn ang="0">
                  <a:pos x="78" y="20"/>
                </a:cxn>
                <a:cxn ang="0">
                  <a:pos x="81" y="37"/>
                </a:cxn>
                <a:cxn ang="0">
                  <a:pos x="168" y="60"/>
                </a:cxn>
                <a:cxn ang="0">
                  <a:pos x="274" y="167"/>
                </a:cxn>
                <a:cxn ang="0">
                  <a:pos x="168" y="274"/>
                </a:cxn>
                <a:cxn ang="0">
                  <a:pos x="61" y="167"/>
                </a:cxn>
                <a:cxn ang="0">
                  <a:pos x="168" y="60"/>
                </a:cxn>
              </a:cxnLst>
              <a:rect l="0" t="0" r="r" b="b"/>
              <a:pathLst>
                <a:path w="335" h="334">
                  <a:moveTo>
                    <a:pt x="81" y="37"/>
                  </a:moveTo>
                  <a:cubicBezTo>
                    <a:pt x="81" y="61"/>
                    <a:pt x="62" y="80"/>
                    <a:pt x="38" y="80"/>
                  </a:cubicBezTo>
                  <a:cubicBezTo>
                    <a:pt x="32" y="80"/>
                    <a:pt x="26" y="79"/>
                    <a:pt x="21" y="77"/>
                  </a:cubicBezTo>
                  <a:cubicBezTo>
                    <a:pt x="12" y="91"/>
                    <a:pt x="5" y="107"/>
                    <a:pt x="0" y="124"/>
                  </a:cubicBezTo>
                  <a:cubicBezTo>
                    <a:pt x="22" y="127"/>
                    <a:pt x="38" y="145"/>
                    <a:pt x="38" y="167"/>
                  </a:cubicBezTo>
                  <a:cubicBezTo>
                    <a:pt x="38" y="189"/>
                    <a:pt x="22" y="207"/>
                    <a:pt x="1" y="210"/>
                  </a:cubicBezTo>
                  <a:cubicBezTo>
                    <a:pt x="5" y="227"/>
                    <a:pt x="12" y="243"/>
                    <a:pt x="21" y="257"/>
                  </a:cubicBezTo>
                  <a:cubicBezTo>
                    <a:pt x="26" y="255"/>
                    <a:pt x="32" y="253"/>
                    <a:pt x="38" y="253"/>
                  </a:cubicBezTo>
                  <a:cubicBezTo>
                    <a:pt x="62" y="253"/>
                    <a:pt x="81" y="273"/>
                    <a:pt x="81" y="297"/>
                  </a:cubicBezTo>
                  <a:cubicBezTo>
                    <a:pt x="81" y="303"/>
                    <a:pt x="80" y="309"/>
                    <a:pt x="78" y="314"/>
                  </a:cubicBezTo>
                  <a:cubicBezTo>
                    <a:pt x="92" y="323"/>
                    <a:pt x="108" y="330"/>
                    <a:pt x="125" y="334"/>
                  </a:cubicBezTo>
                  <a:cubicBezTo>
                    <a:pt x="128" y="313"/>
                    <a:pt x="146" y="297"/>
                    <a:pt x="168" y="297"/>
                  </a:cubicBezTo>
                  <a:cubicBezTo>
                    <a:pt x="190" y="297"/>
                    <a:pt x="208" y="313"/>
                    <a:pt x="210" y="334"/>
                  </a:cubicBezTo>
                  <a:cubicBezTo>
                    <a:pt x="227" y="330"/>
                    <a:pt x="243" y="323"/>
                    <a:pt x="258" y="314"/>
                  </a:cubicBezTo>
                  <a:cubicBezTo>
                    <a:pt x="255" y="309"/>
                    <a:pt x="254" y="303"/>
                    <a:pt x="254" y="297"/>
                  </a:cubicBezTo>
                  <a:cubicBezTo>
                    <a:pt x="254" y="273"/>
                    <a:pt x="273" y="253"/>
                    <a:pt x="297" y="253"/>
                  </a:cubicBezTo>
                  <a:cubicBezTo>
                    <a:pt x="304" y="253"/>
                    <a:pt x="309" y="255"/>
                    <a:pt x="315" y="257"/>
                  </a:cubicBezTo>
                  <a:cubicBezTo>
                    <a:pt x="324" y="243"/>
                    <a:pt x="331" y="227"/>
                    <a:pt x="335" y="210"/>
                  </a:cubicBezTo>
                  <a:cubicBezTo>
                    <a:pt x="314" y="207"/>
                    <a:pt x="297" y="189"/>
                    <a:pt x="297" y="167"/>
                  </a:cubicBezTo>
                  <a:cubicBezTo>
                    <a:pt x="297" y="145"/>
                    <a:pt x="314" y="127"/>
                    <a:pt x="335" y="124"/>
                  </a:cubicBezTo>
                  <a:cubicBezTo>
                    <a:pt x="331" y="107"/>
                    <a:pt x="324" y="91"/>
                    <a:pt x="315" y="77"/>
                  </a:cubicBezTo>
                  <a:cubicBezTo>
                    <a:pt x="309" y="79"/>
                    <a:pt x="304" y="80"/>
                    <a:pt x="297" y="80"/>
                  </a:cubicBezTo>
                  <a:cubicBezTo>
                    <a:pt x="273" y="80"/>
                    <a:pt x="254" y="61"/>
                    <a:pt x="254" y="37"/>
                  </a:cubicBezTo>
                  <a:cubicBezTo>
                    <a:pt x="254" y="31"/>
                    <a:pt x="255" y="25"/>
                    <a:pt x="258" y="20"/>
                  </a:cubicBezTo>
                  <a:cubicBezTo>
                    <a:pt x="243" y="11"/>
                    <a:pt x="227" y="4"/>
                    <a:pt x="210" y="0"/>
                  </a:cubicBezTo>
                  <a:cubicBezTo>
                    <a:pt x="208" y="21"/>
                    <a:pt x="190" y="37"/>
                    <a:pt x="168" y="37"/>
                  </a:cubicBezTo>
                  <a:cubicBezTo>
                    <a:pt x="146" y="37"/>
                    <a:pt x="128" y="21"/>
                    <a:pt x="125" y="0"/>
                  </a:cubicBezTo>
                  <a:cubicBezTo>
                    <a:pt x="108" y="4"/>
                    <a:pt x="92" y="11"/>
                    <a:pt x="78" y="20"/>
                  </a:cubicBezTo>
                  <a:cubicBezTo>
                    <a:pt x="80" y="25"/>
                    <a:pt x="81" y="31"/>
                    <a:pt x="81" y="37"/>
                  </a:cubicBezTo>
                  <a:close/>
                  <a:moveTo>
                    <a:pt x="168" y="60"/>
                  </a:moveTo>
                  <a:cubicBezTo>
                    <a:pt x="227" y="60"/>
                    <a:pt x="274" y="108"/>
                    <a:pt x="274" y="167"/>
                  </a:cubicBezTo>
                  <a:cubicBezTo>
                    <a:pt x="274" y="226"/>
                    <a:pt x="227" y="274"/>
                    <a:pt x="168" y="274"/>
                  </a:cubicBezTo>
                  <a:cubicBezTo>
                    <a:pt x="109" y="274"/>
                    <a:pt x="61" y="226"/>
                    <a:pt x="61" y="167"/>
                  </a:cubicBezTo>
                  <a:cubicBezTo>
                    <a:pt x="61" y="108"/>
                    <a:pt x="109" y="60"/>
                    <a:pt x="16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4" name="î$líḑe"/>
            <p:cNvGrpSpPr/>
            <p:nvPr/>
          </p:nvGrpSpPr>
          <p:grpSpPr>
            <a:xfrm>
              <a:off x="7236053" y="4906344"/>
              <a:ext cx="614392" cy="531365"/>
              <a:chOff x="4343400" y="2343150"/>
              <a:chExt cx="444500" cy="384434"/>
            </a:xfrm>
            <a:solidFill>
              <a:schemeClr val="bg1"/>
            </a:solidFill>
          </p:grpSpPr>
          <p:sp>
            <p:nvSpPr>
              <p:cNvPr id="31" name="ïṧļíḋe"/>
              <p:cNvSpPr/>
              <p:nvPr/>
            </p:nvSpPr>
            <p:spPr bwMode="auto">
              <a:xfrm>
                <a:off x="4343400" y="2427245"/>
                <a:ext cx="55263" cy="300339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65"/>
                  </a:cxn>
                  <a:cxn ang="0">
                    <a:pos x="14" y="79"/>
                  </a:cxn>
                  <a:cxn ang="0">
                    <a:pos x="14" y="0"/>
                  </a:cxn>
                  <a:cxn ang="0">
                    <a:pos x="0" y="14"/>
                  </a:cxn>
                </a:cxnLst>
                <a:rect l="0" t="0" r="r" b="b"/>
                <a:pathLst>
                  <a:path w="14" h="79">
                    <a:moveTo>
                      <a:pt x="0" y="14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73"/>
                      <a:pt x="6" y="79"/>
                      <a:pt x="14" y="79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šľïďé"/>
              <p:cNvSpPr/>
              <p:nvPr/>
            </p:nvSpPr>
            <p:spPr bwMode="auto">
              <a:xfrm>
                <a:off x="4424975" y="2343150"/>
                <a:ext cx="276311" cy="384432"/>
              </a:xfrm>
              <a:custGeom>
                <a:avLst/>
                <a:gdLst/>
                <a:ahLst/>
                <a:cxnLst>
                  <a:cxn ang="0">
                    <a:pos x="58" y="7"/>
                  </a:cxn>
                  <a:cxn ang="0">
                    <a:pos x="50" y="0"/>
                  </a:cxn>
                  <a:cxn ang="0">
                    <a:pos x="21" y="0"/>
                  </a:cxn>
                  <a:cxn ang="0">
                    <a:pos x="14" y="7"/>
                  </a:cxn>
                  <a:cxn ang="0">
                    <a:pos x="14" y="22"/>
                  </a:cxn>
                  <a:cxn ang="0">
                    <a:pos x="0" y="22"/>
                  </a:cxn>
                  <a:cxn ang="0">
                    <a:pos x="0" y="101"/>
                  </a:cxn>
                  <a:cxn ang="0">
                    <a:pos x="72" y="101"/>
                  </a:cxn>
                  <a:cxn ang="0">
                    <a:pos x="72" y="22"/>
                  </a:cxn>
                  <a:cxn ang="0">
                    <a:pos x="58" y="22"/>
                  </a:cxn>
                  <a:cxn ang="0">
                    <a:pos x="58" y="7"/>
                  </a:cxn>
                  <a:cxn ang="0">
                    <a:pos x="50" y="22"/>
                  </a:cxn>
                  <a:cxn ang="0">
                    <a:pos x="21" y="22"/>
                  </a:cxn>
                  <a:cxn ang="0">
                    <a:pos x="21" y="7"/>
                  </a:cxn>
                  <a:cxn ang="0">
                    <a:pos x="50" y="7"/>
                  </a:cxn>
                  <a:cxn ang="0">
                    <a:pos x="50" y="22"/>
                  </a:cxn>
                </a:cxnLst>
                <a:rect l="0" t="0" r="r" b="b"/>
                <a:pathLst>
                  <a:path w="72" h="101">
                    <a:moveTo>
                      <a:pt x="58" y="7"/>
                    </a:moveTo>
                    <a:cubicBezTo>
                      <a:pt x="58" y="3"/>
                      <a:pt x="54" y="0"/>
                      <a:pt x="5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7" y="0"/>
                      <a:pt x="14" y="3"/>
                      <a:pt x="14" y="7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72" y="101"/>
                      <a:pt x="72" y="101"/>
                      <a:pt x="72" y="101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58" y="22"/>
                      <a:pt x="58" y="22"/>
                      <a:pt x="58" y="22"/>
                    </a:cubicBezTo>
                    <a:lnTo>
                      <a:pt x="58" y="7"/>
                    </a:lnTo>
                    <a:close/>
                    <a:moveTo>
                      <a:pt x="50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50" y="7"/>
                      <a:pt x="50" y="7"/>
                      <a:pt x="50" y="7"/>
                    </a:cubicBezTo>
                    <a:lnTo>
                      <a:pt x="50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ṣļíḍe"/>
              <p:cNvSpPr/>
              <p:nvPr/>
            </p:nvSpPr>
            <p:spPr bwMode="auto">
              <a:xfrm>
                <a:off x="4730235" y="2427245"/>
                <a:ext cx="57665" cy="3003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9"/>
                  </a:cxn>
                  <a:cxn ang="0">
                    <a:pos x="15" y="65"/>
                  </a:cxn>
                  <a:cxn ang="0">
                    <a:pos x="15" y="14"/>
                  </a:cxn>
                  <a:cxn ang="0">
                    <a:pos x="0" y="0"/>
                  </a:cxn>
                </a:cxnLst>
                <a:rect l="0" t="0" r="r" b="b"/>
                <a:pathLst>
                  <a:path w="15" h="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15" y="73"/>
                      <a:pt x="15" y="6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6"/>
                      <a:pt x="8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ïṡļíḍè"/>
            <p:cNvGrpSpPr/>
            <p:nvPr/>
          </p:nvGrpSpPr>
          <p:grpSpPr>
            <a:xfrm>
              <a:off x="8127909" y="1739138"/>
              <a:ext cx="3403738" cy="944997"/>
              <a:chOff x="8369298" y="1680562"/>
              <a:chExt cx="2327132" cy="944997"/>
            </a:xfrm>
          </p:grpSpPr>
          <p:sp>
            <p:nvSpPr>
              <p:cNvPr id="29" name="ïşḻîḋe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30" name="ïŝļïdé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îṧľïḓé"/>
            <p:cNvGrpSpPr/>
            <p:nvPr/>
          </p:nvGrpSpPr>
          <p:grpSpPr>
            <a:xfrm>
              <a:off x="8753951" y="3256234"/>
              <a:ext cx="2768123" cy="944997"/>
              <a:chOff x="8369298" y="1680562"/>
              <a:chExt cx="2327132" cy="944997"/>
            </a:xfrm>
          </p:grpSpPr>
          <p:sp>
            <p:nvSpPr>
              <p:cNvPr id="27" name="iṩ1ïḓé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8" name="iṧļîḑ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ṧliḋé"/>
            <p:cNvGrpSpPr/>
            <p:nvPr/>
          </p:nvGrpSpPr>
          <p:grpSpPr>
            <a:xfrm>
              <a:off x="8116748" y="4699526"/>
              <a:ext cx="3403739" cy="944997"/>
              <a:chOff x="8369298" y="1680562"/>
              <a:chExt cx="2327132" cy="944997"/>
            </a:xfrm>
          </p:grpSpPr>
          <p:sp>
            <p:nvSpPr>
              <p:cNvPr id="25" name="i$ľíde"/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íŝlíd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îṡľïḓe"/>
            <p:cNvGrpSpPr/>
            <p:nvPr/>
          </p:nvGrpSpPr>
          <p:grpSpPr>
            <a:xfrm>
              <a:off x="669925" y="3256236"/>
              <a:ext cx="2663733" cy="1048222"/>
              <a:chOff x="8369298" y="1680562"/>
              <a:chExt cx="2327132" cy="1048222"/>
            </a:xfrm>
          </p:grpSpPr>
          <p:sp>
            <p:nvSpPr>
              <p:cNvPr id="23" name="iSľíḑè"/>
              <p:cNvSpPr/>
              <p:nvPr/>
            </p:nvSpPr>
            <p:spPr bwMode="auto">
              <a:xfrm>
                <a:off x="8369298" y="2068160"/>
                <a:ext cx="2327132" cy="660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text…..</a:t>
                </a:r>
              </a:p>
            </p:txBody>
          </p:sp>
          <p:sp>
            <p:nvSpPr>
              <p:cNvPr id="24" name="íSḻïḓè"/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/>
            <p:cNvCxnSpPr>
              <a:stCxn id="34" idx="2"/>
              <a:endCxn id="6" idx="2"/>
            </p:cNvCxnSpPr>
            <p:nvPr/>
          </p:nvCxnSpPr>
          <p:spPr>
            <a:xfrm flipV="1">
              <a:off x="4502921" y="3728736"/>
              <a:ext cx="704919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6" idx="6"/>
              <a:endCxn id="8" idx="2"/>
            </p:cNvCxnSpPr>
            <p:nvPr/>
          </p:nvCxnSpPr>
          <p:spPr>
            <a:xfrm>
              <a:off x="6749813" y="3728736"/>
              <a:ext cx="833762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6" idx="7"/>
              <a:endCxn id="7" idx="3"/>
            </p:cNvCxnSpPr>
            <p:nvPr/>
          </p:nvCxnSpPr>
          <p:spPr>
            <a:xfrm flipV="1">
              <a:off x="6523996" y="2698837"/>
              <a:ext cx="605885" cy="4847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6" idx="5"/>
              <a:endCxn id="9" idx="1"/>
            </p:cNvCxnSpPr>
            <p:nvPr/>
          </p:nvCxnSpPr>
          <p:spPr>
            <a:xfrm>
              <a:off x="6523996" y="4273905"/>
              <a:ext cx="605885" cy="48472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93317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/>
        </p:blipFill>
        <p:spPr>
          <a:xfrm>
            <a:off x="122214" y="2005094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/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/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/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/>
        </p:blipFill>
        <p:spPr>
          <a:xfrm rot="16200000">
            <a:off x="1429341" y="139087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/>
        </p:blipFill>
        <p:spPr>
          <a:xfrm rot="16200000">
            <a:off x="-1049739" y="2751113"/>
            <a:ext cx="5085667" cy="160857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14314" y="4167587"/>
            <a:ext cx="2227581" cy="425450"/>
            <a:chOff x="4654427" y="4718860"/>
            <a:chExt cx="1663809" cy="317821"/>
          </a:xfrm>
        </p:grpSpPr>
        <p:grpSp>
          <p:nvGrpSpPr>
            <p:cNvPr id="18" name="组合 1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84486" y="4173470"/>
            <a:ext cx="2699384" cy="388620"/>
            <a:chOff x="6395842" y="4718860"/>
            <a:chExt cx="2016134" cy="290158"/>
          </a:xfrm>
        </p:grpSpPr>
        <p:grpSp>
          <p:nvGrpSpPr>
            <p:cNvPr id="23" name="组合 2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188977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188977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88977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TextBox 1"/>
          <p:cNvSpPr txBox="1"/>
          <p:nvPr/>
        </p:nvSpPr>
        <p:spPr>
          <a:xfrm>
            <a:off x="1511629" y="2620593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新通用</a:t>
            </a:r>
            <a:r>
              <a:rPr lang="en-US" altLang="zh-CN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795841" y="3589499"/>
            <a:ext cx="6752897" cy="276999"/>
          </a:xfrm>
          <a:prstGeom prst="rect">
            <a:avLst/>
          </a:prstGeom>
          <a:solidFill>
            <a:srgbClr val="188977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53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/>
        </p:blipFill>
        <p:spPr>
          <a:xfrm>
            <a:off x="207739" y="1995290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/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/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/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/>
        </p:blipFill>
        <p:spPr>
          <a:xfrm rot="16200000">
            <a:off x="1704181" y="141702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/>
        </p:blipFill>
        <p:spPr>
          <a:xfrm rot="16200000">
            <a:off x="-1168630" y="2709959"/>
            <a:ext cx="5085667" cy="16085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20633" y="3168831"/>
            <a:ext cx="946854" cy="755790"/>
            <a:chOff x="2706682" y="3051104"/>
            <a:chExt cx="946854" cy="755790"/>
          </a:xfrm>
        </p:grpSpPr>
        <p:sp>
          <p:nvSpPr>
            <p:cNvPr id="32" name="矩形 3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3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683034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188977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677243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51" name="组合 50"/>
          <p:cNvGrpSpPr/>
          <p:nvPr/>
        </p:nvGrpSpPr>
        <p:grpSpPr>
          <a:xfrm>
            <a:off x="4473769" y="3168831"/>
            <a:ext cx="946854" cy="755790"/>
            <a:chOff x="2706682" y="3051104"/>
            <a:chExt cx="946854" cy="755790"/>
          </a:xfrm>
        </p:grpSpPr>
        <p:sp>
          <p:nvSpPr>
            <p:cNvPr id="52" name="矩形 5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5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4036170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188977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030379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57" name="组合 56"/>
          <p:cNvGrpSpPr/>
          <p:nvPr/>
        </p:nvGrpSpPr>
        <p:grpSpPr>
          <a:xfrm>
            <a:off x="6826905" y="3168831"/>
            <a:ext cx="946854" cy="755790"/>
            <a:chOff x="2706682" y="3051104"/>
            <a:chExt cx="946854" cy="755790"/>
          </a:xfrm>
        </p:grpSpPr>
        <p:sp>
          <p:nvSpPr>
            <p:cNvPr id="58" name="矩形 57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60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389306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188977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383515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grpSp>
        <p:nvGrpSpPr>
          <p:cNvPr id="63" name="组合 62"/>
          <p:cNvGrpSpPr/>
          <p:nvPr/>
        </p:nvGrpSpPr>
        <p:grpSpPr>
          <a:xfrm>
            <a:off x="9180041" y="3168831"/>
            <a:ext cx="946854" cy="755790"/>
            <a:chOff x="2706682" y="3051104"/>
            <a:chExt cx="946854" cy="755790"/>
          </a:xfrm>
        </p:grpSpPr>
        <p:sp>
          <p:nvSpPr>
            <p:cNvPr id="64" name="矩形 63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66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8742442" y="417821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188977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8736651" y="458503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69" name="矩形 68"/>
          <p:cNvSpPr/>
          <p:nvPr/>
        </p:nvSpPr>
        <p:spPr>
          <a:xfrm>
            <a:off x="5174736" y="1186125"/>
            <a:ext cx="1877437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b="1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227123" y="2160620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1889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rgbClr val="1889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78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0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41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83" r="80267" b="45306"/>
          <a:stretch/>
        </p:blipFill>
        <p:spPr>
          <a:xfrm>
            <a:off x="207739" y="1995290"/>
            <a:ext cx="2216614" cy="30034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33623" b="59458"/>
          <a:stretch/>
        </p:blipFill>
        <p:spPr>
          <a:xfrm>
            <a:off x="3653536" y="65887"/>
            <a:ext cx="4418621" cy="276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5" t="30050" b="23726"/>
          <a:stretch/>
        </p:blipFill>
        <p:spPr>
          <a:xfrm>
            <a:off x="10097896" y="1891675"/>
            <a:ext cx="2362907" cy="37874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>
            <a:off x="3067487" y="4096770"/>
            <a:ext cx="5805134" cy="33367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8473" y="946673"/>
            <a:ext cx="10079915" cy="52174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7887" y="1083524"/>
            <a:ext cx="9765254" cy="4897728"/>
          </a:xfrm>
          <a:prstGeom prst="rect">
            <a:avLst/>
          </a:prstGeom>
          <a:solidFill>
            <a:schemeClr val="bg1"/>
          </a:solidFill>
          <a:ln w="57150">
            <a:solidFill>
              <a:srgbClr val="1889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00287" y="1235924"/>
            <a:ext cx="9432664" cy="4594721"/>
          </a:xfrm>
          <a:prstGeom prst="rect">
            <a:avLst/>
          </a:prstGeom>
          <a:solidFill>
            <a:schemeClr val="bg1"/>
          </a:solidFill>
          <a:ln w="19050">
            <a:solidFill>
              <a:srgbClr val="1889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/>
          <a:stretch/>
        </p:blipFill>
        <p:spPr>
          <a:xfrm rot="16200000">
            <a:off x="7227389" y="1893389"/>
            <a:ext cx="6842991" cy="30862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2" b="32223"/>
          <a:stretch/>
        </p:blipFill>
        <p:spPr>
          <a:xfrm rot="16200000">
            <a:off x="1704181" y="1417023"/>
            <a:ext cx="6388532" cy="42307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5" t="2558" r="295" b="76357"/>
          <a:stretch/>
        </p:blipFill>
        <p:spPr>
          <a:xfrm rot="16200000">
            <a:off x="-1168630" y="2709959"/>
            <a:ext cx="5085667" cy="160857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655402" y="2888723"/>
            <a:ext cx="946854" cy="755790"/>
            <a:chOff x="2706682" y="3051104"/>
            <a:chExt cx="946854" cy="755790"/>
          </a:xfrm>
        </p:grpSpPr>
        <p:sp>
          <p:nvSpPr>
            <p:cNvPr id="32" name="矩形 31"/>
            <p:cNvSpPr/>
            <p:nvPr/>
          </p:nvSpPr>
          <p:spPr>
            <a:xfrm rot="2702637">
              <a:off x="2900530" y="3053889"/>
              <a:ext cx="753005" cy="753006"/>
            </a:xfrm>
            <a:prstGeom prst="rect">
              <a:avLst/>
            </a:prstGeom>
            <a:noFill/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2686970">
              <a:off x="2706682" y="3051104"/>
              <a:ext cx="753005" cy="753006"/>
            </a:xfrm>
            <a:prstGeom prst="rect">
              <a:avLst/>
            </a:prstGeom>
            <a:solidFill>
              <a:srgbClr val="188977"/>
            </a:solidFill>
            <a:ln>
              <a:solidFill>
                <a:srgbClr val="1889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300" dirty="0"/>
            </a:p>
          </p:txBody>
        </p:sp>
        <p:sp>
          <p:nvSpPr>
            <p:cNvPr id="34" name="文本框 4"/>
            <p:cNvSpPr txBox="1"/>
            <p:nvPr/>
          </p:nvSpPr>
          <p:spPr>
            <a:xfrm>
              <a:off x="2839092" y="3195684"/>
              <a:ext cx="620944" cy="407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217803" y="3898102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188977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188977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88977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212012" y="4304926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</p:spTree>
    <p:extLst>
      <p:ext uri="{BB962C8B-B14F-4D97-AF65-F5344CB8AC3E}">
        <p14:creationId xmlns:p14="http://schemas.microsoft.com/office/powerpoint/2010/main" val="94780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sḻî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687650" y="2529142"/>
            <a:ext cx="10850563" cy="4061461"/>
            <a:chOff x="669925" y="2084069"/>
            <a:chExt cx="10850563" cy="4061461"/>
          </a:xfrm>
        </p:grpSpPr>
        <p:sp>
          <p:nvSpPr>
            <p:cNvPr id="17" name="i$ḻíḍè"/>
            <p:cNvSpPr/>
            <p:nvPr/>
          </p:nvSpPr>
          <p:spPr bwMode="auto">
            <a:xfrm>
              <a:off x="669925" y="5265420"/>
              <a:ext cx="2709116" cy="88011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8" name="íšḻîḓè"/>
            <p:cNvSpPr/>
            <p:nvPr/>
          </p:nvSpPr>
          <p:spPr bwMode="auto">
            <a:xfrm>
              <a:off x="3379040" y="4867274"/>
              <a:ext cx="2755050" cy="127825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9" name="îsḷídê"/>
            <p:cNvSpPr/>
            <p:nvPr/>
          </p:nvSpPr>
          <p:spPr bwMode="auto">
            <a:xfrm>
              <a:off x="6134088" y="4554856"/>
              <a:ext cx="2752934" cy="1590674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03</a:t>
              </a:r>
            </a:p>
          </p:txBody>
        </p:sp>
        <p:sp>
          <p:nvSpPr>
            <p:cNvPr id="20" name="iśḷïdè"/>
            <p:cNvSpPr/>
            <p:nvPr/>
          </p:nvSpPr>
          <p:spPr bwMode="auto">
            <a:xfrm>
              <a:off x="8887024" y="3907154"/>
              <a:ext cx="2633464" cy="2238376"/>
            </a:xfrm>
            <a:prstGeom prst="rect">
              <a:avLst/>
            </a:prstGeom>
            <a:solidFill>
              <a:srgbClr val="EA511E"/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islïḋé"/>
            <p:cNvSpPr/>
            <p:nvPr/>
          </p:nvSpPr>
          <p:spPr bwMode="auto">
            <a:xfrm>
              <a:off x="9744007" y="2084069"/>
              <a:ext cx="0" cy="1821181"/>
            </a:xfrm>
            <a:prstGeom prst="lin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  <a:beve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ïṩḷíḍè"/>
            <p:cNvSpPr/>
            <p:nvPr/>
          </p:nvSpPr>
          <p:spPr bwMode="auto">
            <a:xfrm>
              <a:off x="9744007" y="2084071"/>
              <a:ext cx="1246333" cy="910590"/>
            </a:xfrm>
            <a:prstGeom prst="flowChartPunchedTape">
              <a:avLst/>
            </a:prstGeom>
            <a:solidFill>
              <a:srgbClr val="EA511E"/>
            </a:solidFill>
            <a:ln w="25400">
              <a:noFill/>
              <a:miter lim="8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3" name="ïŝlïďe"/>
            <p:cNvSpPr/>
            <p:nvPr/>
          </p:nvSpPr>
          <p:spPr bwMode="auto">
            <a:xfrm>
              <a:off x="9906943" y="2193417"/>
              <a:ext cx="746952" cy="672464"/>
            </a:xfrm>
            <a:prstGeom prst="ellipse">
              <a:avLst/>
            </a:prstGeom>
            <a:noFill/>
            <a:ln w="12700">
              <a:noFill/>
              <a:beve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04</a:t>
              </a:r>
            </a:p>
          </p:txBody>
        </p:sp>
      </p:grpSp>
      <p:sp>
        <p:nvSpPr>
          <p:cNvPr id="4" name="íṧḷïḋé"/>
          <p:cNvSpPr txBox="1"/>
          <p:nvPr/>
        </p:nvSpPr>
        <p:spPr>
          <a:xfrm>
            <a:off x="731467" y="1842895"/>
            <a:ext cx="5314438" cy="146805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700" b="1" dirty="0" smtClean="0">
                <a:solidFill>
                  <a:schemeClr val="bg1"/>
                </a:solidFill>
              </a:rPr>
              <a:t>Theme </a:t>
            </a:r>
            <a:r>
              <a:rPr lang="en-US" altLang="zh-CN" sz="1700" b="1" dirty="0">
                <a:solidFill>
                  <a:schemeClr val="bg1"/>
                </a:solidFill>
              </a:rPr>
              <a:t>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bg1"/>
              </a:solidFill>
            </a:endParaRPr>
          </a:p>
        </p:txBody>
      </p:sp>
      <p:grpSp>
        <p:nvGrpSpPr>
          <p:cNvPr id="8" name="îSlîďe"/>
          <p:cNvGrpSpPr/>
          <p:nvPr/>
        </p:nvGrpSpPr>
        <p:grpSpPr>
          <a:xfrm>
            <a:off x="8975966" y="4963395"/>
            <a:ext cx="2491029" cy="952345"/>
            <a:chOff x="1934303" y="3862055"/>
            <a:chExt cx="2491029" cy="952345"/>
          </a:xfrm>
        </p:grpSpPr>
        <p:sp>
          <p:nvSpPr>
            <p:cNvPr id="9" name="ïšḷîde"/>
            <p:cNvSpPr/>
            <p:nvPr/>
          </p:nvSpPr>
          <p:spPr bwMode="auto">
            <a:xfrm>
              <a:off x="1934303" y="4309763"/>
              <a:ext cx="2491029" cy="50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0" name="íṡḷiḑé"/>
            <p:cNvSpPr txBox="1"/>
            <p:nvPr/>
          </p:nvSpPr>
          <p:spPr bwMode="auto">
            <a:xfrm>
              <a:off x="1934303" y="3862055"/>
              <a:ext cx="2491029" cy="4477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87650" y="4075783"/>
            <a:ext cx="2039281" cy="1587638"/>
            <a:chOff x="585386" y="3358645"/>
            <a:chExt cx="2039281" cy="1587638"/>
          </a:xfrm>
        </p:grpSpPr>
        <p:sp>
          <p:nvSpPr>
            <p:cNvPr id="2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65564" y="3568500"/>
            <a:ext cx="2039281" cy="1587638"/>
            <a:chOff x="585386" y="3358645"/>
            <a:chExt cx="2039281" cy="1587638"/>
          </a:xfrm>
        </p:grpSpPr>
        <p:sp>
          <p:nvSpPr>
            <p:cNvPr id="3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391066" y="3375757"/>
            <a:ext cx="2039281" cy="1587638"/>
            <a:chOff x="585386" y="3358645"/>
            <a:chExt cx="2039281" cy="1587638"/>
          </a:xfrm>
        </p:grpSpPr>
        <p:sp>
          <p:nvSpPr>
            <p:cNvPr id="3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26619" y="1961126"/>
            <a:ext cx="2039281" cy="1587638"/>
            <a:chOff x="585386" y="3358645"/>
            <a:chExt cx="2039281" cy="1587638"/>
          </a:xfrm>
        </p:grpSpPr>
        <p:sp>
          <p:nvSpPr>
            <p:cNvPr id="4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2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chemeClr val="bg1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3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chemeClr val="bg1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chemeClr val="bg1"/>
                </a:solidFill>
                <a:latin typeface="Arial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9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3387" y="2175933"/>
            <a:ext cx="3342965" cy="4079945"/>
            <a:chOff x="4039321" y="915388"/>
            <a:chExt cx="4119133" cy="5027224"/>
          </a:xfrm>
        </p:grpSpPr>
        <p:sp>
          <p:nvSpPr>
            <p:cNvPr id="3" name="ïsliḋè"/>
            <p:cNvSpPr/>
            <p:nvPr/>
          </p:nvSpPr>
          <p:spPr>
            <a:xfrm rot="16200000">
              <a:off x="4389559" y="1077168"/>
              <a:ext cx="1867253" cy="1543693"/>
            </a:xfrm>
            <a:prstGeom prst="triangl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îS1ïḍe"/>
            <p:cNvSpPr/>
            <p:nvPr/>
          </p:nvSpPr>
          <p:spPr>
            <a:xfrm rot="16200000">
              <a:off x="4389559" y="3304502"/>
              <a:ext cx="1867253" cy="1543693"/>
            </a:xfrm>
            <a:prstGeom prst="triangle">
              <a:avLst/>
            </a:prstGeom>
            <a:solidFill>
              <a:srgbClr val="EA51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" name="íṣļîdê"/>
            <p:cNvGrpSpPr/>
            <p:nvPr/>
          </p:nvGrpSpPr>
          <p:grpSpPr>
            <a:xfrm>
              <a:off x="6095032" y="1850005"/>
              <a:ext cx="1543693" cy="4092607"/>
              <a:chOff x="6096000" y="2059555"/>
              <a:chExt cx="1543693" cy="4092607"/>
            </a:xfrm>
          </p:grpSpPr>
          <p:sp>
            <p:nvSpPr>
              <p:cNvPr id="14" name="iSľiḋe"/>
              <p:cNvSpPr/>
              <p:nvPr/>
            </p:nvSpPr>
            <p:spPr>
              <a:xfrm rot="5400000" flipH="1">
                <a:off x="5934220" y="2221335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5" name="ïśḻïḓé"/>
              <p:cNvSpPr/>
              <p:nvPr/>
            </p:nvSpPr>
            <p:spPr>
              <a:xfrm rot="5400000" flipH="1">
                <a:off x="5934220" y="4446689"/>
                <a:ext cx="1867253" cy="1543693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6" name="ïšļïďè"/>
            <p:cNvSpPr/>
            <p:nvPr/>
          </p:nvSpPr>
          <p:spPr bwMode="auto">
            <a:xfrm>
              <a:off x="5122253" y="3883047"/>
              <a:ext cx="401864" cy="38660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î$1íḋê"/>
            <p:cNvSpPr/>
            <p:nvPr/>
          </p:nvSpPr>
          <p:spPr bwMode="auto">
            <a:xfrm>
              <a:off x="6665949" y="2583078"/>
              <a:ext cx="401858" cy="4011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ïṥľiḋe"/>
            <p:cNvSpPr/>
            <p:nvPr/>
          </p:nvSpPr>
          <p:spPr bwMode="auto">
            <a:xfrm>
              <a:off x="5122256" y="1655776"/>
              <a:ext cx="401858" cy="38647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îšḷíďe"/>
            <p:cNvSpPr/>
            <p:nvPr/>
          </p:nvSpPr>
          <p:spPr bwMode="auto">
            <a:xfrm>
              <a:off x="6641850" y="4826845"/>
              <a:ext cx="450058" cy="36428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0" name="išļîḍe"/>
            <p:cNvSpPr/>
            <p:nvPr/>
          </p:nvSpPr>
          <p:spPr>
            <a:xfrm>
              <a:off x="4039321" y="153334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1</a:t>
              </a:r>
              <a:endParaRPr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iṡ1íḓè"/>
            <p:cNvSpPr/>
            <p:nvPr/>
          </p:nvSpPr>
          <p:spPr>
            <a:xfrm>
              <a:off x="4039321" y="3760682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12" name="îṡḻîḑê"/>
            <p:cNvSpPr/>
            <p:nvPr/>
          </p:nvSpPr>
          <p:spPr>
            <a:xfrm>
              <a:off x="7527122" y="2466975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13" name="ís1íḑe"/>
            <p:cNvSpPr/>
            <p:nvPr/>
          </p:nvSpPr>
          <p:spPr>
            <a:xfrm>
              <a:off x="7527122" y="4693319"/>
              <a:ext cx="631332" cy="63133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1D5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b" anchorCtr="0">
              <a:normAutofit fontScale="77500" lnSpcReduction="20000"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dirty="0">
                  <a:solidFill>
                    <a:schemeClr val="tx1"/>
                  </a:solidFill>
                </a:rPr>
                <a:t>4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745920" y="2261338"/>
            <a:ext cx="3284701" cy="1587638"/>
            <a:chOff x="585386" y="3358645"/>
            <a:chExt cx="3284701" cy="1587638"/>
          </a:xfrm>
        </p:grpSpPr>
        <p:sp>
          <p:nvSpPr>
            <p:cNvPr id="1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45920" y="4203640"/>
            <a:ext cx="3284701" cy="1587638"/>
            <a:chOff x="585386" y="3358645"/>
            <a:chExt cx="3284701" cy="1587638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264320" y="2261338"/>
            <a:ext cx="3284701" cy="1587638"/>
            <a:chOff x="585386" y="3358645"/>
            <a:chExt cx="3284701" cy="1587638"/>
          </a:xfrm>
        </p:grpSpPr>
        <p:sp>
          <p:nvSpPr>
            <p:cNvPr id="2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64320" y="4203640"/>
            <a:ext cx="3284701" cy="1587638"/>
            <a:chOff x="585386" y="3358645"/>
            <a:chExt cx="3284701" cy="1587638"/>
          </a:xfrm>
        </p:grpSpPr>
        <p:sp>
          <p:nvSpPr>
            <p:cNvPr id="3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3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2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98868" y="2139838"/>
            <a:ext cx="9789506" cy="2585935"/>
            <a:chOff x="811781" y="1819919"/>
            <a:chExt cx="9789506" cy="2585935"/>
          </a:xfrm>
        </p:grpSpPr>
        <p:sp>
          <p:nvSpPr>
            <p:cNvPr id="3" name="îslïḋé"/>
            <p:cNvSpPr/>
            <p:nvPr/>
          </p:nvSpPr>
          <p:spPr bwMode="auto">
            <a:xfrm>
              <a:off x="3229840" y="351613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" name="ïṥḻïde"/>
            <p:cNvSpPr/>
            <p:nvPr/>
          </p:nvSpPr>
          <p:spPr bwMode="auto">
            <a:xfrm>
              <a:off x="6211305" y="276662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íṣḷîďe"/>
            <p:cNvSpPr/>
            <p:nvPr/>
          </p:nvSpPr>
          <p:spPr bwMode="auto">
            <a:xfrm>
              <a:off x="9275625" y="184503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ïšľîḋè"/>
            <p:cNvSpPr/>
            <p:nvPr/>
          </p:nvSpPr>
          <p:spPr bwMode="auto">
            <a:xfrm>
              <a:off x="811781" y="330198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ïšļiḍê"/>
            <p:cNvSpPr/>
            <p:nvPr/>
          </p:nvSpPr>
          <p:spPr bwMode="auto">
            <a:xfrm>
              <a:off x="2330673" y="276662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8" name="îṣlidé"/>
            <p:cNvSpPr/>
            <p:nvPr/>
          </p:nvSpPr>
          <p:spPr bwMode="auto">
            <a:xfrm>
              <a:off x="4905744" y="286230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9" name="ïśḻîḓê"/>
            <p:cNvSpPr/>
            <p:nvPr/>
          </p:nvSpPr>
          <p:spPr bwMode="auto">
            <a:xfrm>
              <a:off x="7582855" y="1819919"/>
              <a:ext cx="1692770" cy="1690734"/>
            </a:xfrm>
            <a:prstGeom prst="ellipse">
              <a:avLst/>
            </a:prstGeom>
            <a:solidFill>
              <a:srgbClr val="EA511E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400" b="1" dirty="0"/>
            </a:p>
          </p:txBody>
        </p:sp>
        <p:sp>
          <p:nvSpPr>
            <p:cNvPr id="10" name="ïṥḻîḓè"/>
            <p:cNvSpPr/>
            <p:nvPr/>
          </p:nvSpPr>
          <p:spPr bwMode="auto">
            <a:xfrm>
              <a:off x="2692655" y="313495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iṩlîdé"/>
            <p:cNvSpPr/>
            <p:nvPr/>
          </p:nvSpPr>
          <p:spPr bwMode="auto">
            <a:xfrm>
              <a:off x="5328047" y="329104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íşḻïdè"/>
            <p:cNvSpPr/>
            <p:nvPr/>
          </p:nvSpPr>
          <p:spPr bwMode="auto">
            <a:xfrm>
              <a:off x="8107362" y="234401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9" name="íṧḷïḋé"/>
          <p:cNvSpPr txBox="1"/>
          <p:nvPr/>
        </p:nvSpPr>
        <p:spPr>
          <a:xfrm>
            <a:off x="687650" y="1842895"/>
            <a:ext cx="5314438" cy="146805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700" b="1" dirty="0" smtClean="0"/>
              <a:t>Theme </a:t>
            </a:r>
            <a:r>
              <a:rPr lang="en-US" altLang="zh-CN" sz="1700" b="1" dirty="0"/>
              <a:t>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043542" y="4707312"/>
            <a:ext cx="3284701" cy="1587638"/>
            <a:chOff x="585386" y="3358645"/>
            <a:chExt cx="3284701" cy="1587638"/>
          </a:xfrm>
        </p:grpSpPr>
        <p:sp>
          <p:nvSpPr>
            <p:cNvPr id="31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3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10735" y="4593754"/>
            <a:ext cx="3284701" cy="1587638"/>
            <a:chOff x="585386" y="3358645"/>
            <a:chExt cx="3284701" cy="1587638"/>
          </a:xfrm>
        </p:grpSpPr>
        <p:sp>
          <p:nvSpPr>
            <p:cNvPr id="3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60420" y="4123199"/>
            <a:ext cx="3284701" cy="1587638"/>
            <a:chOff x="585386" y="3358645"/>
            <a:chExt cx="3284701" cy="1587638"/>
          </a:xfrm>
        </p:grpSpPr>
        <p:sp>
          <p:nvSpPr>
            <p:cNvPr id="3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1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01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387700" y="2341245"/>
            <a:ext cx="3342367" cy="3347840"/>
            <a:chOff x="4209900" y="1545377"/>
            <a:chExt cx="3761087" cy="3767246"/>
          </a:xfrm>
        </p:grpSpPr>
        <p:grpSp>
          <p:nvGrpSpPr>
            <p:cNvPr id="2" name="ïṧlîdê"/>
            <p:cNvGrpSpPr/>
            <p:nvPr/>
          </p:nvGrpSpPr>
          <p:grpSpPr>
            <a:xfrm>
              <a:off x="4209900" y="1545377"/>
              <a:ext cx="3761087" cy="3767246"/>
              <a:chOff x="4209107" y="1748577"/>
              <a:chExt cx="3761087" cy="3767246"/>
            </a:xfrm>
          </p:grpSpPr>
          <p:sp>
            <p:nvSpPr>
              <p:cNvPr id="3" name="iṧlîďe"/>
              <p:cNvSpPr/>
              <p:nvPr/>
            </p:nvSpPr>
            <p:spPr>
              <a:xfrm>
                <a:off x="5171391" y="1748577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" name="íṣ1îde"/>
              <p:cNvSpPr/>
              <p:nvPr/>
            </p:nvSpPr>
            <p:spPr>
              <a:xfrm rot="16221438">
                <a:off x="3460082" y="2516232"/>
                <a:ext cx="2787661" cy="12896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noFill/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5" name="íSḻide"/>
              <p:cNvSpPr/>
              <p:nvPr/>
            </p:nvSpPr>
            <p:spPr>
              <a:xfrm rot="10771382">
                <a:off x="4220247" y="4226210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6" name="íṧ1ídé"/>
              <p:cNvSpPr/>
              <p:nvPr/>
            </p:nvSpPr>
            <p:spPr>
              <a:xfrm rot="5419948">
                <a:off x="5931557" y="3451065"/>
                <a:ext cx="2787661" cy="1289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8" h="21033" extrusionOk="0">
                    <a:moveTo>
                      <a:pt x="971" y="5974"/>
                    </a:moveTo>
                    <a:cubicBezTo>
                      <a:pt x="3506" y="8385"/>
                      <a:pt x="6310" y="9259"/>
                      <a:pt x="9067" y="8500"/>
                    </a:cubicBezTo>
                    <a:cubicBezTo>
                      <a:pt x="12027" y="7685"/>
                      <a:pt x="14803" y="5028"/>
                      <a:pt x="17042" y="868"/>
                    </a:cubicBezTo>
                    <a:cubicBezTo>
                      <a:pt x="17290" y="327"/>
                      <a:pt x="17629" y="15"/>
                      <a:pt x="17985" y="0"/>
                    </a:cubicBezTo>
                    <a:cubicBezTo>
                      <a:pt x="18343" y="-14"/>
                      <a:pt x="18690" y="274"/>
                      <a:pt x="18947" y="800"/>
                    </a:cubicBezTo>
                    <a:lnTo>
                      <a:pt x="21171" y="5725"/>
                    </a:lnTo>
                    <a:cubicBezTo>
                      <a:pt x="21381" y="6107"/>
                      <a:pt x="21519" y="6637"/>
                      <a:pt x="21557" y="7217"/>
                    </a:cubicBezTo>
                    <a:cubicBezTo>
                      <a:pt x="21587" y="7667"/>
                      <a:pt x="21556" y="8116"/>
                      <a:pt x="21480" y="8527"/>
                    </a:cubicBezTo>
                    <a:cubicBezTo>
                      <a:pt x="21396" y="8984"/>
                      <a:pt x="21257" y="9395"/>
                      <a:pt x="21070" y="9715"/>
                    </a:cubicBezTo>
                    <a:cubicBezTo>
                      <a:pt x="18821" y="13981"/>
                      <a:pt x="16159" y="17167"/>
                      <a:pt x="13268" y="19055"/>
                    </a:cubicBezTo>
                    <a:cubicBezTo>
                      <a:pt x="10067" y="21145"/>
                      <a:pt x="6675" y="21586"/>
                      <a:pt x="3376" y="20342"/>
                    </a:cubicBezTo>
                    <a:cubicBezTo>
                      <a:pt x="3113" y="20235"/>
                      <a:pt x="2869" y="19976"/>
                      <a:pt x="2672" y="19594"/>
                    </a:cubicBezTo>
                    <a:cubicBezTo>
                      <a:pt x="2447" y="19159"/>
                      <a:pt x="2292" y="18586"/>
                      <a:pt x="2231" y="17955"/>
                    </a:cubicBezTo>
                    <a:cubicBezTo>
                      <a:pt x="2003" y="16237"/>
                      <a:pt x="1721" y="14553"/>
                      <a:pt x="1388" y="12914"/>
                    </a:cubicBezTo>
                    <a:cubicBezTo>
                      <a:pt x="1028" y="11146"/>
                      <a:pt x="609" y="9434"/>
                      <a:pt x="134" y="7791"/>
                    </a:cubicBezTo>
                    <a:cubicBezTo>
                      <a:pt x="62" y="7574"/>
                      <a:pt x="20" y="7330"/>
                      <a:pt x="5" y="7082"/>
                    </a:cubicBezTo>
                    <a:cubicBezTo>
                      <a:pt x="-13" y="6762"/>
                      <a:pt x="15" y="6420"/>
                      <a:pt x="122" y="6161"/>
                    </a:cubicBezTo>
                    <a:cubicBezTo>
                      <a:pt x="227" y="5908"/>
                      <a:pt x="379" y="5804"/>
                      <a:pt x="529" y="5784"/>
                    </a:cubicBezTo>
                    <a:cubicBezTo>
                      <a:pt x="677" y="5764"/>
                      <a:pt x="830" y="5824"/>
                      <a:pt x="971" y="5974"/>
                    </a:cubicBezTo>
                    <a:close/>
                  </a:path>
                </a:pathLst>
              </a:custGeom>
              <a:solidFill>
                <a:srgbClr val="EA511E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7" name="î$ľidé"/>
              <p:cNvSpPr/>
              <p:nvPr/>
            </p:nvSpPr>
            <p:spPr>
              <a:xfrm>
                <a:off x="4384394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/>
                  <a:t>01</a:t>
                </a:r>
              </a:p>
            </p:txBody>
          </p:sp>
          <p:sp>
            <p:nvSpPr>
              <p:cNvPr id="8" name="iṣļiḋè"/>
              <p:cNvSpPr/>
              <p:nvPr/>
            </p:nvSpPr>
            <p:spPr>
              <a:xfrm>
                <a:off x="7149320" y="1907867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02</a:t>
                </a:r>
              </a:p>
            </p:txBody>
          </p:sp>
          <p:sp>
            <p:nvSpPr>
              <p:cNvPr id="9" name="î$lîdé"/>
              <p:cNvSpPr/>
              <p:nvPr/>
            </p:nvSpPr>
            <p:spPr>
              <a:xfrm>
                <a:off x="7201765" y="4702966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0" name="íşlîḋé"/>
              <p:cNvSpPr/>
              <p:nvPr/>
            </p:nvSpPr>
            <p:spPr>
              <a:xfrm>
                <a:off x="4384394" y="4749654"/>
                <a:ext cx="637012" cy="586957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90000" tIns="46800" rIns="90000" bIns="46800" anchor="ctr">
                <a:normAutofit fontScale="85000" lnSpcReduction="10000"/>
              </a:bodyPr>
              <a:lstStyle>
                <a:lvl1pPr algn="r">
                  <a:defRPr sz="4400" b="1" cap="none">
                    <a:solidFill>
                      <a:srgbClr val="FFFFFF"/>
                    </a:solidFill>
                  </a:defRPr>
                </a:lvl1pPr>
              </a:lstStyle>
              <a:p>
                <a:r>
                  <a:rPr sz="3200" dirty="0">
                    <a:solidFill>
                      <a:schemeClr val="bg1"/>
                    </a:solidFill>
                  </a:rPr>
                  <a:t>04</a:t>
                </a:r>
              </a:p>
            </p:txBody>
          </p:sp>
        </p:grpSp>
        <p:sp>
          <p:nvSpPr>
            <p:cNvPr id="11" name="işľïdê"/>
            <p:cNvSpPr/>
            <p:nvPr/>
          </p:nvSpPr>
          <p:spPr bwMode="auto">
            <a:xfrm>
              <a:off x="5661599" y="3086853"/>
              <a:ext cx="857690" cy="684296"/>
            </a:xfrm>
            <a:custGeom>
              <a:avLst/>
              <a:gdLst>
                <a:gd name="connsiteX0" fmla="*/ 304307 w 608683"/>
                <a:gd name="connsiteY0" fmla="*/ 303502 h 485632"/>
                <a:gd name="connsiteX1" fmla="*/ 395478 w 608683"/>
                <a:gd name="connsiteY1" fmla="*/ 394567 h 485632"/>
                <a:gd name="connsiteX2" fmla="*/ 304307 w 608683"/>
                <a:gd name="connsiteY2" fmla="*/ 485632 h 485632"/>
                <a:gd name="connsiteX3" fmla="*/ 213136 w 608683"/>
                <a:gd name="connsiteY3" fmla="*/ 394567 h 485632"/>
                <a:gd name="connsiteX4" fmla="*/ 304307 w 608683"/>
                <a:gd name="connsiteY4" fmla="*/ 303502 h 485632"/>
                <a:gd name="connsiteX5" fmla="*/ 304342 w 608683"/>
                <a:gd name="connsiteY5" fmla="*/ 151786 h 485632"/>
                <a:gd name="connsiteX6" fmla="*/ 502318 w 608683"/>
                <a:gd name="connsiteY6" fmla="*/ 253545 h 485632"/>
                <a:gd name="connsiteX7" fmla="*/ 492919 w 608683"/>
                <a:gd name="connsiteY7" fmla="*/ 310012 h 485632"/>
                <a:gd name="connsiteX8" fmla="*/ 469346 w 608683"/>
                <a:gd name="connsiteY8" fmla="*/ 317610 h 485632"/>
                <a:gd name="connsiteX9" fmla="*/ 436375 w 608683"/>
                <a:gd name="connsiteY9" fmla="*/ 300625 h 485632"/>
                <a:gd name="connsiteX10" fmla="*/ 304342 w 608683"/>
                <a:gd name="connsiteY10" fmla="*/ 232687 h 485632"/>
                <a:gd name="connsiteX11" fmla="*/ 172309 w 608683"/>
                <a:gd name="connsiteY11" fmla="*/ 300625 h 485632"/>
                <a:gd name="connsiteX12" fmla="*/ 115766 w 608683"/>
                <a:gd name="connsiteY12" fmla="*/ 310012 h 485632"/>
                <a:gd name="connsiteX13" fmla="*/ 106367 w 608683"/>
                <a:gd name="connsiteY13" fmla="*/ 253545 h 485632"/>
                <a:gd name="connsiteX14" fmla="*/ 304342 w 608683"/>
                <a:gd name="connsiteY14" fmla="*/ 151786 h 485632"/>
                <a:gd name="connsiteX15" fmla="*/ 304342 w 608683"/>
                <a:gd name="connsiteY15" fmla="*/ 0 h 485632"/>
                <a:gd name="connsiteX16" fmla="*/ 598323 w 608683"/>
                <a:gd name="connsiteY16" fmla="*/ 130926 h 485632"/>
                <a:gd name="connsiteX17" fmla="*/ 595265 w 608683"/>
                <a:gd name="connsiteY17" fmla="*/ 188048 h 485632"/>
                <a:gd name="connsiteX18" fmla="*/ 538050 w 608683"/>
                <a:gd name="connsiteY18" fmla="*/ 184994 h 485632"/>
                <a:gd name="connsiteX19" fmla="*/ 304342 w 608683"/>
                <a:gd name="connsiteY19" fmla="*/ 80954 h 485632"/>
                <a:gd name="connsiteX20" fmla="*/ 70634 w 608683"/>
                <a:gd name="connsiteY20" fmla="*/ 184994 h 485632"/>
                <a:gd name="connsiteX21" fmla="*/ 40498 w 608683"/>
                <a:gd name="connsiteY21" fmla="*/ 198474 h 485632"/>
                <a:gd name="connsiteX22" fmla="*/ 13420 w 608683"/>
                <a:gd name="connsiteY22" fmla="*/ 188048 h 485632"/>
                <a:gd name="connsiteX23" fmla="*/ 10361 w 608683"/>
                <a:gd name="connsiteY23" fmla="*/ 130926 h 485632"/>
                <a:gd name="connsiteX24" fmla="*/ 304342 w 608683"/>
                <a:gd name="connsiteY24" fmla="*/ 0 h 48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8683" h="485632">
                  <a:moveTo>
                    <a:pt x="304307" y="303502"/>
                  </a:moveTo>
                  <a:cubicBezTo>
                    <a:pt x="354659" y="303502"/>
                    <a:pt x="395478" y="344273"/>
                    <a:pt x="395478" y="394567"/>
                  </a:cubicBezTo>
                  <a:cubicBezTo>
                    <a:pt x="395478" y="444861"/>
                    <a:pt x="354659" y="485632"/>
                    <a:pt x="304307" y="485632"/>
                  </a:cubicBezTo>
                  <a:cubicBezTo>
                    <a:pt x="253955" y="485632"/>
                    <a:pt x="213136" y="444861"/>
                    <a:pt x="213136" y="394567"/>
                  </a:cubicBezTo>
                  <a:cubicBezTo>
                    <a:pt x="213136" y="344273"/>
                    <a:pt x="253955" y="303502"/>
                    <a:pt x="304307" y="303502"/>
                  </a:cubicBezTo>
                  <a:close/>
                  <a:moveTo>
                    <a:pt x="304342" y="151786"/>
                  </a:moveTo>
                  <a:cubicBezTo>
                    <a:pt x="382667" y="151786"/>
                    <a:pt x="456740" y="189853"/>
                    <a:pt x="502318" y="253545"/>
                  </a:cubicBezTo>
                  <a:cubicBezTo>
                    <a:pt x="515297" y="271796"/>
                    <a:pt x="511120" y="297050"/>
                    <a:pt x="492919" y="310012"/>
                  </a:cubicBezTo>
                  <a:cubicBezTo>
                    <a:pt x="485757" y="315152"/>
                    <a:pt x="477552" y="317610"/>
                    <a:pt x="469346" y="317610"/>
                  </a:cubicBezTo>
                  <a:cubicBezTo>
                    <a:pt x="456740" y="317610"/>
                    <a:pt x="444283" y="311650"/>
                    <a:pt x="436375" y="300625"/>
                  </a:cubicBezTo>
                  <a:cubicBezTo>
                    <a:pt x="405941" y="258089"/>
                    <a:pt x="356559" y="232687"/>
                    <a:pt x="304342" y="232687"/>
                  </a:cubicBezTo>
                  <a:cubicBezTo>
                    <a:pt x="252125" y="232687"/>
                    <a:pt x="202744" y="258089"/>
                    <a:pt x="172309" y="300625"/>
                  </a:cubicBezTo>
                  <a:cubicBezTo>
                    <a:pt x="159329" y="318802"/>
                    <a:pt x="133967" y="323048"/>
                    <a:pt x="115766" y="310012"/>
                  </a:cubicBezTo>
                  <a:cubicBezTo>
                    <a:pt x="97564" y="297050"/>
                    <a:pt x="93387" y="271796"/>
                    <a:pt x="106367" y="253545"/>
                  </a:cubicBezTo>
                  <a:cubicBezTo>
                    <a:pt x="151944" y="189853"/>
                    <a:pt x="226017" y="151786"/>
                    <a:pt x="304342" y="151786"/>
                  </a:cubicBezTo>
                  <a:close/>
                  <a:moveTo>
                    <a:pt x="304342" y="0"/>
                  </a:moveTo>
                  <a:cubicBezTo>
                    <a:pt x="416310" y="0"/>
                    <a:pt x="523429" y="47738"/>
                    <a:pt x="598323" y="130926"/>
                  </a:cubicBezTo>
                  <a:cubicBezTo>
                    <a:pt x="613242" y="147534"/>
                    <a:pt x="611899" y="173153"/>
                    <a:pt x="595265" y="188048"/>
                  </a:cubicBezTo>
                  <a:cubicBezTo>
                    <a:pt x="578630" y="203017"/>
                    <a:pt x="552969" y="201602"/>
                    <a:pt x="538050" y="184994"/>
                  </a:cubicBezTo>
                  <a:cubicBezTo>
                    <a:pt x="478523" y="118861"/>
                    <a:pt x="393335" y="80954"/>
                    <a:pt x="304342" y="80954"/>
                  </a:cubicBezTo>
                  <a:cubicBezTo>
                    <a:pt x="215350" y="80954"/>
                    <a:pt x="130236" y="118861"/>
                    <a:pt x="70634" y="184994"/>
                  </a:cubicBezTo>
                  <a:cubicBezTo>
                    <a:pt x="62653" y="193931"/>
                    <a:pt x="51612" y="198400"/>
                    <a:pt x="40498" y="198474"/>
                  </a:cubicBezTo>
                  <a:cubicBezTo>
                    <a:pt x="30875" y="198474"/>
                    <a:pt x="21178" y="195048"/>
                    <a:pt x="13420" y="188048"/>
                  </a:cubicBezTo>
                  <a:cubicBezTo>
                    <a:pt x="-3215" y="173153"/>
                    <a:pt x="-4558" y="147534"/>
                    <a:pt x="10361" y="130926"/>
                  </a:cubicBezTo>
                  <a:cubicBezTo>
                    <a:pt x="85255" y="47738"/>
                    <a:pt x="192374" y="0"/>
                    <a:pt x="304342" y="0"/>
                  </a:cubicBez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45920" y="2261338"/>
            <a:ext cx="3284701" cy="1587638"/>
            <a:chOff x="585386" y="3358645"/>
            <a:chExt cx="3284701" cy="1587638"/>
          </a:xfrm>
        </p:grpSpPr>
        <p:sp>
          <p:nvSpPr>
            <p:cNvPr id="15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17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5920" y="4203640"/>
            <a:ext cx="3284701" cy="1587638"/>
            <a:chOff x="585386" y="3358645"/>
            <a:chExt cx="3284701" cy="1587638"/>
          </a:xfrm>
        </p:grpSpPr>
        <p:sp>
          <p:nvSpPr>
            <p:cNvPr id="19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1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79654" y="2261338"/>
            <a:ext cx="3284701" cy="1587638"/>
            <a:chOff x="585386" y="3358645"/>
            <a:chExt cx="3284701" cy="1587638"/>
          </a:xfrm>
        </p:grpSpPr>
        <p:sp>
          <p:nvSpPr>
            <p:cNvPr id="23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5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179654" y="4203640"/>
            <a:ext cx="3284701" cy="1587638"/>
            <a:chOff x="585386" y="3358645"/>
            <a:chExt cx="3284701" cy="1587638"/>
          </a:xfrm>
        </p:grpSpPr>
        <p:sp>
          <p:nvSpPr>
            <p:cNvPr id="27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29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328470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 Copy paste fonts. Choose the only option to retain text.…</a:t>
              </a:r>
              <a:r>
                <a:rPr lang="de-DE" altLang="zh-CN" sz="900" dirty="0">
                  <a:solidFill>
                    <a:srgbClr val="000000"/>
                  </a:solidFill>
                  <a:latin typeface="Arial"/>
                </a:rPr>
                <a:t>..</a:t>
              </a: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 Copy paste fonts. Choose the only option to retain text.…..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7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2f40a33-a362-41ef-a712-09ac6563e95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615545"/>
            <a:ext cx="10914172" cy="4791076"/>
            <a:chOff x="687279" y="1243012"/>
            <a:chExt cx="10914172" cy="4791076"/>
          </a:xfrm>
        </p:grpSpPr>
        <p:sp>
          <p:nvSpPr>
            <p:cNvPr id="3" name="i$1iďé"/>
            <p:cNvSpPr/>
            <p:nvPr/>
          </p:nvSpPr>
          <p:spPr bwMode="auto">
            <a:xfrm>
              <a:off x="10826750" y="2930525"/>
              <a:ext cx="474663" cy="2312988"/>
            </a:xfrm>
            <a:custGeom>
              <a:avLst/>
              <a:gdLst>
                <a:gd name="T0" fmla="*/ 299 w 299"/>
                <a:gd name="T1" fmla="*/ 1290 h 1457"/>
                <a:gd name="T2" fmla="*/ 299 w 299"/>
                <a:gd name="T3" fmla="*/ 88 h 1457"/>
                <a:gd name="T4" fmla="*/ 237 w 299"/>
                <a:gd name="T5" fmla="*/ 122 h 1457"/>
                <a:gd name="T6" fmla="*/ 0 w 299"/>
                <a:gd name="T7" fmla="*/ 0 h 1457"/>
                <a:gd name="T8" fmla="*/ 0 w 299"/>
                <a:gd name="T9" fmla="*/ 1457 h 1457"/>
                <a:gd name="T10" fmla="*/ 299 w 299"/>
                <a:gd name="T11" fmla="*/ 1290 h 1457"/>
                <a:gd name="T12" fmla="*/ 299 w 299"/>
                <a:gd name="T13" fmla="*/ 1290 h 1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457">
                  <a:moveTo>
                    <a:pt x="299" y="1290"/>
                  </a:moveTo>
                  <a:lnTo>
                    <a:pt x="299" y="88"/>
                  </a:lnTo>
                  <a:lnTo>
                    <a:pt x="237" y="122"/>
                  </a:lnTo>
                  <a:lnTo>
                    <a:pt x="0" y="0"/>
                  </a:lnTo>
                  <a:lnTo>
                    <a:pt x="0" y="1457"/>
                  </a:lnTo>
                  <a:lnTo>
                    <a:pt x="299" y="1290"/>
                  </a:lnTo>
                  <a:lnTo>
                    <a:pt x="299" y="129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í$ḻîḍê"/>
            <p:cNvSpPr/>
            <p:nvPr/>
          </p:nvSpPr>
          <p:spPr bwMode="auto">
            <a:xfrm>
              <a:off x="10491788" y="1243012"/>
              <a:ext cx="1109663" cy="1881188"/>
            </a:xfrm>
            <a:custGeom>
              <a:avLst/>
              <a:gdLst>
                <a:gd name="T0" fmla="*/ 245 w 699"/>
                <a:gd name="T1" fmla="*/ 0 h 1185"/>
                <a:gd name="T2" fmla="*/ 0 w 699"/>
                <a:gd name="T3" fmla="*/ 135 h 1185"/>
                <a:gd name="T4" fmla="*/ 448 w 699"/>
                <a:gd name="T5" fmla="*/ 1185 h 1185"/>
                <a:gd name="T6" fmla="*/ 699 w 699"/>
                <a:gd name="T7" fmla="*/ 1049 h 1185"/>
                <a:gd name="T8" fmla="*/ 245 w 699"/>
                <a:gd name="T9" fmla="*/ 0 h 1185"/>
                <a:gd name="T10" fmla="*/ 245 w 699"/>
                <a:gd name="T11" fmla="*/ 0 h 1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9" h="1185">
                  <a:moveTo>
                    <a:pt x="245" y="0"/>
                  </a:moveTo>
                  <a:lnTo>
                    <a:pt x="0" y="135"/>
                  </a:lnTo>
                  <a:lnTo>
                    <a:pt x="448" y="1185"/>
                  </a:lnTo>
                  <a:lnTo>
                    <a:pt x="699" y="1049"/>
                  </a:lnTo>
                  <a:lnTo>
                    <a:pt x="245" y="0"/>
                  </a:lnTo>
                  <a:lnTo>
                    <a:pt x="245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" name="ïsḷíḋê"/>
            <p:cNvSpPr/>
            <p:nvPr/>
          </p:nvSpPr>
          <p:spPr bwMode="auto">
            <a:xfrm>
              <a:off x="9591675" y="1457325"/>
              <a:ext cx="1611313" cy="3786188"/>
            </a:xfrm>
            <a:custGeom>
              <a:avLst/>
              <a:gdLst>
                <a:gd name="T0" fmla="*/ 778 w 1015"/>
                <a:gd name="T1" fmla="*/ 2385 h 2385"/>
                <a:gd name="T2" fmla="*/ 778 w 1015"/>
                <a:gd name="T3" fmla="*/ 928 h 2385"/>
                <a:gd name="T4" fmla="*/ 1015 w 1015"/>
                <a:gd name="T5" fmla="*/ 1050 h 2385"/>
                <a:gd name="T6" fmla="*/ 567 w 1015"/>
                <a:gd name="T7" fmla="*/ 0 h 2385"/>
                <a:gd name="T8" fmla="*/ 0 w 1015"/>
                <a:gd name="T9" fmla="*/ 532 h 2385"/>
                <a:gd name="T10" fmla="*/ 225 w 1015"/>
                <a:gd name="T11" fmla="*/ 645 h 2385"/>
                <a:gd name="T12" fmla="*/ 225 w 1015"/>
                <a:gd name="T13" fmla="*/ 2103 h 2385"/>
                <a:gd name="T14" fmla="*/ 778 w 1015"/>
                <a:gd name="T15" fmla="*/ 2385 h 2385"/>
                <a:gd name="T16" fmla="*/ 778 w 1015"/>
                <a:gd name="T17" fmla="*/ 2385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5" h="2385">
                  <a:moveTo>
                    <a:pt x="778" y="2385"/>
                  </a:moveTo>
                  <a:lnTo>
                    <a:pt x="778" y="928"/>
                  </a:lnTo>
                  <a:lnTo>
                    <a:pt x="1015" y="1050"/>
                  </a:lnTo>
                  <a:lnTo>
                    <a:pt x="567" y="0"/>
                  </a:lnTo>
                  <a:lnTo>
                    <a:pt x="0" y="532"/>
                  </a:lnTo>
                  <a:lnTo>
                    <a:pt x="225" y="645"/>
                  </a:lnTo>
                  <a:lnTo>
                    <a:pt x="225" y="2103"/>
                  </a:lnTo>
                  <a:lnTo>
                    <a:pt x="778" y="2385"/>
                  </a:lnTo>
                  <a:lnTo>
                    <a:pt x="778" y="2385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iş1îdè"/>
            <p:cNvSpPr/>
            <p:nvPr/>
          </p:nvSpPr>
          <p:spPr>
            <a:xfrm>
              <a:off x="10257685" y="2654200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7" name="îṩḷíḋè"/>
            <p:cNvSpPr/>
            <p:nvPr/>
          </p:nvSpPr>
          <p:spPr bwMode="auto">
            <a:xfrm>
              <a:off x="7019925" y="2797175"/>
              <a:ext cx="2887663" cy="655638"/>
            </a:xfrm>
            <a:custGeom>
              <a:avLst/>
              <a:gdLst>
                <a:gd name="T0" fmla="*/ 0 w 1819"/>
                <a:gd name="T1" fmla="*/ 413 h 413"/>
                <a:gd name="T2" fmla="*/ 0 w 1819"/>
                <a:gd name="T3" fmla="*/ 0 h 413"/>
                <a:gd name="T4" fmla="*/ 1819 w 1819"/>
                <a:gd name="T5" fmla="*/ 0 h 413"/>
                <a:gd name="T6" fmla="*/ 1819 w 1819"/>
                <a:gd name="T7" fmla="*/ 229 h 413"/>
                <a:gd name="T8" fmla="*/ 1519 w 1819"/>
                <a:gd name="T9" fmla="*/ 393 h 413"/>
                <a:gd name="T10" fmla="*/ 1519 w 1819"/>
                <a:gd name="T11" fmla="*/ 413 h 413"/>
                <a:gd name="T12" fmla="*/ 0 w 1819"/>
                <a:gd name="T13" fmla="*/ 413 h 413"/>
                <a:gd name="T14" fmla="*/ 0 w 1819"/>
                <a:gd name="T15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3">
                  <a:moveTo>
                    <a:pt x="0" y="413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29"/>
                  </a:lnTo>
                  <a:lnTo>
                    <a:pt x="1519" y="393"/>
                  </a:lnTo>
                  <a:lnTo>
                    <a:pt x="1519" y="413"/>
                  </a:lnTo>
                  <a:lnTo>
                    <a:pt x="0" y="413"/>
                  </a:lnTo>
                  <a:lnTo>
                    <a:pt x="0" y="41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4</a:t>
              </a:r>
              <a:r>
                <a:rPr lang="en-US" sz="1200" b="1" dirty="0"/>
                <a:t>.Supporting text here. </a:t>
              </a:r>
            </a:p>
          </p:txBody>
        </p:sp>
        <p:sp>
          <p:nvSpPr>
            <p:cNvPr id="8" name="îś1íḑê"/>
            <p:cNvSpPr/>
            <p:nvPr/>
          </p:nvSpPr>
          <p:spPr bwMode="auto">
            <a:xfrm>
              <a:off x="6545263" y="3452812"/>
              <a:ext cx="2887663" cy="647700"/>
            </a:xfrm>
            <a:custGeom>
              <a:avLst/>
              <a:gdLst>
                <a:gd name="T0" fmla="*/ 0 w 1819"/>
                <a:gd name="T1" fmla="*/ 408 h 408"/>
                <a:gd name="T2" fmla="*/ 0 w 1819"/>
                <a:gd name="T3" fmla="*/ 0 h 408"/>
                <a:gd name="T4" fmla="*/ 1818 w 1819"/>
                <a:gd name="T5" fmla="*/ 0 h 408"/>
                <a:gd name="T6" fmla="*/ 1819 w 1819"/>
                <a:gd name="T7" fmla="*/ 225 h 408"/>
                <a:gd name="T8" fmla="*/ 1521 w 1819"/>
                <a:gd name="T9" fmla="*/ 392 h 408"/>
                <a:gd name="T10" fmla="*/ 1521 w 1819"/>
                <a:gd name="T11" fmla="*/ 408 h 408"/>
                <a:gd name="T12" fmla="*/ 0 w 1819"/>
                <a:gd name="T13" fmla="*/ 408 h 408"/>
                <a:gd name="T14" fmla="*/ 0 w 1819"/>
                <a:gd name="T15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08">
                  <a:moveTo>
                    <a:pt x="0" y="408"/>
                  </a:moveTo>
                  <a:lnTo>
                    <a:pt x="0" y="0"/>
                  </a:lnTo>
                  <a:lnTo>
                    <a:pt x="1818" y="0"/>
                  </a:lnTo>
                  <a:lnTo>
                    <a:pt x="1819" y="225"/>
                  </a:lnTo>
                  <a:lnTo>
                    <a:pt x="1521" y="392"/>
                  </a:lnTo>
                  <a:lnTo>
                    <a:pt x="1521" y="408"/>
                  </a:lnTo>
                  <a:lnTo>
                    <a:pt x="0" y="408"/>
                  </a:lnTo>
                  <a:lnTo>
                    <a:pt x="0" y="4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3</a:t>
              </a:r>
              <a:r>
                <a:rPr lang="en-US" sz="1200" b="1" dirty="0"/>
                <a:t>.Supporting text here. </a:t>
              </a:r>
            </a:p>
          </p:txBody>
        </p:sp>
        <p:sp>
          <p:nvSpPr>
            <p:cNvPr id="9" name="ïśļiḋè"/>
            <p:cNvSpPr/>
            <p:nvPr/>
          </p:nvSpPr>
          <p:spPr bwMode="auto">
            <a:xfrm>
              <a:off x="6072188" y="4100512"/>
              <a:ext cx="2887663" cy="650875"/>
            </a:xfrm>
            <a:custGeom>
              <a:avLst/>
              <a:gdLst>
                <a:gd name="T0" fmla="*/ 0 w 1819"/>
                <a:gd name="T1" fmla="*/ 410 h 410"/>
                <a:gd name="T2" fmla="*/ 0 w 1819"/>
                <a:gd name="T3" fmla="*/ 0 h 410"/>
                <a:gd name="T4" fmla="*/ 1819 w 1819"/>
                <a:gd name="T5" fmla="*/ 0 h 410"/>
                <a:gd name="T6" fmla="*/ 1819 w 1819"/>
                <a:gd name="T7" fmla="*/ 231 h 410"/>
                <a:gd name="T8" fmla="*/ 1518 w 1819"/>
                <a:gd name="T9" fmla="*/ 394 h 410"/>
                <a:gd name="T10" fmla="*/ 1518 w 1819"/>
                <a:gd name="T11" fmla="*/ 410 h 410"/>
                <a:gd name="T12" fmla="*/ 0 w 1819"/>
                <a:gd name="T13" fmla="*/ 410 h 410"/>
                <a:gd name="T14" fmla="*/ 0 w 1819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9" h="410">
                  <a:moveTo>
                    <a:pt x="0" y="410"/>
                  </a:moveTo>
                  <a:lnTo>
                    <a:pt x="0" y="0"/>
                  </a:lnTo>
                  <a:lnTo>
                    <a:pt x="1819" y="0"/>
                  </a:lnTo>
                  <a:lnTo>
                    <a:pt x="1819" y="231"/>
                  </a:lnTo>
                  <a:lnTo>
                    <a:pt x="1518" y="394"/>
                  </a:lnTo>
                  <a:lnTo>
                    <a:pt x="1518" y="410"/>
                  </a:lnTo>
                  <a:lnTo>
                    <a:pt x="0" y="41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2</a:t>
              </a:r>
              <a:r>
                <a:rPr lang="en-US" sz="1200" b="1" dirty="0"/>
                <a:t>.Supporting text here. </a:t>
              </a:r>
            </a:p>
          </p:txBody>
        </p:sp>
        <p:sp>
          <p:nvSpPr>
            <p:cNvPr id="10" name="iśḻíḍê"/>
            <p:cNvSpPr/>
            <p:nvPr/>
          </p:nvSpPr>
          <p:spPr bwMode="auto">
            <a:xfrm>
              <a:off x="5594350" y="4751387"/>
              <a:ext cx="2887663" cy="833438"/>
            </a:xfrm>
            <a:custGeom>
              <a:avLst/>
              <a:gdLst>
                <a:gd name="T0" fmla="*/ 1819 w 1819"/>
                <a:gd name="T1" fmla="*/ 525 h 525"/>
                <a:gd name="T2" fmla="*/ 0 w 1819"/>
                <a:gd name="T3" fmla="*/ 525 h 525"/>
                <a:gd name="T4" fmla="*/ 0 w 1819"/>
                <a:gd name="T5" fmla="*/ 0 h 525"/>
                <a:gd name="T6" fmla="*/ 1819 w 1819"/>
                <a:gd name="T7" fmla="*/ 0 h 525"/>
                <a:gd name="T8" fmla="*/ 1819 w 1819"/>
                <a:gd name="T9" fmla="*/ 525 h 525"/>
                <a:gd name="T10" fmla="*/ 1819 w 1819"/>
                <a:gd name="T11" fmla="*/ 52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9" h="525">
                  <a:moveTo>
                    <a:pt x="1819" y="525"/>
                  </a:moveTo>
                  <a:lnTo>
                    <a:pt x="0" y="525"/>
                  </a:lnTo>
                  <a:lnTo>
                    <a:pt x="0" y="0"/>
                  </a:lnTo>
                  <a:lnTo>
                    <a:pt x="1819" y="0"/>
                  </a:lnTo>
                  <a:lnTo>
                    <a:pt x="1819" y="525"/>
                  </a:lnTo>
                  <a:lnTo>
                    <a:pt x="1819" y="52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none" lIns="91440" tIns="45720" rIns="91440" bIns="45720" numCol="1" anchor="ctr" anchorCtr="0" compatLnSpc="1">
              <a:normAutofit/>
            </a:bodyPr>
            <a:lstStyle/>
            <a:p>
              <a:r>
                <a:rPr lang="en-US" altLang="zh-CN" sz="1200" b="1" dirty="0"/>
                <a:t>1.</a:t>
              </a:r>
              <a:r>
                <a:rPr lang="en-US" sz="1200" b="1" dirty="0"/>
                <a:t>Supporting text here. </a:t>
              </a:r>
            </a:p>
          </p:txBody>
        </p:sp>
        <p:sp>
          <p:nvSpPr>
            <p:cNvPr id="11" name="iSḻîďé"/>
            <p:cNvSpPr/>
            <p:nvPr/>
          </p:nvSpPr>
          <p:spPr bwMode="auto">
            <a:xfrm>
              <a:off x="9474200" y="3186112"/>
              <a:ext cx="1352550" cy="708025"/>
            </a:xfrm>
            <a:custGeom>
              <a:avLst/>
              <a:gdLst>
                <a:gd name="T0" fmla="*/ 852 w 852"/>
                <a:gd name="T1" fmla="*/ 281 h 446"/>
                <a:gd name="T2" fmla="*/ 299 w 852"/>
                <a:gd name="T3" fmla="*/ 0 h 446"/>
                <a:gd name="T4" fmla="*/ 0 w 852"/>
                <a:gd name="T5" fmla="*/ 166 h 446"/>
                <a:gd name="T6" fmla="*/ 554 w 852"/>
                <a:gd name="T7" fmla="*/ 446 h 446"/>
                <a:gd name="T8" fmla="*/ 852 w 852"/>
                <a:gd name="T9" fmla="*/ 281 h 446"/>
                <a:gd name="T10" fmla="*/ 852 w 852"/>
                <a:gd name="T11" fmla="*/ 2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1"/>
                  </a:moveTo>
                  <a:lnTo>
                    <a:pt x="299" y="0"/>
                  </a:lnTo>
                  <a:lnTo>
                    <a:pt x="0" y="166"/>
                  </a:lnTo>
                  <a:lnTo>
                    <a:pt x="554" y="446"/>
                  </a:lnTo>
                  <a:lnTo>
                    <a:pt x="852" y="281"/>
                  </a:lnTo>
                  <a:lnTo>
                    <a:pt x="852" y="281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íṣ1îḍè"/>
            <p:cNvSpPr/>
            <p:nvPr/>
          </p:nvSpPr>
          <p:spPr bwMode="auto">
            <a:xfrm>
              <a:off x="9474200" y="3449637"/>
              <a:ext cx="879475" cy="2057400"/>
            </a:xfrm>
            <a:custGeom>
              <a:avLst/>
              <a:gdLst>
                <a:gd name="T0" fmla="*/ 554 w 554"/>
                <a:gd name="T1" fmla="*/ 1296 h 1296"/>
                <a:gd name="T2" fmla="*/ 554 w 554"/>
                <a:gd name="T3" fmla="*/ 280 h 1296"/>
                <a:gd name="T4" fmla="*/ 0 w 554"/>
                <a:gd name="T5" fmla="*/ 0 h 1296"/>
                <a:gd name="T6" fmla="*/ 0 w 554"/>
                <a:gd name="T7" fmla="*/ 1013 h 1296"/>
                <a:gd name="T8" fmla="*/ 554 w 554"/>
                <a:gd name="T9" fmla="*/ 1296 h 1296"/>
                <a:gd name="T10" fmla="*/ 554 w 554"/>
                <a:gd name="T1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1296">
                  <a:moveTo>
                    <a:pt x="554" y="1296"/>
                  </a:moveTo>
                  <a:lnTo>
                    <a:pt x="554" y="280"/>
                  </a:lnTo>
                  <a:lnTo>
                    <a:pt x="0" y="0"/>
                  </a:lnTo>
                  <a:lnTo>
                    <a:pt x="0" y="1013"/>
                  </a:lnTo>
                  <a:lnTo>
                    <a:pt x="554" y="1296"/>
                  </a:lnTo>
                  <a:lnTo>
                    <a:pt x="554" y="129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is1îďe"/>
            <p:cNvSpPr/>
            <p:nvPr/>
          </p:nvSpPr>
          <p:spPr bwMode="auto">
            <a:xfrm>
              <a:off x="10353675" y="3632200"/>
              <a:ext cx="473075" cy="1874838"/>
            </a:xfrm>
            <a:custGeom>
              <a:avLst/>
              <a:gdLst>
                <a:gd name="T0" fmla="*/ 298 w 298"/>
                <a:gd name="T1" fmla="*/ 1015 h 1181"/>
                <a:gd name="T2" fmla="*/ 298 w 298"/>
                <a:gd name="T3" fmla="*/ 0 h 1181"/>
                <a:gd name="T4" fmla="*/ 0 w 298"/>
                <a:gd name="T5" fmla="*/ 165 h 1181"/>
                <a:gd name="T6" fmla="*/ 0 w 298"/>
                <a:gd name="T7" fmla="*/ 1181 h 1181"/>
                <a:gd name="T8" fmla="*/ 298 w 298"/>
                <a:gd name="T9" fmla="*/ 1015 h 1181"/>
                <a:gd name="T10" fmla="*/ 298 w 298"/>
                <a:gd name="T11" fmla="*/ 1015 h 1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1181">
                  <a:moveTo>
                    <a:pt x="298" y="1015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1181"/>
                  </a:lnTo>
                  <a:lnTo>
                    <a:pt x="298" y="1015"/>
                  </a:lnTo>
                  <a:lnTo>
                    <a:pt x="298" y="101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ïṥļïḑê"/>
            <p:cNvSpPr/>
            <p:nvPr/>
          </p:nvSpPr>
          <p:spPr>
            <a:xfrm>
              <a:off x="10009684" y="3360015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5" name="isḷîḍê"/>
            <p:cNvSpPr/>
            <p:nvPr/>
          </p:nvSpPr>
          <p:spPr bwMode="auto">
            <a:xfrm>
              <a:off x="9001125" y="3833812"/>
              <a:ext cx="1352550" cy="708025"/>
            </a:xfrm>
            <a:custGeom>
              <a:avLst/>
              <a:gdLst>
                <a:gd name="T0" fmla="*/ 852 w 852"/>
                <a:gd name="T1" fmla="*/ 283 h 446"/>
                <a:gd name="T2" fmla="*/ 298 w 852"/>
                <a:gd name="T3" fmla="*/ 0 h 446"/>
                <a:gd name="T4" fmla="*/ 0 w 852"/>
                <a:gd name="T5" fmla="*/ 166 h 446"/>
                <a:gd name="T6" fmla="*/ 553 w 852"/>
                <a:gd name="T7" fmla="*/ 446 h 446"/>
                <a:gd name="T8" fmla="*/ 852 w 852"/>
                <a:gd name="T9" fmla="*/ 283 h 446"/>
                <a:gd name="T10" fmla="*/ 852 w 852"/>
                <a:gd name="T11" fmla="*/ 283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6">
                  <a:moveTo>
                    <a:pt x="852" y="283"/>
                  </a:moveTo>
                  <a:lnTo>
                    <a:pt x="298" y="0"/>
                  </a:lnTo>
                  <a:lnTo>
                    <a:pt x="0" y="166"/>
                  </a:lnTo>
                  <a:lnTo>
                    <a:pt x="553" y="446"/>
                  </a:lnTo>
                  <a:lnTo>
                    <a:pt x="852" y="283"/>
                  </a:lnTo>
                  <a:lnTo>
                    <a:pt x="852" y="283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íṡḻïde"/>
            <p:cNvSpPr/>
            <p:nvPr/>
          </p:nvSpPr>
          <p:spPr bwMode="auto">
            <a:xfrm>
              <a:off x="9879013" y="4283075"/>
              <a:ext cx="474663" cy="1485900"/>
            </a:xfrm>
            <a:custGeom>
              <a:avLst/>
              <a:gdLst>
                <a:gd name="T0" fmla="*/ 299 w 299"/>
                <a:gd name="T1" fmla="*/ 771 h 936"/>
                <a:gd name="T2" fmla="*/ 299 w 299"/>
                <a:gd name="T3" fmla="*/ 0 h 936"/>
                <a:gd name="T4" fmla="*/ 0 w 299"/>
                <a:gd name="T5" fmla="*/ 163 h 936"/>
                <a:gd name="T6" fmla="*/ 0 w 299"/>
                <a:gd name="T7" fmla="*/ 936 h 936"/>
                <a:gd name="T8" fmla="*/ 299 w 299"/>
                <a:gd name="T9" fmla="*/ 771 h 936"/>
                <a:gd name="T10" fmla="*/ 299 w 299"/>
                <a:gd name="T11" fmla="*/ 771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936">
                  <a:moveTo>
                    <a:pt x="299" y="771"/>
                  </a:moveTo>
                  <a:lnTo>
                    <a:pt x="299" y="0"/>
                  </a:lnTo>
                  <a:lnTo>
                    <a:pt x="0" y="163"/>
                  </a:lnTo>
                  <a:lnTo>
                    <a:pt x="0" y="936"/>
                  </a:lnTo>
                  <a:lnTo>
                    <a:pt x="299" y="771"/>
                  </a:lnTo>
                  <a:lnTo>
                    <a:pt x="299" y="771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ísľîdê"/>
            <p:cNvSpPr/>
            <p:nvPr/>
          </p:nvSpPr>
          <p:spPr bwMode="auto">
            <a:xfrm>
              <a:off x="9001125" y="4097337"/>
              <a:ext cx="877888" cy="1671638"/>
            </a:xfrm>
            <a:custGeom>
              <a:avLst/>
              <a:gdLst>
                <a:gd name="T0" fmla="*/ 553 w 553"/>
                <a:gd name="T1" fmla="*/ 1053 h 1053"/>
                <a:gd name="T2" fmla="*/ 553 w 553"/>
                <a:gd name="T3" fmla="*/ 280 h 1053"/>
                <a:gd name="T4" fmla="*/ 0 w 553"/>
                <a:gd name="T5" fmla="*/ 0 h 1053"/>
                <a:gd name="T6" fmla="*/ 0 w 553"/>
                <a:gd name="T7" fmla="*/ 772 h 1053"/>
                <a:gd name="T8" fmla="*/ 553 w 553"/>
                <a:gd name="T9" fmla="*/ 1053 h 1053"/>
                <a:gd name="T10" fmla="*/ 553 w 553"/>
                <a:gd name="T11" fmla="*/ 1053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3" h="1053">
                  <a:moveTo>
                    <a:pt x="553" y="1053"/>
                  </a:moveTo>
                  <a:lnTo>
                    <a:pt x="553" y="280"/>
                  </a:lnTo>
                  <a:lnTo>
                    <a:pt x="0" y="0"/>
                  </a:lnTo>
                  <a:lnTo>
                    <a:pt x="0" y="772"/>
                  </a:lnTo>
                  <a:lnTo>
                    <a:pt x="553" y="1053"/>
                  </a:lnTo>
                  <a:lnTo>
                    <a:pt x="553" y="1053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ïsḷide"/>
            <p:cNvSpPr/>
            <p:nvPr/>
          </p:nvSpPr>
          <p:spPr>
            <a:xfrm>
              <a:off x="9532990" y="4017578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9" name="íṣľïḑê"/>
            <p:cNvSpPr/>
            <p:nvPr/>
          </p:nvSpPr>
          <p:spPr bwMode="auto">
            <a:xfrm>
              <a:off x="8526463" y="4489450"/>
              <a:ext cx="1352550" cy="709613"/>
            </a:xfrm>
            <a:custGeom>
              <a:avLst/>
              <a:gdLst>
                <a:gd name="T0" fmla="*/ 852 w 852"/>
                <a:gd name="T1" fmla="*/ 282 h 447"/>
                <a:gd name="T2" fmla="*/ 299 w 852"/>
                <a:gd name="T3" fmla="*/ 0 h 447"/>
                <a:gd name="T4" fmla="*/ 0 w 852"/>
                <a:gd name="T5" fmla="*/ 165 h 447"/>
                <a:gd name="T6" fmla="*/ 554 w 852"/>
                <a:gd name="T7" fmla="*/ 447 h 447"/>
                <a:gd name="T8" fmla="*/ 852 w 852"/>
                <a:gd name="T9" fmla="*/ 282 h 447"/>
                <a:gd name="T10" fmla="*/ 852 w 852"/>
                <a:gd name="T11" fmla="*/ 282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2" h="447">
                  <a:moveTo>
                    <a:pt x="852" y="282"/>
                  </a:moveTo>
                  <a:lnTo>
                    <a:pt x="299" y="0"/>
                  </a:lnTo>
                  <a:lnTo>
                    <a:pt x="0" y="165"/>
                  </a:lnTo>
                  <a:lnTo>
                    <a:pt x="554" y="447"/>
                  </a:lnTo>
                  <a:lnTo>
                    <a:pt x="852" y="282"/>
                  </a:lnTo>
                  <a:lnTo>
                    <a:pt x="852" y="282"/>
                  </a:lnTo>
                  <a:close/>
                </a:path>
              </a:pathLst>
            </a:custGeom>
            <a:solidFill>
              <a:srgbClr val="EA5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iśľiḍê"/>
            <p:cNvSpPr/>
            <p:nvPr/>
          </p:nvSpPr>
          <p:spPr bwMode="auto">
            <a:xfrm>
              <a:off x="9405938" y="4937125"/>
              <a:ext cx="473075" cy="1096963"/>
            </a:xfrm>
            <a:custGeom>
              <a:avLst/>
              <a:gdLst>
                <a:gd name="T0" fmla="*/ 298 w 298"/>
                <a:gd name="T1" fmla="*/ 524 h 691"/>
                <a:gd name="T2" fmla="*/ 298 w 298"/>
                <a:gd name="T3" fmla="*/ 0 h 691"/>
                <a:gd name="T4" fmla="*/ 0 w 298"/>
                <a:gd name="T5" fmla="*/ 165 h 691"/>
                <a:gd name="T6" fmla="*/ 0 w 298"/>
                <a:gd name="T7" fmla="*/ 691 h 691"/>
                <a:gd name="T8" fmla="*/ 298 w 298"/>
                <a:gd name="T9" fmla="*/ 524 h 691"/>
                <a:gd name="T10" fmla="*/ 298 w 298"/>
                <a:gd name="T11" fmla="*/ 524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8" h="691">
                  <a:moveTo>
                    <a:pt x="298" y="524"/>
                  </a:moveTo>
                  <a:lnTo>
                    <a:pt x="298" y="0"/>
                  </a:lnTo>
                  <a:lnTo>
                    <a:pt x="0" y="165"/>
                  </a:lnTo>
                  <a:lnTo>
                    <a:pt x="0" y="691"/>
                  </a:lnTo>
                  <a:lnTo>
                    <a:pt x="298" y="524"/>
                  </a:lnTo>
                  <a:lnTo>
                    <a:pt x="298" y="52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ïṧlíde"/>
            <p:cNvSpPr/>
            <p:nvPr/>
          </p:nvSpPr>
          <p:spPr bwMode="auto">
            <a:xfrm>
              <a:off x="8526463" y="4751387"/>
              <a:ext cx="879475" cy="1282700"/>
            </a:xfrm>
            <a:custGeom>
              <a:avLst/>
              <a:gdLst>
                <a:gd name="T0" fmla="*/ 554 w 554"/>
                <a:gd name="T1" fmla="*/ 808 h 808"/>
                <a:gd name="T2" fmla="*/ 554 w 554"/>
                <a:gd name="T3" fmla="*/ 282 h 808"/>
                <a:gd name="T4" fmla="*/ 0 w 554"/>
                <a:gd name="T5" fmla="*/ 0 h 808"/>
                <a:gd name="T6" fmla="*/ 0 w 554"/>
                <a:gd name="T7" fmla="*/ 525 h 808"/>
                <a:gd name="T8" fmla="*/ 554 w 554"/>
                <a:gd name="T9" fmla="*/ 808 h 808"/>
                <a:gd name="T10" fmla="*/ 554 w 554"/>
                <a:gd name="T11" fmla="*/ 808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4" h="808">
                  <a:moveTo>
                    <a:pt x="554" y="808"/>
                  </a:moveTo>
                  <a:lnTo>
                    <a:pt x="554" y="282"/>
                  </a:lnTo>
                  <a:lnTo>
                    <a:pt x="0" y="0"/>
                  </a:lnTo>
                  <a:lnTo>
                    <a:pt x="0" y="525"/>
                  </a:lnTo>
                  <a:lnTo>
                    <a:pt x="554" y="808"/>
                  </a:lnTo>
                  <a:lnTo>
                    <a:pt x="554" y="80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ís1ïḋê"/>
            <p:cNvSpPr/>
            <p:nvPr/>
          </p:nvSpPr>
          <p:spPr>
            <a:xfrm>
              <a:off x="9051499" y="4704592"/>
              <a:ext cx="218970" cy="279328"/>
            </a:xfrm>
            <a:custGeom>
              <a:avLst/>
              <a:gdLst>
                <a:gd name="connsiteX0" fmla="*/ 242760 w 471931"/>
                <a:gd name="connsiteY0" fmla="*/ 229506 h 602015"/>
                <a:gd name="connsiteX1" fmla="*/ 242760 w 471931"/>
                <a:gd name="connsiteY1" fmla="*/ 304267 h 602015"/>
                <a:gd name="connsiteX2" fmla="*/ 276350 w 471931"/>
                <a:gd name="connsiteY2" fmla="*/ 286222 h 602015"/>
                <a:gd name="connsiteX3" fmla="*/ 281517 w 471931"/>
                <a:gd name="connsiteY3" fmla="*/ 266887 h 602015"/>
                <a:gd name="connsiteX4" fmla="*/ 267952 w 471931"/>
                <a:gd name="connsiteY4" fmla="*/ 239818 h 602015"/>
                <a:gd name="connsiteX5" fmla="*/ 242760 w 471931"/>
                <a:gd name="connsiteY5" fmla="*/ 229506 h 602015"/>
                <a:gd name="connsiteX6" fmla="*/ 229196 w 471931"/>
                <a:gd name="connsiteY6" fmla="*/ 132832 h 602015"/>
                <a:gd name="connsiteX7" fmla="*/ 202066 w 471931"/>
                <a:gd name="connsiteY7" fmla="*/ 144433 h 602015"/>
                <a:gd name="connsiteX8" fmla="*/ 194314 w 471931"/>
                <a:gd name="connsiteY8" fmla="*/ 166345 h 602015"/>
                <a:gd name="connsiteX9" fmla="*/ 203358 w 471931"/>
                <a:gd name="connsiteY9" fmla="*/ 188903 h 602015"/>
                <a:gd name="connsiteX10" fmla="*/ 229196 w 471931"/>
                <a:gd name="connsiteY10" fmla="*/ 199859 h 602015"/>
                <a:gd name="connsiteX11" fmla="*/ 229196 w 471931"/>
                <a:gd name="connsiteY11" fmla="*/ 92873 h 602015"/>
                <a:gd name="connsiteX12" fmla="*/ 242760 w 471931"/>
                <a:gd name="connsiteY12" fmla="*/ 92873 h 602015"/>
                <a:gd name="connsiteX13" fmla="*/ 242760 w 471931"/>
                <a:gd name="connsiteY13" fmla="*/ 111563 h 602015"/>
                <a:gd name="connsiteX14" fmla="*/ 286039 w 471931"/>
                <a:gd name="connsiteY14" fmla="*/ 128320 h 602015"/>
                <a:gd name="connsiteX15" fmla="*/ 302187 w 471931"/>
                <a:gd name="connsiteY15" fmla="*/ 166990 h 602015"/>
                <a:gd name="connsiteX16" fmla="*/ 277641 w 471931"/>
                <a:gd name="connsiteY16" fmla="*/ 166990 h 602015"/>
                <a:gd name="connsiteX17" fmla="*/ 271182 w 471931"/>
                <a:gd name="connsiteY17" fmla="*/ 148300 h 602015"/>
                <a:gd name="connsiteX18" fmla="*/ 242760 w 471931"/>
                <a:gd name="connsiteY18" fmla="*/ 133476 h 602015"/>
                <a:gd name="connsiteX19" fmla="*/ 242760 w 471931"/>
                <a:gd name="connsiteY19" fmla="*/ 202437 h 602015"/>
                <a:gd name="connsiteX20" fmla="*/ 287977 w 471931"/>
                <a:gd name="connsiteY20" fmla="*/ 219839 h 602015"/>
                <a:gd name="connsiteX21" fmla="*/ 306709 w 471931"/>
                <a:gd name="connsiteY21" fmla="*/ 259797 h 602015"/>
                <a:gd name="connsiteX22" fmla="*/ 282163 w 471931"/>
                <a:gd name="connsiteY22" fmla="*/ 313935 h 602015"/>
                <a:gd name="connsiteX23" fmla="*/ 242760 w 471931"/>
                <a:gd name="connsiteY23" fmla="*/ 325536 h 602015"/>
                <a:gd name="connsiteX24" fmla="*/ 242760 w 471931"/>
                <a:gd name="connsiteY24" fmla="*/ 353249 h 602015"/>
                <a:gd name="connsiteX25" fmla="*/ 229196 w 471931"/>
                <a:gd name="connsiteY25" fmla="*/ 353249 h 602015"/>
                <a:gd name="connsiteX26" fmla="*/ 229196 w 471931"/>
                <a:gd name="connsiteY26" fmla="*/ 325536 h 602015"/>
                <a:gd name="connsiteX27" fmla="*/ 172352 w 471931"/>
                <a:gd name="connsiteY27" fmla="*/ 295889 h 602015"/>
                <a:gd name="connsiteX28" fmla="*/ 164601 w 471931"/>
                <a:gd name="connsiteY28" fmla="*/ 257219 h 602015"/>
                <a:gd name="connsiteX29" fmla="*/ 189793 w 471931"/>
                <a:gd name="connsiteY29" fmla="*/ 257219 h 602015"/>
                <a:gd name="connsiteX30" fmla="*/ 196252 w 471931"/>
                <a:gd name="connsiteY30" fmla="*/ 285577 h 602015"/>
                <a:gd name="connsiteX31" fmla="*/ 229196 w 471931"/>
                <a:gd name="connsiteY31" fmla="*/ 303623 h 602015"/>
                <a:gd name="connsiteX32" fmla="*/ 229196 w 471931"/>
                <a:gd name="connsiteY32" fmla="*/ 225639 h 602015"/>
                <a:gd name="connsiteX33" fmla="*/ 183333 w 471931"/>
                <a:gd name="connsiteY33" fmla="*/ 206304 h 602015"/>
                <a:gd name="connsiteX34" fmla="*/ 168477 w 471931"/>
                <a:gd name="connsiteY34" fmla="*/ 168279 h 602015"/>
                <a:gd name="connsiteX35" fmla="*/ 184625 w 471931"/>
                <a:gd name="connsiteY35" fmla="*/ 129609 h 602015"/>
                <a:gd name="connsiteX36" fmla="*/ 229196 w 471931"/>
                <a:gd name="connsiteY36" fmla="*/ 111563 h 602015"/>
                <a:gd name="connsiteX37" fmla="*/ 235643 w 471931"/>
                <a:gd name="connsiteY37" fmla="*/ 58655 h 602015"/>
                <a:gd name="connsiteX38" fmla="*/ 71661 w 471931"/>
                <a:gd name="connsiteY38" fmla="*/ 223016 h 602015"/>
                <a:gd name="connsiteX39" fmla="*/ 235643 w 471931"/>
                <a:gd name="connsiteY39" fmla="*/ 386733 h 602015"/>
                <a:gd name="connsiteX40" fmla="*/ 400270 w 471931"/>
                <a:gd name="connsiteY40" fmla="*/ 223016 h 602015"/>
                <a:gd name="connsiteX41" fmla="*/ 235643 w 471931"/>
                <a:gd name="connsiteY41" fmla="*/ 58655 h 602015"/>
                <a:gd name="connsiteX42" fmla="*/ 235643 w 471931"/>
                <a:gd name="connsiteY42" fmla="*/ 0 h 602015"/>
                <a:gd name="connsiteX43" fmla="*/ 471931 w 471931"/>
                <a:gd name="connsiteY43" fmla="*/ 235907 h 602015"/>
                <a:gd name="connsiteX44" fmla="*/ 235643 w 471931"/>
                <a:gd name="connsiteY44" fmla="*/ 602015 h 602015"/>
                <a:gd name="connsiteX45" fmla="*/ 0 w 471931"/>
                <a:gd name="connsiteY45" fmla="*/ 235907 h 602015"/>
                <a:gd name="connsiteX46" fmla="*/ 235643 w 471931"/>
                <a:gd name="connsiteY46" fmla="*/ 0 h 602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71931" h="602015">
                  <a:moveTo>
                    <a:pt x="242760" y="229506"/>
                  </a:moveTo>
                  <a:lnTo>
                    <a:pt x="242760" y="304267"/>
                  </a:lnTo>
                  <a:cubicBezTo>
                    <a:pt x="258909" y="303623"/>
                    <a:pt x="269890" y="297822"/>
                    <a:pt x="276350" y="286222"/>
                  </a:cubicBezTo>
                  <a:cubicBezTo>
                    <a:pt x="279579" y="281066"/>
                    <a:pt x="281517" y="273976"/>
                    <a:pt x="281517" y="266887"/>
                  </a:cubicBezTo>
                  <a:cubicBezTo>
                    <a:pt x="281517" y="254641"/>
                    <a:pt x="276996" y="245618"/>
                    <a:pt x="267952" y="239818"/>
                  </a:cubicBezTo>
                  <a:cubicBezTo>
                    <a:pt x="263431" y="235951"/>
                    <a:pt x="254387" y="232728"/>
                    <a:pt x="242760" y="229506"/>
                  </a:cubicBezTo>
                  <a:close/>
                  <a:moveTo>
                    <a:pt x="229196" y="132832"/>
                  </a:moveTo>
                  <a:cubicBezTo>
                    <a:pt x="216277" y="133476"/>
                    <a:pt x="207879" y="137343"/>
                    <a:pt x="202066" y="144433"/>
                  </a:cubicBezTo>
                  <a:cubicBezTo>
                    <a:pt x="196898" y="151522"/>
                    <a:pt x="194314" y="158612"/>
                    <a:pt x="194314" y="166345"/>
                  </a:cubicBezTo>
                  <a:cubicBezTo>
                    <a:pt x="194314" y="176013"/>
                    <a:pt x="197544" y="183747"/>
                    <a:pt x="203358" y="188903"/>
                  </a:cubicBezTo>
                  <a:cubicBezTo>
                    <a:pt x="209817" y="194059"/>
                    <a:pt x="218214" y="197926"/>
                    <a:pt x="229196" y="199859"/>
                  </a:cubicBezTo>
                  <a:close/>
                  <a:moveTo>
                    <a:pt x="229196" y="92873"/>
                  </a:moveTo>
                  <a:lnTo>
                    <a:pt x="242760" y="92873"/>
                  </a:lnTo>
                  <a:lnTo>
                    <a:pt x="242760" y="111563"/>
                  </a:lnTo>
                  <a:cubicBezTo>
                    <a:pt x="261493" y="112852"/>
                    <a:pt x="276350" y="118008"/>
                    <a:pt x="286039" y="128320"/>
                  </a:cubicBezTo>
                  <a:cubicBezTo>
                    <a:pt x="296374" y="137988"/>
                    <a:pt x="301541" y="150878"/>
                    <a:pt x="302187" y="166990"/>
                  </a:cubicBezTo>
                  <a:lnTo>
                    <a:pt x="277641" y="166990"/>
                  </a:lnTo>
                  <a:cubicBezTo>
                    <a:pt x="276350" y="159900"/>
                    <a:pt x="274412" y="153456"/>
                    <a:pt x="271182" y="148300"/>
                  </a:cubicBezTo>
                  <a:cubicBezTo>
                    <a:pt x="265368" y="138632"/>
                    <a:pt x="255679" y="133476"/>
                    <a:pt x="242760" y="133476"/>
                  </a:cubicBezTo>
                  <a:lnTo>
                    <a:pt x="242760" y="202437"/>
                  </a:lnTo>
                  <a:cubicBezTo>
                    <a:pt x="264723" y="208882"/>
                    <a:pt x="279579" y="214683"/>
                    <a:pt x="287977" y="219839"/>
                  </a:cubicBezTo>
                  <a:cubicBezTo>
                    <a:pt x="300895" y="228861"/>
                    <a:pt x="306709" y="242396"/>
                    <a:pt x="306709" y="259797"/>
                  </a:cubicBezTo>
                  <a:cubicBezTo>
                    <a:pt x="306709" y="284933"/>
                    <a:pt x="298958" y="302978"/>
                    <a:pt x="282163" y="313935"/>
                  </a:cubicBezTo>
                  <a:cubicBezTo>
                    <a:pt x="273120" y="319735"/>
                    <a:pt x="260201" y="323602"/>
                    <a:pt x="242760" y="325536"/>
                  </a:cubicBezTo>
                  <a:lnTo>
                    <a:pt x="242760" y="353249"/>
                  </a:lnTo>
                  <a:lnTo>
                    <a:pt x="229196" y="353249"/>
                  </a:lnTo>
                  <a:lnTo>
                    <a:pt x="229196" y="325536"/>
                  </a:lnTo>
                  <a:cubicBezTo>
                    <a:pt x="201420" y="323602"/>
                    <a:pt x="182687" y="313935"/>
                    <a:pt x="172352" y="295889"/>
                  </a:cubicBezTo>
                  <a:cubicBezTo>
                    <a:pt x="167185" y="286222"/>
                    <a:pt x="164601" y="273332"/>
                    <a:pt x="164601" y="257219"/>
                  </a:cubicBezTo>
                  <a:lnTo>
                    <a:pt x="189793" y="257219"/>
                  </a:lnTo>
                  <a:cubicBezTo>
                    <a:pt x="190439" y="270109"/>
                    <a:pt x="192377" y="279777"/>
                    <a:pt x="196252" y="285577"/>
                  </a:cubicBezTo>
                  <a:cubicBezTo>
                    <a:pt x="202066" y="296533"/>
                    <a:pt x="213047" y="302334"/>
                    <a:pt x="229196" y="303623"/>
                  </a:cubicBezTo>
                  <a:lnTo>
                    <a:pt x="229196" y="225639"/>
                  </a:lnTo>
                  <a:cubicBezTo>
                    <a:pt x="208525" y="221772"/>
                    <a:pt x="193023" y="215327"/>
                    <a:pt x="183333" y="206304"/>
                  </a:cubicBezTo>
                  <a:cubicBezTo>
                    <a:pt x="173644" y="197281"/>
                    <a:pt x="168477" y="184391"/>
                    <a:pt x="168477" y="168279"/>
                  </a:cubicBezTo>
                  <a:cubicBezTo>
                    <a:pt x="168477" y="154100"/>
                    <a:pt x="173644" y="141210"/>
                    <a:pt x="184625" y="129609"/>
                  </a:cubicBezTo>
                  <a:cubicBezTo>
                    <a:pt x="194960" y="118008"/>
                    <a:pt x="209817" y="111563"/>
                    <a:pt x="229196" y="111563"/>
                  </a:cubicBezTo>
                  <a:close/>
                  <a:moveTo>
                    <a:pt x="235643" y="58655"/>
                  </a:moveTo>
                  <a:cubicBezTo>
                    <a:pt x="145259" y="58655"/>
                    <a:pt x="71661" y="132134"/>
                    <a:pt x="71661" y="223016"/>
                  </a:cubicBezTo>
                  <a:cubicBezTo>
                    <a:pt x="71661" y="313254"/>
                    <a:pt x="145259" y="386733"/>
                    <a:pt x="235643" y="386733"/>
                  </a:cubicBezTo>
                  <a:cubicBezTo>
                    <a:pt x="326672" y="386733"/>
                    <a:pt x="400270" y="313254"/>
                    <a:pt x="400270" y="223016"/>
                  </a:cubicBezTo>
                  <a:cubicBezTo>
                    <a:pt x="400270" y="132134"/>
                    <a:pt x="326672" y="58655"/>
                    <a:pt x="235643" y="58655"/>
                  </a:cubicBezTo>
                  <a:close/>
                  <a:moveTo>
                    <a:pt x="235643" y="0"/>
                  </a:moveTo>
                  <a:cubicBezTo>
                    <a:pt x="366053" y="0"/>
                    <a:pt x="471931" y="105707"/>
                    <a:pt x="471931" y="235907"/>
                  </a:cubicBezTo>
                  <a:cubicBezTo>
                    <a:pt x="471931" y="366108"/>
                    <a:pt x="235643" y="602015"/>
                    <a:pt x="235643" y="602015"/>
                  </a:cubicBezTo>
                  <a:cubicBezTo>
                    <a:pt x="235643" y="602015"/>
                    <a:pt x="0" y="366108"/>
                    <a:pt x="0" y="235907"/>
                  </a:cubicBezTo>
                  <a:cubicBezTo>
                    <a:pt x="0" y="105707"/>
                    <a:pt x="105232" y="0"/>
                    <a:pt x="235643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34" name="îśľîdè"/>
            <p:cNvSpPr/>
            <p:nvPr/>
          </p:nvSpPr>
          <p:spPr>
            <a:xfrm>
              <a:off x="687279" y="1342764"/>
              <a:ext cx="7388721" cy="1213699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dirty="0"/>
                <a:t>Adjust the spacing to adapt to Chinese typesetting, use the reference line in PPT.</a:t>
              </a:r>
            </a:p>
          </p:txBody>
        </p:sp>
        <p:grpSp>
          <p:nvGrpSpPr>
            <p:cNvPr id="25" name="isḷíďé"/>
            <p:cNvGrpSpPr/>
            <p:nvPr/>
          </p:nvGrpSpPr>
          <p:grpSpPr>
            <a:xfrm>
              <a:off x="755219" y="2584604"/>
              <a:ext cx="7388720" cy="1254907"/>
              <a:chOff x="755219" y="2212481"/>
              <a:chExt cx="7388720" cy="1254907"/>
            </a:xfrm>
          </p:grpSpPr>
          <p:sp>
            <p:nvSpPr>
              <p:cNvPr id="31" name="íŝḷiḓê"/>
              <p:cNvSpPr/>
              <p:nvPr/>
            </p:nvSpPr>
            <p:spPr>
              <a:xfrm>
                <a:off x="755219" y="2353112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2" name="îśḷîḑe"/>
              <p:cNvSpPr txBox="1"/>
              <p:nvPr/>
            </p:nvSpPr>
            <p:spPr bwMode="auto">
              <a:xfrm>
                <a:off x="1078940" y="2212481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ṥ1îḓê"/>
              <p:cNvSpPr/>
              <p:nvPr/>
            </p:nvSpPr>
            <p:spPr bwMode="auto">
              <a:xfrm>
                <a:off x="1078940" y="2654287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26" name="íṥliḍé"/>
            <p:cNvGrpSpPr/>
            <p:nvPr/>
          </p:nvGrpSpPr>
          <p:grpSpPr>
            <a:xfrm>
              <a:off x="726676" y="3675410"/>
              <a:ext cx="7388720" cy="2355889"/>
              <a:chOff x="726676" y="1767864"/>
              <a:chExt cx="7388720" cy="2355889"/>
            </a:xfrm>
          </p:grpSpPr>
          <p:sp>
            <p:nvSpPr>
              <p:cNvPr id="28" name="iṥlîdè"/>
              <p:cNvSpPr/>
              <p:nvPr/>
            </p:nvSpPr>
            <p:spPr>
              <a:xfrm>
                <a:off x="726676" y="1908495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29" name="íṥlïďè"/>
              <p:cNvSpPr txBox="1"/>
              <p:nvPr/>
            </p:nvSpPr>
            <p:spPr bwMode="auto">
              <a:xfrm>
                <a:off x="1050397" y="1767864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" name="îṩļíďè"/>
              <p:cNvSpPr/>
              <p:nvPr/>
            </p:nvSpPr>
            <p:spPr bwMode="auto">
              <a:xfrm>
                <a:off x="1050397" y="2209670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37" name="iṥlîdè"/>
              <p:cNvSpPr/>
              <p:nvPr/>
            </p:nvSpPr>
            <p:spPr>
              <a:xfrm>
                <a:off x="726676" y="3009477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rgbClr val="1D50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 sz="1800">
                  <a:solidFill>
                    <a:schemeClr val="bg2"/>
                  </a:solidFill>
                </a:endParaRPr>
              </a:p>
            </p:txBody>
          </p:sp>
          <p:sp>
            <p:nvSpPr>
              <p:cNvPr id="38" name="íṥlïďè"/>
              <p:cNvSpPr txBox="1"/>
              <p:nvPr/>
            </p:nvSpPr>
            <p:spPr bwMode="auto">
              <a:xfrm>
                <a:off x="1050397" y="2868846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9" name="îṩļíďè"/>
              <p:cNvSpPr/>
              <p:nvPr/>
            </p:nvSpPr>
            <p:spPr bwMode="auto">
              <a:xfrm>
                <a:off x="1050397" y="3310652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4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ṥḷîdé"/>
          <p:cNvSpPr/>
          <p:nvPr/>
        </p:nvSpPr>
        <p:spPr bwMode="auto">
          <a:xfrm rot="5400000">
            <a:off x="2015072" y="2646299"/>
            <a:ext cx="674117" cy="1929111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4" name="iṣḷidé"/>
          <p:cNvSpPr/>
          <p:nvPr/>
        </p:nvSpPr>
        <p:spPr bwMode="auto">
          <a:xfrm rot="5400000">
            <a:off x="3644278" y="2481556"/>
            <a:ext cx="1081487" cy="185122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5" name="ïśḷîḍê"/>
          <p:cNvSpPr/>
          <p:nvPr/>
        </p:nvSpPr>
        <p:spPr bwMode="auto">
          <a:xfrm rot="5400000">
            <a:off x="9324052" y="2646299"/>
            <a:ext cx="674117" cy="1929111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" name="iṩḻíḑé"/>
          <p:cNvSpPr/>
          <p:nvPr/>
        </p:nvSpPr>
        <p:spPr bwMode="auto">
          <a:xfrm rot="5400000">
            <a:off x="7292507" y="2483054"/>
            <a:ext cx="1081487" cy="1848234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ïṡ1íḋé"/>
          <p:cNvSpPr/>
          <p:nvPr/>
        </p:nvSpPr>
        <p:spPr bwMode="auto">
          <a:xfrm rot="5400000">
            <a:off x="5265455" y="2232459"/>
            <a:ext cx="1488858" cy="1920124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îṩḻíďé"/>
          <p:cNvSpPr/>
          <p:nvPr/>
        </p:nvSpPr>
        <p:spPr>
          <a:xfrm>
            <a:off x="1944868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1</a:t>
            </a:r>
          </a:p>
        </p:txBody>
      </p:sp>
      <p:sp>
        <p:nvSpPr>
          <p:cNvPr id="9" name="isliďê"/>
          <p:cNvSpPr/>
          <p:nvPr/>
        </p:nvSpPr>
        <p:spPr>
          <a:xfrm>
            <a:off x="3880741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2</a:t>
            </a:r>
          </a:p>
        </p:txBody>
      </p:sp>
      <p:sp>
        <p:nvSpPr>
          <p:cNvPr id="10" name="ï$ļïḓe"/>
          <p:cNvSpPr/>
          <p:nvPr/>
        </p:nvSpPr>
        <p:spPr>
          <a:xfrm>
            <a:off x="5816614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3</a:t>
            </a:r>
          </a:p>
        </p:txBody>
      </p:sp>
      <p:sp>
        <p:nvSpPr>
          <p:cNvPr id="11" name="ïšḻîdê"/>
          <p:cNvSpPr/>
          <p:nvPr/>
        </p:nvSpPr>
        <p:spPr>
          <a:xfrm>
            <a:off x="7752486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4</a:t>
            </a:r>
          </a:p>
        </p:txBody>
      </p:sp>
      <p:sp>
        <p:nvSpPr>
          <p:cNvPr id="12" name="iṩḻïḓé"/>
          <p:cNvSpPr/>
          <p:nvPr/>
        </p:nvSpPr>
        <p:spPr>
          <a:xfrm>
            <a:off x="9688360" y="3769054"/>
            <a:ext cx="357717" cy="357714"/>
          </a:xfrm>
          <a:prstGeom prst="ellipse">
            <a:avLst/>
          </a:prstGeom>
          <a:solidFill>
            <a:srgbClr val="EA511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sz="1200" b="1" dirty="0"/>
              <a:t>5</a:t>
            </a:r>
          </a:p>
        </p:txBody>
      </p:sp>
      <p:sp>
        <p:nvSpPr>
          <p:cNvPr id="13" name="îṣliḓé"/>
          <p:cNvSpPr/>
          <p:nvPr/>
        </p:nvSpPr>
        <p:spPr bwMode="auto">
          <a:xfrm>
            <a:off x="5742469" y="1934644"/>
            <a:ext cx="528892" cy="426796"/>
          </a:xfrm>
          <a:custGeom>
            <a:avLst/>
            <a:gdLst>
              <a:gd name="connsiteX0" fmla="*/ 53975 w 501650"/>
              <a:gd name="connsiteY0" fmla="*/ 111125 h 404813"/>
              <a:gd name="connsiteX1" fmla="*/ 44450 w 501650"/>
              <a:gd name="connsiteY1" fmla="*/ 114300 h 404813"/>
              <a:gd name="connsiteX2" fmla="*/ 36512 w 501650"/>
              <a:gd name="connsiteY2" fmla="*/ 119063 h 404813"/>
              <a:gd name="connsiteX3" fmla="*/ 30162 w 501650"/>
              <a:gd name="connsiteY3" fmla="*/ 122238 h 404813"/>
              <a:gd name="connsiteX4" fmla="*/ 23812 w 501650"/>
              <a:gd name="connsiteY4" fmla="*/ 127000 h 404813"/>
              <a:gd name="connsiteX5" fmla="*/ 20637 w 501650"/>
              <a:gd name="connsiteY5" fmla="*/ 134938 h 404813"/>
              <a:gd name="connsiteX6" fmla="*/ 19050 w 501650"/>
              <a:gd name="connsiteY6" fmla="*/ 141288 h 404813"/>
              <a:gd name="connsiteX7" fmla="*/ 17462 w 501650"/>
              <a:gd name="connsiteY7" fmla="*/ 150813 h 404813"/>
              <a:gd name="connsiteX8" fmla="*/ 17462 w 501650"/>
              <a:gd name="connsiteY8" fmla="*/ 153988 h 404813"/>
              <a:gd name="connsiteX9" fmla="*/ 19050 w 501650"/>
              <a:gd name="connsiteY9" fmla="*/ 161925 h 404813"/>
              <a:gd name="connsiteX10" fmla="*/ 20637 w 501650"/>
              <a:gd name="connsiteY10" fmla="*/ 168275 h 404813"/>
              <a:gd name="connsiteX11" fmla="*/ 23812 w 501650"/>
              <a:gd name="connsiteY11" fmla="*/ 176213 h 404813"/>
              <a:gd name="connsiteX12" fmla="*/ 30162 w 501650"/>
              <a:gd name="connsiteY12" fmla="*/ 180975 h 404813"/>
              <a:gd name="connsiteX13" fmla="*/ 36512 w 501650"/>
              <a:gd name="connsiteY13" fmla="*/ 187326 h 404813"/>
              <a:gd name="connsiteX14" fmla="*/ 44450 w 501650"/>
              <a:gd name="connsiteY14" fmla="*/ 190501 h 404813"/>
              <a:gd name="connsiteX15" fmla="*/ 53975 w 501650"/>
              <a:gd name="connsiteY15" fmla="*/ 192088 h 404813"/>
              <a:gd name="connsiteX16" fmla="*/ 61912 w 501650"/>
              <a:gd name="connsiteY16" fmla="*/ 193676 h 404813"/>
              <a:gd name="connsiteX17" fmla="*/ 91598 w 501650"/>
              <a:gd name="connsiteY17" fmla="*/ 193676 h 404813"/>
              <a:gd name="connsiteX18" fmla="*/ 87312 w 501650"/>
              <a:gd name="connsiteY18" fmla="*/ 179388 h 404813"/>
              <a:gd name="connsiteX19" fmla="*/ 84137 w 501650"/>
              <a:gd name="connsiteY19" fmla="*/ 163513 h 404813"/>
              <a:gd name="connsiteX20" fmla="*/ 84137 w 501650"/>
              <a:gd name="connsiteY20" fmla="*/ 147638 h 404813"/>
              <a:gd name="connsiteX21" fmla="*/ 84137 w 501650"/>
              <a:gd name="connsiteY21" fmla="*/ 111125 h 404813"/>
              <a:gd name="connsiteX22" fmla="*/ 61912 w 501650"/>
              <a:gd name="connsiteY22" fmla="*/ 111125 h 404813"/>
              <a:gd name="connsiteX23" fmla="*/ 58737 w 501650"/>
              <a:gd name="connsiteY23" fmla="*/ 0 h 404813"/>
              <a:gd name="connsiteX24" fmla="*/ 61912 w 501650"/>
              <a:gd name="connsiteY24" fmla="*/ 0 h 404813"/>
              <a:gd name="connsiteX25" fmla="*/ 436562 w 501650"/>
              <a:gd name="connsiteY25" fmla="*/ 0 h 404813"/>
              <a:gd name="connsiteX26" fmla="*/ 441325 w 501650"/>
              <a:gd name="connsiteY26" fmla="*/ 0 h 404813"/>
              <a:gd name="connsiteX27" fmla="*/ 444500 w 501650"/>
              <a:gd name="connsiteY27" fmla="*/ 3175 h 404813"/>
              <a:gd name="connsiteX28" fmla="*/ 447675 w 501650"/>
              <a:gd name="connsiteY28" fmla="*/ 6350 h 404813"/>
              <a:gd name="connsiteX29" fmla="*/ 449262 w 501650"/>
              <a:gd name="connsiteY29" fmla="*/ 9525 h 404813"/>
              <a:gd name="connsiteX30" fmla="*/ 449262 w 501650"/>
              <a:gd name="connsiteY30" fmla="*/ 55562 h 404813"/>
              <a:gd name="connsiteX31" fmla="*/ 447675 w 501650"/>
              <a:gd name="connsiteY31" fmla="*/ 60325 h 404813"/>
              <a:gd name="connsiteX32" fmla="*/ 444500 w 501650"/>
              <a:gd name="connsiteY32" fmla="*/ 63500 h 404813"/>
              <a:gd name="connsiteX33" fmla="*/ 441325 w 501650"/>
              <a:gd name="connsiteY33" fmla="*/ 66675 h 404813"/>
              <a:gd name="connsiteX34" fmla="*/ 436562 w 501650"/>
              <a:gd name="connsiteY34" fmla="*/ 66675 h 404813"/>
              <a:gd name="connsiteX35" fmla="*/ 415925 w 501650"/>
              <a:gd name="connsiteY35" fmla="*/ 66675 h 404813"/>
              <a:gd name="connsiteX36" fmla="*/ 415925 w 501650"/>
              <a:gd name="connsiteY36" fmla="*/ 95250 h 404813"/>
              <a:gd name="connsiteX37" fmla="*/ 444500 w 501650"/>
              <a:gd name="connsiteY37" fmla="*/ 95250 h 404813"/>
              <a:gd name="connsiteX38" fmla="*/ 455613 w 501650"/>
              <a:gd name="connsiteY38" fmla="*/ 95250 h 404813"/>
              <a:gd name="connsiteX39" fmla="*/ 466725 w 501650"/>
              <a:gd name="connsiteY39" fmla="*/ 98425 h 404813"/>
              <a:gd name="connsiteX40" fmla="*/ 476250 w 501650"/>
              <a:gd name="connsiteY40" fmla="*/ 103188 h 404813"/>
              <a:gd name="connsiteX41" fmla="*/ 484188 w 501650"/>
              <a:gd name="connsiteY41" fmla="*/ 111125 h 404813"/>
              <a:gd name="connsiteX42" fmla="*/ 490538 w 501650"/>
              <a:gd name="connsiteY42" fmla="*/ 119063 h 404813"/>
              <a:gd name="connsiteX43" fmla="*/ 495300 w 501650"/>
              <a:gd name="connsiteY43" fmla="*/ 127000 h 404813"/>
              <a:gd name="connsiteX44" fmla="*/ 500063 w 501650"/>
              <a:gd name="connsiteY44" fmla="*/ 138113 h 404813"/>
              <a:gd name="connsiteX45" fmla="*/ 501650 w 501650"/>
              <a:gd name="connsiteY45" fmla="*/ 149225 h 404813"/>
              <a:gd name="connsiteX46" fmla="*/ 501650 w 501650"/>
              <a:gd name="connsiteY46" fmla="*/ 153988 h 404813"/>
              <a:gd name="connsiteX47" fmla="*/ 500063 w 501650"/>
              <a:gd name="connsiteY47" fmla="*/ 165100 h 404813"/>
              <a:gd name="connsiteX48" fmla="*/ 495300 w 501650"/>
              <a:gd name="connsiteY48" fmla="*/ 176213 h 404813"/>
              <a:gd name="connsiteX49" fmla="*/ 490538 w 501650"/>
              <a:gd name="connsiteY49" fmla="*/ 185738 h 404813"/>
              <a:gd name="connsiteX50" fmla="*/ 484188 w 501650"/>
              <a:gd name="connsiteY50" fmla="*/ 193676 h 404813"/>
              <a:gd name="connsiteX51" fmla="*/ 476250 w 501650"/>
              <a:gd name="connsiteY51" fmla="*/ 201613 h 404813"/>
              <a:gd name="connsiteX52" fmla="*/ 466725 w 501650"/>
              <a:gd name="connsiteY52" fmla="*/ 204788 h 404813"/>
              <a:gd name="connsiteX53" fmla="*/ 455613 w 501650"/>
              <a:gd name="connsiteY53" fmla="*/ 207963 h 404813"/>
              <a:gd name="connsiteX54" fmla="*/ 444500 w 501650"/>
              <a:gd name="connsiteY54" fmla="*/ 211138 h 404813"/>
              <a:gd name="connsiteX55" fmla="*/ 403803 w 501650"/>
              <a:gd name="connsiteY55" fmla="*/ 211138 h 404813"/>
              <a:gd name="connsiteX56" fmla="*/ 403225 w 501650"/>
              <a:gd name="connsiteY56" fmla="*/ 212726 h 404813"/>
              <a:gd name="connsiteX57" fmla="*/ 396875 w 501650"/>
              <a:gd name="connsiteY57" fmla="*/ 227013 h 404813"/>
              <a:gd name="connsiteX58" fmla="*/ 387350 w 501650"/>
              <a:gd name="connsiteY58" fmla="*/ 239713 h 404813"/>
              <a:gd name="connsiteX59" fmla="*/ 377825 w 501650"/>
              <a:gd name="connsiteY59" fmla="*/ 252413 h 404813"/>
              <a:gd name="connsiteX60" fmla="*/ 368300 w 501650"/>
              <a:gd name="connsiteY60" fmla="*/ 265113 h 404813"/>
              <a:gd name="connsiteX61" fmla="*/ 355600 w 501650"/>
              <a:gd name="connsiteY61" fmla="*/ 276226 h 404813"/>
              <a:gd name="connsiteX62" fmla="*/ 342900 w 501650"/>
              <a:gd name="connsiteY62" fmla="*/ 284163 h 404813"/>
              <a:gd name="connsiteX63" fmla="*/ 330200 w 501650"/>
              <a:gd name="connsiteY63" fmla="*/ 293688 h 404813"/>
              <a:gd name="connsiteX64" fmla="*/ 315913 w 501650"/>
              <a:gd name="connsiteY64" fmla="*/ 300038 h 404813"/>
              <a:gd name="connsiteX65" fmla="*/ 311150 w 501650"/>
              <a:gd name="connsiteY65" fmla="*/ 301770 h 404813"/>
              <a:gd name="connsiteX66" fmla="*/ 311150 w 501650"/>
              <a:gd name="connsiteY66" fmla="*/ 334963 h 404813"/>
              <a:gd name="connsiteX67" fmla="*/ 344488 w 501650"/>
              <a:gd name="connsiteY67" fmla="*/ 334963 h 404813"/>
              <a:gd name="connsiteX68" fmla="*/ 357188 w 501650"/>
              <a:gd name="connsiteY68" fmla="*/ 336551 h 404813"/>
              <a:gd name="connsiteX69" fmla="*/ 365125 w 501650"/>
              <a:gd name="connsiteY69" fmla="*/ 338138 h 404813"/>
              <a:gd name="connsiteX70" fmla="*/ 374650 w 501650"/>
              <a:gd name="connsiteY70" fmla="*/ 344488 h 404813"/>
              <a:gd name="connsiteX71" fmla="*/ 384175 w 501650"/>
              <a:gd name="connsiteY71" fmla="*/ 350838 h 404813"/>
              <a:gd name="connsiteX72" fmla="*/ 390525 w 501650"/>
              <a:gd name="connsiteY72" fmla="*/ 358776 h 404813"/>
              <a:gd name="connsiteX73" fmla="*/ 395288 w 501650"/>
              <a:gd name="connsiteY73" fmla="*/ 369888 h 404813"/>
              <a:gd name="connsiteX74" fmla="*/ 398463 w 501650"/>
              <a:gd name="connsiteY74" fmla="*/ 377826 h 404813"/>
              <a:gd name="connsiteX75" fmla="*/ 400050 w 501650"/>
              <a:gd name="connsiteY75" fmla="*/ 388938 h 404813"/>
              <a:gd name="connsiteX76" fmla="*/ 400050 w 501650"/>
              <a:gd name="connsiteY76" fmla="*/ 404813 h 404813"/>
              <a:gd name="connsiteX77" fmla="*/ 109537 w 501650"/>
              <a:gd name="connsiteY77" fmla="*/ 404813 h 404813"/>
              <a:gd name="connsiteX78" fmla="*/ 109537 w 501650"/>
              <a:gd name="connsiteY78" fmla="*/ 388938 h 404813"/>
              <a:gd name="connsiteX79" fmla="*/ 109537 w 501650"/>
              <a:gd name="connsiteY79" fmla="*/ 377826 h 404813"/>
              <a:gd name="connsiteX80" fmla="*/ 112712 w 501650"/>
              <a:gd name="connsiteY80" fmla="*/ 369888 h 404813"/>
              <a:gd name="connsiteX81" fmla="*/ 119062 w 501650"/>
              <a:gd name="connsiteY81" fmla="*/ 358776 h 404813"/>
              <a:gd name="connsiteX82" fmla="*/ 125412 w 501650"/>
              <a:gd name="connsiteY82" fmla="*/ 350838 h 404813"/>
              <a:gd name="connsiteX83" fmla="*/ 133349 w 501650"/>
              <a:gd name="connsiteY83" fmla="*/ 344488 h 404813"/>
              <a:gd name="connsiteX84" fmla="*/ 141287 w 501650"/>
              <a:gd name="connsiteY84" fmla="*/ 338138 h 404813"/>
              <a:gd name="connsiteX85" fmla="*/ 152399 w 501650"/>
              <a:gd name="connsiteY85" fmla="*/ 336551 h 404813"/>
              <a:gd name="connsiteX86" fmla="*/ 163512 w 501650"/>
              <a:gd name="connsiteY86" fmla="*/ 334963 h 404813"/>
              <a:gd name="connsiteX87" fmla="*/ 188912 w 501650"/>
              <a:gd name="connsiteY87" fmla="*/ 334963 h 404813"/>
              <a:gd name="connsiteX88" fmla="*/ 188912 w 501650"/>
              <a:gd name="connsiteY88" fmla="*/ 301449 h 404813"/>
              <a:gd name="connsiteX89" fmla="*/ 185737 w 501650"/>
              <a:gd name="connsiteY89" fmla="*/ 300038 h 404813"/>
              <a:gd name="connsiteX90" fmla="*/ 171449 w 501650"/>
              <a:gd name="connsiteY90" fmla="*/ 293688 h 404813"/>
              <a:gd name="connsiteX91" fmla="*/ 155574 w 501650"/>
              <a:gd name="connsiteY91" fmla="*/ 284163 h 404813"/>
              <a:gd name="connsiteX92" fmla="*/ 144462 w 501650"/>
              <a:gd name="connsiteY92" fmla="*/ 276226 h 404813"/>
              <a:gd name="connsiteX93" fmla="*/ 133349 w 501650"/>
              <a:gd name="connsiteY93" fmla="*/ 265113 h 404813"/>
              <a:gd name="connsiteX94" fmla="*/ 122237 w 501650"/>
              <a:gd name="connsiteY94" fmla="*/ 252413 h 404813"/>
              <a:gd name="connsiteX95" fmla="*/ 112712 w 501650"/>
              <a:gd name="connsiteY95" fmla="*/ 239713 h 404813"/>
              <a:gd name="connsiteX96" fmla="*/ 103187 w 501650"/>
              <a:gd name="connsiteY96" fmla="*/ 227013 h 404813"/>
              <a:gd name="connsiteX97" fmla="*/ 96837 w 501650"/>
              <a:gd name="connsiteY97" fmla="*/ 212726 h 404813"/>
              <a:gd name="connsiteX98" fmla="*/ 96404 w 501650"/>
              <a:gd name="connsiteY98" fmla="*/ 211138 h 404813"/>
              <a:gd name="connsiteX99" fmla="*/ 53975 w 501650"/>
              <a:gd name="connsiteY99" fmla="*/ 211138 h 404813"/>
              <a:gd name="connsiteX100" fmla="*/ 42862 w 501650"/>
              <a:gd name="connsiteY100" fmla="*/ 207963 h 404813"/>
              <a:gd name="connsiteX101" fmla="*/ 33337 w 501650"/>
              <a:gd name="connsiteY101" fmla="*/ 204788 h 404813"/>
              <a:gd name="connsiteX102" fmla="*/ 22225 w 501650"/>
              <a:gd name="connsiteY102" fmla="*/ 201613 h 404813"/>
              <a:gd name="connsiteX103" fmla="*/ 15875 w 501650"/>
              <a:gd name="connsiteY103" fmla="*/ 193676 h 404813"/>
              <a:gd name="connsiteX104" fmla="*/ 7937 w 501650"/>
              <a:gd name="connsiteY104" fmla="*/ 185738 h 404813"/>
              <a:gd name="connsiteX105" fmla="*/ 3175 w 501650"/>
              <a:gd name="connsiteY105" fmla="*/ 176213 h 404813"/>
              <a:gd name="connsiteX106" fmla="*/ 1587 w 501650"/>
              <a:gd name="connsiteY106" fmla="*/ 165100 h 404813"/>
              <a:gd name="connsiteX107" fmla="*/ 0 w 501650"/>
              <a:gd name="connsiteY107" fmla="*/ 153988 h 404813"/>
              <a:gd name="connsiteX108" fmla="*/ 0 w 501650"/>
              <a:gd name="connsiteY108" fmla="*/ 149225 h 404813"/>
              <a:gd name="connsiteX109" fmla="*/ 1587 w 501650"/>
              <a:gd name="connsiteY109" fmla="*/ 138113 h 404813"/>
              <a:gd name="connsiteX110" fmla="*/ 3175 w 501650"/>
              <a:gd name="connsiteY110" fmla="*/ 127000 h 404813"/>
              <a:gd name="connsiteX111" fmla="*/ 7937 w 501650"/>
              <a:gd name="connsiteY111" fmla="*/ 119063 h 404813"/>
              <a:gd name="connsiteX112" fmla="*/ 15875 w 501650"/>
              <a:gd name="connsiteY112" fmla="*/ 111125 h 404813"/>
              <a:gd name="connsiteX113" fmla="*/ 22225 w 501650"/>
              <a:gd name="connsiteY113" fmla="*/ 103188 h 404813"/>
              <a:gd name="connsiteX114" fmla="*/ 33337 w 501650"/>
              <a:gd name="connsiteY114" fmla="*/ 98425 h 404813"/>
              <a:gd name="connsiteX115" fmla="*/ 42862 w 501650"/>
              <a:gd name="connsiteY115" fmla="*/ 95250 h 404813"/>
              <a:gd name="connsiteX116" fmla="*/ 53975 w 501650"/>
              <a:gd name="connsiteY116" fmla="*/ 95250 h 404813"/>
              <a:gd name="connsiteX117" fmla="*/ 84137 w 501650"/>
              <a:gd name="connsiteY117" fmla="*/ 95250 h 404813"/>
              <a:gd name="connsiteX118" fmla="*/ 84137 w 501650"/>
              <a:gd name="connsiteY118" fmla="*/ 66675 h 404813"/>
              <a:gd name="connsiteX119" fmla="*/ 61912 w 501650"/>
              <a:gd name="connsiteY119" fmla="*/ 66675 h 404813"/>
              <a:gd name="connsiteX120" fmla="*/ 58737 w 501650"/>
              <a:gd name="connsiteY120" fmla="*/ 66675 h 404813"/>
              <a:gd name="connsiteX121" fmla="*/ 55562 w 501650"/>
              <a:gd name="connsiteY121" fmla="*/ 63500 h 404813"/>
              <a:gd name="connsiteX122" fmla="*/ 53974 w 501650"/>
              <a:gd name="connsiteY122" fmla="*/ 60325 h 404813"/>
              <a:gd name="connsiteX123" fmla="*/ 52387 w 501650"/>
              <a:gd name="connsiteY123" fmla="*/ 55562 h 404813"/>
              <a:gd name="connsiteX124" fmla="*/ 52387 w 501650"/>
              <a:gd name="connsiteY124" fmla="*/ 9525 h 404813"/>
              <a:gd name="connsiteX125" fmla="*/ 53974 w 501650"/>
              <a:gd name="connsiteY125" fmla="*/ 6350 h 404813"/>
              <a:gd name="connsiteX126" fmla="*/ 55562 w 501650"/>
              <a:gd name="connsiteY126" fmla="*/ 3175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501650" h="404813">
                <a:moveTo>
                  <a:pt x="53975" y="111125"/>
                </a:moveTo>
                <a:lnTo>
                  <a:pt x="44450" y="114300"/>
                </a:lnTo>
                <a:lnTo>
                  <a:pt x="36512" y="119063"/>
                </a:lnTo>
                <a:lnTo>
                  <a:pt x="30162" y="122238"/>
                </a:lnTo>
                <a:lnTo>
                  <a:pt x="23812" y="127000"/>
                </a:lnTo>
                <a:lnTo>
                  <a:pt x="20637" y="134938"/>
                </a:lnTo>
                <a:lnTo>
                  <a:pt x="19050" y="141288"/>
                </a:lnTo>
                <a:lnTo>
                  <a:pt x="17462" y="150813"/>
                </a:lnTo>
                <a:lnTo>
                  <a:pt x="17462" y="153988"/>
                </a:lnTo>
                <a:lnTo>
                  <a:pt x="19050" y="161925"/>
                </a:lnTo>
                <a:lnTo>
                  <a:pt x="20637" y="168275"/>
                </a:lnTo>
                <a:lnTo>
                  <a:pt x="23812" y="176213"/>
                </a:lnTo>
                <a:lnTo>
                  <a:pt x="30162" y="180975"/>
                </a:lnTo>
                <a:lnTo>
                  <a:pt x="36512" y="187326"/>
                </a:lnTo>
                <a:lnTo>
                  <a:pt x="44450" y="190501"/>
                </a:lnTo>
                <a:lnTo>
                  <a:pt x="53975" y="192088"/>
                </a:lnTo>
                <a:lnTo>
                  <a:pt x="61912" y="193676"/>
                </a:lnTo>
                <a:lnTo>
                  <a:pt x="91598" y="193676"/>
                </a:lnTo>
                <a:lnTo>
                  <a:pt x="87312" y="179388"/>
                </a:lnTo>
                <a:lnTo>
                  <a:pt x="84137" y="163513"/>
                </a:lnTo>
                <a:lnTo>
                  <a:pt x="84137" y="147638"/>
                </a:lnTo>
                <a:lnTo>
                  <a:pt x="84137" y="111125"/>
                </a:lnTo>
                <a:lnTo>
                  <a:pt x="61912" y="111125"/>
                </a:lnTo>
                <a:close/>
                <a:moveTo>
                  <a:pt x="58737" y="0"/>
                </a:moveTo>
                <a:lnTo>
                  <a:pt x="61912" y="0"/>
                </a:lnTo>
                <a:lnTo>
                  <a:pt x="436562" y="0"/>
                </a:lnTo>
                <a:lnTo>
                  <a:pt x="441325" y="0"/>
                </a:lnTo>
                <a:lnTo>
                  <a:pt x="444500" y="3175"/>
                </a:lnTo>
                <a:lnTo>
                  <a:pt x="447675" y="6350"/>
                </a:lnTo>
                <a:lnTo>
                  <a:pt x="449262" y="9525"/>
                </a:lnTo>
                <a:lnTo>
                  <a:pt x="449262" y="55562"/>
                </a:lnTo>
                <a:lnTo>
                  <a:pt x="447675" y="60325"/>
                </a:lnTo>
                <a:lnTo>
                  <a:pt x="444500" y="63500"/>
                </a:lnTo>
                <a:lnTo>
                  <a:pt x="441325" y="66675"/>
                </a:lnTo>
                <a:lnTo>
                  <a:pt x="436562" y="66675"/>
                </a:lnTo>
                <a:lnTo>
                  <a:pt x="415925" y="66675"/>
                </a:lnTo>
                <a:lnTo>
                  <a:pt x="415925" y="95250"/>
                </a:lnTo>
                <a:lnTo>
                  <a:pt x="444500" y="95250"/>
                </a:lnTo>
                <a:lnTo>
                  <a:pt x="455613" y="95250"/>
                </a:lnTo>
                <a:lnTo>
                  <a:pt x="466725" y="98425"/>
                </a:lnTo>
                <a:lnTo>
                  <a:pt x="476250" y="103188"/>
                </a:lnTo>
                <a:lnTo>
                  <a:pt x="484188" y="111125"/>
                </a:lnTo>
                <a:lnTo>
                  <a:pt x="490538" y="119063"/>
                </a:lnTo>
                <a:lnTo>
                  <a:pt x="495300" y="127000"/>
                </a:lnTo>
                <a:lnTo>
                  <a:pt x="500063" y="138113"/>
                </a:lnTo>
                <a:lnTo>
                  <a:pt x="501650" y="149225"/>
                </a:lnTo>
                <a:lnTo>
                  <a:pt x="501650" y="153988"/>
                </a:lnTo>
                <a:lnTo>
                  <a:pt x="500063" y="165100"/>
                </a:lnTo>
                <a:lnTo>
                  <a:pt x="495300" y="176213"/>
                </a:lnTo>
                <a:lnTo>
                  <a:pt x="490538" y="185738"/>
                </a:lnTo>
                <a:lnTo>
                  <a:pt x="484188" y="193676"/>
                </a:lnTo>
                <a:lnTo>
                  <a:pt x="476250" y="201613"/>
                </a:lnTo>
                <a:lnTo>
                  <a:pt x="466725" y="204788"/>
                </a:lnTo>
                <a:lnTo>
                  <a:pt x="455613" y="207963"/>
                </a:lnTo>
                <a:lnTo>
                  <a:pt x="444500" y="211138"/>
                </a:lnTo>
                <a:lnTo>
                  <a:pt x="403803" y="211138"/>
                </a:lnTo>
                <a:lnTo>
                  <a:pt x="403225" y="212726"/>
                </a:lnTo>
                <a:lnTo>
                  <a:pt x="396875" y="227013"/>
                </a:lnTo>
                <a:lnTo>
                  <a:pt x="387350" y="239713"/>
                </a:lnTo>
                <a:lnTo>
                  <a:pt x="377825" y="252413"/>
                </a:lnTo>
                <a:lnTo>
                  <a:pt x="368300" y="265113"/>
                </a:lnTo>
                <a:lnTo>
                  <a:pt x="355600" y="276226"/>
                </a:lnTo>
                <a:lnTo>
                  <a:pt x="342900" y="284163"/>
                </a:lnTo>
                <a:lnTo>
                  <a:pt x="330200" y="293688"/>
                </a:lnTo>
                <a:lnTo>
                  <a:pt x="315913" y="300038"/>
                </a:lnTo>
                <a:lnTo>
                  <a:pt x="311150" y="301770"/>
                </a:lnTo>
                <a:lnTo>
                  <a:pt x="311150" y="334963"/>
                </a:lnTo>
                <a:lnTo>
                  <a:pt x="344488" y="334963"/>
                </a:lnTo>
                <a:lnTo>
                  <a:pt x="357188" y="336551"/>
                </a:lnTo>
                <a:lnTo>
                  <a:pt x="365125" y="338138"/>
                </a:lnTo>
                <a:lnTo>
                  <a:pt x="374650" y="344488"/>
                </a:lnTo>
                <a:lnTo>
                  <a:pt x="384175" y="350838"/>
                </a:lnTo>
                <a:lnTo>
                  <a:pt x="390525" y="358776"/>
                </a:lnTo>
                <a:lnTo>
                  <a:pt x="395288" y="369888"/>
                </a:lnTo>
                <a:lnTo>
                  <a:pt x="398463" y="377826"/>
                </a:lnTo>
                <a:lnTo>
                  <a:pt x="400050" y="388938"/>
                </a:lnTo>
                <a:lnTo>
                  <a:pt x="400050" y="404813"/>
                </a:lnTo>
                <a:lnTo>
                  <a:pt x="109537" y="404813"/>
                </a:lnTo>
                <a:lnTo>
                  <a:pt x="109537" y="388938"/>
                </a:lnTo>
                <a:lnTo>
                  <a:pt x="109537" y="377826"/>
                </a:lnTo>
                <a:lnTo>
                  <a:pt x="112712" y="369888"/>
                </a:lnTo>
                <a:lnTo>
                  <a:pt x="119062" y="358776"/>
                </a:lnTo>
                <a:lnTo>
                  <a:pt x="125412" y="350838"/>
                </a:lnTo>
                <a:lnTo>
                  <a:pt x="133349" y="344488"/>
                </a:lnTo>
                <a:lnTo>
                  <a:pt x="141287" y="338138"/>
                </a:lnTo>
                <a:lnTo>
                  <a:pt x="152399" y="336551"/>
                </a:lnTo>
                <a:lnTo>
                  <a:pt x="163512" y="334963"/>
                </a:lnTo>
                <a:lnTo>
                  <a:pt x="188912" y="334963"/>
                </a:lnTo>
                <a:lnTo>
                  <a:pt x="188912" y="301449"/>
                </a:lnTo>
                <a:lnTo>
                  <a:pt x="185737" y="300038"/>
                </a:lnTo>
                <a:lnTo>
                  <a:pt x="171449" y="293688"/>
                </a:lnTo>
                <a:lnTo>
                  <a:pt x="155574" y="284163"/>
                </a:lnTo>
                <a:lnTo>
                  <a:pt x="144462" y="276226"/>
                </a:lnTo>
                <a:lnTo>
                  <a:pt x="133349" y="265113"/>
                </a:lnTo>
                <a:lnTo>
                  <a:pt x="122237" y="252413"/>
                </a:lnTo>
                <a:lnTo>
                  <a:pt x="112712" y="239713"/>
                </a:lnTo>
                <a:lnTo>
                  <a:pt x="103187" y="227013"/>
                </a:lnTo>
                <a:lnTo>
                  <a:pt x="96837" y="212726"/>
                </a:lnTo>
                <a:lnTo>
                  <a:pt x="96404" y="211138"/>
                </a:lnTo>
                <a:lnTo>
                  <a:pt x="53975" y="211138"/>
                </a:lnTo>
                <a:lnTo>
                  <a:pt x="42862" y="207963"/>
                </a:lnTo>
                <a:lnTo>
                  <a:pt x="33337" y="204788"/>
                </a:lnTo>
                <a:lnTo>
                  <a:pt x="22225" y="201613"/>
                </a:lnTo>
                <a:lnTo>
                  <a:pt x="15875" y="193676"/>
                </a:lnTo>
                <a:lnTo>
                  <a:pt x="7937" y="185738"/>
                </a:lnTo>
                <a:lnTo>
                  <a:pt x="3175" y="176213"/>
                </a:lnTo>
                <a:lnTo>
                  <a:pt x="1587" y="165100"/>
                </a:lnTo>
                <a:lnTo>
                  <a:pt x="0" y="153988"/>
                </a:lnTo>
                <a:lnTo>
                  <a:pt x="0" y="149225"/>
                </a:lnTo>
                <a:lnTo>
                  <a:pt x="1587" y="138113"/>
                </a:lnTo>
                <a:lnTo>
                  <a:pt x="3175" y="127000"/>
                </a:lnTo>
                <a:lnTo>
                  <a:pt x="7937" y="119063"/>
                </a:lnTo>
                <a:lnTo>
                  <a:pt x="15875" y="111125"/>
                </a:lnTo>
                <a:lnTo>
                  <a:pt x="22225" y="103188"/>
                </a:lnTo>
                <a:lnTo>
                  <a:pt x="33337" y="98425"/>
                </a:lnTo>
                <a:lnTo>
                  <a:pt x="42862" y="95250"/>
                </a:lnTo>
                <a:lnTo>
                  <a:pt x="53975" y="95250"/>
                </a:lnTo>
                <a:lnTo>
                  <a:pt x="84137" y="95250"/>
                </a:lnTo>
                <a:lnTo>
                  <a:pt x="84137" y="66675"/>
                </a:lnTo>
                <a:lnTo>
                  <a:pt x="61912" y="66675"/>
                </a:lnTo>
                <a:lnTo>
                  <a:pt x="58737" y="66675"/>
                </a:lnTo>
                <a:lnTo>
                  <a:pt x="55562" y="63500"/>
                </a:lnTo>
                <a:lnTo>
                  <a:pt x="53974" y="60325"/>
                </a:lnTo>
                <a:lnTo>
                  <a:pt x="52387" y="55562"/>
                </a:lnTo>
                <a:lnTo>
                  <a:pt x="52387" y="9525"/>
                </a:lnTo>
                <a:lnTo>
                  <a:pt x="53974" y="6350"/>
                </a:lnTo>
                <a:lnTo>
                  <a:pt x="55562" y="3175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4" name="îṩliḑè"/>
          <p:cNvSpPr/>
          <p:nvPr/>
        </p:nvSpPr>
        <p:spPr bwMode="auto">
          <a:xfrm>
            <a:off x="4327505" y="2258307"/>
            <a:ext cx="468355" cy="536993"/>
          </a:xfrm>
          <a:custGeom>
            <a:avLst/>
            <a:gdLst>
              <a:gd name="connsiteX0" fmla="*/ 0 w 444231"/>
              <a:gd name="connsiteY0" fmla="*/ 434657 h 509334"/>
              <a:gd name="connsiteX1" fmla="*/ 273363 w 444231"/>
              <a:gd name="connsiteY1" fmla="*/ 434657 h 509334"/>
              <a:gd name="connsiteX2" fmla="*/ 273363 w 444231"/>
              <a:gd name="connsiteY2" fmla="*/ 440478 h 509334"/>
              <a:gd name="connsiteX3" fmla="*/ 274318 w 444231"/>
              <a:gd name="connsiteY3" fmla="*/ 446299 h 509334"/>
              <a:gd name="connsiteX4" fmla="*/ 275272 w 444231"/>
              <a:gd name="connsiteY4" fmla="*/ 452120 h 509334"/>
              <a:gd name="connsiteX5" fmla="*/ 276703 w 444231"/>
              <a:gd name="connsiteY5" fmla="*/ 457456 h 509334"/>
              <a:gd name="connsiteX6" fmla="*/ 279088 w 444231"/>
              <a:gd name="connsiteY6" fmla="*/ 463762 h 509334"/>
              <a:gd name="connsiteX7" fmla="*/ 281474 w 444231"/>
              <a:gd name="connsiteY7" fmla="*/ 471038 h 509334"/>
              <a:gd name="connsiteX8" fmla="*/ 0 w 444231"/>
              <a:gd name="connsiteY8" fmla="*/ 471038 h 509334"/>
              <a:gd name="connsiteX9" fmla="*/ 364737 w 444231"/>
              <a:gd name="connsiteY9" fmla="*/ 397682 h 509334"/>
              <a:gd name="connsiteX10" fmla="*/ 362810 w 444231"/>
              <a:gd name="connsiteY10" fmla="*/ 398165 h 509334"/>
              <a:gd name="connsiteX11" fmla="*/ 361364 w 444231"/>
              <a:gd name="connsiteY11" fmla="*/ 399132 h 509334"/>
              <a:gd name="connsiteX12" fmla="*/ 360401 w 444231"/>
              <a:gd name="connsiteY12" fmla="*/ 401065 h 509334"/>
              <a:gd name="connsiteX13" fmla="*/ 360401 w 444231"/>
              <a:gd name="connsiteY13" fmla="*/ 402999 h 509334"/>
              <a:gd name="connsiteX14" fmla="*/ 360401 w 444231"/>
              <a:gd name="connsiteY14" fmla="*/ 428616 h 509334"/>
              <a:gd name="connsiteX15" fmla="*/ 333903 w 444231"/>
              <a:gd name="connsiteY15" fmla="*/ 428616 h 509334"/>
              <a:gd name="connsiteX16" fmla="*/ 331976 w 444231"/>
              <a:gd name="connsiteY16" fmla="*/ 429099 h 509334"/>
              <a:gd name="connsiteX17" fmla="*/ 330530 w 444231"/>
              <a:gd name="connsiteY17" fmla="*/ 430549 h 509334"/>
              <a:gd name="connsiteX18" fmla="*/ 329567 w 444231"/>
              <a:gd name="connsiteY18" fmla="*/ 431999 h 509334"/>
              <a:gd name="connsiteX19" fmla="*/ 329085 w 444231"/>
              <a:gd name="connsiteY19" fmla="*/ 433933 h 509334"/>
              <a:gd name="connsiteX20" fmla="*/ 329085 w 444231"/>
              <a:gd name="connsiteY20" fmla="*/ 441183 h 509334"/>
              <a:gd name="connsiteX21" fmla="*/ 329567 w 444231"/>
              <a:gd name="connsiteY21" fmla="*/ 443116 h 509334"/>
              <a:gd name="connsiteX22" fmla="*/ 330530 w 444231"/>
              <a:gd name="connsiteY22" fmla="*/ 445050 h 509334"/>
              <a:gd name="connsiteX23" fmla="*/ 331976 w 444231"/>
              <a:gd name="connsiteY23" fmla="*/ 445533 h 509334"/>
              <a:gd name="connsiteX24" fmla="*/ 333903 w 444231"/>
              <a:gd name="connsiteY24" fmla="*/ 446500 h 509334"/>
              <a:gd name="connsiteX25" fmla="*/ 360401 w 444231"/>
              <a:gd name="connsiteY25" fmla="*/ 446500 h 509334"/>
              <a:gd name="connsiteX26" fmla="*/ 360401 w 444231"/>
              <a:gd name="connsiteY26" fmla="*/ 473083 h 509334"/>
              <a:gd name="connsiteX27" fmla="*/ 360401 w 444231"/>
              <a:gd name="connsiteY27" fmla="*/ 475017 h 509334"/>
              <a:gd name="connsiteX28" fmla="*/ 361364 w 444231"/>
              <a:gd name="connsiteY28" fmla="*/ 475983 h 509334"/>
              <a:gd name="connsiteX29" fmla="*/ 362810 w 444231"/>
              <a:gd name="connsiteY29" fmla="*/ 477433 h 509334"/>
              <a:gd name="connsiteX30" fmla="*/ 364737 w 444231"/>
              <a:gd name="connsiteY30" fmla="*/ 477433 h 509334"/>
              <a:gd name="connsiteX31" fmla="*/ 372927 w 444231"/>
              <a:gd name="connsiteY31" fmla="*/ 477433 h 509334"/>
              <a:gd name="connsiteX32" fmla="*/ 374854 w 444231"/>
              <a:gd name="connsiteY32" fmla="*/ 477433 h 509334"/>
              <a:gd name="connsiteX33" fmla="*/ 375818 w 444231"/>
              <a:gd name="connsiteY33" fmla="*/ 475983 h 509334"/>
              <a:gd name="connsiteX34" fmla="*/ 377263 w 444231"/>
              <a:gd name="connsiteY34" fmla="*/ 475017 h 509334"/>
              <a:gd name="connsiteX35" fmla="*/ 377263 w 444231"/>
              <a:gd name="connsiteY35" fmla="*/ 473083 h 509334"/>
              <a:gd name="connsiteX36" fmla="*/ 377263 w 444231"/>
              <a:gd name="connsiteY36" fmla="*/ 446500 h 509334"/>
              <a:gd name="connsiteX37" fmla="*/ 403761 w 444231"/>
              <a:gd name="connsiteY37" fmla="*/ 446500 h 509334"/>
              <a:gd name="connsiteX38" fmla="*/ 405689 w 444231"/>
              <a:gd name="connsiteY38" fmla="*/ 445533 h 509334"/>
              <a:gd name="connsiteX39" fmla="*/ 406652 w 444231"/>
              <a:gd name="connsiteY39" fmla="*/ 445050 h 509334"/>
              <a:gd name="connsiteX40" fmla="*/ 408097 w 444231"/>
              <a:gd name="connsiteY40" fmla="*/ 443116 h 509334"/>
              <a:gd name="connsiteX41" fmla="*/ 408097 w 444231"/>
              <a:gd name="connsiteY41" fmla="*/ 441183 h 509334"/>
              <a:gd name="connsiteX42" fmla="*/ 408097 w 444231"/>
              <a:gd name="connsiteY42" fmla="*/ 433933 h 509334"/>
              <a:gd name="connsiteX43" fmla="*/ 408097 w 444231"/>
              <a:gd name="connsiteY43" fmla="*/ 431999 h 509334"/>
              <a:gd name="connsiteX44" fmla="*/ 406652 w 444231"/>
              <a:gd name="connsiteY44" fmla="*/ 430549 h 509334"/>
              <a:gd name="connsiteX45" fmla="*/ 405689 w 444231"/>
              <a:gd name="connsiteY45" fmla="*/ 429099 h 509334"/>
              <a:gd name="connsiteX46" fmla="*/ 403761 w 444231"/>
              <a:gd name="connsiteY46" fmla="*/ 428616 h 509334"/>
              <a:gd name="connsiteX47" fmla="*/ 377263 w 444231"/>
              <a:gd name="connsiteY47" fmla="*/ 428616 h 509334"/>
              <a:gd name="connsiteX48" fmla="*/ 377263 w 444231"/>
              <a:gd name="connsiteY48" fmla="*/ 402999 h 509334"/>
              <a:gd name="connsiteX49" fmla="*/ 377263 w 444231"/>
              <a:gd name="connsiteY49" fmla="*/ 401065 h 509334"/>
              <a:gd name="connsiteX50" fmla="*/ 375818 w 444231"/>
              <a:gd name="connsiteY50" fmla="*/ 399132 h 509334"/>
              <a:gd name="connsiteX51" fmla="*/ 374854 w 444231"/>
              <a:gd name="connsiteY51" fmla="*/ 398165 h 509334"/>
              <a:gd name="connsiteX52" fmla="*/ 372927 w 444231"/>
              <a:gd name="connsiteY52" fmla="*/ 397682 h 509334"/>
              <a:gd name="connsiteX53" fmla="*/ 369073 w 444231"/>
              <a:gd name="connsiteY53" fmla="*/ 359981 h 509334"/>
              <a:gd name="connsiteX54" fmla="*/ 375818 w 444231"/>
              <a:gd name="connsiteY54" fmla="*/ 360464 h 509334"/>
              <a:gd name="connsiteX55" fmla="*/ 382563 w 444231"/>
              <a:gd name="connsiteY55" fmla="*/ 360948 h 509334"/>
              <a:gd name="connsiteX56" fmla="*/ 389308 w 444231"/>
              <a:gd name="connsiteY56" fmla="*/ 362398 h 509334"/>
              <a:gd name="connsiteX57" fmla="*/ 395089 w 444231"/>
              <a:gd name="connsiteY57" fmla="*/ 364815 h 509334"/>
              <a:gd name="connsiteX58" fmla="*/ 401352 w 444231"/>
              <a:gd name="connsiteY58" fmla="*/ 367715 h 509334"/>
              <a:gd name="connsiteX59" fmla="*/ 406652 w 444231"/>
              <a:gd name="connsiteY59" fmla="*/ 370131 h 509334"/>
              <a:gd name="connsiteX60" fmla="*/ 411952 w 444231"/>
              <a:gd name="connsiteY60" fmla="*/ 373998 h 509334"/>
              <a:gd name="connsiteX61" fmla="*/ 416770 w 444231"/>
              <a:gd name="connsiteY61" fmla="*/ 377381 h 509334"/>
              <a:gd name="connsiteX62" fmla="*/ 422069 w 444231"/>
              <a:gd name="connsiteY62" fmla="*/ 382215 h 509334"/>
              <a:gd name="connsiteX63" fmla="*/ 426405 w 444231"/>
              <a:gd name="connsiteY63" fmla="*/ 386565 h 509334"/>
              <a:gd name="connsiteX64" fmla="*/ 430260 w 444231"/>
              <a:gd name="connsiteY64" fmla="*/ 391398 h 509334"/>
              <a:gd name="connsiteX65" fmla="*/ 433150 w 444231"/>
              <a:gd name="connsiteY65" fmla="*/ 397199 h 509334"/>
              <a:gd name="connsiteX66" fmla="*/ 436523 w 444231"/>
              <a:gd name="connsiteY66" fmla="*/ 402999 h 509334"/>
              <a:gd name="connsiteX67" fmla="*/ 438932 w 444231"/>
              <a:gd name="connsiteY67" fmla="*/ 409282 h 509334"/>
              <a:gd name="connsiteX68" fmla="*/ 440859 w 444231"/>
              <a:gd name="connsiteY68" fmla="*/ 414599 h 509334"/>
              <a:gd name="connsiteX69" fmla="*/ 442786 w 444231"/>
              <a:gd name="connsiteY69" fmla="*/ 421849 h 509334"/>
              <a:gd name="connsiteX70" fmla="*/ 443268 w 444231"/>
              <a:gd name="connsiteY70" fmla="*/ 428132 h 509334"/>
              <a:gd name="connsiteX71" fmla="*/ 444231 w 444231"/>
              <a:gd name="connsiteY71" fmla="*/ 434899 h 509334"/>
              <a:gd name="connsiteX72" fmla="*/ 443268 w 444231"/>
              <a:gd name="connsiteY72" fmla="*/ 442633 h 509334"/>
              <a:gd name="connsiteX73" fmla="*/ 442304 w 444231"/>
              <a:gd name="connsiteY73" fmla="*/ 450366 h 509334"/>
              <a:gd name="connsiteX74" fmla="*/ 440377 w 444231"/>
              <a:gd name="connsiteY74" fmla="*/ 457133 h 509334"/>
              <a:gd name="connsiteX75" fmla="*/ 437486 w 444231"/>
              <a:gd name="connsiteY75" fmla="*/ 463900 h 509334"/>
              <a:gd name="connsiteX76" fmla="*/ 434596 w 444231"/>
              <a:gd name="connsiteY76" fmla="*/ 470183 h 509334"/>
              <a:gd name="connsiteX77" fmla="*/ 430741 w 444231"/>
              <a:gd name="connsiteY77" fmla="*/ 476467 h 509334"/>
              <a:gd name="connsiteX78" fmla="*/ 426405 w 444231"/>
              <a:gd name="connsiteY78" fmla="*/ 482267 h 509334"/>
              <a:gd name="connsiteX79" fmla="*/ 422069 w 444231"/>
              <a:gd name="connsiteY79" fmla="*/ 487584 h 509334"/>
              <a:gd name="connsiteX80" fmla="*/ 416288 w 444231"/>
              <a:gd name="connsiteY80" fmla="*/ 492417 h 509334"/>
              <a:gd name="connsiteX81" fmla="*/ 410506 w 444231"/>
              <a:gd name="connsiteY81" fmla="*/ 496767 h 509334"/>
              <a:gd name="connsiteX82" fmla="*/ 405207 w 444231"/>
              <a:gd name="connsiteY82" fmla="*/ 500634 h 509334"/>
              <a:gd name="connsiteX83" fmla="*/ 397980 w 444231"/>
              <a:gd name="connsiteY83" fmla="*/ 504017 h 509334"/>
              <a:gd name="connsiteX84" fmla="*/ 391235 w 444231"/>
              <a:gd name="connsiteY84" fmla="*/ 506434 h 509334"/>
              <a:gd name="connsiteX85" fmla="*/ 384008 w 444231"/>
              <a:gd name="connsiteY85" fmla="*/ 508367 h 509334"/>
              <a:gd name="connsiteX86" fmla="*/ 376782 w 444231"/>
              <a:gd name="connsiteY86" fmla="*/ 509334 h 509334"/>
              <a:gd name="connsiteX87" fmla="*/ 369073 w 444231"/>
              <a:gd name="connsiteY87" fmla="*/ 509334 h 509334"/>
              <a:gd name="connsiteX88" fmla="*/ 362810 w 444231"/>
              <a:gd name="connsiteY88" fmla="*/ 509334 h 509334"/>
              <a:gd name="connsiteX89" fmla="*/ 356547 w 444231"/>
              <a:gd name="connsiteY89" fmla="*/ 508367 h 509334"/>
              <a:gd name="connsiteX90" fmla="*/ 350283 w 444231"/>
              <a:gd name="connsiteY90" fmla="*/ 506917 h 509334"/>
              <a:gd name="connsiteX91" fmla="*/ 344502 w 444231"/>
              <a:gd name="connsiteY91" fmla="*/ 504984 h 509334"/>
              <a:gd name="connsiteX92" fmla="*/ 338721 w 444231"/>
              <a:gd name="connsiteY92" fmla="*/ 503051 h 509334"/>
              <a:gd name="connsiteX93" fmla="*/ 333421 w 444231"/>
              <a:gd name="connsiteY93" fmla="*/ 500634 h 509334"/>
              <a:gd name="connsiteX94" fmla="*/ 328121 w 444231"/>
              <a:gd name="connsiteY94" fmla="*/ 497734 h 509334"/>
              <a:gd name="connsiteX95" fmla="*/ 323303 w 444231"/>
              <a:gd name="connsiteY95" fmla="*/ 493867 h 509334"/>
              <a:gd name="connsiteX96" fmla="*/ 318967 w 444231"/>
              <a:gd name="connsiteY96" fmla="*/ 490000 h 509334"/>
              <a:gd name="connsiteX97" fmla="*/ 314631 w 444231"/>
              <a:gd name="connsiteY97" fmla="*/ 485650 h 509334"/>
              <a:gd name="connsiteX98" fmla="*/ 310777 w 444231"/>
              <a:gd name="connsiteY98" fmla="*/ 481300 h 509334"/>
              <a:gd name="connsiteX99" fmla="*/ 306923 w 444231"/>
              <a:gd name="connsiteY99" fmla="*/ 475983 h 509334"/>
              <a:gd name="connsiteX100" fmla="*/ 303550 w 444231"/>
              <a:gd name="connsiteY100" fmla="*/ 471150 h 509334"/>
              <a:gd name="connsiteX101" fmla="*/ 301141 w 444231"/>
              <a:gd name="connsiteY101" fmla="*/ 465350 h 509334"/>
              <a:gd name="connsiteX102" fmla="*/ 298733 w 444231"/>
              <a:gd name="connsiteY102" fmla="*/ 459550 h 509334"/>
              <a:gd name="connsiteX103" fmla="*/ 296805 w 444231"/>
              <a:gd name="connsiteY103" fmla="*/ 453266 h 509334"/>
              <a:gd name="connsiteX104" fmla="*/ 295360 w 444231"/>
              <a:gd name="connsiteY104" fmla="*/ 444566 h 509334"/>
              <a:gd name="connsiteX105" fmla="*/ 294878 w 444231"/>
              <a:gd name="connsiteY105" fmla="*/ 434899 h 509334"/>
              <a:gd name="connsiteX106" fmla="*/ 294878 w 444231"/>
              <a:gd name="connsiteY106" fmla="*/ 427649 h 509334"/>
              <a:gd name="connsiteX107" fmla="*/ 296324 w 444231"/>
              <a:gd name="connsiteY107" fmla="*/ 419916 h 509334"/>
              <a:gd name="connsiteX108" fmla="*/ 298251 w 444231"/>
              <a:gd name="connsiteY108" fmla="*/ 412182 h 509334"/>
              <a:gd name="connsiteX109" fmla="*/ 300660 w 444231"/>
              <a:gd name="connsiteY109" fmla="*/ 405899 h 509334"/>
              <a:gd name="connsiteX110" fmla="*/ 303550 w 444231"/>
              <a:gd name="connsiteY110" fmla="*/ 399132 h 509334"/>
              <a:gd name="connsiteX111" fmla="*/ 307405 w 444231"/>
              <a:gd name="connsiteY111" fmla="*/ 392848 h 509334"/>
              <a:gd name="connsiteX112" fmla="*/ 311741 w 444231"/>
              <a:gd name="connsiteY112" fmla="*/ 387048 h 509334"/>
              <a:gd name="connsiteX113" fmla="*/ 316077 w 444231"/>
              <a:gd name="connsiteY113" fmla="*/ 382215 h 509334"/>
              <a:gd name="connsiteX114" fmla="*/ 321858 w 444231"/>
              <a:gd name="connsiteY114" fmla="*/ 376898 h 509334"/>
              <a:gd name="connsiteX115" fmla="*/ 327640 w 444231"/>
              <a:gd name="connsiteY115" fmla="*/ 372548 h 509334"/>
              <a:gd name="connsiteX116" fmla="*/ 333903 w 444231"/>
              <a:gd name="connsiteY116" fmla="*/ 368681 h 509334"/>
              <a:gd name="connsiteX117" fmla="*/ 340166 w 444231"/>
              <a:gd name="connsiteY117" fmla="*/ 366265 h 509334"/>
              <a:gd name="connsiteX118" fmla="*/ 346911 w 444231"/>
              <a:gd name="connsiteY118" fmla="*/ 363848 h 509334"/>
              <a:gd name="connsiteX119" fmla="*/ 354138 w 444231"/>
              <a:gd name="connsiteY119" fmla="*/ 361914 h 509334"/>
              <a:gd name="connsiteX120" fmla="*/ 361364 w 444231"/>
              <a:gd name="connsiteY120" fmla="*/ 360464 h 509334"/>
              <a:gd name="connsiteX121" fmla="*/ 97655 w 444231"/>
              <a:gd name="connsiteY121" fmla="*/ 214457 h 509334"/>
              <a:gd name="connsiteX122" fmla="*/ 97655 w 444231"/>
              <a:gd name="connsiteY122" fmla="*/ 407851 h 509334"/>
              <a:gd name="connsiteX123" fmla="*/ 42126 w 444231"/>
              <a:gd name="connsiteY123" fmla="*/ 407851 h 509334"/>
              <a:gd name="connsiteX124" fmla="*/ 42126 w 444231"/>
              <a:gd name="connsiteY124" fmla="*/ 223095 h 509334"/>
              <a:gd name="connsiteX125" fmla="*/ 126376 w 444231"/>
              <a:gd name="connsiteY125" fmla="*/ 183821 h 509334"/>
              <a:gd name="connsiteX126" fmla="*/ 181905 w 444231"/>
              <a:gd name="connsiteY126" fmla="*/ 192995 h 509334"/>
              <a:gd name="connsiteX127" fmla="*/ 181905 w 444231"/>
              <a:gd name="connsiteY127" fmla="*/ 407852 h 509334"/>
              <a:gd name="connsiteX128" fmla="*/ 126376 w 444231"/>
              <a:gd name="connsiteY128" fmla="*/ 407852 h 509334"/>
              <a:gd name="connsiteX129" fmla="*/ 266156 w 444231"/>
              <a:gd name="connsiteY129" fmla="*/ 149354 h 509334"/>
              <a:gd name="connsiteX130" fmla="*/ 266156 w 444231"/>
              <a:gd name="connsiteY130" fmla="*/ 407851 h 509334"/>
              <a:gd name="connsiteX131" fmla="*/ 212542 w 444231"/>
              <a:gd name="connsiteY131" fmla="*/ 407851 h 509334"/>
              <a:gd name="connsiteX132" fmla="*/ 212542 w 444231"/>
              <a:gd name="connsiteY132" fmla="*/ 158035 h 509334"/>
              <a:gd name="connsiteX133" fmla="*/ 350407 w 444231"/>
              <a:gd name="connsiteY133" fmla="*/ 65103 h 509334"/>
              <a:gd name="connsiteX134" fmla="*/ 350407 w 444231"/>
              <a:gd name="connsiteY134" fmla="*/ 346530 h 509334"/>
              <a:gd name="connsiteX135" fmla="*/ 342199 w 444231"/>
              <a:gd name="connsiteY135" fmla="*/ 348448 h 509334"/>
              <a:gd name="connsiteX136" fmla="*/ 333990 w 444231"/>
              <a:gd name="connsiteY136" fmla="*/ 350845 h 509334"/>
              <a:gd name="connsiteX137" fmla="*/ 326264 w 444231"/>
              <a:gd name="connsiteY137" fmla="*/ 353242 h 509334"/>
              <a:gd name="connsiteX138" fmla="*/ 319504 w 444231"/>
              <a:gd name="connsiteY138" fmla="*/ 357078 h 509334"/>
              <a:gd name="connsiteX139" fmla="*/ 312744 w 444231"/>
              <a:gd name="connsiteY139" fmla="*/ 361393 h 509334"/>
              <a:gd name="connsiteX140" fmla="*/ 306467 w 444231"/>
              <a:gd name="connsiteY140" fmla="*/ 365708 h 509334"/>
              <a:gd name="connsiteX141" fmla="*/ 300673 w 444231"/>
              <a:gd name="connsiteY141" fmla="*/ 371461 h 509334"/>
              <a:gd name="connsiteX142" fmla="*/ 294878 w 444231"/>
              <a:gd name="connsiteY142" fmla="*/ 377214 h 509334"/>
              <a:gd name="connsiteX143" fmla="*/ 294878 w 444231"/>
              <a:gd name="connsiteY143" fmla="*/ 121197 h 509334"/>
              <a:gd name="connsiteX144" fmla="*/ 258833 w 444231"/>
              <a:gd name="connsiteY144" fmla="*/ 0 h 509334"/>
              <a:gd name="connsiteX145" fmla="*/ 350407 w 444231"/>
              <a:gd name="connsiteY145" fmla="*/ 22732 h 509334"/>
              <a:gd name="connsiteX146" fmla="*/ 266025 w 444231"/>
              <a:gd name="connsiteY146" fmla="*/ 110275 h 509334"/>
              <a:gd name="connsiteX147" fmla="*/ 266025 w 444231"/>
              <a:gd name="connsiteY147" fmla="*/ 67229 h 509334"/>
              <a:gd name="connsiteX148" fmla="*/ 42126 w 444231"/>
              <a:gd name="connsiteY148" fmla="*/ 139779 h 509334"/>
              <a:gd name="connsiteX149" fmla="*/ 42126 w 444231"/>
              <a:gd name="connsiteY149" fmla="*/ 79321 h 509334"/>
              <a:gd name="connsiteX150" fmla="*/ 258833 w 444231"/>
              <a:gd name="connsiteY150" fmla="*/ 31922 h 50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444231" h="509334">
                <a:moveTo>
                  <a:pt x="0" y="434657"/>
                </a:moveTo>
                <a:lnTo>
                  <a:pt x="273363" y="434657"/>
                </a:lnTo>
                <a:lnTo>
                  <a:pt x="273363" y="440478"/>
                </a:lnTo>
                <a:lnTo>
                  <a:pt x="274318" y="446299"/>
                </a:lnTo>
                <a:lnTo>
                  <a:pt x="275272" y="452120"/>
                </a:lnTo>
                <a:lnTo>
                  <a:pt x="276703" y="457456"/>
                </a:lnTo>
                <a:lnTo>
                  <a:pt x="279088" y="463762"/>
                </a:lnTo>
                <a:lnTo>
                  <a:pt x="281474" y="471038"/>
                </a:lnTo>
                <a:lnTo>
                  <a:pt x="0" y="471038"/>
                </a:lnTo>
                <a:close/>
                <a:moveTo>
                  <a:pt x="364737" y="397682"/>
                </a:moveTo>
                <a:lnTo>
                  <a:pt x="362810" y="398165"/>
                </a:lnTo>
                <a:lnTo>
                  <a:pt x="361364" y="399132"/>
                </a:lnTo>
                <a:lnTo>
                  <a:pt x="360401" y="401065"/>
                </a:lnTo>
                <a:lnTo>
                  <a:pt x="360401" y="402999"/>
                </a:lnTo>
                <a:lnTo>
                  <a:pt x="360401" y="428616"/>
                </a:lnTo>
                <a:lnTo>
                  <a:pt x="333903" y="428616"/>
                </a:lnTo>
                <a:lnTo>
                  <a:pt x="331976" y="429099"/>
                </a:lnTo>
                <a:lnTo>
                  <a:pt x="330530" y="430549"/>
                </a:lnTo>
                <a:lnTo>
                  <a:pt x="329567" y="431999"/>
                </a:lnTo>
                <a:lnTo>
                  <a:pt x="329085" y="433933"/>
                </a:lnTo>
                <a:lnTo>
                  <a:pt x="329085" y="441183"/>
                </a:lnTo>
                <a:lnTo>
                  <a:pt x="329567" y="443116"/>
                </a:lnTo>
                <a:lnTo>
                  <a:pt x="330530" y="445050"/>
                </a:lnTo>
                <a:lnTo>
                  <a:pt x="331976" y="445533"/>
                </a:lnTo>
                <a:lnTo>
                  <a:pt x="333903" y="446500"/>
                </a:lnTo>
                <a:lnTo>
                  <a:pt x="360401" y="446500"/>
                </a:lnTo>
                <a:lnTo>
                  <a:pt x="360401" y="473083"/>
                </a:lnTo>
                <a:lnTo>
                  <a:pt x="360401" y="475017"/>
                </a:lnTo>
                <a:lnTo>
                  <a:pt x="361364" y="475983"/>
                </a:lnTo>
                <a:lnTo>
                  <a:pt x="362810" y="477433"/>
                </a:lnTo>
                <a:lnTo>
                  <a:pt x="364737" y="477433"/>
                </a:lnTo>
                <a:lnTo>
                  <a:pt x="372927" y="477433"/>
                </a:lnTo>
                <a:lnTo>
                  <a:pt x="374854" y="477433"/>
                </a:lnTo>
                <a:lnTo>
                  <a:pt x="375818" y="475983"/>
                </a:lnTo>
                <a:lnTo>
                  <a:pt x="377263" y="475017"/>
                </a:lnTo>
                <a:lnTo>
                  <a:pt x="377263" y="473083"/>
                </a:lnTo>
                <a:lnTo>
                  <a:pt x="377263" y="446500"/>
                </a:lnTo>
                <a:lnTo>
                  <a:pt x="403761" y="446500"/>
                </a:lnTo>
                <a:lnTo>
                  <a:pt x="405689" y="445533"/>
                </a:lnTo>
                <a:lnTo>
                  <a:pt x="406652" y="445050"/>
                </a:lnTo>
                <a:lnTo>
                  <a:pt x="408097" y="443116"/>
                </a:lnTo>
                <a:lnTo>
                  <a:pt x="408097" y="441183"/>
                </a:lnTo>
                <a:lnTo>
                  <a:pt x="408097" y="433933"/>
                </a:lnTo>
                <a:lnTo>
                  <a:pt x="408097" y="431999"/>
                </a:lnTo>
                <a:lnTo>
                  <a:pt x="406652" y="430549"/>
                </a:lnTo>
                <a:lnTo>
                  <a:pt x="405689" y="429099"/>
                </a:lnTo>
                <a:lnTo>
                  <a:pt x="403761" y="428616"/>
                </a:lnTo>
                <a:lnTo>
                  <a:pt x="377263" y="428616"/>
                </a:lnTo>
                <a:lnTo>
                  <a:pt x="377263" y="402999"/>
                </a:lnTo>
                <a:lnTo>
                  <a:pt x="377263" y="401065"/>
                </a:lnTo>
                <a:lnTo>
                  <a:pt x="375818" y="399132"/>
                </a:lnTo>
                <a:lnTo>
                  <a:pt x="374854" y="398165"/>
                </a:lnTo>
                <a:lnTo>
                  <a:pt x="372927" y="397682"/>
                </a:lnTo>
                <a:close/>
                <a:moveTo>
                  <a:pt x="369073" y="359981"/>
                </a:moveTo>
                <a:lnTo>
                  <a:pt x="375818" y="360464"/>
                </a:lnTo>
                <a:lnTo>
                  <a:pt x="382563" y="360948"/>
                </a:lnTo>
                <a:lnTo>
                  <a:pt x="389308" y="362398"/>
                </a:lnTo>
                <a:lnTo>
                  <a:pt x="395089" y="364815"/>
                </a:lnTo>
                <a:lnTo>
                  <a:pt x="401352" y="367715"/>
                </a:lnTo>
                <a:lnTo>
                  <a:pt x="406652" y="370131"/>
                </a:lnTo>
                <a:lnTo>
                  <a:pt x="411952" y="373998"/>
                </a:lnTo>
                <a:lnTo>
                  <a:pt x="416770" y="377381"/>
                </a:lnTo>
                <a:lnTo>
                  <a:pt x="422069" y="382215"/>
                </a:lnTo>
                <a:lnTo>
                  <a:pt x="426405" y="386565"/>
                </a:lnTo>
                <a:lnTo>
                  <a:pt x="430260" y="391398"/>
                </a:lnTo>
                <a:lnTo>
                  <a:pt x="433150" y="397199"/>
                </a:lnTo>
                <a:lnTo>
                  <a:pt x="436523" y="402999"/>
                </a:lnTo>
                <a:lnTo>
                  <a:pt x="438932" y="409282"/>
                </a:lnTo>
                <a:lnTo>
                  <a:pt x="440859" y="414599"/>
                </a:lnTo>
                <a:lnTo>
                  <a:pt x="442786" y="421849"/>
                </a:lnTo>
                <a:lnTo>
                  <a:pt x="443268" y="428132"/>
                </a:lnTo>
                <a:lnTo>
                  <a:pt x="444231" y="434899"/>
                </a:lnTo>
                <a:lnTo>
                  <a:pt x="443268" y="442633"/>
                </a:lnTo>
                <a:lnTo>
                  <a:pt x="442304" y="450366"/>
                </a:lnTo>
                <a:lnTo>
                  <a:pt x="440377" y="457133"/>
                </a:lnTo>
                <a:lnTo>
                  <a:pt x="437486" y="463900"/>
                </a:lnTo>
                <a:lnTo>
                  <a:pt x="434596" y="470183"/>
                </a:lnTo>
                <a:lnTo>
                  <a:pt x="430741" y="476467"/>
                </a:lnTo>
                <a:lnTo>
                  <a:pt x="426405" y="482267"/>
                </a:lnTo>
                <a:lnTo>
                  <a:pt x="422069" y="487584"/>
                </a:lnTo>
                <a:lnTo>
                  <a:pt x="416288" y="492417"/>
                </a:lnTo>
                <a:lnTo>
                  <a:pt x="410506" y="496767"/>
                </a:lnTo>
                <a:lnTo>
                  <a:pt x="405207" y="500634"/>
                </a:lnTo>
                <a:lnTo>
                  <a:pt x="397980" y="504017"/>
                </a:lnTo>
                <a:lnTo>
                  <a:pt x="391235" y="506434"/>
                </a:lnTo>
                <a:lnTo>
                  <a:pt x="384008" y="508367"/>
                </a:lnTo>
                <a:lnTo>
                  <a:pt x="376782" y="509334"/>
                </a:lnTo>
                <a:lnTo>
                  <a:pt x="369073" y="509334"/>
                </a:lnTo>
                <a:lnTo>
                  <a:pt x="362810" y="509334"/>
                </a:lnTo>
                <a:lnTo>
                  <a:pt x="356547" y="508367"/>
                </a:lnTo>
                <a:lnTo>
                  <a:pt x="350283" y="506917"/>
                </a:lnTo>
                <a:lnTo>
                  <a:pt x="344502" y="504984"/>
                </a:lnTo>
                <a:lnTo>
                  <a:pt x="338721" y="503051"/>
                </a:lnTo>
                <a:lnTo>
                  <a:pt x="333421" y="500634"/>
                </a:lnTo>
                <a:lnTo>
                  <a:pt x="328121" y="497734"/>
                </a:lnTo>
                <a:lnTo>
                  <a:pt x="323303" y="493867"/>
                </a:lnTo>
                <a:lnTo>
                  <a:pt x="318967" y="490000"/>
                </a:lnTo>
                <a:lnTo>
                  <a:pt x="314631" y="485650"/>
                </a:lnTo>
                <a:lnTo>
                  <a:pt x="310777" y="481300"/>
                </a:lnTo>
                <a:lnTo>
                  <a:pt x="306923" y="475983"/>
                </a:lnTo>
                <a:lnTo>
                  <a:pt x="303550" y="471150"/>
                </a:lnTo>
                <a:lnTo>
                  <a:pt x="301141" y="465350"/>
                </a:lnTo>
                <a:lnTo>
                  <a:pt x="298733" y="459550"/>
                </a:lnTo>
                <a:lnTo>
                  <a:pt x="296805" y="453266"/>
                </a:lnTo>
                <a:lnTo>
                  <a:pt x="295360" y="444566"/>
                </a:lnTo>
                <a:lnTo>
                  <a:pt x="294878" y="434899"/>
                </a:lnTo>
                <a:lnTo>
                  <a:pt x="294878" y="427649"/>
                </a:lnTo>
                <a:lnTo>
                  <a:pt x="296324" y="419916"/>
                </a:lnTo>
                <a:lnTo>
                  <a:pt x="298251" y="412182"/>
                </a:lnTo>
                <a:lnTo>
                  <a:pt x="300660" y="405899"/>
                </a:lnTo>
                <a:lnTo>
                  <a:pt x="303550" y="399132"/>
                </a:lnTo>
                <a:lnTo>
                  <a:pt x="307405" y="392848"/>
                </a:lnTo>
                <a:lnTo>
                  <a:pt x="311741" y="387048"/>
                </a:lnTo>
                <a:lnTo>
                  <a:pt x="316077" y="382215"/>
                </a:lnTo>
                <a:lnTo>
                  <a:pt x="321858" y="376898"/>
                </a:lnTo>
                <a:lnTo>
                  <a:pt x="327640" y="372548"/>
                </a:lnTo>
                <a:lnTo>
                  <a:pt x="333903" y="368681"/>
                </a:lnTo>
                <a:lnTo>
                  <a:pt x="340166" y="366265"/>
                </a:lnTo>
                <a:lnTo>
                  <a:pt x="346911" y="363848"/>
                </a:lnTo>
                <a:lnTo>
                  <a:pt x="354138" y="361914"/>
                </a:lnTo>
                <a:lnTo>
                  <a:pt x="361364" y="360464"/>
                </a:lnTo>
                <a:close/>
                <a:moveTo>
                  <a:pt x="97655" y="214457"/>
                </a:moveTo>
                <a:lnTo>
                  <a:pt x="97655" y="407851"/>
                </a:lnTo>
                <a:lnTo>
                  <a:pt x="42126" y="407851"/>
                </a:lnTo>
                <a:lnTo>
                  <a:pt x="42126" y="223095"/>
                </a:lnTo>
                <a:close/>
                <a:moveTo>
                  <a:pt x="126376" y="183821"/>
                </a:moveTo>
                <a:lnTo>
                  <a:pt x="181905" y="192995"/>
                </a:lnTo>
                <a:lnTo>
                  <a:pt x="181905" y="407852"/>
                </a:lnTo>
                <a:lnTo>
                  <a:pt x="126376" y="407852"/>
                </a:lnTo>
                <a:close/>
                <a:moveTo>
                  <a:pt x="266156" y="149354"/>
                </a:moveTo>
                <a:lnTo>
                  <a:pt x="266156" y="407851"/>
                </a:lnTo>
                <a:lnTo>
                  <a:pt x="212542" y="407851"/>
                </a:lnTo>
                <a:lnTo>
                  <a:pt x="212542" y="158035"/>
                </a:lnTo>
                <a:close/>
                <a:moveTo>
                  <a:pt x="350407" y="65103"/>
                </a:moveTo>
                <a:lnTo>
                  <a:pt x="350407" y="346530"/>
                </a:lnTo>
                <a:lnTo>
                  <a:pt x="342199" y="348448"/>
                </a:lnTo>
                <a:lnTo>
                  <a:pt x="333990" y="350845"/>
                </a:lnTo>
                <a:lnTo>
                  <a:pt x="326264" y="353242"/>
                </a:lnTo>
                <a:lnTo>
                  <a:pt x="319504" y="357078"/>
                </a:lnTo>
                <a:lnTo>
                  <a:pt x="312744" y="361393"/>
                </a:lnTo>
                <a:lnTo>
                  <a:pt x="306467" y="365708"/>
                </a:lnTo>
                <a:lnTo>
                  <a:pt x="300673" y="371461"/>
                </a:lnTo>
                <a:lnTo>
                  <a:pt x="294878" y="377214"/>
                </a:lnTo>
                <a:lnTo>
                  <a:pt x="294878" y="121197"/>
                </a:lnTo>
                <a:close/>
                <a:moveTo>
                  <a:pt x="258833" y="0"/>
                </a:moveTo>
                <a:lnTo>
                  <a:pt x="350407" y="22732"/>
                </a:lnTo>
                <a:lnTo>
                  <a:pt x="266025" y="110275"/>
                </a:lnTo>
                <a:lnTo>
                  <a:pt x="266025" y="67229"/>
                </a:lnTo>
                <a:lnTo>
                  <a:pt x="42126" y="139779"/>
                </a:lnTo>
                <a:lnTo>
                  <a:pt x="42126" y="79321"/>
                </a:lnTo>
                <a:lnTo>
                  <a:pt x="258833" y="31922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5" name="îşļiḍè"/>
          <p:cNvSpPr/>
          <p:nvPr/>
        </p:nvSpPr>
        <p:spPr bwMode="auto">
          <a:xfrm>
            <a:off x="2604482" y="2662981"/>
            <a:ext cx="377203" cy="471905"/>
          </a:xfrm>
          <a:custGeom>
            <a:avLst/>
            <a:gdLst>
              <a:gd name="connsiteX0" fmla="*/ 278786 w 357774"/>
              <a:gd name="connsiteY0" fmla="*/ 336079 h 447598"/>
              <a:gd name="connsiteX1" fmla="*/ 276879 w 357774"/>
              <a:gd name="connsiteY1" fmla="*/ 336460 h 447598"/>
              <a:gd name="connsiteX2" fmla="*/ 275352 w 357774"/>
              <a:gd name="connsiteY2" fmla="*/ 337602 h 447598"/>
              <a:gd name="connsiteX3" fmla="*/ 274207 w 357774"/>
              <a:gd name="connsiteY3" fmla="*/ 339124 h 447598"/>
              <a:gd name="connsiteX4" fmla="*/ 273826 w 357774"/>
              <a:gd name="connsiteY4" fmla="*/ 340647 h 447598"/>
              <a:gd name="connsiteX5" fmla="*/ 273826 w 357774"/>
              <a:gd name="connsiteY5" fmla="*/ 366909 h 447598"/>
              <a:gd name="connsiteX6" fmla="*/ 247878 w 357774"/>
              <a:gd name="connsiteY6" fmla="*/ 366909 h 447598"/>
              <a:gd name="connsiteX7" fmla="*/ 245970 w 357774"/>
              <a:gd name="connsiteY7" fmla="*/ 367289 h 447598"/>
              <a:gd name="connsiteX8" fmla="*/ 244444 w 357774"/>
              <a:gd name="connsiteY8" fmla="*/ 368431 h 447598"/>
              <a:gd name="connsiteX9" fmla="*/ 243299 w 357774"/>
              <a:gd name="connsiteY9" fmla="*/ 369954 h 447598"/>
              <a:gd name="connsiteX10" fmla="*/ 242918 w 357774"/>
              <a:gd name="connsiteY10" fmla="*/ 371857 h 447598"/>
              <a:gd name="connsiteX11" fmla="*/ 242918 w 357774"/>
              <a:gd name="connsiteY11" fmla="*/ 379850 h 447598"/>
              <a:gd name="connsiteX12" fmla="*/ 243299 w 357774"/>
              <a:gd name="connsiteY12" fmla="*/ 381372 h 447598"/>
              <a:gd name="connsiteX13" fmla="*/ 244444 w 357774"/>
              <a:gd name="connsiteY13" fmla="*/ 382894 h 447598"/>
              <a:gd name="connsiteX14" fmla="*/ 245970 w 357774"/>
              <a:gd name="connsiteY14" fmla="*/ 384036 h 447598"/>
              <a:gd name="connsiteX15" fmla="*/ 247878 w 357774"/>
              <a:gd name="connsiteY15" fmla="*/ 384417 h 447598"/>
              <a:gd name="connsiteX16" fmla="*/ 273826 w 357774"/>
              <a:gd name="connsiteY16" fmla="*/ 384417 h 447598"/>
              <a:gd name="connsiteX17" fmla="*/ 273826 w 357774"/>
              <a:gd name="connsiteY17" fmla="*/ 410679 h 447598"/>
              <a:gd name="connsiteX18" fmla="*/ 274207 w 357774"/>
              <a:gd name="connsiteY18" fmla="*/ 412582 h 447598"/>
              <a:gd name="connsiteX19" fmla="*/ 275352 w 357774"/>
              <a:gd name="connsiteY19" fmla="*/ 414104 h 447598"/>
              <a:gd name="connsiteX20" fmla="*/ 276879 w 357774"/>
              <a:gd name="connsiteY20" fmla="*/ 415246 h 447598"/>
              <a:gd name="connsiteX21" fmla="*/ 278786 w 357774"/>
              <a:gd name="connsiteY21" fmla="*/ 415627 h 447598"/>
              <a:gd name="connsiteX22" fmla="*/ 286800 w 357774"/>
              <a:gd name="connsiteY22" fmla="*/ 415627 h 447598"/>
              <a:gd name="connsiteX23" fmla="*/ 288708 w 357774"/>
              <a:gd name="connsiteY23" fmla="*/ 415246 h 447598"/>
              <a:gd name="connsiteX24" fmla="*/ 290234 w 357774"/>
              <a:gd name="connsiteY24" fmla="*/ 414104 h 447598"/>
              <a:gd name="connsiteX25" fmla="*/ 290997 w 357774"/>
              <a:gd name="connsiteY25" fmla="*/ 412582 h 447598"/>
              <a:gd name="connsiteX26" fmla="*/ 290997 w 357774"/>
              <a:gd name="connsiteY26" fmla="*/ 410679 h 447598"/>
              <a:gd name="connsiteX27" fmla="*/ 290997 w 357774"/>
              <a:gd name="connsiteY27" fmla="*/ 384417 h 447598"/>
              <a:gd name="connsiteX28" fmla="*/ 317708 w 357774"/>
              <a:gd name="connsiteY28" fmla="*/ 384417 h 447598"/>
              <a:gd name="connsiteX29" fmla="*/ 319616 w 357774"/>
              <a:gd name="connsiteY29" fmla="*/ 384036 h 447598"/>
              <a:gd name="connsiteX30" fmla="*/ 321142 w 357774"/>
              <a:gd name="connsiteY30" fmla="*/ 382894 h 447598"/>
              <a:gd name="connsiteX31" fmla="*/ 321905 w 357774"/>
              <a:gd name="connsiteY31" fmla="*/ 381372 h 447598"/>
              <a:gd name="connsiteX32" fmla="*/ 322668 w 357774"/>
              <a:gd name="connsiteY32" fmla="*/ 379850 h 447598"/>
              <a:gd name="connsiteX33" fmla="*/ 322668 w 357774"/>
              <a:gd name="connsiteY33" fmla="*/ 371857 h 447598"/>
              <a:gd name="connsiteX34" fmla="*/ 321905 w 357774"/>
              <a:gd name="connsiteY34" fmla="*/ 369954 h 447598"/>
              <a:gd name="connsiteX35" fmla="*/ 321142 w 357774"/>
              <a:gd name="connsiteY35" fmla="*/ 368431 h 447598"/>
              <a:gd name="connsiteX36" fmla="*/ 319616 w 357774"/>
              <a:gd name="connsiteY36" fmla="*/ 367289 h 447598"/>
              <a:gd name="connsiteX37" fmla="*/ 317708 w 357774"/>
              <a:gd name="connsiteY37" fmla="*/ 366909 h 447598"/>
              <a:gd name="connsiteX38" fmla="*/ 290997 w 357774"/>
              <a:gd name="connsiteY38" fmla="*/ 366909 h 447598"/>
              <a:gd name="connsiteX39" fmla="*/ 290997 w 357774"/>
              <a:gd name="connsiteY39" fmla="*/ 340647 h 447598"/>
              <a:gd name="connsiteX40" fmla="*/ 290997 w 357774"/>
              <a:gd name="connsiteY40" fmla="*/ 339124 h 447598"/>
              <a:gd name="connsiteX41" fmla="*/ 290234 w 357774"/>
              <a:gd name="connsiteY41" fmla="*/ 337602 h 447598"/>
              <a:gd name="connsiteX42" fmla="*/ 288708 w 357774"/>
              <a:gd name="connsiteY42" fmla="*/ 336460 h 447598"/>
              <a:gd name="connsiteX43" fmla="*/ 286800 w 357774"/>
              <a:gd name="connsiteY43" fmla="*/ 336079 h 447598"/>
              <a:gd name="connsiteX44" fmla="*/ 283365 w 357774"/>
              <a:gd name="connsiteY44" fmla="*/ 298399 h 447598"/>
              <a:gd name="connsiteX45" fmla="*/ 289852 w 357774"/>
              <a:gd name="connsiteY45" fmla="*/ 298780 h 447598"/>
              <a:gd name="connsiteX46" fmla="*/ 296721 w 357774"/>
              <a:gd name="connsiteY46" fmla="*/ 299922 h 447598"/>
              <a:gd name="connsiteX47" fmla="*/ 303208 w 357774"/>
              <a:gd name="connsiteY47" fmla="*/ 301444 h 447598"/>
              <a:gd name="connsiteX48" fmla="*/ 309313 w 357774"/>
              <a:gd name="connsiteY48" fmla="*/ 303347 h 447598"/>
              <a:gd name="connsiteX49" fmla="*/ 315037 w 357774"/>
              <a:gd name="connsiteY49" fmla="*/ 306011 h 447598"/>
              <a:gd name="connsiteX50" fmla="*/ 321142 w 357774"/>
              <a:gd name="connsiteY50" fmla="*/ 308676 h 447598"/>
              <a:gd name="connsiteX51" fmla="*/ 326103 w 357774"/>
              <a:gd name="connsiteY51" fmla="*/ 312101 h 447598"/>
              <a:gd name="connsiteX52" fmla="*/ 331063 w 357774"/>
              <a:gd name="connsiteY52" fmla="*/ 316288 h 447598"/>
              <a:gd name="connsiteX53" fmla="*/ 336024 w 357774"/>
              <a:gd name="connsiteY53" fmla="*/ 320094 h 447598"/>
              <a:gd name="connsiteX54" fmla="*/ 340603 w 357774"/>
              <a:gd name="connsiteY54" fmla="*/ 325042 h 447598"/>
              <a:gd name="connsiteX55" fmla="*/ 344037 w 357774"/>
              <a:gd name="connsiteY55" fmla="*/ 329990 h 447598"/>
              <a:gd name="connsiteX56" fmla="*/ 347471 w 357774"/>
              <a:gd name="connsiteY56" fmla="*/ 335699 h 447598"/>
              <a:gd name="connsiteX57" fmla="*/ 350524 w 357774"/>
              <a:gd name="connsiteY57" fmla="*/ 341027 h 447598"/>
              <a:gd name="connsiteX58" fmla="*/ 352814 w 357774"/>
              <a:gd name="connsiteY58" fmla="*/ 347117 h 447598"/>
              <a:gd name="connsiteX59" fmla="*/ 355103 w 357774"/>
              <a:gd name="connsiteY59" fmla="*/ 353588 h 447598"/>
              <a:gd name="connsiteX60" fmla="*/ 356629 w 357774"/>
              <a:gd name="connsiteY60" fmla="*/ 360058 h 447598"/>
              <a:gd name="connsiteX61" fmla="*/ 357393 w 357774"/>
              <a:gd name="connsiteY61" fmla="*/ 366528 h 447598"/>
              <a:gd name="connsiteX62" fmla="*/ 357774 w 357774"/>
              <a:gd name="connsiteY62" fmla="*/ 372999 h 447598"/>
              <a:gd name="connsiteX63" fmla="*/ 357393 w 357774"/>
              <a:gd name="connsiteY63" fmla="*/ 380230 h 447598"/>
              <a:gd name="connsiteX64" fmla="*/ 356629 w 357774"/>
              <a:gd name="connsiteY64" fmla="*/ 387842 h 447598"/>
              <a:gd name="connsiteX65" fmla="*/ 354340 w 357774"/>
              <a:gd name="connsiteY65" fmla="*/ 395455 h 447598"/>
              <a:gd name="connsiteX66" fmla="*/ 352050 w 357774"/>
              <a:gd name="connsiteY66" fmla="*/ 402306 h 447598"/>
              <a:gd name="connsiteX67" fmla="*/ 348998 w 357774"/>
              <a:gd name="connsiteY67" fmla="*/ 408776 h 447598"/>
              <a:gd name="connsiteX68" fmla="*/ 345182 w 357774"/>
              <a:gd name="connsiteY68" fmla="*/ 414866 h 447598"/>
              <a:gd name="connsiteX69" fmla="*/ 340603 w 357774"/>
              <a:gd name="connsiteY69" fmla="*/ 420575 h 447598"/>
              <a:gd name="connsiteX70" fmla="*/ 336024 w 357774"/>
              <a:gd name="connsiteY70" fmla="*/ 425523 h 447598"/>
              <a:gd name="connsiteX71" fmla="*/ 330682 w 357774"/>
              <a:gd name="connsiteY71" fmla="*/ 430471 h 447598"/>
              <a:gd name="connsiteX72" fmla="*/ 324958 w 357774"/>
              <a:gd name="connsiteY72" fmla="*/ 435038 h 447598"/>
              <a:gd name="connsiteX73" fmla="*/ 318471 w 357774"/>
              <a:gd name="connsiteY73" fmla="*/ 438464 h 447598"/>
              <a:gd name="connsiteX74" fmla="*/ 311984 w 357774"/>
              <a:gd name="connsiteY74" fmla="*/ 441508 h 447598"/>
              <a:gd name="connsiteX75" fmla="*/ 305116 w 357774"/>
              <a:gd name="connsiteY75" fmla="*/ 444173 h 447598"/>
              <a:gd name="connsiteX76" fmla="*/ 298247 w 357774"/>
              <a:gd name="connsiteY76" fmla="*/ 446076 h 447598"/>
              <a:gd name="connsiteX77" fmla="*/ 290615 w 357774"/>
              <a:gd name="connsiteY77" fmla="*/ 446837 h 447598"/>
              <a:gd name="connsiteX78" fmla="*/ 283365 w 357774"/>
              <a:gd name="connsiteY78" fmla="*/ 447598 h 447598"/>
              <a:gd name="connsiteX79" fmla="*/ 276879 w 357774"/>
              <a:gd name="connsiteY79" fmla="*/ 447598 h 447598"/>
              <a:gd name="connsiteX80" fmla="*/ 270392 w 357774"/>
              <a:gd name="connsiteY80" fmla="*/ 446456 h 447598"/>
              <a:gd name="connsiteX81" fmla="*/ 264286 w 357774"/>
              <a:gd name="connsiteY81" fmla="*/ 444934 h 447598"/>
              <a:gd name="connsiteX82" fmla="*/ 258181 w 357774"/>
              <a:gd name="connsiteY82" fmla="*/ 443411 h 447598"/>
              <a:gd name="connsiteX83" fmla="*/ 252457 w 357774"/>
              <a:gd name="connsiteY83" fmla="*/ 441128 h 447598"/>
              <a:gd name="connsiteX84" fmla="*/ 246733 w 357774"/>
              <a:gd name="connsiteY84" fmla="*/ 438464 h 447598"/>
              <a:gd name="connsiteX85" fmla="*/ 241773 w 357774"/>
              <a:gd name="connsiteY85" fmla="*/ 435038 h 447598"/>
              <a:gd name="connsiteX86" fmla="*/ 236812 w 357774"/>
              <a:gd name="connsiteY86" fmla="*/ 431613 h 447598"/>
              <a:gd name="connsiteX87" fmla="*/ 232233 w 357774"/>
              <a:gd name="connsiteY87" fmla="*/ 427426 h 447598"/>
              <a:gd name="connsiteX88" fmla="*/ 228036 w 357774"/>
              <a:gd name="connsiteY88" fmla="*/ 423620 h 447598"/>
              <a:gd name="connsiteX89" fmla="*/ 223838 w 357774"/>
              <a:gd name="connsiteY89" fmla="*/ 418672 h 447598"/>
              <a:gd name="connsiteX90" fmla="*/ 220404 w 357774"/>
              <a:gd name="connsiteY90" fmla="*/ 414104 h 447598"/>
              <a:gd name="connsiteX91" fmla="*/ 217352 w 357774"/>
              <a:gd name="connsiteY91" fmla="*/ 408776 h 447598"/>
              <a:gd name="connsiteX92" fmla="*/ 215062 w 357774"/>
              <a:gd name="connsiteY92" fmla="*/ 403067 h 447598"/>
              <a:gd name="connsiteX93" fmla="*/ 212391 w 357774"/>
              <a:gd name="connsiteY93" fmla="*/ 397738 h 447598"/>
              <a:gd name="connsiteX94" fmla="*/ 210483 w 357774"/>
              <a:gd name="connsiteY94" fmla="*/ 391649 h 447598"/>
              <a:gd name="connsiteX95" fmla="*/ 208957 w 357774"/>
              <a:gd name="connsiteY95" fmla="*/ 382514 h 447598"/>
              <a:gd name="connsiteX96" fmla="*/ 208575 w 357774"/>
              <a:gd name="connsiteY96" fmla="*/ 377947 h 447598"/>
              <a:gd name="connsiteX97" fmla="*/ 208575 w 357774"/>
              <a:gd name="connsiteY97" fmla="*/ 372999 h 447598"/>
              <a:gd name="connsiteX98" fmla="*/ 208575 w 357774"/>
              <a:gd name="connsiteY98" fmla="*/ 365386 h 447598"/>
              <a:gd name="connsiteX99" fmla="*/ 210101 w 357774"/>
              <a:gd name="connsiteY99" fmla="*/ 358155 h 447598"/>
              <a:gd name="connsiteX100" fmla="*/ 211628 w 357774"/>
              <a:gd name="connsiteY100" fmla="*/ 350923 h 447598"/>
              <a:gd name="connsiteX101" fmla="*/ 214299 w 357774"/>
              <a:gd name="connsiteY101" fmla="*/ 344072 h 447598"/>
              <a:gd name="connsiteX102" fmla="*/ 217352 w 357774"/>
              <a:gd name="connsiteY102" fmla="*/ 337602 h 447598"/>
              <a:gd name="connsiteX103" fmla="*/ 220786 w 357774"/>
              <a:gd name="connsiteY103" fmla="*/ 331132 h 447598"/>
              <a:gd name="connsiteX104" fmla="*/ 225365 w 357774"/>
              <a:gd name="connsiteY104" fmla="*/ 325803 h 447598"/>
              <a:gd name="connsiteX105" fmla="*/ 230325 w 357774"/>
              <a:gd name="connsiteY105" fmla="*/ 320094 h 447598"/>
              <a:gd name="connsiteX106" fmla="*/ 235286 w 357774"/>
              <a:gd name="connsiteY106" fmla="*/ 315146 h 447598"/>
              <a:gd name="connsiteX107" fmla="*/ 241391 w 357774"/>
              <a:gd name="connsiteY107" fmla="*/ 311340 h 447598"/>
              <a:gd name="connsiteX108" fmla="*/ 247497 w 357774"/>
              <a:gd name="connsiteY108" fmla="*/ 307153 h 447598"/>
              <a:gd name="connsiteX109" fmla="*/ 253984 w 357774"/>
              <a:gd name="connsiteY109" fmla="*/ 304489 h 447598"/>
              <a:gd name="connsiteX110" fmla="*/ 260852 w 357774"/>
              <a:gd name="connsiteY110" fmla="*/ 301825 h 447598"/>
              <a:gd name="connsiteX111" fmla="*/ 267721 w 357774"/>
              <a:gd name="connsiteY111" fmla="*/ 299922 h 447598"/>
              <a:gd name="connsiteX112" fmla="*/ 275352 w 357774"/>
              <a:gd name="connsiteY112" fmla="*/ 298780 h 447598"/>
              <a:gd name="connsiteX113" fmla="*/ 59376 w 357774"/>
              <a:gd name="connsiteY113" fmla="*/ 111138 h 447598"/>
              <a:gd name="connsiteX114" fmla="*/ 260338 w 357774"/>
              <a:gd name="connsiteY114" fmla="*/ 111138 h 447598"/>
              <a:gd name="connsiteX115" fmla="*/ 260338 w 357774"/>
              <a:gd name="connsiteY115" fmla="*/ 198920 h 447598"/>
              <a:gd name="connsiteX116" fmla="*/ 260338 w 357774"/>
              <a:gd name="connsiteY116" fmla="*/ 219821 h 447598"/>
              <a:gd name="connsiteX117" fmla="*/ 260338 w 357774"/>
              <a:gd name="connsiteY117" fmla="*/ 285182 h 447598"/>
              <a:gd name="connsiteX118" fmla="*/ 254271 w 357774"/>
              <a:gd name="connsiteY118" fmla="*/ 287463 h 447598"/>
              <a:gd name="connsiteX119" fmla="*/ 248963 w 357774"/>
              <a:gd name="connsiteY119" fmla="*/ 289363 h 447598"/>
              <a:gd name="connsiteX120" fmla="*/ 243275 w 357774"/>
              <a:gd name="connsiteY120" fmla="*/ 291643 h 447598"/>
              <a:gd name="connsiteX121" fmla="*/ 237967 w 357774"/>
              <a:gd name="connsiteY121" fmla="*/ 294683 h 447598"/>
              <a:gd name="connsiteX122" fmla="*/ 233038 w 357774"/>
              <a:gd name="connsiteY122" fmla="*/ 298103 h 447598"/>
              <a:gd name="connsiteX123" fmla="*/ 228108 w 357774"/>
              <a:gd name="connsiteY123" fmla="*/ 301523 h 447598"/>
              <a:gd name="connsiteX124" fmla="*/ 223179 w 357774"/>
              <a:gd name="connsiteY124" fmla="*/ 305703 h 447598"/>
              <a:gd name="connsiteX125" fmla="*/ 219008 w 357774"/>
              <a:gd name="connsiteY125" fmla="*/ 309503 h 447598"/>
              <a:gd name="connsiteX126" fmla="*/ 214837 w 357774"/>
              <a:gd name="connsiteY126" fmla="*/ 314063 h 447598"/>
              <a:gd name="connsiteX127" fmla="*/ 211425 w 357774"/>
              <a:gd name="connsiteY127" fmla="*/ 319003 h 447598"/>
              <a:gd name="connsiteX128" fmla="*/ 207633 w 357774"/>
              <a:gd name="connsiteY128" fmla="*/ 323943 h 447598"/>
              <a:gd name="connsiteX129" fmla="*/ 204220 w 357774"/>
              <a:gd name="connsiteY129" fmla="*/ 328884 h 447598"/>
              <a:gd name="connsiteX130" fmla="*/ 201945 w 357774"/>
              <a:gd name="connsiteY130" fmla="*/ 334584 h 447598"/>
              <a:gd name="connsiteX131" fmla="*/ 199291 w 357774"/>
              <a:gd name="connsiteY131" fmla="*/ 339904 h 447598"/>
              <a:gd name="connsiteX132" fmla="*/ 197395 w 357774"/>
              <a:gd name="connsiteY132" fmla="*/ 345984 h 447598"/>
              <a:gd name="connsiteX133" fmla="*/ 195499 w 357774"/>
              <a:gd name="connsiteY133" fmla="*/ 351684 h 447598"/>
              <a:gd name="connsiteX134" fmla="*/ 146965 w 357774"/>
              <a:gd name="connsiteY134" fmla="*/ 351684 h 447598"/>
              <a:gd name="connsiteX135" fmla="*/ 146965 w 357774"/>
              <a:gd name="connsiteY135" fmla="*/ 261622 h 447598"/>
              <a:gd name="connsiteX136" fmla="*/ 59376 w 357774"/>
              <a:gd name="connsiteY136" fmla="*/ 261622 h 447598"/>
              <a:gd name="connsiteX137" fmla="*/ 152416 w 357774"/>
              <a:gd name="connsiteY137" fmla="*/ 0 h 447598"/>
              <a:gd name="connsiteX138" fmla="*/ 157764 w 357774"/>
              <a:gd name="connsiteY138" fmla="*/ 0 h 447598"/>
              <a:gd name="connsiteX139" fmla="*/ 162730 w 357774"/>
              <a:gd name="connsiteY139" fmla="*/ 0 h 447598"/>
              <a:gd name="connsiteX140" fmla="*/ 167695 w 357774"/>
              <a:gd name="connsiteY140" fmla="*/ 381 h 447598"/>
              <a:gd name="connsiteX141" fmla="*/ 172661 w 357774"/>
              <a:gd name="connsiteY141" fmla="*/ 1525 h 447598"/>
              <a:gd name="connsiteX142" fmla="*/ 176863 w 357774"/>
              <a:gd name="connsiteY142" fmla="*/ 2669 h 447598"/>
              <a:gd name="connsiteX143" fmla="*/ 181447 w 357774"/>
              <a:gd name="connsiteY143" fmla="*/ 3432 h 447598"/>
              <a:gd name="connsiteX144" fmla="*/ 185649 w 357774"/>
              <a:gd name="connsiteY144" fmla="*/ 4957 h 447598"/>
              <a:gd name="connsiteX145" fmla="*/ 189469 w 357774"/>
              <a:gd name="connsiteY145" fmla="*/ 6864 h 447598"/>
              <a:gd name="connsiteX146" fmla="*/ 192907 w 357774"/>
              <a:gd name="connsiteY146" fmla="*/ 8389 h 447598"/>
              <a:gd name="connsiteX147" fmla="*/ 195963 w 357774"/>
              <a:gd name="connsiteY147" fmla="*/ 11058 h 447598"/>
              <a:gd name="connsiteX148" fmla="*/ 199019 w 357774"/>
              <a:gd name="connsiteY148" fmla="*/ 12965 h 447598"/>
              <a:gd name="connsiteX149" fmla="*/ 201311 w 357774"/>
              <a:gd name="connsiteY149" fmla="*/ 15253 h 447598"/>
              <a:gd name="connsiteX150" fmla="*/ 203603 w 357774"/>
              <a:gd name="connsiteY150" fmla="*/ 17922 h 447598"/>
              <a:gd name="connsiteX151" fmla="*/ 205513 w 357774"/>
              <a:gd name="connsiteY151" fmla="*/ 20973 h 447598"/>
              <a:gd name="connsiteX152" fmla="*/ 206277 w 357774"/>
              <a:gd name="connsiteY152" fmla="*/ 23260 h 447598"/>
              <a:gd name="connsiteX153" fmla="*/ 207423 w 357774"/>
              <a:gd name="connsiteY153" fmla="*/ 26311 h 447598"/>
              <a:gd name="connsiteX154" fmla="*/ 207423 w 357774"/>
              <a:gd name="connsiteY154" fmla="*/ 29362 h 447598"/>
              <a:gd name="connsiteX155" fmla="*/ 207423 w 357774"/>
              <a:gd name="connsiteY155" fmla="*/ 30506 h 447598"/>
              <a:gd name="connsiteX156" fmla="*/ 261284 w 357774"/>
              <a:gd name="connsiteY156" fmla="*/ 30506 h 447598"/>
              <a:gd name="connsiteX157" fmla="*/ 261284 w 357774"/>
              <a:gd name="connsiteY157" fmla="*/ 55291 h 447598"/>
              <a:gd name="connsiteX158" fmla="*/ 261666 w 357774"/>
              <a:gd name="connsiteY158" fmla="*/ 55291 h 447598"/>
              <a:gd name="connsiteX159" fmla="*/ 315145 w 357774"/>
              <a:gd name="connsiteY159" fmla="*/ 55291 h 447598"/>
              <a:gd name="connsiteX160" fmla="*/ 315145 w 357774"/>
              <a:gd name="connsiteY160" fmla="*/ 287517 h 447598"/>
              <a:gd name="connsiteX161" fmla="*/ 308269 w 357774"/>
              <a:gd name="connsiteY161" fmla="*/ 285229 h 447598"/>
              <a:gd name="connsiteX162" fmla="*/ 300629 w 357774"/>
              <a:gd name="connsiteY162" fmla="*/ 283322 h 447598"/>
              <a:gd name="connsiteX163" fmla="*/ 292607 w 357774"/>
              <a:gd name="connsiteY163" fmla="*/ 282559 h 447598"/>
              <a:gd name="connsiteX164" fmla="*/ 285350 w 357774"/>
              <a:gd name="connsiteY164" fmla="*/ 282559 h 447598"/>
              <a:gd name="connsiteX165" fmla="*/ 278856 w 357774"/>
              <a:gd name="connsiteY165" fmla="*/ 282559 h 447598"/>
              <a:gd name="connsiteX166" fmla="*/ 278856 w 357774"/>
              <a:gd name="connsiteY166" fmla="*/ 240614 h 447598"/>
              <a:gd name="connsiteX167" fmla="*/ 278856 w 357774"/>
              <a:gd name="connsiteY167" fmla="*/ 219641 h 447598"/>
              <a:gd name="connsiteX168" fmla="*/ 278856 w 357774"/>
              <a:gd name="connsiteY168" fmla="*/ 198669 h 447598"/>
              <a:gd name="connsiteX169" fmla="*/ 278856 w 357774"/>
              <a:gd name="connsiteY169" fmla="*/ 88466 h 447598"/>
              <a:gd name="connsiteX170" fmla="*/ 242566 w 357774"/>
              <a:gd name="connsiteY170" fmla="*/ 88466 h 447598"/>
              <a:gd name="connsiteX171" fmla="*/ 242566 w 357774"/>
              <a:gd name="connsiteY171" fmla="*/ 88085 h 447598"/>
              <a:gd name="connsiteX172" fmla="*/ 242566 w 357774"/>
              <a:gd name="connsiteY172" fmla="*/ 57579 h 447598"/>
              <a:gd name="connsiteX173" fmla="*/ 247532 w 357774"/>
              <a:gd name="connsiteY173" fmla="*/ 57579 h 447598"/>
              <a:gd name="connsiteX174" fmla="*/ 247532 w 357774"/>
              <a:gd name="connsiteY174" fmla="*/ 38513 h 447598"/>
              <a:gd name="connsiteX175" fmla="*/ 231488 w 357774"/>
              <a:gd name="connsiteY175" fmla="*/ 38513 h 447598"/>
              <a:gd name="connsiteX176" fmla="*/ 231488 w 357774"/>
              <a:gd name="connsiteY176" fmla="*/ 57579 h 447598"/>
              <a:gd name="connsiteX177" fmla="*/ 236072 w 357774"/>
              <a:gd name="connsiteY177" fmla="*/ 57579 h 447598"/>
              <a:gd name="connsiteX178" fmla="*/ 236072 w 357774"/>
              <a:gd name="connsiteY178" fmla="*/ 88085 h 447598"/>
              <a:gd name="connsiteX179" fmla="*/ 83657 w 357774"/>
              <a:gd name="connsiteY179" fmla="*/ 88085 h 447598"/>
              <a:gd name="connsiteX180" fmla="*/ 83657 w 357774"/>
              <a:gd name="connsiteY180" fmla="*/ 57579 h 447598"/>
              <a:gd name="connsiteX181" fmla="*/ 88241 w 357774"/>
              <a:gd name="connsiteY181" fmla="*/ 57579 h 447598"/>
              <a:gd name="connsiteX182" fmla="*/ 88241 w 357774"/>
              <a:gd name="connsiteY182" fmla="*/ 38513 h 447598"/>
              <a:gd name="connsiteX183" fmla="*/ 72197 w 357774"/>
              <a:gd name="connsiteY183" fmla="*/ 38513 h 447598"/>
              <a:gd name="connsiteX184" fmla="*/ 72197 w 357774"/>
              <a:gd name="connsiteY184" fmla="*/ 57579 h 447598"/>
              <a:gd name="connsiteX185" fmla="*/ 77163 w 357774"/>
              <a:gd name="connsiteY185" fmla="*/ 57579 h 447598"/>
              <a:gd name="connsiteX186" fmla="*/ 77163 w 357774"/>
              <a:gd name="connsiteY186" fmla="*/ 88085 h 447598"/>
              <a:gd name="connsiteX187" fmla="*/ 77163 w 357774"/>
              <a:gd name="connsiteY187" fmla="*/ 88466 h 447598"/>
              <a:gd name="connsiteX188" fmla="*/ 40491 w 357774"/>
              <a:gd name="connsiteY188" fmla="*/ 88466 h 447598"/>
              <a:gd name="connsiteX189" fmla="*/ 40491 w 357774"/>
              <a:gd name="connsiteY189" fmla="*/ 265400 h 447598"/>
              <a:gd name="connsiteX190" fmla="*/ 140956 w 357774"/>
              <a:gd name="connsiteY190" fmla="*/ 373695 h 447598"/>
              <a:gd name="connsiteX191" fmla="*/ 192907 w 357774"/>
              <a:gd name="connsiteY191" fmla="*/ 373695 h 447598"/>
              <a:gd name="connsiteX192" fmla="*/ 192907 w 357774"/>
              <a:gd name="connsiteY192" fmla="*/ 374077 h 447598"/>
              <a:gd name="connsiteX193" fmla="*/ 192907 w 357774"/>
              <a:gd name="connsiteY193" fmla="*/ 379796 h 447598"/>
              <a:gd name="connsiteX194" fmla="*/ 194053 w 357774"/>
              <a:gd name="connsiteY194" fmla="*/ 385897 h 447598"/>
              <a:gd name="connsiteX195" fmla="*/ 194435 w 357774"/>
              <a:gd name="connsiteY195" fmla="*/ 391617 h 447598"/>
              <a:gd name="connsiteX196" fmla="*/ 195963 w 357774"/>
              <a:gd name="connsiteY196" fmla="*/ 396956 h 447598"/>
              <a:gd name="connsiteX197" fmla="*/ 197491 w 357774"/>
              <a:gd name="connsiteY197" fmla="*/ 402294 h 447598"/>
              <a:gd name="connsiteX198" fmla="*/ 199401 w 357774"/>
              <a:gd name="connsiteY198" fmla="*/ 408014 h 447598"/>
              <a:gd name="connsiteX199" fmla="*/ 0 w 357774"/>
              <a:gd name="connsiteY199" fmla="*/ 408014 h 447598"/>
              <a:gd name="connsiteX200" fmla="*/ 0 w 357774"/>
              <a:gd name="connsiteY200" fmla="*/ 55291 h 447598"/>
              <a:gd name="connsiteX201" fmla="*/ 54243 w 357774"/>
              <a:gd name="connsiteY201" fmla="*/ 55291 h 447598"/>
              <a:gd name="connsiteX202" fmla="*/ 54243 w 357774"/>
              <a:gd name="connsiteY202" fmla="*/ 30506 h 447598"/>
              <a:gd name="connsiteX203" fmla="*/ 107722 w 357774"/>
              <a:gd name="connsiteY203" fmla="*/ 30506 h 447598"/>
              <a:gd name="connsiteX204" fmla="*/ 107722 w 357774"/>
              <a:gd name="connsiteY204" fmla="*/ 29362 h 447598"/>
              <a:gd name="connsiteX205" fmla="*/ 108104 w 357774"/>
              <a:gd name="connsiteY205" fmla="*/ 26311 h 447598"/>
              <a:gd name="connsiteX206" fmla="*/ 109250 w 357774"/>
              <a:gd name="connsiteY206" fmla="*/ 23260 h 447598"/>
              <a:gd name="connsiteX207" fmla="*/ 110014 w 357774"/>
              <a:gd name="connsiteY207" fmla="*/ 20973 h 447598"/>
              <a:gd name="connsiteX208" fmla="*/ 111542 w 357774"/>
              <a:gd name="connsiteY208" fmla="*/ 17922 h 447598"/>
              <a:gd name="connsiteX209" fmla="*/ 114216 w 357774"/>
              <a:gd name="connsiteY209" fmla="*/ 15253 h 447598"/>
              <a:gd name="connsiteX210" fmla="*/ 116508 w 357774"/>
              <a:gd name="connsiteY210" fmla="*/ 12965 h 447598"/>
              <a:gd name="connsiteX211" fmla="*/ 119182 w 357774"/>
              <a:gd name="connsiteY211" fmla="*/ 11058 h 447598"/>
              <a:gd name="connsiteX212" fmla="*/ 122620 w 357774"/>
              <a:gd name="connsiteY212" fmla="*/ 8389 h 447598"/>
              <a:gd name="connsiteX213" fmla="*/ 126058 w 357774"/>
              <a:gd name="connsiteY213" fmla="*/ 6864 h 447598"/>
              <a:gd name="connsiteX214" fmla="*/ 129496 w 357774"/>
              <a:gd name="connsiteY214" fmla="*/ 4957 h 447598"/>
              <a:gd name="connsiteX215" fmla="*/ 134080 w 357774"/>
              <a:gd name="connsiteY215" fmla="*/ 3432 h 447598"/>
              <a:gd name="connsiteX216" fmla="*/ 138282 w 357774"/>
              <a:gd name="connsiteY216" fmla="*/ 2669 h 447598"/>
              <a:gd name="connsiteX217" fmla="*/ 143248 w 357774"/>
              <a:gd name="connsiteY217" fmla="*/ 1525 h 447598"/>
              <a:gd name="connsiteX218" fmla="*/ 147450 w 357774"/>
              <a:gd name="connsiteY218" fmla="*/ 381 h 4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357774" h="447598">
                <a:moveTo>
                  <a:pt x="278786" y="336079"/>
                </a:moveTo>
                <a:lnTo>
                  <a:pt x="276879" y="336460"/>
                </a:lnTo>
                <a:lnTo>
                  <a:pt x="275352" y="337602"/>
                </a:lnTo>
                <a:lnTo>
                  <a:pt x="274207" y="339124"/>
                </a:lnTo>
                <a:lnTo>
                  <a:pt x="273826" y="340647"/>
                </a:lnTo>
                <a:lnTo>
                  <a:pt x="273826" y="366909"/>
                </a:lnTo>
                <a:lnTo>
                  <a:pt x="247878" y="366909"/>
                </a:lnTo>
                <a:lnTo>
                  <a:pt x="245970" y="367289"/>
                </a:lnTo>
                <a:lnTo>
                  <a:pt x="244444" y="368431"/>
                </a:lnTo>
                <a:lnTo>
                  <a:pt x="243299" y="369954"/>
                </a:lnTo>
                <a:lnTo>
                  <a:pt x="242918" y="371857"/>
                </a:lnTo>
                <a:lnTo>
                  <a:pt x="242918" y="379850"/>
                </a:lnTo>
                <a:lnTo>
                  <a:pt x="243299" y="381372"/>
                </a:lnTo>
                <a:lnTo>
                  <a:pt x="244444" y="382894"/>
                </a:lnTo>
                <a:lnTo>
                  <a:pt x="245970" y="384036"/>
                </a:lnTo>
                <a:lnTo>
                  <a:pt x="247878" y="384417"/>
                </a:lnTo>
                <a:lnTo>
                  <a:pt x="273826" y="384417"/>
                </a:lnTo>
                <a:lnTo>
                  <a:pt x="273826" y="410679"/>
                </a:lnTo>
                <a:lnTo>
                  <a:pt x="274207" y="412582"/>
                </a:lnTo>
                <a:lnTo>
                  <a:pt x="275352" y="414104"/>
                </a:lnTo>
                <a:lnTo>
                  <a:pt x="276879" y="415246"/>
                </a:lnTo>
                <a:lnTo>
                  <a:pt x="278786" y="415627"/>
                </a:lnTo>
                <a:lnTo>
                  <a:pt x="286800" y="415627"/>
                </a:lnTo>
                <a:lnTo>
                  <a:pt x="288708" y="415246"/>
                </a:lnTo>
                <a:lnTo>
                  <a:pt x="290234" y="414104"/>
                </a:lnTo>
                <a:lnTo>
                  <a:pt x="290997" y="412582"/>
                </a:lnTo>
                <a:lnTo>
                  <a:pt x="290997" y="410679"/>
                </a:lnTo>
                <a:lnTo>
                  <a:pt x="290997" y="384417"/>
                </a:lnTo>
                <a:lnTo>
                  <a:pt x="317708" y="384417"/>
                </a:lnTo>
                <a:lnTo>
                  <a:pt x="319616" y="384036"/>
                </a:lnTo>
                <a:lnTo>
                  <a:pt x="321142" y="382894"/>
                </a:lnTo>
                <a:lnTo>
                  <a:pt x="321905" y="381372"/>
                </a:lnTo>
                <a:lnTo>
                  <a:pt x="322668" y="379850"/>
                </a:lnTo>
                <a:lnTo>
                  <a:pt x="322668" y="371857"/>
                </a:lnTo>
                <a:lnTo>
                  <a:pt x="321905" y="369954"/>
                </a:lnTo>
                <a:lnTo>
                  <a:pt x="321142" y="368431"/>
                </a:lnTo>
                <a:lnTo>
                  <a:pt x="319616" y="367289"/>
                </a:lnTo>
                <a:lnTo>
                  <a:pt x="317708" y="366909"/>
                </a:lnTo>
                <a:lnTo>
                  <a:pt x="290997" y="366909"/>
                </a:lnTo>
                <a:lnTo>
                  <a:pt x="290997" y="340647"/>
                </a:lnTo>
                <a:lnTo>
                  <a:pt x="290997" y="339124"/>
                </a:lnTo>
                <a:lnTo>
                  <a:pt x="290234" y="337602"/>
                </a:lnTo>
                <a:lnTo>
                  <a:pt x="288708" y="336460"/>
                </a:lnTo>
                <a:lnTo>
                  <a:pt x="286800" y="336079"/>
                </a:lnTo>
                <a:close/>
                <a:moveTo>
                  <a:pt x="283365" y="298399"/>
                </a:moveTo>
                <a:lnTo>
                  <a:pt x="289852" y="298780"/>
                </a:lnTo>
                <a:lnTo>
                  <a:pt x="296721" y="299922"/>
                </a:lnTo>
                <a:lnTo>
                  <a:pt x="303208" y="301444"/>
                </a:lnTo>
                <a:lnTo>
                  <a:pt x="309313" y="303347"/>
                </a:lnTo>
                <a:lnTo>
                  <a:pt x="315037" y="306011"/>
                </a:lnTo>
                <a:lnTo>
                  <a:pt x="321142" y="308676"/>
                </a:lnTo>
                <a:lnTo>
                  <a:pt x="326103" y="312101"/>
                </a:lnTo>
                <a:lnTo>
                  <a:pt x="331063" y="316288"/>
                </a:lnTo>
                <a:lnTo>
                  <a:pt x="336024" y="320094"/>
                </a:lnTo>
                <a:lnTo>
                  <a:pt x="340603" y="325042"/>
                </a:lnTo>
                <a:lnTo>
                  <a:pt x="344037" y="329990"/>
                </a:lnTo>
                <a:lnTo>
                  <a:pt x="347471" y="335699"/>
                </a:lnTo>
                <a:lnTo>
                  <a:pt x="350524" y="341027"/>
                </a:lnTo>
                <a:lnTo>
                  <a:pt x="352814" y="347117"/>
                </a:lnTo>
                <a:lnTo>
                  <a:pt x="355103" y="353588"/>
                </a:lnTo>
                <a:lnTo>
                  <a:pt x="356629" y="360058"/>
                </a:lnTo>
                <a:lnTo>
                  <a:pt x="357393" y="366528"/>
                </a:lnTo>
                <a:lnTo>
                  <a:pt x="357774" y="372999"/>
                </a:lnTo>
                <a:lnTo>
                  <a:pt x="357393" y="380230"/>
                </a:lnTo>
                <a:lnTo>
                  <a:pt x="356629" y="387842"/>
                </a:lnTo>
                <a:lnTo>
                  <a:pt x="354340" y="395455"/>
                </a:lnTo>
                <a:lnTo>
                  <a:pt x="352050" y="402306"/>
                </a:lnTo>
                <a:lnTo>
                  <a:pt x="348998" y="408776"/>
                </a:lnTo>
                <a:lnTo>
                  <a:pt x="345182" y="414866"/>
                </a:lnTo>
                <a:lnTo>
                  <a:pt x="340603" y="420575"/>
                </a:lnTo>
                <a:lnTo>
                  <a:pt x="336024" y="425523"/>
                </a:lnTo>
                <a:lnTo>
                  <a:pt x="330682" y="430471"/>
                </a:lnTo>
                <a:lnTo>
                  <a:pt x="324958" y="435038"/>
                </a:lnTo>
                <a:lnTo>
                  <a:pt x="318471" y="438464"/>
                </a:lnTo>
                <a:lnTo>
                  <a:pt x="311984" y="441508"/>
                </a:lnTo>
                <a:lnTo>
                  <a:pt x="305116" y="444173"/>
                </a:lnTo>
                <a:lnTo>
                  <a:pt x="298247" y="446076"/>
                </a:lnTo>
                <a:lnTo>
                  <a:pt x="290615" y="446837"/>
                </a:lnTo>
                <a:lnTo>
                  <a:pt x="283365" y="447598"/>
                </a:lnTo>
                <a:lnTo>
                  <a:pt x="276879" y="447598"/>
                </a:lnTo>
                <a:lnTo>
                  <a:pt x="270392" y="446456"/>
                </a:lnTo>
                <a:lnTo>
                  <a:pt x="264286" y="444934"/>
                </a:lnTo>
                <a:lnTo>
                  <a:pt x="258181" y="443411"/>
                </a:lnTo>
                <a:lnTo>
                  <a:pt x="252457" y="441128"/>
                </a:lnTo>
                <a:lnTo>
                  <a:pt x="246733" y="438464"/>
                </a:lnTo>
                <a:lnTo>
                  <a:pt x="241773" y="435038"/>
                </a:lnTo>
                <a:lnTo>
                  <a:pt x="236812" y="431613"/>
                </a:lnTo>
                <a:lnTo>
                  <a:pt x="232233" y="427426"/>
                </a:lnTo>
                <a:lnTo>
                  <a:pt x="228036" y="423620"/>
                </a:lnTo>
                <a:lnTo>
                  <a:pt x="223838" y="418672"/>
                </a:lnTo>
                <a:lnTo>
                  <a:pt x="220404" y="414104"/>
                </a:lnTo>
                <a:lnTo>
                  <a:pt x="217352" y="408776"/>
                </a:lnTo>
                <a:lnTo>
                  <a:pt x="215062" y="403067"/>
                </a:lnTo>
                <a:lnTo>
                  <a:pt x="212391" y="397738"/>
                </a:lnTo>
                <a:lnTo>
                  <a:pt x="210483" y="391649"/>
                </a:lnTo>
                <a:lnTo>
                  <a:pt x="208957" y="382514"/>
                </a:lnTo>
                <a:lnTo>
                  <a:pt x="208575" y="377947"/>
                </a:lnTo>
                <a:lnTo>
                  <a:pt x="208575" y="372999"/>
                </a:lnTo>
                <a:lnTo>
                  <a:pt x="208575" y="365386"/>
                </a:lnTo>
                <a:lnTo>
                  <a:pt x="210101" y="358155"/>
                </a:lnTo>
                <a:lnTo>
                  <a:pt x="211628" y="350923"/>
                </a:lnTo>
                <a:lnTo>
                  <a:pt x="214299" y="344072"/>
                </a:lnTo>
                <a:lnTo>
                  <a:pt x="217352" y="337602"/>
                </a:lnTo>
                <a:lnTo>
                  <a:pt x="220786" y="331132"/>
                </a:lnTo>
                <a:lnTo>
                  <a:pt x="225365" y="325803"/>
                </a:lnTo>
                <a:lnTo>
                  <a:pt x="230325" y="320094"/>
                </a:lnTo>
                <a:lnTo>
                  <a:pt x="235286" y="315146"/>
                </a:lnTo>
                <a:lnTo>
                  <a:pt x="241391" y="311340"/>
                </a:lnTo>
                <a:lnTo>
                  <a:pt x="247497" y="307153"/>
                </a:lnTo>
                <a:lnTo>
                  <a:pt x="253984" y="304489"/>
                </a:lnTo>
                <a:lnTo>
                  <a:pt x="260852" y="301825"/>
                </a:lnTo>
                <a:lnTo>
                  <a:pt x="267721" y="299922"/>
                </a:lnTo>
                <a:lnTo>
                  <a:pt x="275352" y="298780"/>
                </a:lnTo>
                <a:close/>
                <a:moveTo>
                  <a:pt x="59376" y="111138"/>
                </a:moveTo>
                <a:lnTo>
                  <a:pt x="260338" y="111138"/>
                </a:lnTo>
                <a:lnTo>
                  <a:pt x="260338" y="198920"/>
                </a:lnTo>
                <a:lnTo>
                  <a:pt x="260338" y="219821"/>
                </a:lnTo>
                <a:lnTo>
                  <a:pt x="260338" y="285182"/>
                </a:lnTo>
                <a:lnTo>
                  <a:pt x="254271" y="287463"/>
                </a:lnTo>
                <a:lnTo>
                  <a:pt x="248963" y="289363"/>
                </a:lnTo>
                <a:lnTo>
                  <a:pt x="243275" y="291643"/>
                </a:lnTo>
                <a:lnTo>
                  <a:pt x="237967" y="294683"/>
                </a:lnTo>
                <a:lnTo>
                  <a:pt x="233038" y="298103"/>
                </a:lnTo>
                <a:lnTo>
                  <a:pt x="228108" y="301523"/>
                </a:lnTo>
                <a:lnTo>
                  <a:pt x="223179" y="305703"/>
                </a:lnTo>
                <a:lnTo>
                  <a:pt x="219008" y="309503"/>
                </a:lnTo>
                <a:lnTo>
                  <a:pt x="214837" y="314063"/>
                </a:lnTo>
                <a:lnTo>
                  <a:pt x="211425" y="319003"/>
                </a:lnTo>
                <a:lnTo>
                  <a:pt x="207633" y="323943"/>
                </a:lnTo>
                <a:lnTo>
                  <a:pt x="204220" y="328884"/>
                </a:lnTo>
                <a:lnTo>
                  <a:pt x="201945" y="334584"/>
                </a:lnTo>
                <a:lnTo>
                  <a:pt x="199291" y="339904"/>
                </a:lnTo>
                <a:lnTo>
                  <a:pt x="197395" y="345984"/>
                </a:lnTo>
                <a:lnTo>
                  <a:pt x="195499" y="351684"/>
                </a:lnTo>
                <a:lnTo>
                  <a:pt x="146965" y="351684"/>
                </a:lnTo>
                <a:lnTo>
                  <a:pt x="146965" y="261622"/>
                </a:lnTo>
                <a:lnTo>
                  <a:pt x="59376" y="261622"/>
                </a:lnTo>
                <a:close/>
                <a:moveTo>
                  <a:pt x="152416" y="0"/>
                </a:moveTo>
                <a:lnTo>
                  <a:pt x="157764" y="0"/>
                </a:lnTo>
                <a:lnTo>
                  <a:pt x="162730" y="0"/>
                </a:lnTo>
                <a:lnTo>
                  <a:pt x="167695" y="381"/>
                </a:lnTo>
                <a:lnTo>
                  <a:pt x="172661" y="1525"/>
                </a:lnTo>
                <a:lnTo>
                  <a:pt x="176863" y="2669"/>
                </a:lnTo>
                <a:lnTo>
                  <a:pt x="181447" y="3432"/>
                </a:lnTo>
                <a:lnTo>
                  <a:pt x="185649" y="4957"/>
                </a:lnTo>
                <a:lnTo>
                  <a:pt x="189469" y="6864"/>
                </a:lnTo>
                <a:lnTo>
                  <a:pt x="192907" y="8389"/>
                </a:lnTo>
                <a:lnTo>
                  <a:pt x="195963" y="11058"/>
                </a:lnTo>
                <a:lnTo>
                  <a:pt x="199019" y="12965"/>
                </a:lnTo>
                <a:lnTo>
                  <a:pt x="201311" y="15253"/>
                </a:lnTo>
                <a:lnTo>
                  <a:pt x="203603" y="17922"/>
                </a:lnTo>
                <a:lnTo>
                  <a:pt x="205513" y="20973"/>
                </a:lnTo>
                <a:lnTo>
                  <a:pt x="206277" y="23260"/>
                </a:lnTo>
                <a:lnTo>
                  <a:pt x="207423" y="26311"/>
                </a:lnTo>
                <a:lnTo>
                  <a:pt x="207423" y="29362"/>
                </a:lnTo>
                <a:lnTo>
                  <a:pt x="207423" y="30506"/>
                </a:lnTo>
                <a:lnTo>
                  <a:pt x="261284" y="30506"/>
                </a:lnTo>
                <a:lnTo>
                  <a:pt x="261284" y="55291"/>
                </a:lnTo>
                <a:lnTo>
                  <a:pt x="261666" y="55291"/>
                </a:lnTo>
                <a:lnTo>
                  <a:pt x="315145" y="55291"/>
                </a:lnTo>
                <a:lnTo>
                  <a:pt x="315145" y="287517"/>
                </a:lnTo>
                <a:lnTo>
                  <a:pt x="308269" y="285229"/>
                </a:lnTo>
                <a:lnTo>
                  <a:pt x="300629" y="283322"/>
                </a:lnTo>
                <a:lnTo>
                  <a:pt x="292607" y="282559"/>
                </a:lnTo>
                <a:lnTo>
                  <a:pt x="285350" y="282559"/>
                </a:lnTo>
                <a:lnTo>
                  <a:pt x="278856" y="282559"/>
                </a:lnTo>
                <a:lnTo>
                  <a:pt x="278856" y="240614"/>
                </a:lnTo>
                <a:lnTo>
                  <a:pt x="278856" y="219641"/>
                </a:lnTo>
                <a:lnTo>
                  <a:pt x="278856" y="198669"/>
                </a:lnTo>
                <a:lnTo>
                  <a:pt x="278856" y="88466"/>
                </a:lnTo>
                <a:lnTo>
                  <a:pt x="242566" y="88466"/>
                </a:lnTo>
                <a:lnTo>
                  <a:pt x="242566" y="88085"/>
                </a:lnTo>
                <a:lnTo>
                  <a:pt x="242566" y="57579"/>
                </a:lnTo>
                <a:lnTo>
                  <a:pt x="247532" y="57579"/>
                </a:lnTo>
                <a:lnTo>
                  <a:pt x="247532" y="38513"/>
                </a:lnTo>
                <a:lnTo>
                  <a:pt x="231488" y="38513"/>
                </a:lnTo>
                <a:lnTo>
                  <a:pt x="231488" y="57579"/>
                </a:lnTo>
                <a:lnTo>
                  <a:pt x="236072" y="57579"/>
                </a:lnTo>
                <a:lnTo>
                  <a:pt x="236072" y="88085"/>
                </a:lnTo>
                <a:lnTo>
                  <a:pt x="83657" y="88085"/>
                </a:lnTo>
                <a:lnTo>
                  <a:pt x="83657" y="57579"/>
                </a:lnTo>
                <a:lnTo>
                  <a:pt x="88241" y="57579"/>
                </a:lnTo>
                <a:lnTo>
                  <a:pt x="88241" y="38513"/>
                </a:lnTo>
                <a:lnTo>
                  <a:pt x="72197" y="38513"/>
                </a:lnTo>
                <a:lnTo>
                  <a:pt x="72197" y="57579"/>
                </a:lnTo>
                <a:lnTo>
                  <a:pt x="77163" y="57579"/>
                </a:lnTo>
                <a:lnTo>
                  <a:pt x="77163" y="88085"/>
                </a:lnTo>
                <a:lnTo>
                  <a:pt x="77163" y="88466"/>
                </a:lnTo>
                <a:lnTo>
                  <a:pt x="40491" y="88466"/>
                </a:lnTo>
                <a:lnTo>
                  <a:pt x="40491" y="265400"/>
                </a:lnTo>
                <a:lnTo>
                  <a:pt x="140956" y="373695"/>
                </a:lnTo>
                <a:lnTo>
                  <a:pt x="192907" y="373695"/>
                </a:lnTo>
                <a:lnTo>
                  <a:pt x="192907" y="374077"/>
                </a:lnTo>
                <a:lnTo>
                  <a:pt x="192907" y="379796"/>
                </a:lnTo>
                <a:lnTo>
                  <a:pt x="194053" y="385897"/>
                </a:lnTo>
                <a:lnTo>
                  <a:pt x="194435" y="391617"/>
                </a:lnTo>
                <a:lnTo>
                  <a:pt x="195963" y="396956"/>
                </a:lnTo>
                <a:lnTo>
                  <a:pt x="197491" y="402294"/>
                </a:lnTo>
                <a:lnTo>
                  <a:pt x="199401" y="408014"/>
                </a:lnTo>
                <a:lnTo>
                  <a:pt x="0" y="408014"/>
                </a:lnTo>
                <a:lnTo>
                  <a:pt x="0" y="55291"/>
                </a:lnTo>
                <a:lnTo>
                  <a:pt x="54243" y="55291"/>
                </a:lnTo>
                <a:lnTo>
                  <a:pt x="54243" y="30506"/>
                </a:lnTo>
                <a:lnTo>
                  <a:pt x="107722" y="30506"/>
                </a:lnTo>
                <a:lnTo>
                  <a:pt x="107722" y="29362"/>
                </a:lnTo>
                <a:lnTo>
                  <a:pt x="108104" y="26311"/>
                </a:lnTo>
                <a:lnTo>
                  <a:pt x="109250" y="23260"/>
                </a:lnTo>
                <a:lnTo>
                  <a:pt x="110014" y="20973"/>
                </a:lnTo>
                <a:lnTo>
                  <a:pt x="111542" y="17922"/>
                </a:lnTo>
                <a:lnTo>
                  <a:pt x="114216" y="15253"/>
                </a:lnTo>
                <a:lnTo>
                  <a:pt x="116508" y="12965"/>
                </a:lnTo>
                <a:lnTo>
                  <a:pt x="119182" y="11058"/>
                </a:lnTo>
                <a:lnTo>
                  <a:pt x="122620" y="8389"/>
                </a:lnTo>
                <a:lnTo>
                  <a:pt x="126058" y="6864"/>
                </a:lnTo>
                <a:lnTo>
                  <a:pt x="129496" y="4957"/>
                </a:lnTo>
                <a:lnTo>
                  <a:pt x="134080" y="3432"/>
                </a:lnTo>
                <a:lnTo>
                  <a:pt x="138282" y="2669"/>
                </a:lnTo>
                <a:lnTo>
                  <a:pt x="143248" y="1525"/>
                </a:lnTo>
                <a:lnTo>
                  <a:pt x="147450" y="381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6" name="išļiḑè"/>
          <p:cNvSpPr/>
          <p:nvPr/>
        </p:nvSpPr>
        <p:spPr bwMode="auto">
          <a:xfrm>
            <a:off x="7284183" y="2251437"/>
            <a:ext cx="483606" cy="528278"/>
          </a:xfrm>
          <a:custGeom>
            <a:avLst/>
            <a:gdLst>
              <a:gd name="connsiteX0" fmla="*/ 265731 w 458697"/>
              <a:gd name="connsiteY0" fmla="*/ 415384 h 501068"/>
              <a:gd name="connsiteX1" fmla="*/ 261586 w 458697"/>
              <a:gd name="connsiteY1" fmla="*/ 415849 h 501068"/>
              <a:gd name="connsiteX2" fmla="*/ 257441 w 458697"/>
              <a:gd name="connsiteY2" fmla="*/ 417712 h 501068"/>
              <a:gd name="connsiteX3" fmla="*/ 253756 w 458697"/>
              <a:gd name="connsiteY3" fmla="*/ 420506 h 501068"/>
              <a:gd name="connsiteX4" fmla="*/ 250993 w 458697"/>
              <a:gd name="connsiteY4" fmla="*/ 423300 h 501068"/>
              <a:gd name="connsiteX5" fmla="*/ 248691 w 458697"/>
              <a:gd name="connsiteY5" fmla="*/ 427026 h 501068"/>
              <a:gd name="connsiteX6" fmla="*/ 246848 w 458697"/>
              <a:gd name="connsiteY6" fmla="*/ 431217 h 501068"/>
              <a:gd name="connsiteX7" fmla="*/ 245467 w 458697"/>
              <a:gd name="connsiteY7" fmla="*/ 436339 h 501068"/>
              <a:gd name="connsiteX8" fmla="*/ 245467 w 458697"/>
              <a:gd name="connsiteY8" fmla="*/ 440530 h 501068"/>
              <a:gd name="connsiteX9" fmla="*/ 245927 w 458697"/>
              <a:gd name="connsiteY9" fmla="*/ 445187 h 501068"/>
              <a:gd name="connsiteX10" fmla="*/ 247769 w 458697"/>
              <a:gd name="connsiteY10" fmla="*/ 448912 h 501068"/>
              <a:gd name="connsiteX11" fmla="*/ 250072 w 458697"/>
              <a:gd name="connsiteY11" fmla="*/ 453103 h 501068"/>
              <a:gd name="connsiteX12" fmla="*/ 253296 w 458697"/>
              <a:gd name="connsiteY12" fmla="*/ 456363 h 501068"/>
              <a:gd name="connsiteX13" fmla="*/ 256980 w 458697"/>
              <a:gd name="connsiteY13" fmla="*/ 458692 h 501068"/>
              <a:gd name="connsiteX14" fmla="*/ 261125 w 458697"/>
              <a:gd name="connsiteY14" fmla="*/ 460554 h 501068"/>
              <a:gd name="connsiteX15" fmla="*/ 265270 w 458697"/>
              <a:gd name="connsiteY15" fmla="*/ 461486 h 501068"/>
              <a:gd name="connsiteX16" fmla="*/ 270336 w 458697"/>
              <a:gd name="connsiteY16" fmla="*/ 461486 h 501068"/>
              <a:gd name="connsiteX17" fmla="*/ 274481 w 458697"/>
              <a:gd name="connsiteY17" fmla="*/ 461020 h 501068"/>
              <a:gd name="connsiteX18" fmla="*/ 278626 w 458697"/>
              <a:gd name="connsiteY18" fmla="*/ 459157 h 501068"/>
              <a:gd name="connsiteX19" fmla="*/ 282310 w 458697"/>
              <a:gd name="connsiteY19" fmla="*/ 456829 h 501068"/>
              <a:gd name="connsiteX20" fmla="*/ 285994 w 458697"/>
              <a:gd name="connsiteY20" fmla="*/ 453569 h 501068"/>
              <a:gd name="connsiteX21" fmla="*/ 288297 w 458697"/>
              <a:gd name="connsiteY21" fmla="*/ 450309 h 501068"/>
              <a:gd name="connsiteX22" fmla="*/ 290139 w 458697"/>
              <a:gd name="connsiteY22" fmla="*/ 445653 h 501068"/>
              <a:gd name="connsiteX23" fmla="*/ 291060 w 458697"/>
              <a:gd name="connsiteY23" fmla="*/ 440996 h 501068"/>
              <a:gd name="connsiteX24" fmla="*/ 291060 w 458697"/>
              <a:gd name="connsiteY24" fmla="*/ 436805 h 501068"/>
              <a:gd name="connsiteX25" fmla="*/ 290139 w 458697"/>
              <a:gd name="connsiteY25" fmla="*/ 431682 h 501068"/>
              <a:gd name="connsiteX26" fmla="*/ 288758 w 458697"/>
              <a:gd name="connsiteY26" fmla="*/ 427491 h 501068"/>
              <a:gd name="connsiteX27" fmla="*/ 286455 w 458697"/>
              <a:gd name="connsiteY27" fmla="*/ 423766 h 501068"/>
              <a:gd name="connsiteX28" fmla="*/ 283231 w 458697"/>
              <a:gd name="connsiteY28" fmla="*/ 420972 h 501068"/>
              <a:gd name="connsiteX29" fmla="*/ 279547 w 458697"/>
              <a:gd name="connsiteY29" fmla="*/ 418643 h 501068"/>
              <a:gd name="connsiteX30" fmla="*/ 275402 w 458697"/>
              <a:gd name="connsiteY30" fmla="*/ 416781 h 501068"/>
              <a:gd name="connsiteX31" fmla="*/ 270796 w 458697"/>
              <a:gd name="connsiteY31" fmla="*/ 415384 h 501068"/>
              <a:gd name="connsiteX32" fmla="*/ 267573 w 458697"/>
              <a:gd name="connsiteY32" fmla="*/ 375801 h 501068"/>
              <a:gd name="connsiteX33" fmla="*/ 282771 w 458697"/>
              <a:gd name="connsiteY33" fmla="*/ 377664 h 501068"/>
              <a:gd name="connsiteX34" fmla="*/ 282771 w 458697"/>
              <a:gd name="connsiteY34" fmla="*/ 379992 h 501068"/>
              <a:gd name="connsiteX35" fmla="*/ 282771 w 458697"/>
              <a:gd name="connsiteY35" fmla="*/ 382786 h 501068"/>
              <a:gd name="connsiteX36" fmla="*/ 283231 w 458697"/>
              <a:gd name="connsiteY36" fmla="*/ 385115 h 501068"/>
              <a:gd name="connsiteX37" fmla="*/ 284152 w 458697"/>
              <a:gd name="connsiteY37" fmla="*/ 386977 h 501068"/>
              <a:gd name="connsiteX38" fmla="*/ 286455 w 458697"/>
              <a:gd name="connsiteY38" fmla="*/ 389771 h 501068"/>
              <a:gd name="connsiteX39" fmla="*/ 290139 w 458697"/>
              <a:gd name="connsiteY39" fmla="*/ 392100 h 501068"/>
              <a:gd name="connsiteX40" fmla="*/ 293824 w 458697"/>
              <a:gd name="connsiteY40" fmla="*/ 393497 h 501068"/>
              <a:gd name="connsiteX41" fmla="*/ 297968 w 458697"/>
              <a:gd name="connsiteY41" fmla="*/ 393497 h 501068"/>
              <a:gd name="connsiteX42" fmla="*/ 299811 w 458697"/>
              <a:gd name="connsiteY42" fmla="*/ 393031 h 501068"/>
              <a:gd name="connsiteX43" fmla="*/ 301653 w 458697"/>
              <a:gd name="connsiteY43" fmla="*/ 392100 h 501068"/>
              <a:gd name="connsiteX44" fmla="*/ 303034 w 458697"/>
              <a:gd name="connsiteY44" fmla="*/ 391168 h 501068"/>
              <a:gd name="connsiteX45" fmla="*/ 304877 w 458697"/>
              <a:gd name="connsiteY45" fmla="*/ 389306 h 501068"/>
              <a:gd name="connsiteX46" fmla="*/ 308100 w 458697"/>
              <a:gd name="connsiteY46" fmla="*/ 391168 h 501068"/>
              <a:gd name="connsiteX47" fmla="*/ 310864 w 458697"/>
              <a:gd name="connsiteY47" fmla="*/ 393497 h 501068"/>
              <a:gd name="connsiteX48" fmla="*/ 313627 w 458697"/>
              <a:gd name="connsiteY48" fmla="*/ 395825 h 501068"/>
              <a:gd name="connsiteX49" fmla="*/ 315469 w 458697"/>
              <a:gd name="connsiteY49" fmla="*/ 398619 h 501068"/>
              <a:gd name="connsiteX50" fmla="*/ 312706 w 458697"/>
              <a:gd name="connsiteY50" fmla="*/ 401879 h 501068"/>
              <a:gd name="connsiteX51" fmla="*/ 310864 w 458697"/>
              <a:gd name="connsiteY51" fmla="*/ 405604 h 501068"/>
              <a:gd name="connsiteX52" fmla="*/ 310864 w 458697"/>
              <a:gd name="connsiteY52" fmla="*/ 409796 h 501068"/>
              <a:gd name="connsiteX53" fmla="*/ 312245 w 458697"/>
              <a:gd name="connsiteY53" fmla="*/ 413055 h 501068"/>
              <a:gd name="connsiteX54" fmla="*/ 314087 w 458697"/>
              <a:gd name="connsiteY54" fmla="*/ 416781 h 501068"/>
              <a:gd name="connsiteX55" fmla="*/ 316851 w 458697"/>
              <a:gd name="connsiteY55" fmla="*/ 418643 h 501068"/>
              <a:gd name="connsiteX56" fmla="*/ 319614 w 458697"/>
              <a:gd name="connsiteY56" fmla="*/ 419575 h 501068"/>
              <a:gd name="connsiteX57" fmla="*/ 321456 w 458697"/>
              <a:gd name="connsiteY57" fmla="*/ 420506 h 501068"/>
              <a:gd name="connsiteX58" fmla="*/ 326522 w 458697"/>
              <a:gd name="connsiteY58" fmla="*/ 420506 h 501068"/>
              <a:gd name="connsiteX59" fmla="*/ 328364 w 458697"/>
              <a:gd name="connsiteY59" fmla="*/ 427026 h 501068"/>
              <a:gd name="connsiteX60" fmla="*/ 329746 w 458697"/>
              <a:gd name="connsiteY60" fmla="*/ 434476 h 501068"/>
              <a:gd name="connsiteX61" fmla="*/ 327443 w 458697"/>
              <a:gd name="connsiteY61" fmla="*/ 434476 h 501068"/>
              <a:gd name="connsiteX62" fmla="*/ 325601 w 458697"/>
              <a:gd name="connsiteY62" fmla="*/ 435408 h 501068"/>
              <a:gd name="connsiteX63" fmla="*/ 323759 w 458697"/>
              <a:gd name="connsiteY63" fmla="*/ 436339 h 501068"/>
              <a:gd name="connsiteX64" fmla="*/ 321917 w 458697"/>
              <a:gd name="connsiteY64" fmla="*/ 437736 h 501068"/>
              <a:gd name="connsiteX65" fmla="*/ 320074 w 458697"/>
              <a:gd name="connsiteY65" fmla="*/ 440996 h 501068"/>
              <a:gd name="connsiteX66" fmla="*/ 318693 w 458697"/>
              <a:gd name="connsiteY66" fmla="*/ 444721 h 501068"/>
              <a:gd name="connsiteX67" fmla="*/ 318693 w 458697"/>
              <a:gd name="connsiteY67" fmla="*/ 448447 h 501068"/>
              <a:gd name="connsiteX68" fmla="*/ 320074 w 458697"/>
              <a:gd name="connsiteY68" fmla="*/ 451706 h 501068"/>
              <a:gd name="connsiteX69" fmla="*/ 321456 w 458697"/>
              <a:gd name="connsiteY69" fmla="*/ 453569 h 501068"/>
              <a:gd name="connsiteX70" fmla="*/ 323298 w 458697"/>
              <a:gd name="connsiteY70" fmla="*/ 454966 h 501068"/>
              <a:gd name="connsiteX71" fmla="*/ 324680 w 458697"/>
              <a:gd name="connsiteY71" fmla="*/ 456363 h 501068"/>
              <a:gd name="connsiteX72" fmla="*/ 327443 w 458697"/>
              <a:gd name="connsiteY72" fmla="*/ 457295 h 501068"/>
              <a:gd name="connsiteX73" fmla="*/ 324219 w 458697"/>
              <a:gd name="connsiteY73" fmla="*/ 464280 h 501068"/>
              <a:gd name="connsiteX74" fmla="*/ 321456 w 458697"/>
              <a:gd name="connsiteY74" fmla="*/ 470333 h 501068"/>
              <a:gd name="connsiteX75" fmla="*/ 315930 w 458697"/>
              <a:gd name="connsiteY75" fmla="*/ 468936 h 501068"/>
              <a:gd name="connsiteX76" fmla="*/ 311785 w 458697"/>
              <a:gd name="connsiteY76" fmla="*/ 468936 h 501068"/>
              <a:gd name="connsiteX77" fmla="*/ 308100 w 458697"/>
              <a:gd name="connsiteY77" fmla="*/ 470799 h 501068"/>
              <a:gd name="connsiteX78" fmla="*/ 304877 w 458697"/>
              <a:gd name="connsiteY78" fmla="*/ 473128 h 501068"/>
              <a:gd name="connsiteX79" fmla="*/ 303034 w 458697"/>
              <a:gd name="connsiteY79" fmla="*/ 476387 h 501068"/>
              <a:gd name="connsiteX80" fmla="*/ 302574 w 458697"/>
              <a:gd name="connsiteY80" fmla="*/ 480113 h 501068"/>
              <a:gd name="connsiteX81" fmla="*/ 303034 w 458697"/>
              <a:gd name="connsiteY81" fmla="*/ 483372 h 501068"/>
              <a:gd name="connsiteX82" fmla="*/ 304877 w 458697"/>
              <a:gd name="connsiteY82" fmla="*/ 487098 h 501068"/>
              <a:gd name="connsiteX83" fmla="*/ 303955 w 458697"/>
              <a:gd name="connsiteY83" fmla="*/ 488961 h 501068"/>
              <a:gd name="connsiteX84" fmla="*/ 303034 w 458697"/>
              <a:gd name="connsiteY84" fmla="*/ 490358 h 501068"/>
              <a:gd name="connsiteX85" fmla="*/ 300271 w 458697"/>
              <a:gd name="connsiteY85" fmla="*/ 492220 h 501068"/>
              <a:gd name="connsiteX86" fmla="*/ 294284 w 458697"/>
              <a:gd name="connsiteY86" fmla="*/ 495014 h 501068"/>
              <a:gd name="connsiteX87" fmla="*/ 291060 w 458697"/>
              <a:gd name="connsiteY87" fmla="*/ 491289 h 501068"/>
              <a:gd name="connsiteX88" fmla="*/ 287376 w 458697"/>
              <a:gd name="connsiteY88" fmla="*/ 489426 h 501068"/>
              <a:gd name="connsiteX89" fmla="*/ 283231 w 458697"/>
              <a:gd name="connsiteY89" fmla="*/ 488495 h 501068"/>
              <a:gd name="connsiteX90" fmla="*/ 279086 w 458697"/>
              <a:gd name="connsiteY90" fmla="*/ 488495 h 501068"/>
              <a:gd name="connsiteX91" fmla="*/ 274941 w 458697"/>
              <a:gd name="connsiteY91" fmla="*/ 489426 h 501068"/>
              <a:gd name="connsiteX92" fmla="*/ 273560 w 458697"/>
              <a:gd name="connsiteY92" fmla="*/ 490823 h 501068"/>
              <a:gd name="connsiteX93" fmla="*/ 272178 w 458697"/>
              <a:gd name="connsiteY93" fmla="*/ 492220 h 501068"/>
              <a:gd name="connsiteX94" fmla="*/ 270796 w 458697"/>
              <a:gd name="connsiteY94" fmla="*/ 494083 h 501068"/>
              <a:gd name="connsiteX95" fmla="*/ 269415 w 458697"/>
              <a:gd name="connsiteY95" fmla="*/ 495480 h 501068"/>
              <a:gd name="connsiteX96" fmla="*/ 268954 w 458697"/>
              <a:gd name="connsiteY96" fmla="*/ 498274 h 501068"/>
              <a:gd name="connsiteX97" fmla="*/ 268954 w 458697"/>
              <a:gd name="connsiteY97" fmla="*/ 501068 h 501068"/>
              <a:gd name="connsiteX98" fmla="*/ 253296 w 458697"/>
              <a:gd name="connsiteY98" fmla="*/ 499205 h 501068"/>
              <a:gd name="connsiteX99" fmla="*/ 253756 w 458697"/>
              <a:gd name="connsiteY99" fmla="*/ 496411 h 501068"/>
              <a:gd name="connsiteX100" fmla="*/ 253756 w 458697"/>
              <a:gd name="connsiteY100" fmla="*/ 494549 h 501068"/>
              <a:gd name="connsiteX101" fmla="*/ 253296 w 458697"/>
              <a:gd name="connsiteY101" fmla="*/ 492220 h 501068"/>
              <a:gd name="connsiteX102" fmla="*/ 252835 w 458697"/>
              <a:gd name="connsiteY102" fmla="*/ 490358 h 501068"/>
              <a:gd name="connsiteX103" fmla="*/ 249612 w 458697"/>
              <a:gd name="connsiteY103" fmla="*/ 486632 h 501068"/>
              <a:gd name="connsiteX104" fmla="*/ 246848 w 458697"/>
              <a:gd name="connsiteY104" fmla="*/ 484769 h 501068"/>
              <a:gd name="connsiteX105" fmla="*/ 242703 w 458697"/>
              <a:gd name="connsiteY105" fmla="*/ 483372 h 501068"/>
              <a:gd name="connsiteX106" fmla="*/ 239019 w 458697"/>
              <a:gd name="connsiteY106" fmla="*/ 483372 h 501068"/>
              <a:gd name="connsiteX107" fmla="*/ 236256 w 458697"/>
              <a:gd name="connsiteY107" fmla="*/ 483372 h 501068"/>
              <a:gd name="connsiteX108" fmla="*/ 234874 w 458697"/>
              <a:gd name="connsiteY108" fmla="*/ 484769 h 501068"/>
              <a:gd name="connsiteX109" fmla="*/ 233032 w 458697"/>
              <a:gd name="connsiteY109" fmla="*/ 486166 h 501068"/>
              <a:gd name="connsiteX110" fmla="*/ 231651 w 458697"/>
              <a:gd name="connsiteY110" fmla="*/ 487098 h 501068"/>
              <a:gd name="connsiteX111" fmla="*/ 227966 w 458697"/>
              <a:gd name="connsiteY111" fmla="*/ 486166 h 501068"/>
              <a:gd name="connsiteX112" fmla="*/ 225663 w 458697"/>
              <a:gd name="connsiteY112" fmla="*/ 483372 h 501068"/>
              <a:gd name="connsiteX113" fmla="*/ 223361 w 458697"/>
              <a:gd name="connsiteY113" fmla="*/ 481044 h 501068"/>
              <a:gd name="connsiteX114" fmla="*/ 221519 w 458697"/>
              <a:gd name="connsiteY114" fmla="*/ 478716 h 501068"/>
              <a:gd name="connsiteX115" fmla="*/ 223821 w 458697"/>
              <a:gd name="connsiteY115" fmla="*/ 474990 h 501068"/>
              <a:gd name="connsiteX116" fmla="*/ 225203 w 458697"/>
              <a:gd name="connsiteY116" fmla="*/ 471265 h 501068"/>
              <a:gd name="connsiteX117" fmla="*/ 225663 w 458697"/>
              <a:gd name="connsiteY117" fmla="*/ 467074 h 501068"/>
              <a:gd name="connsiteX118" fmla="*/ 224282 w 458697"/>
              <a:gd name="connsiteY118" fmla="*/ 463348 h 501068"/>
              <a:gd name="connsiteX119" fmla="*/ 222440 w 458697"/>
              <a:gd name="connsiteY119" fmla="*/ 460554 h 501068"/>
              <a:gd name="connsiteX120" fmla="*/ 219216 w 458697"/>
              <a:gd name="connsiteY120" fmla="*/ 458226 h 501068"/>
              <a:gd name="connsiteX121" fmla="*/ 217374 w 458697"/>
              <a:gd name="connsiteY121" fmla="*/ 457295 h 501068"/>
              <a:gd name="connsiteX122" fmla="*/ 214610 w 458697"/>
              <a:gd name="connsiteY122" fmla="*/ 456829 h 501068"/>
              <a:gd name="connsiteX123" fmla="*/ 209545 w 458697"/>
              <a:gd name="connsiteY123" fmla="*/ 456829 h 501068"/>
              <a:gd name="connsiteX124" fmla="*/ 207702 w 458697"/>
              <a:gd name="connsiteY124" fmla="*/ 450309 h 501068"/>
              <a:gd name="connsiteX125" fmla="*/ 206321 w 458697"/>
              <a:gd name="connsiteY125" fmla="*/ 442859 h 501068"/>
              <a:gd name="connsiteX126" fmla="*/ 208623 w 458697"/>
              <a:gd name="connsiteY126" fmla="*/ 442859 h 501068"/>
              <a:gd name="connsiteX127" fmla="*/ 210466 w 458697"/>
              <a:gd name="connsiteY127" fmla="*/ 442393 h 501068"/>
              <a:gd name="connsiteX128" fmla="*/ 212308 w 458697"/>
              <a:gd name="connsiteY128" fmla="*/ 440996 h 501068"/>
              <a:gd name="connsiteX129" fmla="*/ 214150 w 458697"/>
              <a:gd name="connsiteY129" fmla="*/ 439599 h 501068"/>
              <a:gd name="connsiteX130" fmla="*/ 215992 w 458697"/>
              <a:gd name="connsiteY130" fmla="*/ 436339 h 501068"/>
              <a:gd name="connsiteX131" fmla="*/ 217374 w 458697"/>
              <a:gd name="connsiteY131" fmla="*/ 432614 h 501068"/>
              <a:gd name="connsiteX132" fmla="*/ 217374 w 458697"/>
              <a:gd name="connsiteY132" fmla="*/ 428423 h 501068"/>
              <a:gd name="connsiteX133" fmla="*/ 215992 w 458697"/>
              <a:gd name="connsiteY133" fmla="*/ 424697 h 501068"/>
              <a:gd name="connsiteX134" fmla="*/ 214610 w 458697"/>
              <a:gd name="connsiteY134" fmla="*/ 423300 h 501068"/>
              <a:gd name="connsiteX135" fmla="*/ 213229 w 458697"/>
              <a:gd name="connsiteY135" fmla="*/ 421437 h 501068"/>
              <a:gd name="connsiteX136" fmla="*/ 211387 w 458697"/>
              <a:gd name="connsiteY136" fmla="*/ 420506 h 501068"/>
              <a:gd name="connsiteX137" fmla="*/ 209545 w 458697"/>
              <a:gd name="connsiteY137" fmla="*/ 419575 h 501068"/>
              <a:gd name="connsiteX138" fmla="*/ 212308 w 458697"/>
              <a:gd name="connsiteY138" fmla="*/ 413055 h 501068"/>
              <a:gd name="connsiteX139" fmla="*/ 215532 w 458697"/>
              <a:gd name="connsiteY139" fmla="*/ 407001 h 501068"/>
              <a:gd name="connsiteX140" fmla="*/ 220137 w 458697"/>
              <a:gd name="connsiteY140" fmla="*/ 407933 h 501068"/>
              <a:gd name="connsiteX141" fmla="*/ 225203 w 458697"/>
              <a:gd name="connsiteY141" fmla="*/ 407933 h 501068"/>
              <a:gd name="connsiteX142" fmla="*/ 228427 w 458697"/>
              <a:gd name="connsiteY142" fmla="*/ 406536 h 501068"/>
              <a:gd name="connsiteX143" fmla="*/ 231190 w 458697"/>
              <a:gd name="connsiteY143" fmla="*/ 403742 h 501068"/>
              <a:gd name="connsiteX144" fmla="*/ 233032 w 458697"/>
              <a:gd name="connsiteY144" fmla="*/ 400948 h 501068"/>
              <a:gd name="connsiteX145" fmla="*/ 233493 w 458697"/>
              <a:gd name="connsiteY145" fmla="*/ 397222 h 501068"/>
              <a:gd name="connsiteX146" fmla="*/ 233493 w 458697"/>
              <a:gd name="connsiteY146" fmla="*/ 393497 h 501068"/>
              <a:gd name="connsiteX147" fmla="*/ 231651 w 458697"/>
              <a:gd name="connsiteY147" fmla="*/ 389771 h 501068"/>
              <a:gd name="connsiteX148" fmla="*/ 232111 w 458697"/>
              <a:gd name="connsiteY148" fmla="*/ 387909 h 501068"/>
              <a:gd name="connsiteX149" fmla="*/ 233493 w 458697"/>
              <a:gd name="connsiteY149" fmla="*/ 386977 h 501068"/>
              <a:gd name="connsiteX150" fmla="*/ 236256 w 458697"/>
              <a:gd name="connsiteY150" fmla="*/ 385115 h 501068"/>
              <a:gd name="connsiteX151" fmla="*/ 242703 w 458697"/>
              <a:gd name="connsiteY151" fmla="*/ 381855 h 501068"/>
              <a:gd name="connsiteX152" fmla="*/ 245467 w 458697"/>
              <a:gd name="connsiteY152" fmla="*/ 385580 h 501068"/>
              <a:gd name="connsiteX153" fmla="*/ 249151 w 458697"/>
              <a:gd name="connsiteY153" fmla="*/ 387443 h 501068"/>
              <a:gd name="connsiteX154" fmla="*/ 253296 w 458697"/>
              <a:gd name="connsiteY154" fmla="*/ 388840 h 501068"/>
              <a:gd name="connsiteX155" fmla="*/ 257441 w 458697"/>
              <a:gd name="connsiteY155" fmla="*/ 388840 h 501068"/>
              <a:gd name="connsiteX156" fmla="*/ 261125 w 458697"/>
              <a:gd name="connsiteY156" fmla="*/ 387443 h 501068"/>
              <a:gd name="connsiteX157" fmla="*/ 262967 w 458697"/>
              <a:gd name="connsiteY157" fmla="*/ 386046 h 501068"/>
              <a:gd name="connsiteX158" fmla="*/ 264809 w 458697"/>
              <a:gd name="connsiteY158" fmla="*/ 385115 h 501068"/>
              <a:gd name="connsiteX159" fmla="*/ 265731 w 458697"/>
              <a:gd name="connsiteY159" fmla="*/ 383252 h 501068"/>
              <a:gd name="connsiteX160" fmla="*/ 266652 w 458697"/>
              <a:gd name="connsiteY160" fmla="*/ 381389 h 501068"/>
              <a:gd name="connsiteX161" fmla="*/ 267112 w 458697"/>
              <a:gd name="connsiteY161" fmla="*/ 379061 h 501068"/>
              <a:gd name="connsiteX162" fmla="*/ 109164 w 458697"/>
              <a:gd name="connsiteY162" fmla="*/ 303782 h 501068"/>
              <a:gd name="connsiteX163" fmla="*/ 105036 w 458697"/>
              <a:gd name="connsiteY163" fmla="*/ 304707 h 501068"/>
              <a:gd name="connsiteX164" fmla="*/ 100908 w 458697"/>
              <a:gd name="connsiteY164" fmla="*/ 305632 h 501068"/>
              <a:gd name="connsiteX165" fmla="*/ 96321 w 458697"/>
              <a:gd name="connsiteY165" fmla="*/ 307019 h 501068"/>
              <a:gd name="connsiteX166" fmla="*/ 93111 w 458697"/>
              <a:gd name="connsiteY166" fmla="*/ 308868 h 501068"/>
              <a:gd name="connsiteX167" fmla="*/ 89441 w 458697"/>
              <a:gd name="connsiteY167" fmla="*/ 311180 h 501068"/>
              <a:gd name="connsiteX168" fmla="*/ 86230 w 458697"/>
              <a:gd name="connsiteY168" fmla="*/ 313492 h 501068"/>
              <a:gd name="connsiteX169" fmla="*/ 83478 w 458697"/>
              <a:gd name="connsiteY169" fmla="*/ 316729 h 501068"/>
              <a:gd name="connsiteX170" fmla="*/ 80268 w 458697"/>
              <a:gd name="connsiteY170" fmla="*/ 319503 h 501068"/>
              <a:gd name="connsiteX171" fmla="*/ 77974 w 458697"/>
              <a:gd name="connsiteY171" fmla="*/ 322740 h 501068"/>
              <a:gd name="connsiteX172" fmla="*/ 75681 w 458697"/>
              <a:gd name="connsiteY172" fmla="*/ 326439 h 501068"/>
              <a:gd name="connsiteX173" fmla="*/ 73846 w 458697"/>
              <a:gd name="connsiteY173" fmla="*/ 330138 h 501068"/>
              <a:gd name="connsiteX174" fmla="*/ 72470 w 458697"/>
              <a:gd name="connsiteY174" fmla="*/ 334300 h 501068"/>
              <a:gd name="connsiteX175" fmla="*/ 71553 w 458697"/>
              <a:gd name="connsiteY175" fmla="*/ 338461 h 501068"/>
              <a:gd name="connsiteX176" fmla="*/ 70636 w 458697"/>
              <a:gd name="connsiteY176" fmla="*/ 342623 h 501068"/>
              <a:gd name="connsiteX177" fmla="*/ 70636 w 458697"/>
              <a:gd name="connsiteY177" fmla="*/ 346784 h 501068"/>
              <a:gd name="connsiteX178" fmla="*/ 70636 w 458697"/>
              <a:gd name="connsiteY178" fmla="*/ 351871 h 501068"/>
              <a:gd name="connsiteX179" fmla="*/ 71553 w 458697"/>
              <a:gd name="connsiteY179" fmla="*/ 356032 h 501068"/>
              <a:gd name="connsiteX180" fmla="*/ 72470 w 458697"/>
              <a:gd name="connsiteY180" fmla="*/ 360193 h 501068"/>
              <a:gd name="connsiteX181" fmla="*/ 73846 w 458697"/>
              <a:gd name="connsiteY181" fmla="*/ 363893 h 501068"/>
              <a:gd name="connsiteX182" fmla="*/ 75681 w 458697"/>
              <a:gd name="connsiteY182" fmla="*/ 367592 h 501068"/>
              <a:gd name="connsiteX183" fmla="*/ 77974 w 458697"/>
              <a:gd name="connsiteY183" fmla="*/ 370828 h 501068"/>
              <a:gd name="connsiteX184" fmla="*/ 80268 w 458697"/>
              <a:gd name="connsiteY184" fmla="*/ 374527 h 501068"/>
              <a:gd name="connsiteX185" fmla="*/ 83478 w 458697"/>
              <a:gd name="connsiteY185" fmla="*/ 377764 h 501068"/>
              <a:gd name="connsiteX186" fmla="*/ 86230 w 458697"/>
              <a:gd name="connsiteY186" fmla="*/ 380539 h 501068"/>
              <a:gd name="connsiteX187" fmla="*/ 89441 w 458697"/>
              <a:gd name="connsiteY187" fmla="*/ 383313 h 501068"/>
              <a:gd name="connsiteX188" fmla="*/ 93111 w 458697"/>
              <a:gd name="connsiteY188" fmla="*/ 384700 h 501068"/>
              <a:gd name="connsiteX189" fmla="*/ 96321 w 458697"/>
              <a:gd name="connsiteY189" fmla="*/ 386550 h 501068"/>
              <a:gd name="connsiteX190" fmla="*/ 100908 w 458697"/>
              <a:gd name="connsiteY190" fmla="*/ 388399 h 501068"/>
              <a:gd name="connsiteX191" fmla="*/ 105036 w 458697"/>
              <a:gd name="connsiteY191" fmla="*/ 389324 h 501068"/>
              <a:gd name="connsiteX192" fmla="*/ 109164 w 458697"/>
              <a:gd name="connsiteY192" fmla="*/ 390249 h 501068"/>
              <a:gd name="connsiteX193" fmla="*/ 113292 w 458697"/>
              <a:gd name="connsiteY193" fmla="*/ 390249 h 501068"/>
              <a:gd name="connsiteX194" fmla="*/ 118338 w 458697"/>
              <a:gd name="connsiteY194" fmla="*/ 390249 h 501068"/>
              <a:gd name="connsiteX195" fmla="*/ 122466 w 458697"/>
              <a:gd name="connsiteY195" fmla="*/ 389324 h 501068"/>
              <a:gd name="connsiteX196" fmla="*/ 126594 w 458697"/>
              <a:gd name="connsiteY196" fmla="*/ 388399 h 501068"/>
              <a:gd name="connsiteX197" fmla="*/ 130263 w 458697"/>
              <a:gd name="connsiteY197" fmla="*/ 386550 h 501068"/>
              <a:gd name="connsiteX198" fmla="*/ 133474 w 458697"/>
              <a:gd name="connsiteY198" fmla="*/ 384700 h 501068"/>
              <a:gd name="connsiteX199" fmla="*/ 137143 w 458697"/>
              <a:gd name="connsiteY199" fmla="*/ 383313 h 501068"/>
              <a:gd name="connsiteX200" fmla="*/ 140813 w 458697"/>
              <a:gd name="connsiteY200" fmla="*/ 380539 h 501068"/>
              <a:gd name="connsiteX201" fmla="*/ 144023 w 458697"/>
              <a:gd name="connsiteY201" fmla="*/ 377764 h 501068"/>
              <a:gd name="connsiteX202" fmla="*/ 146775 w 458697"/>
              <a:gd name="connsiteY202" fmla="*/ 374527 h 501068"/>
              <a:gd name="connsiteX203" fmla="*/ 149069 w 458697"/>
              <a:gd name="connsiteY203" fmla="*/ 370828 h 501068"/>
              <a:gd name="connsiteX204" fmla="*/ 150904 w 458697"/>
              <a:gd name="connsiteY204" fmla="*/ 367592 h 501068"/>
              <a:gd name="connsiteX205" fmla="*/ 152738 w 458697"/>
              <a:gd name="connsiteY205" fmla="*/ 363893 h 501068"/>
              <a:gd name="connsiteX206" fmla="*/ 154573 w 458697"/>
              <a:gd name="connsiteY206" fmla="*/ 360193 h 501068"/>
              <a:gd name="connsiteX207" fmla="*/ 155032 w 458697"/>
              <a:gd name="connsiteY207" fmla="*/ 356032 h 501068"/>
              <a:gd name="connsiteX208" fmla="*/ 156408 w 458697"/>
              <a:gd name="connsiteY208" fmla="*/ 351871 h 501068"/>
              <a:gd name="connsiteX209" fmla="*/ 156408 w 458697"/>
              <a:gd name="connsiteY209" fmla="*/ 346784 h 501068"/>
              <a:gd name="connsiteX210" fmla="*/ 156408 w 458697"/>
              <a:gd name="connsiteY210" fmla="*/ 342623 h 501068"/>
              <a:gd name="connsiteX211" fmla="*/ 155032 w 458697"/>
              <a:gd name="connsiteY211" fmla="*/ 338461 h 501068"/>
              <a:gd name="connsiteX212" fmla="*/ 154573 w 458697"/>
              <a:gd name="connsiteY212" fmla="*/ 334300 h 501068"/>
              <a:gd name="connsiteX213" fmla="*/ 152738 w 458697"/>
              <a:gd name="connsiteY213" fmla="*/ 330138 h 501068"/>
              <a:gd name="connsiteX214" fmla="*/ 150904 w 458697"/>
              <a:gd name="connsiteY214" fmla="*/ 326439 h 501068"/>
              <a:gd name="connsiteX215" fmla="*/ 149069 w 458697"/>
              <a:gd name="connsiteY215" fmla="*/ 322740 h 501068"/>
              <a:gd name="connsiteX216" fmla="*/ 146775 w 458697"/>
              <a:gd name="connsiteY216" fmla="*/ 319503 h 501068"/>
              <a:gd name="connsiteX217" fmla="*/ 144023 w 458697"/>
              <a:gd name="connsiteY217" fmla="*/ 316729 h 501068"/>
              <a:gd name="connsiteX218" fmla="*/ 140813 w 458697"/>
              <a:gd name="connsiteY218" fmla="*/ 313492 h 501068"/>
              <a:gd name="connsiteX219" fmla="*/ 137143 w 458697"/>
              <a:gd name="connsiteY219" fmla="*/ 311180 h 501068"/>
              <a:gd name="connsiteX220" fmla="*/ 133474 w 458697"/>
              <a:gd name="connsiteY220" fmla="*/ 308868 h 501068"/>
              <a:gd name="connsiteX221" fmla="*/ 130263 w 458697"/>
              <a:gd name="connsiteY221" fmla="*/ 307019 h 501068"/>
              <a:gd name="connsiteX222" fmla="*/ 126594 w 458697"/>
              <a:gd name="connsiteY222" fmla="*/ 305632 h 501068"/>
              <a:gd name="connsiteX223" fmla="*/ 122466 w 458697"/>
              <a:gd name="connsiteY223" fmla="*/ 304707 h 501068"/>
              <a:gd name="connsiteX224" fmla="*/ 118338 w 458697"/>
              <a:gd name="connsiteY224" fmla="*/ 303782 h 501068"/>
              <a:gd name="connsiteX225" fmla="*/ 113292 w 458697"/>
              <a:gd name="connsiteY225" fmla="*/ 303782 h 501068"/>
              <a:gd name="connsiteX226" fmla="*/ 280008 w 458697"/>
              <a:gd name="connsiteY226" fmla="*/ 287377 h 501068"/>
              <a:gd name="connsiteX227" fmla="*/ 282310 w 458697"/>
              <a:gd name="connsiteY227" fmla="*/ 288287 h 501068"/>
              <a:gd name="connsiteX228" fmla="*/ 286916 w 458697"/>
              <a:gd name="connsiteY228" fmla="*/ 289653 h 501068"/>
              <a:gd name="connsiteX229" fmla="*/ 292442 w 458697"/>
              <a:gd name="connsiteY229" fmla="*/ 290563 h 501068"/>
              <a:gd name="connsiteX230" fmla="*/ 297968 w 458697"/>
              <a:gd name="connsiteY230" fmla="*/ 291473 h 501068"/>
              <a:gd name="connsiteX231" fmla="*/ 303495 w 458697"/>
              <a:gd name="connsiteY231" fmla="*/ 291473 h 501068"/>
              <a:gd name="connsiteX232" fmla="*/ 311784 w 458697"/>
              <a:gd name="connsiteY232" fmla="*/ 290563 h 501068"/>
              <a:gd name="connsiteX233" fmla="*/ 319153 w 458697"/>
              <a:gd name="connsiteY233" fmla="*/ 289653 h 501068"/>
              <a:gd name="connsiteX234" fmla="*/ 325140 w 458697"/>
              <a:gd name="connsiteY234" fmla="*/ 288287 h 501068"/>
              <a:gd name="connsiteX235" fmla="*/ 327903 w 458697"/>
              <a:gd name="connsiteY235" fmla="*/ 287377 h 501068"/>
              <a:gd name="connsiteX236" fmla="*/ 325140 w 458697"/>
              <a:gd name="connsiteY236" fmla="*/ 313774 h 501068"/>
              <a:gd name="connsiteX237" fmla="*/ 311324 w 458697"/>
              <a:gd name="connsiteY237" fmla="*/ 326062 h 501068"/>
              <a:gd name="connsiteX238" fmla="*/ 295666 w 458697"/>
              <a:gd name="connsiteY238" fmla="*/ 326062 h 501068"/>
              <a:gd name="connsiteX239" fmla="*/ 282310 w 458697"/>
              <a:gd name="connsiteY239" fmla="*/ 314684 h 501068"/>
              <a:gd name="connsiteX240" fmla="*/ 99073 w 458697"/>
              <a:gd name="connsiteY240" fmla="*/ 232112 h 501068"/>
              <a:gd name="connsiteX241" fmla="*/ 127511 w 458697"/>
              <a:gd name="connsiteY241" fmla="*/ 232112 h 501068"/>
              <a:gd name="connsiteX242" fmla="*/ 127511 w 458697"/>
              <a:gd name="connsiteY242" fmla="*/ 236274 h 501068"/>
              <a:gd name="connsiteX243" fmla="*/ 128428 w 458697"/>
              <a:gd name="connsiteY243" fmla="*/ 240435 h 501068"/>
              <a:gd name="connsiteX244" fmla="*/ 129346 w 458697"/>
              <a:gd name="connsiteY244" fmla="*/ 244597 h 501068"/>
              <a:gd name="connsiteX245" fmla="*/ 132098 w 458697"/>
              <a:gd name="connsiteY245" fmla="*/ 248296 h 501068"/>
              <a:gd name="connsiteX246" fmla="*/ 134391 w 458697"/>
              <a:gd name="connsiteY246" fmla="*/ 251070 h 501068"/>
              <a:gd name="connsiteX247" fmla="*/ 136685 w 458697"/>
              <a:gd name="connsiteY247" fmla="*/ 253844 h 501068"/>
              <a:gd name="connsiteX248" fmla="*/ 140354 w 458697"/>
              <a:gd name="connsiteY248" fmla="*/ 255694 h 501068"/>
              <a:gd name="connsiteX249" fmla="*/ 144023 w 458697"/>
              <a:gd name="connsiteY249" fmla="*/ 257081 h 501068"/>
              <a:gd name="connsiteX250" fmla="*/ 147234 w 458697"/>
              <a:gd name="connsiteY250" fmla="*/ 258006 h 501068"/>
              <a:gd name="connsiteX251" fmla="*/ 150904 w 458697"/>
              <a:gd name="connsiteY251" fmla="*/ 258931 h 501068"/>
              <a:gd name="connsiteX252" fmla="*/ 155032 w 458697"/>
              <a:gd name="connsiteY252" fmla="*/ 258006 h 501068"/>
              <a:gd name="connsiteX253" fmla="*/ 158701 w 458697"/>
              <a:gd name="connsiteY253" fmla="*/ 257543 h 501068"/>
              <a:gd name="connsiteX254" fmla="*/ 162370 w 458697"/>
              <a:gd name="connsiteY254" fmla="*/ 256156 h 501068"/>
              <a:gd name="connsiteX255" fmla="*/ 165581 w 458697"/>
              <a:gd name="connsiteY255" fmla="*/ 254307 h 501068"/>
              <a:gd name="connsiteX256" fmla="*/ 168333 w 458697"/>
              <a:gd name="connsiteY256" fmla="*/ 251532 h 501068"/>
              <a:gd name="connsiteX257" fmla="*/ 170627 w 458697"/>
              <a:gd name="connsiteY257" fmla="*/ 248296 h 501068"/>
              <a:gd name="connsiteX258" fmla="*/ 177507 w 458697"/>
              <a:gd name="connsiteY258" fmla="*/ 251070 h 501068"/>
              <a:gd name="connsiteX259" fmla="*/ 183469 w 458697"/>
              <a:gd name="connsiteY259" fmla="*/ 253844 h 501068"/>
              <a:gd name="connsiteX260" fmla="*/ 187597 w 458697"/>
              <a:gd name="connsiteY260" fmla="*/ 258006 h 501068"/>
              <a:gd name="connsiteX261" fmla="*/ 191726 w 458697"/>
              <a:gd name="connsiteY261" fmla="*/ 263092 h 501068"/>
              <a:gd name="connsiteX262" fmla="*/ 189432 w 458697"/>
              <a:gd name="connsiteY262" fmla="*/ 266791 h 501068"/>
              <a:gd name="connsiteX263" fmla="*/ 188056 w 458697"/>
              <a:gd name="connsiteY263" fmla="*/ 270028 h 501068"/>
              <a:gd name="connsiteX264" fmla="*/ 187139 w 458697"/>
              <a:gd name="connsiteY264" fmla="*/ 273727 h 501068"/>
              <a:gd name="connsiteX265" fmla="*/ 186221 w 458697"/>
              <a:gd name="connsiteY265" fmla="*/ 277426 h 501068"/>
              <a:gd name="connsiteX266" fmla="*/ 186221 w 458697"/>
              <a:gd name="connsiteY266" fmla="*/ 281125 h 501068"/>
              <a:gd name="connsiteX267" fmla="*/ 187139 w 458697"/>
              <a:gd name="connsiteY267" fmla="*/ 284824 h 501068"/>
              <a:gd name="connsiteX268" fmla="*/ 187597 w 458697"/>
              <a:gd name="connsiteY268" fmla="*/ 287599 h 501068"/>
              <a:gd name="connsiteX269" fmla="*/ 189432 w 458697"/>
              <a:gd name="connsiteY269" fmla="*/ 290835 h 501068"/>
              <a:gd name="connsiteX270" fmla="*/ 191267 w 458697"/>
              <a:gd name="connsiteY270" fmla="*/ 293610 h 501068"/>
              <a:gd name="connsiteX271" fmla="*/ 193560 w 458697"/>
              <a:gd name="connsiteY271" fmla="*/ 296384 h 501068"/>
              <a:gd name="connsiteX272" fmla="*/ 196771 w 458697"/>
              <a:gd name="connsiteY272" fmla="*/ 297771 h 501068"/>
              <a:gd name="connsiteX273" fmla="*/ 199982 w 458697"/>
              <a:gd name="connsiteY273" fmla="*/ 299621 h 501068"/>
              <a:gd name="connsiteX274" fmla="*/ 203651 w 458697"/>
              <a:gd name="connsiteY274" fmla="*/ 301008 h 501068"/>
              <a:gd name="connsiteX275" fmla="*/ 208696 w 458697"/>
              <a:gd name="connsiteY275" fmla="*/ 301470 h 501068"/>
              <a:gd name="connsiteX276" fmla="*/ 213283 w 458697"/>
              <a:gd name="connsiteY276" fmla="*/ 301008 h 501068"/>
              <a:gd name="connsiteX277" fmla="*/ 218787 w 458697"/>
              <a:gd name="connsiteY277" fmla="*/ 300545 h 501068"/>
              <a:gd name="connsiteX278" fmla="*/ 222915 w 458697"/>
              <a:gd name="connsiteY278" fmla="*/ 312568 h 501068"/>
              <a:gd name="connsiteX279" fmla="*/ 226585 w 458697"/>
              <a:gd name="connsiteY279" fmla="*/ 325052 h 501068"/>
              <a:gd name="connsiteX280" fmla="*/ 222457 w 458697"/>
              <a:gd name="connsiteY280" fmla="*/ 326902 h 501068"/>
              <a:gd name="connsiteX281" fmla="*/ 218787 w 458697"/>
              <a:gd name="connsiteY281" fmla="*/ 328751 h 501068"/>
              <a:gd name="connsiteX282" fmla="*/ 215577 w 458697"/>
              <a:gd name="connsiteY282" fmla="*/ 331063 h 501068"/>
              <a:gd name="connsiteX283" fmla="*/ 212825 w 458697"/>
              <a:gd name="connsiteY283" fmla="*/ 333375 h 501068"/>
              <a:gd name="connsiteX284" fmla="*/ 210990 w 458697"/>
              <a:gd name="connsiteY284" fmla="*/ 336612 h 501068"/>
              <a:gd name="connsiteX285" fmla="*/ 209614 w 458697"/>
              <a:gd name="connsiteY285" fmla="*/ 340311 h 501068"/>
              <a:gd name="connsiteX286" fmla="*/ 208696 w 458697"/>
              <a:gd name="connsiteY286" fmla="*/ 343085 h 501068"/>
              <a:gd name="connsiteX287" fmla="*/ 208696 w 458697"/>
              <a:gd name="connsiteY287" fmla="*/ 346784 h 501068"/>
              <a:gd name="connsiteX288" fmla="*/ 208696 w 458697"/>
              <a:gd name="connsiteY288" fmla="*/ 350483 h 501068"/>
              <a:gd name="connsiteX289" fmla="*/ 209614 w 458697"/>
              <a:gd name="connsiteY289" fmla="*/ 354182 h 501068"/>
              <a:gd name="connsiteX290" fmla="*/ 210990 w 458697"/>
              <a:gd name="connsiteY290" fmla="*/ 356957 h 501068"/>
              <a:gd name="connsiteX291" fmla="*/ 212825 w 458697"/>
              <a:gd name="connsiteY291" fmla="*/ 360193 h 501068"/>
              <a:gd name="connsiteX292" fmla="*/ 215577 w 458697"/>
              <a:gd name="connsiteY292" fmla="*/ 362968 h 501068"/>
              <a:gd name="connsiteX293" fmla="*/ 218787 w 458697"/>
              <a:gd name="connsiteY293" fmla="*/ 365742 h 501068"/>
              <a:gd name="connsiteX294" fmla="*/ 222457 w 458697"/>
              <a:gd name="connsiteY294" fmla="*/ 367592 h 501068"/>
              <a:gd name="connsiteX295" fmla="*/ 226585 w 458697"/>
              <a:gd name="connsiteY295" fmla="*/ 368516 h 501068"/>
              <a:gd name="connsiteX296" fmla="*/ 222915 w 458697"/>
              <a:gd name="connsiteY296" fmla="*/ 381926 h 501068"/>
              <a:gd name="connsiteX297" fmla="*/ 218787 w 458697"/>
              <a:gd name="connsiteY297" fmla="*/ 393948 h 501068"/>
              <a:gd name="connsiteX298" fmla="*/ 213283 w 458697"/>
              <a:gd name="connsiteY298" fmla="*/ 392561 h 501068"/>
              <a:gd name="connsiteX299" fmla="*/ 208696 w 458697"/>
              <a:gd name="connsiteY299" fmla="*/ 392561 h 501068"/>
              <a:gd name="connsiteX300" fmla="*/ 204568 w 458697"/>
              <a:gd name="connsiteY300" fmla="*/ 393485 h 501068"/>
              <a:gd name="connsiteX301" fmla="*/ 200899 w 458697"/>
              <a:gd name="connsiteY301" fmla="*/ 393948 h 501068"/>
              <a:gd name="connsiteX302" fmla="*/ 197230 w 458697"/>
              <a:gd name="connsiteY302" fmla="*/ 395797 h 501068"/>
              <a:gd name="connsiteX303" fmla="*/ 194019 w 458697"/>
              <a:gd name="connsiteY303" fmla="*/ 397647 h 501068"/>
              <a:gd name="connsiteX304" fmla="*/ 191726 w 458697"/>
              <a:gd name="connsiteY304" fmla="*/ 399959 h 501068"/>
              <a:gd name="connsiteX305" fmla="*/ 189432 w 458697"/>
              <a:gd name="connsiteY305" fmla="*/ 402271 h 501068"/>
              <a:gd name="connsiteX306" fmla="*/ 188056 w 458697"/>
              <a:gd name="connsiteY306" fmla="*/ 405507 h 501068"/>
              <a:gd name="connsiteX307" fmla="*/ 187139 w 458697"/>
              <a:gd name="connsiteY307" fmla="*/ 409207 h 501068"/>
              <a:gd name="connsiteX308" fmla="*/ 186221 w 458697"/>
              <a:gd name="connsiteY308" fmla="*/ 411981 h 501068"/>
              <a:gd name="connsiteX309" fmla="*/ 186221 w 458697"/>
              <a:gd name="connsiteY309" fmla="*/ 415680 h 501068"/>
              <a:gd name="connsiteX310" fmla="*/ 187139 w 458697"/>
              <a:gd name="connsiteY310" fmla="*/ 419379 h 501068"/>
              <a:gd name="connsiteX311" fmla="*/ 187597 w 458697"/>
              <a:gd name="connsiteY311" fmla="*/ 422153 h 501068"/>
              <a:gd name="connsiteX312" fmla="*/ 189432 w 458697"/>
              <a:gd name="connsiteY312" fmla="*/ 425853 h 501068"/>
              <a:gd name="connsiteX313" fmla="*/ 191726 w 458697"/>
              <a:gd name="connsiteY313" fmla="*/ 429089 h 501068"/>
              <a:gd name="connsiteX314" fmla="*/ 190808 w 458697"/>
              <a:gd name="connsiteY314" fmla="*/ 432788 h 501068"/>
              <a:gd name="connsiteX315" fmla="*/ 188973 w 458697"/>
              <a:gd name="connsiteY315" fmla="*/ 435100 h 501068"/>
              <a:gd name="connsiteX316" fmla="*/ 187139 w 458697"/>
              <a:gd name="connsiteY316" fmla="*/ 437412 h 501068"/>
              <a:gd name="connsiteX317" fmla="*/ 184387 w 458697"/>
              <a:gd name="connsiteY317" fmla="*/ 439262 h 501068"/>
              <a:gd name="connsiteX318" fmla="*/ 178424 w 458697"/>
              <a:gd name="connsiteY318" fmla="*/ 442498 h 501068"/>
              <a:gd name="connsiteX319" fmla="*/ 173379 w 458697"/>
              <a:gd name="connsiteY319" fmla="*/ 445273 h 501068"/>
              <a:gd name="connsiteX320" fmla="*/ 170168 w 458697"/>
              <a:gd name="connsiteY320" fmla="*/ 442961 h 501068"/>
              <a:gd name="connsiteX321" fmla="*/ 167416 w 458697"/>
              <a:gd name="connsiteY321" fmla="*/ 440649 h 501068"/>
              <a:gd name="connsiteX322" fmla="*/ 163746 w 458697"/>
              <a:gd name="connsiteY322" fmla="*/ 437875 h 501068"/>
              <a:gd name="connsiteX323" fmla="*/ 160077 w 458697"/>
              <a:gd name="connsiteY323" fmla="*/ 436950 h 501068"/>
              <a:gd name="connsiteX324" fmla="*/ 155949 w 458697"/>
              <a:gd name="connsiteY324" fmla="*/ 436487 h 501068"/>
              <a:gd name="connsiteX325" fmla="*/ 151821 w 458697"/>
              <a:gd name="connsiteY325" fmla="*/ 435563 h 501068"/>
              <a:gd name="connsiteX326" fmla="*/ 148151 w 458697"/>
              <a:gd name="connsiteY326" fmla="*/ 436487 h 501068"/>
              <a:gd name="connsiteX327" fmla="*/ 144482 w 458697"/>
              <a:gd name="connsiteY327" fmla="*/ 436950 h 501068"/>
              <a:gd name="connsiteX328" fmla="*/ 140813 w 458697"/>
              <a:gd name="connsiteY328" fmla="*/ 437875 h 501068"/>
              <a:gd name="connsiteX329" fmla="*/ 137143 w 458697"/>
              <a:gd name="connsiteY329" fmla="*/ 439724 h 501068"/>
              <a:gd name="connsiteX330" fmla="*/ 134391 w 458697"/>
              <a:gd name="connsiteY330" fmla="*/ 442498 h 501068"/>
              <a:gd name="connsiteX331" fmla="*/ 132098 w 458697"/>
              <a:gd name="connsiteY331" fmla="*/ 445273 h 501068"/>
              <a:gd name="connsiteX332" fmla="*/ 130263 w 458697"/>
              <a:gd name="connsiteY332" fmla="*/ 448972 h 501068"/>
              <a:gd name="connsiteX333" fmla="*/ 128428 w 458697"/>
              <a:gd name="connsiteY333" fmla="*/ 452671 h 501068"/>
              <a:gd name="connsiteX334" fmla="*/ 127511 w 458697"/>
              <a:gd name="connsiteY334" fmla="*/ 457295 h 501068"/>
              <a:gd name="connsiteX335" fmla="*/ 127511 w 458697"/>
              <a:gd name="connsiteY335" fmla="*/ 462381 h 501068"/>
              <a:gd name="connsiteX336" fmla="*/ 99073 w 458697"/>
              <a:gd name="connsiteY336" fmla="*/ 462381 h 501068"/>
              <a:gd name="connsiteX337" fmla="*/ 99073 w 458697"/>
              <a:gd name="connsiteY337" fmla="*/ 457295 h 501068"/>
              <a:gd name="connsiteX338" fmla="*/ 98156 w 458697"/>
              <a:gd name="connsiteY338" fmla="*/ 453133 h 501068"/>
              <a:gd name="connsiteX339" fmla="*/ 97239 w 458697"/>
              <a:gd name="connsiteY339" fmla="*/ 449434 h 501068"/>
              <a:gd name="connsiteX340" fmla="*/ 95404 w 458697"/>
              <a:gd name="connsiteY340" fmla="*/ 445735 h 501068"/>
              <a:gd name="connsiteX341" fmla="*/ 93111 w 458697"/>
              <a:gd name="connsiteY341" fmla="*/ 442961 h 501068"/>
              <a:gd name="connsiteX342" fmla="*/ 89900 w 458697"/>
              <a:gd name="connsiteY342" fmla="*/ 440649 h 501068"/>
              <a:gd name="connsiteX343" fmla="*/ 87148 w 458697"/>
              <a:gd name="connsiteY343" fmla="*/ 438799 h 501068"/>
              <a:gd name="connsiteX344" fmla="*/ 83478 w 458697"/>
              <a:gd name="connsiteY344" fmla="*/ 436950 h 501068"/>
              <a:gd name="connsiteX345" fmla="*/ 79809 w 458697"/>
              <a:gd name="connsiteY345" fmla="*/ 436487 h 501068"/>
              <a:gd name="connsiteX346" fmla="*/ 75681 w 458697"/>
              <a:gd name="connsiteY346" fmla="*/ 435563 h 501068"/>
              <a:gd name="connsiteX347" fmla="*/ 72012 w 458697"/>
              <a:gd name="connsiteY347" fmla="*/ 435563 h 501068"/>
              <a:gd name="connsiteX348" fmla="*/ 68342 w 458697"/>
              <a:gd name="connsiteY348" fmla="*/ 436487 h 501068"/>
              <a:gd name="connsiteX349" fmla="*/ 64673 w 458697"/>
              <a:gd name="connsiteY349" fmla="*/ 437875 h 501068"/>
              <a:gd name="connsiteX350" fmla="*/ 61003 w 458697"/>
              <a:gd name="connsiteY350" fmla="*/ 439724 h 501068"/>
              <a:gd name="connsiteX351" fmla="*/ 58251 w 458697"/>
              <a:gd name="connsiteY351" fmla="*/ 442498 h 501068"/>
              <a:gd name="connsiteX352" fmla="*/ 55958 w 458697"/>
              <a:gd name="connsiteY352" fmla="*/ 445273 h 501068"/>
              <a:gd name="connsiteX353" fmla="*/ 49078 w 458697"/>
              <a:gd name="connsiteY353" fmla="*/ 443423 h 501068"/>
              <a:gd name="connsiteX354" fmla="*/ 44032 w 458697"/>
              <a:gd name="connsiteY354" fmla="*/ 439724 h 501068"/>
              <a:gd name="connsiteX355" fmla="*/ 38987 w 458697"/>
              <a:gd name="connsiteY355" fmla="*/ 436487 h 501068"/>
              <a:gd name="connsiteX356" fmla="*/ 35318 w 458697"/>
              <a:gd name="connsiteY356" fmla="*/ 431401 h 501068"/>
              <a:gd name="connsiteX357" fmla="*/ 37152 w 458697"/>
              <a:gd name="connsiteY357" fmla="*/ 427702 h 501068"/>
              <a:gd name="connsiteX358" fmla="*/ 38987 w 458697"/>
              <a:gd name="connsiteY358" fmla="*/ 424003 h 501068"/>
              <a:gd name="connsiteX359" fmla="*/ 39446 w 458697"/>
              <a:gd name="connsiteY359" fmla="*/ 420766 h 501068"/>
              <a:gd name="connsiteX360" fmla="*/ 40363 w 458697"/>
              <a:gd name="connsiteY360" fmla="*/ 417067 h 501068"/>
              <a:gd name="connsiteX361" fmla="*/ 40363 w 458697"/>
              <a:gd name="connsiteY361" fmla="*/ 413368 h 501068"/>
              <a:gd name="connsiteX362" fmla="*/ 40363 w 458697"/>
              <a:gd name="connsiteY362" fmla="*/ 409669 h 501068"/>
              <a:gd name="connsiteX363" fmla="*/ 38987 w 458697"/>
              <a:gd name="connsiteY363" fmla="*/ 405970 h 501068"/>
              <a:gd name="connsiteX364" fmla="*/ 38070 w 458697"/>
              <a:gd name="connsiteY364" fmla="*/ 403196 h 501068"/>
              <a:gd name="connsiteX365" fmla="*/ 35318 w 458697"/>
              <a:gd name="connsiteY365" fmla="*/ 400421 h 501068"/>
              <a:gd name="connsiteX366" fmla="*/ 33024 w 458697"/>
              <a:gd name="connsiteY366" fmla="*/ 398109 h 501068"/>
              <a:gd name="connsiteX367" fmla="*/ 30272 w 458697"/>
              <a:gd name="connsiteY367" fmla="*/ 395797 h 501068"/>
              <a:gd name="connsiteX368" fmla="*/ 27062 w 458697"/>
              <a:gd name="connsiteY368" fmla="*/ 394410 h 501068"/>
              <a:gd name="connsiteX369" fmla="*/ 22933 w 458697"/>
              <a:gd name="connsiteY369" fmla="*/ 393485 h 501068"/>
              <a:gd name="connsiteX370" fmla="*/ 18805 w 458697"/>
              <a:gd name="connsiteY370" fmla="*/ 392561 h 501068"/>
              <a:gd name="connsiteX371" fmla="*/ 13760 w 458697"/>
              <a:gd name="connsiteY371" fmla="*/ 392561 h 501068"/>
              <a:gd name="connsiteX372" fmla="*/ 8715 w 458697"/>
              <a:gd name="connsiteY372" fmla="*/ 393948 h 501068"/>
              <a:gd name="connsiteX373" fmla="*/ 4128 w 458697"/>
              <a:gd name="connsiteY373" fmla="*/ 381926 h 501068"/>
              <a:gd name="connsiteX374" fmla="*/ 0 w 458697"/>
              <a:gd name="connsiteY374" fmla="*/ 368516 h 501068"/>
              <a:gd name="connsiteX375" fmla="*/ 4128 w 458697"/>
              <a:gd name="connsiteY375" fmla="*/ 368054 h 501068"/>
              <a:gd name="connsiteX376" fmla="*/ 7797 w 458697"/>
              <a:gd name="connsiteY376" fmla="*/ 366205 h 501068"/>
              <a:gd name="connsiteX377" fmla="*/ 11008 w 458697"/>
              <a:gd name="connsiteY377" fmla="*/ 363893 h 501068"/>
              <a:gd name="connsiteX378" fmla="*/ 13301 w 458697"/>
              <a:gd name="connsiteY378" fmla="*/ 360656 h 501068"/>
              <a:gd name="connsiteX379" fmla="*/ 15136 w 458697"/>
              <a:gd name="connsiteY379" fmla="*/ 357882 h 501068"/>
              <a:gd name="connsiteX380" fmla="*/ 16971 w 458697"/>
              <a:gd name="connsiteY380" fmla="*/ 354182 h 501068"/>
              <a:gd name="connsiteX381" fmla="*/ 17429 w 458697"/>
              <a:gd name="connsiteY381" fmla="*/ 350483 h 501068"/>
              <a:gd name="connsiteX382" fmla="*/ 17888 w 458697"/>
              <a:gd name="connsiteY382" fmla="*/ 346784 h 501068"/>
              <a:gd name="connsiteX383" fmla="*/ 17429 w 458697"/>
              <a:gd name="connsiteY383" fmla="*/ 343085 h 501068"/>
              <a:gd name="connsiteX384" fmla="*/ 16971 w 458697"/>
              <a:gd name="connsiteY384" fmla="*/ 339848 h 501068"/>
              <a:gd name="connsiteX385" fmla="*/ 15136 w 458697"/>
              <a:gd name="connsiteY385" fmla="*/ 336149 h 501068"/>
              <a:gd name="connsiteX386" fmla="*/ 13301 w 458697"/>
              <a:gd name="connsiteY386" fmla="*/ 332913 h 501068"/>
              <a:gd name="connsiteX387" fmla="*/ 11008 w 458697"/>
              <a:gd name="connsiteY387" fmla="*/ 330601 h 501068"/>
              <a:gd name="connsiteX388" fmla="*/ 7797 w 458697"/>
              <a:gd name="connsiteY388" fmla="*/ 328289 h 501068"/>
              <a:gd name="connsiteX389" fmla="*/ 4128 w 458697"/>
              <a:gd name="connsiteY389" fmla="*/ 326439 h 501068"/>
              <a:gd name="connsiteX390" fmla="*/ 0 w 458697"/>
              <a:gd name="connsiteY390" fmla="*/ 325052 h 501068"/>
              <a:gd name="connsiteX391" fmla="*/ 4128 w 458697"/>
              <a:gd name="connsiteY391" fmla="*/ 312568 h 501068"/>
              <a:gd name="connsiteX392" fmla="*/ 8715 w 458697"/>
              <a:gd name="connsiteY392" fmla="*/ 300545 h 501068"/>
              <a:gd name="connsiteX393" fmla="*/ 13301 w 458697"/>
              <a:gd name="connsiteY393" fmla="*/ 301008 h 501068"/>
              <a:gd name="connsiteX394" fmla="*/ 17888 w 458697"/>
              <a:gd name="connsiteY394" fmla="*/ 301470 h 501068"/>
              <a:gd name="connsiteX395" fmla="*/ 22475 w 458697"/>
              <a:gd name="connsiteY395" fmla="*/ 301008 h 501068"/>
              <a:gd name="connsiteX396" fmla="*/ 26603 w 458697"/>
              <a:gd name="connsiteY396" fmla="*/ 299621 h 501068"/>
              <a:gd name="connsiteX397" fmla="*/ 30272 w 458697"/>
              <a:gd name="connsiteY397" fmla="*/ 298696 h 501068"/>
              <a:gd name="connsiteX398" fmla="*/ 33024 w 458697"/>
              <a:gd name="connsiteY398" fmla="*/ 296846 h 501068"/>
              <a:gd name="connsiteX399" fmla="*/ 35318 w 458697"/>
              <a:gd name="connsiteY399" fmla="*/ 294534 h 501068"/>
              <a:gd name="connsiteX400" fmla="*/ 37152 w 458697"/>
              <a:gd name="connsiteY400" fmla="*/ 291298 h 501068"/>
              <a:gd name="connsiteX401" fmla="*/ 38987 w 458697"/>
              <a:gd name="connsiteY401" fmla="*/ 288523 h 501068"/>
              <a:gd name="connsiteX402" fmla="*/ 40363 w 458697"/>
              <a:gd name="connsiteY402" fmla="*/ 285287 h 501068"/>
              <a:gd name="connsiteX403" fmla="*/ 40822 w 458697"/>
              <a:gd name="connsiteY403" fmla="*/ 281588 h 501068"/>
              <a:gd name="connsiteX404" fmla="*/ 40822 w 458697"/>
              <a:gd name="connsiteY404" fmla="*/ 278813 h 501068"/>
              <a:gd name="connsiteX405" fmla="*/ 40363 w 458697"/>
              <a:gd name="connsiteY405" fmla="*/ 275114 h 501068"/>
              <a:gd name="connsiteX406" fmla="*/ 38987 w 458697"/>
              <a:gd name="connsiteY406" fmla="*/ 271415 h 501068"/>
              <a:gd name="connsiteX407" fmla="*/ 37152 w 458697"/>
              <a:gd name="connsiteY407" fmla="*/ 268178 h 501068"/>
              <a:gd name="connsiteX408" fmla="*/ 35318 w 458697"/>
              <a:gd name="connsiteY408" fmla="*/ 265404 h 501068"/>
              <a:gd name="connsiteX409" fmla="*/ 36235 w 458697"/>
              <a:gd name="connsiteY409" fmla="*/ 261705 h 501068"/>
              <a:gd name="connsiteX410" fmla="*/ 38070 w 458697"/>
              <a:gd name="connsiteY410" fmla="*/ 258931 h 501068"/>
              <a:gd name="connsiteX411" fmla="*/ 40363 w 458697"/>
              <a:gd name="connsiteY411" fmla="*/ 257081 h 501068"/>
              <a:gd name="connsiteX412" fmla="*/ 42656 w 458697"/>
              <a:gd name="connsiteY412" fmla="*/ 255232 h 501068"/>
              <a:gd name="connsiteX413" fmla="*/ 48161 w 458697"/>
              <a:gd name="connsiteY413" fmla="*/ 251532 h 501068"/>
              <a:gd name="connsiteX414" fmla="*/ 54123 w 458697"/>
              <a:gd name="connsiteY414" fmla="*/ 248296 h 501068"/>
              <a:gd name="connsiteX415" fmla="*/ 56417 w 458697"/>
              <a:gd name="connsiteY415" fmla="*/ 251532 h 501068"/>
              <a:gd name="connsiteX416" fmla="*/ 60086 w 458697"/>
              <a:gd name="connsiteY416" fmla="*/ 253844 h 501068"/>
              <a:gd name="connsiteX417" fmla="*/ 63755 w 458697"/>
              <a:gd name="connsiteY417" fmla="*/ 255694 h 501068"/>
              <a:gd name="connsiteX418" fmla="*/ 67425 w 458697"/>
              <a:gd name="connsiteY418" fmla="*/ 257081 h 501068"/>
              <a:gd name="connsiteX419" fmla="*/ 70636 w 458697"/>
              <a:gd name="connsiteY419" fmla="*/ 258006 h 501068"/>
              <a:gd name="connsiteX420" fmla="*/ 74764 w 458697"/>
              <a:gd name="connsiteY420" fmla="*/ 258006 h 501068"/>
              <a:gd name="connsiteX421" fmla="*/ 79350 w 458697"/>
              <a:gd name="connsiteY421" fmla="*/ 258006 h 501068"/>
              <a:gd name="connsiteX422" fmla="*/ 82561 w 458697"/>
              <a:gd name="connsiteY422" fmla="*/ 257081 h 501068"/>
              <a:gd name="connsiteX423" fmla="*/ 86230 w 458697"/>
              <a:gd name="connsiteY423" fmla="*/ 255694 h 501068"/>
              <a:gd name="connsiteX424" fmla="*/ 89441 w 458697"/>
              <a:gd name="connsiteY424" fmla="*/ 253844 h 501068"/>
              <a:gd name="connsiteX425" fmla="*/ 92193 w 458697"/>
              <a:gd name="connsiteY425" fmla="*/ 251532 h 501068"/>
              <a:gd name="connsiteX426" fmla="*/ 94945 w 458697"/>
              <a:gd name="connsiteY426" fmla="*/ 248296 h 501068"/>
              <a:gd name="connsiteX427" fmla="*/ 97239 w 458697"/>
              <a:gd name="connsiteY427" fmla="*/ 245521 h 501068"/>
              <a:gd name="connsiteX428" fmla="*/ 98156 w 458697"/>
              <a:gd name="connsiteY428" fmla="*/ 241360 h 501068"/>
              <a:gd name="connsiteX429" fmla="*/ 99073 w 458697"/>
              <a:gd name="connsiteY429" fmla="*/ 237198 h 501068"/>
              <a:gd name="connsiteX430" fmla="*/ 427380 w 458697"/>
              <a:gd name="connsiteY430" fmla="*/ 149215 h 501068"/>
              <a:gd name="connsiteX431" fmla="*/ 458697 w 458697"/>
              <a:gd name="connsiteY431" fmla="*/ 149215 h 501068"/>
              <a:gd name="connsiteX432" fmla="*/ 458697 w 458697"/>
              <a:gd name="connsiteY432" fmla="*/ 169479 h 501068"/>
              <a:gd name="connsiteX433" fmla="*/ 427380 w 458697"/>
              <a:gd name="connsiteY433" fmla="*/ 169479 h 501068"/>
              <a:gd name="connsiteX434" fmla="*/ 427841 w 458697"/>
              <a:gd name="connsiteY434" fmla="*/ 164305 h 501068"/>
              <a:gd name="connsiteX435" fmla="*/ 428762 w 458697"/>
              <a:gd name="connsiteY435" fmla="*/ 159563 h 501068"/>
              <a:gd name="connsiteX436" fmla="*/ 427841 w 458697"/>
              <a:gd name="connsiteY436" fmla="*/ 154389 h 501068"/>
              <a:gd name="connsiteX437" fmla="*/ 149215 w 458697"/>
              <a:gd name="connsiteY437" fmla="*/ 149215 h 501068"/>
              <a:gd name="connsiteX438" fmla="*/ 180532 w 458697"/>
              <a:gd name="connsiteY438" fmla="*/ 149215 h 501068"/>
              <a:gd name="connsiteX439" fmla="*/ 180064 w 458697"/>
              <a:gd name="connsiteY439" fmla="*/ 154389 h 501068"/>
              <a:gd name="connsiteX440" fmla="*/ 179129 w 458697"/>
              <a:gd name="connsiteY440" fmla="*/ 159563 h 501068"/>
              <a:gd name="connsiteX441" fmla="*/ 180064 w 458697"/>
              <a:gd name="connsiteY441" fmla="*/ 164305 h 501068"/>
              <a:gd name="connsiteX442" fmla="*/ 180532 w 458697"/>
              <a:gd name="connsiteY442" fmla="*/ 169479 h 501068"/>
              <a:gd name="connsiteX443" fmla="*/ 149215 w 458697"/>
              <a:gd name="connsiteY443" fmla="*/ 169479 h 501068"/>
              <a:gd name="connsiteX444" fmla="*/ 303955 w 458697"/>
              <a:gd name="connsiteY444" fmla="*/ 62633 h 501068"/>
              <a:gd name="connsiteX445" fmla="*/ 311692 w 458697"/>
              <a:gd name="connsiteY445" fmla="*/ 63554 h 501068"/>
              <a:gd name="connsiteX446" fmla="*/ 319429 w 458697"/>
              <a:gd name="connsiteY446" fmla="*/ 64475 h 501068"/>
              <a:gd name="connsiteX447" fmla="*/ 327166 w 458697"/>
              <a:gd name="connsiteY447" fmla="*/ 67239 h 501068"/>
              <a:gd name="connsiteX448" fmla="*/ 334448 w 458697"/>
              <a:gd name="connsiteY448" fmla="*/ 69541 h 501068"/>
              <a:gd name="connsiteX449" fmla="*/ 340820 w 458697"/>
              <a:gd name="connsiteY449" fmla="*/ 73226 h 501068"/>
              <a:gd name="connsiteX450" fmla="*/ 347192 w 458697"/>
              <a:gd name="connsiteY450" fmla="*/ 77370 h 501068"/>
              <a:gd name="connsiteX451" fmla="*/ 353108 w 458697"/>
              <a:gd name="connsiteY451" fmla="*/ 81515 h 501068"/>
              <a:gd name="connsiteX452" fmla="*/ 358570 w 458697"/>
              <a:gd name="connsiteY452" fmla="*/ 87042 h 501068"/>
              <a:gd name="connsiteX453" fmla="*/ 363576 w 458697"/>
              <a:gd name="connsiteY453" fmla="*/ 93029 h 501068"/>
              <a:gd name="connsiteX454" fmla="*/ 368127 w 458697"/>
              <a:gd name="connsiteY454" fmla="*/ 99016 h 501068"/>
              <a:gd name="connsiteX455" fmla="*/ 371768 w 458697"/>
              <a:gd name="connsiteY455" fmla="*/ 105924 h 501068"/>
              <a:gd name="connsiteX456" fmla="*/ 375409 w 458697"/>
              <a:gd name="connsiteY456" fmla="*/ 112832 h 501068"/>
              <a:gd name="connsiteX457" fmla="*/ 377685 w 458697"/>
              <a:gd name="connsiteY457" fmla="*/ 120661 h 501068"/>
              <a:gd name="connsiteX458" fmla="*/ 379505 w 458697"/>
              <a:gd name="connsiteY458" fmla="*/ 128490 h 501068"/>
              <a:gd name="connsiteX459" fmla="*/ 380416 w 458697"/>
              <a:gd name="connsiteY459" fmla="*/ 136320 h 501068"/>
              <a:gd name="connsiteX460" fmla="*/ 381326 w 458697"/>
              <a:gd name="connsiteY460" fmla="*/ 144609 h 501068"/>
              <a:gd name="connsiteX461" fmla="*/ 380416 w 458697"/>
              <a:gd name="connsiteY461" fmla="*/ 152899 h 501068"/>
              <a:gd name="connsiteX462" fmla="*/ 379505 w 458697"/>
              <a:gd name="connsiteY462" fmla="*/ 161649 h 501068"/>
              <a:gd name="connsiteX463" fmla="*/ 377685 w 458697"/>
              <a:gd name="connsiteY463" fmla="*/ 169479 h 501068"/>
              <a:gd name="connsiteX464" fmla="*/ 374499 w 458697"/>
              <a:gd name="connsiteY464" fmla="*/ 177308 h 501068"/>
              <a:gd name="connsiteX465" fmla="*/ 371313 w 458697"/>
              <a:gd name="connsiteY465" fmla="*/ 184216 h 501068"/>
              <a:gd name="connsiteX466" fmla="*/ 367672 w 458697"/>
              <a:gd name="connsiteY466" fmla="*/ 191584 h 501068"/>
              <a:gd name="connsiteX467" fmla="*/ 362211 w 458697"/>
              <a:gd name="connsiteY467" fmla="*/ 198032 h 501068"/>
              <a:gd name="connsiteX468" fmla="*/ 356749 w 458697"/>
              <a:gd name="connsiteY468" fmla="*/ 204019 h 501068"/>
              <a:gd name="connsiteX469" fmla="*/ 353108 w 458697"/>
              <a:gd name="connsiteY469" fmla="*/ 211848 h 501068"/>
              <a:gd name="connsiteX470" fmla="*/ 350378 w 458697"/>
              <a:gd name="connsiteY470" fmla="*/ 218756 h 501068"/>
              <a:gd name="connsiteX471" fmla="*/ 346281 w 458697"/>
              <a:gd name="connsiteY471" fmla="*/ 229349 h 501068"/>
              <a:gd name="connsiteX472" fmla="*/ 344916 w 458697"/>
              <a:gd name="connsiteY472" fmla="*/ 236717 h 501068"/>
              <a:gd name="connsiteX473" fmla="*/ 344461 w 458697"/>
              <a:gd name="connsiteY473" fmla="*/ 239481 h 501068"/>
              <a:gd name="connsiteX474" fmla="*/ 344916 w 458697"/>
              <a:gd name="connsiteY474" fmla="*/ 243165 h 501068"/>
              <a:gd name="connsiteX475" fmla="*/ 345371 w 458697"/>
              <a:gd name="connsiteY475" fmla="*/ 246849 h 501068"/>
              <a:gd name="connsiteX476" fmla="*/ 345371 w 458697"/>
              <a:gd name="connsiteY476" fmla="*/ 250534 h 501068"/>
              <a:gd name="connsiteX477" fmla="*/ 344916 w 458697"/>
              <a:gd name="connsiteY477" fmla="*/ 253297 h 501068"/>
              <a:gd name="connsiteX478" fmla="*/ 343096 w 458697"/>
              <a:gd name="connsiteY478" fmla="*/ 258823 h 501068"/>
              <a:gd name="connsiteX479" fmla="*/ 340820 w 458697"/>
              <a:gd name="connsiteY479" fmla="*/ 263889 h 501068"/>
              <a:gd name="connsiteX480" fmla="*/ 338544 w 458697"/>
              <a:gd name="connsiteY480" fmla="*/ 267574 h 501068"/>
              <a:gd name="connsiteX481" fmla="*/ 336269 w 458697"/>
              <a:gd name="connsiteY481" fmla="*/ 269876 h 501068"/>
              <a:gd name="connsiteX482" fmla="*/ 333538 w 458697"/>
              <a:gd name="connsiteY482" fmla="*/ 271719 h 501068"/>
              <a:gd name="connsiteX483" fmla="*/ 333083 w 458697"/>
              <a:gd name="connsiteY483" fmla="*/ 272179 h 501068"/>
              <a:gd name="connsiteX484" fmla="*/ 324891 w 458697"/>
              <a:gd name="connsiteY484" fmla="*/ 274482 h 501068"/>
              <a:gd name="connsiteX485" fmla="*/ 316244 w 458697"/>
              <a:gd name="connsiteY485" fmla="*/ 276785 h 501068"/>
              <a:gd name="connsiteX486" fmla="*/ 308051 w 458697"/>
              <a:gd name="connsiteY486" fmla="*/ 278166 h 501068"/>
              <a:gd name="connsiteX487" fmla="*/ 300314 w 458697"/>
              <a:gd name="connsiteY487" fmla="*/ 278166 h 501068"/>
              <a:gd name="connsiteX488" fmla="*/ 294398 w 458697"/>
              <a:gd name="connsiteY488" fmla="*/ 278166 h 501068"/>
              <a:gd name="connsiteX489" fmla="*/ 288936 w 458697"/>
              <a:gd name="connsiteY489" fmla="*/ 277706 h 501068"/>
              <a:gd name="connsiteX490" fmla="*/ 284385 w 458697"/>
              <a:gd name="connsiteY490" fmla="*/ 276324 h 501068"/>
              <a:gd name="connsiteX491" fmla="*/ 280744 w 458697"/>
              <a:gd name="connsiteY491" fmla="*/ 274942 h 501068"/>
              <a:gd name="connsiteX492" fmla="*/ 275283 w 458697"/>
              <a:gd name="connsiteY492" fmla="*/ 272640 h 501068"/>
              <a:gd name="connsiteX493" fmla="*/ 273462 w 458697"/>
              <a:gd name="connsiteY493" fmla="*/ 271719 h 501068"/>
              <a:gd name="connsiteX494" fmla="*/ 270731 w 458697"/>
              <a:gd name="connsiteY494" fmla="*/ 268955 h 501068"/>
              <a:gd name="connsiteX495" fmla="*/ 268456 w 458697"/>
              <a:gd name="connsiteY495" fmla="*/ 266192 h 501068"/>
              <a:gd name="connsiteX496" fmla="*/ 265725 w 458697"/>
              <a:gd name="connsiteY496" fmla="*/ 262508 h 501068"/>
              <a:gd name="connsiteX497" fmla="*/ 264360 w 458697"/>
              <a:gd name="connsiteY497" fmla="*/ 258363 h 501068"/>
              <a:gd name="connsiteX498" fmla="*/ 262539 w 458697"/>
              <a:gd name="connsiteY498" fmla="*/ 252836 h 501068"/>
              <a:gd name="connsiteX499" fmla="*/ 262539 w 458697"/>
              <a:gd name="connsiteY499" fmla="*/ 246849 h 501068"/>
              <a:gd name="connsiteX500" fmla="*/ 262539 w 458697"/>
              <a:gd name="connsiteY500" fmla="*/ 243165 h 501068"/>
              <a:gd name="connsiteX501" fmla="*/ 262994 w 458697"/>
              <a:gd name="connsiteY501" fmla="*/ 239481 h 501068"/>
              <a:gd name="connsiteX502" fmla="*/ 262994 w 458697"/>
              <a:gd name="connsiteY502" fmla="*/ 236717 h 501068"/>
              <a:gd name="connsiteX503" fmla="*/ 261174 w 458697"/>
              <a:gd name="connsiteY503" fmla="*/ 229349 h 501068"/>
              <a:gd name="connsiteX504" fmla="*/ 257078 w 458697"/>
              <a:gd name="connsiteY504" fmla="*/ 217835 h 501068"/>
              <a:gd name="connsiteX505" fmla="*/ 253892 w 458697"/>
              <a:gd name="connsiteY505" fmla="*/ 211388 h 501068"/>
              <a:gd name="connsiteX506" fmla="*/ 249796 w 458697"/>
              <a:gd name="connsiteY506" fmla="*/ 203098 h 501068"/>
              <a:gd name="connsiteX507" fmla="*/ 244334 w 458697"/>
              <a:gd name="connsiteY507" fmla="*/ 197111 h 501068"/>
              <a:gd name="connsiteX508" fmla="*/ 239783 w 458697"/>
              <a:gd name="connsiteY508" fmla="*/ 190203 h 501068"/>
              <a:gd name="connsiteX509" fmla="*/ 236142 w 458697"/>
              <a:gd name="connsiteY509" fmla="*/ 183755 h 501068"/>
              <a:gd name="connsiteX510" fmla="*/ 232501 w 458697"/>
              <a:gd name="connsiteY510" fmla="*/ 176387 h 501068"/>
              <a:gd name="connsiteX511" fmla="*/ 230226 w 458697"/>
              <a:gd name="connsiteY511" fmla="*/ 168557 h 501068"/>
              <a:gd name="connsiteX512" fmla="*/ 228405 w 458697"/>
              <a:gd name="connsiteY512" fmla="*/ 160728 h 501068"/>
              <a:gd name="connsiteX513" fmla="*/ 227495 w 458697"/>
              <a:gd name="connsiteY513" fmla="*/ 152899 h 501068"/>
              <a:gd name="connsiteX514" fmla="*/ 226585 w 458697"/>
              <a:gd name="connsiteY514" fmla="*/ 144609 h 501068"/>
              <a:gd name="connsiteX515" fmla="*/ 227495 w 458697"/>
              <a:gd name="connsiteY515" fmla="*/ 136320 h 501068"/>
              <a:gd name="connsiteX516" fmla="*/ 228405 w 458697"/>
              <a:gd name="connsiteY516" fmla="*/ 128490 h 501068"/>
              <a:gd name="connsiteX517" fmla="*/ 230226 w 458697"/>
              <a:gd name="connsiteY517" fmla="*/ 120661 h 501068"/>
              <a:gd name="connsiteX518" fmla="*/ 233412 w 458697"/>
              <a:gd name="connsiteY518" fmla="*/ 112832 h 501068"/>
              <a:gd name="connsiteX519" fmla="*/ 236142 w 458697"/>
              <a:gd name="connsiteY519" fmla="*/ 105924 h 501068"/>
              <a:gd name="connsiteX520" fmla="*/ 240238 w 458697"/>
              <a:gd name="connsiteY520" fmla="*/ 99016 h 501068"/>
              <a:gd name="connsiteX521" fmla="*/ 244334 w 458697"/>
              <a:gd name="connsiteY521" fmla="*/ 93029 h 501068"/>
              <a:gd name="connsiteX522" fmla="*/ 249341 w 458697"/>
              <a:gd name="connsiteY522" fmla="*/ 87042 h 501068"/>
              <a:gd name="connsiteX523" fmla="*/ 255257 w 458697"/>
              <a:gd name="connsiteY523" fmla="*/ 81515 h 501068"/>
              <a:gd name="connsiteX524" fmla="*/ 261174 w 458697"/>
              <a:gd name="connsiteY524" fmla="*/ 77370 h 501068"/>
              <a:gd name="connsiteX525" fmla="*/ 267090 w 458697"/>
              <a:gd name="connsiteY525" fmla="*/ 73226 h 501068"/>
              <a:gd name="connsiteX526" fmla="*/ 274372 w 458697"/>
              <a:gd name="connsiteY526" fmla="*/ 69541 h 501068"/>
              <a:gd name="connsiteX527" fmla="*/ 281199 w 458697"/>
              <a:gd name="connsiteY527" fmla="*/ 67239 h 501068"/>
              <a:gd name="connsiteX528" fmla="*/ 288481 w 458697"/>
              <a:gd name="connsiteY528" fmla="*/ 64475 h 501068"/>
              <a:gd name="connsiteX529" fmla="*/ 296218 w 458697"/>
              <a:gd name="connsiteY529" fmla="*/ 63554 h 501068"/>
              <a:gd name="connsiteX530" fmla="*/ 405616 w 458697"/>
              <a:gd name="connsiteY530" fmla="*/ 42371 h 501068"/>
              <a:gd name="connsiteX531" fmla="*/ 421854 w 458697"/>
              <a:gd name="connsiteY531" fmla="*/ 57381 h 501068"/>
              <a:gd name="connsiteX532" fmla="*/ 398452 w 458697"/>
              <a:gd name="connsiteY532" fmla="*/ 79214 h 501068"/>
              <a:gd name="connsiteX533" fmla="*/ 391288 w 458697"/>
              <a:gd name="connsiteY533" fmla="*/ 71027 h 501068"/>
              <a:gd name="connsiteX534" fmla="*/ 383169 w 458697"/>
              <a:gd name="connsiteY534" fmla="*/ 63749 h 501068"/>
              <a:gd name="connsiteX535" fmla="*/ 198295 w 458697"/>
              <a:gd name="connsiteY535" fmla="*/ 42371 h 501068"/>
              <a:gd name="connsiteX536" fmla="*/ 222902 w 458697"/>
              <a:gd name="connsiteY536" fmla="*/ 65582 h 501068"/>
              <a:gd name="connsiteX537" fmla="*/ 214700 w 458697"/>
              <a:gd name="connsiteY537" fmla="*/ 72864 h 501068"/>
              <a:gd name="connsiteX538" fmla="*/ 207463 w 458697"/>
              <a:gd name="connsiteY538" fmla="*/ 81056 h 501068"/>
              <a:gd name="connsiteX539" fmla="*/ 182374 w 458697"/>
              <a:gd name="connsiteY539" fmla="*/ 57390 h 501068"/>
              <a:gd name="connsiteX540" fmla="*/ 300272 w 458697"/>
              <a:gd name="connsiteY540" fmla="*/ 0 h 501068"/>
              <a:gd name="connsiteX541" fmla="*/ 322378 w 458697"/>
              <a:gd name="connsiteY541" fmla="*/ 0 h 501068"/>
              <a:gd name="connsiteX542" fmla="*/ 322378 w 458697"/>
              <a:gd name="connsiteY542" fmla="*/ 35001 h 501068"/>
              <a:gd name="connsiteX543" fmla="*/ 313441 w 458697"/>
              <a:gd name="connsiteY543" fmla="*/ 33637 h 501068"/>
              <a:gd name="connsiteX544" fmla="*/ 304034 w 458697"/>
              <a:gd name="connsiteY544" fmla="*/ 33183 h 501068"/>
              <a:gd name="connsiteX545" fmla="*/ 300272 w 458697"/>
              <a:gd name="connsiteY545" fmla="*/ 33183 h 501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</a:cxnLst>
            <a:rect l="l" t="t" r="r" b="b"/>
            <a:pathLst>
              <a:path w="458697" h="501068">
                <a:moveTo>
                  <a:pt x="265731" y="415384"/>
                </a:moveTo>
                <a:lnTo>
                  <a:pt x="261586" y="415849"/>
                </a:lnTo>
                <a:lnTo>
                  <a:pt x="257441" y="417712"/>
                </a:lnTo>
                <a:lnTo>
                  <a:pt x="253756" y="420506"/>
                </a:lnTo>
                <a:lnTo>
                  <a:pt x="250993" y="423300"/>
                </a:lnTo>
                <a:lnTo>
                  <a:pt x="248691" y="427026"/>
                </a:lnTo>
                <a:lnTo>
                  <a:pt x="246848" y="431217"/>
                </a:lnTo>
                <a:lnTo>
                  <a:pt x="245467" y="436339"/>
                </a:lnTo>
                <a:lnTo>
                  <a:pt x="245467" y="440530"/>
                </a:lnTo>
                <a:lnTo>
                  <a:pt x="245927" y="445187"/>
                </a:lnTo>
                <a:lnTo>
                  <a:pt x="247769" y="448912"/>
                </a:lnTo>
                <a:lnTo>
                  <a:pt x="250072" y="453103"/>
                </a:lnTo>
                <a:lnTo>
                  <a:pt x="253296" y="456363"/>
                </a:lnTo>
                <a:lnTo>
                  <a:pt x="256980" y="458692"/>
                </a:lnTo>
                <a:lnTo>
                  <a:pt x="261125" y="460554"/>
                </a:lnTo>
                <a:lnTo>
                  <a:pt x="265270" y="461486"/>
                </a:lnTo>
                <a:lnTo>
                  <a:pt x="270336" y="461486"/>
                </a:lnTo>
                <a:lnTo>
                  <a:pt x="274481" y="461020"/>
                </a:lnTo>
                <a:lnTo>
                  <a:pt x="278626" y="459157"/>
                </a:lnTo>
                <a:lnTo>
                  <a:pt x="282310" y="456829"/>
                </a:lnTo>
                <a:lnTo>
                  <a:pt x="285994" y="453569"/>
                </a:lnTo>
                <a:lnTo>
                  <a:pt x="288297" y="450309"/>
                </a:lnTo>
                <a:lnTo>
                  <a:pt x="290139" y="445653"/>
                </a:lnTo>
                <a:lnTo>
                  <a:pt x="291060" y="440996"/>
                </a:lnTo>
                <a:lnTo>
                  <a:pt x="291060" y="436805"/>
                </a:lnTo>
                <a:lnTo>
                  <a:pt x="290139" y="431682"/>
                </a:lnTo>
                <a:lnTo>
                  <a:pt x="288758" y="427491"/>
                </a:lnTo>
                <a:lnTo>
                  <a:pt x="286455" y="423766"/>
                </a:lnTo>
                <a:lnTo>
                  <a:pt x="283231" y="420972"/>
                </a:lnTo>
                <a:lnTo>
                  <a:pt x="279547" y="418643"/>
                </a:lnTo>
                <a:lnTo>
                  <a:pt x="275402" y="416781"/>
                </a:lnTo>
                <a:lnTo>
                  <a:pt x="270796" y="415384"/>
                </a:lnTo>
                <a:close/>
                <a:moveTo>
                  <a:pt x="267573" y="375801"/>
                </a:moveTo>
                <a:lnTo>
                  <a:pt x="282771" y="377664"/>
                </a:lnTo>
                <a:lnTo>
                  <a:pt x="282771" y="379992"/>
                </a:lnTo>
                <a:lnTo>
                  <a:pt x="282771" y="382786"/>
                </a:lnTo>
                <a:lnTo>
                  <a:pt x="283231" y="385115"/>
                </a:lnTo>
                <a:lnTo>
                  <a:pt x="284152" y="386977"/>
                </a:lnTo>
                <a:lnTo>
                  <a:pt x="286455" y="389771"/>
                </a:lnTo>
                <a:lnTo>
                  <a:pt x="290139" y="392100"/>
                </a:lnTo>
                <a:lnTo>
                  <a:pt x="293824" y="393497"/>
                </a:lnTo>
                <a:lnTo>
                  <a:pt x="297968" y="393497"/>
                </a:lnTo>
                <a:lnTo>
                  <a:pt x="299811" y="393031"/>
                </a:lnTo>
                <a:lnTo>
                  <a:pt x="301653" y="392100"/>
                </a:lnTo>
                <a:lnTo>
                  <a:pt x="303034" y="391168"/>
                </a:lnTo>
                <a:lnTo>
                  <a:pt x="304877" y="389306"/>
                </a:lnTo>
                <a:lnTo>
                  <a:pt x="308100" y="391168"/>
                </a:lnTo>
                <a:lnTo>
                  <a:pt x="310864" y="393497"/>
                </a:lnTo>
                <a:lnTo>
                  <a:pt x="313627" y="395825"/>
                </a:lnTo>
                <a:lnTo>
                  <a:pt x="315469" y="398619"/>
                </a:lnTo>
                <a:lnTo>
                  <a:pt x="312706" y="401879"/>
                </a:lnTo>
                <a:lnTo>
                  <a:pt x="310864" y="405604"/>
                </a:lnTo>
                <a:lnTo>
                  <a:pt x="310864" y="409796"/>
                </a:lnTo>
                <a:lnTo>
                  <a:pt x="312245" y="413055"/>
                </a:lnTo>
                <a:lnTo>
                  <a:pt x="314087" y="416781"/>
                </a:lnTo>
                <a:lnTo>
                  <a:pt x="316851" y="418643"/>
                </a:lnTo>
                <a:lnTo>
                  <a:pt x="319614" y="419575"/>
                </a:lnTo>
                <a:lnTo>
                  <a:pt x="321456" y="420506"/>
                </a:lnTo>
                <a:lnTo>
                  <a:pt x="326522" y="420506"/>
                </a:lnTo>
                <a:lnTo>
                  <a:pt x="328364" y="427026"/>
                </a:lnTo>
                <a:lnTo>
                  <a:pt x="329746" y="434476"/>
                </a:lnTo>
                <a:lnTo>
                  <a:pt x="327443" y="434476"/>
                </a:lnTo>
                <a:lnTo>
                  <a:pt x="325601" y="435408"/>
                </a:lnTo>
                <a:lnTo>
                  <a:pt x="323759" y="436339"/>
                </a:lnTo>
                <a:lnTo>
                  <a:pt x="321917" y="437736"/>
                </a:lnTo>
                <a:lnTo>
                  <a:pt x="320074" y="440996"/>
                </a:lnTo>
                <a:lnTo>
                  <a:pt x="318693" y="444721"/>
                </a:lnTo>
                <a:lnTo>
                  <a:pt x="318693" y="448447"/>
                </a:lnTo>
                <a:lnTo>
                  <a:pt x="320074" y="451706"/>
                </a:lnTo>
                <a:lnTo>
                  <a:pt x="321456" y="453569"/>
                </a:lnTo>
                <a:lnTo>
                  <a:pt x="323298" y="454966"/>
                </a:lnTo>
                <a:lnTo>
                  <a:pt x="324680" y="456363"/>
                </a:lnTo>
                <a:lnTo>
                  <a:pt x="327443" y="457295"/>
                </a:lnTo>
                <a:lnTo>
                  <a:pt x="324219" y="464280"/>
                </a:lnTo>
                <a:lnTo>
                  <a:pt x="321456" y="470333"/>
                </a:lnTo>
                <a:lnTo>
                  <a:pt x="315930" y="468936"/>
                </a:lnTo>
                <a:lnTo>
                  <a:pt x="311785" y="468936"/>
                </a:lnTo>
                <a:lnTo>
                  <a:pt x="308100" y="470799"/>
                </a:lnTo>
                <a:lnTo>
                  <a:pt x="304877" y="473128"/>
                </a:lnTo>
                <a:lnTo>
                  <a:pt x="303034" y="476387"/>
                </a:lnTo>
                <a:lnTo>
                  <a:pt x="302574" y="480113"/>
                </a:lnTo>
                <a:lnTo>
                  <a:pt x="303034" y="483372"/>
                </a:lnTo>
                <a:lnTo>
                  <a:pt x="304877" y="487098"/>
                </a:lnTo>
                <a:lnTo>
                  <a:pt x="303955" y="488961"/>
                </a:lnTo>
                <a:lnTo>
                  <a:pt x="303034" y="490358"/>
                </a:lnTo>
                <a:lnTo>
                  <a:pt x="300271" y="492220"/>
                </a:lnTo>
                <a:lnTo>
                  <a:pt x="294284" y="495014"/>
                </a:lnTo>
                <a:lnTo>
                  <a:pt x="291060" y="491289"/>
                </a:lnTo>
                <a:lnTo>
                  <a:pt x="287376" y="489426"/>
                </a:lnTo>
                <a:lnTo>
                  <a:pt x="283231" y="488495"/>
                </a:lnTo>
                <a:lnTo>
                  <a:pt x="279086" y="488495"/>
                </a:lnTo>
                <a:lnTo>
                  <a:pt x="274941" y="489426"/>
                </a:lnTo>
                <a:lnTo>
                  <a:pt x="273560" y="490823"/>
                </a:lnTo>
                <a:lnTo>
                  <a:pt x="272178" y="492220"/>
                </a:lnTo>
                <a:lnTo>
                  <a:pt x="270796" y="494083"/>
                </a:lnTo>
                <a:lnTo>
                  <a:pt x="269415" y="495480"/>
                </a:lnTo>
                <a:lnTo>
                  <a:pt x="268954" y="498274"/>
                </a:lnTo>
                <a:lnTo>
                  <a:pt x="268954" y="501068"/>
                </a:lnTo>
                <a:lnTo>
                  <a:pt x="253296" y="499205"/>
                </a:lnTo>
                <a:lnTo>
                  <a:pt x="253756" y="496411"/>
                </a:lnTo>
                <a:lnTo>
                  <a:pt x="253756" y="494549"/>
                </a:lnTo>
                <a:lnTo>
                  <a:pt x="253296" y="492220"/>
                </a:lnTo>
                <a:lnTo>
                  <a:pt x="252835" y="490358"/>
                </a:lnTo>
                <a:lnTo>
                  <a:pt x="249612" y="486632"/>
                </a:lnTo>
                <a:lnTo>
                  <a:pt x="246848" y="484769"/>
                </a:lnTo>
                <a:lnTo>
                  <a:pt x="242703" y="483372"/>
                </a:lnTo>
                <a:lnTo>
                  <a:pt x="239019" y="483372"/>
                </a:lnTo>
                <a:lnTo>
                  <a:pt x="236256" y="483372"/>
                </a:lnTo>
                <a:lnTo>
                  <a:pt x="234874" y="484769"/>
                </a:lnTo>
                <a:lnTo>
                  <a:pt x="233032" y="486166"/>
                </a:lnTo>
                <a:lnTo>
                  <a:pt x="231651" y="487098"/>
                </a:lnTo>
                <a:lnTo>
                  <a:pt x="227966" y="486166"/>
                </a:lnTo>
                <a:lnTo>
                  <a:pt x="225663" y="483372"/>
                </a:lnTo>
                <a:lnTo>
                  <a:pt x="223361" y="481044"/>
                </a:lnTo>
                <a:lnTo>
                  <a:pt x="221519" y="478716"/>
                </a:lnTo>
                <a:lnTo>
                  <a:pt x="223821" y="474990"/>
                </a:lnTo>
                <a:lnTo>
                  <a:pt x="225203" y="471265"/>
                </a:lnTo>
                <a:lnTo>
                  <a:pt x="225663" y="467074"/>
                </a:lnTo>
                <a:lnTo>
                  <a:pt x="224282" y="463348"/>
                </a:lnTo>
                <a:lnTo>
                  <a:pt x="222440" y="460554"/>
                </a:lnTo>
                <a:lnTo>
                  <a:pt x="219216" y="458226"/>
                </a:lnTo>
                <a:lnTo>
                  <a:pt x="217374" y="457295"/>
                </a:lnTo>
                <a:lnTo>
                  <a:pt x="214610" y="456829"/>
                </a:lnTo>
                <a:lnTo>
                  <a:pt x="209545" y="456829"/>
                </a:lnTo>
                <a:lnTo>
                  <a:pt x="207702" y="450309"/>
                </a:lnTo>
                <a:lnTo>
                  <a:pt x="206321" y="442859"/>
                </a:lnTo>
                <a:lnTo>
                  <a:pt x="208623" y="442859"/>
                </a:lnTo>
                <a:lnTo>
                  <a:pt x="210466" y="442393"/>
                </a:lnTo>
                <a:lnTo>
                  <a:pt x="212308" y="440996"/>
                </a:lnTo>
                <a:lnTo>
                  <a:pt x="214150" y="439599"/>
                </a:lnTo>
                <a:lnTo>
                  <a:pt x="215992" y="436339"/>
                </a:lnTo>
                <a:lnTo>
                  <a:pt x="217374" y="432614"/>
                </a:lnTo>
                <a:lnTo>
                  <a:pt x="217374" y="428423"/>
                </a:lnTo>
                <a:lnTo>
                  <a:pt x="215992" y="424697"/>
                </a:lnTo>
                <a:lnTo>
                  <a:pt x="214610" y="423300"/>
                </a:lnTo>
                <a:lnTo>
                  <a:pt x="213229" y="421437"/>
                </a:lnTo>
                <a:lnTo>
                  <a:pt x="211387" y="420506"/>
                </a:lnTo>
                <a:lnTo>
                  <a:pt x="209545" y="419575"/>
                </a:lnTo>
                <a:lnTo>
                  <a:pt x="212308" y="413055"/>
                </a:lnTo>
                <a:lnTo>
                  <a:pt x="215532" y="407001"/>
                </a:lnTo>
                <a:lnTo>
                  <a:pt x="220137" y="407933"/>
                </a:lnTo>
                <a:lnTo>
                  <a:pt x="225203" y="407933"/>
                </a:lnTo>
                <a:lnTo>
                  <a:pt x="228427" y="406536"/>
                </a:lnTo>
                <a:lnTo>
                  <a:pt x="231190" y="403742"/>
                </a:lnTo>
                <a:lnTo>
                  <a:pt x="233032" y="400948"/>
                </a:lnTo>
                <a:lnTo>
                  <a:pt x="233493" y="397222"/>
                </a:lnTo>
                <a:lnTo>
                  <a:pt x="233493" y="393497"/>
                </a:lnTo>
                <a:lnTo>
                  <a:pt x="231651" y="389771"/>
                </a:lnTo>
                <a:lnTo>
                  <a:pt x="232111" y="387909"/>
                </a:lnTo>
                <a:lnTo>
                  <a:pt x="233493" y="386977"/>
                </a:lnTo>
                <a:lnTo>
                  <a:pt x="236256" y="385115"/>
                </a:lnTo>
                <a:lnTo>
                  <a:pt x="242703" y="381855"/>
                </a:lnTo>
                <a:lnTo>
                  <a:pt x="245467" y="385580"/>
                </a:lnTo>
                <a:lnTo>
                  <a:pt x="249151" y="387443"/>
                </a:lnTo>
                <a:lnTo>
                  <a:pt x="253296" y="388840"/>
                </a:lnTo>
                <a:lnTo>
                  <a:pt x="257441" y="388840"/>
                </a:lnTo>
                <a:lnTo>
                  <a:pt x="261125" y="387443"/>
                </a:lnTo>
                <a:lnTo>
                  <a:pt x="262967" y="386046"/>
                </a:lnTo>
                <a:lnTo>
                  <a:pt x="264809" y="385115"/>
                </a:lnTo>
                <a:lnTo>
                  <a:pt x="265731" y="383252"/>
                </a:lnTo>
                <a:lnTo>
                  <a:pt x="266652" y="381389"/>
                </a:lnTo>
                <a:lnTo>
                  <a:pt x="267112" y="379061"/>
                </a:lnTo>
                <a:close/>
                <a:moveTo>
                  <a:pt x="109164" y="303782"/>
                </a:moveTo>
                <a:lnTo>
                  <a:pt x="105036" y="304707"/>
                </a:lnTo>
                <a:lnTo>
                  <a:pt x="100908" y="305632"/>
                </a:lnTo>
                <a:lnTo>
                  <a:pt x="96321" y="307019"/>
                </a:lnTo>
                <a:lnTo>
                  <a:pt x="93111" y="308868"/>
                </a:lnTo>
                <a:lnTo>
                  <a:pt x="89441" y="311180"/>
                </a:lnTo>
                <a:lnTo>
                  <a:pt x="86230" y="313492"/>
                </a:lnTo>
                <a:lnTo>
                  <a:pt x="83478" y="316729"/>
                </a:lnTo>
                <a:lnTo>
                  <a:pt x="80268" y="319503"/>
                </a:lnTo>
                <a:lnTo>
                  <a:pt x="77974" y="322740"/>
                </a:lnTo>
                <a:lnTo>
                  <a:pt x="75681" y="326439"/>
                </a:lnTo>
                <a:lnTo>
                  <a:pt x="73846" y="330138"/>
                </a:lnTo>
                <a:lnTo>
                  <a:pt x="72470" y="334300"/>
                </a:lnTo>
                <a:lnTo>
                  <a:pt x="71553" y="338461"/>
                </a:lnTo>
                <a:lnTo>
                  <a:pt x="70636" y="342623"/>
                </a:lnTo>
                <a:lnTo>
                  <a:pt x="70636" y="346784"/>
                </a:lnTo>
                <a:lnTo>
                  <a:pt x="70636" y="351871"/>
                </a:lnTo>
                <a:lnTo>
                  <a:pt x="71553" y="356032"/>
                </a:lnTo>
                <a:lnTo>
                  <a:pt x="72470" y="360193"/>
                </a:lnTo>
                <a:lnTo>
                  <a:pt x="73846" y="363893"/>
                </a:lnTo>
                <a:lnTo>
                  <a:pt x="75681" y="367592"/>
                </a:lnTo>
                <a:lnTo>
                  <a:pt x="77974" y="370828"/>
                </a:lnTo>
                <a:lnTo>
                  <a:pt x="80268" y="374527"/>
                </a:lnTo>
                <a:lnTo>
                  <a:pt x="83478" y="377764"/>
                </a:lnTo>
                <a:lnTo>
                  <a:pt x="86230" y="380539"/>
                </a:lnTo>
                <a:lnTo>
                  <a:pt x="89441" y="383313"/>
                </a:lnTo>
                <a:lnTo>
                  <a:pt x="93111" y="384700"/>
                </a:lnTo>
                <a:lnTo>
                  <a:pt x="96321" y="386550"/>
                </a:lnTo>
                <a:lnTo>
                  <a:pt x="100908" y="388399"/>
                </a:lnTo>
                <a:lnTo>
                  <a:pt x="105036" y="389324"/>
                </a:lnTo>
                <a:lnTo>
                  <a:pt x="109164" y="390249"/>
                </a:lnTo>
                <a:lnTo>
                  <a:pt x="113292" y="390249"/>
                </a:lnTo>
                <a:lnTo>
                  <a:pt x="118338" y="390249"/>
                </a:lnTo>
                <a:lnTo>
                  <a:pt x="122466" y="389324"/>
                </a:lnTo>
                <a:lnTo>
                  <a:pt x="126594" y="388399"/>
                </a:lnTo>
                <a:lnTo>
                  <a:pt x="130263" y="386550"/>
                </a:lnTo>
                <a:lnTo>
                  <a:pt x="133474" y="384700"/>
                </a:lnTo>
                <a:lnTo>
                  <a:pt x="137143" y="383313"/>
                </a:lnTo>
                <a:lnTo>
                  <a:pt x="140813" y="380539"/>
                </a:lnTo>
                <a:lnTo>
                  <a:pt x="144023" y="377764"/>
                </a:lnTo>
                <a:lnTo>
                  <a:pt x="146775" y="374527"/>
                </a:lnTo>
                <a:lnTo>
                  <a:pt x="149069" y="370828"/>
                </a:lnTo>
                <a:lnTo>
                  <a:pt x="150904" y="367592"/>
                </a:lnTo>
                <a:lnTo>
                  <a:pt x="152738" y="363893"/>
                </a:lnTo>
                <a:lnTo>
                  <a:pt x="154573" y="360193"/>
                </a:lnTo>
                <a:lnTo>
                  <a:pt x="155032" y="356032"/>
                </a:lnTo>
                <a:lnTo>
                  <a:pt x="156408" y="351871"/>
                </a:lnTo>
                <a:lnTo>
                  <a:pt x="156408" y="346784"/>
                </a:lnTo>
                <a:lnTo>
                  <a:pt x="156408" y="342623"/>
                </a:lnTo>
                <a:lnTo>
                  <a:pt x="155032" y="338461"/>
                </a:lnTo>
                <a:lnTo>
                  <a:pt x="154573" y="334300"/>
                </a:lnTo>
                <a:lnTo>
                  <a:pt x="152738" y="330138"/>
                </a:lnTo>
                <a:lnTo>
                  <a:pt x="150904" y="326439"/>
                </a:lnTo>
                <a:lnTo>
                  <a:pt x="149069" y="322740"/>
                </a:lnTo>
                <a:lnTo>
                  <a:pt x="146775" y="319503"/>
                </a:lnTo>
                <a:lnTo>
                  <a:pt x="144023" y="316729"/>
                </a:lnTo>
                <a:lnTo>
                  <a:pt x="140813" y="313492"/>
                </a:lnTo>
                <a:lnTo>
                  <a:pt x="137143" y="311180"/>
                </a:lnTo>
                <a:lnTo>
                  <a:pt x="133474" y="308868"/>
                </a:lnTo>
                <a:lnTo>
                  <a:pt x="130263" y="307019"/>
                </a:lnTo>
                <a:lnTo>
                  <a:pt x="126594" y="305632"/>
                </a:lnTo>
                <a:lnTo>
                  <a:pt x="122466" y="304707"/>
                </a:lnTo>
                <a:lnTo>
                  <a:pt x="118338" y="303782"/>
                </a:lnTo>
                <a:lnTo>
                  <a:pt x="113292" y="303782"/>
                </a:lnTo>
                <a:close/>
                <a:moveTo>
                  <a:pt x="280008" y="287377"/>
                </a:moveTo>
                <a:lnTo>
                  <a:pt x="282310" y="288287"/>
                </a:lnTo>
                <a:lnTo>
                  <a:pt x="286916" y="289653"/>
                </a:lnTo>
                <a:lnTo>
                  <a:pt x="292442" y="290563"/>
                </a:lnTo>
                <a:lnTo>
                  <a:pt x="297968" y="291473"/>
                </a:lnTo>
                <a:lnTo>
                  <a:pt x="303495" y="291473"/>
                </a:lnTo>
                <a:lnTo>
                  <a:pt x="311784" y="290563"/>
                </a:lnTo>
                <a:lnTo>
                  <a:pt x="319153" y="289653"/>
                </a:lnTo>
                <a:lnTo>
                  <a:pt x="325140" y="288287"/>
                </a:lnTo>
                <a:lnTo>
                  <a:pt x="327903" y="287377"/>
                </a:lnTo>
                <a:lnTo>
                  <a:pt x="325140" y="313774"/>
                </a:lnTo>
                <a:lnTo>
                  <a:pt x="311324" y="326062"/>
                </a:lnTo>
                <a:lnTo>
                  <a:pt x="295666" y="326062"/>
                </a:lnTo>
                <a:lnTo>
                  <a:pt x="282310" y="314684"/>
                </a:lnTo>
                <a:close/>
                <a:moveTo>
                  <a:pt x="99073" y="232112"/>
                </a:moveTo>
                <a:lnTo>
                  <a:pt x="127511" y="232112"/>
                </a:lnTo>
                <a:lnTo>
                  <a:pt x="127511" y="236274"/>
                </a:lnTo>
                <a:lnTo>
                  <a:pt x="128428" y="240435"/>
                </a:lnTo>
                <a:lnTo>
                  <a:pt x="129346" y="244597"/>
                </a:lnTo>
                <a:lnTo>
                  <a:pt x="132098" y="248296"/>
                </a:lnTo>
                <a:lnTo>
                  <a:pt x="134391" y="251070"/>
                </a:lnTo>
                <a:lnTo>
                  <a:pt x="136685" y="253844"/>
                </a:lnTo>
                <a:lnTo>
                  <a:pt x="140354" y="255694"/>
                </a:lnTo>
                <a:lnTo>
                  <a:pt x="144023" y="257081"/>
                </a:lnTo>
                <a:lnTo>
                  <a:pt x="147234" y="258006"/>
                </a:lnTo>
                <a:lnTo>
                  <a:pt x="150904" y="258931"/>
                </a:lnTo>
                <a:lnTo>
                  <a:pt x="155032" y="258006"/>
                </a:lnTo>
                <a:lnTo>
                  <a:pt x="158701" y="257543"/>
                </a:lnTo>
                <a:lnTo>
                  <a:pt x="162370" y="256156"/>
                </a:lnTo>
                <a:lnTo>
                  <a:pt x="165581" y="254307"/>
                </a:lnTo>
                <a:lnTo>
                  <a:pt x="168333" y="251532"/>
                </a:lnTo>
                <a:lnTo>
                  <a:pt x="170627" y="248296"/>
                </a:lnTo>
                <a:lnTo>
                  <a:pt x="177507" y="251070"/>
                </a:lnTo>
                <a:lnTo>
                  <a:pt x="183469" y="253844"/>
                </a:lnTo>
                <a:lnTo>
                  <a:pt x="187597" y="258006"/>
                </a:lnTo>
                <a:lnTo>
                  <a:pt x="191726" y="263092"/>
                </a:lnTo>
                <a:lnTo>
                  <a:pt x="189432" y="266791"/>
                </a:lnTo>
                <a:lnTo>
                  <a:pt x="188056" y="270028"/>
                </a:lnTo>
                <a:lnTo>
                  <a:pt x="187139" y="273727"/>
                </a:lnTo>
                <a:lnTo>
                  <a:pt x="186221" y="277426"/>
                </a:lnTo>
                <a:lnTo>
                  <a:pt x="186221" y="281125"/>
                </a:lnTo>
                <a:lnTo>
                  <a:pt x="187139" y="284824"/>
                </a:lnTo>
                <a:lnTo>
                  <a:pt x="187597" y="287599"/>
                </a:lnTo>
                <a:lnTo>
                  <a:pt x="189432" y="290835"/>
                </a:lnTo>
                <a:lnTo>
                  <a:pt x="191267" y="293610"/>
                </a:lnTo>
                <a:lnTo>
                  <a:pt x="193560" y="296384"/>
                </a:lnTo>
                <a:lnTo>
                  <a:pt x="196771" y="297771"/>
                </a:lnTo>
                <a:lnTo>
                  <a:pt x="199982" y="299621"/>
                </a:lnTo>
                <a:lnTo>
                  <a:pt x="203651" y="301008"/>
                </a:lnTo>
                <a:lnTo>
                  <a:pt x="208696" y="301470"/>
                </a:lnTo>
                <a:lnTo>
                  <a:pt x="213283" y="301008"/>
                </a:lnTo>
                <a:lnTo>
                  <a:pt x="218787" y="300545"/>
                </a:lnTo>
                <a:lnTo>
                  <a:pt x="222915" y="312568"/>
                </a:lnTo>
                <a:lnTo>
                  <a:pt x="226585" y="325052"/>
                </a:lnTo>
                <a:lnTo>
                  <a:pt x="222457" y="326902"/>
                </a:lnTo>
                <a:lnTo>
                  <a:pt x="218787" y="328751"/>
                </a:lnTo>
                <a:lnTo>
                  <a:pt x="215577" y="331063"/>
                </a:lnTo>
                <a:lnTo>
                  <a:pt x="212825" y="333375"/>
                </a:lnTo>
                <a:lnTo>
                  <a:pt x="210990" y="336612"/>
                </a:lnTo>
                <a:lnTo>
                  <a:pt x="209614" y="340311"/>
                </a:lnTo>
                <a:lnTo>
                  <a:pt x="208696" y="343085"/>
                </a:lnTo>
                <a:lnTo>
                  <a:pt x="208696" y="346784"/>
                </a:lnTo>
                <a:lnTo>
                  <a:pt x="208696" y="350483"/>
                </a:lnTo>
                <a:lnTo>
                  <a:pt x="209614" y="354182"/>
                </a:lnTo>
                <a:lnTo>
                  <a:pt x="210990" y="356957"/>
                </a:lnTo>
                <a:lnTo>
                  <a:pt x="212825" y="360193"/>
                </a:lnTo>
                <a:lnTo>
                  <a:pt x="215577" y="362968"/>
                </a:lnTo>
                <a:lnTo>
                  <a:pt x="218787" y="365742"/>
                </a:lnTo>
                <a:lnTo>
                  <a:pt x="222457" y="367592"/>
                </a:lnTo>
                <a:lnTo>
                  <a:pt x="226585" y="368516"/>
                </a:lnTo>
                <a:lnTo>
                  <a:pt x="222915" y="381926"/>
                </a:lnTo>
                <a:lnTo>
                  <a:pt x="218787" y="393948"/>
                </a:lnTo>
                <a:lnTo>
                  <a:pt x="213283" y="392561"/>
                </a:lnTo>
                <a:lnTo>
                  <a:pt x="208696" y="392561"/>
                </a:lnTo>
                <a:lnTo>
                  <a:pt x="204568" y="393485"/>
                </a:lnTo>
                <a:lnTo>
                  <a:pt x="200899" y="393948"/>
                </a:lnTo>
                <a:lnTo>
                  <a:pt x="197230" y="395797"/>
                </a:lnTo>
                <a:lnTo>
                  <a:pt x="194019" y="397647"/>
                </a:lnTo>
                <a:lnTo>
                  <a:pt x="191726" y="399959"/>
                </a:lnTo>
                <a:lnTo>
                  <a:pt x="189432" y="402271"/>
                </a:lnTo>
                <a:lnTo>
                  <a:pt x="188056" y="405507"/>
                </a:lnTo>
                <a:lnTo>
                  <a:pt x="187139" y="409207"/>
                </a:lnTo>
                <a:lnTo>
                  <a:pt x="186221" y="411981"/>
                </a:lnTo>
                <a:lnTo>
                  <a:pt x="186221" y="415680"/>
                </a:lnTo>
                <a:lnTo>
                  <a:pt x="187139" y="419379"/>
                </a:lnTo>
                <a:lnTo>
                  <a:pt x="187597" y="422153"/>
                </a:lnTo>
                <a:lnTo>
                  <a:pt x="189432" y="425853"/>
                </a:lnTo>
                <a:lnTo>
                  <a:pt x="191726" y="429089"/>
                </a:lnTo>
                <a:lnTo>
                  <a:pt x="190808" y="432788"/>
                </a:lnTo>
                <a:lnTo>
                  <a:pt x="188973" y="435100"/>
                </a:lnTo>
                <a:lnTo>
                  <a:pt x="187139" y="437412"/>
                </a:lnTo>
                <a:lnTo>
                  <a:pt x="184387" y="439262"/>
                </a:lnTo>
                <a:lnTo>
                  <a:pt x="178424" y="442498"/>
                </a:lnTo>
                <a:lnTo>
                  <a:pt x="173379" y="445273"/>
                </a:lnTo>
                <a:lnTo>
                  <a:pt x="170168" y="442961"/>
                </a:lnTo>
                <a:lnTo>
                  <a:pt x="167416" y="440649"/>
                </a:lnTo>
                <a:lnTo>
                  <a:pt x="163746" y="437875"/>
                </a:lnTo>
                <a:lnTo>
                  <a:pt x="160077" y="436950"/>
                </a:lnTo>
                <a:lnTo>
                  <a:pt x="155949" y="436487"/>
                </a:lnTo>
                <a:lnTo>
                  <a:pt x="151821" y="435563"/>
                </a:lnTo>
                <a:lnTo>
                  <a:pt x="148151" y="436487"/>
                </a:lnTo>
                <a:lnTo>
                  <a:pt x="144482" y="436950"/>
                </a:lnTo>
                <a:lnTo>
                  <a:pt x="140813" y="437875"/>
                </a:lnTo>
                <a:lnTo>
                  <a:pt x="137143" y="439724"/>
                </a:lnTo>
                <a:lnTo>
                  <a:pt x="134391" y="442498"/>
                </a:lnTo>
                <a:lnTo>
                  <a:pt x="132098" y="445273"/>
                </a:lnTo>
                <a:lnTo>
                  <a:pt x="130263" y="448972"/>
                </a:lnTo>
                <a:lnTo>
                  <a:pt x="128428" y="452671"/>
                </a:lnTo>
                <a:lnTo>
                  <a:pt x="127511" y="457295"/>
                </a:lnTo>
                <a:lnTo>
                  <a:pt x="127511" y="462381"/>
                </a:lnTo>
                <a:lnTo>
                  <a:pt x="99073" y="462381"/>
                </a:lnTo>
                <a:lnTo>
                  <a:pt x="99073" y="457295"/>
                </a:lnTo>
                <a:lnTo>
                  <a:pt x="98156" y="453133"/>
                </a:lnTo>
                <a:lnTo>
                  <a:pt x="97239" y="449434"/>
                </a:lnTo>
                <a:lnTo>
                  <a:pt x="95404" y="445735"/>
                </a:lnTo>
                <a:lnTo>
                  <a:pt x="93111" y="442961"/>
                </a:lnTo>
                <a:lnTo>
                  <a:pt x="89900" y="440649"/>
                </a:lnTo>
                <a:lnTo>
                  <a:pt x="87148" y="438799"/>
                </a:lnTo>
                <a:lnTo>
                  <a:pt x="83478" y="436950"/>
                </a:lnTo>
                <a:lnTo>
                  <a:pt x="79809" y="436487"/>
                </a:lnTo>
                <a:lnTo>
                  <a:pt x="75681" y="435563"/>
                </a:lnTo>
                <a:lnTo>
                  <a:pt x="72012" y="435563"/>
                </a:lnTo>
                <a:lnTo>
                  <a:pt x="68342" y="436487"/>
                </a:lnTo>
                <a:lnTo>
                  <a:pt x="64673" y="437875"/>
                </a:lnTo>
                <a:lnTo>
                  <a:pt x="61003" y="439724"/>
                </a:lnTo>
                <a:lnTo>
                  <a:pt x="58251" y="442498"/>
                </a:lnTo>
                <a:lnTo>
                  <a:pt x="55958" y="445273"/>
                </a:lnTo>
                <a:lnTo>
                  <a:pt x="49078" y="443423"/>
                </a:lnTo>
                <a:lnTo>
                  <a:pt x="44032" y="439724"/>
                </a:lnTo>
                <a:lnTo>
                  <a:pt x="38987" y="436487"/>
                </a:lnTo>
                <a:lnTo>
                  <a:pt x="35318" y="431401"/>
                </a:lnTo>
                <a:lnTo>
                  <a:pt x="37152" y="427702"/>
                </a:lnTo>
                <a:lnTo>
                  <a:pt x="38987" y="424003"/>
                </a:lnTo>
                <a:lnTo>
                  <a:pt x="39446" y="420766"/>
                </a:lnTo>
                <a:lnTo>
                  <a:pt x="40363" y="417067"/>
                </a:lnTo>
                <a:lnTo>
                  <a:pt x="40363" y="413368"/>
                </a:lnTo>
                <a:lnTo>
                  <a:pt x="40363" y="409669"/>
                </a:lnTo>
                <a:lnTo>
                  <a:pt x="38987" y="405970"/>
                </a:lnTo>
                <a:lnTo>
                  <a:pt x="38070" y="403196"/>
                </a:lnTo>
                <a:lnTo>
                  <a:pt x="35318" y="400421"/>
                </a:lnTo>
                <a:lnTo>
                  <a:pt x="33024" y="398109"/>
                </a:lnTo>
                <a:lnTo>
                  <a:pt x="30272" y="395797"/>
                </a:lnTo>
                <a:lnTo>
                  <a:pt x="27062" y="394410"/>
                </a:lnTo>
                <a:lnTo>
                  <a:pt x="22933" y="393485"/>
                </a:lnTo>
                <a:lnTo>
                  <a:pt x="18805" y="392561"/>
                </a:lnTo>
                <a:lnTo>
                  <a:pt x="13760" y="392561"/>
                </a:lnTo>
                <a:lnTo>
                  <a:pt x="8715" y="393948"/>
                </a:lnTo>
                <a:lnTo>
                  <a:pt x="4128" y="381926"/>
                </a:lnTo>
                <a:lnTo>
                  <a:pt x="0" y="368516"/>
                </a:lnTo>
                <a:lnTo>
                  <a:pt x="4128" y="368054"/>
                </a:lnTo>
                <a:lnTo>
                  <a:pt x="7797" y="366205"/>
                </a:lnTo>
                <a:lnTo>
                  <a:pt x="11008" y="363893"/>
                </a:lnTo>
                <a:lnTo>
                  <a:pt x="13301" y="360656"/>
                </a:lnTo>
                <a:lnTo>
                  <a:pt x="15136" y="357882"/>
                </a:lnTo>
                <a:lnTo>
                  <a:pt x="16971" y="354182"/>
                </a:lnTo>
                <a:lnTo>
                  <a:pt x="17429" y="350483"/>
                </a:lnTo>
                <a:lnTo>
                  <a:pt x="17888" y="346784"/>
                </a:lnTo>
                <a:lnTo>
                  <a:pt x="17429" y="343085"/>
                </a:lnTo>
                <a:lnTo>
                  <a:pt x="16971" y="339848"/>
                </a:lnTo>
                <a:lnTo>
                  <a:pt x="15136" y="336149"/>
                </a:lnTo>
                <a:lnTo>
                  <a:pt x="13301" y="332913"/>
                </a:lnTo>
                <a:lnTo>
                  <a:pt x="11008" y="330601"/>
                </a:lnTo>
                <a:lnTo>
                  <a:pt x="7797" y="328289"/>
                </a:lnTo>
                <a:lnTo>
                  <a:pt x="4128" y="326439"/>
                </a:lnTo>
                <a:lnTo>
                  <a:pt x="0" y="325052"/>
                </a:lnTo>
                <a:lnTo>
                  <a:pt x="4128" y="312568"/>
                </a:lnTo>
                <a:lnTo>
                  <a:pt x="8715" y="300545"/>
                </a:lnTo>
                <a:lnTo>
                  <a:pt x="13301" y="301008"/>
                </a:lnTo>
                <a:lnTo>
                  <a:pt x="17888" y="301470"/>
                </a:lnTo>
                <a:lnTo>
                  <a:pt x="22475" y="301008"/>
                </a:lnTo>
                <a:lnTo>
                  <a:pt x="26603" y="299621"/>
                </a:lnTo>
                <a:lnTo>
                  <a:pt x="30272" y="298696"/>
                </a:lnTo>
                <a:lnTo>
                  <a:pt x="33024" y="296846"/>
                </a:lnTo>
                <a:lnTo>
                  <a:pt x="35318" y="294534"/>
                </a:lnTo>
                <a:lnTo>
                  <a:pt x="37152" y="291298"/>
                </a:lnTo>
                <a:lnTo>
                  <a:pt x="38987" y="288523"/>
                </a:lnTo>
                <a:lnTo>
                  <a:pt x="40363" y="285287"/>
                </a:lnTo>
                <a:lnTo>
                  <a:pt x="40822" y="281588"/>
                </a:lnTo>
                <a:lnTo>
                  <a:pt x="40822" y="278813"/>
                </a:lnTo>
                <a:lnTo>
                  <a:pt x="40363" y="275114"/>
                </a:lnTo>
                <a:lnTo>
                  <a:pt x="38987" y="271415"/>
                </a:lnTo>
                <a:lnTo>
                  <a:pt x="37152" y="268178"/>
                </a:lnTo>
                <a:lnTo>
                  <a:pt x="35318" y="265404"/>
                </a:lnTo>
                <a:lnTo>
                  <a:pt x="36235" y="261705"/>
                </a:lnTo>
                <a:lnTo>
                  <a:pt x="38070" y="258931"/>
                </a:lnTo>
                <a:lnTo>
                  <a:pt x="40363" y="257081"/>
                </a:lnTo>
                <a:lnTo>
                  <a:pt x="42656" y="255232"/>
                </a:lnTo>
                <a:lnTo>
                  <a:pt x="48161" y="251532"/>
                </a:lnTo>
                <a:lnTo>
                  <a:pt x="54123" y="248296"/>
                </a:lnTo>
                <a:lnTo>
                  <a:pt x="56417" y="251532"/>
                </a:lnTo>
                <a:lnTo>
                  <a:pt x="60086" y="253844"/>
                </a:lnTo>
                <a:lnTo>
                  <a:pt x="63755" y="255694"/>
                </a:lnTo>
                <a:lnTo>
                  <a:pt x="67425" y="257081"/>
                </a:lnTo>
                <a:lnTo>
                  <a:pt x="70636" y="258006"/>
                </a:lnTo>
                <a:lnTo>
                  <a:pt x="74764" y="258006"/>
                </a:lnTo>
                <a:lnTo>
                  <a:pt x="79350" y="258006"/>
                </a:lnTo>
                <a:lnTo>
                  <a:pt x="82561" y="257081"/>
                </a:lnTo>
                <a:lnTo>
                  <a:pt x="86230" y="255694"/>
                </a:lnTo>
                <a:lnTo>
                  <a:pt x="89441" y="253844"/>
                </a:lnTo>
                <a:lnTo>
                  <a:pt x="92193" y="251532"/>
                </a:lnTo>
                <a:lnTo>
                  <a:pt x="94945" y="248296"/>
                </a:lnTo>
                <a:lnTo>
                  <a:pt x="97239" y="245521"/>
                </a:lnTo>
                <a:lnTo>
                  <a:pt x="98156" y="241360"/>
                </a:lnTo>
                <a:lnTo>
                  <a:pt x="99073" y="237198"/>
                </a:lnTo>
                <a:close/>
                <a:moveTo>
                  <a:pt x="427380" y="149215"/>
                </a:moveTo>
                <a:lnTo>
                  <a:pt x="458697" y="149215"/>
                </a:lnTo>
                <a:lnTo>
                  <a:pt x="458697" y="169479"/>
                </a:lnTo>
                <a:lnTo>
                  <a:pt x="427380" y="169479"/>
                </a:lnTo>
                <a:lnTo>
                  <a:pt x="427841" y="164305"/>
                </a:lnTo>
                <a:lnTo>
                  <a:pt x="428762" y="159563"/>
                </a:lnTo>
                <a:lnTo>
                  <a:pt x="427841" y="154389"/>
                </a:lnTo>
                <a:close/>
                <a:moveTo>
                  <a:pt x="149215" y="149215"/>
                </a:moveTo>
                <a:lnTo>
                  <a:pt x="180532" y="149215"/>
                </a:lnTo>
                <a:lnTo>
                  <a:pt x="180064" y="154389"/>
                </a:lnTo>
                <a:lnTo>
                  <a:pt x="179129" y="159563"/>
                </a:lnTo>
                <a:lnTo>
                  <a:pt x="180064" y="164305"/>
                </a:lnTo>
                <a:lnTo>
                  <a:pt x="180532" y="169479"/>
                </a:lnTo>
                <a:lnTo>
                  <a:pt x="149215" y="169479"/>
                </a:lnTo>
                <a:close/>
                <a:moveTo>
                  <a:pt x="303955" y="62633"/>
                </a:moveTo>
                <a:lnTo>
                  <a:pt x="311692" y="63554"/>
                </a:lnTo>
                <a:lnTo>
                  <a:pt x="319429" y="64475"/>
                </a:lnTo>
                <a:lnTo>
                  <a:pt x="327166" y="67239"/>
                </a:lnTo>
                <a:lnTo>
                  <a:pt x="334448" y="69541"/>
                </a:lnTo>
                <a:lnTo>
                  <a:pt x="340820" y="73226"/>
                </a:lnTo>
                <a:lnTo>
                  <a:pt x="347192" y="77370"/>
                </a:lnTo>
                <a:lnTo>
                  <a:pt x="353108" y="81515"/>
                </a:lnTo>
                <a:lnTo>
                  <a:pt x="358570" y="87042"/>
                </a:lnTo>
                <a:lnTo>
                  <a:pt x="363576" y="93029"/>
                </a:lnTo>
                <a:lnTo>
                  <a:pt x="368127" y="99016"/>
                </a:lnTo>
                <a:lnTo>
                  <a:pt x="371768" y="105924"/>
                </a:lnTo>
                <a:lnTo>
                  <a:pt x="375409" y="112832"/>
                </a:lnTo>
                <a:lnTo>
                  <a:pt x="377685" y="120661"/>
                </a:lnTo>
                <a:lnTo>
                  <a:pt x="379505" y="128490"/>
                </a:lnTo>
                <a:lnTo>
                  <a:pt x="380416" y="136320"/>
                </a:lnTo>
                <a:lnTo>
                  <a:pt x="381326" y="144609"/>
                </a:lnTo>
                <a:lnTo>
                  <a:pt x="380416" y="152899"/>
                </a:lnTo>
                <a:lnTo>
                  <a:pt x="379505" y="161649"/>
                </a:lnTo>
                <a:lnTo>
                  <a:pt x="377685" y="169479"/>
                </a:lnTo>
                <a:lnTo>
                  <a:pt x="374499" y="177308"/>
                </a:lnTo>
                <a:lnTo>
                  <a:pt x="371313" y="184216"/>
                </a:lnTo>
                <a:lnTo>
                  <a:pt x="367672" y="191584"/>
                </a:lnTo>
                <a:lnTo>
                  <a:pt x="362211" y="198032"/>
                </a:lnTo>
                <a:lnTo>
                  <a:pt x="356749" y="204019"/>
                </a:lnTo>
                <a:lnTo>
                  <a:pt x="353108" y="211848"/>
                </a:lnTo>
                <a:lnTo>
                  <a:pt x="350378" y="218756"/>
                </a:lnTo>
                <a:lnTo>
                  <a:pt x="346281" y="229349"/>
                </a:lnTo>
                <a:lnTo>
                  <a:pt x="344916" y="236717"/>
                </a:lnTo>
                <a:lnTo>
                  <a:pt x="344461" y="239481"/>
                </a:lnTo>
                <a:lnTo>
                  <a:pt x="344916" y="243165"/>
                </a:lnTo>
                <a:lnTo>
                  <a:pt x="345371" y="246849"/>
                </a:lnTo>
                <a:lnTo>
                  <a:pt x="345371" y="250534"/>
                </a:lnTo>
                <a:lnTo>
                  <a:pt x="344916" y="253297"/>
                </a:lnTo>
                <a:lnTo>
                  <a:pt x="343096" y="258823"/>
                </a:lnTo>
                <a:lnTo>
                  <a:pt x="340820" y="263889"/>
                </a:lnTo>
                <a:lnTo>
                  <a:pt x="338544" y="267574"/>
                </a:lnTo>
                <a:lnTo>
                  <a:pt x="336269" y="269876"/>
                </a:lnTo>
                <a:lnTo>
                  <a:pt x="333538" y="271719"/>
                </a:lnTo>
                <a:lnTo>
                  <a:pt x="333083" y="272179"/>
                </a:lnTo>
                <a:lnTo>
                  <a:pt x="324891" y="274482"/>
                </a:lnTo>
                <a:lnTo>
                  <a:pt x="316244" y="276785"/>
                </a:lnTo>
                <a:lnTo>
                  <a:pt x="308051" y="278166"/>
                </a:lnTo>
                <a:lnTo>
                  <a:pt x="300314" y="278166"/>
                </a:lnTo>
                <a:lnTo>
                  <a:pt x="294398" y="278166"/>
                </a:lnTo>
                <a:lnTo>
                  <a:pt x="288936" y="277706"/>
                </a:lnTo>
                <a:lnTo>
                  <a:pt x="284385" y="276324"/>
                </a:lnTo>
                <a:lnTo>
                  <a:pt x="280744" y="274942"/>
                </a:lnTo>
                <a:lnTo>
                  <a:pt x="275283" y="272640"/>
                </a:lnTo>
                <a:lnTo>
                  <a:pt x="273462" y="271719"/>
                </a:lnTo>
                <a:lnTo>
                  <a:pt x="270731" y="268955"/>
                </a:lnTo>
                <a:lnTo>
                  <a:pt x="268456" y="266192"/>
                </a:lnTo>
                <a:lnTo>
                  <a:pt x="265725" y="262508"/>
                </a:lnTo>
                <a:lnTo>
                  <a:pt x="264360" y="258363"/>
                </a:lnTo>
                <a:lnTo>
                  <a:pt x="262539" y="252836"/>
                </a:lnTo>
                <a:lnTo>
                  <a:pt x="262539" y="246849"/>
                </a:lnTo>
                <a:lnTo>
                  <a:pt x="262539" y="243165"/>
                </a:lnTo>
                <a:lnTo>
                  <a:pt x="262994" y="239481"/>
                </a:lnTo>
                <a:lnTo>
                  <a:pt x="262994" y="236717"/>
                </a:lnTo>
                <a:lnTo>
                  <a:pt x="261174" y="229349"/>
                </a:lnTo>
                <a:lnTo>
                  <a:pt x="257078" y="217835"/>
                </a:lnTo>
                <a:lnTo>
                  <a:pt x="253892" y="211388"/>
                </a:lnTo>
                <a:lnTo>
                  <a:pt x="249796" y="203098"/>
                </a:lnTo>
                <a:lnTo>
                  <a:pt x="244334" y="197111"/>
                </a:lnTo>
                <a:lnTo>
                  <a:pt x="239783" y="190203"/>
                </a:lnTo>
                <a:lnTo>
                  <a:pt x="236142" y="183755"/>
                </a:lnTo>
                <a:lnTo>
                  <a:pt x="232501" y="176387"/>
                </a:lnTo>
                <a:lnTo>
                  <a:pt x="230226" y="168557"/>
                </a:lnTo>
                <a:lnTo>
                  <a:pt x="228405" y="160728"/>
                </a:lnTo>
                <a:lnTo>
                  <a:pt x="227495" y="152899"/>
                </a:lnTo>
                <a:lnTo>
                  <a:pt x="226585" y="144609"/>
                </a:lnTo>
                <a:lnTo>
                  <a:pt x="227495" y="136320"/>
                </a:lnTo>
                <a:lnTo>
                  <a:pt x="228405" y="128490"/>
                </a:lnTo>
                <a:lnTo>
                  <a:pt x="230226" y="120661"/>
                </a:lnTo>
                <a:lnTo>
                  <a:pt x="233412" y="112832"/>
                </a:lnTo>
                <a:lnTo>
                  <a:pt x="236142" y="105924"/>
                </a:lnTo>
                <a:lnTo>
                  <a:pt x="240238" y="99016"/>
                </a:lnTo>
                <a:lnTo>
                  <a:pt x="244334" y="93029"/>
                </a:lnTo>
                <a:lnTo>
                  <a:pt x="249341" y="87042"/>
                </a:lnTo>
                <a:lnTo>
                  <a:pt x="255257" y="81515"/>
                </a:lnTo>
                <a:lnTo>
                  <a:pt x="261174" y="77370"/>
                </a:lnTo>
                <a:lnTo>
                  <a:pt x="267090" y="73226"/>
                </a:lnTo>
                <a:lnTo>
                  <a:pt x="274372" y="69541"/>
                </a:lnTo>
                <a:lnTo>
                  <a:pt x="281199" y="67239"/>
                </a:lnTo>
                <a:lnTo>
                  <a:pt x="288481" y="64475"/>
                </a:lnTo>
                <a:lnTo>
                  <a:pt x="296218" y="63554"/>
                </a:lnTo>
                <a:close/>
                <a:moveTo>
                  <a:pt x="405616" y="42371"/>
                </a:moveTo>
                <a:lnTo>
                  <a:pt x="421854" y="57381"/>
                </a:lnTo>
                <a:lnTo>
                  <a:pt x="398452" y="79214"/>
                </a:lnTo>
                <a:lnTo>
                  <a:pt x="391288" y="71027"/>
                </a:lnTo>
                <a:lnTo>
                  <a:pt x="383169" y="63749"/>
                </a:lnTo>
                <a:close/>
                <a:moveTo>
                  <a:pt x="198295" y="42371"/>
                </a:moveTo>
                <a:lnTo>
                  <a:pt x="222902" y="65582"/>
                </a:lnTo>
                <a:lnTo>
                  <a:pt x="214700" y="72864"/>
                </a:lnTo>
                <a:lnTo>
                  <a:pt x="207463" y="81056"/>
                </a:lnTo>
                <a:lnTo>
                  <a:pt x="182374" y="57390"/>
                </a:lnTo>
                <a:close/>
                <a:moveTo>
                  <a:pt x="300272" y="0"/>
                </a:moveTo>
                <a:lnTo>
                  <a:pt x="322378" y="0"/>
                </a:lnTo>
                <a:lnTo>
                  <a:pt x="322378" y="35001"/>
                </a:lnTo>
                <a:lnTo>
                  <a:pt x="313441" y="33637"/>
                </a:lnTo>
                <a:lnTo>
                  <a:pt x="304034" y="33183"/>
                </a:lnTo>
                <a:lnTo>
                  <a:pt x="300272" y="33183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sp>
        <p:nvSpPr>
          <p:cNvPr id="17" name="ïṧľidè"/>
          <p:cNvSpPr/>
          <p:nvPr/>
        </p:nvSpPr>
        <p:spPr bwMode="auto">
          <a:xfrm flipH="1">
            <a:off x="8851059" y="2746938"/>
            <a:ext cx="774667" cy="385668"/>
          </a:xfrm>
          <a:custGeom>
            <a:avLst/>
            <a:gdLst>
              <a:gd name="connsiteX0" fmla="*/ 100654 w 734766"/>
              <a:gd name="connsiteY0" fmla="*/ 169854 h 365803"/>
              <a:gd name="connsiteX1" fmla="*/ 104563 w 734766"/>
              <a:gd name="connsiteY1" fmla="*/ 170346 h 365803"/>
              <a:gd name="connsiteX2" fmla="*/ 107983 w 734766"/>
              <a:gd name="connsiteY2" fmla="*/ 171331 h 365803"/>
              <a:gd name="connsiteX3" fmla="*/ 111892 w 734766"/>
              <a:gd name="connsiteY3" fmla="*/ 173300 h 365803"/>
              <a:gd name="connsiteX4" fmla="*/ 114335 w 734766"/>
              <a:gd name="connsiteY4" fmla="*/ 175762 h 365803"/>
              <a:gd name="connsiteX5" fmla="*/ 116778 w 734766"/>
              <a:gd name="connsiteY5" fmla="*/ 178716 h 365803"/>
              <a:gd name="connsiteX6" fmla="*/ 118733 w 734766"/>
              <a:gd name="connsiteY6" fmla="*/ 181670 h 365803"/>
              <a:gd name="connsiteX7" fmla="*/ 119710 w 734766"/>
              <a:gd name="connsiteY7" fmla="*/ 185116 h 365803"/>
              <a:gd name="connsiteX8" fmla="*/ 119710 w 734766"/>
              <a:gd name="connsiteY8" fmla="*/ 189055 h 365803"/>
              <a:gd name="connsiteX9" fmla="*/ 119710 w 734766"/>
              <a:gd name="connsiteY9" fmla="*/ 192994 h 365803"/>
              <a:gd name="connsiteX10" fmla="*/ 118733 w 734766"/>
              <a:gd name="connsiteY10" fmla="*/ 196440 h 365803"/>
              <a:gd name="connsiteX11" fmla="*/ 116778 w 734766"/>
              <a:gd name="connsiteY11" fmla="*/ 199394 h 365803"/>
              <a:gd name="connsiteX12" fmla="*/ 114335 w 734766"/>
              <a:gd name="connsiteY12" fmla="*/ 202348 h 365803"/>
              <a:gd name="connsiteX13" fmla="*/ 111892 w 734766"/>
              <a:gd name="connsiteY13" fmla="*/ 204810 h 365803"/>
              <a:gd name="connsiteX14" fmla="*/ 107983 w 734766"/>
              <a:gd name="connsiteY14" fmla="*/ 206779 h 365803"/>
              <a:gd name="connsiteX15" fmla="*/ 104563 w 734766"/>
              <a:gd name="connsiteY15" fmla="*/ 207764 h 365803"/>
              <a:gd name="connsiteX16" fmla="*/ 100654 w 734766"/>
              <a:gd name="connsiteY16" fmla="*/ 208256 h 365803"/>
              <a:gd name="connsiteX17" fmla="*/ 97234 w 734766"/>
              <a:gd name="connsiteY17" fmla="*/ 207764 h 365803"/>
              <a:gd name="connsiteX18" fmla="*/ 93813 w 734766"/>
              <a:gd name="connsiteY18" fmla="*/ 206779 h 365803"/>
              <a:gd name="connsiteX19" fmla="*/ 90393 w 734766"/>
              <a:gd name="connsiteY19" fmla="*/ 204810 h 365803"/>
              <a:gd name="connsiteX20" fmla="*/ 87462 w 734766"/>
              <a:gd name="connsiteY20" fmla="*/ 202348 h 365803"/>
              <a:gd name="connsiteX21" fmla="*/ 85018 w 734766"/>
              <a:gd name="connsiteY21" fmla="*/ 199394 h 365803"/>
              <a:gd name="connsiteX22" fmla="*/ 83064 w 734766"/>
              <a:gd name="connsiteY22" fmla="*/ 196440 h 365803"/>
              <a:gd name="connsiteX23" fmla="*/ 82087 w 734766"/>
              <a:gd name="connsiteY23" fmla="*/ 192994 h 365803"/>
              <a:gd name="connsiteX24" fmla="*/ 82087 w 734766"/>
              <a:gd name="connsiteY24" fmla="*/ 189055 h 365803"/>
              <a:gd name="connsiteX25" fmla="*/ 82087 w 734766"/>
              <a:gd name="connsiteY25" fmla="*/ 185116 h 365803"/>
              <a:gd name="connsiteX26" fmla="*/ 83064 w 734766"/>
              <a:gd name="connsiteY26" fmla="*/ 181670 h 365803"/>
              <a:gd name="connsiteX27" fmla="*/ 85018 w 734766"/>
              <a:gd name="connsiteY27" fmla="*/ 178716 h 365803"/>
              <a:gd name="connsiteX28" fmla="*/ 87462 w 734766"/>
              <a:gd name="connsiteY28" fmla="*/ 175762 h 365803"/>
              <a:gd name="connsiteX29" fmla="*/ 90393 w 734766"/>
              <a:gd name="connsiteY29" fmla="*/ 173300 h 365803"/>
              <a:gd name="connsiteX30" fmla="*/ 93813 w 734766"/>
              <a:gd name="connsiteY30" fmla="*/ 171331 h 365803"/>
              <a:gd name="connsiteX31" fmla="*/ 97234 w 734766"/>
              <a:gd name="connsiteY31" fmla="*/ 170346 h 365803"/>
              <a:gd name="connsiteX32" fmla="*/ 168083 w 734766"/>
              <a:gd name="connsiteY32" fmla="*/ 169854 h 365803"/>
              <a:gd name="connsiteX33" fmla="*/ 171991 w 734766"/>
              <a:gd name="connsiteY33" fmla="*/ 170346 h 365803"/>
              <a:gd name="connsiteX34" fmla="*/ 175412 w 734766"/>
              <a:gd name="connsiteY34" fmla="*/ 171331 h 365803"/>
              <a:gd name="connsiteX35" fmla="*/ 178343 w 734766"/>
              <a:gd name="connsiteY35" fmla="*/ 173300 h 365803"/>
              <a:gd name="connsiteX36" fmla="*/ 181275 w 734766"/>
              <a:gd name="connsiteY36" fmla="*/ 175762 h 365803"/>
              <a:gd name="connsiteX37" fmla="*/ 183718 w 734766"/>
              <a:gd name="connsiteY37" fmla="*/ 178716 h 365803"/>
              <a:gd name="connsiteX38" fmla="*/ 185673 w 734766"/>
              <a:gd name="connsiteY38" fmla="*/ 181670 h 365803"/>
              <a:gd name="connsiteX39" fmla="*/ 186650 w 734766"/>
              <a:gd name="connsiteY39" fmla="*/ 185116 h 365803"/>
              <a:gd name="connsiteX40" fmla="*/ 187138 w 734766"/>
              <a:gd name="connsiteY40" fmla="*/ 189055 h 365803"/>
              <a:gd name="connsiteX41" fmla="*/ 186650 w 734766"/>
              <a:gd name="connsiteY41" fmla="*/ 192994 h 365803"/>
              <a:gd name="connsiteX42" fmla="*/ 185673 w 734766"/>
              <a:gd name="connsiteY42" fmla="*/ 196440 h 365803"/>
              <a:gd name="connsiteX43" fmla="*/ 183718 w 734766"/>
              <a:gd name="connsiteY43" fmla="*/ 199394 h 365803"/>
              <a:gd name="connsiteX44" fmla="*/ 181275 w 734766"/>
              <a:gd name="connsiteY44" fmla="*/ 202348 h 365803"/>
              <a:gd name="connsiteX45" fmla="*/ 178343 w 734766"/>
              <a:gd name="connsiteY45" fmla="*/ 204810 h 365803"/>
              <a:gd name="connsiteX46" fmla="*/ 175412 w 734766"/>
              <a:gd name="connsiteY46" fmla="*/ 206779 h 365803"/>
              <a:gd name="connsiteX47" fmla="*/ 171991 w 734766"/>
              <a:gd name="connsiteY47" fmla="*/ 207764 h 365803"/>
              <a:gd name="connsiteX48" fmla="*/ 168083 w 734766"/>
              <a:gd name="connsiteY48" fmla="*/ 208256 h 365803"/>
              <a:gd name="connsiteX49" fmla="*/ 164174 w 734766"/>
              <a:gd name="connsiteY49" fmla="*/ 207764 h 365803"/>
              <a:gd name="connsiteX50" fmla="*/ 160265 w 734766"/>
              <a:gd name="connsiteY50" fmla="*/ 206779 h 365803"/>
              <a:gd name="connsiteX51" fmla="*/ 157333 w 734766"/>
              <a:gd name="connsiteY51" fmla="*/ 204810 h 365803"/>
              <a:gd name="connsiteX52" fmla="*/ 154890 w 734766"/>
              <a:gd name="connsiteY52" fmla="*/ 202348 h 365803"/>
              <a:gd name="connsiteX53" fmla="*/ 152447 w 734766"/>
              <a:gd name="connsiteY53" fmla="*/ 199394 h 365803"/>
              <a:gd name="connsiteX54" fmla="*/ 150492 w 734766"/>
              <a:gd name="connsiteY54" fmla="*/ 196440 h 365803"/>
              <a:gd name="connsiteX55" fmla="*/ 149515 w 734766"/>
              <a:gd name="connsiteY55" fmla="*/ 192994 h 365803"/>
              <a:gd name="connsiteX56" fmla="*/ 149027 w 734766"/>
              <a:gd name="connsiteY56" fmla="*/ 189055 h 365803"/>
              <a:gd name="connsiteX57" fmla="*/ 149515 w 734766"/>
              <a:gd name="connsiteY57" fmla="*/ 185116 h 365803"/>
              <a:gd name="connsiteX58" fmla="*/ 150492 w 734766"/>
              <a:gd name="connsiteY58" fmla="*/ 181670 h 365803"/>
              <a:gd name="connsiteX59" fmla="*/ 152447 w 734766"/>
              <a:gd name="connsiteY59" fmla="*/ 178716 h 365803"/>
              <a:gd name="connsiteX60" fmla="*/ 154890 w 734766"/>
              <a:gd name="connsiteY60" fmla="*/ 175762 h 365803"/>
              <a:gd name="connsiteX61" fmla="*/ 157333 w 734766"/>
              <a:gd name="connsiteY61" fmla="*/ 173300 h 365803"/>
              <a:gd name="connsiteX62" fmla="*/ 160265 w 734766"/>
              <a:gd name="connsiteY62" fmla="*/ 171331 h 365803"/>
              <a:gd name="connsiteX63" fmla="*/ 164174 w 734766"/>
              <a:gd name="connsiteY63" fmla="*/ 170346 h 365803"/>
              <a:gd name="connsiteX64" fmla="*/ 235511 w 734766"/>
              <a:gd name="connsiteY64" fmla="*/ 169854 h 365803"/>
              <a:gd name="connsiteX65" fmla="*/ 239420 w 734766"/>
              <a:gd name="connsiteY65" fmla="*/ 170346 h 365803"/>
              <a:gd name="connsiteX66" fmla="*/ 242840 w 734766"/>
              <a:gd name="connsiteY66" fmla="*/ 171331 h 365803"/>
              <a:gd name="connsiteX67" fmla="*/ 245772 w 734766"/>
              <a:gd name="connsiteY67" fmla="*/ 173300 h 365803"/>
              <a:gd name="connsiteX68" fmla="*/ 248703 w 734766"/>
              <a:gd name="connsiteY68" fmla="*/ 175762 h 365803"/>
              <a:gd name="connsiteX69" fmla="*/ 251147 w 734766"/>
              <a:gd name="connsiteY69" fmla="*/ 178716 h 365803"/>
              <a:gd name="connsiteX70" fmla="*/ 253101 w 734766"/>
              <a:gd name="connsiteY70" fmla="*/ 181670 h 365803"/>
              <a:gd name="connsiteX71" fmla="*/ 254078 w 734766"/>
              <a:gd name="connsiteY71" fmla="*/ 185116 h 365803"/>
              <a:gd name="connsiteX72" fmla="*/ 254567 w 734766"/>
              <a:gd name="connsiteY72" fmla="*/ 189055 h 365803"/>
              <a:gd name="connsiteX73" fmla="*/ 254078 w 734766"/>
              <a:gd name="connsiteY73" fmla="*/ 192994 h 365803"/>
              <a:gd name="connsiteX74" fmla="*/ 253101 w 734766"/>
              <a:gd name="connsiteY74" fmla="*/ 196440 h 365803"/>
              <a:gd name="connsiteX75" fmla="*/ 251147 w 734766"/>
              <a:gd name="connsiteY75" fmla="*/ 199394 h 365803"/>
              <a:gd name="connsiteX76" fmla="*/ 248703 w 734766"/>
              <a:gd name="connsiteY76" fmla="*/ 202348 h 365803"/>
              <a:gd name="connsiteX77" fmla="*/ 245772 w 734766"/>
              <a:gd name="connsiteY77" fmla="*/ 204810 h 365803"/>
              <a:gd name="connsiteX78" fmla="*/ 242840 w 734766"/>
              <a:gd name="connsiteY78" fmla="*/ 206779 h 365803"/>
              <a:gd name="connsiteX79" fmla="*/ 239420 w 734766"/>
              <a:gd name="connsiteY79" fmla="*/ 207764 h 365803"/>
              <a:gd name="connsiteX80" fmla="*/ 235511 w 734766"/>
              <a:gd name="connsiteY80" fmla="*/ 208256 h 365803"/>
              <a:gd name="connsiteX81" fmla="*/ 231602 w 734766"/>
              <a:gd name="connsiteY81" fmla="*/ 207764 h 365803"/>
              <a:gd name="connsiteX82" fmla="*/ 227693 w 734766"/>
              <a:gd name="connsiteY82" fmla="*/ 206779 h 365803"/>
              <a:gd name="connsiteX83" fmla="*/ 224761 w 734766"/>
              <a:gd name="connsiteY83" fmla="*/ 204810 h 365803"/>
              <a:gd name="connsiteX84" fmla="*/ 222318 w 734766"/>
              <a:gd name="connsiteY84" fmla="*/ 202348 h 365803"/>
              <a:gd name="connsiteX85" fmla="*/ 219875 w 734766"/>
              <a:gd name="connsiteY85" fmla="*/ 199394 h 365803"/>
              <a:gd name="connsiteX86" fmla="*/ 217921 w 734766"/>
              <a:gd name="connsiteY86" fmla="*/ 196440 h 365803"/>
              <a:gd name="connsiteX87" fmla="*/ 216944 w 734766"/>
              <a:gd name="connsiteY87" fmla="*/ 192994 h 365803"/>
              <a:gd name="connsiteX88" fmla="*/ 216455 w 734766"/>
              <a:gd name="connsiteY88" fmla="*/ 189055 h 365803"/>
              <a:gd name="connsiteX89" fmla="*/ 216944 w 734766"/>
              <a:gd name="connsiteY89" fmla="*/ 185116 h 365803"/>
              <a:gd name="connsiteX90" fmla="*/ 217921 w 734766"/>
              <a:gd name="connsiteY90" fmla="*/ 181670 h 365803"/>
              <a:gd name="connsiteX91" fmla="*/ 219875 w 734766"/>
              <a:gd name="connsiteY91" fmla="*/ 178716 h 365803"/>
              <a:gd name="connsiteX92" fmla="*/ 222318 w 734766"/>
              <a:gd name="connsiteY92" fmla="*/ 175762 h 365803"/>
              <a:gd name="connsiteX93" fmla="*/ 224761 w 734766"/>
              <a:gd name="connsiteY93" fmla="*/ 173300 h 365803"/>
              <a:gd name="connsiteX94" fmla="*/ 227693 w 734766"/>
              <a:gd name="connsiteY94" fmla="*/ 171331 h 365803"/>
              <a:gd name="connsiteX95" fmla="*/ 231602 w 734766"/>
              <a:gd name="connsiteY95" fmla="*/ 170346 h 365803"/>
              <a:gd name="connsiteX96" fmla="*/ 499255 w 734766"/>
              <a:gd name="connsiteY96" fmla="*/ 92559 h 365803"/>
              <a:gd name="connsiteX97" fmla="*/ 503164 w 734766"/>
              <a:gd name="connsiteY97" fmla="*/ 93051 h 365803"/>
              <a:gd name="connsiteX98" fmla="*/ 507073 w 734766"/>
              <a:gd name="connsiteY98" fmla="*/ 94036 h 365803"/>
              <a:gd name="connsiteX99" fmla="*/ 510005 w 734766"/>
              <a:gd name="connsiteY99" fmla="*/ 96005 h 365803"/>
              <a:gd name="connsiteX100" fmla="*/ 512448 w 734766"/>
              <a:gd name="connsiteY100" fmla="*/ 98467 h 365803"/>
              <a:gd name="connsiteX101" fmla="*/ 514891 w 734766"/>
              <a:gd name="connsiteY101" fmla="*/ 101421 h 365803"/>
              <a:gd name="connsiteX102" fmla="*/ 516845 w 734766"/>
              <a:gd name="connsiteY102" fmla="*/ 104375 h 365803"/>
              <a:gd name="connsiteX103" fmla="*/ 517822 w 734766"/>
              <a:gd name="connsiteY103" fmla="*/ 107821 h 365803"/>
              <a:gd name="connsiteX104" fmla="*/ 518311 w 734766"/>
              <a:gd name="connsiteY104" fmla="*/ 111760 h 365803"/>
              <a:gd name="connsiteX105" fmla="*/ 517822 w 734766"/>
              <a:gd name="connsiteY105" fmla="*/ 115699 h 365803"/>
              <a:gd name="connsiteX106" fmla="*/ 516845 w 734766"/>
              <a:gd name="connsiteY106" fmla="*/ 119145 h 365803"/>
              <a:gd name="connsiteX107" fmla="*/ 514891 w 734766"/>
              <a:gd name="connsiteY107" fmla="*/ 122099 h 365803"/>
              <a:gd name="connsiteX108" fmla="*/ 512448 w 734766"/>
              <a:gd name="connsiteY108" fmla="*/ 125053 h 365803"/>
              <a:gd name="connsiteX109" fmla="*/ 510005 w 734766"/>
              <a:gd name="connsiteY109" fmla="*/ 127515 h 365803"/>
              <a:gd name="connsiteX110" fmla="*/ 507073 w 734766"/>
              <a:gd name="connsiteY110" fmla="*/ 129484 h 365803"/>
              <a:gd name="connsiteX111" fmla="*/ 503164 w 734766"/>
              <a:gd name="connsiteY111" fmla="*/ 130469 h 365803"/>
              <a:gd name="connsiteX112" fmla="*/ 499255 w 734766"/>
              <a:gd name="connsiteY112" fmla="*/ 130961 h 365803"/>
              <a:gd name="connsiteX113" fmla="*/ 495346 w 734766"/>
              <a:gd name="connsiteY113" fmla="*/ 130469 h 365803"/>
              <a:gd name="connsiteX114" fmla="*/ 491926 w 734766"/>
              <a:gd name="connsiteY114" fmla="*/ 129484 h 365803"/>
              <a:gd name="connsiteX115" fmla="*/ 488994 w 734766"/>
              <a:gd name="connsiteY115" fmla="*/ 127515 h 365803"/>
              <a:gd name="connsiteX116" fmla="*/ 486063 w 734766"/>
              <a:gd name="connsiteY116" fmla="*/ 125053 h 365803"/>
              <a:gd name="connsiteX117" fmla="*/ 483619 w 734766"/>
              <a:gd name="connsiteY117" fmla="*/ 122099 h 365803"/>
              <a:gd name="connsiteX118" fmla="*/ 481665 w 734766"/>
              <a:gd name="connsiteY118" fmla="*/ 119145 h 365803"/>
              <a:gd name="connsiteX119" fmla="*/ 480688 w 734766"/>
              <a:gd name="connsiteY119" fmla="*/ 115699 h 365803"/>
              <a:gd name="connsiteX120" fmla="*/ 480199 w 734766"/>
              <a:gd name="connsiteY120" fmla="*/ 111760 h 365803"/>
              <a:gd name="connsiteX121" fmla="*/ 480688 w 734766"/>
              <a:gd name="connsiteY121" fmla="*/ 107821 h 365803"/>
              <a:gd name="connsiteX122" fmla="*/ 481665 w 734766"/>
              <a:gd name="connsiteY122" fmla="*/ 104375 h 365803"/>
              <a:gd name="connsiteX123" fmla="*/ 483619 w 734766"/>
              <a:gd name="connsiteY123" fmla="*/ 101421 h 365803"/>
              <a:gd name="connsiteX124" fmla="*/ 486063 w 734766"/>
              <a:gd name="connsiteY124" fmla="*/ 98467 h 365803"/>
              <a:gd name="connsiteX125" fmla="*/ 488994 w 734766"/>
              <a:gd name="connsiteY125" fmla="*/ 96005 h 365803"/>
              <a:gd name="connsiteX126" fmla="*/ 491926 w 734766"/>
              <a:gd name="connsiteY126" fmla="*/ 94036 h 365803"/>
              <a:gd name="connsiteX127" fmla="*/ 495346 w 734766"/>
              <a:gd name="connsiteY127" fmla="*/ 93051 h 365803"/>
              <a:gd name="connsiteX128" fmla="*/ 566683 w 734766"/>
              <a:gd name="connsiteY128" fmla="*/ 92559 h 365803"/>
              <a:gd name="connsiteX129" fmla="*/ 570592 w 734766"/>
              <a:gd name="connsiteY129" fmla="*/ 93051 h 365803"/>
              <a:gd name="connsiteX130" fmla="*/ 574501 w 734766"/>
              <a:gd name="connsiteY130" fmla="*/ 94036 h 365803"/>
              <a:gd name="connsiteX131" fmla="*/ 577433 w 734766"/>
              <a:gd name="connsiteY131" fmla="*/ 96005 h 365803"/>
              <a:gd name="connsiteX132" fmla="*/ 579876 w 734766"/>
              <a:gd name="connsiteY132" fmla="*/ 98467 h 365803"/>
              <a:gd name="connsiteX133" fmla="*/ 582319 w 734766"/>
              <a:gd name="connsiteY133" fmla="*/ 101421 h 365803"/>
              <a:gd name="connsiteX134" fmla="*/ 584274 w 734766"/>
              <a:gd name="connsiteY134" fmla="*/ 104375 h 365803"/>
              <a:gd name="connsiteX135" fmla="*/ 585251 w 734766"/>
              <a:gd name="connsiteY135" fmla="*/ 107821 h 365803"/>
              <a:gd name="connsiteX136" fmla="*/ 585739 w 734766"/>
              <a:gd name="connsiteY136" fmla="*/ 111760 h 365803"/>
              <a:gd name="connsiteX137" fmla="*/ 585251 w 734766"/>
              <a:gd name="connsiteY137" fmla="*/ 115699 h 365803"/>
              <a:gd name="connsiteX138" fmla="*/ 584274 w 734766"/>
              <a:gd name="connsiteY138" fmla="*/ 119145 h 365803"/>
              <a:gd name="connsiteX139" fmla="*/ 582319 w 734766"/>
              <a:gd name="connsiteY139" fmla="*/ 122099 h 365803"/>
              <a:gd name="connsiteX140" fmla="*/ 579876 w 734766"/>
              <a:gd name="connsiteY140" fmla="*/ 125053 h 365803"/>
              <a:gd name="connsiteX141" fmla="*/ 577433 w 734766"/>
              <a:gd name="connsiteY141" fmla="*/ 127515 h 365803"/>
              <a:gd name="connsiteX142" fmla="*/ 574501 w 734766"/>
              <a:gd name="connsiteY142" fmla="*/ 129484 h 365803"/>
              <a:gd name="connsiteX143" fmla="*/ 570592 w 734766"/>
              <a:gd name="connsiteY143" fmla="*/ 130469 h 365803"/>
              <a:gd name="connsiteX144" fmla="*/ 566683 w 734766"/>
              <a:gd name="connsiteY144" fmla="*/ 130961 h 365803"/>
              <a:gd name="connsiteX145" fmla="*/ 562775 w 734766"/>
              <a:gd name="connsiteY145" fmla="*/ 130469 h 365803"/>
              <a:gd name="connsiteX146" fmla="*/ 559354 w 734766"/>
              <a:gd name="connsiteY146" fmla="*/ 129484 h 365803"/>
              <a:gd name="connsiteX147" fmla="*/ 556423 w 734766"/>
              <a:gd name="connsiteY147" fmla="*/ 127515 h 365803"/>
              <a:gd name="connsiteX148" fmla="*/ 553491 w 734766"/>
              <a:gd name="connsiteY148" fmla="*/ 125053 h 365803"/>
              <a:gd name="connsiteX149" fmla="*/ 551048 w 734766"/>
              <a:gd name="connsiteY149" fmla="*/ 122099 h 365803"/>
              <a:gd name="connsiteX150" fmla="*/ 549093 w 734766"/>
              <a:gd name="connsiteY150" fmla="*/ 119145 h 365803"/>
              <a:gd name="connsiteX151" fmla="*/ 548116 w 734766"/>
              <a:gd name="connsiteY151" fmla="*/ 115699 h 365803"/>
              <a:gd name="connsiteX152" fmla="*/ 547628 w 734766"/>
              <a:gd name="connsiteY152" fmla="*/ 111760 h 365803"/>
              <a:gd name="connsiteX153" fmla="*/ 548116 w 734766"/>
              <a:gd name="connsiteY153" fmla="*/ 107821 h 365803"/>
              <a:gd name="connsiteX154" fmla="*/ 549093 w 734766"/>
              <a:gd name="connsiteY154" fmla="*/ 104375 h 365803"/>
              <a:gd name="connsiteX155" fmla="*/ 551048 w 734766"/>
              <a:gd name="connsiteY155" fmla="*/ 101421 h 365803"/>
              <a:gd name="connsiteX156" fmla="*/ 553491 w 734766"/>
              <a:gd name="connsiteY156" fmla="*/ 98467 h 365803"/>
              <a:gd name="connsiteX157" fmla="*/ 556423 w 734766"/>
              <a:gd name="connsiteY157" fmla="*/ 96005 h 365803"/>
              <a:gd name="connsiteX158" fmla="*/ 559354 w 734766"/>
              <a:gd name="connsiteY158" fmla="*/ 94036 h 365803"/>
              <a:gd name="connsiteX159" fmla="*/ 562775 w 734766"/>
              <a:gd name="connsiteY159" fmla="*/ 93051 h 365803"/>
              <a:gd name="connsiteX160" fmla="*/ 634112 w 734766"/>
              <a:gd name="connsiteY160" fmla="*/ 92559 h 365803"/>
              <a:gd name="connsiteX161" fmla="*/ 637532 w 734766"/>
              <a:gd name="connsiteY161" fmla="*/ 93051 h 365803"/>
              <a:gd name="connsiteX162" fmla="*/ 640953 w 734766"/>
              <a:gd name="connsiteY162" fmla="*/ 94036 h 365803"/>
              <a:gd name="connsiteX163" fmla="*/ 644373 w 734766"/>
              <a:gd name="connsiteY163" fmla="*/ 96005 h 365803"/>
              <a:gd name="connsiteX164" fmla="*/ 647304 w 734766"/>
              <a:gd name="connsiteY164" fmla="*/ 98467 h 365803"/>
              <a:gd name="connsiteX165" fmla="*/ 649748 w 734766"/>
              <a:gd name="connsiteY165" fmla="*/ 101421 h 365803"/>
              <a:gd name="connsiteX166" fmla="*/ 651702 w 734766"/>
              <a:gd name="connsiteY166" fmla="*/ 104375 h 365803"/>
              <a:gd name="connsiteX167" fmla="*/ 652679 w 734766"/>
              <a:gd name="connsiteY167" fmla="*/ 107821 h 365803"/>
              <a:gd name="connsiteX168" fmla="*/ 652679 w 734766"/>
              <a:gd name="connsiteY168" fmla="*/ 111760 h 365803"/>
              <a:gd name="connsiteX169" fmla="*/ 652679 w 734766"/>
              <a:gd name="connsiteY169" fmla="*/ 115699 h 365803"/>
              <a:gd name="connsiteX170" fmla="*/ 651702 w 734766"/>
              <a:gd name="connsiteY170" fmla="*/ 119145 h 365803"/>
              <a:gd name="connsiteX171" fmla="*/ 649748 w 734766"/>
              <a:gd name="connsiteY171" fmla="*/ 122099 h 365803"/>
              <a:gd name="connsiteX172" fmla="*/ 647304 w 734766"/>
              <a:gd name="connsiteY172" fmla="*/ 125053 h 365803"/>
              <a:gd name="connsiteX173" fmla="*/ 644373 w 734766"/>
              <a:gd name="connsiteY173" fmla="*/ 127515 h 365803"/>
              <a:gd name="connsiteX174" fmla="*/ 640953 w 734766"/>
              <a:gd name="connsiteY174" fmla="*/ 129484 h 365803"/>
              <a:gd name="connsiteX175" fmla="*/ 637532 w 734766"/>
              <a:gd name="connsiteY175" fmla="*/ 130469 h 365803"/>
              <a:gd name="connsiteX176" fmla="*/ 634112 w 734766"/>
              <a:gd name="connsiteY176" fmla="*/ 130961 h 365803"/>
              <a:gd name="connsiteX177" fmla="*/ 630203 w 734766"/>
              <a:gd name="connsiteY177" fmla="*/ 130469 h 365803"/>
              <a:gd name="connsiteX178" fmla="*/ 626783 w 734766"/>
              <a:gd name="connsiteY178" fmla="*/ 129484 h 365803"/>
              <a:gd name="connsiteX179" fmla="*/ 622874 w 734766"/>
              <a:gd name="connsiteY179" fmla="*/ 127515 h 365803"/>
              <a:gd name="connsiteX180" fmla="*/ 620431 w 734766"/>
              <a:gd name="connsiteY180" fmla="*/ 125053 h 365803"/>
              <a:gd name="connsiteX181" fmla="*/ 617988 w 734766"/>
              <a:gd name="connsiteY181" fmla="*/ 122099 h 365803"/>
              <a:gd name="connsiteX182" fmla="*/ 616033 w 734766"/>
              <a:gd name="connsiteY182" fmla="*/ 119145 h 365803"/>
              <a:gd name="connsiteX183" fmla="*/ 615056 w 734766"/>
              <a:gd name="connsiteY183" fmla="*/ 115699 h 365803"/>
              <a:gd name="connsiteX184" fmla="*/ 615056 w 734766"/>
              <a:gd name="connsiteY184" fmla="*/ 111760 h 365803"/>
              <a:gd name="connsiteX185" fmla="*/ 615056 w 734766"/>
              <a:gd name="connsiteY185" fmla="*/ 107821 h 365803"/>
              <a:gd name="connsiteX186" fmla="*/ 616033 w 734766"/>
              <a:gd name="connsiteY186" fmla="*/ 104375 h 365803"/>
              <a:gd name="connsiteX187" fmla="*/ 617988 w 734766"/>
              <a:gd name="connsiteY187" fmla="*/ 101421 h 365803"/>
              <a:gd name="connsiteX188" fmla="*/ 620431 w 734766"/>
              <a:gd name="connsiteY188" fmla="*/ 98467 h 365803"/>
              <a:gd name="connsiteX189" fmla="*/ 622874 w 734766"/>
              <a:gd name="connsiteY189" fmla="*/ 96005 h 365803"/>
              <a:gd name="connsiteX190" fmla="*/ 626783 w 734766"/>
              <a:gd name="connsiteY190" fmla="*/ 94036 h 365803"/>
              <a:gd name="connsiteX191" fmla="*/ 630203 w 734766"/>
              <a:gd name="connsiteY191" fmla="*/ 93051 h 365803"/>
              <a:gd name="connsiteX192" fmla="*/ 334699 w 734766"/>
              <a:gd name="connsiteY192" fmla="*/ 77295 h 365803"/>
              <a:gd name="connsiteX193" fmla="*/ 330302 w 734766"/>
              <a:gd name="connsiteY193" fmla="*/ 77295 h 365803"/>
              <a:gd name="connsiteX194" fmla="*/ 20522 w 734766"/>
              <a:gd name="connsiteY194" fmla="*/ 77295 h 365803"/>
              <a:gd name="connsiteX195" fmla="*/ 15636 w 734766"/>
              <a:gd name="connsiteY195" fmla="*/ 77295 h 365803"/>
              <a:gd name="connsiteX196" fmla="*/ 11727 w 734766"/>
              <a:gd name="connsiteY196" fmla="*/ 78280 h 365803"/>
              <a:gd name="connsiteX197" fmla="*/ 8306 w 734766"/>
              <a:gd name="connsiteY197" fmla="*/ 80741 h 365803"/>
              <a:gd name="connsiteX198" fmla="*/ 5375 w 734766"/>
              <a:gd name="connsiteY198" fmla="*/ 83203 h 365803"/>
              <a:gd name="connsiteX199" fmla="*/ 2932 w 734766"/>
              <a:gd name="connsiteY199" fmla="*/ 86649 h 365803"/>
              <a:gd name="connsiteX200" fmla="*/ 1466 w 734766"/>
              <a:gd name="connsiteY200" fmla="*/ 90588 h 365803"/>
              <a:gd name="connsiteX201" fmla="*/ 0 w 734766"/>
              <a:gd name="connsiteY201" fmla="*/ 95512 h 365803"/>
              <a:gd name="connsiteX202" fmla="*/ 0 w 734766"/>
              <a:gd name="connsiteY202" fmla="*/ 100435 h 365803"/>
              <a:gd name="connsiteX203" fmla="*/ 0 w 734766"/>
              <a:gd name="connsiteY203" fmla="*/ 291953 h 365803"/>
              <a:gd name="connsiteX204" fmla="*/ 0 w 734766"/>
              <a:gd name="connsiteY204" fmla="*/ 296384 h 365803"/>
              <a:gd name="connsiteX205" fmla="*/ 1466 w 734766"/>
              <a:gd name="connsiteY205" fmla="*/ 300323 h 365803"/>
              <a:gd name="connsiteX206" fmla="*/ 3420 w 734766"/>
              <a:gd name="connsiteY206" fmla="*/ 303769 h 365803"/>
              <a:gd name="connsiteX207" fmla="*/ 5863 w 734766"/>
              <a:gd name="connsiteY207" fmla="*/ 306723 h 365803"/>
              <a:gd name="connsiteX208" fmla="*/ 8795 w 734766"/>
              <a:gd name="connsiteY208" fmla="*/ 309185 h 365803"/>
              <a:gd name="connsiteX209" fmla="*/ 12215 w 734766"/>
              <a:gd name="connsiteY209" fmla="*/ 311646 h 365803"/>
              <a:gd name="connsiteX210" fmla="*/ 16124 w 734766"/>
              <a:gd name="connsiteY210" fmla="*/ 312631 h 365803"/>
              <a:gd name="connsiteX211" fmla="*/ 20522 w 734766"/>
              <a:gd name="connsiteY211" fmla="*/ 312631 h 365803"/>
              <a:gd name="connsiteX212" fmla="*/ 239908 w 734766"/>
              <a:gd name="connsiteY212" fmla="*/ 312631 h 365803"/>
              <a:gd name="connsiteX213" fmla="*/ 306360 w 734766"/>
              <a:gd name="connsiteY213" fmla="*/ 364818 h 365803"/>
              <a:gd name="connsiteX214" fmla="*/ 308314 w 734766"/>
              <a:gd name="connsiteY214" fmla="*/ 365803 h 365803"/>
              <a:gd name="connsiteX215" fmla="*/ 309780 w 734766"/>
              <a:gd name="connsiteY215" fmla="*/ 365803 h 365803"/>
              <a:gd name="connsiteX216" fmla="*/ 311734 w 734766"/>
              <a:gd name="connsiteY216" fmla="*/ 365803 h 365803"/>
              <a:gd name="connsiteX217" fmla="*/ 312712 w 734766"/>
              <a:gd name="connsiteY217" fmla="*/ 365311 h 365803"/>
              <a:gd name="connsiteX218" fmla="*/ 313689 w 734766"/>
              <a:gd name="connsiteY218" fmla="*/ 364326 h 365803"/>
              <a:gd name="connsiteX219" fmla="*/ 315155 w 734766"/>
              <a:gd name="connsiteY219" fmla="*/ 362849 h 365803"/>
              <a:gd name="connsiteX220" fmla="*/ 315643 w 734766"/>
              <a:gd name="connsiteY220" fmla="*/ 361864 h 365803"/>
              <a:gd name="connsiteX221" fmla="*/ 315643 w 734766"/>
              <a:gd name="connsiteY221" fmla="*/ 359895 h 365803"/>
              <a:gd name="connsiteX222" fmla="*/ 315643 w 734766"/>
              <a:gd name="connsiteY222" fmla="*/ 312631 h 365803"/>
              <a:gd name="connsiteX223" fmla="*/ 330302 w 734766"/>
              <a:gd name="connsiteY223" fmla="*/ 312631 h 365803"/>
              <a:gd name="connsiteX224" fmla="*/ 334699 w 734766"/>
              <a:gd name="connsiteY224" fmla="*/ 312631 h 365803"/>
              <a:gd name="connsiteX225" fmla="*/ 338119 w 734766"/>
              <a:gd name="connsiteY225" fmla="*/ 311646 h 365803"/>
              <a:gd name="connsiteX226" fmla="*/ 342028 w 734766"/>
              <a:gd name="connsiteY226" fmla="*/ 309185 h 365803"/>
              <a:gd name="connsiteX227" fmla="*/ 344960 w 734766"/>
              <a:gd name="connsiteY227" fmla="*/ 306723 h 365803"/>
              <a:gd name="connsiteX228" fmla="*/ 347403 w 734766"/>
              <a:gd name="connsiteY228" fmla="*/ 303769 h 365803"/>
              <a:gd name="connsiteX229" fmla="*/ 349358 w 734766"/>
              <a:gd name="connsiteY229" fmla="*/ 300323 h 365803"/>
              <a:gd name="connsiteX230" fmla="*/ 350335 w 734766"/>
              <a:gd name="connsiteY230" fmla="*/ 296384 h 365803"/>
              <a:gd name="connsiteX231" fmla="*/ 351312 w 734766"/>
              <a:gd name="connsiteY231" fmla="*/ 291953 h 365803"/>
              <a:gd name="connsiteX232" fmla="*/ 351312 w 734766"/>
              <a:gd name="connsiteY232" fmla="*/ 100435 h 365803"/>
              <a:gd name="connsiteX233" fmla="*/ 350335 w 734766"/>
              <a:gd name="connsiteY233" fmla="*/ 95512 h 365803"/>
              <a:gd name="connsiteX234" fmla="*/ 349358 w 734766"/>
              <a:gd name="connsiteY234" fmla="*/ 90588 h 365803"/>
              <a:gd name="connsiteX235" fmla="*/ 347403 w 734766"/>
              <a:gd name="connsiteY235" fmla="*/ 86649 h 365803"/>
              <a:gd name="connsiteX236" fmla="*/ 345449 w 734766"/>
              <a:gd name="connsiteY236" fmla="*/ 83695 h 365803"/>
              <a:gd name="connsiteX237" fmla="*/ 342517 w 734766"/>
              <a:gd name="connsiteY237" fmla="*/ 80741 h 365803"/>
              <a:gd name="connsiteX238" fmla="*/ 339097 w 734766"/>
              <a:gd name="connsiteY238" fmla="*/ 78280 h 365803"/>
              <a:gd name="connsiteX239" fmla="*/ 719130 w 734766"/>
              <a:gd name="connsiteY239" fmla="*/ 0 h 365803"/>
              <a:gd name="connsiteX240" fmla="*/ 714244 w 734766"/>
              <a:gd name="connsiteY240" fmla="*/ 0 h 365803"/>
              <a:gd name="connsiteX241" fmla="*/ 404464 w 734766"/>
              <a:gd name="connsiteY241" fmla="*/ 0 h 365803"/>
              <a:gd name="connsiteX242" fmla="*/ 400067 w 734766"/>
              <a:gd name="connsiteY242" fmla="*/ 0 h 365803"/>
              <a:gd name="connsiteX243" fmla="*/ 395669 w 734766"/>
              <a:gd name="connsiteY243" fmla="*/ 985 h 365803"/>
              <a:gd name="connsiteX244" fmla="*/ 392249 w 734766"/>
              <a:gd name="connsiteY244" fmla="*/ 3446 h 365803"/>
              <a:gd name="connsiteX245" fmla="*/ 389317 w 734766"/>
              <a:gd name="connsiteY245" fmla="*/ 6400 h 365803"/>
              <a:gd name="connsiteX246" fmla="*/ 387363 w 734766"/>
              <a:gd name="connsiteY246" fmla="*/ 9354 h 365803"/>
              <a:gd name="connsiteX247" fmla="*/ 385408 w 734766"/>
              <a:gd name="connsiteY247" fmla="*/ 13293 h 365803"/>
              <a:gd name="connsiteX248" fmla="*/ 384431 w 734766"/>
              <a:gd name="connsiteY248" fmla="*/ 18217 h 365803"/>
              <a:gd name="connsiteX249" fmla="*/ 383454 w 734766"/>
              <a:gd name="connsiteY249" fmla="*/ 23140 h 365803"/>
              <a:gd name="connsiteX250" fmla="*/ 383454 w 734766"/>
              <a:gd name="connsiteY250" fmla="*/ 214658 h 365803"/>
              <a:gd name="connsiteX251" fmla="*/ 384431 w 734766"/>
              <a:gd name="connsiteY251" fmla="*/ 219089 h 365803"/>
              <a:gd name="connsiteX252" fmla="*/ 385408 w 734766"/>
              <a:gd name="connsiteY252" fmla="*/ 223028 h 365803"/>
              <a:gd name="connsiteX253" fmla="*/ 387363 w 734766"/>
              <a:gd name="connsiteY253" fmla="*/ 226474 h 365803"/>
              <a:gd name="connsiteX254" fmla="*/ 389806 w 734766"/>
              <a:gd name="connsiteY254" fmla="*/ 229428 h 365803"/>
              <a:gd name="connsiteX255" fmla="*/ 392738 w 734766"/>
              <a:gd name="connsiteY255" fmla="*/ 231890 h 365803"/>
              <a:gd name="connsiteX256" fmla="*/ 396647 w 734766"/>
              <a:gd name="connsiteY256" fmla="*/ 234351 h 365803"/>
              <a:gd name="connsiteX257" fmla="*/ 400067 w 734766"/>
              <a:gd name="connsiteY257" fmla="*/ 235336 h 365803"/>
              <a:gd name="connsiteX258" fmla="*/ 404464 w 734766"/>
              <a:gd name="connsiteY258" fmla="*/ 235336 h 365803"/>
              <a:gd name="connsiteX259" fmla="*/ 419123 w 734766"/>
              <a:gd name="connsiteY259" fmla="*/ 235336 h 365803"/>
              <a:gd name="connsiteX260" fmla="*/ 419123 w 734766"/>
              <a:gd name="connsiteY260" fmla="*/ 282600 h 365803"/>
              <a:gd name="connsiteX261" fmla="*/ 419123 w 734766"/>
              <a:gd name="connsiteY261" fmla="*/ 284569 h 365803"/>
              <a:gd name="connsiteX262" fmla="*/ 419611 w 734766"/>
              <a:gd name="connsiteY262" fmla="*/ 285554 h 365803"/>
              <a:gd name="connsiteX263" fmla="*/ 421077 w 734766"/>
              <a:gd name="connsiteY263" fmla="*/ 287031 h 365803"/>
              <a:gd name="connsiteX264" fmla="*/ 422054 w 734766"/>
              <a:gd name="connsiteY264" fmla="*/ 288016 h 365803"/>
              <a:gd name="connsiteX265" fmla="*/ 423032 w 734766"/>
              <a:gd name="connsiteY265" fmla="*/ 288508 h 365803"/>
              <a:gd name="connsiteX266" fmla="*/ 424986 w 734766"/>
              <a:gd name="connsiteY266" fmla="*/ 288508 h 365803"/>
              <a:gd name="connsiteX267" fmla="*/ 426452 w 734766"/>
              <a:gd name="connsiteY267" fmla="*/ 288508 h 365803"/>
              <a:gd name="connsiteX268" fmla="*/ 428406 w 734766"/>
              <a:gd name="connsiteY268" fmla="*/ 287523 h 365803"/>
              <a:gd name="connsiteX269" fmla="*/ 494858 w 734766"/>
              <a:gd name="connsiteY269" fmla="*/ 235336 h 365803"/>
              <a:gd name="connsiteX270" fmla="*/ 714244 w 734766"/>
              <a:gd name="connsiteY270" fmla="*/ 235336 h 365803"/>
              <a:gd name="connsiteX271" fmla="*/ 718642 w 734766"/>
              <a:gd name="connsiteY271" fmla="*/ 235336 h 365803"/>
              <a:gd name="connsiteX272" fmla="*/ 722551 w 734766"/>
              <a:gd name="connsiteY272" fmla="*/ 234351 h 365803"/>
              <a:gd name="connsiteX273" fmla="*/ 725971 w 734766"/>
              <a:gd name="connsiteY273" fmla="*/ 231890 h 365803"/>
              <a:gd name="connsiteX274" fmla="*/ 728903 w 734766"/>
              <a:gd name="connsiteY274" fmla="*/ 229428 h 365803"/>
              <a:gd name="connsiteX275" fmla="*/ 731346 w 734766"/>
              <a:gd name="connsiteY275" fmla="*/ 226474 h 365803"/>
              <a:gd name="connsiteX276" fmla="*/ 733300 w 734766"/>
              <a:gd name="connsiteY276" fmla="*/ 223028 h 365803"/>
              <a:gd name="connsiteX277" fmla="*/ 734766 w 734766"/>
              <a:gd name="connsiteY277" fmla="*/ 219089 h 365803"/>
              <a:gd name="connsiteX278" fmla="*/ 734766 w 734766"/>
              <a:gd name="connsiteY278" fmla="*/ 214658 h 365803"/>
              <a:gd name="connsiteX279" fmla="*/ 734766 w 734766"/>
              <a:gd name="connsiteY279" fmla="*/ 23140 h 365803"/>
              <a:gd name="connsiteX280" fmla="*/ 734766 w 734766"/>
              <a:gd name="connsiteY280" fmla="*/ 18217 h 365803"/>
              <a:gd name="connsiteX281" fmla="*/ 733300 w 734766"/>
              <a:gd name="connsiteY281" fmla="*/ 13293 h 365803"/>
              <a:gd name="connsiteX282" fmla="*/ 731834 w 734766"/>
              <a:gd name="connsiteY282" fmla="*/ 9354 h 365803"/>
              <a:gd name="connsiteX283" fmla="*/ 729391 w 734766"/>
              <a:gd name="connsiteY283" fmla="*/ 5908 h 365803"/>
              <a:gd name="connsiteX284" fmla="*/ 726460 w 734766"/>
              <a:gd name="connsiteY284" fmla="*/ 3446 h 365803"/>
              <a:gd name="connsiteX285" fmla="*/ 723039 w 734766"/>
              <a:gd name="connsiteY285" fmla="*/ 985 h 365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</a:cxnLst>
            <a:rect l="l" t="t" r="r" b="b"/>
            <a:pathLst>
              <a:path w="734766" h="365803">
                <a:moveTo>
                  <a:pt x="100654" y="169854"/>
                </a:moveTo>
                <a:lnTo>
                  <a:pt x="104563" y="170346"/>
                </a:lnTo>
                <a:lnTo>
                  <a:pt x="107983" y="171331"/>
                </a:lnTo>
                <a:lnTo>
                  <a:pt x="111892" y="173300"/>
                </a:lnTo>
                <a:lnTo>
                  <a:pt x="114335" y="175762"/>
                </a:lnTo>
                <a:lnTo>
                  <a:pt x="116778" y="178716"/>
                </a:lnTo>
                <a:lnTo>
                  <a:pt x="118733" y="181670"/>
                </a:lnTo>
                <a:lnTo>
                  <a:pt x="119710" y="185116"/>
                </a:lnTo>
                <a:lnTo>
                  <a:pt x="119710" y="189055"/>
                </a:lnTo>
                <a:lnTo>
                  <a:pt x="119710" y="192994"/>
                </a:lnTo>
                <a:lnTo>
                  <a:pt x="118733" y="196440"/>
                </a:lnTo>
                <a:lnTo>
                  <a:pt x="116778" y="199394"/>
                </a:lnTo>
                <a:lnTo>
                  <a:pt x="114335" y="202348"/>
                </a:lnTo>
                <a:lnTo>
                  <a:pt x="111892" y="204810"/>
                </a:lnTo>
                <a:lnTo>
                  <a:pt x="107983" y="206779"/>
                </a:lnTo>
                <a:lnTo>
                  <a:pt x="104563" y="207764"/>
                </a:lnTo>
                <a:lnTo>
                  <a:pt x="100654" y="208256"/>
                </a:lnTo>
                <a:lnTo>
                  <a:pt x="97234" y="207764"/>
                </a:lnTo>
                <a:lnTo>
                  <a:pt x="93813" y="206779"/>
                </a:lnTo>
                <a:lnTo>
                  <a:pt x="90393" y="204810"/>
                </a:lnTo>
                <a:lnTo>
                  <a:pt x="87462" y="202348"/>
                </a:lnTo>
                <a:lnTo>
                  <a:pt x="85018" y="199394"/>
                </a:lnTo>
                <a:lnTo>
                  <a:pt x="83064" y="196440"/>
                </a:lnTo>
                <a:lnTo>
                  <a:pt x="82087" y="192994"/>
                </a:lnTo>
                <a:lnTo>
                  <a:pt x="82087" y="189055"/>
                </a:lnTo>
                <a:lnTo>
                  <a:pt x="82087" y="185116"/>
                </a:lnTo>
                <a:lnTo>
                  <a:pt x="83064" y="181670"/>
                </a:lnTo>
                <a:lnTo>
                  <a:pt x="85018" y="178716"/>
                </a:lnTo>
                <a:lnTo>
                  <a:pt x="87462" y="175762"/>
                </a:lnTo>
                <a:lnTo>
                  <a:pt x="90393" y="173300"/>
                </a:lnTo>
                <a:lnTo>
                  <a:pt x="93813" y="171331"/>
                </a:lnTo>
                <a:lnTo>
                  <a:pt x="97234" y="170346"/>
                </a:lnTo>
                <a:close/>
                <a:moveTo>
                  <a:pt x="168083" y="169854"/>
                </a:moveTo>
                <a:lnTo>
                  <a:pt x="171991" y="170346"/>
                </a:lnTo>
                <a:lnTo>
                  <a:pt x="175412" y="171331"/>
                </a:lnTo>
                <a:lnTo>
                  <a:pt x="178343" y="173300"/>
                </a:lnTo>
                <a:lnTo>
                  <a:pt x="181275" y="175762"/>
                </a:lnTo>
                <a:lnTo>
                  <a:pt x="183718" y="178716"/>
                </a:lnTo>
                <a:lnTo>
                  <a:pt x="185673" y="181670"/>
                </a:lnTo>
                <a:lnTo>
                  <a:pt x="186650" y="185116"/>
                </a:lnTo>
                <a:lnTo>
                  <a:pt x="187138" y="189055"/>
                </a:lnTo>
                <a:lnTo>
                  <a:pt x="186650" y="192994"/>
                </a:lnTo>
                <a:lnTo>
                  <a:pt x="185673" y="196440"/>
                </a:lnTo>
                <a:lnTo>
                  <a:pt x="183718" y="199394"/>
                </a:lnTo>
                <a:lnTo>
                  <a:pt x="181275" y="202348"/>
                </a:lnTo>
                <a:lnTo>
                  <a:pt x="178343" y="204810"/>
                </a:lnTo>
                <a:lnTo>
                  <a:pt x="175412" y="206779"/>
                </a:lnTo>
                <a:lnTo>
                  <a:pt x="171991" y="207764"/>
                </a:lnTo>
                <a:lnTo>
                  <a:pt x="168083" y="208256"/>
                </a:lnTo>
                <a:lnTo>
                  <a:pt x="164174" y="207764"/>
                </a:lnTo>
                <a:lnTo>
                  <a:pt x="160265" y="206779"/>
                </a:lnTo>
                <a:lnTo>
                  <a:pt x="157333" y="204810"/>
                </a:lnTo>
                <a:lnTo>
                  <a:pt x="154890" y="202348"/>
                </a:lnTo>
                <a:lnTo>
                  <a:pt x="152447" y="199394"/>
                </a:lnTo>
                <a:lnTo>
                  <a:pt x="150492" y="196440"/>
                </a:lnTo>
                <a:lnTo>
                  <a:pt x="149515" y="192994"/>
                </a:lnTo>
                <a:lnTo>
                  <a:pt x="149027" y="189055"/>
                </a:lnTo>
                <a:lnTo>
                  <a:pt x="149515" y="185116"/>
                </a:lnTo>
                <a:lnTo>
                  <a:pt x="150492" y="181670"/>
                </a:lnTo>
                <a:lnTo>
                  <a:pt x="152447" y="178716"/>
                </a:lnTo>
                <a:lnTo>
                  <a:pt x="154890" y="175762"/>
                </a:lnTo>
                <a:lnTo>
                  <a:pt x="157333" y="173300"/>
                </a:lnTo>
                <a:lnTo>
                  <a:pt x="160265" y="171331"/>
                </a:lnTo>
                <a:lnTo>
                  <a:pt x="164174" y="170346"/>
                </a:lnTo>
                <a:close/>
                <a:moveTo>
                  <a:pt x="235511" y="169854"/>
                </a:moveTo>
                <a:lnTo>
                  <a:pt x="239420" y="170346"/>
                </a:lnTo>
                <a:lnTo>
                  <a:pt x="242840" y="171331"/>
                </a:lnTo>
                <a:lnTo>
                  <a:pt x="245772" y="173300"/>
                </a:lnTo>
                <a:lnTo>
                  <a:pt x="248703" y="175762"/>
                </a:lnTo>
                <a:lnTo>
                  <a:pt x="251147" y="178716"/>
                </a:lnTo>
                <a:lnTo>
                  <a:pt x="253101" y="181670"/>
                </a:lnTo>
                <a:lnTo>
                  <a:pt x="254078" y="185116"/>
                </a:lnTo>
                <a:lnTo>
                  <a:pt x="254567" y="189055"/>
                </a:lnTo>
                <a:lnTo>
                  <a:pt x="254078" y="192994"/>
                </a:lnTo>
                <a:lnTo>
                  <a:pt x="253101" y="196440"/>
                </a:lnTo>
                <a:lnTo>
                  <a:pt x="251147" y="199394"/>
                </a:lnTo>
                <a:lnTo>
                  <a:pt x="248703" y="202348"/>
                </a:lnTo>
                <a:lnTo>
                  <a:pt x="245772" y="204810"/>
                </a:lnTo>
                <a:lnTo>
                  <a:pt x="242840" y="206779"/>
                </a:lnTo>
                <a:lnTo>
                  <a:pt x="239420" y="207764"/>
                </a:lnTo>
                <a:lnTo>
                  <a:pt x="235511" y="208256"/>
                </a:lnTo>
                <a:lnTo>
                  <a:pt x="231602" y="207764"/>
                </a:lnTo>
                <a:lnTo>
                  <a:pt x="227693" y="206779"/>
                </a:lnTo>
                <a:lnTo>
                  <a:pt x="224761" y="204810"/>
                </a:lnTo>
                <a:lnTo>
                  <a:pt x="222318" y="202348"/>
                </a:lnTo>
                <a:lnTo>
                  <a:pt x="219875" y="199394"/>
                </a:lnTo>
                <a:lnTo>
                  <a:pt x="217921" y="196440"/>
                </a:lnTo>
                <a:lnTo>
                  <a:pt x="216944" y="192994"/>
                </a:lnTo>
                <a:lnTo>
                  <a:pt x="216455" y="189055"/>
                </a:lnTo>
                <a:lnTo>
                  <a:pt x="216944" y="185116"/>
                </a:lnTo>
                <a:lnTo>
                  <a:pt x="217921" y="181670"/>
                </a:lnTo>
                <a:lnTo>
                  <a:pt x="219875" y="178716"/>
                </a:lnTo>
                <a:lnTo>
                  <a:pt x="222318" y="175762"/>
                </a:lnTo>
                <a:lnTo>
                  <a:pt x="224761" y="173300"/>
                </a:lnTo>
                <a:lnTo>
                  <a:pt x="227693" y="171331"/>
                </a:lnTo>
                <a:lnTo>
                  <a:pt x="231602" y="170346"/>
                </a:lnTo>
                <a:close/>
                <a:moveTo>
                  <a:pt x="499255" y="92559"/>
                </a:moveTo>
                <a:lnTo>
                  <a:pt x="503164" y="93051"/>
                </a:lnTo>
                <a:lnTo>
                  <a:pt x="507073" y="94036"/>
                </a:lnTo>
                <a:lnTo>
                  <a:pt x="510005" y="96005"/>
                </a:lnTo>
                <a:lnTo>
                  <a:pt x="512448" y="98467"/>
                </a:lnTo>
                <a:lnTo>
                  <a:pt x="514891" y="101421"/>
                </a:lnTo>
                <a:lnTo>
                  <a:pt x="516845" y="104375"/>
                </a:lnTo>
                <a:lnTo>
                  <a:pt x="517822" y="107821"/>
                </a:lnTo>
                <a:lnTo>
                  <a:pt x="518311" y="111760"/>
                </a:lnTo>
                <a:lnTo>
                  <a:pt x="517822" y="115699"/>
                </a:lnTo>
                <a:lnTo>
                  <a:pt x="516845" y="119145"/>
                </a:lnTo>
                <a:lnTo>
                  <a:pt x="514891" y="122099"/>
                </a:lnTo>
                <a:lnTo>
                  <a:pt x="512448" y="125053"/>
                </a:lnTo>
                <a:lnTo>
                  <a:pt x="510005" y="127515"/>
                </a:lnTo>
                <a:lnTo>
                  <a:pt x="507073" y="129484"/>
                </a:lnTo>
                <a:lnTo>
                  <a:pt x="503164" y="130469"/>
                </a:lnTo>
                <a:lnTo>
                  <a:pt x="499255" y="130961"/>
                </a:lnTo>
                <a:lnTo>
                  <a:pt x="495346" y="130469"/>
                </a:lnTo>
                <a:lnTo>
                  <a:pt x="491926" y="129484"/>
                </a:lnTo>
                <a:lnTo>
                  <a:pt x="488994" y="127515"/>
                </a:lnTo>
                <a:lnTo>
                  <a:pt x="486063" y="125053"/>
                </a:lnTo>
                <a:lnTo>
                  <a:pt x="483619" y="122099"/>
                </a:lnTo>
                <a:lnTo>
                  <a:pt x="481665" y="119145"/>
                </a:lnTo>
                <a:lnTo>
                  <a:pt x="480688" y="115699"/>
                </a:lnTo>
                <a:lnTo>
                  <a:pt x="480199" y="111760"/>
                </a:lnTo>
                <a:lnTo>
                  <a:pt x="480688" y="107821"/>
                </a:lnTo>
                <a:lnTo>
                  <a:pt x="481665" y="104375"/>
                </a:lnTo>
                <a:lnTo>
                  <a:pt x="483619" y="101421"/>
                </a:lnTo>
                <a:lnTo>
                  <a:pt x="486063" y="98467"/>
                </a:lnTo>
                <a:lnTo>
                  <a:pt x="488994" y="96005"/>
                </a:lnTo>
                <a:lnTo>
                  <a:pt x="491926" y="94036"/>
                </a:lnTo>
                <a:lnTo>
                  <a:pt x="495346" y="93051"/>
                </a:lnTo>
                <a:close/>
                <a:moveTo>
                  <a:pt x="566683" y="92559"/>
                </a:moveTo>
                <a:lnTo>
                  <a:pt x="570592" y="93051"/>
                </a:lnTo>
                <a:lnTo>
                  <a:pt x="574501" y="94036"/>
                </a:lnTo>
                <a:lnTo>
                  <a:pt x="577433" y="96005"/>
                </a:lnTo>
                <a:lnTo>
                  <a:pt x="579876" y="98467"/>
                </a:lnTo>
                <a:lnTo>
                  <a:pt x="582319" y="101421"/>
                </a:lnTo>
                <a:lnTo>
                  <a:pt x="584274" y="104375"/>
                </a:lnTo>
                <a:lnTo>
                  <a:pt x="585251" y="107821"/>
                </a:lnTo>
                <a:lnTo>
                  <a:pt x="585739" y="111760"/>
                </a:lnTo>
                <a:lnTo>
                  <a:pt x="585251" y="115699"/>
                </a:lnTo>
                <a:lnTo>
                  <a:pt x="584274" y="119145"/>
                </a:lnTo>
                <a:lnTo>
                  <a:pt x="582319" y="122099"/>
                </a:lnTo>
                <a:lnTo>
                  <a:pt x="579876" y="125053"/>
                </a:lnTo>
                <a:lnTo>
                  <a:pt x="577433" y="127515"/>
                </a:lnTo>
                <a:lnTo>
                  <a:pt x="574501" y="129484"/>
                </a:lnTo>
                <a:lnTo>
                  <a:pt x="570592" y="130469"/>
                </a:lnTo>
                <a:lnTo>
                  <a:pt x="566683" y="130961"/>
                </a:lnTo>
                <a:lnTo>
                  <a:pt x="562775" y="130469"/>
                </a:lnTo>
                <a:lnTo>
                  <a:pt x="559354" y="129484"/>
                </a:lnTo>
                <a:lnTo>
                  <a:pt x="556423" y="127515"/>
                </a:lnTo>
                <a:lnTo>
                  <a:pt x="553491" y="125053"/>
                </a:lnTo>
                <a:lnTo>
                  <a:pt x="551048" y="122099"/>
                </a:lnTo>
                <a:lnTo>
                  <a:pt x="549093" y="119145"/>
                </a:lnTo>
                <a:lnTo>
                  <a:pt x="548116" y="115699"/>
                </a:lnTo>
                <a:lnTo>
                  <a:pt x="547628" y="111760"/>
                </a:lnTo>
                <a:lnTo>
                  <a:pt x="548116" y="107821"/>
                </a:lnTo>
                <a:lnTo>
                  <a:pt x="549093" y="104375"/>
                </a:lnTo>
                <a:lnTo>
                  <a:pt x="551048" y="101421"/>
                </a:lnTo>
                <a:lnTo>
                  <a:pt x="553491" y="98467"/>
                </a:lnTo>
                <a:lnTo>
                  <a:pt x="556423" y="96005"/>
                </a:lnTo>
                <a:lnTo>
                  <a:pt x="559354" y="94036"/>
                </a:lnTo>
                <a:lnTo>
                  <a:pt x="562775" y="93051"/>
                </a:lnTo>
                <a:close/>
                <a:moveTo>
                  <a:pt x="634112" y="92559"/>
                </a:moveTo>
                <a:lnTo>
                  <a:pt x="637532" y="93051"/>
                </a:lnTo>
                <a:lnTo>
                  <a:pt x="640953" y="94036"/>
                </a:lnTo>
                <a:lnTo>
                  <a:pt x="644373" y="96005"/>
                </a:lnTo>
                <a:lnTo>
                  <a:pt x="647304" y="98467"/>
                </a:lnTo>
                <a:lnTo>
                  <a:pt x="649748" y="101421"/>
                </a:lnTo>
                <a:lnTo>
                  <a:pt x="651702" y="104375"/>
                </a:lnTo>
                <a:lnTo>
                  <a:pt x="652679" y="107821"/>
                </a:lnTo>
                <a:lnTo>
                  <a:pt x="652679" y="111760"/>
                </a:lnTo>
                <a:lnTo>
                  <a:pt x="652679" y="115699"/>
                </a:lnTo>
                <a:lnTo>
                  <a:pt x="651702" y="119145"/>
                </a:lnTo>
                <a:lnTo>
                  <a:pt x="649748" y="122099"/>
                </a:lnTo>
                <a:lnTo>
                  <a:pt x="647304" y="125053"/>
                </a:lnTo>
                <a:lnTo>
                  <a:pt x="644373" y="127515"/>
                </a:lnTo>
                <a:lnTo>
                  <a:pt x="640953" y="129484"/>
                </a:lnTo>
                <a:lnTo>
                  <a:pt x="637532" y="130469"/>
                </a:lnTo>
                <a:lnTo>
                  <a:pt x="634112" y="130961"/>
                </a:lnTo>
                <a:lnTo>
                  <a:pt x="630203" y="130469"/>
                </a:lnTo>
                <a:lnTo>
                  <a:pt x="626783" y="129484"/>
                </a:lnTo>
                <a:lnTo>
                  <a:pt x="622874" y="127515"/>
                </a:lnTo>
                <a:lnTo>
                  <a:pt x="620431" y="125053"/>
                </a:lnTo>
                <a:lnTo>
                  <a:pt x="617988" y="122099"/>
                </a:lnTo>
                <a:lnTo>
                  <a:pt x="616033" y="119145"/>
                </a:lnTo>
                <a:lnTo>
                  <a:pt x="615056" y="115699"/>
                </a:lnTo>
                <a:lnTo>
                  <a:pt x="615056" y="111760"/>
                </a:lnTo>
                <a:lnTo>
                  <a:pt x="615056" y="107821"/>
                </a:lnTo>
                <a:lnTo>
                  <a:pt x="616033" y="104375"/>
                </a:lnTo>
                <a:lnTo>
                  <a:pt x="617988" y="101421"/>
                </a:lnTo>
                <a:lnTo>
                  <a:pt x="620431" y="98467"/>
                </a:lnTo>
                <a:lnTo>
                  <a:pt x="622874" y="96005"/>
                </a:lnTo>
                <a:lnTo>
                  <a:pt x="626783" y="94036"/>
                </a:lnTo>
                <a:lnTo>
                  <a:pt x="630203" y="93051"/>
                </a:lnTo>
                <a:close/>
                <a:moveTo>
                  <a:pt x="334699" y="77295"/>
                </a:moveTo>
                <a:lnTo>
                  <a:pt x="330302" y="77295"/>
                </a:lnTo>
                <a:lnTo>
                  <a:pt x="20522" y="77295"/>
                </a:lnTo>
                <a:lnTo>
                  <a:pt x="15636" y="77295"/>
                </a:lnTo>
                <a:lnTo>
                  <a:pt x="11727" y="78280"/>
                </a:lnTo>
                <a:lnTo>
                  <a:pt x="8306" y="80741"/>
                </a:lnTo>
                <a:lnTo>
                  <a:pt x="5375" y="83203"/>
                </a:lnTo>
                <a:lnTo>
                  <a:pt x="2932" y="86649"/>
                </a:lnTo>
                <a:lnTo>
                  <a:pt x="1466" y="90588"/>
                </a:lnTo>
                <a:lnTo>
                  <a:pt x="0" y="95512"/>
                </a:lnTo>
                <a:lnTo>
                  <a:pt x="0" y="100435"/>
                </a:lnTo>
                <a:lnTo>
                  <a:pt x="0" y="291953"/>
                </a:lnTo>
                <a:lnTo>
                  <a:pt x="0" y="296384"/>
                </a:lnTo>
                <a:lnTo>
                  <a:pt x="1466" y="300323"/>
                </a:lnTo>
                <a:lnTo>
                  <a:pt x="3420" y="303769"/>
                </a:lnTo>
                <a:lnTo>
                  <a:pt x="5863" y="306723"/>
                </a:lnTo>
                <a:lnTo>
                  <a:pt x="8795" y="309185"/>
                </a:lnTo>
                <a:lnTo>
                  <a:pt x="12215" y="311646"/>
                </a:lnTo>
                <a:lnTo>
                  <a:pt x="16124" y="312631"/>
                </a:lnTo>
                <a:lnTo>
                  <a:pt x="20522" y="312631"/>
                </a:lnTo>
                <a:lnTo>
                  <a:pt x="239908" y="312631"/>
                </a:lnTo>
                <a:lnTo>
                  <a:pt x="306360" y="364818"/>
                </a:lnTo>
                <a:lnTo>
                  <a:pt x="308314" y="365803"/>
                </a:lnTo>
                <a:lnTo>
                  <a:pt x="309780" y="365803"/>
                </a:lnTo>
                <a:lnTo>
                  <a:pt x="311734" y="365803"/>
                </a:lnTo>
                <a:lnTo>
                  <a:pt x="312712" y="365311"/>
                </a:lnTo>
                <a:lnTo>
                  <a:pt x="313689" y="364326"/>
                </a:lnTo>
                <a:lnTo>
                  <a:pt x="315155" y="362849"/>
                </a:lnTo>
                <a:lnTo>
                  <a:pt x="315643" y="361864"/>
                </a:lnTo>
                <a:lnTo>
                  <a:pt x="315643" y="359895"/>
                </a:lnTo>
                <a:lnTo>
                  <a:pt x="315643" y="312631"/>
                </a:lnTo>
                <a:lnTo>
                  <a:pt x="330302" y="312631"/>
                </a:lnTo>
                <a:lnTo>
                  <a:pt x="334699" y="312631"/>
                </a:lnTo>
                <a:lnTo>
                  <a:pt x="338119" y="311646"/>
                </a:lnTo>
                <a:lnTo>
                  <a:pt x="342028" y="309185"/>
                </a:lnTo>
                <a:lnTo>
                  <a:pt x="344960" y="306723"/>
                </a:lnTo>
                <a:lnTo>
                  <a:pt x="347403" y="303769"/>
                </a:lnTo>
                <a:lnTo>
                  <a:pt x="349358" y="300323"/>
                </a:lnTo>
                <a:lnTo>
                  <a:pt x="350335" y="296384"/>
                </a:lnTo>
                <a:lnTo>
                  <a:pt x="351312" y="291953"/>
                </a:lnTo>
                <a:lnTo>
                  <a:pt x="351312" y="100435"/>
                </a:lnTo>
                <a:lnTo>
                  <a:pt x="350335" y="95512"/>
                </a:lnTo>
                <a:lnTo>
                  <a:pt x="349358" y="90588"/>
                </a:lnTo>
                <a:lnTo>
                  <a:pt x="347403" y="86649"/>
                </a:lnTo>
                <a:lnTo>
                  <a:pt x="345449" y="83695"/>
                </a:lnTo>
                <a:lnTo>
                  <a:pt x="342517" y="80741"/>
                </a:lnTo>
                <a:lnTo>
                  <a:pt x="339097" y="78280"/>
                </a:lnTo>
                <a:close/>
                <a:moveTo>
                  <a:pt x="719130" y="0"/>
                </a:moveTo>
                <a:lnTo>
                  <a:pt x="714244" y="0"/>
                </a:lnTo>
                <a:lnTo>
                  <a:pt x="404464" y="0"/>
                </a:lnTo>
                <a:lnTo>
                  <a:pt x="400067" y="0"/>
                </a:lnTo>
                <a:lnTo>
                  <a:pt x="395669" y="985"/>
                </a:lnTo>
                <a:lnTo>
                  <a:pt x="392249" y="3446"/>
                </a:lnTo>
                <a:lnTo>
                  <a:pt x="389317" y="6400"/>
                </a:lnTo>
                <a:lnTo>
                  <a:pt x="387363" y="9354"/>
                </a:lnTo>
                <a:lnTo>
                  <a:pt x="385408" y="13293"/>
                </a:lnTo>
                <a:lnTo>
                  <a:pt x="384431" y="18217"/>
                </a:lnTo>
                <a:lnTo>
                  <a:pt x="383454" y="23140"/>
                </a:lnTo>
                <a:lnTo>
                  <a:pt x="383454" y="214658"/>
                </a:lnTo>
                <a:lnTo>
                  <a:pt x="384431" y="219089"/>
                </a:lnTo>
                <a:lnTo>
                  <a:pt x="385408" y="223028"/>
                </a:lnTo>
                <a:lnTo>
                  <a:pt x="387363" y="226474"/>
                </a:lnTo>
                <a:lnTo>
                  <a:pt x="389806" y="229428"/>
                </a:lnTo>
                <a:lnTo>
                  <a:pt x="392738" y="231890"/>
                </a:lnTo>
                <a:lnTo>
                  <a:pt x="396647" y="234351"/>
                </a:lnTo>
                <a:lnTo>
                  <a:pt x="400067" y="235336"/>
                </a:lnTo>
                <a:lnTo>
                  <a:pt x="404464" y="235336"/>
                </a:lnTo>
                <a:lnTo>
                  <a:pt x="419123" y="235336"/>
                </a:lnTo>
                <a:lnTo>
                  <a:pt x="419123" y="282600"/>
                </a:lnTo>
                <a:lnTo>
                  <a:pt x="419123" y="284569"/>
                </a:lnTo>
                <a:lnTo>
                  <a:pt x="419611" y="285554"/>
                </a:lnTo>
                <a:lnTo>
                  <a:pt x="421077" y="287031"/>
                </a:lnTo>
                <a:lnTo>
                  <a:pt x="422054" y="288016"/>
                </a:lnTo>
                <a:lnTo>
                  <a:pt x="423032" y="288508"/>
                </a:lnTo>
                <a:lnTo>
                  <a:pt x="424986" y="288508"/>
                </a:lnTo>
                <a:lnTo>
                  <a:pt x="426452" y="288508"/>
                </a:lnTo>
                <a:lnTo>
                  <a:pt x="428406" y="287523"/>
                </a:lnTo>
                <a:lnTo>
                  <a:pt x="494858" y="235336"/>
                </a:lnTo>
                <a:lnTo>
                  <a:pt x="714244" y="235336"/>
                </a:lnTo>
                <a:lnTo>
                  <a:pt x="718642" y="235336"/>
                </a:lnTo>
                <a:lnTo>
                  <a:pt x="722551" y="234351"/>
                </a:lnTo>
                <a:lnTo>
                  <a:pt x="725971" y="231890"/>
                </a:lnTo>
                <a:lnTo>
                  <a:pt x="728903" y="229428"/>
                </a:lnTo>
                <a:lnTo>
                  <a:pt x="731346" y="226474"/>
                </a:lnTo>
                <a:lnTo>
                  <a:pt x="733300" y="223028"/>
                </a:lnTo>
                <a:lnTo>
                  <a:pt x="734766" y="219089"/>
                </a:lnTo>
                <a:lnTo>
                  <a:pt x="734766" y="214658"/>
                </a:lnTo>
                <a:lnTo>
                  <a:pt x="734766" y="23140"/>
                </a:lnTo>
                <a:lnTo>
                  <a:pt x="734766" y="18217"/>
                </a:lnTo>
                <a:lnTo>
                  <a:pt x="733300" y="13293"/>
                </a:lnTo>
                <a:lnTo>
                  <a:pt x="731834" y="9354"/>
                </a:lnTo>
                <a:lnTo>
                  <a:pt x="729391" y="5908"/>
                </a:lnTo>
                <a:lnTo>
                  <a:pt x="726460" y="3446"/>
                </a:lnTo>
                <a:lnTo>
                  <a:pt x="723039" y="985"/>
                </a:lnTo>
                <a:close/>
              </a:path>
            </a:pathLst>
          </a:custGeom>
          <a:solidFill>
            <a:srgbClr val="EA5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795219" y="4355285"/>
            <a:ext cx="2039281" cy="1587638"/>
            <a:chOff x="585386" y="3358645"/>
            <a:chExt cx="2039281" cy="1587638"/>
          </a:xfrm>
        </p:grpSpPr>
        <p:sp>
          <p:nvSpPr>
            <p:cNvPr id="34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36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39958" y="4355285"/>
            <a:ext cx="2039281" cy="1587638"/>
            <a:chOff x="585386" y="3358645"/>
            <a:chExt cx="2039281" cy="1587638"/>
          </a:xfrm>
        </p:grpSpPr>
        <p:sp>
          <p:nvSpPr>
            <p:cNvPr id="38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9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0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84697" y="4355285"/>
            <a:ext cx="2039281" cy="1587638"/>
            <a:chOff x="585386" y="3358645"/>
            <a:chExt cx="2039281" cy="1587638"/>
          </a:xfrm>
        </p:grpSpPr>
        <p:sp>
          <p:nvSpPr>
            <p:cNvPr id="42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4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29436" y="4355285"/>
            <a:ext cx="2039281" cy="1587638"/>
            <a:chOff x="585386" y="3358645"/>
            <a:chExt cx="2039281" cy="1587638"/>
          </a:xfrm>
        </p:grpSpPr>
        <p:sp>
          <p:nvSpPr>
            <p:cNvPr id="46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7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48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774175" y="4355285"/>
            <a:ext cx="2039281" cy="1587638"/>
            <a:chOff x="585386" y="3358645"/>
            <a:chExt cx="2039281" cy="1587638"/>
          </a:xfrm>
        </p:grpSpPr>
        <p:sp>
          <p:nvSpPr>
            <p:cNvPr id="50" name="圆角淘宝网Chenying0907出品 22"/>
            <p:cNvSpPr/>
            <p:nvPr/>
          </p:nvSpPr>
          <p:spPr>
            <a:xfrm>
              <a:off x="687651" y="3358645"/>
              <a:ext cx="346015" cy="346014"/>
            </a:xfrm>
            <a:prstGeom prst="roundRect">
              <a:avLst/>
            </a:prstGeom>
            <a:solidFill>
              <a:srgbClr val="1C50A2"/>
            </a:solidFill>
            <a:ln w="19050" cap="flat" cmpd="sng" algn="ctr">
              <a:gradFill>
                <a:gsLst>
                  <a:gs pos="0">
                    <a:srgbClr val="4F81BD">
                      <a:lumMod val="5000"/>
                      <a:lumOff val="95000"/>
                    </a:srgbClr>
                  </a:gs>
                  <a:gs pos="100000">
                    <a:srgbClr val="EEEEEE"/>
                  </a:gs>
                </a:gsLst>
                <a:lin ang="5400000" scaled="1"/>
              </a:gradFill>
              <a:prstDash val="solid"/>
            </a:ln>
            <a:effectLst>
              <a:outerShdw blurRad="101600" dist="50800" dir="8100000" algn="tr" rotWithShape="0">
                <a:prstClr val="black">
                  <a:alpha val="3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8235" algn="l" defTabSz="914400" rtl="0" eaLnBrk="1" latinLnBrk="0" hangingPunct="1">
                <a:defRPr sz="182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î$lîḍê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585386" y="3750300"/>
              <a:ext cx="1694809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</a:pPr>
              <a:r>
                <a:rPr lang="de-DE" b="1" dirty="0">
                  <a:solidFill>
                    <a:srgbClr val="000000"/>
                  </a:solidFill>
                  <a:latin typeface="Arial"/>
                  <a:ea typeface="微软雅黑"/>
                </a:rPr>
                <a:t>Text here</a:t>
              </a:r>
            </a:p>
          </p:txBody>
        </p:sp>
        <p:sp>
          <p:nvSpPr>
            <p:cNvPr id="52" name="íšḻíḍé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585386" y="4037354"/>
              <a:ext cx="2039281" cy="90892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900" dirty="0">
                  <a:solidFill>
                    <a:srgbClr val="000000"/>
                  </a:solidFill>
                  <a:latin typeface="Arial"/>
                </a:rPr>
                <a:t>Copy paste fonts. Choose retain text</a:t>
              </a: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  <a:p>
              <a:pPr>
                <a:lnSpc>
                  <a:spcPct val="150000"/>
                </a:lnSpc>
                <a:buSzPct val="25000"/>
              </a:pPr>
              <a:endParaRPr lang="de-DE" altLang="zh-CN" sz="900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586469" y="905029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8" t="59552" r="18481"/>
          <a:stretch/>
        </p:blipFill>
        <p:spPr>
          <a:xfrm rot="5009557" flipV="1">
            <a:off x="9946577" y="-166991"/>
            <a:ext cx="2810111" cy="162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2f40a33-a362-41ef-a712-09ac6563e9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e716e8-99ff-47e2-9d28-3a2198457e0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4149</Words>
  <Application>Microsoft Office PowerPoint</Application>
  <PresentationFormat>宽屏</PresentationFormat>
  <Paragraphs>333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8</cp:revision>
  <dcterms:created xsi:type="dcterms:W3CDTF">2019-06-03T12:58:20Z</dcterms:created>
  <dcterms:modified xsi:type="dcterms:W3CDTF">2020-05-20T12:09:26Z</dcterms:modified>
</cp:coreProperties>
</file>