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FC4B2"/>
    <a:srgbClr val="FFFA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8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2020/5/20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8276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2020/5/20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87177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2020/5/20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55014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2020/5/20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86539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2020/5/20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21841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2020/5/20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58257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2020/5/20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1170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2020/5/20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44060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2020/5/20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5230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2020/5/20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47583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2020/5/20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78056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2020/5/20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3094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51pptmoban.com/shejishi/StephenZhu/" TargetMode="Externa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7" Type="http://schemas.openxmlformats.org/officeDocument/2006/relationships/image" Target="../media/image10.png"/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13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938" b="58765"/>
          <a:stretch/>
        </p:blipFill>
        <p:spPr>
          <a:xfrm rot="16200000">
            <a:off x="-579224" y="579223"/>
            <a:ext cx="4329945" cy="317149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315" t="75788"/>
          <a:stretch/>
        </p:blipFill>
        <p:spPr>
          <a:xfrm rot="16200000">
            <a:off x="9722744" y="172340"/>
            <a:ext cx="2692024" cy="224649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235" r="58476"/>
          <a:stretch/>
        </p:blipFill>
        <p:spPr>
          <a:xfrm rot="16200000">
            <a:off x="7161687" y="1827687"/>
            <a:ext cx="3484850" cy="657577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8503" y="930355"/>
            <a:ext cx="4425245" cy="1849860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4750119" y="4356486"/>
            <a:ext cx="2227581" cy="425450"/>
            <a:chOff x="4654427" y="4718860"/>
            <a:chExt cx="1663809" cy="317821"/>
          </a:xfrm>
        </p:grpSpPr>
        <p:grpSp>
          <p:nvGrpSpPr>
            <p:cNvPr id="10" name="组合 9"/>
            <p:cNvGrpSpPr/>
            <p:nvPr/>
          </p:nvGrpSpPr>
          <p:grpSpPr>
            <a:xfrm>
              <a:off x="4654427" y="4718860"/>
              <a:ext cx="276971" cy="276971"/>
              <a:chOff x="3725237" y="4930504"/>
              <a:chExt cx="531780" cy="531780"/>
            </a:xfrm>
          </p:grpSpPr>
          <p:sp>
            <p:nvSpPr>
              <p:cNvPr id="12" name="圆角矩形 2"/>
              <p:cNvSpPr/>
              <p:nvPr/>
            </p:nvSpPr>
            <p:spPr>
              <a:xfrm>
                <a:off x="3725237" y="4930504"/>
                <a:ext cx="531780" cy="531780"/>
              </a:xfrm>
              <a:prstGeom prst="ellipse">
                <a:avLst/>
              </a:prstGeom>
              <a:solidFill>
                <a:schemeClr val="bg1"/>
              </a:solidFill>
              <a:ln w="25400" cap="flat" cmpd="sng" algn="ctr">
                <a:noFill/>
                <a:prstDash val="solid"/>
                <a:miter lim="800000"/>
              </a:ln>
              <a:effectLst>
                <a:outerShdw blurRad="177800" dist="101600" dir="8100000" algn="tr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1200" cap="none" spc="0" normalizeH="0" baseline="0" noProof="0">
                  <a:ln>
                    <a:noFill/>
                  </a:ln>
                  <a:solidFill>
                    <a:srgbClr val="4FC4B2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3" name="student-graduation-cap-shape_52041"/>
              <p:cNvSpPr>
                <a:spLocks noChangeAspect="1"/>
              </p:cNvSpPr>
              <p:nvPr/>
            </p:nvSpPr>
            <p:spPr bwMode="auto">
              <a:xfrm>
                <a:off x="3875605" y="5054575"/>
                <a:ext cx="219840" cy="264806"/>
              </a:xfrm>
              <a:custGeom>
                <a:avLst/>
                <a:gdLst>
                  <a:gd name="connsiteX0" fmla="*/ 56671 w 279400"/>
                  <a:gd name="connsiteY0" fmla="*/ 192087 h 336550"/>
                  <a:gd name="connsiteX1" fmla="*/ 224047 w 279400"/>
                  <a:gd name="connsiteY1" fmla="*/ 192087 h 336550"/>
                  <a:gd name="connsiteX2" fmla="*/ 279400 w 279400"/>
                  <a:gd name="connsiteY2" fmla="*/ 247752 h 336550"/>
                  <a:gd name="connsiteX3" fmla="*/ 279400 w 279400"/>
                  <a:gd name="connsiteY3" fmla="*/ 336550 h 336550"/>
                  <a:gd name="connsiteX4" fmla="*/ 176602 w 279400"/>
                  <a:gd name="connsiteY4" fmla="*/ 336550 h 336550"/>
                  <a:gd name="connsiteX5" fmla="*/ 158151 w 279400"/>
                  <a:gd name="connsiteY5" fmla="*/ 245101 h 336550"/>
                  <a:gd name="connsiteX6" fmla="*/ 151562 w 279400"/>
                  <a:gd name="connsiteY6" fmla="*/ 239800 h 336550"/>
                  <a:gd name="connsiteX7" fmla="*/ 167377 w 279400"/>
                  <a:gd name="connsiteY7" fmla="*/ 213293 h 336550"/>
                  <a:gd name="connsiteX8" fmla="*/ 167377 w 279400"/>
                  <a:gd name="connsiteY8" fmla="*/ 209317 h 336550"/>
                  <a:gd name="connsiteX9" fmla="*/ 163423 w 279400"/>
                  <a:gd name="connsiteY9" fmla="*/ 207991 h 336550"/>
                  <a:gd name="connsiteX10" fmla="*/ 121249 w 279400"/>
                  <a:gd name="connsiteY10" fmla="*/ 207991 h 336550"/>
                  <a:gd name="connsiteX11" fmla="*/ 118613 w 279400"/>
                  <a:gd name="connsiteY11" fmla="*/ 209317 h 336550"/>
                  <a:gd name="connsiteX12" fmla="*/ 118613 w 279400"/>
                  <a:gd name="connsiteY12" fmla="*/ 213293 h 336550"/>
                  <a:gd name="connsiteX13" fmla="*/ 134429 w 279400"/>
                  <a:gd name="connsiteY13" fmla="*/ 239800 h 336550"/>
                  <a:gd name="connsiteX14" fmla="*/ 126521 w 279400"/>
                  <a:gd name="connsiteY14" fmla="*/ 245101 h 336550"/>
                  <a:gd name="connsiteX15" fmla="*/ 110706 w 279400"/>
                  <a:gd name="connsiteY15" fmla="*/ 336550 h 336550"/>
                  <a:gd name="connsiteX16" fmla="*/ 0 w 279400"/>
                  <a:gd name="connsiteY16" fmla="*/ 336550 h 336550"/>
                  <a:gd name="connsiteX17" fmla="*/ 0 w 279400"/>
                  <a:gd name="connsiteY17" fmla="*/ 247752 h 336550"/>
                  <a:gd name="connsiteX18" fmla="*/ 56671 w 279400"/>
                  <a:gd name="connsiteY18" fmla="*/ 192087 h 336550"/>
                  <a:gd name="connsiteX19" fmla="*/ 138907 w 279400"/>
                  <a:gd name="connsiteY19" fmla="*/ 0 h 336550"/>
                  <a:gd name="connsiteX20" fmla="*/ 219076 w 279400"/>
                  <a:gd name="connsiteY20" fmla="*/ 80169 h 336550"/>
                  <a:gd name="connsiteX21" fmla="*/ 138907 w 279400"/>
                  <a:gd name="connsiteY21" fmla="*/ 160338 h 336550"/>
                  <a:gd name="connsiteX22" fmla="*/ 58738 w 279400"/>
                  <a:gd name="connsiteY22" fmla="*/ 80169 h 336550"/>
                  <a:gd name="connsiteX23" fmla="*/ 138907 w 279400"/>
                  <a:gd name="connsiteY23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79400" h="336550">
                    <a:moveTo>
                      <a:pt x="56671" y="192087"/>
                    </a:moveTo>
                    <a:cubicBezTo>
                      <a:pt x="56671" y="192087"/>
                      <a:pt x="56671" y="192087"/>
                      <a:pt x="224047" y="192087"/>
                    </a:cubicBezTo>
                    <a:cubicBezTo>
                      <a:pt x="254360" y="192087"/>
                      <a:pt x="279400" y="217269"/>
                      <a:pt x="279400" y="247752"/>
                    </a:cubicBezTo>
                    <a:cubicBezTo>
                      <a:pt x="279400" y="247752"/>
                      <a:pt x="279400" y="247752"/>
                      <a:pt x="279400" y="336550"/>
                    </a:cubicBezTo>
                    <a:cubicBezTo>
                      <a:pt x="279400" y="336550"/>
                      <a:pt x="279400" y="336550"/>
                      <a:pt x="176602" y="336550"/>
                    </a:cubicBezTo>
                    <a:cubicBezTo>
                      <a:pt x="176602" y="336550"/>
                      <a:pt x="176602" y="336550"/>
                      <a:pt x="158151" y="245101"/>
                    </a:cubicBezTo>
                    <a:cubicBezTo>
                      <a:pt x="158151" y="242450"/>
                      <a:pt x="154197" y="239800"/>
                      <a:pt x="151562" y="239800"/>
                    </a:cubicBezTo>
                    <a:cubicBezTo>
                      <a:pt x="151562" y="239800"/>
                      <a:pt x="151562" y="239800"/>
                      <a:pt x="167377" y="213293"/>
                    </a:cubicBezTo>
                    <a:cubicBezTo>
                      <a:pt x="167377" y="211967"/>
                      <a:pt x="167377" y="210642"/>
                      <a:pt x="167377" y="209317"/>
                    </a:cubicBezTo>
                    <a:cubicBezTo>
                      <a:pt x="166059" y="207991"/>
                      <a:pt x="164741" y="207991"/>
                      <a:pt x="163423" y="207991"/>
                    </a:cubicBezTo>
                    <a:cubicBezTo>
                      <a:pt x="163423" y="207991"/>
                      <a:pt x="163423" y="207991"/>
                      <a:pt x="121249" y="207991"/>
                    </a:cubicBezTo>
                    <a:cubicBezTo>
                      <a:pt x="119931" y="207991"/>
                      <a:pt x="118613" y="207991"/>
                      <a:pt x="118613" y="209317"/>
                    </a:cubicBezTo>
                    <a:cubicBezTo>
                      <a:pt x="117296" y="210642"/>
                      <a:pt x="117296" y="211967"/>
                      <a:pt x="118613" y="213293"/>
                    </a:cubicBezTo>
                    <a:cubicBezTo>
                      <a:pt x="118613" y="213293"/>
                      <a:pt x="118613" y="213293"/>
                      <a:pt x="134429" y="239800"/>
                    </a:cubicBezTo>
                    <a:cubicBezTo>
                      <a:pt x="130475" y="239800"/>
                      <a:pt x="127839" y="242450"/>
                      <a:pt x="126521" y="245101"/>
                    </a:cubicBezTo>
                    <a:cubicBezTo>
                      <a:pt x="126521" y="245101"/>
                      <a:pt x="126521" y="245101"/>
                      <a:pt x="110706" y="336550"/>
                    </a:cubicBezTo>
                    <a:cubicBezTo>
                      <a:pt x="110706" y="336550"/>
                      <a:pt x="110706" y="336550"/>
                      <a:pt x="0" y="336550"/>
                    </a:cubicBezTo>
                    <a:cubicBezTo>
                      <a:pt x="0" y="336550"/>
                      <a:pt x="0" y="336550"/>
                      <a:pt x="0" y="247752"/>
                    </a:cubicBezTo>
                    <a:cubicBezTo>
                      <a:pt x="0" y="217269"/>
                      <a:pt x="25040" y="192087"/>
                      <a:pt x="56671" y="192087"/>
                    </a:cubicBezTo>
                    <a:close/>
                    <a:moveTo>
                      <a:pt x="138907" y="0"/>
                    </a:moveTo>
                    <a:cubicBezTo>
                      <a:pt x="183183" y="0"/>
                      <a:pt x="219076" y="35893"/>
                      <a:pt x="219076" y="80169"/>
                    </a:cubicBezTo>
                    <a:cubicBezTo>
                      <a:pt x="219076" y="124445"/>
                      <a:pt x="183183" y="160338"/>
                      <a:pt x="138907" y="160338"/>
                    </a:cubicBezTo>
                    <a:cubicBezTo>
                      <a:pt x="94631" y="160338"/>
                      <a:pt x="58738" y="124445"/>
                      <a:pt x="58738" y="80169"/>
                    </a:cubicBezTo>
                    <a:cubicBezTo>
                      <a:pt x="58738" y="35893"/>
                      <a:pt x="94631" y="0"/>
                      <a:pt x="138907" y="0"/>
                    </a:cubicBezTo>
                    <a:close/>
                  </a:path>
                </a:pathLst>
              </a:custGeom>
              <a:solidFill>
                <a:srgbClr val="4FC4B2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4FC4B2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1" name="文本框 22"/>
            <p:cNvSpPr txBox="1"/>
            <p:nvPr/>
          </p:nvSpPr>
          <p:spPr>
            <a:xfrm>
              <a:off x="4925563" y="4806871"/>
              <a:ext cx="1392673" cy="2298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4FC4B2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rPr>
                <a:t>汇报人：</a:t>
              </a: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4FC4B2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6720291" y="4362369"/>
            <a:ext cx="2699384" cy="388620"/>
            <a:chOff x="6395842" y="4718860"/>
            <a:chExt cx="2016134" cy="290158"/>
          </a:xfrm>
        </p:grpSpPr>
        <p:grpSp>
          <p:nvGrpSpPr>
            <p:cNvPr id="15" name="组合 14"/>
            <p:cNvGrpSpPr/>
            <p:nvPr/>
          </p:nvGrpSpPr>
          <p:grpSpPr>
            <a:xfrm>
              <a:off x="6395842" y="4718860"/>
              <a:ext cx="276971" cy="276971"/>
              <a:chOff x="6392770" y="4930504"/>
              <a:chExt cx="531780" cy="531780"/>
            </a:xfrm>
          </p:grpSpPr>
          <p:sp>
            <p:nvSpPr>
              <p:cNvPr id="17" name="圆角矩形 2"/>
              <p:cNvSpPr/>
              <p:nvPr/>
            </p:nvSpPr>
            <p:spPr>
              <a:xfrm>
                <a:off x="6392770" y="4930504"/>
                <a:ext cx="531780" cy="531780"/>
              </a:xfrm>
              <a:prstGeom prst="ellipse">
                <a:avLst/>
              </a:prstGeom>
              <a:solidFill>
                <a:schemeClr val="bg1"/>
              </a:solidFill>
              <a:ln w="25400" cap="flat" cmpd="sng" algn="ctr">
                <a:noFill/>
                <a:prstDash val="solid"/>
                <a:miter lim="800000"/>
              </a:ln>
              <a:effectLst>
                <a:outerShdw blurRad="177800" dist="101600" dir="8100000" algn="tr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1200" cap="none" spc="0" normalizeH="0" baseline="0" noProof="0">
                  <a:ln>
                    <a:noFill/>
                  </a:ln>
                  <a:solidFill>
                    <a:srgbClr val="4FC4B2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8" name="student-graduation-cap-shape_52041"/>
              <p:cNvSpPr>
                <a:spLocks noChangeAspect="1"/>
              </p:cNvSpPr>
              <p:nvPr/>
            </p:nvSpPr>
            <p:spPr bwMode="auto">
              <a:xfrm>
                <a:off x="6527005" y="5064598"/>
                <a:ext cx="256066" cy="264808"/>
              </a:xfrm>
              <a:custGeom>
                <a:avLst/>
                <a:gdLst>
                  <a:gd name="connsiteX0" fmla="*/ 233363 w 325438"/>
                  <a:gd name="connsiteY0" fmla="*/ 249238 h 336550"/>
                  <a:gd name="connsiteX1" fmla="*/ 279401 w 325438"/>
                  <a:gd name="connsiteY1" fmla="*/ 249238 h 336550"/>
                  <a:gd name="connsiteX2" fmla="*/ 279401 w 325438"/>
                  <a:gd name="connsiteY2" fmla="*/ 290513 h 336550"/>
                  <a:gd name="connsiteX3" fmla="*/ 233363 w 325438"/>
                  <a:gd name="connsiteY3" fmla="*/ 290513 h 336550"/>
                  <a:gd name="connsiteX4" fmla="*/ 171450 w 325438"/>
                  <a:gd name="connsiteY4" fmla="*/ 249238 h 336550"/>
                  <a:gd name="connsiteX5" fmla="*/ 217488 w 325438"/>
                  <a:gd name="connsiteY5" fmla="*/ 249238 h 336550"/>
                  <a:gd name="connsiteX6" fmla="*/ 217488 w 325438"/>
                  <a:gd name="connsiteY6" fmla="*/ 290513 h 336550"/>
                  <a:gd name="connsiteX7" fmla="*/ 171450 w 325438"/>
                  <a:gd name="connsiteY7" fmla="*/ 290513 h 336550"/>
                  <a:gd name="connsiteX8" fmla="*/ 107950 w 325438"/>
                  <a:gd name="connsiteY8" fmla="*/ 249238 h 336550"/>
                  <a:gd name="connsiteX9" fmla="*/ 155575 w 325438"/>
                  <a:gd name="connsiteY9" fmla="*/ 249238 h 336550"/>
                  <a:gd name="connsiteX10" fmla="*/ 155575 w 325438"/>
                  <a:gd name="connsiteY10" fmla="*/ 290513 h 336550"/>
                  <a:gd name="connsiteX11" fmla="*/ 107950 w 325438"/>
                  <a:gd name="connsiteY11" fmla="*/ 290513 h 336550"/>
                  <a:gd name="connsiteX12" fmla="*/ 46038 w 325438"/>
                  <a:gd name="connsiteY12" fmla="*/ 249238 h 336550"/>
                  <a:gd name="connsiteX13" fmla="*/ 93663 w 325438"/>
                  <a:gd name="connsiteY13" fmla="*/ 249238 h 336550"/>
                  <a:gd name="connsiteX14" fmla="*/ 93663 w 325438"/>
                  <a:gd name="connsiteY14" fmla="*/ 290513 h 336550"/>
                  <a:gd name="connsiteX15" fmla="*/ 46038 w 325438"/>
                  <a:gd name="connsiteY15" fmla="*/ 290513 h 336550"/>
                  <a:gd name="connsiteX16" fmla="*/ 233363 w 325438"/>
                  <a:gd name="connsiteY16" fmla="*/ 195263 h 336550"/>
                  <a:gd name="connsiteX17" fmla="*/ 279401 w 325438"/>
                  <a:gd name="connsiteY17" fmla="*/ 195263 h 336550"/>
                  <a:gd name="connsiteX18" fmla="*/ 279401 w 325438"/>
                  <a:gd name="connsiteY18" fmla="*/ 234951 h 336550"/>
                  <a:gd name="connsiteX19" fmla="*/ 233363 w 325438"/>
                  <a:gd name="connsiteY19" fmla="*/ 234951 h 336550"/>
                  <a:gd name="connsiteX20" fmla="*/ 171450 w 325438"/>
                  <a:gd name="connsiteY20" fmla="*/ 195263 h 336550"/>
                  <a:gd name="connsiteX21" fmla="*/ 217488 w 325438"/>
                  <a:gd name="connsiteY21" fmla="*/ 195263 h 336550"/>
                  <a:gd name="connsiteX22" fmla="*/ 217488 w 325438"/>
                  <a:gd name="connsiteY22" fmla="*/ 234951 h 336550"/>
                  <a:gd name="connsiteX23" fmla="*/ 171450 w 325438"/>
                  <a:gd name="connsiteY23" fmla="*/ 234951 h 336550"/>
                  <a:gd name="connsiteX24" fmla="*/ 107950 w 325438"/>
                  <a:gd name="connsiteY24" fmla="*/ 195263 h 336550"/>
                  <a:gd name="connsiteX25" fmla="*/ 155575 w 325438"/>
                  <a:gd name="connsiteY25" fmla="*/ 195263 h 336550"/>
                  <a:gd name="connsiteX26" fmla="*/ 155575 w 325438"/>
                  <a:gd name="connsiteY26" fmla="*/ 234951 h 336550"/>
                  <a:gd name="connsiteX27" fmla="*/ 107950 w 325438"/>
                  <a:gd name="connsiteY27" fmla="*/ 234951 h 336550"/>
                  <a:gd name="connsiteX28" fmla="*/ 46038 w 325438"/>
                  <a:gd name="connsiteY28" fmla="*/ 195263 h 336550"/>
                  <a:gd name="connsiteX29" fmla="*/ 93663 w 325438"/>
                  <a:gd name="connsiteY29" fmla="*/ 195263 h 336550"/>
                  <a:gd name="connsiteX30" fmla="*/ 93663 w 325438"/>
                  <a:gd name="connsiteY30" fmla="*/ 234951 h 336550"/>
                  <a:gd name="connsiteX31" fmla="*/ 46038 w 325438"/>
                  <a:gd name="connsiteY31" fmla="*/ 234951 h 336550"/>
                  <a:gd name="connsiteX32" fmla="*/ 233363 w 325438"/>
                  <a:gd name="connsiteY32" fmla="*/ 139700 h 336550"/>
                  <a:gd name="connsiteX33" fmla="*/ 279401 w 325438"/>
                  <a:gd name="connsiteY33" fmla="*/ 139700 h 336550"/>
                  <a:gd name="connsiteX34" fmla="*/ 279401 w 325438"/>
                  <a:gd name="connsiteY34" fmla="*/ 180975 h 336550"/>
                  <a:gd name="connsiteX35" fmla="*/ 233363 w 325438"/>
                  <a:gd name="connsiteY35" fmla="*/ 180975 h 336550"/>
                  <a:gd name="connsiteX36" fmla="*/ 171450 w 325438"/>
                  <a:gd name="connsiteY36" fmla="*/ 139700 h 336550"/>
                  <a:gd name="connsiteX37" fmla="*/ 217488 w 325438"/>
                  <a:gd name="connsiteY37" fmla="*/ 139700 h 336550"/>
                  <a:gd name="connsiteX38" fmla="*/ 217488 w 325438"/>
                  <a:gd name="connsiteY38" fmla="*/ 180975 h 336550"/>
                  <a:gd name="connsiteX39" fmla="*/ 171450 w 325438"/>
                  <a:gd name="connsiteY39" fmla="*/ 180975 h 336550"/>
                  <a:gd name="connsiteX40" fmla="*/ 107950 w 325438"/>
                  <a:gd name="connsiteY40" fmla="*/ 139700 h 336550"/>
                  <a:gd name="connsiteX41" fmla="*/ 155575 w 325438"/>
                  <a:gd name="connsiteY41" fmla="*/ 139700 h 336550"/>
                  <a:gd name="connsiteX42" fmla="*/ 155575 w 325438"/>
                  <a:gd name="connsiteY42" fmla="*/ 180975 h 336550"/>
                  <a:gd name="connsiteX43" fmla="*/ 107950 w 325438"/>
                  <a:gd name="connsiteY43" fmla="*/ 180975 h 336550"/>
                  <a:gd name="connsiteX44" fmla="*/ 49167 w 325438"/>
                  <a:gd name="connsiteY44" fmla="*/ 38100 h 336550"/>
                  <a:gd name="connsiteX45" fmla="*/ 25400 w 325438"/>
                  <a:gd name="connsiteY45" fmla="*/ 61753 h 336550"/>
                  <a:gd name="connsiteX46" fmla="*/ 25400 w 325438"/>
                  <a:gd name="connsiteY46" fmla="*/ 289085 h 336550"/>
                  <a:gd name="connsiteX47" fmla="*/ 49167 w 325438"/>
                  <a:gd name="connsiteY47" fmla="*/ 312738 h 336550"/>
                  <a:gd name="connsiteX48" fmla="*/ 276271 w 325438"/>
                  <a:gd name="connsiteY48" fmla="*/ 312738 h 336550"/>
                  <a:gd name="connsiteX49" fmla="*/ 300038 w 325438"/>
                  <a:gd name="connsiteY49" fmla="*/ 289085 h 336550"/>
                  <a:gd name="connsiteX50" fmla="*/ 300038 w 325438"/>
                  <a:gd name="connsiteY50" fmla="*/ 61753 h 336550"/>
                  <a:gd name="connsiteX51" fmla="*/ 276271 w 325438"/>
                  <a:gd name="connsiteY51" fmla="*/ 38100 h 336550"/>
                  <a:gd name="connsiteX52" fmla="*/ 269669 w 325438"/>
                  <a:gd name="connsiteY52" fmla="*/ 38100 h 336550"/>
                  <a:gd name="connsiteX53" fmla="*/ 269669 w 325438"/>
                  <a:gd name="connsiteY53" fmla="*/ 63067 h 336550"/>
                  <a:gd name="connsiteX54" fmla="*/ 276271 w 325438"/>
                  <a:gd name="connsiteY54" fmla="*/ 74894 h 336550"/>
                  <a:gd name="connsiteX55" fmla="*/ 260427 w 325438"/>
                  <a:gd name="connsiteY55" fmla="*/ 90662 h 336550"/>
                  <a:gd name="connsiteX56" fmla="*/ 244582 w 325438"/>
                  <a:gd name="connsiteY56" fmla="*/ 74894 h 336550"/>
                  <a:gd name="connsiteX57" fmla="*/ 249864 w 325438"/>
                  <a:gd name="connsiteY57" fmla="*/ 63067 h 336550"/>
                  <a:gd name="connsiteX58" fmla="*/ 249864 w 325438"/>
                  <a:gd name="connsiteY58" fmla="*/ 38100 h 336550"/>
                  <a:gd name="connsiteX59" fmla="*/ 231379 w 325438"/>
                  <a:gd name="connsiteY59" fmla="*/ 38100 h 336550"/>
                  <a:gd name="connsiteX60" fmla="*/ 231379 w 325438"/>
                  <a:gd name="connsiteY60" fmla="*/ 63067 h 336550"/>
                  <a:gd name="connsiteX61" fmla="*/ 236660 w 325438"/>
                  <a:gd name="connsiteY61" fmla="*/ 74894 h 336550"/>
                  <a:gd name="connsiteX62" fmla="*/ 220816 w 325438"/>
                  <a:gd name="connsiteY62" fmla="*/ 90662 h 336550"/>
                  <a:gd name="connsiteX63" fmla="*/ 204971 w 325438"/>
                  <a:gd name="connsiteY63" fmla="*/ 74894 h 336550"/>
                  <a:gd name="connsiteX64" fmla="*/ 210253 w 325438"/>
                  <a:gd name="connsiteY64" fmla="*/ 63067 h 336550"/>
                  <a:gd name="connsiteX65" fmla="*/ 210253 w 325438"/>
                  <a:gd name="connsiteY65" fmla="*/ 38100 h 336550"/>
                  <a:gd name="connsiteX66" fmla="*/ 191767 w 325438"/>
                  <a:gd name="connsiteY66" fmla="*/ 38100 h 336550"/>
                  <a:gd name="connsiteX67" fmla="*/ 191767 w 325438"/>
                  <a:gd name="connsiteY67" fmla="*/ 63067 h 336550"/>
                  <a:gd name="connsiteX68" fmla="*/ 198369 w 325438"/>
                  <a:gd name="connsiteY68" fmla="*/ 74894 h 336550"/>
                  <a:gd name="connsiteX69" fmla="*/ 182525 w 325438"/>
                  <a:gd name="connsiteY69" fmla="*/ 90662 h 336550"/>
                  <a:gd name="connsiteX70" fmla="*/ 166680 w 325438"/>
                  <a:gd name="connsiteY70" fmla="*/ 74894 h 336550"/>
                  <a:gd name="connsiteX71" fmla="*/ 171962 w 325438"/>
                  <a:gd name="connsiteY71" fmla="*/ 63067 h 336550"/>
                  <a:gd name="connsiteX72" fmla="*/ 171962 w 325438"/>
                  <a:gd name="connsiteY72" fmla="*/ 38100 h 336550"/>
                  <a:gd name="connsiteX73" fmla="*/ 153476 w 325438"/>
                  <a:gd name="connsiteY73" fmla="*/ 38100 h 336550"/>
                  <a:gd name="connsiteX74" fmla="*/ 153476 w 325438"/>
                  <a:gd name="connsiteY74" fmla="*/ 63067 h 336550"/>
                  <a:gd name="connsiteX75" fmla="*/ 158758 w 325438"/>
                  <a:gd name="connsiteY75" fmla="*/ 74894 h 336550"/>
                  <a:gd name="connsiteX76" fmla="*/ 142913 w 325438"/>
                  <a:gd name="connsiteY76" fmla="*/ 90662 h 336550"/>
                  <a:gd name="connsiteX77" fmla="*/ 127069 w 325438"/>
                  <a:gd name="connsiteY77" fmla="*/ 74894 h 336550"/>
                  <a:gd name="connsiteX78" fmla="*/ 133671 w 325438"/>
                  <a:gd name="connsiteY78" fmla="*/ 63067 h 336550"/>
                  <a:gd name="connsiteX79" fmla="*/ 133671 w 325438"/>
                  <a:gd name="connsiteY79" fmla="*/ 38100 h 336550"/>
                  <a:gd name="connsiteX80" fmla="*/ 115186 w 325438"/>
                  <a:gd name="connsiteY80" fmla="*/ 38100 h 336550"/>
                  <a:gd name="connsiteX81" fmla="*/ 115186 w 325438"/>
                  <a:gd name="connsiteY81" fmla="*/ 63067 h 336550"/>
                  <a:gd name="connsiteX82" fmla="*/ 120467 w 325438"/>
                  <a:gd name="connsiteY82" fmla="*/ 74894 h 336550"/>
                  <a:gd name="connsiteX83" fmla="*/ 104623 w 325438"/>
                  <a:gd name="connsiteY83" fmla="*/ 90662 h 336550"/>
                  <a:gd name="connsiteX84" fmla="*/ 88778 w 325438"/>
                  <a:gd name="connsiteY84" fmla="*/ 74894 h 336550"/>
                  <a:gd name="connsiteX85" fmla="*/ 94060 w 325438"/>
                  <a:gd name="connsiteY85" fmla="*/ 63067 h 336550"/>
                  <a:gd name="connsiteX86" fmla="*/ 94060 w 325438"/>
                  <a:gd name="connsiteY86" fmla="*/ 38100 h 336550"/>
                  <a:gd name="connsiteX87" fmla="*/ 75574 w 325438"/>
                  <a:gd name="connsiteY87" fmla="*/ 38100 h 336550"/>
                  <a:gd name="connsiteX88" fmla="*/ 75574 w 325438"/>
                  <a:gd name="connsiteY88" fmla="*/ 63067 h 336550"/>
                  <a:gd name="connsiteX89" fmla="*/ 80856 w 325438"/>
                  <a:gd name="connsiteY89" fmla="*/ 74894 h 336550"/>
                  <a:gd name="connsiteX90" fmla="*/ 65011 w 325438"/>
                  <a:gd name="connsiteY90" fmla="*/ 90662 h 336550"/>
                  <a:gd name="connsiteX91" fmla="*/ 49167 w 325438"/>
                  <a:gd name="connsiteY91" fmla="*/ 74894 h 336550"/>
                  <a:gd name="connsiteX92" fmla="*/ 55769 w 325438"/>
                  <a:gd name="connsiteY92" fmla="*/ 63067 h 336550"/>
                  <a:gd name="connsiteX93" fmla="*/ 55769 w 325438"/>
                  <a:gd name="connsiteY93" fmla="*/ 38100 h 336550"/>
                  <a:gd name="connsiteX94" fmla="*/ 49167 w 325438"/>
                  <a:gd name="connsiteY94" fmla="*/ 38100 h 336550"/>
                  <a:gd name="connsiteX95" fmla="*/ 65315 w 325438"/>
                  <a:gd name="connsiteY95" fmla="*/ 4763 h 336550"/>
                  <a:gd name="connsiteX96" fmla="*/ 61913 w 325438"/>
                  <a:gd name="connsiteY96" fmla="*/ 10110 h 336550"/>
                  <a:gd name="connsiteX97" fmla="*/ 61913 w 325438"/>
                  <a:gd name="connsiteY97" fmla="*/ 75616 h 336550"/>
                  <a:gd name="connsiteX98" fmla="*/ 65315 w 325438"/>
                  <a:gd name="connsiteY98" fmla="*/ 80963 h 336550"/>
                  <a:gd name="connsiteX99" fmla="*/ 69851 w 325438"/>
                  <a:gd name="connsiteY99" fmla="*/ 75616 h 336550"/>
                  <a:gd name="connsiteX100" fmla="*/ 69851 w 325438"/>
                  <a:gd name="connsiteY100" fmla="*/ 10110 h 336550"/>
                  <a:gd name="connsiteX101" fmla="*/ 65315 w 325438"/>
                  <a:gd name="connsiteY101" fmla="*/ 4763 h 336550"/>
                  <a:gd name="connsiteX102" fmla="*/ 104776 w 325438"/>
                  <a:gd name="connsiteY102" fmla="*/ 4763 h 336550"/>
                  <a:gd name="connsiteX103" fmla="*/ 100013 w 325438"/>
                  <a:gd name="connsiteY103" fmla="*/ 10110 h 336550"/>
                  <a:gd name="connsiteX104" fmla="*/ 100013 w 325438"/>
                  <a:gd name="connsiteY104" fmla="*/ 75616 h 336550"/>
                  <a:gd name="connsiteX105" fmla="*/ 104776 w 325438"/>
                  <a:gd name="connsiteY105" fmla="*/ 80963 h 336550"/>
                  <a:gd name="connsiteX106" fmla="*/ 109538 w 325438"/>
                  <a:gd name="connsiteY106" fmla="*/ 75616 h 336550"/>
                  <a:gd name="connsiteX107" fmla="*/ 109538 w 325438"/>
                  <a:gd name="connsiteY107" fmla="*/ 10110 h 336550"/>
                  <a:gd name="connsiteX108" fmla="*/ 104776 w 325438"/>
                  <a:gd name="connsiteY108" fmla="*/ 4763 h 336550"/>
                  <a:gd name="connsiteX109" fmla="*/ 142876 w 325438"/>
                  <a:gd name="connsiteY109" fmla="*/ 4763 h 336550"/>
                  <a:gd name="connsiteX110" fmla="*/ 138113 w 325438"/>
                  <a:gd name="connsiteY110" fmla="*/ 10110 h 336550"/>
                  <a:gd name="connsiteX111" fmla="*/ 138113 w 325438"/>
                  <a:gd name="connsiteY111" fmla="*/ 75616 h 336550"/>
                  <a:gd name="connsiteX112" fmla="*/ 142876 w 325438"/>
                  <a:gd name="connsiteY112" fmla="*/ 80963 h 336550"/>
                  <a:gd name="connsiteX113" fmla="*/ 147638 w 325438"/>
                  <a:gd name="connsiteY113" fmla="*/ 75616 h 336550"/>
                  <a:gd name="connsiteX114" fmla="*/ 147638 w 325438"/>
                  <a:gd name="connsiteY114" fmla="*/ 10110 h 336550"/>
                  <a:gd name="connsiteX115" fmla="*/ 142876 w 325438"/>
                  <a:gd name="connsiteY115" fmla="*/ 4763 h 336550"/>
                  <a:gd name="connsiteX116" fmla="*/ 182563 w 325438"/>
                  <a:gd name="connsiteY116" fmla="*/ 4763 h 336550"/>
                  <a:gd name="connsiteX117" fmla="*/ 177800 w 325438"/>
                  <a:gd name="connsiteY117" fmla="*/ 10110 h 336550"/>
                  <a:gd name="connsiteX118" fmla="*/ 177800 w 325438"/>
                  <a:gd name="connsiteY118" fmla="*/ 75616 h 336550"/>
                  <a:gd name="connsiteX119" fmla="*/ 182563 w 325438"/>
                  <a:gd name="connsiteY119" fmla="*/ 80963 h 336550"/>
                  <a:gd name="connsiteX120" fmla="*/ 187325 w 325438"/>
                  <a:gd name="connsiteY120" fmla="*/ 75616 h 336550"/>
                  <a:gd name="connsiteX121" fmla="*/ 187325 w 325438"/>
                  <a:gd name="connsiteY121" fmla="*/ 10110 h 336550"/>
                  <a:gd name="connsiteX122" fmla="*/ 182563 w 325438"/>
                  <a:gd name="connsiteY122" fmla="*/ 4763 h 336550"/>
                  <a:gd name="connsiteX123" fmla="*/ 220663 w 325438"/>
                  <a:gd name="connsiteY123" fmla="*/ 4763 h 336550"/>
                  <a:gd name="connsiteX124" fmla="*/ 215900 w 325438"/>
                  <a:gd name="connsiteY124" fmla="*/ 10110 h 336550"/>
                  <a:gd name="connsiteX125" fmla="*/ 215900 w 325438"/>
                  <a:gd name="connsiteY125" fmla="*/ 75616 h 336550"/>
                  <a:gd name="connsiteX126" fmla="*/ 220663 w 325438"/>
                  <a:gd name="connsiteY126" fmla="*/ 80963 h 336550"/>
                  <a:gd name="connsiteX127" fmla="*/ 225425 w 325438"/>
                  <a:gd name="connsiteY127" fmla="*/ 75616 h 336550"/>
                  <a:gd name="connsiteX128" fmla="*/ 225425 w 325438"/>
                  <a:gd name="connsiteY128" fmla="*/ 10110 h 336550"/>
                  <a:gd name="connsiteX129" fmla="*/ 220663 w 325438"/>
                  <a:gd name="connsiteY129" fmla="*/ 4763 h 336550"/>
                  <a:gd name="connsiteX130" fmla="*/ 260124 w 325438"/>
                  <a:gd name="connsiteY130" fmla="*/ 4763 h 336550"/>
                  <a:gd name="connsiteX131" fmla="*/ 255588 w 325438"/>
                  <a:gd name="connsiteY131" fmla="*/ 10110 h 336550"/>
                  <a:gd name="connsiteX132" fmla="*/ 255588 w 325438"/>
                  <a:gd name="connsiteY132" fmla="*/ 75616 h 336550"/>
                  <a:gd name="connsiteX133" fmla="*/ 260124 w 325438"/>
                  <a:gd name="connsiteY133" fmla="*/ 80963 h 336550"/>
                  <a:gd name="connsiteX134" fmla="*/ 263526 w 325438"/>
                  <a:gd name="connsiteY134" fmla="*/ 75616 h 336550"/>
                  <a:gd name="connsiteX135" fmla="*/ 263526 w 325438"/>
                  <a:gd name="connsiteY135" fmla="*/ 10110 h 336550"/>
                  <a:gd name="connsiteX136" fmla="*/ 260124 w 325438"/>
                  <a:gd name="connsiteY136" fmla="*/ 4763 h 336550"/>
                  <a:gd name="connsiteX137" fmla="*/ 64823 w 325438"/>
                  <a:gd name="connsiteY137" fmla="*/ 0 h 336550"/>
                  <a:gd name="connsiteX138" fmla="*/ 75406 w 325438"/>
                  <a:gd name="connsiteY138" fmla="*/ 10517 h 336550"/>
                  <a:gd name="connsiteX139" fmla="*/ 75406 w 325438"/>
                  <a:gd name="connsiteY139" fmla="*/ 14461 h 336550"/>
                  <a:gd name="connsiteX140" fmla="*/ 93927 w 325438"/>
                  <a:gd name="connsiteY140" fmla="*/ 14461 h 336550"/>
                  <a:gd name="connsiteX141" fmla="*/ 93927 w 325438"/>
                  <a:gd name="connsiteY141" fmla="*/ 10517 h 336550"/>
                  <a:gd name="connsiteX142" fmla="*/ 104511 w 325438"/>
                  <a:gd name="connsiteY142" fmla="*/ 0 h 336550"/>
                  <a:gd name="connsiteX143" fmla="*/ 115094 w 325438"/>
                  <a:gd name="connsiteY143" fmla="*/ 10517 h 336550"/>
                  <a:gd name="connsiteX144" fmla="*/ 115094 w 325438"/>
                  <a:gd name="connsiteY144" fmla="*/ 14461 h 336550"/>
                  <a:gd name="connsiteX145" fmla="*/ 133615 w 325438"/>
                  <a:gd name="connsiteY145" fmla="*/ 14461 h 336550"/>
                  <a:gd name="connsiteX146" fmla="*/ 133615 w 325438"/>
                  <a:gd name="connsiteY146" fmla="*/ 10517 h 336550"/>
                  <a:gd name="connsiteX147" fmla="*/ 142875 w 325438"/>
                  <a:gd name="connsiteY147" fmla="*/ 0 h 336550"/>
                  <a:gd name="connsiteX148" fmla="*/ 153459 w 325438"/>
                  <a:gd name="connsiteY148" fmla="*/ 10517 h 336550"/>
                  <a:gd name="connsiteX149" fmla="*/ 153459 w 325438"/>
                  <a:gd name="connsiteY149" fmla="*/ 14461 h 336550"/>
                  <a:gd name="connsiteX150" fmla="*/ 171980 w 325438"/>
                  <a:gd name="connsiteY150" fmla="*/ 14461 h 336550"/>
                  <a:gd name="connsiteX151" fmla="*/ 171980 w 325438"/>
                  <a:gd name="connsiteY151" fmla="*/ 10517 h 336550"/>
                  <a:gd name="connsiteX152" fmla="*/ 182563 w 325438"/>
                  <a:gd name="connsiteY152" fmla="*/ 0 h 336550"/>
                  <a:gd name="connsiteX153" fmla="*/ 191823 w 325438"/>
                  <a:gd name="connsiteY153" fmla="*/ 10517 h 336550"/>
                  <a:gd name="connsiteX154" fmla="*/ 191823 w 325438"/>
                  <a:gd name="connsiteY154" fmla="*/ 14461 h 336550"/>
                  <a:gd name="connsiteX155" fmla="*/ 210344 w 325438"/>
                  <a:gd name="connsiteY155" fmla="*/ 14461 h 336550"/>
                  <a:gd name="connsiteX156" fmla="*/ 210344 w 325438"/>
                  <a:gd name="connsiteY156" fmla="*/ 10517 h 336550"/>
                  <a:gd name="connsiteX157" fmla="*/ 220927 w 325438"/>
                  <a:gd name="connsiteY157" fmla="*/ 0 h 336550"/>
                  <a:gd name="connsiteX158" fmla="*/ 231511 w 325438"/>
                  <a:gd name="connsiteY158" fmla="*/ 10517 h 336550"/>
                  <a:gd name="connsiteX159" fmla="*/ 231511 w 325438"/>
                  <a:gd name="connsiteY159" fmla="*/ 14461 h 336550"/>
                  <a:gd name="connsiteX160" fmla="*/ 250032 w 325438"/>
                  <a:gd name="connsiteY160" fmla="*/ 14461 h 336550"/>
                  <a:gd name="connsiteX161" fmla="*/ 250032 w 325438"/>
                  <a:gd name="connsiteY161" fmla="*/ 10517 h 336550"/>
                  <a:gd name="connsiteX162" fmla="*/ 260615 w 325438"/>
                  <a:gd name="connsiteY162" fmla="*/ 0 h 336550"/>
                  <a:gd name="connsiteX163" fmla="*/ 269875 w 325438"/>
                  <a:gd name="connsiteY163" fmla="*/ 10517 h 336550"/>
                  <a:gd name="connsiteX164" fmla="*/ 269875 w 325438"/>
                  <a:gd name="connsiteY164" fmla="*/ 14461 h 336550"/>
                  <a:gd name="connsiteX165" fmla="*/ 276490 w 325438"/>
                  <a:gd name="connsiteY165" fmla="*/ 14461 h 336550"/>
                  <a:gd name="connsiteX166" fmla="*/ 325438 w 325438"/>
                  <a:gd name="connsiteY166" fmla="*/ 61789 h 336550"/>
                  <a:gd name="connsiteX167" fmla="*/ 325438 w 325438"/>
                  <a:gd name="connsiteY167" fmla="*/ 289223 h 336550"/>
                  <a:gd name="connsiteX168" fmla="*/ 276490 w 325438"/>
                  <a:gd name="connsiteY168" fmla="*/ 336550 h 336550"/>
                  <a:gd name="connsiteX169" fmla="*/ 48948 w 325438"/>
                  <a:gd name="connsiteY169" fmla="*/ 336550 h 336550"/>
                  <a:gd name="connsiteX170" fmla="*/ 0 w 325438"/>
                  <a:gd name="connsiteY170" fmla="*/ 289223 h 336550"/>
                  <a:gd name="connsiteX171" fmla="*/ 0 w 325438"/>
                  <a:gd name="connsiteY171" fmla="*/ 61789 h 336550"/>
                  <a:gd name="connsiteX172" fmla="*/ 48948 w 325438"/>
                  <a:gd name="connsiteY172" fmla="*/ 14461 h 336550"/>
                  <a:gd name="connsiteX173" fmla="*/ 55563 w 325438"/>
                  <a:gd name="connsiteY173" fmla="*/ 14461 h 336550"/>
                  <a:gd name="connsiteX174" fmla="*/ 55563 w 325438"/>
                  <a:gd name="connsiteY174" fmla="*/ 10517 h 336550"/>
                  <a:gd name="connsiteX175" fmla="*/ 64823 w 325438"/>
                  <a:gd name="connsiteY175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</a:cxnLst>
                <a:rect l="l" t="t" r="r" b="b"/>
                <a:pathLst>
                  <a:path w="325438" h="336550">
                    <a:moveTo>
                      <a:pt x="233363" y="249238"/>
                    </a:moveTo>
                    <a:lnTo>
                      <a:pt x="279401" y="249238"/>
                    </a:lnTo>
                    <a:lnTo>
                      <a:pt x="279401" y="290513"/>
                    </a:lnTo>
                    <a:lnTo>
                      <a:pt x="233363" y="290513"/>
                    </a:lnTo>
                    <a:close/>
                    <a:moveTo>
                      <a:pt x="171450" y="249238"/>
                    </a:moveTo>
                    <a:lnTo>
                      <a:pt x="217488" y="249238"/>
                    </a:lnTo>
                    <a:lnTo>
                      <a:pt x="217488" y="290513"/>
                    </a:lnTo>
                    <a:lnTo>
                      <a:pt x="171450" y="290513"/>
                    </a:lnTo>
                    <a:close/>
                    <a:moveTo>
                      <a:pt x="107950" y="249238"/>
                    </a:moveTo>
                    <a:lnTo>
                      <a:pt x="155575" y="249238"/>
                    </a:lnTo>
                    <a:lnTo>
                      <a:pt x="155575" y="290513"/>
                    </a:lnTo>
                    <a:lnTo>
                      <a:pt x="107950" y="290513"/>
                    </a:lnTo>
                    <a:close/>
                    <a:moveTo>
                      <a:pt x="46038" y="249238"/>
                    </a:moveTo>
                    <a:lnTo>
                      <a:pt x="93663" y="249238"/>
                    </a:lnTo>
                    <a:lnTo>
                      <a:pt x="93663" y="290513"/>
                    </a:lnTo>
                    <a:lnTo>
                      <a:pt x="46038" y="290513"/>
                    </a:lnTo>
                    <a:close/>
                    <a:moveTo>
                      <a:pt x="233363" y="195263"/>
                    </a:moveTo>
                    <a:lnTo>
                      <a:pt x="279401" y="195263"/>
                    </a:lnTo>
                    <a:lnTo>
                      <a:pt x="279401" y="234951"/>
                    </a:lnTo>
                    <a:lnTo>
                      <a:pt x="233363" y="234951"/>
                    </a:lnTo>
                    <a:close/>
                    <a:moveTo>
                      <a:pt x="171450" y="195263"/>
                    </a:moveTo>
                    <a:lnTo>
                      <a:pt x="217488" y="195263"/>
                    </a:lnTo>
                    <a:lnTo>
                      <a:pt x="217488" y="234951"/>
                    </a:lnTo>
                    <a:lnTo>
                      <a:pt x="171450" y="234951"/>
                    </a:lnTo>
                    <a:close/>
                    <a:moveTo>
                      <a:pt x="107950" y="195263"/>
                    </a:moveTo>
                    <a:lnTo>
                      <a:pt x="155575" y="195263"/>
                    </a:lnTo>
                    <a:lnTo>
                      <a:pt x="155575" y="234951"/>
                    </a:lnTo>
                    <a:lnTo>
                      <a:pt x="107950" y="234951"/>
                    </a:lnTo>
                    <a:close/>
                    <a:moveTo>
                      <a:pt x="46038" y="195263"/>
                    </a:moveTo>
                    <a:lnTo>
                      <a:pt x="93663" y="195263"/>
                    </a:lnTo>
                    <a:lnTo>
                      <a:pt x="93663" y="234951"/>
                    </a:lnTo>
                    <a:lnTo>
                      <a:pt x="46038" y="234951"/>
                    </a:lnTo>
                    <a:close/>
                    <a:moveTo>
                      <a:pt x="233363" y="139700"/>
                    </a:moveTo>
                    <a:lnTo>
                      <a:pt x="279401" y="139700"/>
                    </a:lnTo>
                    <a:lnTo>
                      <a:pt x="279401" y="180975"/>
                    </a:lnTo>
                    <a:lnTo>
                      <a:pt x="233363" y="180975"/>
                    </a:lnTo>
                    <a:close/>
                    <a:moveTo>
                      <a:pt x="171450" y="139700"/>
                    </a:moveTo>
                    <a:lnTo>
                      <a:pt x="217488" y="139700"/>
                    </a:lnTo>
                    <a:lnTo>
                      <a:pt x="217488" y="180975"/>
                    </a:lnTo>
                    <a:lnTo>
                      <a:pt x="171450" y="180975"/>
                    </a:lnTo>
                    <a:close/>
                    <a:moveTo>
                      <a:pt x="107950" y="139700"/>
                    </a:moveTo>
                    <a:lnTo>
                      <a:pt x="155575" y="139700"/>
                    </a:lnTo>
                    <a:lnTo>
                      <a:pt x="155575" y="180975"/>
                    </a:lnTo>
                    <a:lnTo>
                      <a:pt x="107950" y="180975"/>
                    </a:lnTo>
                    <a:close/>
                    <a:moveTo>
                      <a:pt x="49167" y="38100"/>
                    </a:moveTo>
                    <a:cubicBezTo>
                      <a:pt x="35963" y="38100"/>
                      <a:pt x="25400" y="48613"/>
                      <a:pt x="25400" y="61753"/>
                    </a:cubicBezTo>
                    <a:cubicBezTo>
                      <a:pt x="25400" y="61753"/>
                      <a:pt x="25400" y="61753"/>
                      <a:pt x="25400" y="289085"/>
                    </a:cubicBezTo>
                    <a:cubicBezTo>
                      <a:pt x="25400" y="302226"/>
                      <a:pt x="35963" y="312738"/>
                      <a:pt x="49167" y="312738"/>
                    </a:cubicBezTo>
                    <a:cubicBezTo>
                      <a:pt x="49167" y="312738"/>
                      <a:pt x="49167" y="312738"/>
                      <a:pt x="276271" y="312738"/>
                    </a:cubicBezTo>
                    <a:cubicBezTo>
                      <a:pt x="289475" y="312738"/>
                      <a:pt x="300038" y="302226"/>
                      <a:pt x="300038" y="289085"/>
                    </a:cubicBezTo>
                    <a:cubicBezTo>
                      <a:pt x="300038" y="289085"/>
                      <a:pt x="300038" y="289085"/>
                      <a:pt x="300038" y="61753"/>
                    </a:cubicBezTo>
                    <a:cubicBezTo>
                      <a:pt x="300038" y="48613"/>
                      <a:pt x="289475" y="38100"/>
                      <a:pt x="276271" y="38100"/>
                    </a:cubicBezTo>
                    <a:cubicBezTo>
                      <a:pt x="276271" y="38100"/>
                      <a:pt x="276271" y="38100"/>
                      <a:pt x="269669" y="38100"/>
                    </a:cubicBezTo>
                    <a:cubicBezTo>
                      <a:pt x="269669" y="38100"/>
                      <a:pt x="269669" y="38100"/>
                      <a:pt x="269669" y="63067"/>
                    </a:cubicBezTo>
                    <a:cubicBezTo>
                      <a:pt x="273631" y="65695"/>
                      <a:pt x="276271" y="70951"/>
                      <a:pt x="276271" y="74894"/>
                    </a:cubicBezTo>
                    <a:cubicBezTo>
                      <a:pt x="276271" y="84092"/>
                      <a:pt x="268349" y="90662"/>
                      <a:pt x="260427" y="90662"/>
                    </a:cubicBezTo>
                    <a:cubicBezTo>
                      <a:pt x="251184" y="90662"/>
                      <a:pt x="244582" y="84092"/>
                      <a:pt x="244582" y="74894"/>
                    </a:cubicBezTo>
                    <a:cubicBezTo>
                      <a:pt x="244582" y="70951"/>
                      <a:pt x="245903" y="65695"/>
                      <a:pt x="249864" y="63067"/>
                    </a:cubicBezTo>
                    <a:cubicBezTo>
                      <a:pt x="249864" y="63067"/>
                      <a:pt x="249864" y="63067"/>
                      <a:pt x="249864" y="38100"/>
                    </a:cubicBezTo>
                    <a:cubicBezTo>
                      <a:pt x="249864" y="38100"/>
                      <a:pt x="249864" y="38100"/>
                      <a:pt x="231379" y="38100"/>
                    </a:cubicBezTo>
                    <a:cubicBezTo>
                      <a:pt x="231379" y="38100"/>
                      <a:pt x="231379" y="38100"/>
                      <a:pt x="231379" y="63067"/>
                    </a:cubicBezTo>
                    <a:cubicBezTo>
                      <a:pt x="234019" y="65695"/>
                      <a:pt x="236660" y="70951"/>
                      <a:pt x="236660" y="74894"/>
                    </a:cubicBezTo>
                    <a:cubicBezTo>
                      <a:pt x="236660" y="84092"/>
                      <a:pt x="230058" y="90662"/>
                      <a:pt x="220816" y="90662"/>
                    </a:cubicBezTo>
                    <a:cubicBezTo>
                      <a:pt x="212893" y="90662"/>
                      <a:pt x="204971" y="84092"/>
                      <a:pt x="204971" y="74894"/>
                    </a:cubicBezTo>
                    <a:cubicBezTo>
                      <a:pt x="204971" y="70951"/>
                      <a:pt x="207612" y="65695"/>
                      <a:pt x="210253" y="63067"/>
                    </a:cubicBezTo>
                    <a:cubicBezTo>
                      <a:pt x="210253" y="63067"/>
                      <a:pt x="210253" y="63067"/>
                      <a:pt x="210253" y="38100"/>
                    </a:cubicBezTo>
                    <a:cubicBezTo>
                      <a:pt x="210253" y="38100"/>
                      <a:pt x="210253" y="38100"/>
                      <a:pt x="191767" y="38100"/>
                    </a:cubicBezTo>
                    <a:cubicBezTo>
                      <a:pt x="191767" y="38100"/>
                      <a:pt x="191767" y="38100"/>
                      <a:pt x="191767" y="63067"/>
                    </a:cubicBezTo>
                    <a:cubicBezTo>
                      <a:pt x="195728" y="65695"/>
                      <a:pt x="198369" y="70951"/>
                      <a:pt x="198369" y="74894"/>
                    </a:cubicBezTo>
                    <a:cubicBezTo>
                      <a:pt x="198369" y="84092"/>
                      <a:pt x="190447" y="90662"/>
                      <a:pt x="182525" y="90662"/>
                    </a:cubicBezTo>
                    <a:cubicBezTo>
                      <a:pt x="173282" y="90662"/>
                      <a:pt x="166680" y="84092"/>
                      <a:pt x="166680" y="74894"/>
                    </a:cubicBezTo>
                    <a:cubicBezTo>
                      <a:pt x="166680" y="70951"/>
                      <a:pt x="168001" y="65695"/>
                      <a:pt x="171962" y="63067"/>
                    </a:cubicBezTo>
                    <a:cubicBezTo>
                      <a:pt x="171962" y="63067"/>
                      <a:pt x="171962" y="63067"/>
                      <a:pt x="171962" y="38100"/>
                    </a:cubicBezTo>
                    <a:cubicBezTo>
                      <a:pt x="171962" y="38100"/>
                      <a:pt x="171962" y="38100"/>
                      <a:pt x="153476" y="38100"/>
                    </a:cubicBezTo>
                    <a:cubicBezTo>
                      <a:pt x="153476" y="38100"/>
                      <a:pt x="153476" y="38100"/>
                      <a:pt x="153476" y="63067"/>
                    </a:cubicBezTo>
                    <a:cubicBezTo>
                      <a:pt x="157438" y="65695"/>
                      <a:pt x="158758" y="70951"/>
                      <a:pt x="158758" y="74894"/>
                    </a:cubicBezTo>
                    <a:cubicBezTo>
                      <a:pt x="158758" y="84092"/>
                      <a:pt x="152156" y="90662"/>
                      <a:pt x="142913" y="90662"/>
                    </a:cubicBezTo>
                    <a:cubicBezTo>
                      <a:pt x="134991" y="90662"/>
                      <a:pt x="127069" y="84092"/>
                      <a:pt x="127069" y="74894"/>
                    </a:cubicBezTo>
                    <a:cubicBezTo>
                      <a:pt x="127069" y="70951"/>
                      <a:pt x="129710" y="65695"/>
                      <a:pt x="133671" y="63067"/>
                    </a:cubicBezTo>
                    <a:cubicBezTo>
                      <a:pt x="133671" y="63067"/>
                      <a:pt x="133671" y="63067"/>
                      <a:pt x="133671" y="38100"/>
                    </a:cubicBezTo>
                    <a:cubicBezTo>
                      <a:pt x="133671" y="38100"/>
                      <a:pt x="133671" y="38100"/>
                      <a:pt x="115186" y="38100"/>
                    </a:cubicBezTo>
                    <a:cubicBezTo>
                      <a:pt x="115186" y="38100"/>
                      <a:pt x="115186" y="38100"/>
                      <a:pt x="115186" y="63067"/>
                    </a:cubicBezTo>
                    <a:cubicBezTo>
                      <a:pt x="117826" y="65695"/>
                      <a:pt x="120467" y="70951"/>
                      <a:pt x="120467" y="74894"/>
                    </a:cubicBezTo>
                    <a:cubicBezTo>
                      <a:pt x="120467" y="84092"/>
                      <a:pt x="112545" y="90662"/>
                      <a:pt x="104623" y="90662"/>
                    </a:cubicBezTo>
                    <a:cubicBezTo>
                      <a:pt x="95380" y="90662"/>
                      <a:pt x="88778" y="84092"/>
                      <a:pt x="88778" y="74894"/>
                    </a:cubicBezTo>
                    <a:cubicBezTo>
                      <a:pt x="88778" y="70951"/>
                      <a:pt x="91419" y="65695"/>
                      <a:pt x="94060" y="63067"/>
                    </a:cubicBezTo>
                    <a:cubicBezTo>
                      <a:pt x="94060" y="63067"/>
                      <a:pt x="94060" y="63067"/>
                      <a:pt x="94060" y="38100"/>
                    </a:cubicBezTo>
                    <a:cubicBezTo>
                      <a:pt x="94060" y="38100"/>
                      <a:pt x="94060" y="38100"/>
                      <a:pt x="75574" y="38100"/>
                    </a:cubicBezTo>
                    <a:cubicBezTo>
                      <a:pt x="75574" y="38100"/>
                      <a:pt x="75574" y="38100"/>
                      <a:pt x="75574" y="63067"/>
                    </a:cubicBezTo>
                    <a:cubicBezTo>
                      <a:pt x="79535" y="65695"/>
                      <a:pt x="80856" y="70951"/>
                      <a:pt x="80856" y="74894"/>
                    </a:cubicBezTo>
                    <a:cubicBezTo>
                      <a:pt x="80856" y="84092"/>
                      <a:pt x="74254" y="90662"/>
                      <a:pt x="65011" y="90662"/>
                    </a:cubicBezTo>
                    <a:cubicBezTo>
                      <a:pt x="57089" y="90662"/>
                      <a:pt x="49167" y="84092"/>
                      <a:pt x="49167" y="74894"/>
                    </a:cubicBezTo>
                    <a:cubicBezTo>
                      <a:pt x="49167" y="70951"/>
                      <a:pt x="51808" y="65695"/>
                      <a:pt x="55769" y="63067"/>
                    </a:cubicBezTo>
                    <a:cubicBezTo>
                      <a:pt x="55769" y="63067"/>
                      <a:pt x="55769" y="63067"/>
                      <a:pt x="55769" y="38100"/>
                    </a:cubicBezTo>
                    <a:cubicBezTo>
                      <a:pt x="55769" y="38100"/>
                      <a:pt x="55769" y="38100"/>
                      <a:pt x="49167" y="38100"/>
                    </a:cubicBezTo>
                    <a:close/>
                    <a:moveTo>
                      <a:pt x="65315" y="4763"/>
                    </a:moveTo>
                    <a:cubicBezTo>
                      <a:pt x="63047" y="4763"/>
                      <a:pt x="61913" y="7437"/>
                      <a:pt x="61913" y="10110"/>
                    </a:cubicBezTo>
                    <a:lnTo>
                      <a:pt x="61913" y="75616"/>
                    </a:lnTo>
                    <a:cubicBezTo>
                      <a:pt x="61913" y="79626"/>
                      <a:pt x="63047" y="80963"/>
                      <a:pt x="65315" y="80963"/>
                    </a:cubicBezTo>
                    <a:cubicBezTo>
                      <a:pt x="68717" y="80963"/>
                      <a:pt x="69851" y="79626"/>
                      <a:pt x="69851" y="75616"/>
                    </a:cubicBezTo>
                    <a:cubicBezTo>
                      <a:pt x="69851" y="75616"/>
                      <a:pt x="69851" y="75616"/>
                      <a:pt x="69851" y="10110"/>
                    </a:cubicBezTo>
                    <a:cubicBezTo>
                      <a:pt x="69851" y="7437"/>
                      <a:pt x="68717" y="4763"/>
                      <a:pt x="65315" y="4763"/>
                    </a:cubicBezTo>
                    <a:close/>
                    <a:moveTo>
                      <a:pt x="104776" y="4763"/>
                    </a:moveTo>
                    <a:cubicBezTo>
                      <a:pt x="102394" y="4763"/>
                      <a:pt x="100013" y="7437"/>
                      <a:pt x="100013" y="10110"/>
                    </a:cubicBezTo>
                    <a:lnTo>
                      <a:pt x="100013" y="75616"/>
                    </a:lnTo>
                    <a:cubicBezTo>
                      <a:pt x="100013" y="79626"/>
                      <a:pt x="102394" y="80963"/>
                      <a:pt x="104776" y="80963"/>
                    </a:cubicBezTo>
                    <a:cubicBezTo>
                      <a:pt x="107157" y="80963"/>
                      <a:pt x="109538" y="79626"/>
                      <a:pt x="109538" y="75616"/>
                    </a:cubicBezTo>
                    <a:cubicBezTo>
                      <a:pt x="109538" y="75616"/>
                      <a:pt x="109538" y="75616"/>
                      <a:pt x="109538" y="10110"/>
                    </a:cubicBezTo>
                    <a:cubicBezTo>
                      <a:pt x="109538" y="7437"/>
                      <a:pt x="107157" y="4763"/>
                      <a:pt x="104776" y="4763"/>
                    </a:cubicBezTo>
                    <a:close/>
                    <a:moveTo>
                      <a:pt x="142876" y="4763"/>
                    </a:moveTo>
                    <a:cubicBezTo>
                      <a:pt x="140494" y="4763"/>
                      <a:pt x="138113" y="7437"/>
                      <a:pt x="138113" y="10110"/>
                    </a:cubicBezTo>
                    <a:lnTo>
                      <a:pt x="138113" y="75616"/>
                    </a:lnTo>
                    <a:cubicBezTo>
                      <a:pt x="138113" y="79626"/>
                      <a:pt x="140494" y="80963"/>
                      <a:pt x="142876" y="80963"/>
                    </a:cubicBezTo>
                    <a:cubicBezTo>
                      <a:pt x="145257" y="80963"/>
                      <a:pt x="147638" y="79626"/>
                      <a:pt x="147638" y="75616"/>
                    </a:cubicBezTo>
                    <a:cubicBezTo>
                      <a:pt x="147638" y="75616"/>
                      <a:pt x="147638" y="75616"/>
                      <a:pt x="147638" y="10110"/>
                    </a:cubicBezTo>
                    <a:cubicBezTo>
                      <a:pt x="147638" y="7437"/>
                      <a:pt x="145257" y="4763"/>
                      <a:pt x="142876" y="4763"/>
                    </a:cubicBezTo>
                    <a:close/>
                    <a:moveTo>
                      <a:pt x="182563" y="4763"/>
                    </a:moveTo>
                    <a:cubicBezTo>
                      <a:pt x="180181" y="4763"/>
                      <a:pt x="177800" y="7437"/>
                      <a:pt x="177800" y="10110"/>
                    </a:cubicBezTo>
                    <a:lnTo>
                      <a:pt x="177800" y="75616"/>
                    </a:lnTo>
                    <a:cubicBezTo>
                      <a:pt x="177800" y="79626"/>
                      <a:pt x="180181" y="80963"/>
                      <a:pt x="182563" y="80963"/>
                    </a:cubicBezTo>
                    <a:cubicBezTo>
                      <a:pt x="184944" y="80963"/>
                      <a:pt x="187325" y="79626"/>
                      <a:pt x="187325" y="75616"/>
                    </a:cubicBezTo>
                    <a:cubicBezTo>
                      <a:pt x="187325" y="75616"/>
                      <a:pt x="187325" y="75616"/>
                      <a:pt x="187325" y="10110"/>
                    </a:cubicBezTo>
                    <a:cubicBezTo>
                      <a:pt x="187325" y="7437"/>
                      <a:pt x="184944" y="4763"/>
                      <a:pt x="182563" y="4763"/>
                    </a:cubicBezTo>
                    <a:close/>
                    <a:moveTo>
                      <a:pt x="220663" y="4763"/>
                    </a:moveTo>
                    <a:cubicBezTo>
                      <a:pt x="218281" y="4763"/>
                      <a:pt x="215900" y="7437"/>
                      <a:pt x="215900" y="10110"/>
                    </a:cubicBezTo>
                    <a:lnTo>
                      <a:pt x="215900" y="75616"/>
                    </a:lnTo>
                    <a:cubicBezTo>
                      <a:pt x="215900" y="79626"/>
                      <a:pt x="218281" y="80963"/>
                      <a:pt x="220663" y="80963"/>
                    </a:cubicBezTo>
                    <a:cubicBezTo>
                      <a:pt x="223044" y="80963"/>
                      <a:pt x="225425" y="79626"/>
                      <a:pt x="225425" y="75616"/>
                    </a:cubicBezTo>
                    <a:cubicBezTo>
                      <a:pt x="225425" y="75616"/>
                      <a:pt x="225425" y="75616"/>
                      <a:pt x="225425" y="10110"/>
                    </a:cubicBezTo>
                    <a:cubicBezTo>
                      <a:pt x="225425" y="7437"/>
                      <a:pt x="223044" y="4763"/>
                      <a:pt x="220663" y="4763"/>
                    </a:cubicBezTo>
                    <a:close/>
                    <a:moveTo>
                      <a:pt x="260124" y="4763"/>
                    </a:moveTo>
                    <a:cubicBezTo>
                      <a:pt x="256722" y="4763"/>
                      <a:pt x="255588" y="7437"/>
                      <a:pt x="255588" y="10110"/>
                    </a:cubicBezTo>
                    <a:lnTo>
                      <a:pt x="255588" y="75616"/>
                    </a:lnTo>
                    <a:cubicBezTo>
                      <a:pt x="255588" y="79626"/>
                      <a:pt x="256722" y="80963"/>
                      <a:pt x="260124" y="80963"/>
                    </a:cubicBezTo>
                    <a:cubicBezTo>
                      <a:pt x="262392" y="80963"/>
                      <a:pt x="263526" y="79626"/>
                      <a:pt x="263526" y="75616"/>
                    </a:cubicBezTo>
                    <a:cubicBezTo>
                      <a:pt x="263526" y="75616"/>
                      <a:pt x="263526" y="75616"/>
                      <a:pt x="263526" y="10110"/>
                    </a:cubicBezTo>
                    <a:cubicBezTo>
                      <a:pt x="263526" y="7437"/>
                      <a:pt x="262392" y="4763"/>
                      <a:pt x="260124" y="4763"/>
                    </a:cubicBezTo>
                    <a:close/>
                    <a:moveTo>
                      <a:pt x="64823" y="0"/>
                    </a:moveTo>
                    <a:cubicBezTo>
                      <a:pt x="71438" y="0"/>
                      <a:pt x="75406" y="3944"/>
                      <a:pt x="75406" y="10517"/>
                    </a:cubicBezTo>
                    <a:cubicBezTo>
                      <a:pt x="75406" y="10517"/>
                      <a:pt x="75406" y="10517"/>
                      <a:pt x="75406" y="14461"/>
                    </a:cubicBezTo>
                    <a:cubicBezTo>
                      <a:pt x="75406" y="14461"/>
                      <a:pt x="75406" y="14461"/>
                      <a:pt x="93927" y="14461"/>
                    </a:cubicBezTo>
                    <a:cubicBezTo>
                      <a:pt x="93927" y="14461"/>
                      <a:pt x="93927" y="14461"/>
                      <a:pt x="93927" y="10517"/>
                    </a:cubicBezTo>
                    <a:cubicBezTo>
                      <a:pt x="93927" y="3944"/>
                      <a:pt x="99219" y="0"/>
                      <a:pt x="104511" y="0"/>
                    </a:cubicBezTo>
                    <a:cubicBezTo>
                      <a:pt x="109802" y="0"/>
                      <a:pt x="115094" y="3944"/>
                      <a:pt x="115094" y="10517"/>
                    </a:cubicBezTo>
                    <a:cubicBezTo>
                      <a:pt x="115094" y="10517"/>
                      <a:pt x="115094" y="10517"/>
                      <a:pt x="115094" y="14461"/>
                    </a:cubicBezTo>
                    <a:cubicBezTo>
                      <a:pt x="115094" y="14461"/>
                      <a:pt x="115094" y="14461"/>
                      <a:pt x="133615" y="14461"/>
                    </a:cubicBezTo>
                    <a:cubicBezTo>
                      <a:pt x="133615" y="14461"/>
                      <a:pt x="133615" y="14461"/>
                      <a:pt x="133615" y="10517"/>
                    </a:cubicBezTo>
                    <a:cubicBezTo>
                      <a:pt x="133615" y="3944"/>
                      <a:pt x="137584" y="0"/>
                      <a:pt x="142875" y="0"/>
                    </a:cubicBezTo>
                    <a:cubicBezTo>
                      <a:pt x="149490" y="0"/>
                      <a:pt x="153459" y="3944"/>
                      <a:pt x="153459" y="10517"/>
                    </a:cubicBezTo>
                    <a:cubicBezTo>
                      <a:pt x="153459" y="10517"/>
                      <a:pt x="153459" y="10517"/>
                      <a:pt x="153459" y="14461"/>
                    </a:cubicBezTo>
                    <a:cubicBezTo>
                      <a:pt x="153459" y="14461"/>
                      <a:pt x="153459" y="14461"/>
                      <a:pt x="171980" y="14461"/>
                    </a:cubicBezTo>
                    <a:cubicBezTo>
                      <a:pt x="171980" y="14461"/>
                      <a:pt x="171980" y="14461"/>
                      <a:pt x="171980" y="10517"/>
                    </a:cubicBezTo>
                    <a:cubicBezTo>
                      <a:pt x="171980" y="3944"/>
                      <a:pt x="175948" y="0"/>
                      <a:pt x="182563" y="0"/>
                    </a:cubicBezTo>
                    <a:cubicBezTo>
                      <a:pt x="187855" y="0"/>
                      <a:pt x="191823" y="3944"/>
                      <a:pt x="191823" y="10517"/>
                    </a:cubicBezTo>
                    <a:cubicBezTo>
                      <a:pt x="191823" y="10517"/>
                      <a:pt x="191823" y="10517"/>
                      <a:pt x="191823" y="14461"/>
                    </a:cubicBezTo>
                    <a:cubicBezTo>
                      <a:pt x="191823" y="14461"/>
                      <a:pt x="191823" y="14461"/>
                      <a:pt x="210344" y="14461"/>
                    </a:cubicBezTo>
                    <a:cubicBezTo>
                      <a:pt x="210344" y="14461"/>
                      <a:pt x="210344" y="14461"/>
                      <a:pt x="210344" y="10517"/>
                    </a:cubicBezTo>
                    <a:cubicBezTo>
                      <a:pt x="210344" y="3944"/>
                      <a:pt x="215636" y="0"/>
                      <a:pt x="220927" y="0"/>
                    </a:cubicBezTo>
                    <a:cubicBezTo>
                      <a:pt x="226219" y="0"/>
                      <a:pt x="231511" y="3944"/>
                      <a:pt x="231511" y="10517"/>
                    </a:cubicBezTo>
                    <a:cubicBezTo>
                      <a:pt x="231511" y="10517"/>
                      <a:pt x="231511" y="10517"/>
                      <a:pt x="231511" y="14461"/>
                    </a:cubicBezTo>
                    <a:cubicBezTo>
                      <a:pt x="231511" y="14461"/>
                      <a:pt x="231511" y="14461"/>
                      <a:pt x="250032" y="14461"/>
                    </a:cubicBezTo>
                    <a:cubicBezTo>
                      <a:pt x="250032" y="14461"/>
                      <a:pt x="250032" y="14461"/>
                      <a:pt x="250032" y="10517"/>
                    </a:cubicBezTo>
                    <a:cubicBezTo>
                      <a:pt x="250032" y="3944"/>
                      <a:pt x="254000" y="0"/>
                      <a:pt x="260615" y="0"/>
                    </a:cubicBezTo>
                    <a:cubicBezTo>
                      <a:pt x="265907" y="0"/>
                      <a:pt x="269875" y="3944"/>
                      <a:pt x="269875" y="10517"/>
                    </a:cubicBezTo>
                    <a:cubicBezTo>
                      <a:pt x="269875" y="10517"/>
                      <a:pt x="269875" y="10517"/>
                      <a:pt x="269875" y="14461"/>
                    </a:cubicBezTo>
                    <a:cubicBezTo>
                      <a:pt x="269875" y="14461"/>
                      <a:pt x="269875" y="14461"/>
                      <a:pt x="276490" y="14461"/>
                    </a:cubicBezTo>
                    <a:cubicBezTo>
                      <a:pt x="302948" y="14461"/>
                      <a:pt x="325438" y="35496"/>
                      <a:pt x="325438" y="61789"/>
                    </a:cubicBezTo>
                    <a:cubicBezTo>
                      <a:pt x="325438" y="61789"/>
                      <a:pt x="325438" y="61789"/>
                      <a:pt x="325438" y="289223"/>
                    </a:cubicBezTo>
                    <a:cubicBezTo>
                      <a:pt x="325438" y="315516"/>
                      <a:pt x="302948" y="336550"/>
                      <a:pt x="276490" y="336550"/>
                    </a:cubicBezTo>
                    <a:cubicBezTo>
                      <a:pt x="276490" y="336550"/>
                      <a:pt x="276490" y="336550"/>
                      <a:pt x="48948" y="336550"/>
                    </a:cubicBezTo>
                    <a:cubicBezTo>
                      <a:pt x="22490" y="336550"/>
                      <a:pt x="0" y="315516"/>
                      <a:pt x="0" y="289223"/>
                    </a:cubicBezTo>
                    <a:cubicBezTo>
                      <a:pt x="0" y="289223"/>
                      <a:pt x="0" y="289223"/>
                      <a:pt x="0" y="61789"/>
                    </a:cubicBezTo>
                    <a:cubicBezTo>
                      <a:pt x="0" y="35496"/>
                      <a:pt x="22490" y="14461"/>
                      <a:pt x="48948" y="14461"/>
                    </a:cubicBezTo>
                    <a:cubicBezTo>
                      <a:pt x="48948" y="14461"/>
                      <a:pt x="48948" y="14461"/>
                      <a:pt x="55563" y="14461"/>
                    </a:cubicBezTo>
                    <a:cubicBezTo>
                      <a:pt x="55563" y="14461"/>
                      <a:pt x="55563" y="14461"/>
                      <a:pt x="55563" y="10517"/>
                    </a:cubicBezTo>
                    <a:cubicBezTo>
                      <a:pt x="55563" y="3944"/>
                      <a:pt x="59531" y="0"/>
                      <a:pt x="64823" y="0"/>
                    </a:cubicBezTo>
                    <a:close/>
                  </a:path>
                </a:pathLst>
              </a:custGeom>
              <a:solidFill>
                <a:srgbClr val="4FC4B2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4FC4B2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6" name="文本框 27"/>
            <p:cNvSpPr txBox="1"/>
            <p:nvPr/>
          </p:nvSpPr>
          <p:spPr>
            <a:xfrm>
              <a:off x="6669040" y="4779208"/>
              <a:ext cx="1742936" cy="2298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4FC4B2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rPr>
                <a:t>时间：</a:t>
              </a: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4FC4B2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9" name="TextBox 1"/>
          <p:cNvSpPr txBox="1"/>
          <p:nvPr/>
        </p:nvSpPr>
        <p:spPr>
          <a:xfrm>
            <a:off x="1747434" y="2809492"/>
            <a:ext cx="9321322" cy="1015634"/>
          </a:xfrm>
          <a:prstGeom prst="rect">
            <a:avLst/>
          </a:prstGeom>
          <a:noFill/>
        </p:spPr>
        <p:txBody>
          <a:bodyPr wrap="square" lIns="91413" tIns="45706" rIns="91413" bIns="45706" rtlCol="0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6000" b="1" dirty="0">
                <a:solidFill>
                  <a:srgbClr val="4FC4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小清</a:t>
            </a:r>
            <a:r>
              <a:rPr lang="zh-CN" altLang="en-US" sz="6000" b="1" dirty="0" smtClean="0">
                <a:solidFill>
                  <a:srgbClr val="4FC4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新通用</a:t>
            </a:r>
            <a:r>
              <a:rPr lang="en-US" altLang="zh-CN" sz="6000" b="1" dirty="0" smtClean="0">
                <a:solidFill>
                  <a:srgbClr val="4FC4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6000" b="1" dirty="0" smtClean="0">
                <a:solidFill>
                  <a:srgbClr val="4FC4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endParaRPr lang="zh-CN" altLang="en-US" sz="6000" b="1" dirty="0">
              <a:solidFill>
                <a:srgbClr val="4FC4B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110972" y="3848679"/>
            <a:ext cx="8957784" cy="338554"/>
          </a:xfrm>
          <a:prstGeom prst="rect">
            <a:avLst/>
          </a:prstGeom>
          <a:solidFill>
            <a:srgbClr val="4FC4B2"/>
          </a:solidFill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 smtClean="0">
                <a:solidFill>
                  <a:schemeClr val="bg1"/>
                </a:solidFill>
              </a:rPr>
              <a:t>LOREM IPSUM DOLOR SIT AMET, CONSECTETUR ADIPISICING ELIT, SED DO EIUSMOD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293511" y="327378"/>
            <a:ext cx="11559822" cy="6412089"/>
          </a:xfrm>
          <a:prstGeom prst="rect">
            <a:avLst/>
          </a:prstGeom>
          <a:noFill/>
          <a:ln w="76200">
            <a:solidFill>
              <a:srgbClr val="4FC4B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4345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2791923" y="3446720"/>
            <a:ext cx="1872324" cy="1046794"/>
          </a:xfrm>
          <a:custGeom>
            <a:avLst/>
            <a:gdLst/>
            <a:ahLst/>
            <a:cxnLst/>
            <a:rect l="l" t="t" r="r" b="b"/>
            <a:pathLst>
              <a:path w="2808312" h="2020010">
                <a:moveTo>
                  <a:pt x="0" y="0"/>
                </a:moveTo>
                <a:lnTo>
                  <a:pt x="422312" y="0"/>
                </a:lnTo>
                <a:lnTo>
                  <a:pt x="422312" y="1152430"/>
                </a:lnTo>
                <a:cubicBezTo>
                  <a:pt x="422312" y="1404581"/>
                  <a:pt x="626721" y="1608990"/>
                  <a:pt x="878872" y="1608990"/>
                </a:cubicBezTo>
                <a:lnTo>
                  <a:pt x="1909968" y="1608990"/>
                </a:lnTo>
                <a:cubicBezTo>
                  <a:pt x="2162119" y="1608990"/>
                  <a:pt x="2366528" y="1404581"/>
                  <a:pt x="2366528" y="1152430"/>
                </a:cubicBezTo>
                <a:lnTo>
                  <a:pt x="2366528" y="0"/>
                </a:lnTo>
                <a:lnTo>
                  <a:pt x="2808312" y="0"/>
                </a:lnTo>
                <a:lnTo>
                  <a:pt x="2808312" y="1313411"/>
                </a:lnTo>
                <a:cubicBezTo>
                  <a:pt x="2808312" y="1703655"/>
                  <a:pt x="2491957" y="2020010"/>
                  <a:pt x="2101713" y="2020010"/>
                </a:cubicBezTo>
                <a:lnTo>
                  <a:pt x="706599" y="2020010"/>
                </a:lnTo>
                <a:cubicBezTo>
                  <a:pt x="316355" y="2020010"/>
                  <a:pt x="0" y="1703655"/>
                  <a:pt x="0" y="1313411"/>
                </a:cubicBezTo>
                <a:close/>
              </a:path>
            </a:pathLst>
          </a:custGeom>
          <a:solidFill>
            <a:srgbClr val="4FC4B2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 kern="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3247925" y="3968166"/>
            <a:ext cx="960319" cy="960318"/>
          </a:xfrm>
          <a:prstGeom prst="ellipse">
            <a:avLst/>
          </a:prstGeom>
          <a:solidFill>
            <a:srgbClr val="4FC4B2"/>
          </a:solidFill>
          <a:ln w="63500" cap="flat" cmpd="sng" algn="ctr">
            <a:solidFill>
              <a:sysClr val="window" lastClr="FFFFFF"/>
            </a:solidFill>
            <a:prstDash val="solid"/>
          </a:ln>
          <a:effectLst>
            <a:outerShdw blurRad="254000" dist="635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" name="圆角矩形 1"/>
          <p:cNvSpPr/>
          <p:nvPr/>
        </p:nvSpPr>
        <p:spPr>
          <a:xfrm flipV="1">
            <a:off x="4375935" y="2382434"/>
            <a:ext cx="1872324" cy="1046794"/>
          </a:xfrm>
          <a:custGeom>
            <a:avLst/>
            <a:gdLst/>
            <a:ahLst/>
            <a:cxnLst/>
            <a:rect l="l" t="t" r="r" b="b"/>
            <a:pathLst>
              <a:path w="2808312" h="2020010">
                <a:moveTo>
                  <a:pt x="0" y="0"/>
                </a:moveTo>
                <a:lnTo>
                  <a:pt x="422312" y="0"/>
                </a:lnTo>
                <a:lnTo>
                  <a:pt x="422312" y="1152430"/>
                </a:lnTo>
                <a:cubicBezTo>
                  <a:pt x="422312" y="1404581"/>
                  <a:pt x="626721" y="1608990"/>
                  <a:pt x="878872" y="1608990"/>
                </a:cubicBezTo>
                <a:lnTo>
                  <a:pt x="1909968" y="1608990"/>
                </a:lnTo>
                <a:cubicBezTo>
                  <a:pt x="2162119" y="1608990"/>
                  <a:pt x="2366528" y="1404581"/>
                  <a:pt x="2366528" y="1152430"/>
                </a:cubicBezTo>
                <a:lnTo>
                  <a:pt x="2366528" y="0"/>
                </a:lnTo>
                <a:lnTo>
                  <a:pt x="2808312" y="0"/>
                </a:lnTo>
                <a:lnTo>
                  <a:pt x="2808312" y="1313411"/>
                </a:lnTo>
                <a:cubicBezTo>
                  <a:pt x="2808312" y="1703655"/>
                  <a:pt x="2491957" y="2020010"/>
                  <a:pt x="2101713" y="2020010"/>
                </a:cubicBezTo>
                <a:lnTo>
                  <a:pt x="706599" y="2020010"/>
                </a:lnTo>
                <a:cubicBezTo>
                  <a:pt x="316355" y="2020010"/>
                  <a:pt x="0" y="1703655"/>
                  <a:pt x="0" y="1313411"/>
                </a:cubicBezTo>
                <a:close/>
              </a:path>
            </a:pathLst>
          </a:custGeom>
          <a:solidFill>
            <a:srgbClr val="4FC4B2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 kern="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4831938" y="1929515"/>
            <a:ext cx="960319" cy="960318"/>
          </a:xfrm>
          <a:prstGeom prst="ellipse">
            <a:avLst/>
          </a:prstGeom>
          <a:solidFill>
            <a:srgbClr val="4FC4B2"/>
          </a:solidFill>
          <a:ln w="63500" cap="flat" cmpd="sng" algn="ctr">
            <a:solidFill>
              <a:sysClr val="window" lastClr="FFFFFF"/>
            </a:solidFill>
            <a:prstDash val="solid"/>
          </a:ln>
          <a:effectLst>
            <a:outerShdw blurRad="254000" dist="635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圆角矩形 1"/>
          <p:cNvSpPr/>
          <p:nvPr/>
        </p:nvSpPr>
        <p:spPr>
          <a:xfrm>
            <a:off x="5964439" y="3446720"/>
            <a:ext cx="1872324" cy="1046794"/>
          </a:xfrm>
          <a:custGeom>
            <a:avLst/>
            <a:gdLst/>
            <a:ahLst/>
            <a:cxnLst/>
            <a:rect l="l" t="t" r="r" b="b"/>
            <a:pathLst>
              <a:path w="2808312" h="2020010">
                <a:moveTo>
                  <a:pt x="0" y="0"/>
                </a:moveTo>
                <a:lnTo>
                  <a:pt x="422312" y="0"/>
                </a:lnTo>
                <a:lnTo>
                  <a:pt x="422312" y="1152430"/>
                </a:lnTo>
                <a:cubicBezTo>
                  <a:pt x="422312" y="1404581"/>
                  <a:pt x="626721" y="1608990"/>
                  <a:pt x="878872" y="1608990"/>
                </a:cubicBezTo>
                <a:lnTo>
                  <a:pt x="1909968" y="1608990"/>
                </a:lnTo>
                <a:cubicBezTo>
                  <a:pt x="2162119" y="1608990"/>
                  <a:pt x="2366528" y="1404581"/>
                  <a:pt x="2366528" y="1152430"/>
                </a:cubicBezTo>
                <a:lnTo>
                  <a:pt x="2366528" y="0"/>
                </a:lnTo>
                <a:lnTo>
                  <a:pt x="2808312" y="0"/>
                </a:lnTo>
                <a:lnTo>
                  <a:pt x="2808312" y="1313411"/>
                </a:lnTo>
                <a:cubicBezTo>
                  <a:pt x="2808312" y="1703655"/>
                  <a:pt x="2491957" y="2020010"/>
                  <a:pt x="2101713" y="2020010"/>
                </a:cubicBezTo>
                <a:lnTo>
                  <a:pt x="706599" y="2020010"/>
                </a:lnTo>
                <a:cubicBezTo>
                  <a:pt x="316355" y="2020010"/>
                  <a:pt x="0" y="1703655"/>
                  <a:pt x="0" y="1313411"/>
                </a:cubicBezTo>
                <a:close/>
              </a:path>
            </a:pathLst>
          </a:custGeom>
          <a:solidFill>
            <a:srgbClr val="4FC4B2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 kern="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6420442" y="3968166"/>
            <a:ext cx="960319" cy="960318"/>
          </a:xfrm>
          <a:prstGeom prst="ellipse">
            <a:avLst/>
          </a:prstGeom>
          <a:solidFill>
            <a:srgbClr val="4FC4B2"/>
          </a:solidFill>
          <a:ln w="63500" cap="flat" cmpd="sng" algn="ctr">
            <a:solidFill>
              <a:sysClr val="window" lastClr="FFFFFF"/>
            </a:solidFill>
            <a:prstDash val="solid"/>
          </a:ln>
          <a:effectLst>
            <a:outerShdw blurRad="254000" dist="635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圆角矩形 1"/>
          <p:cNvSpPr/>
          <p:nvPr/>
        </p:nvSpPr>
        <p:spPr>
          <a:xfrm flipV="1">
            <a:off x="7545148" y="2382434"/>
            <a:ext cx="1872324" cy="1046794"/>
          </a:xfrm>
          <a:custGeom>
            <a:avLst/>
            <a:gdLst/>
            <a:ahLst/>
            <a:cxnLst/>
            <a:rect l="l" t="t" r="r" b="b"/>
            <a:pathLst>
              <a:path w="2808312" h="2020010">
                <a:moveTo>
                  <a:pt x="0" y="0"/>
                </a:moveTo>
                <a:lnTo>
                  <a:pt x="422312" y="0"/>
                </a:lnTo>
                <a:lnTo>
                  <a:pt x="422312" y="1152430"/>
                </a:lnTo>
                <a:cubicBezTo>
                  <a:pt x="422312" y="1404581"/>
                  <a:pt x="626721" y="1608990"/>
                  <a:pt x="878872" y="1608990"/>
                </a:cubicBezTo>
                <a:lnTo>
                  <a:pt x="1909968" y="1608990"/>
                </a:lnTo>
                <a:cubicBezTo>
                  <a:pt x="2162119" y="1608990"/>
                  <a:pt x="2366528" y="1404581"/>
                  <a:pt x="2366528" y="1152430"/>
                </a:cubicBezTo>
                <a:lnTo>
                  <a:pt x="2366528" y="0"/>
                </a:lnTo>
                <a:lnTo>
                  <a:pt x="2808312" y="0"/>
                </a:lnTo>
                <a:lnTo>
                  <a:pt x="2808312" y="1313411"/>
                </a:lnTo>
                <a:cubicBezTo>
                  <a:pt x="2808312" y="1703655"/>
                  <a:pt x="2491957" y="2020010"/>
                  <a:pt x="2101713" y="2020010"/>
                </a:cubicBezTo>
                <a:lnTo>
                  <a:pt x="706599" y="2020010"/>
                </a:lnTo>
                <a:cubicBezTo>
                  <a:pt x="316355" y="2020010"/>
                  <a:pt x="0" y="1703655"/>
                  <a:pt x="0" y="1313411"/>
                </a:cubicBezTo>
                <a:close/>
              </a:path>
            </a:pathLst>
          </a:custGeom>
          <a:solidFill>
            <a:srgbClr val="4FC4B2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 kern="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8001151" y="1929515"/>
            <a:ext cx="960319" cy="960318"/>
          </a:xfrm>
          <a:prstGeom prst="ellipse">
            <a:avLst/>
          </a:prstGeom>
          <a:solidFill>
            <a:srgbClr val="4FC4B2"/>
          </a:solidFill>
          <a:ln w="63500" cap="flat" cmpd="sng" algn="ctr">
            <a:solidFill>
              <a:sysClr val="window" lastClr="FFFFFF"/>
            </a:solidFill>
            <a:prstDash val="solid"/>
          </a:ln>
          <a:effectLst>
            <a:outerShdw blurRad="254000" dist="635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76721" y="3429229"/>
            <a:ext cx="10638559" cy="72289"/>
          </a:xfrm>
          <a:prstGeom prst="rect">
            <a:avLst/>
          </a:prstGeom>
          <a:solidFill>
            <a:srgbClr val="4FC4B2"/>
          </a:solidFill>
          <a:ln w="25400" cap="flat" cmpd="sng" algn="ctr">
            <a:solidFill>
              <a:srgbClr val="4FC4B2"/>
            </a:solidFill>
            <a:prstDash val="solid"/>
          </a:ln>
          <a:effectLst/>
        </p:spPr>
        <p:txBody>
          <a:bodyPr rot="0" spcFirstLastPara="0" vert="horz" wrap="square" lIns="96435" tIns="48218" rIns="96435" bIns="48218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sz="1400" kern="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TextBox 31"/>
          <p:cNvSpPr txBox="1"/>
          <p:nvPr/>
        </p:nvSpPr>
        <p:spPr>
          <a:xfrm flipH="1">
            <a:off x="3297713" y="4251809"/>
            <a:ext cx="82289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anose="020B0503020202020204" pitchFamily="34" charset="0"/>
                <a:ea typeface="微软雅黑" panose="020B0503020204020204" pitchFamily="3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0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TEXT</a:t>
            </a:r>
            <a:endParaRPr kumimoji="0" lang="zh-CN" altLang="en-US" sz="1600" b="0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12" name="TextBox 32"/>
          <p:cNvSpPr txBox="1"/>
          <p:nvPr/>
        </p:nvSpPr>
        <p:spPr>
          <a:xfrm flipH="1">
            <a:off x="4881727" y="2213157"/>
            <a:ext cx="82289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anose="020B0503020202020204" pitchFamily="34" charset="0"/>
                <a:ea typeface="微软雅黑" panose="020B0503020204020204" pitchFamily="34" charset="-122"/>
              </a:defRPr>
            </a:lvl1pPr>
          </a:lstStyle>
          <a:p>
            <a:pPr lvl="0" algn="ctr">
              <a:lnSpc>
                <a:spcPct val="100000"/>
              </a:lnSpc>
              <a:defRPr/>
            </a:pPr>
            <a:r>
              <a:rPr lang="en-US" altLang="zh-CN" sz="1600" b="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  <a:sym typeface="Arial" panose="020B0604020202020204" pitchFamily="34" charset="0"/>
              </a:rPr>
              <a:t>TEXT</a:t>
            </a:r>
            <a:endParaRPr lang="zh-CN" altLang="en-US" sz="1600" b="0" dirty="0">
              <a:solidFill>
                <a:schemeClr val="bg1"/>
              </a:solidFill>
              <a:latin typeface="Arial" panose="020B0604020202020204" pitchFamily="34" charset="0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13" name="TextBox 33"/>
          <p:cNvSpPr txBox="1"/>
          <p:nvPr/>
        </p:nvSpPr>
        <p:spPr>
          <a:xfrm flipH="1">
            <a:off x="8050940" y="2213157"/>
            <a:ext cx="82289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anose="020B0503020202020204" pitchFamily="34" charset="0"/>
                <a:ea typeface="微软雅黑" panose="020B0503020204020204" pitchFamily="34" charset="-122"/>
              </a:defRPr>
            </a:lvl1pPr>
          </a:lstStyle>
          <a:p>
            <a:pPr lvl="0" algn="ctr">
              <a:lnSpc>
                <a:spcPct val="100000"/>
              </a:lnSpc>
              <a:defRPr/>
            </a:pPr>
            <a:r>
              <a:rPr lang="en-US" altLang="zh-CN" sz="1600" b="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  <a:sym typeface="Arial" panose="020B0604020202020204" pitchFamily="34" charset="0"/>
              </a:rPr>
              <a:t>TEXT</a:t>
            </a:r>
            <a:endParaRPr lang="zh-CN" altLang="en-US" sz="1600" b="0" dirty="0">
              <a:solidFill>
                <a:schemeClr val="bg1"/>
              </a:solidFill>
              <a:latin typeface="Arial" panose="020B0604020202020204" pitchFamily="34" charset="0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14" name="TextBox 34"/>
          <p:cNvSpPr txBox="1"/>
          <p:nvPr/>
        </p:nvSpPr>
        <p:spPr>
          <a:xfrm flipH="1">
            <a:off x="6470230" y="4251809"/>
            <a:ext cx="82289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anose="020B0503020202020204" pitchFamily="34" charset="0"/>
                <a:ea typeface="微软雅黑" panose="020B0503020204020204" pitchFamily="34" charset="-122"/>
              </a:defRPr>
            </a:lvl1pPr>
          </a:lstStyle>
          <a:p>
            <a:pPr lvl="0" algn="ctr">
              <a:lnSpc>
                <a:spcPct val="100000"/>
              </a:lnSpc>
              <a:defRPr/>
            </a:pPr>
            <a:r>
              <a:rPr lang="en-US" altLang="zh-CN" sz="1600" b="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  <a:sym typeface="Arial" panose="020B0604020202020204" pitchFamily="34" charset="0"/>
              </a:rPr>
              <a:t>TEXT</a:t>
            </a:r>
            <a:endParaRPr lang="zh-CN" altLang="en-US" sz="1600" b="0" dirty="0">
              <a:solidFill>
                <a:schemeClr val="bg1"/>
              </a:solidFill>
              <a:latin typeface="Arial" panose="020B0604020202020204" pitchFamily="34" charset="0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15" name="íślîďe"/>
          <p:cNvSpPr/>
          <p:nvPr/>
        </p:nvSpPr>
        <p:spPr bwMode="auto">
          <a:xfrm>
            <a:off x="2791924" y="5538896"/>
            <a:ext cx="3367000" cy="864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</a:p>
        </p:txBody>
      </p:sp>
      <p:sp>
        <p:nvSpPr>
          <p:cNvPr id="16" name="íṣḻíde"/>
          <p:cNvSpPr txBox="1"/>
          <p:nvPr/>
        </p:nvSpPr>
        <p:spPr bwMode="auto">
          <a:xfrm>
            <a:off x="2791923" y="5097092"/>
            <a:ext cx="3367001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</a:p>
        </p:txBody>
      </p:sp>
      <p:sp>
        <p:nvSpPr>
          <p:cNvPr id="17" name="íślîďe"/>
          <p:cNvSpPr/>
          <p:nvPr/>
        </p:nvSpPr>
        <p:spPr bwMode="auto">
          <a:xfrm>
            <a:off x="6420443" y="5538896"/>
            <a:ext cx="3367000" cy="864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</a:p>
        </p:txBody>
      </p:sp>
      <p:sp>
        <p:nvSpPr>
          <p:cNvPr id="18" name="íṣḻíde"/>
          <p:cNvSpPr txBox="1"/>
          <p:nvPr/>
        </p:nvSpPr>
        <p:spPr bwMode="auto">
          <a:xfrm>
            <a:off x="6420442" y="5097092"/>
            <a:ext cx="3367001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</a:p>
        </p:txBody>
      </p:sp>
      <p:sp>
        <p:nvSpPr>
          <p:cNvPr id="19" name="íślîďe"/>
          <p:cNvSpPr/>
          <p:nvPr/>
        </p:nvSpPr>
        <p:spPr bwMode="auto">
          <a:xfrm>
            <a:off x="2841712" y="1355325"/>
            <a:ext cx="3367000" cy="864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</a:p>
        </p:txBody>
      </p:sp>
      <p:sp>
        <p:nvSpPr>
          <p:cNvPr id="20" name="íṣḻíde"/>
          <p:cNvSpPr txBox="1"/>
          <p:nvPr/>
        </p:nvSpPr>
        <p:spPr bwMode="auto">
          <a:xfrm>
            <a:off x="2841711" y="913521"/>
            <a:ext cx="3367001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</a:p>
        </p:txBody>
      </p:sp>
      <p:sp>
        <p:nvSpPr>
          <p:cNvPr id="21" name="íślîďe"/>
          <p:cNvSpPr/>
          <p:nvPr/>
        </p:nvSpPr>
        <p:spPr bwMode="auto">
          <a:xfrm>
            <a:off x="6470231" y="1355325"/>
            <a:ext cx="3367000" cy="864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</a:p>
        </p:txBody>
      </p:sp>
      <p:sp>
        <p:nvSpPr>
          <p:cNvPr id="22" name="íṣḻíde"/>
          <p:cNvSpPr txBox="1"/>
          <p:nvPr/>
        </p:nvSpPr>
        <p:spPr bwMode="auto">
          <a:xfrm>
            <a:off x="6470230" y="913521"/>
            <a:ext cx="3367001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938" b="58765"/>
          <a:stretch/>
        </p:blipFill>
        <p:spPr>
          <a:xfrm rot="16200000">
            <a:off x="-261839" y="261840"/>
            <a:ext cx="1957369" cy="1433687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315" t="75788"/>
          <a:stretch/>
        </p:blipFill>
        <p:spPr>
          <a:xfrm rot="16200000">
            <a:off x="10534074" y="100869"/>
            <a:ext cx="1807499" cy="1508355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235" r="58476"/>
          <a:stretch/>
        </p:blipFill>
        <p:spPr>
          <a:xfrm rot="16200000">
            <a:off x="10093016" y="4759012"/>
            <a:ext cx="1454116" cy="27438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8049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" name="组合 50"/>
          <p:cNvGrpSpPr/>
          <p:nvPr/>
        </p:nvGrpSpPr>
        <p:grpSpPr>
          <a:xfrm>
            <a:off x="1355647" y="2480733"/>
            <a:ext cx="10062220" cy="1749167"/>
            <a:chOff x="2024515" y="2721233"/>
            <a:chExt cx="8142970" cy="1415534"/>
          </a:xfrm>
          <a:solidFill>
            <a:srgbClr val="4FC4B2"/>
          </a:solidFill>
        </p:grpSpPr>
        <p:grpSp>
          <p:nvGrpSpPr>
            <p:cNvPr id="2" name="Group 3"/>
            <p:cNvGrpSpPr/>
            <p:nvPr/>
          </p:nvGrpSpPr>
          <p:grpSpPr>
            <a:xfrm>
              <a:off x="2024515" y="3193033"/>
              <a:ext cx="1307199" cy="345440"/>
              <a:chOff x="1424694" y="3437117"/>
              <a:chExt cx="1499779" cy="396331"/>
            </a:xfrm>
            <a:grpFill/>
          </p:grpSpPr>
          <p:sp>
            <p:nvSpPr>
              <p:cNvPr id="49" name="Round Same Side Corner Rectangle 4"/>
              <p:cNvSpPr/>
              <p:nvPr/>
            </p:nvSpPr>
            <p:spPr>
              <a:xfrm rot="16200000">
                <a:off x="2049734" y="2958708"/>
                <a:ext cx="249700" cy="1499779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50" name="Oval 13"/>
              <p:cNvSpPr/>
              <p:nvPr/>
            </p:nvSpPr>
            <p:spPr>
              <a:xfrm>
                <a:off x="2014338" y="3437117"/>
                <a:ext cx="320492" cy="320492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3" name="Group 10"/>
            <p:cNvGrpSpPr/>
            <p:nvPr/>
          </p:nvGrpSpPr>
          <p:grpSpPr>
            <a:xfrm>
              <a:off x="3391669" y="3320835"/>
              <a:ext cx="1307199" cy="335850"/>
              <a:chOff x="2993261" y="3583747"/>
              <a:chExt cx="1499779" cy="385328"/>
            </a:xfrm>
            <a:grpFill/>
          </p:grpSpPr>
          <p:sp>
            <p:nvSpPr>
              <p:cNvPr id="47" name="Round Same Side Corner Rectangle 6"/>
              <p:cNvSpPr/>
              <p:nvPr/>
            </p:nvSpPr>
            <p:spPr>
              <a:xfrm rot="5400000" flipH="1">
                <a:off x="3618301" y="2958707"/>
                <a:ext cx="249700" cy="1499779"/>
              </a:xfrm>
              <a:prstGeom prst="round2SameRect">
                <a:avLst>
                  <a:gd name="adj1" fmla="val 0"/>
                  <a:gd name="adj2" fmla="val 0"/>
                </a:avLst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48" name="Oval 14"/>
              <p:cNvSpPr/>
              <p:nvPr/>
            </p:nvSpPr>
            <p:spPr>
              <a:xfrm>
                <a:off x="3582905" y="3648583"/>
                <a:ext cx="320492" cy="320492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4" name="Group 11"/>
            <p:cNvGrpSpPr/>
            <p:nvPr/>
          </p:nvGrpSpPr>
          <p:grpSpPr>
            <a:xfrm>
              <a:off x="4758823" y="3193033"/>
              <a:ext cx="1307199" cy="345439"/>
              <a:chOff x="4561827" y="3437117"/>
              <a:chExt cx="1499779" cy="396330"/>
            </a:xfrm>
            <a:grpFill/>
          </p:grpSpPr>
          <p:sp>
            <p:nvSpPr>
              <p:cNvPr id="45" name="Round Same Side Corner Rectangle 7"/>
              <p:cNvSpPr/>
              <p:nvPr/>
            </p:nvSpPr>
            <p:spPr>
              <a:xfrm rot="5400000" flipH="1">
                <a:off x="5186867" y="2958707"/>
                <a:ext cx="249700" cy="1499779"/>
              </a:xfrm>
              <a:prstGeom prst="round2SameRect">
                <a:avLst>
                  <a:gd name="adj1" fmla="val 0"/>
                  <a:gd name="adj2" fmla="val 0"/>
                </a:avLst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46" name="Oval 15"/>
              <p:cNvSpPr/>
              <p:nvPr/>
            </p:nvSpPr>
            <p:spPr>
              <a:xfrm>
                <a:off x="5263926" y="3437117"/>
                <a:ext cx="320492" cy="320492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5" name="Group 12"/>
            <p:cNvGrpSpPr/>
            <p:nvPr/>
          </p:nvGrpSpPr>
          <p:grpSpPr>
            <a:xfrm>
              <a:off x="6125978" y="3320835"/>
              <a:ext cx="1307199" cy="335850"/>
              <a:chOff x="6130393" y="3583747"/>
              <a:chExt cx="1499779" cy="385328"/>
            </a:xfrm>
            <a:grpFill/>
          </p:grpSpPr>
          <p:sp>
            <p:nvSpPr>
              <p:cNvPr id="43" name="Round Same Side Corner Rectangle 8"/>
              <p:cNvSpPr/>
              <p:nvPr/>
            </p:nvSpPr>
            <p:spPr>
              <a:xfrm rot="5400000" flipH="1">
                <a:off x="6755433" y="2958707"/>
                <a:ext cx="249700" cy="1499779"/>
              </a:xfrm>
              <a:prstGeom prst="round2SameRect">
                <a:avLst>
                  <a:gd name="adj1" fmla="val 0"/>
                  <a:gd name="adj2" fmla="val 0"/>
                </a:avLst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44" name="Oval 16"/>
              <p:cNvSpPr/>
              <p:nvPr/>
            </p:nvSpPr>
            <p:spPr>
              <a:xfrm>
                <a:off x="6720037" y="3648583"/>
                <a:ext cx="320492" cy="320492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6" name="Group 35"/>
            <p:cNvGrpSpPr/>
            <p:nvPr/>
          </p:nvGrpSpPr>
          <p:grpSpPr>
            <a:xfrm>
              <a:off x="8860286" y="3320836"/>
              <a:ext cx="1307199" cy="335849"/>
              <a:chOff x="9267526" y="3583748"/>
              <a:chExt cx="1499779" cy="385327"/>
            </a:xfrm>
            <a:grpFill/>
          </p:grpSpPr>
          <p:sp>
            <p:nvSpPr>
              <p:cNvPr id="41" name="Round Same Side Corner Rectangle 5"/>
              <p:cNvSpPr/>
              <p:nvPr/>
            </p:nvSpPr>
            <p:spPr>
              <a:xfrm rot="5400000" flipH="1">
                <a:off x="9892566" y="2958708"/>
                <a:ext cx="249700" cy="1499779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42" name="Oval 17"/>
              <p:cNvSpPr/>
              <p:nvPr/>
            </p:nvSpPr>
            <p:spPr>
              <a:xfrm>
                <a:off x="9857169" y="3648583"/>
                <a:ext cx="320492" cy="320492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7" name="Group 19"/>
            <p:cNvGrpSpPr/>
            <p:nvPr/>
          </p:nvGrpSpPr>
          <p:grpSpPr>
            <a:xfrm>
              <a:off x="7493132" y="3193033"/>
              <a:ext cx="1307199" cy="345440"/>
              <a:chOff x="7698960" y="3437117"/>
              <a:chExt cx="1499779" cy="396331"/>
            </a:xfrm>
            <a:grpFill/>
          </p:grpSpPr>
          <p:sp>
            <p:nvSpPr>
              <p:cNvPr id="39" name="Round Same Side Corner Rectangle 9"/>
              <p:cNvSpPr/>
              <p:nvPr/>
            </p:nvSpPr>
            <p:spPr>
              <a:xfrm rot="5400000" flipH="1">
                <a:off x="8324000" y="2958708"/>
                <a:ext cx="249700" cy="1499779"/>
              </a:xfrm>
              <a:prstGeom prst="round2SameRect">
                <a:avLst>
                  <a:gd name="adj1" fmla="val 0"/>
                  <a:gd name="adj2" fmla="val 0"/>
                </a:avLst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40" name="Oval 18"/>
              <p:cNvSpPr/>
              <p:nvPr/>
            </p:nvSpPr>
            <p:spPr>
              <a:xfrm>
                <a:off x="8357389" y="3437117"/>
                <a:ext cx="320492" cy="320492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GB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8" name="Group 20"/>
            <p:cNvGrpSpPr/>
            <p:nvPr/>
          </p:nvGrpSpPr>
          <p:grpSpPr>
            <a:xfrm>
              <a:off x="9311524" y="3731355"/>
              <a:ext cx="404720" cy="405412"/>
              <a:chOff x="9145588" y="4435475"/>
              <a:chExt cx="464344" cy="465138"/>
            </a:xfrm>
            <a:grpFill/>
          </p:grpSpPr>
          <p:sp>
            <p:nvSpPr>
              <p:cNvPr id="30" name="AutoShape 7"/>
              <p:cNvSpPr/>
              <p:nvPr/>
            </p:nvSpPr>
            <p:spPr bwMode="auto">
              <a:xfrm>
                <a:off x="9145588" y="4435475"/>
                <a:ext cx="464344" cy="465138"/>
              </a:xfrm>
              <a:custGeom>
                <a:avLst/>
                <a:gdLst>
                  <a:gd name="T0" fmla="+- 0 10800 1271"/>
                  <a:gd name="T1" fmla="*/ T0 w 19058"/>
                  <a:gd name="T2" fmla="+- 0 10799 1270"/>
                  <a:gd name="T3" fmla="*/ 10799 h 19059"/>
                  <a:gd name="T4" fmla="+- 0 10800 1271"/>
                  <a:gd name="T5" fmla="*/ T4 w 19058"/>
                  <a:gd name="T6" fmla="+- 0 10799 1270"/>
                  <a:gd name="T7" fmla="*/ 10799 h 19059"/>
                  <a:gd name="T8" fmla="+- 0 10800 1271"/>
                  <a:gd name="T9" fmla="*/ T8 w 19058"/>
                  <a:gd name="T10" fmla="+- 0 10799 1270"/>
                  <a:gd name="T11" fmla="*/ 10799 h 19059"/>
                  <a:gd name="T12" fmla="+- 0 10800 1271"/>
                  <a:gd name="T13" fmla="*/ T12 w 19058"/>
                  <a:gd name="T14" fmla="+- 0 10799 1270"/>
                  <a:gd name="T15" fmla="*/ 10799 h 1905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8" h="19059">
                    <a:moveTo>
                      <a:pt x="6430" y="17268"/>
                    </a:moveTo>
                    <a:cubicBezTo>
                      <a:pt x="2162" y="15559"/>
                      <a:pt x="82" y="10698"/>
                      <a:pt x="1790" y="6431"/>
                    </a:cubicBezTo>
                    <a:cubicBezTo>
                      <a:pt x="3499" y="2164"/>
                      <a:pt x="8360" y="81"/>
                      <a:pt x="12627" y="1791"/>
                    </a:cubicBezTo>
                    <a:cubicBezTo>
                      <a:pt x="16894" y="3499"/>
                      <a:pt x="18975" y="8361"/>
                      <a:pt x="17267" y="12628"/>
                    </a:cubicBezTo>
                    <a:cubicBezTo>
                      <a:pt x="15558" y="16895"/>
                      <a:pt x="10696" y="18976"/>
                      <a:pt x="6430" y="17268"/>
                    </a:cubicBezTo>
                    <a:moveTo>
                      <a:pt x="13070" y="685"/>
                    </a:moveTo>
                    <a:cubicBezTo>
                      <a:pt x="8186" y="-1270"/>
                      <a:pt x="2641" y="1103"/>
                      <a:pt x="685" y="5987"/>
                    </a:cubicBezTo>
                    <a:cubicBezTo>
                      <a:pt x="-1271" y="10872"/>
                      <a:pt x="1103" y="16418"/>
                      <a:pt x="5987" y="18373"/>
                    </a:cubicBezTo>
                    <a:cubicBezTo>
                      <a:pt x="10871" y="20330"/>
                      <a:pt x="16416" y="17955"/>
                      <a:pt x="18373" y="13071"/>
                    </a:cubicBezTo>
                    <a:cubicBezTo>
                      <a:pt x="20329" y="8186"/>
                      <a:pt x="17954" y="2641"/>
                      <a:pt x="13070" y="68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1" tIns="20091" rIns="20091" bIns="20091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241300" eaLnBrk="1" fontAlgn="auto" latinLnBrk="0" hangingPunct="0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1" name="AutoShape 8"/>
              <p:cNvSpPr/>
              <p:nvPr/>
            </p:nvSpPr>
            <p:spPr bwMode="auto">
              <a:xfrm>
                <a:off x="9348788" y="4638675"/>
                <a:ext cx="57944" cy="57944"/>
              </a:xfrm>
              <a:custGeom>
                <a:avLst/>
                <a:gdLst>
                  <a:gd name="T0" fmla="+- 0 10801 1272"/>
                  <a:gd name="T1" fmla="*/ T0 w 19059"/>
                  <a:gd name="T2" fmla="+- 0 10800 1272"/>
                  <a:gd name="T3" fmla="*/ 10800 h 19056"/>
                  <a:gd name="T4" fmla="+- 0 10801 1272"/>
                  <a:gd name="T5" fmla="*/ T4 w 19059"/>
                  <a:gd name="T6" fmla="+- 0 10800 1272"/>
                  <a:gd name="T7" fmla="*/ 10800 h 19056"/>
                  <a:gd name="T8" fmla="+- 0 10801 1272"/>
                  <a:gd name="T9" fmla="*/ T8 w 19059"/>
                  <a:gd name="T10" fmla="+- 0 10800 1272"/>
                  <a:gd name="T11" fmla="*/ 10800 h 19056"/>
                  <a:gd name="T12" fmla="+- 0 10801 1272"/>
                  <a:gd name="T13" fmla="*/ T12 w 19059"/>
                  <a:gd name="T14" fmla="+- 0 10800 1272"/>
                  <a:gd name="T15" fmla="*/ 10800 h 19056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6">
                    <a:moveTo>
                      <a:pt x="7753" y="13951"/>
                    </a:moveTo>
                    <a:cubicBezTo>
                      <a:pt x="5315" y="12969"/>
                      <a:pt x="4129" y="10197"/>
                      <a:pt x="5101" y="7755"/>
                    </a:cubicBezTo>
                    <a:cubicBezTo>
                      <a:pt x="6083" y="5323"/>
                      <a:pt x="8860" y="4132"/>
                      <a:pt x="11298" y="5104"/>
                    </a:cubicBezTo>
                    <a:cubicBezTo>
                      <a:pt x="13735" y="6081"/>
                      <a:pt x="14926" y="8858"/>
                      <a:pt x="13949" y="11300"/>
                    </a:cubicBezTo>
                    <a:cubicBezTo>
                      <a:pt x="12972" y="13737"/>
                      <a:pt x="10195" y="14923"/>
                      <a:pt x="7753" y="13951"/>
                    </a:cubicBezTo>
                    <a:moveTo>
                      <a:pt x="13070" y="686"/>
                    </a:moveTo>
                    <a:cubicBezTo>
                      <a:pt x="8190" y="-1272"/>
                      <a:pt x="2640" y="1104"/>
                      <a:pt x="686" y="5988"/>
                    </a:cubicBezTo>
                    <a:cubicBezTo>
                      <a:pt x="-1272" y="10872"/>
                      <a:pt x="1105" y="16416"/>
                      <a:pt x="5985" y="18369"/>
                    </a:cubicBezTo>
                    <a:cubicBezTo>
                      <a:pt x="10870" y="20328"/>
                      <a:pt x="16415" y="17951"/>
                      <a:pt x="18374" y="13072"/>
                    </a:cubicBezTo>
                    <a:cubicBezTo>
                      <a:pt x="20328" y="8188"/>
                      <a:pt x="17960" y="2644"/>
                      <a:pt x="13070" y="686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1" tIns="20091" rIns="20091" bIns="20091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241300" eaLnBrk="1" fontAlgn="auto" latinLnBrk="0" hangingPunct="0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2" name="AutoShape 9"/>
              <p:cNvSpPr/>
              <p:nvPr/>
            </p:nvSpPr>
            <p:spPr bwMode="auto">
              <a:xfrm>
                <a:off x="9290050" y="4580732"/>
                <a:ext cx="174625" cy="174625"/>
              </a:xfrm>
              <a:custGeom>
                <a:avLst/>
                <a:gdLst>
                  <a:gd name="T0" fmla="+- 0 10800 1271"/>
                  <a:gd name="T1" fmla="*/ T0 w 19059"/>
                  <a:gd name="T2" fmla="+- 0 10800 1271"/>
                  <a:gd name="T3" fmla="*/ 10800 h 19058"/>
                  <a:gd name="T4" fmla="+- 0 10800 1271"/>
                  <a:gd name="T5" fmla="*/ T4 w 19059"/>
                  <a:gd name="T6" fmla="+- 0 10800 1271"/>
                  <a:gd name="T7" fmla="*/ 10800 h 19058"/>
                  <a:gd name="T8" fmla="+- 0 10800 1271"/>
                  <a:gd name="T9" fmla="*/ T8 w 19059"/>
                  <a:gd name="T10" fmla="+- 0 10800 1271"/>
                  <a:gd name="T11" fmla="*/ 10800 h 19058"/>
                  <a:gd name="T12" fmla="+- 0 10800 1271"/>
                  <a:gd name="T13" fmla="*/ T12 w 19059"/>
                  <a:gd name="T14" fmla="+- 0 10800 1271"/>
                  <a:gd name="T15" fmla="*/ 10800 h 1905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8">
                    <a:moveTo>
                      <a:pt x="7169" y="15424"/>
                    </a:moveTo>
                    <a:cubicBezTo>
                      <a:pt x="3916" y="14123"/>
                      <a:pt x="2331" y="10417"/>
                      <a:pt x="3632" y="7167"/>
                    </a:cubicBezTo>
                    <a:cubicBezTo>
                      <a:pt x="4934" y="3917"/>
                      <a:pt x="8638" y="2331"/>
                      <a:pt x="11889" y="3632"/>
                    </a:cubicBezTo>
                    <a:cubicBezTo>
                      <a:pt x="15141" y="4934"/>
                      <a:pt x="16728" y="8640"/>
                      <a:pt x="15425" y="11890"/>
                    </a:cubicBezTo>
                    <a:cubicBezTo>
                      <a:pt x="14124" y="15140"/>
                      <a:pt x="10419" y="16728"/>
                      <a:pt x="7169" y="15424"/>
                    </a:cubicBezTo>
                    <a:moveTo>
                      <a:pt x="13071" y="685"/>
                    </a:moveTo>
                    <a:cubicBezTo>
                      <a:pt x="8186" y="-1271"/>
                      <a:pt x="2639" y="1104"/>
                      <a:pt x="686" y="5987"/>
                    </a:cubicBezTo>
                    <a:cubicBezTo>
                      <a:pt x="-1271" y="10871"/>
                      <a:pt x="1104" y="16416"/>
                      <a:pt x="5987" y="18372"/>
                    </a:cubicBezTo>
                    <a:cubicBezTo>
                      <a:pt x="10874" y="20329"/>
                      <a:pt x="16418" y="17955"/>
                      <a:pt x="18375" y="13070"/>
                    </a:cubicBezTo>
                    <a:cubicBezTo>
                      <a:pt x="20328" y="8186"/>
                      <a:pt x="17956" y="2641"/>
                      <a:pt x="13071" y="68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1" tIns="20091" rIns="20091" bIns="20091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241300" eaLnBrk="1" fontAlgn="auto" latinLnBrk="0" hangingPunct="0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3" name="AutoShape 10"/>
              <p:cNvSpPr/>
              <p:nvPr/>
            </p:nvSpPr>
            <p:spPr bwMode="auto">
              <a:xfrm>
                <a:off x="9406732" y="4696619"/>
                <a:ext cx="72231" cy="74613"/>
              </a:xfrm>
              <a:custGeom>
                <a:avLst/>
                <a:gdLst>
                  <a:gd name="T0" fmla="+- 0 10804 288"/>
                  <a:gd name="T1" fmla="*/ T0 w 21033"/>
                  <a:gd name="T2" fmla="+- 0 10798 277"/>
                  <a:gd name="T3" fmla="*/ 10798 h 21043"/>
                  <a:gd name="T4" fmla="+- 0 10804 288"/>
                  <a:gd name="T5" fmla="*/ T4 w 21033"/>
                  <a:gd name="T6" fmla="+- 0 10798 277"/>
                  <a:gd name="T7" fmla="*/ 10798 h 21043"/>
                  <a:gd name="T8" fmla="+- 0 10804 288"/>
                  <a:gd name="T9" fmla="*/ T8 w 21033"/>
                  <a:gd name="T10" fmla="+- 0 10798 277"/>
                  <a:gd name="T11" fmla="*/ 10798 h 21043"/>
                  <a:gd name="T12" fmla="+- 0 10804 288"/>
                  <a:gd name="T13" fmla="*/ T12 w 21033"/>
                  <a:gd name="T14" fmla="+- 0 10798 277"/>
                  <a:gd name="T15" fmla="*/ 10798 h 21043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3" h="21043">
                    <a:moveTo>
                      <a:pt x="20881" y="2825"/>
                    </a:moveTo>
                    <a:cubicBezTo>
                      <a:pt x="21312" y="1771"/>
                      <a:pt x="20787" y="572"/>
                      <a:pt x="19713" y="149"/>
                    </a:cubicBezTo>
                    <a:cubicBezTo>
                      <a:pt x="18636" y="-277"/>
                      <a:pt x="17414" y="238"/>
                      <a:pt x="16984" y="1296"/>
                    </a:cubicBezTo>
                    <a:lnTo>
                      <a:pt x="16980" y="1292"/>
                    </a:lnTo>
                    <a:cubicBezTo>
                      <a:pt x="13964" y="8692"/>
                      <a:pt x="8182" y="14184"/>
                      <a:pt x="1269" y="17089"/>
                    </a:cubicBezTo>
                    <a:cubicBezTo>
                      <a:pt x="207" y="17536"/>
                      <a:pt x="-288" y="18747"/>
                      <a:pt x="170" y="19789"/>
                    </a:cubicBezTo>
                    <a:cubicBezTo>
                      <a:pt x="629" y="20840"/>
                      <a:pt x="1863" y="21323"/>
                      <a:pt x="2924" y="20876"/>
                    </a:cubicBezTo>
                    <a:cubicBezTo>
                      <a:pt x="2961" y="20860"/>
                      <a:pt x="2982" y="20828"/>
                      <a:pt x="3014" y="20815"/>
                    </a:cubicBezTo>
                    <a:cubicBezTo>
                      <a:pt x="10874" y="17480"/>
                      <a:pt x="17451" y="11227"/>
                      <a:pt x="20877" y="2825"/>
                    </a:cubicBezTo>
                    <a:cubicBezTo>
                      <a:pt x="20877" y="2825"/>
                      <a:pt x="20881" y="2825"/>
                      <a:pt x="20881" y="2825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1" tIns="20091" rIns="20091" bIns="20091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241300" eaLnBrk="1" fontAlgn="auto" latinLnBrk="0" hangingPunct="0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4" name="AutoShape 11"/>
              <p:cNvSpPr/>
              <p:nvPr/>
            </p:nvSpPr>
            <p:spPr bwMode="auto">
              <a:xfrm>
                <a:off x="9435307" y="4725988"/>
                <a:ext cx="103981" cy="106363"/>
              </a:xfrm>
              <a:custGeom>
                <a:avLst/>
                <a:gdLst>
                  <a:gd name="T0" fmla="+- 0 10803 203"/>
                  <a:gd name="T1" fmla="*/ T0 w 21201"/>
                  <a:gd name="T2" fmla="+- 0 10798 194"/>
                  <a:gd name="T3" fmla="*/ 10798 h 21209"/>
                  <a:gd name="T4" fmla="+- 0 10803 203"/>
                  <a:gd name="T5" fmla="*/ T4 w 21201"/>
                  <a:gd name="T6" fmla="+- 0 10798 194"/>
                  <a:gd name="T7" fmla="*/ 10798 h 21209"/>
                  <a:gd name="T8" fmla="+- 0 10803 203"/>
                  <a:gd name="T9" fmla="*/ T8 w 21201"/>
                  <a:gd name="T10" fmla="+- 0 10798 194"/>
                  <a:gd name="T11" fmla="*/ 10798 h 21209"/>
                  <a:gd name="T12" fmla="+- 0 10803 203"/>
                  <a:gd name="T13" fmla="*/ T12 w 21201"/>
                  <a:gd name="T14" fmla="+- 0 10798 194"/>
                  <a:gd name="T15" fmla="*/ 10798 h 2120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201" h="21209">
                    <a:moveTo>
                      <a:pt x="20267" y="104"/>
                    </a:moveTo>
                    <a:cubicBezTo>
                      <a:pt x="19508" y="-194"/>
                      <a:pt x="18645" y="169"/>
                      <a:pt x="18339" y="912"/>
                    </a:cubicBezTo>
                    <a:cubicBezTo>
                      <a:pt x="14991" y="9110"/>
                      <a:pt x="8568" y="15198"/>
                      <a:pt x="894" y="18420"/>
                    </a:cubicBezTo>
                    <a:cubicBezTo>
                      <a:pt x="144" y="18735"/>
                      <a:pt x="-203" y="19589"/>
                      <a:pt x="121" y="20327"/>
                    </a:cubicBezTo>
                    <a:cubicBezTo>
                      <a:pt x="442" y="21068"/>
                      <a:pt x="1314" y="21406"/>
                      <a:pt x="2067" y="21090"/>
                    </a:cubicBezTo>
                    <a:cubicBezTo>
                      <a:pt x="2102" y="21073"/>
                      <a:pt x="2125" y="21042"/>
                      <a:pt x="2159" y="21025"/>
                    </a:cubicBezTo>
                    <a:cubicBezTo>
                      <a:pt x="10491" y="17500"/>
                      <a:pt x="17461" y="10881"/>
                      <a:pt x="21095" y="1994"/>
                    </a:cubicBezTo>
                    <a:cubicBezTo>
                      <a:pt x="21397" y="1250"/>
                      <a:pt x="21026" y="404"/>
                      <a:pt x="20267" y="10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1" tIns="20091" rIns="20091" bIns="20091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241300" eaLnBrk="1" fontAlgn="auto" latinLnBrk="0" hangingPunct="0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5" name="AutoShape 12"/>
              <p:cNvSpPr/>
              <p:nvPr/>
            </p:nvSpPr>
            <p:spPr bwMode="auto">
              <a:xfrm>
                <a:off x="9421019" y="4711700"/>
                <a:ext cx="88106" cy="89694"/>
              </a:xfrm>
              <a:custGeom>
                <a:avLst/>
                <a:gdLst>
                  <a:gd name="T0" fmla="+- 0 10802 238"/>
                  <a:gd name="T1" fmla="*/ T0 w 21128"/>
                  <a:gd name="T2" fmla="+- 0 10797 227"/>
                  <a:gd name="T3" fmla="*/ 10797 h 21141"/>
                  <a:gd name="T4" fmla="+- 0 10802 238"/>
                  <a:gd name="T5" fmla="*/ T4 w 21128"/>
                  <a:gd name="T6" fmla="+- 0 10797 227"/>
                  <a:gd name="T7" fmla="*/ 10797 h 21141"/>
                  <a:gd name="T8" fmla="+- 0 10802 238"/>
                  <a:gd name="T9" fmla="*/ T8 w 21128"/>
                  <a:gd name="T10" fmla="+- 0 10797 227"/>
                  <a:gd name="T11" fmla="*/ 10797 h 21141"/>
                  <a:gd name="T12" fmla="+- 0 10802 238"/>
                  <a:gd name="T13" fmla="*/ T12 w 21128"/>
                  <a:gd name="T14" fmla="+- 0 10797 227"/>
                  <a:gd name="T15" fmla="*/ 10797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8" h="21141">
                    <a:moveTo>
                      <a:pt x="20035" y="122"/>
                    </a:moveTo>
                    <a:cubicBezTo>
                      <a:pt x="19142" y="-227"/>
                      <a:pt x="18134" y="195"/>
                      <a:pt x="17778" y="1071"/>
                    </a:cubicBezTo>
                    <a:cubicBezTo>
                      <a:pt x="14571" y="8936"/>
                      <a:pt x="8412" y="14778"/>
                      <a:pt x="1051" y="17867"/>
                    </a:cubicBezTo>
                    <a:lnTo>
                      <a:pt x="1054" y="17867"/>
                    </a:lnTo>
                    <a:cubicBezTo>
                      <a:pt x="172" y="18240"/>
                      <a:pt x="-238" y="19242"/>
                      <a:pt x="142" y="20108"/>
                    </a:cubicBezTo>
                    <a:cubicBezTo>
                      <a:pt x="522" y="20973"/>
                      <a:pt x="1543" y="21372"/>
                      <a:pt x="2425" y="21003"/>
                    </a:cubicBezTo>
                    <a:cubicBezTo>
                      <a:pt x="2459" y="20986"/>
                      <a:pt x="2476" y="20956"/>
                      <a:pt x="2514" y="20936"/>
                    </a:cubicBezTo>
                    <a:cubicBezTo>
                      <a:pt x="10651" y="17491"/>
                      <a:pt x="17459" y="11027"/>
                      <a:pt x="21002" y="2339"/>
                    </a:cubicBezTo>
                    <a:cubicBezTo>
                      <a:pt x="21361" y="1463"/>
                      <a:pt x="20927" y="472"/>
                      <a:pt x="20035" y="122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1" tIns="20091" rIns="20091" bIns="20091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241300" eaLnBrk="1" fontAlgn="auto" latinLnBrk="0" hangingPunct="0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6" name="AutoShape 13"/>
              <p:cNvSpPr/>
              <p:nvPr/>
            </p:nvSpPr>
            <p:spPr bwMode="auto">
              <a:xfrm>
                <a:off x="9275763" y="4566444"/>
                <a:ext cx="73025" cy="73819"/>
              </a:xfrm>
              <a:custGeom>
                <a:avLst/>
                <a:gdLst>
                  <a:gd name="T0" fmla="+- 0 10797 278"/>
                  <a:gd name="T1" fmla="*/ T0 w 21039"/>
                  <a:gd name="T2" fmla="+- 0 10803 281"/>
                  <a:gd name="T3" fmla="*/ 10803 h 21044"/>
                  <a:gd name="T4" fmla="+- 0 10797 278"/>
                  <a:gd name="T5" fmla="*/ T4 w 21039"/>
                  <a:gd name="T6" fmla="+- 0 10803 281"/>
                  <a:gd name="T7" fmla="*/ 10803 h 21044"/>
                  <a:gd name="T8" fmla="+- 0 10797 278"/>
                  <a:gd name="T9" fmla="*/ T8 w 21039"/>
                  <a:gd name="T10" fmla="+- 0 10803 281"/>
                  <a:gd name="T11" fmla="*/ 10803 h 21044"/>
                  <a:gd name="T12" fmla="+- 0 10797 278"/>
                  <a:gd name="T13" fmla="*/ T12 w 21039"/>
                  <a:gd name="T14" fmla="+- 0 10803 281"/>
                  <a:gd name="T15" fmla="*/ 10803 h 2104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9" h="21044">
                    <a:moveTo>
                      <a:pt x="20871" y="1248"/>
                    </a:moveTo>
                    <a:cubicBezTo>
                      <a:pt x="20411" y="197"/>
                      <a:pt x="19177" y="-281"/>
                      <a:pt x="18112" y="169"/>
                    </a:cubicBezTo>
                    <a:cubicBezTo>
                      <a:pt x="18075" y="181"/>
                      <a:pt x="18050" y="214"/>
                      <a:pt x="18021" y="226"/>
                    </a:cubicBezTo>
                    <a:cubicBezTo>
                      <a:pt x="10159" y="3562"/>
                      <a:pt x="3583" y="9820"/>
                      <a:pt x="152" y="18220"/>
                    </a:cubicBezTo>
                    <a:lnTo>
                      <a:pt x="148" y="18220"/>
                    </a:lnTo>
                    <a:cubicBezTo>
                      <a:pt x="-278" y="19278"/>
                      <a:pt x="242" y="20473"/>
                      <a:pt x="1320" y="20896"/>
                    </a:cubicBezTo>
                    <a:cubicBezTo>
                      <a:pt x="2398" y="21318"/>
                      <a:pt x="3620" y="20803"/>
                      <a:pt x="4046" y="19749"/>
                    </a:cubicBezTo>
                    <a:lnTo>
                      <a:pt x="4051" y="19749"/>
                    </a:lnTo>
                    <a:cubicBezTo>
                      <a:pt x="7068" y="12356"/>
                      <a:pt x="12856" y="6858"/>
                      <a:pt x="19764" y="3956"/>
                    </a:cubicBezTo>
                    <a:cubicBezTo>
                      <a:pt x="20830" y="3506"/>
                      <a:pt x="21322" y="2298"/>
                      <a:pt x="20871" y="1248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1" tIns="20091" rIns="20091" bIns="20091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241300" eaLnBrk="1" fontAlgn="auto" latinLnBrk="0" hangingPunct="0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7" name="AutoShape 14"/>
              <p:cNvSpPr/>
              <p:nvPr/>
            </p:nvSpPr>
            <p:spPr bwMode="auto">
              <a:xfrm>
                <a:off x="9217819" y="4508500"/>
                <a:ext cx="103981" cy="105569"/>
              </a:xfrm>
              <a:custGeom>
                <a:avLst/>
                <a:gdLst>
                  <a:gd name="T0" fmla="+- 0 10797 198"/>
                  <a:gd name="T1" fmla="*/ T0 w 21199"/>
                  <a:gd name="T2" fmla="+- 0 10802 198"/>
                  <a:gd name="T3" fmla="*/ 10802 h 21208"/>
                  <a:gd name="T4" fmla="+- 0 10797 198"/>
                  <a:gd name="T5" fmla="*/ T4 w 21199"/>
                  <a:gd name="T6" fmla="+- 0 10802 198"/>
                  <a:gd name="T7" fmla="*/ 10802 h 21208"/>
                  <a:gd name="T8" fmla="+- 0 10797 198"/>
                  <a:gd name="T9" fmla="*/ T8 w 21199"/>
                  <a:gd name="T10" fmla="+- 0 10802 198"/>
                  <a:gd name="T11" fmla="*/ 10802 h 21208"/>
                  <a:gd name="T12" fmla="+- 0 10797 198"/>
                  <a:gd name="T13" fmla="*/ T12 w 21199"/>
                  <a:gd name="T14" fmla="+- 0 10802 198"/>
                  <a:gd name="T15" fmla="*/ 10802 h 2120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99" h="21208">
                    <a:moveTo>
                      <a:pt x="21077" y="880"/>
                    </a:moveTo>
                    <a:cubicBezTo>
                      <a:pt x="20753" y="142"/>
                      <a:pt x="19881" y="-198"/>
                      <a:pt x="19129" y="117"/>
                    </a:cubicBezTo>
                    <a:cubicBezTo>
                      <a:pt x="19097" y="131"/>
                      <a:pt x="19071" y="162"/>
                      <a:pt x="19039" y="179"/>
                    </a:cubicBezTo>
                    <a:cubicBezTo>
                      <a:pt x="10706" y="3707"/>
                      <a:pt x="3739" y="10322"/>
                      <a:pt x="106" y="19208"/>
                    </a:cubicBezTo>
                    <a:cubicBezTo>
                      <a:pt x="-198" y="19957"/>
                      <a:pt x="172" y="20803"/>
                      <a:pt x="934" y="21101"/>
                    </a:cubicBezTo>
                    <a:cubicBezTo>
                      <a:pt x="1689" y="21401"/>
                      <a:pt x="2552" y="21041"/>
                      <a:pt x="2859" y="20292"/>
                    </a:cubicBezTo>
                    <a:cubicBezTo>
                      <a:pt x="6206" y="12096"/>
                      <a:pt x="12625" y="6008"/>
                      <a:pt x="20301" y="2787"/>
                    </a:cubicBezTo>
                    <a:cubicBezTo>
                      <a:pt x="21051" y="2469"/>
                      <a:pt x="21402" y="1618"/>
                      <a:pt x="21077" y="88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1" tIns="20091" rIns="20091" bIns="20091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241300" eaLnBrk="1" fontAlgn="auto" latinLnBrk="0" hangingPunct="0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8" name="AutoShape 15"/>
              <p:cNvSpPr/>
              <p:nvPr/>
            </p:nvSpPr>
            <p:spPr bwMode="auto">
              <a:xfrm>
                <a:off x="9247188" y="4537075"/>
                <a:ext cx="88107" cy="90488"/>
              </a:xfrm>
              <a:custGeom>
                <a:avLst/>
                <a:gdLst>
                  <a:gd name="T0" fmla="+- 0 10796 232"/>
                  <a:gd name="T1" fmla="*/ T0 w 21129"/>
                  <a:gd name="T2" fmla="+- 0 10804 234"/>
                  <a:gd name="T3" fmla="*/ 10804 h 21141"/>
                  <a:gd name="T4" fmla="+- 0 10796 232"/>
                  <a:gd name="T5" fmla="*/ T4 w 21129"/>
                  <a:gd name="T6" fmla="+- 0 10804 234"/>
                  <a:gd name="T7" fmla="*/ 10804 h 21141"/>
                  <a:gd name="T8" fmla="+- 0 10796 232"/>
                  <a:gd name="T9" fmla="*/ T8 w 21129"/>
                  <a:gd name="T10" fmla="+- 0 10804 234"/>
                  <a:gd name="T11" fmla="*/ 10804 h 21141"/>
                  <a:gd name="T12" fmla="+- 0 10796 232"/>
                  <a:gd name="T13" fmla="*/ T12 w 21129"/>
                  <a:gd name="T14" fmla="+- 0 10804 234"/>
                  <a:gd name="T15" fmla="*/ 10804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9" h="21141">
                    <a:moveTo>
                      <a:pt x="20075" y="3267"/>
                    </a:moveTo>
                    <a:cubicBezTo>
                      <a:pt x="20953" y="2898"/>
                      <a:pt x="21368" y="1899"/>
                      <a:pt x="20987" y="1030"/>
                    </a:cubicBezTo>
                    <a:cubicBezTo>
                      <a:pt x="20611" y="168"/>
                      <a:pt x="19589" y="-234"/>
                      <a:pt x="18707" y="138"/>
                    </a:cubicBezTo>
                    <a:cubicBezTo>
                      <a:pt x="18670" y="152"/>
                      <a:pt x="18649" y="185"/>
                      <a:pt x="18615" y="198"/>
                    </a:cubicBezTo>
                    <a:cubicBezTo>
                      <a:pt x="10481" y="3647"/>
                      <a:pt x="3673" y="10118"/>
                      <a:pt x="124" y="18802"/>
                    </a:cubicBezTo>
                    <a:cubicBezTo>
                      <a:pt x="-232" y="19678"/>
                      <a:pt x="205" y="20666"/>
                      <a:pt x="1094" y="21019"/>
                    </a:cubicBezTo>
                    <a:cubicBezTo>
                      <a:pt x="1983" y="21366"/>
                      <a:pt x="2991" y="20946"/>
                      <a:pt x="3354" y="20071"/>
                    </a:cubicBezTo>
                    <a:cubicBezTo>
                      <a:pt x="6561" y="12205"/>
                      <a:pt x="12717" y="6360"/>
                      <a:pt x="20075" y="3274"/>
                    </a:cubicBezTo>
                    <a:cubicBezTo>
                      <a:pt x="20075" y="3274"/>
                      <a:pt x="20075" y="3267"/>
                      <a:pt x="20075" y="3267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1" tIns="20091" rIns="20091" bIns="20091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241300" eaLnBrk="1" fontAlgn="auto" latinLnBrk="0" hangingPunct="0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9" name="Group 30"/>
            <p:cNvGrpSpPr/>
            <p:nvPr/>
          </p:nvGrpSpPr>
          <p:grpSpPr>
            <a:xfrm>
              <a:off x="8004308" y="2726838"/>
              <a:ext cx="404719" cy="404720"/>
              <a:chOff x="7287419" y="2577307"/>
              <a:chExt cx="464344" cy="464344"/>
            </a:xfrm>
            <a:grpFill/>
          </p:grpSpPr>
          <p:sp>
            <p:nvSpPr>
              <p:cNvPr id="27" name="AutoShape 56"/>
              <p:cNvSpPr/>
              <p:nvPr/>
            </p:nvSpPr>
            <p:spPr bwMode="auto">
              <a:xfrm>
                <a:off x="7287419" y="2577307"/>
                <a:ext cx="145256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88" y="7316"/>
                    </a:moveTo>
                    <a:cubicBezTo>
                      <a:pt x="16954" y="7352"/>
                      <a:pt x="16923" y="7387"/>
                      <a:pt x="16883" y="7423"/>
                    </a:cubicBezTo>
                    <a:cubicBezTo>
                      <a:pt x="16677" y="7601"/>
                      <a:pt x="16414" y="7770"/>
                      <a:pt x="16066" y="7920"/>
                    </a:cubicBezTo>
                    <a:cubicBezTo>
                      <a:pt x="16057" y="7924"/>
                      <a:pt x="16044" y="7927"/>
                      <a:pt x="16038" y="7931"/>
                    </a:cubicBezTo>
                    <a:cubicBezTo>
                      <a:pt x="15662" y="8092"/>
                      <a:pt x="15214" y="8234"/>
                      <a:pt x="14705" y="8354"/>
                    </a:cubicBezTo>
                    <a:cubicBezTo>
                      <a:pt x="14697" y="8357"/>
                      <a:pt x="14692" y="8358"/>
                      <a:pt x="14686" y="8359"/>
                    </a:cubicBezTo>
                    <a:cubicBezTo>
                      <a:pt x="14163" y="8482"/>
                      <a:pt x="13584" y="8581"/>
                      <a:pt x="12960" y="8649"/>
                    </a:cubicBezTo>
                    <a:cubicBezTo>
                      <a:pt x="12279" y="8726"/>
                      <a:pt x="11560" y="8774"/>
                      <a:pt x="10800" y="8774"/>
                    </a:cubicBezTo>
                    <a:cubicBezTo>
                      <a:pt x="10037" y="8774"/>
                      <a:pt x="9318" y="8726"/>
                      <a:pt x="8640" y="8649"/>
                    </a:cubicBezTo>
                    <a:cubicBezTo>
                      <a:pt x="8016" y="8581"/>
                      <a:pt x="7435" y="8482"/>
                      <a:pt x="6914" y="8359"/>
                    </a:cubicBezTo>
                    <a:cubicBezTo>
                      <a:pt x="6908" y="8358"/>
                      <a:pt x="6901" y="8357"/>
                      <a:pt x="6893" y="8354"/>
                    </a:cubicBezTo>
                    <a:cubicBezTo>
                      <a:pt x="6385" y="8234"/>
                      <a:pt x="5937" y="8092"/>
                      <a:pt x="5562" y="7931"/>
                    </a:cubicBezTo>
                    <a:cubicBezTo>
                      <a:pt x="5553" y="7927"/>
                      <a:pt x="5541" y="7924"/>
                      <a:pt x="5531" y="7920"/>
                    </a:cubicBezTo>
                    <a:cubicBezTo>
                      <a:pt x="5184" y="7770"/>
                      <a:pt x="4921" y="7601"/>
                      <a:pt x="4715" y="7423"/>
                    </a:cubicBezTo>
                    <a:cubicBezTo>
                      <a:pt x="4676" y="7387"/>
                      <a:pt x="4644" y="7352"/>
                      <a:pt x="4612" y="7316"/>
                    </a:cubicBezTo>
                    <a:cubicBezTo>
                      <a:pt x="4437" y="7136"/>
                      <a:pt x="4320" y="6947"/>
                      <a:pt x="4320" y="6750"/>
                    </a:cubicBezTo>
                    <a:cubicBezTo>
                      <a:pt x="4320" y="6550"/>
                      <a:pt x="4437" y="6362"/>
                      <a:pt x="4612" y="6181"/>
                    </a:cubicBezTo>
                    <a:cubicBezTo>
                      <a:pt x="4644" y="6146"/>
                      <a:pt x="4676" y="6110"/>
                      <a:pt x="4715" y="6076"/>
                    </a:cubicBezTo>
                    <a:cubicBezTo>
                      <a:pt x="4921" y="5898"/>
                      <a:pt x="5184" y="5729"/>
                      <a:pt x="5531" y="5577"/>
                    </a:cubicBezTo>
                    <a:cubicBezTo>
                      <a:pt x="5541" y="5574"/>
                      <a:pt x="5553" y="5571"/>
                      <a:pt x="5562" y="5567"/>
                    </a:cubicBezTo>
                    <a:cubicBezTo>
                      <a:pt x="5937" y="5407"/>
                      <a:pt x="6385" y="5264"/>
                      <a:pt x="6893" y="5144"/>
                    </a:cubicBezTo>
                    <a:cubicBezTo>
                      <a:pt x="6901" y="5142"/>
                      <a:pt x="6908" y="5140"/>
                      <a:pt x="6914" y="5138"/>
                    </a:cubicBezTo>
                    <a:cubicBezTo>
                      <a:pt x="7435" y="5017"/>
                      <a:pt x="8016" y="4918"/>
                      <a:pt x="8640" y="4848"/>
                    </a:cubicBezTo>
                    <a:cubicBezTo>
                      <a:pt x="9318" y="4773"/>
                      <a:pt x="10037" y="4725"/>
                      <a:pt x="10800" y="4725"/>
                    </a:cubicBezTo>
                    <a:cubicBezTo>
                      <a:pt x="11560" y="4725"/>
                      <a:pt x="12279" y="4773"/>
                      <a:pt x="12960" y="4848"/>
                    </a:cubicBezTo>
                    <a:cubicBezTo>
                      <a:pt x="13584" y="4918"/>
                      <a:pt x="14163" y="5017"/>
                      <a:pt x="14686" y="5138"/>
                    </a:cubicBezTo>
                    <a:cubicBezTo>
                      <a:pt x="14692" y="5140"/>
                      <a:pt x="14697" y="5142"/>
                      <a:pt x="14705" y="5144"/>
                    </a:cubicBezTo>
                    <a:cubicBezTo>
                      <a:pt x="15214" y="5264"/>
                      <a:pt x="15662" y="5407"/>
                      <a:pt x="16038" y="5567"/>
                    </a:cubicBezTo>
                    <a:cubicBezTo>
                      <a:pt x="16044" y="5571"/>
                      <a:pt x="16057" y="5574"/>
                      <a:pt x="16066" y="5577"/>
                    </a:cubicBezTo>
                    <a:cubicBezTo>
                      <a:pt x="16414" y="5729"/>
                      <a:pt x="16677" y="5898"/>
                      <a:pt x="16883" y="6076"/>
                    </a:cubicBezTo>
                    <a:cubicBezTo>
                      <a:pt x="16923" y="6110"/>
                      <a:pt x="16954" y="6146"/>
                      <a:pt x="16988" y="6181"/>
                    </a:cubicBezTo>
                    <a:cubicBezTo>
                      <a:pt x="17161" y="6362"/>
                      <a:pt x="17280" y="6550"/>
                      <a:pt x="17280" y="6750"/>
                    </a:cubicBezTo>
                    <a:cubicBezTo>
                      <a:pt x="17280" y="6947"/>
                      <a:pt x="17161" y="7136"/>
                      <a:pt x="16988" y="7316"/>
                    </a:cubicBezTo>
                    <a:moveTo>
                      <a:pt x="12960" y="19575"/>
                    </a:moveTo>
                    <a:cubicBezTo>
                      <a:pt x="12960" y="19948"/>
                      <a:pt x="11992" y="20249"/>
                      <a:pt x="10800" y="20249"/>
                    </a:cubicBezTo>
                    <a:cubicBezTo>
                      <a:pt x="9606" y="20249"/>
                      <a:pt x="8640" y="19948"/>
                      <a:pt x="8640" y="19575"/>
                    </a:cubicBezTo>
                    <a:lnTo>
                      <a:pt x="8640" y="10056"/>
                    </a:lnTo>
                    <a:cubicBezTo>
                      <a:pt x="9338" y="10101"/>
                      <a:pt x="10059" y="10124"/>
                      <a:pt x="10800" y="10124"/>
                    </a:cubicBezTo>
                    <a:cubicBezTo>
                      <a:pt x="11541" y="10124"/>
                      <a:pt x="12262" y="10101"/>
                      <a:pt x="12960" y="10056"/>
                    </a:cubicBezTo>
                    <a:cubicBezTo>
                      <a:pt x="12960" y="10056"/>
                      <a:pt x="12960" y="19575"/>
                      <a:pt x="12960" y="19575"/>
                    </a:cubicBezTo>
                    <a:close/>
                    <a:moveTo>
                      <a:pt x="8640" y="2025"/>
                    </a:moveTo>
                    <a:cubicBezTo>
                      <a:pt x="8640" y="1651"/>
                      <a:pt x="9606" y="1350"/>
                      <a:pt x="10800" y="1350"/>
                    </a:cubicBezTo>
                    <a:cubicBezTo>
                      <a:pt x="11992" y="1350"/>
                      <a:pt x="12960" y="1651"/>
                      <a:pt x="12960" y="2025"/>
                    </a:cubicBezTo>
                    <a:lnTo>
                      <a:pt x="12960" y="3442"/>
                    </a:lnTo>
                    <a:cubicBezTo>
                      <a:pt x="12262" y="3398"/>
                      <a:pt x="11541" y="3375"/>
                      <a:pt x="10800" y="3375"/>
                    </a:cubicBezTo>
                    <a:cubicBezTo>
                      <a:pt x="10059" y="3375"/>
                      <a:pt x="9338" y="3398"/>
                      <a:pt x="8640" y="3442"/>
                    </a:cubicBezTo>
                    <a:cubicBezTo>
                      <a:pt x="8640" y="3442"/>
                      <a:pt x="8640" y="2025"/>
                      <a:pt x="8640" y="2025"/>
                    </a:cubicBezTo>
                    <a:close/>
                    <a:moveTo>
                      <a:pt x="17280" y="4064"/>
                    </a:moveTo>
                    <a:lnTo>
                      <a:pt x="17280" y="2025"/>
                    </a:lnTo>
                    <a:cubicBezTo>
                      <a:pt x="17280" y="908"/>
                      <a:pt x="14373" y="0"/>
                      <a:pt x="10800" y="0"/>
                    </a:cubicBezTo>
                    <a:cubicBezTo>
                      <a:pt x="7225" y="0"/>
                      <a:pt x="4320" y="908"/>
                      <a:pt x="4320" y="2025"/>
                    </a:cubicBezTo>
                    <a:lnTo>
                      <a:pt x="4320" y="4064"/>
                    </a:lnTo>
                    <a:cubicBezTo>
                      <a:pt x="1710" y="4681"/>
                      <a:pt x="0" y="5649"/>
                      <a:pt x="0" y="6750"/>
                    </a:cubicBezTo>
                    <a:cubicBezTo>
                      <a:pt x="0" y="7850"/>
                      <a:pt x="1710" y="8818"/>
                      <a:pt x="4320" y="9434"/>
                    </a:cubicBezTo>
                    <a:lnTo>
                      <a:pt x="4320" y="19575"/>
                    </a:lnTo>
                    <a:cubicBezTo>
                      <a:pt x="4320" y="20691"/>
                      <a:pt x="7225" y="21599"/>
                      <a:pt x="10800" y="21599"/>
                    </a:cubicBezTo>
                    <a:cubicBezTo>
                      <a:pt x="14373" y="21599"/>
                      <a:pt x="17280" y="20691"/>
                      <a:pt x="17280" y="19575"/>
                    </a:cubicBezTo>
                    <a:lnTo>
                      <a:pt x="17280" y="9434"/>
                    </a:lnTo>
                    <a:cubicBezTo>
                      <a:pt x="19889" y="8818"/>
                      <a:pt x="21600" y="7850"/>
                      <a:pt x="21600" y="6750"/>
                    </a:cubicBezTo>
                    <a:cubicBezTo>
                      <a:pt x="21600" y="5649"/>
                      <a:pt x="19889" y="4681"/>
                      <a:pt x="17280" y="406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1" tIns="20091" rIns="20091" bIns="20091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241300" eaLnBrk="1" fontAlgn="auto" latinLnBrk="0" hangingPunct="0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8" name="AutoShape 57"/>
              <p:cNvSpPr/>
              <p:nvPr/>
            </p:nvSpPr>
            <p:spPr bwMode="auto">
              <a:xfrm>
                <a:off x="7606507" y="2577307"/>
                <a:ext cx="145256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88" y="7316"/>
                    </a:moveTo>
                    <a:cubicBezTo>
                      <a:pt x="16954" y="7352"/>
                      <a:pt x="16923" y="7387"/>
                      <a:pt x="16883" y="7423"/>
                    </a:cubicBezTo>
                    <a:cubicBezTo>
                      <a:pt x="16677" y="7601"/>
                      <a:pt x="16414" y="7770"/>
                      <a:pt x="16066" y="7920"/>
                    </a:cubicBezTo>
                    <a:cubicBezTo>
                      <a:pt x="16057" y="7924"/>
                      <a:pt x="16044" y="7927"/>
                      <a:pt x="16038" y="7931"/>
                    </a:cubicBezTo>
                    <a:cubicBezTo>
                      <a:pt x="15662" y="8092"/>
                      <a:pt x="15214" y="8234"/>
                      <a:pt x="14705" y="8354"/>
                    </a:cubicBezTo>
                    <a:cubicBezTo>
                      <a:pt x="14697" y="8357"/>
                      <a:pt x="14692" y="8358"/>
                      <a:pt x="14686" y="8359"/>
                    </a:cubicBezTo>
                    <a:cubicBezTo>
                      <a:pt x="14163" y="8482"/>
                      <a:pt x="13584" y="8581"/>
                      <a:pt x="12960" y="8649"/>
                    </a:cubicBezTo>
                    <a:cubicBezTo>
                      <a:pt x="12279" y="8726"/>
                      <a:pt x="11560" y="8774"/>
                      <a:pt x="10800" y="8774"/>
                    </a:cubicBezTo>
                    <a:cubicBezTo>
                      <a:pt x="10037" y="8774"/>
                      <a:pt x="9318" y="8726"/>
                      <a:pt x="8640" y="8649"/>
                    </a:cubicBezTo>
                    <a:cubicBezTo>
                      <a:pt x="8016" y="8581"/>
                      <a:pt x="7435" y="8482"/>
                      <a:pt x="6914" y="8359"/>
                    </a:cubicBezTo>
                    <a:cubicBezTo>
                      <a:pt x="6908" y="8358"/>
                      <a:pt x="6901" y="8357"/>
                      <a:pt x="6893" y="8354"/>
                    </a:cubicBezTo>
                    <a:cubicBezTo>
                      <a:pt x="6385" y="8234"/>
                      <a:pt x="5937" y="8092"/>
                      <a:pt x="5562" y="7931"/>
                    </a:cubicBezTo>
                    <a:cubicBezTo>
                      <a:pt x="5553" y="7927"/>
                      <a:pt x="5541" y="7924"/>
                      <a:pt x="5531" y="7920"/>
                    </a:cubicBezTo>
                    <a:cubicBezTo>
                      <a:pt x="5184" y="7770"/>
                      <a:pt x="4921" y="7601"/>
                      <a:pt x="4715" y="7423"/>
                    </a:cubicBezTo>
                    <a:cubicBezTo>
                      <a:pt x="4676" y="7387"/>
                      <a:pt x="4644" y="7352"/>
                      <a:pt x="4612" y="7316"/>
                    </a:cubicBezTo>
                    <a:cubicBezTo>
                      <a:pt x="4437" y="7136"/>
                      <a:pt x="4320" y="6947"/>
                      <a:pt x="4320" y="6750"/>
                    </a:cubicBezTo>
                    <a:cubicBezTo>
                      <a:pt x="4320" y="6550"/>
                      <a:pt x="4437" y="6362"/>
                      <a:pt x="4612" y="6181"/>
                    </a:cubicBezTo>
                    <a:cubicBezTo>
                      <a:pt x="4644" y="6146"/>
                      <a:pt x="4676" y="6110"/>
                      <a:pt x="4715" y="6076"/>
                    </a:cubicBezTo>
                    <a:cubicBezTo>
                      <a:pt x="4921" y="5898"/>
                      <a:pt x="5184" y="5729"/>
                      <a:pt x="5531" y="5577"/>
                    </a:cubicBezTo>
                    <a:cubicBezTo>
                      <a:pt x="5541" y="5574"/>
                      <a:pt x="5553" y="5571"/>
                      <a:pt x="5562" y="5567"/>
                    </a:cubicBezTo>
                    <a:cubicBezTo>
                      <a:pt x="5937" y="5407"/>
                      <a:pt x="6385" y="5264"/>
                      <a:pt x="6893" y="5144"/>
                    </a:cubicBezTo>
                    <a:cubicBezTo>
                      <a:pt x="6901" y="5142"/>
                      <a:pt x="6908" y="5140"/>
                      <a:pt x="6914" y="5138"/>
                    </a:cubicBezTo>
                    <a:cubicBezTo>
                      <a:pt x="7435" y="5017"/>
                      <a:pt x="8016" y="4918"/>
                      <a:pt x="8640" y="4848"/>
                    </a:cubicBezTo>
                    <a:cubicBezTo>
                      <a:pt x="9318" y="4773"/>
                      <a:pt x="10037" y="4725"/>
                      <a:pt x="10800" y="4725"/>
                    </a:cubicBezTo>
                    <a:cubicBezTo>
                      <a:pt x="11560" y="4725"/>
                      <a:pt x="12279" y="4773"/>
                      <a:pt x="12960" y="4848"/>
                    </a:cubicBezTo>
                    <a:cubicBezTo>
                      <a:pt x="13584" y="4918"/>
                      <a:pt x="14163" y="5017"/>
                      <a:pt x="14686" y="5138"/>
                    </a:cubicBezTo>
                    <a:cubicBezTo>
                      <a:pt x="14692" y="5140"/>
                      <a:pt x="14697" y="5142"/>
                      <a:pt x="14705" y="5144"/>
                    </a:cubicBezTo>
                    <a:cubicBezTo>
                      <a:pt x="15214" y="5264"/>
                      <a:pt x="15662" y="5407"/>
                      <a:pt x="16038" y="5567"/>
                    </a:cubicBezTo>
                    <a:cubicBezTo>
                      <a:pt x="16044" y="5571"/>
                      <a:pt x="16057" y="5574"/>
                      <a:pt x="16066" y="5577"/>
                    </a:cubicBezTo>
                    <a:cubicBezTo>
                      <a:pt x="16414" y="5729"/>
                      <a:pt x="16677" y="5898"/>
                      <a:pt x="16883" y="6076"/>
                    </a:cubicBezTo>
                    <a:cubicBezTo>
                      <a:pt x="16923" y="6110"/>
                      <a:pt x="16954" y="6146"/>
                      <a:pt x="16988" y="6181"/>
                    </a:cubicBezTo>
                    <a:cubicBezTo>
                      <a:pt x="17161" y="6362"/>
                      <a:pt x="17280" y="6550"/>
                      <a:pt x="17280" y="6750"/>
                    </a:cubicBezTo>
                    <a:cubicBezTo>
                      <a:pt x="17280" y="6947"/>
                      <a:pt x="17161" y="7136"/>
                      <a:pt x="16988" y="7316"/>
                    </a:cubicBezTo>
                    <a:moveTo>
                      <a:pt x="12960" y="19575"/>
                    </a:moveTo>
                    <a:cubicBezTo>
                      <a:pt x="12960" y="19948"/>
                      <a:pt x="11992" y="20249"/>
                      <a:pt x="10800" y="20249"/>
                    </a:cubicBezTo>
                    <a:cubicBezTo>
                      <a:pt x="9606" y="20249"/>
                      <a:pt x="8640" y="19948"/>
                      <a:pt x="8640" y="19575"/>
                    </a:cubicBezTo>
                    <a:lnTo>
                      <a:pt x="8640" y="10056"/>
                    </a:lnTo>
                    <a:cubicBezTo>
                      <a:pt x="9338" y="10101"/>
                      <a:pt x="10059" y="10124"/>
                      <a:pt x="10800" y="10124"/>
                    </a:cubicBezTo>
                    <a:cubicBezTo>
                      <a:pt x="11541" y="10124"/>
                      <a:pt x="12262" y="10101"/>
                      <a:pt x="12960" y="10056"/>
                    </a:cubicBezTo>
                    <a:cubicBezTo>
                      <a:pt x="12960" y="10056"/>
                      <a:pt x="12960" y="19575"/>
                      <a:pt x="12960" y="19575"/>
                    </a:cubicBezTo>
                    <a:close/>
                    <a:moveTo>
                      <a:pt x="8640" y="2025"/>
                    </a:moveTo>
                    <a:cubicBezTo>
                      <a:pt x="8640" y="1651"/>
                      <a:pt x="9606" y="1350"/>
                      <a:pt x="10800" y="1350"/>
                    </a:cubicBezTo>
                    <a:cubicBezTo>
                      <a:pt x="11992" y="1350"/>
                      <a:pt x="12960" y="1651"/>
                      <a:pt x="12960" y="2025"/>
                    </a:cubicBezTo>
                    <a:lnTo>
                      <a:pt x="12960" y="3442"/>
                    </a:lnTo>
                    <a:cubicBezTo>
                      <a:pt x="12262" y="3398"/>
                      <a:pt x="11541" y="3375"/>
                      <a:pt x="10800" y="3375"/>
                    </a:cubicBezTo>
                    <a:cubicBezTo>
                      <a:pt x="10059" y="3375"/>
                      <a:pt x="9338" y="3398"/>
                      <a:pt x="8640" y="3442"/>
                    </a:cubicBezTo>
                    <a:cubicBezTo>
                      <a:pt x="8640" y="3442"/>
                      <a:pt x="8640" y="2025"/>
                      <a:pt x="8640" y="2025"/>
                    </a:cubicBezTo>
                    <a:close/>
                    <a:moveTo>
                      <a:pt x="17280" y="4064"/>
                    </a:moveTo>
                    <a:lnTo>
                      <a:pt x="17280" y="2025"/>
                    </a:lnTo>
                    <a:cubicBezTo>
                      <a:pt x="17280" y="908"/>
                      <a:pt x="14373" y="0"/>
                      <a:pt x="10800" y="0"/>
                    </a:cubicBezTo>
                    <a:cubicBezTo>
                      <a:pt x="7225" y="0"/>
                      <a:pt x="4320" y="908"/>
                      <a:pt x="4320" y="2025"/>
                    </a:cubicBezTo>
                    <a:lnTo>
                      <a:pt x="4320" y="4064"/>
                    </a:lnTo>
                    <a:cubicBezTo>
                      <a:pt x="1710" y="4681"/>
                      <a:pt x="0" y="5649"/>
                      <a:pt x="0" y="6750"/>
                    </a:cubicBezTo>
                    <a:cubicBezTo>
                      <a:pt x="0" y="7850"/>
                      <a:pt x="1710" y="8818"/>
                      <a:pt x="4320" y="9434"/>
                    </a:cubicBezTo>
                    <a:lnTo>
                      <a:pt x="4320" y="19575"/>
                    </a:lnTo>
                    <a:cubicBezTo>
                      <a:pt x="4320" y="20691"/>
                      <a:pt x="7225" y="21599"/>
                      <a:pt x="10800" y="21599"/>
                    </a:cubicBezTo>
                    <a:cubicBezTo>
                      <a:pt x="14373" y="21599"/>
                      <a:pt x="17280" y="20691"/>
                      <a:pt x="17280" y="19575"/>
                    </a:cubicBezTo>
                    <a:lnTo>
                      <a:pt x="17280" y="9434"/>
                    </a:lnTo>
                    <a:cubicBezTo>
                      <a:pt x="19889" y="8818"/>
                      <a:pt x="21600" y="7850"/>
                      <a:pt x="21600" y="6750"/>
                    </a:cubicBezTo>
                    <a:cubicBezTo>
                      <a:pt x="21600" y="5649"/>
                      <a:pt x="19889" y="4681"/>
                      <a:pt x="17280" y="406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1" tIns="20091" rIns="20091" bIns="20091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241300" eaLnBrk="1" fontAlgn="auto" latinLnBrk="0" hangingPunct="0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9" name="AutoShape 58"/>
              <p:cNvSpPr/>
              <p:nvPr/>
            </p:nvSpPr>
            <p:spPr bwMode="auto">
              <a:xfrm>
                <a:off x="7446963" y="2577307"/>
                <a:ext cx="145257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88" y="15416"/>
                    </a:moveTo>
                    <a:cubicBezTo>
                      <a:pt x="16954" y="15452"/>
                      <a:pt x="16923" y="15487"/>
                      <a:pt x="16883" y="15523"/>
                    </a:cubicBezTo>
                    <a:cubicBezTo>
                      <a:pt x="16677" y="15701"/>
                      <a:pt x="16414" y="15870"/>
                      <a:pt x="16066" y="16020"/>
                    </a:cubicBezTo>
                    <a:cubicBezTo>
                      <a:pt x="16057" y="16024"/>
                      <a:pt x="16044" y="16027"/>
                      <a:pt x="16038" y="16031"/>
                    </a:cubicBezTo>
                    <a:cubicBezTo>
                      <a:pt x="15662" y="16192"/>
                      <a:pt x="15214" y="16334"/>
                      <a:pt x="14705" y="16454"/>
                    </a:cubicBezTo>
                    <a:cubicBezTo>
                      <a:pt x="14697" y="16457"/>
                      <a:pt x="14692" y="16458"/>
                      <a:pt x="14686" y="16459"/>
                    </a:cubicBezTo>
                    <a:cubicBezTo>
                      <a:pt x="14163" y="16582"/>
                      <a:pt x="13584" y="16681"/>
                      <a:pt x="12960" y="16749"/>
                    </a:cubicBezTo>
                    <a:cubicBezTo>
                      <a:pt x="12279" y="16826"/>
                      <a:pt x="11560" y="16875"/>
                      <a:pt x="10800" y="16875"/>
                    </a:cubicBezTo>
                    <a:cubicBezTo>
                      <a:pt x="10037" y="16875"/>
                      <a:pt x="9318" y="16826"/>
                      <a:pt x="8640" y="16749"/>
                    </a:cubicBezTo>
                    <a:cubicBezTo>
                      <a:pt x="8016" y="16681"/>
                      <a:pt x="7435" y="16582"/>
                      <a:pt x="6914" y="16459"/>
                    </a:cubicBezTo>
                    <a:cubicBezTo>
                      <a:pt x="6908" y="16458"/>
                      <a:pt x="6901" y="16457"/>
                      <a:pt x="6893" y="16454"/>
                    </a:cubicBezTo>
                    <a:cubicBezTo>
                      <a:pt x="6385" y="16334"/>
                      <a:pt x="5937" y="16192"/>
                      <a:pt x="5562" y="16031"/>
                    </a:cubicBezTo>
                    <a:cubicBezTo>
                      <a:pt x="5553" y="16027"/>
                      <a:pt x="5541" y="16024"/>
                      <a:pt x="5531" y="16020"/>
                    </a:cubicBezTo>
                    <a:cubicBezTo>
                      <a:pt x="5184" y="15870"/>
                      <a:pt x="4921" y="15701"/>
                      <a:pt x="4715" y="15523"/>
                    </a:cubicBezTo>
                    <a:cubicBezTo>
                      <a:pt x="4676" y="15487"/>
                      <a:pt x="4644" y="15452"/>
                      <a:pt x="4612" y="15416"/>
                    </a:cubicBezTo>
                    <a:cubicBezTo>
                      <a:pt x="4437" y="15236"/>
                      <a:pt x="4320" y="15047"/>
                      <a:pt x="4320" y="14850"/>
                    </a:cubicBezTo>
                    <a:cubicBezTo>
                      <a:pt x="4320" y="14650"/>
                      <a:pt x="4437" y="14462"/>
                      <a:pt x="4612" y="14281"/>
                    </a:cubicBezTo>
                    <a:cubicBezTo>
                      <a:pt x="4644" y="14246"/>
                      <a:pt x="4676" y="14210"/>
                      <a:pt x="4715" y="14176"/>
                    </a:cubicBezTo>
                    <a:cubicBezTo>
                      <a:pt x="4921" y="13998"/>
                      <a:pt x="5184" y="13829"/>
                      <a:pt x="5531" y="13677"/>
                    </a:cubicBezTo>
                    <a:cubicBezTo>
                      <a:pt x="5541" y="13674"/>
                      <a:pt x="5553" y="13671"/>
                      <a:pt x="5562" y="13667"/>
                    </a:cubicBezTo>
                    <a:cubicBezTo>
                      <a:pt x="5937" y="13507"/>
                      <a:pt x="6385" y="13364"/>
                      <a:pt x="6893" y="13244"/>
                    </a:cubicBezTo>
                    <a:cubicBezTo>
                      <a:pt x="6901" y="13242"/>
                      <a:pt x="6908" y="13240"/>
                      <a:pt x="6914" y="13238"/>
                    </a:cubicBezTo>
                    <a:cubicBezTo>
                      <a:pt x="7435" y="13117"/>
                      <a:pt x="8016" y="13018"/>
                      <a:pt x="8640" y="12948"/>
                    </a:cubicBezTo>
                    <a:cubicBezTo>
                      <a:pt x="9318" y="12873"/>
                      <a:pt x="10037" y="12825"/>
                      <a:pt x="10800" y="12825"/>
                    </a:cubicBezTo>
                    <a:cubicBezTo>
                      <a:pt x="11560" y="12825"/>
                      <a:pt x="12279" y="12873"/>
                      <a:pt x="12960" y="12948"/>
                    </a:cubicBezTo>
                    <a:cubicBezTo>
                      <a:pt x="13584" y="13018"/>
                      <a:pt x="14163" y="13117"/>
                      <a:pt x="14686" y="13238"/>
                    </a:cubicBezTo>
                    <a:cubicBezTo>
                      <a:pt x="14692" y="13240"/>
                      <a:pt x="14697" y="13242"/>
                      <a:pt x="14705" y="13244"/>
                    </a:cubicBezTo>
                    <a:cubicBezTo>
                      <a:pt x="15214" y="13364"/>
                      <a:pt x="15662" y="13507"/>
                      <a:pt x="16038" y="13667"/>
                    </a:cubicBezTo>
                    <a:cubicBezTo>
                      <a:pt x="16044" y="13671"/>
                      <a:pt x="16057" y="13674"/>
                      <a:pt x="16066" y="13677"/>
                    </a:cubicBezTo>
                    <a:cubicBezTo>
                      <a:pt x="16414" y="13829"/>
                      <a:pt x="16677" y="13998"/>
                      <a:pt x="16883" y="14176"/>
                    </a:cubicBezTo>
                    <a:cubicBezTo>
                      <a:pt x="16923" y="14210"/>
                      <a:pt x="16954" y="14246"/>
                      <a:pt x="16988" y="14281"/>
                    </a:cubicBezTo>
                    <a:cubicBezTo>
                      <a:pt x="17161" y="14462"/>
                      <a:pt x="17280" y="14650"/>
                      <a:pt x="17280" y="14850"/>
                    </a:cubicBezTo>
                    <a:cubicBezTo>
                      <a:pt x="17280" y="15047"/>
                      <a:pt x="17161" y="15236"/>
                      <a:pt x="16988" y="15416"/>
                    </a:cubicBezTo>
                    <a:moveTo>
                      <a:pt x="12960" y="19575"/>
                    </a:moveTo>
                    <a:cubicBezTo>
                      <a:pt x="12960" y="19948"/>
                      <a:pt x="11992" y="20249"/>
                      <a:pt x="10800" y="20249"/>
                    </a:cubicBezTo>
                    <a:cubicBezTo>
                      <a:pt x="9606" y="20249"/>
                      <a:pt x="8640" y="19948"/>
                      <a:pt x="8640" y="19575"/>
                    </a:cubicBezTo>
                    <a:lnTo>
                      <a:pt x="8640" y="18156"/>
                    </a:lnTo>
                    <a:cubicBezTo>
                      <a:pt x="9338" y="18201"/>
                      <a:pt x="10059" y="18225"/>
                      <a:pt x="10800" y="18225"/>
                    </a:cubicBezTo>
                    <a:cubicBezTo>
                      <a:pt x="11541" y="18225"/>
                      <a:pt x="12262" y="18201"/>
                      <a:pt x="12960" y="18156"/>
                    </a:cubicBezTo>
                    <a:cubicBezTo>
                      <a:pt x="12960" y="18156"/>
                      <a:pt x="12960" y="19575"/>
                      <a:pt x="12960" y="19575"/>
                    </a:cubicBezTo>
                    <a:close/>
                    <a:moveTo>
                      <a:pt x="8640" y="2025"/>
                    </a:moveTo>
                    <a:cubicBezTo>
                      <a:pt x="8640" y="1651"/>
                      <a:pt x="9606" y="1350"/>
                      <a:pt x="10800" y="1350"/>
                    </a:cubicBezTo>
                    <a:cubicBezTo>
                      <a:pt x="11992" y="1350"/>
                      <a:pt x="12960" y="1651"/>
                      <a:pt x="12960" y="2025"/>
                    </a:cubicBezTo>
                    <a:lnTo>
                      <a:pt x="12960" y="11542"/>
                    </a:lnTo>
                    <a:cubicBezTo>
                      <a:pt x="12262" y="11498"/>
                      <a:pt x="11541" y="11475"/>
                      <a:pt x="10800" y="11475"/>
                    </a:cubicBezTo>
                    <a:cubicBezTo>
                      <a:pt x="10059" y="11475"/>
                      <a:pt x="9338" y="11498"/>
                      <a:pt x="8640" y="11542"/>
                    </a:cubicBezTo>
                    <a:cubicBezTo>
                      <a:pt x="8640" y="11542"/>
                      <a:pt x="8640" y="2025"/>
                      <a:pt x="8640" y="2025"/>
                    </a:cubicBezTo>
                    <a:close/>
                    <a:moveTo>
                      <a:pt x="17280" y="12164"/>
                    </a:moveTo>
                    <a:lnTo>
                      <a:pt x="17280" y="2025"/>
                    </a:lnTo>
                    <a:cubicBezTo>
                      <a:pt x="17280" y="908"/>
                      <a:pt x="14373" y="0"/>
                      <a:pt x="10800" y="0"/>
                    </a:cubicBezTo>
                    <a:cubicBezTo>
                      <a:pt x="7225" y="0"/>
                      <a:pt x="4320" y="908"/>
                      <a:pt x="4320" y="2025"/>
                    </a:cubicBezTo>
                    <a:lnTo>
                      <a:pt x="4320" y="12164"/>
                    </a:lnTo>
                    <a:cubicBezTo>
                      <a:pt x="1710" y="12781"/>
                      <a:pt x="0" y="13749"/>
                      <a:pt x="0" y="14850"/>
                    </a:cubicBezTo>
                    <a:cubicBezTo>
                      <a:pt x="0" y="15950"/>
                      <a:pt x="1710" y="16918"/>
                      <a:pt x="4320" y="17534"/>
                    </a:cubicBezTo>
                    <a:lnTo>
                      <a:pt x="4320" y="19575"/>
                    </a:lnTo>
                    <a:cubicBezTo>
                      <a:pt x="4320" y="20691"/>
                      <a:pt x="7225" y="21599"/>
                      <a:pt x="10800" y="21599"/>
                    </a:cubicBezTo>
                    <a:cubicBezTo>
                      <a:pt x="14373" y="21599"/>
                      <a:pt x="17280" y="20691"/>
                      <a:pt x="17280" y="19575"/>
                    </a:cubicBezTo>
                    <a:lnTo>
                      <a:pt x="17280" y="17534"/>
                    </a:lnTo>
                    <a:cubicBezTo>
                      <a:pt x="19889" y="16918"/>
                      <a:pt x="21600" y="15950"/>
                      <a:pt x="21600" y="14850"/>
                    </a:cubicBezTo>
                    <a:cubicBezTo>
                      <a:pt x="21600" y="13749"/>
                      <a:pt x="19889" y="12781"/>
                      <a:pt x="17280" y="1216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1" tIns="20091" rIns="20091" bIns="20091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241300" eaLnBrk="1" fontAlgn="auto" latinLnBrk="0" hangingPunct="0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0" name="AutoShape 59"/>
            <p:cNvSpPr/>
            <p:nvPr/>
          </p:nvSpPr>
          <p:spPr bwMode="auto">
            <a:xfrm>
              <a:off x="3779527" y="3723138"/>
              <a:ext cx="405412" cy="404720"/>
            </a:xfrm>
            <a:custGeom>
              <a:avLst/>
              <a:gdLst>
                <a:gd name="T0" fmla="+- 0 10794 23"/>
                <a:gd name="T1" fmla="*/ T0 w 21543"/>
                <a:gd name="T2" fmla="*/ 10800 h 21600"/>
                <a:gd name="T3" fmla="+- 0 10794 23"/>
                <a:gd name="T4" fmla="*/ T3 w 21543"/>
                <a:gd name="T5" fmla="*/ 10800 h 21600"/>
                <a:gd name="T6" fmla="+- 0 10794 23"/>
                <a:gd name="T7" fmla="*/ T6 w 21543"/>
                <a:gd name="T8" fmla="*/ 10800 h 21600"/>
                <a:gd name="T9" fmla="+- 0 10794 23"/>
                <a:gd name="T10" fmla="*/ T9 w 21543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43" h="21600">
                  <a:moveTo>
                    <a:pt x="16976" y="19986"/>
                  </a:moveTo>
                  <a:lnTo>
                    <a:pt x="11226" y="17680"/>
                  </a:lnTo>
                  <a:cubicBezTo>
                    <a:pt x="11088" y="17626"/>
                    <a:pt x="10946" y="17608"/>
                    <a:pt x="10806" y="17600"/>
                  </a:cubicBezTo>
                  <a:lnTo>
                    <a:pt x="19660" y="3837"/>
                  </a:lnTo>
                  <a:cubicBezTo>
                    <a:pt x="19660" y="3837"/>
                    <a:pt x="16976" y="19986"/>
                    <a:pt x="16976" y="19986"/>
                  </a:cubicBezTo>
                  <a:close/>
                  <a:moveTo>
                    <a:pt x="6859" y="16244"/>
                  </a:moveTo>
                  <a:cubicBezTo>
                    <a:pt x="6858" y="16242"/>
                    <a:pt x="6855" y="16240"/>
                    <a:pt x="6854" y="16238"/>
                  </a:cubicBezTo>
                  <a:lnTo>
                    <a:pt x="19606" y="2552"/>
                  </a:lnTo>
                  <a:lnTo>
                    <a:pt x="8735" y="19536"/>
                  </a:lnTo>
                  <a:cubicBezTo>
                    <a:pt x="8735" y="19536"/>
                    <a:pt x="6859" y="16244"/>
                    <a:pt x="6859" y="16244"/>
                  </a:cubicBezTo>
                  <a:close/>
                  <a:moveTo>
                    <a:pt x="2111" y="14024"/>
                  </a:moveTo>
                  <a:lnTo>
                    <a:pt x="17712" y="3595"/>
                  </a:lnTo>
                  <a:lnTo>
                    <a:pt x="6369" y="15770"/>
                  </a:lnTo>
                  <a:cubicBezTo>
                    <a:pt x="6309" y="15734"/>
                    <a:pt x="6256" y="15687"/>
                    <a:pt x="6190" y="15660"/>
                  </a:cubicBezTo>
                  <a:cubicBezTo>
                    <a:pt x="6190" y="15660"/>
                    <a:pt x="2111" y="14024"/>
                    <a:pt x="2111" y="14024"/>
                  </a:cubicBezTo>
                  <a:close/>
                  <a:moveTo>
                    <a:pt x="21234" y="108"/>
                  </a:moveTo>
                  <a:cubicBezTo>
                    <a:pt x="21123" y="35"/>
                    <a:pt x="20996" y="0"/>
                    <a:pt x="20868" y="0"/>
                  </a:cubicBezTo>
                  <a:cubicBezTo>
                    <a:pt x="20738" y="0"/>
                    <a:pt x="20608" y="36"/>
                    <a:pt x="20495" y="113"/>
                  </a:cubicBezTo>
                  <a:lnTo>
                    <a:pt x="299" y="13613"/>
                  </a:lnTo>
                  <a:cubicBezTo>
                    <a:pt x="91" y="13751"/>
                    <a:pt x="-23" y="13995"/>
                    <a:pt x="3" y="14244"/>
                  </a:cubicBezTo>
                  <a:cubicBezTo>
                    <a:pt x="28" y="14494"/>
                    <a:pt x="190" y="14708"/>
                    <a:pt x="422" y="14801"/>
                  </a:cubicBezTo>
                  <a:lnTo>
                    <a:pt x="5689" y="16914"/>
                  </a:lnTo>
                  <a:lnTo>
                    <a:pt x="8166" y="21259"/>
                  </a:lnTo>
                  <a:cubicBezTo>
                    <a:pt x="8284" y="21468"/>
                    <a:pt x="8505" y="21597"/>
                    <a:pt x="8743" y="21599"/>
                  </a:cubicBezTo>
                  <a:lnTo>
                    <a:pt x="8751" y="21599"/>
                  </a:lnTo>
                  <a:cubicBezTo>
                    <a:pt x="8987" y="21599"/>
                    <a:pt x="9206" y="21474"/>
                    <a:pt x="9328" y="21271"/>
                  </a:cubicBezTo>
                  <a:lnTo>
                    <a:pt x="10726" y="18934"/>
                  </a:lnTo>
                  <a:lnTo>
                    <a:pt x="17253" y="21551"/>
                  </a:lnTo>
                  <a:cubicBezTo>
                    <a:pt x="17332" y="21584"/>
                    <a:pt x="17418" y="21599"/>
                    <a:pt x="17502" y="21599"/>
                  </a:cubicBezTo>
                  <a:cubicBezTo>
                    <a:pt x="17617" y="21599"/>
                    <a:pt x="17731" y="21571"/>
                    <a:pt x="17832" y="21512"/>
                  </a:cubicBezTo>
                  <a:cubicBezTo>
                    <a:pt x="18010" y="21412"/>
                    <a:pt x="18133" y="21238"/>
                    <a:pt x="18167" y="21035"/>
                  </a:cubicBezTo>
                  <a:lnTo>
                    <a:pt x="21533" y="785"/>
                  </a:lnTo>
                  <a:cubicBezTo>
                    <a:pt x="21576" y="520"/>
                    <a:pt x="21459" y="254"/>
                    <a:pt x="21234" y="108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241300" eaLnBrk="1" fontAlgn="auto" latinLnBrk="0" hangingPunct="0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11" name="Group 38"/>
            <p:cNvGrpSpPr/>
            <p:nvPr/>
          </p:nvGrpSpPr>
          <p:grpSpPr>
            <a:xfrm>
              <a:off x="5269671" y="2721233"/>
              <a:ext cx="405412" cy="341072"/>
              <a:chOff x="5368132" y="2625725"/>
              <a:chExt cx="465138" cy="391319"/>
            </a:xfrm>
            <a:grpFill/>
          </p:grpSpPr>
          <p:sp>
            <p:nvSpPr>
              <p:cNvPr id="24" name="AutoShape 120"/>
              <p:cNvSpPr/>
              <p:nvPr/>
            </p:nvSpPr>
            <p:spPr bwMode="auto">
              <a:xfrm>
                <a:off x="5484813" y="2727325"/>
                <a:ext cx="231775" cy="2317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48" y="16070"/>
                    </a:moveTo>
                    <a:cubicBezTo>
                      <a:pt x="14037" y="19468"/>
                      <a:pt x="8925" y="19859"/>
                      <a:pt x="5529" y="16948"/>
                    </a:cubicBezTo>
                    <a:cubicBezTo>
                      <a:pt x="2130" y="14038"/>
                      <a:pt x="1740" y="8924"/>
                      <a:pt x="4651" y="5527"/>
                    </a:cubicBezTo>
                    <a:cubicBezTo>
                      <a:pt x="7559" y="2131"/>
                      <a:pt x="12674" y="1740"/>
                      <a:pt x="16070" y="4650"/>
                    </a:cubicBezTo>
                    <a:cubicBezTo>
                      <a:pt x="19466" y="7560"/>
                      <a:pt x="19859" y="12673"/>
                      <a:pt x="16948" y="16070"/>
                    </a:cubicBezTo>
                    <a:moveTo>
                      <a:pt x="10800" y="0"/>
                    </a:moveTo>
                    <a:cubicBezTo>
                      <a:pt x="4833" y="0"/>
                      <a:pt x="0" y="4834"/>
                      <a:pt x="0" y="10800"/>
                    </a:cubicBezTo>
                    <a:cubicBezTo>
                      <a:pt x="0" y="16765"/>
                      <a:pt x="4833" y="21599"/>
                      <a:pt x="10800" y="21599"/>
                    </a:cubicBezTo>
                    <a:cubicBezTo>
                      <a:pt x="16764" y="21599"/>
                      <a:pt x="21600" y="16765"/>
                      <a:pt x="21600" y="10800"/>
                    </a:cubicBezTo>
                    <a:cubicBezTo>
                      <a:pt x="21600" y="4834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1" tIns="20091" rIns="20091" bIns="20091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241300" eaLnBrk="1" fontAlgn="auto" latinLnBrk="0" hangingPunct="0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5" name="AutoShape 121"/>
              <p:cNvSpPr/>
              <p:nvPr/>
            </p:nvSpPr>
            <p:spPr bwMode="auto">
              <a:xfrm>
                <a:off x="5542757" y="2785269"/>
                <a:ext cx="65088" cy="650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200" y="0"/>
                    </a:moveTo>
                    <a:cubicBezTo>
                      <a:pt x="8596" y="0"/>
                      <a:pt x="0" y="8596"/>
                      <a:pt x="0" y="19195"/>
                    </a:cubicBezTo>
                    <a:lnTo>
                      <a:pt x="0" y="19199"/>
                    </a:lnTo>
                    <a:cubicBezTo>
                      <a:pt x="0" y="20524"/>
                      <a:pt x="1068" y="21599"/>
                      <a:pt x="2400" y="21599"/>
                    </a:cubicBezTo>
                    <a:cubicBezTo>
                      <a:pt x="3721" y="21599"/>
                      <a:pt x="4800" y="20524"/>
                      <a:pt x="4800" y="19199"/>
                    </a:cubicBezTo>
                    <a:lnTo>
                      <a:pt x="4800" y="19195"/>
                    </a:lnTo>
                    <a:cubicBezTo>
                      <a:pt x="4800" y="11247"/>
                      <a:pt x="11240" y="4799"/>
                      <a:pt x="19200" y="4799"/>
                    </a:cubicBezTo>
                    <a:cubicBezTo>
                      <a:pt x="20521" y="4799"/>
                      <a:pt x="21600" y="3724"/>
                      <a:pt x="21600" y="2399"/>
                    </a:cubicBezTo>
                    <a:cubicBezTo>
                      <a:pt x="21600" y="1075"/>
                      <a:pt x="20521" y="0"/>
                      <a:pt x="192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1" tIns="20091" rIns="20091" bIns="20091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241300" eaLnBrk="1" fontAlgn="auto" latinLnBrk="0" hangingPunct="0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6" name="AutoShape 122"/>
              <p:cNvSpPr/>
              <p:nvPr/>
            </p:nvSpPr>
            <p:spPr bwMode="auto">
              <a:xfrm>
                <a:off x="5368132" y="2625725"/>
                <a:ext cx="465138" cy="39131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9199"/>
                    </a:moveTo>
                    <a:cubicBezTo>
                      <a:pt x="20249" y="19642"/>
                      <a:pt x="19948" y="19999"/>
                      <a:pt x="19575" y="19999"/>
                    </a:cubicBezTo>
                    <a:lnTo>
                      <a:pt x="2024" y="19999"/>
                    </a:lnTo>
                    <a:cubicBezTo>
                      <a:pt x="1651" y="19999"/>
                      <a:pt x="1349" y="19642"/>
                      <a:pt x="1349" y="19199"/>
                    </a:cubicBezTo>
                    <a:lnTo>
                      <a:pt x="1349" y="7200"/>
                    </a:lnTo>
                    <a:cubicBezTo>
                      <a:pt x="1349" y="6809"/>
                      <a:pt x="1588" y="6475"/>
                      <a:pt x="1914" y="6411"/>
                    </a:cubicBezTo>
                    <a:lnTo>
                      <a:pt x="5588" y="5684"/>
                    </a:lnTo>
                    <a:lnTo>
                      <a:pt x="6797" y="2103"/>
                    </a:lnTo>
                    <a:cubicBezTo>
                      <a:pt x="6900" y="1799"/>
                      <a:pt x="7148" y="1600"/>
                      <a:pt x="7424" y="1600"/>
                    </a:cubicBezTo>
                    <a:lnTo>
                      <a:pt x="14174" y="1600"/>
                    </a:lnTo>
                    <a:cubicBezTo>
                      <a:pt x="14450" y="1600"/>
                      <a:pt x="14698" y="1799"/>
                      <a:pt x="14801" y="2103"/>
                    </a:cubicBezTo>
                    <a:lnTo>
                      <a:pt x="16010" y="5684"/>
                    </a:lnTo>
                    <a:lnTo>
                      <a:pt x="19685" y="6411"/>
                    </a:lnTo>
                    <a:cubicBezTo>
                      <a:pt x="20011" y="6475"/>
                      <a:pt x="20249" y="6809"/>
                      <a:pt x="20249" y="7200"/>
                    </a:cubicBezTo>
                    <a:cubicBezTo>
                      <a:pt x="20249" y="7200"/>
                      <a:pt x="20249" y="19199"/>
                      <a:pt x="20249" y="19199"/>
                    </a:cubicBezTo>
                    <a:close/>
                    <a:moveTo>
                      <a:pt x="19907" y="4832"/>
                    </a:moveTo>
                    <a:lnTo>
                      <a:pt x="16981" y="4254"/>
                    </a:lnTo>
                    <a:lnTo>
                      <a:pt x="16054" y="1507"/>
                    </a:lnTo>
                    <a:cubicBezTo>
                      <a:pt x="15745" y="591"/>
                      <a:pt x="15006" y="0"/>
                      <a:pt x="14174" y="0"/>
                    </a:cubicBezTo>
                    <a:lnTo>
                      <a:pt x="7424" y="0"/>
                    </a:lnTo>
                    <a:cubicBezTo>
                      <a:pt x="6593" y="0"/>
                      <a:pt x="5854" y="591"/>
                      <a:pt x="5543" y="1509"/>
                    </a:cubicBezTo>
                    <a:lnTo>
                      <a:pt x="4618" y="4254"/>
                    </a:lnTo>
                    <a:lnTo>
                      <a:pt x="1692" y="4832"/>
                    </a:lnTo>
                    <a:cubicBezTo>
                      <a:pt x="711" y="5025"/>
                      <a:pt x="0" y="6020"/>
                      <a:pt x="0" y="7200"/>
                    </a:cubicBezTo>
                    <a:lnTo>
                      <a:pt x="0" y="19199"/>
                    </a:lnTo>
                    <a:cubicBezTo>
                      <a:pt x="0" y="20523"/>
                      <a:pt x="908" y="21600"/>
                      <a:pt x="2024" y="21600"/>
                    </a:cubicBezTo>
                    <a:lnTo>
                      <a:pt x="19575" y="21600"/>
                    </a:lnTo>
                    <a:cubicBezTo>
                      <a:pt x="20691" y="21600"/>
                      <a:pt x="21600" y="20523"/>
                      <a:pt x="21600" y="19199"/>
                    </a:cubicBezTo>
                    <a:lnTo>
                      <a:pt x="21600" y="7200"/>
                    </a:lnTo>
                    <a:cubicBezTo>
                      <a:pt x="21600" y="6020"/>
                      <a:pt x="20888" y="5025"/>
                      <a:pt x="19907" y="4832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1" tIns="20091" rIns="20091" bIns="20091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241300" eaLnBrk="1" fontAlgn="auto" latinLnBrk="0" hangingPunct="0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2" name="Group 42"/>
            <p:cNvGrpSpPr/>
            <p:nvPr/>
          </p:nvGrpSpPr>
          <p:grpSpPr>
            <a:xfrm>
              <a:off x="2475755" y="2726489"/>
              <a:ext cx="404720" cy="316165"/>
              <a:chOff x="2581275" y="1710532"/>
              <a:chExt cx="464344" cy="362744"/>
            </a:xfrm>
            <a:grpFill/>
          </p:grpSpPr>
          <p:sp>
            <p:nvSpPr>
              <p:cNvPr id="17" name="AutoShape 140"/>
              <p:cNvSpPr/>
              <p:nvPr/>
            </p:nvSpPr>
            <p:spPr bwMode="auto">
              <a:xfrm>
                <a:off x="2639219" y="1768475"/>
                <a:ext cx="290513" cy="235744"/>
              </a:xfrm>
              <a:custGeom>
                <a:avLst/>
                <a:gdLst>
                  <a:gd name="T0" fmla="+- 0 10800 376"/>
                  <a:gd name="T1" fmla="*/ T0 w 20848"/>
                  <a:gd name="T2" fmla="*/ 10800 h 21600"/>
                  <a:gd name="T3" fmla="+- 0 10800 376"/>
                  <a:gd name="T4" fmla="*/ T3 w 20848"/>
                  <a:gd name="T5" fmla="*/ 10800 h 21600"/>
                  <a:gd name="T6" fmla="+- 0 10800 376"/>
                  <a:gd name="T7" fmla="*/ T6 w 20848"/>
                  <a:gd name="T8" fmla="*/ 10800 h 21600"/>
                  <a:gd name="T9" fmla="+- 0 10800 376"/>
                  <a:gd name="T10" fmla="*/ T9 w 20848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0848" h="21600">
                    <a:moveTo>
                      <a:pt x="18728" y="19178"/>
                    </a:moveTo>
                    <a:cubicBezTo>
                      <a:pt x="13191" y="20631"/>
                      <a:pt x="7654" y="20631"/>
                      <a:pt x="2118" y="19178"/>
                    </a:cubicBezTo>
                    <a:cubicBezTo>
                      <a:pt x="678" y="13592"/>
                      <a:pt x="678" y="8008"/>
                      <a:pt x="2118" y="2421"/>
                    </a:cubicBezTo>
                    <a:cubicBezTo>
                      <a:pt x="7654" y="968"/>
                      <a:pt x="13191" y="968"/>
                      <a:pt x="18728" y="2421"/>
                    </a:cubicBezTo>
                    <a:cubicBezTo>
                      <a:pt x="20168" y="8008"/>
                      <a:pt x="20168" y="13592"/>
                      <a:pt x="18728" y="19178"/>
                    </a:cubicBezTo>
                    <a:moveTo>
                      <a:pt x="18938" y="1116"/>
                    </a:moveTo>
                    <a:cubicBezTo>
                      <a:pt x="16114" y="375"/>
                      <a:pt x="13249" y="0"/>
                      <a:pt x="10423" y="0"/>
                    </a:cubicBezTo>
                    <a:cubicBezTo>
                      <a:pt x="7597" y="0"/>
                      <a:pt x="4732" y="375"/>
                      <a:pt x="1908" y="1116"/>
                    </a:cubicBezTo>
                    <a:cubicBezTo>
                      <a:pt x="1543" y="1213"/>
                      <a:pt x="1244" y="1552"/>
                      <a:pt x="1127" y="2004"/>
                    </a:cubicBezTo>
                    <a:cubicBezTo>
                      <a:pt x="-376" y="7841"/>
                      <a:pt x="-376" y="13759"/>
                      <a:pt x="1127" y="19593"/>
                    </a:cubicBezTo>
                    <a:cubicBezTo>
                      <a:pt x="1244" y="20047"/>
                      <a:pt x="1543" y="20386"/>
                      <a:pt x="1908" y="20482"/>
                    </a:cubicBezTo>
                    <a:cubicBezTo>
                      <a:pt x="4732" y="21224"/>
                      <a:pt x="7597" y="21600"/>
                      <a:pt x="10423" y="21600"/>
                    </a:cubicBezTo>
                    <a:cubicBezTo>
                      <a:pt x="13249" y="21600"/>
                      <a:pt x="16114" y="21224"/>
                      <a:pt x="18938" y="20482"/>
                    </a:cubicBezTo>
                    <a:cubicBezTo>
                      <a:pt x="19303" y="20386"/>
                      <a:pt x="19602" y="20047"/>
                      <a:pt x="19719" y="19593"/>
                    </a:cubicBezTo>
                    <a:cubicBezTo>
                      <a:pt x="21223" y="13759"/>
                      <a:pt x="21223" y="7841"/>
                      <a:pt x="19719" y="2004"/>
                    </a:cubicBezTo>
                    <a:cubicBezTo>
                      <a:pt x="19602" y="1552"/>
                      <a:pt x="19303" y="1213"/>
                      <a:pt x="18938" y="1116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1" tIns="20091" rIns="20091" bIns="20091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241300" eaLnBrk="1" fontAlgn="auto" latinLnBrk="0" hangingPunct="0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8" name="AutoShape 141"/>
              <p:cNvSpPr/>
              <p:nvPr/>
            </p:nvSpPr>
            <p:spPr bwMode="auto">
              <a:xfrm>
                <a:off x="2581275" y="1710532"/>
                <a:ext cx="464344" cy="362744"/>
              </a:xfrm>
              <a:custGeom>
                <a:avLst/>
                <a:gdLst>
                  <a:gd name="T0" fmla="+- 0 10800 252"/>
                  <a:gd name="T1" fmla="*/ T0 w 21096"/>
                  <a:gd name="T2" fmla="*/ 10800 h 21600"/>
                  <a:gd name="T3" fmla="+- 0 10800 252"/>
                  <a:gd name="T4" fmla="*/ T3 w 21096"/>
                  <a:gd name="T5" fmla="*/ 10800 h 21600"/>
                  <a:gd name="T6" fmla="+- 0 10800 252"/>
                  <a:gd name="T7" fmla="*/ T6 w 21096"/>
                  <a:gd name="T8" fmla="*/ 10800 h 21600"/>
                  <a:gd name="T9" fmla="+- 0 10800 252"/>
                  <a:gd name="T10" fmla="*/ T9 w 21096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096" h="21600">
                    <a:moveTo>
                      <a:pt x="19056" y="18331"/>
                    </a:moveTo>
                    <a:cubicBezTo>
                      <a:pt x="13383" y="19233"/>
                      <a:pt x="7711" y="19233"/>
                      <a:pt x="2038" y="18331"/>
                    </a:cubicBezTo>
                    <a:cubicBezTo>
                      <a:pt x="1074" y="13022"/>
                      <a:pt x="1074" y="7713"/>
                      <a:pt x="2038" y="2404"/>
                    </a:cubicBezTo>
                    <a:cubicBezTo>
                      <a:pt x="7711" y="1502"/>
                      <a:pt x="13383" y="1502"/>
                      <a:pt x="19056" y="2404"/>
                    </a:cubicBezTo>
                    <a:cubicBezTo>
                      <a:pt x="20021" y="7713"/>
                      <a:pt x="20021" y="13022"/>
                      <a:pt x="19056" y="18331"/>
                    </a:cubicBezTo>
                    <a:moveTo>
                      <a:pt x="20338" y="2005"/>
                    </a:moveTo>
                    <a:cubicBezTo>
                      <a:pt x="20211" y="1301"/>
                      <a:pt x="19762" y="776"/>
                      <a:pt x="19215" y="689"/>
                    </a:cubicBezTo>
                    <a:cubicBezTo>
                      <a:pt x="16339" y="232"/>
                      <a:pt x="13423" y="0"/>
                      <a:pt x="10547" y="0"/>
                    </a:cubicBezTo>
                    <a:cubicBezTo>
                      <a:pt x="7671" y="0"/>
                      <a:pt x="4755" y="232"/>
                      <a:pt x="1879" y="689"/>
                    </a:cubicBezTo>
                    <a:cubicBezTo>
                      <a:pt x="1332" y="776"/>
                      <a:pt x="883" y="1301"/>
                      <a:pt x="756" y="2005"/>
                    </a:cubicBezTo>
                    <a:cubicBezTo>
                      <a:pt x="-252" y="7553"/>
                      <a:pt x="-252" y="13181"/>
                      <a:pt x="756" y="18731"/>
                    </a:cubicBezTo>
                    <a:cubicBezTo>
                      <a:pt x="883" y="19434"/>
                      <a:pt x="1332" y="19959"/>
                      <a:pt x="1879" y="20046"/>
                    </a:cubicBezTo>
                    <a:cubicBezTo>
                      <a:pt x="3265" y="20266"/>
                      <a:pt x="4660" y="20429"/>
                      <a:pt x="6055" y="20544"/>
                    </a:cubicBezTo>
                    <a:cubicBezTo>
                      <a:pt x="5979" y="20606"/>
                      <a:pt x="5931" y="20670"/>
                      <a:pt x="5931" y="20735"/>
                    </a:cubicBezTo>
                    <a:cubicBezTo>
                      <a:pt x="5931" y="21213"/>
                      <a:pt x="7997" y="21599"/>
                      <a:pt x="10547" y="21599"/>
                    </a:cubicBezTo>
                    <a:cubicBezTo>
                      <a:pt x="13097" y="21599"/>
                      <a:pt x="15164" y="21213"/>
                      <a:pt x="15164" y="20735"/>
                    </a:cubicBezTo>
                    <a:cubicBezTo>
                      <a:pt x="15164" y="20670"/>
                      <a:pt x="15115" y="20606"/>
                      <a:pt x="15040" y="20544"/>
                    </a:cubicBezTo>
                    <a:cubicBezTo>
                      <a:pt x="16434" y="20429"/>
                      <a:pt x="17830" y="20266"/>
                      <a:pt x="19215" y="20046"/>
                    </a:cubicBezTo>
                    <a:cubicBezTo>
                      <a:pt x="19762" y="19959"/>
                      <a:pt x="20211" y="19434"/>
                      <a:pt x="20338" y="18731"/>
                    </a:cubicBezTo>
                    <a:cubicBezTo>
                      <a:pt x="21347" y="13181"/>
                      <a:pt x="21347" y="7553"/>
                      <a:pt x="20338" y="200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1" tIns="20091" rIns="20091" bIns="20091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241300" eaLnBrk="1" fontAlgn="auto" latinLnBrk="0" hangingPunct="0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9" name="AutoShape 142"/>
              <p:cNvSpPr/>
              <p:nvPr/>
            </p:nvSpPr>
            <p:spPr bwMode="auto">
              <a:xfrm>
                <a:off x="2944019" y="1783557"/>
                <a:ext cx="43656" cy="4286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7200"/>
                    </a:moveTo>
                    <a:cubicBezTo>
                      <a:pt x="12779" y="7200"/>
                      <a:pt x="14399" y="8820"/>
                      <a:pt x="14399" y="10800"/>
                    </a:cubicBezTo>
                    <a:cubicBezTo>
                      <a:pt x="14399" y="12779"/>
                      <a:pt x="12779" y="14400"/>
                      <a:pt x="10800" y="14400"/>
                    </a:cubicBezTo>
                    <a:cubicBezTo>
                      <a:pt x="8820" y="14400"/>
                      <a:pt x="7199" y="12779"/>
                      <a:pt x="7199" y="10800"/>
                    </a:cubicBezTo>
                    <a:cubicBezTo>
                      <a:pt x="7199" y="8820"/>
                      <a:pt x="8820" y="7200"/>
                      <a:pt x="10800" y="7200"/>
                    </a:cubicBezTo>
                    <a:moveTo>
                      <a:pt x="10800" y="21599"/>
                    </a:moveTo>
                    <a:cubicBezTo>
                      <a:pt x="16762" y="21599"/>
                      <a:pt x="21600" y="16762"/>
                      <a:pt x="21600" y="10800"/>
                    </a:cubicBezTo>
                    <a:cubicBezTo>
                      <a:pt x="21600" y="4837"/>
                      <a:pt x="16762" y="0"/>
                      <a:pt x="10800" y="0"/>
                    </a:cubicBezTo>
                    <a:cubicBezTo>
                      <a:pt x="4837" y="0"/>
                      <a:pt x="0" y="4837"/>
                      <a:pt x="0" y="10800"/>
                    </a:cubicBezTo>
                    <a:cubicBezTo>
                      <a:pt x="0" y="16762"/>
                      <a:pt x="4837" y="21599"/>
                      <a:pt x="10800" y="21599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1" tIns="20091" rIns="20091" bIns="20091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241300" eaLnBrk="1" fontAlgn="auto" latinLnBrk="0" hangingPunct="0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0" name="AutoShape 143"/>
              <p:cNvSpPr/>
              <p:nvPr/>
            </p:nvSpPr>
            <p:spPr bwMode="auto">
              <a:xfrm>
                <a:off x="2929732" y="1971675"/>
                <a:ext cx="57944" cy="1508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899" y="0"/>
                    </a:moveTo>
                    <a:lnTo>
                      <a:pt x="2699" y="0"/>
                    </a:lnTo>
                    <a:cubicBezTo>
                      <a:pt x="1210" y="0"/>
                      <a:pt x="0" y="4841"/>
                      <a:pt x="0" y="10800"/>
                    </a:cubicBezTo>
                    <a:cubicBezTo>
                      <a:pt x="0" y="16758"/>
                      <a:pt x="1210" y="21599"/>
                      <a:pt x="2699" y="21599"/>
                    </a:cubicBezTo>
                    <a:lnTo>
                      <a:pt x="18899" y="21599"/>
                    </a:lnTo>
                    <a:cubicBezTo>
                      <a:pt x="20389" y="21599"/>
                      <a:pt x="21600" y="16758"/>
                      <a:pt x="21600" y="10800"/>
                    </a:cubicBezTo>
                    <a:cubicBezTo>
                      <a:pt x="21600" y="4841"/>
                      <a:pt x="20389" y="0"/>
                      <a:pt x="18899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1" tIns="20091" rIns="20091" bIns="20091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241300" eaLnBrk="1" fontAlgn="auto" latinLnBrk="0" hangingPunct="0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1" name="AutoShape 144"/>
              <p:cNvSpPr/>
              <p:nvPr/>
            </p:nvSpPr>
            <p:spPr bwMode="auto">
              <a:xfrm>
                <a:off x="2944019" y="1928019"/>
                <a:ext cx="58738" cy="15081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899" y="0"/>
                    </a:moveTo>
                    <a:lnTo>
                      <a:pt x="2699" y="0"/>
                    </a:lnTo>
                    <a:cubicBezTo>
                      <a:pt x="1210" y="0"/>
                      <a:pt x="0" y="4841"/>
                      <a:pt x="0" y="10800"/>
                    </a:cubicBezTo>
                    <a:cubicBezTo>
                      <a:pt x="0" y="16758"/>
                      <a:pt x="1210" y="21599"/>
                      <a:pt x="2699" y="21599"/>
                    </a:cubicBezTo>
                    <a:lnTo>
                      <a:pt x="18899" y="21599"/>
                    </a:lnTo>
                    <a:cubicBezTo>
                      <a:pt x="20389" y="21599"/>
                      <a:pt x="21600" y="16758"/>
                      <a:pt x="21600" y="10800"/>
                    </a:cubicBezTo>
                    <a:cubicBezTo>
                      <a:pt x="21600" y="4841"/>
                      <a:pt x="20389" y="0"/>
                      <a:pt x="18899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1" tIns="20091" rIns="20091" bIns="20091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241300" eaLnBrk="1" fontAlgn="auto" latinLnBrk="0" hangingPunct="0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2" name="AutoShape 145"/>
              <p:cNvSpPr/>
              <p:nvPr/>
            </p:nvSpPr>
            <p:spPr bwMode="auto">
              <a:xfrm>
                <a:off x="2944019" y="1885157"/>
                <a:ext cx="58738" cy="142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899" y="0"/>
                    </a:moveTo>
                    <a:lnTo>
                      <a:pt x="2699" y="0"/>
                    </a:lnTo>
                    <a:cubicBezTo>
                      <a:pt x="1210" y="0"/>
                      <a:pt x="0" y="4841"/>
                      <a:pt x="0" y="10800"/>
                    </a:cubicBezTo>
                    <a:cubicBezTo>
                      <a:pt x="0" y="16758"/>
                      <a:pt x="1210" y="21599"/>
                      <a:pt x="2699" y="21599"/>
                    </a:cubicBezTo>
                    <a:lnTo>
                      <a:pt x="18899" y="21599"/>
                    </a:lnTo>
                    <a:cubicBezTo>
                      <a:pt x="20389" y="21599"/>
                      <a:pt x="21600" y="16758"/>
                      <a:pt x="21600" y="10800"/>
                    </a:cubicBezTo>
                    <a:cubicBezTo>
                      <a:pt x="21600" y="4841"/>
                      <a:pt x="20389" y="0"/>
                      <a:pt x="18899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1" tIns="20091" rIns="20091" bIns="20091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241300" eaLnBrk="1" fontAlgn="auto" latinLnBrk="0" hangingPunct="0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3" name="AutoShape 146"/>
              <p:cNvSpPr/>
              <p:nvPr/>
            </p:nvSpPr>
            <p:spPr bwMode="auto">
              <a:xfrm>
                <a:off x="2697957" y="1826419"/>
                <a:ext cx="86519" cy="61119"/>
              </a:xfrm>
              <a:custGeom>
                <a:avLst/>
                <a:gdLst>
                  <a:gd name="T0" fmla="+- 0 10822 44"/>
                  <a:gd name="T1" fmla="*/ T0 w 21556"/>
                  <a:gd name="T2" fmla="+- 0 10826 53"/>
                  <a:gd name="T3" fmla="*/ 10826 h 21547"/>
                  <a:gd name="T4" fmla="+- 0 10822 44"/>
                  <a:gd name="T5" fmla="*/ T4 w 21556"/>
                  <a:gd name="T6" fmla="+- 0 10826 53"/>
                  <a:gd name="T7" fmla="*/ 10826 h 21547"/>
                  <a:gd name="T8" fmla="+- 0 10822 44"/>
                  <a:gd name="T9" fmla="*/ T8 w 21556"/>
                  <a:gd name="T10" fmla="+- 0 10826 53"/>
                  <a:gd name="T11" fmla="*/ 10826 h 21547"/>
                  <a:gd name="T12" fmla="+- 0 10822 44"/>
                  <a:gd name="T13" fmla="*/ T12 w 21556"/>
                  <a:gd name="T14" fmla="+- 0 10826 53"/>
                  <a:gd name="T15" fmla="*/ 10826 h 21547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556" h="21547">
                    <a:moveTo>
                      <a:pt x="19751" y="2"/>
                    </a:moveTo>
                    <a:lnTo>
                      <a:pt x="3200" y="1845"/>
                    </a:lnTo>
                    <a:cubicBezTo>
                      <a:pt x="2215" y="2010"/>
                      <a:pt x="1272" y="3284"/>
                      <a:pt x="1106" y="4676"/>
                    </a:cubicBezTo>
                    <a:lnTo>
                      <a:pt x="1" y="18986"/>
                    </a:lnTo>
                    <a:cubicBezTo>
                      <a:pt x="-44" y="20398"/>
                      <a:pt x="724" y="21547"/>
                      <a:pt x="1712" y="21547"/>
                    </a:cubicBezTo>
                    <a:cubicBezTo>
                      <a:pt x="2698" y="21547"/>
                      <a:pt x="3542" y="20398"/>
                      <a:pt x="3582" y="18978"/>
                    </a:cubicBezTo>
                    <a:lnTo>
                      <a:pt x="4185" y="9251"/>
                    </a:lnTo>
                    <a:cubicBezTo>
                      <a:pt x="4319" y="7849"/>
                      <a:pt x="5235" y="6592"/>
                      <a:pt x="6220" y="6447"/>
                    </a:cubicBezTo>
                    <a:lnTo>
                      <a:pt x="19751" y="5128"/>
                    </a:lnTo>
                    <a:cubicBezTo>
                      <a:pt x="20743" y="5078"/>
                      <a:pt x="21556" y="3884"/>
                      <a:pt x="21556" y="2467"/>
                    </a:cubicBezTo>
                    <a:cubicBezTo>
                      <a:pt x="21556" y="1055"/>
                      <a:pt x="20743" y="-53"/>
                      <a:pt x="19751" y="2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1" tIns="20091" rIns="20091" bIns="20091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241300" eaLnBrk="1" fontAlgn="auto" latinLnBrk="0" hangingPunct="0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3" name="Group 52"/>
            <p:cNvGrpSpPr/>
            <p:nvPr/>
          </p:nvGrpSpPr>
          <p:grpSpPr>
            <a:xfrm>
              <a:off x="6641130" y="3723138"/>
              <a:ext cx="278116" cy="405412"/>
              <a:chOff x="5441157" y="4440238"/>
              <a:chExt cx="319088" cy="465138"/>
            </a:xfrm>
            <a:grpFill/>
          </p:grpSpPr>
          <p:sp>
            <p:nvSpPr>
              <p:cNvPr id="14" name="AutoShape 97"/>
              <p:cNvSpPr/>
              <p:nvPr/>
            </p:nvSpPr>
            <p:spPr bwMode="auto">
              <a:xfrm>
                <a:off x="5441157" y="4440238"/>
                <a:ext cx="319088" cy="46513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636" y="3374"/>
                    </a:moveTo>
                    <a:lnTo>
                      <a:pt x="1963" y="3375"/>
                    </a:lnTo>
                    <a:lnTo>
                      <a:pt x="1963" y="2025"/>
                    </a:lnTo>
                    <a:cubicBezTo>
                      <a:pt x="1963" y="1653"/>
                      <a:pt x="2402" y="1350"/>
                      <a:pt x="2945" y="1350"/>
                    </a:cubicBezTo>
                    <a:lnTo>
                      <a:pt x="18654" y="1349"/>
                    </a:lnTo>
                    <a:cubicBezTo>
                      <a:pt x="19195" y="1349"/>
                      <a:pt x="19636" y="1652"/>
                      <a:pt x="19636" y="2024"/>
                    </a:cubicBezTo>
                    <a:cubicBezTo>
                      <a:pt x="19636" y="2024"/>
                      <a:pt x="19636" y="3374"/>
                      <a:pt x="19636" y="3374"/>
                    </a:cubicBezTo>
                    <a:close/>
                    <a:moveTo>
                      <a:pt x="19636" y="17546"/>
                    </a:moveTo>
                    <a:lnTo>
                      <a:pt x="1963" y="17547"/>
                    </a:lnTo>
                    <a:lnTo>
                      <a:pt x="1963" y="4050"/>
                    </a:lnTo>
                    <a:lnTo>
                      <a:pt x="19636" y="4049"/>
                    </a:lnTo>
                    <a:cubicBezTo>
                      <a:pt x="19636" y="4049"/>
                      <a:pt x="19636" y="17546"/>
                      <a:pt x="19636" y="17546"/>
                    </a:cubicBezTo>
                    <a:close/>
                    <a:moveTo>
                      <a:pt x="19636" y="19574"/>
                    </a:moveTo>
                    <a:cubicBezTo>
                      <a:pt x="19636" y="19946"/>
                      <a:pt x="19195" y="20249"/>
                      <a:pt x="18654" y="20249"/>
                    </a:cubicBezTo>
                    <a:lnTo>
                      <a:pt x="2945" y="20250"/>
                    </a:lnTo>
                    <a:cubicBezTo>
                      <a:pt x="2402" y="20250"/>
                      <a:pt x="1963" y="19947"/>
                      <a:pt x="1963" y="19575"/>
                    </a:cubicBezTo>
                    <a:lnTo>
                      <a:pt x="1963" y="18222"/>
                    </a:lnTo>
                    <a:lnTo>
                      <a:pt x="19636" y="18221"/>
                    </a:lnTo>
                    <a:cubicBezTo>
                      <a:pt x="19636" y="18221"/>
                      <a:pt x="19636" y="19574"/>
                      <a:pt x="19636" y="19574"/>
                    </a:cubicBezTo>
                    <a:close/>
                    <a:moveTo>
                      <a:pt x="18654" y="0"/>
                    </a:moveTo>
                    <a:lnTo>
                      <a:pt x="2945" y="0"/>
                    </a:lnTo>
                    <a:cubicBezTo>
                      <a:pt x="1317" y="0"/>
                      <a:pt x="0" y="907"/>
                      <a:pt x="0" y="2025"/>
                    </a:cubicBezTo>
                    <a:lnTo>
                      <a:pt x="0" y="19575"/>
                    </a:lnTo>
                    <a:cubicBezTo>
                      <a:pt x="0" y="20693"/>
                      <a:pt x="1317" y="21600"/>
                      <a:pt x="2945" y="21600"/>
                    </a:cubicBezTo>
                    <a:lnTo>
                      <a:pt x="18654" y="21599"/>
                    </a:lnTo>
                    <a:cubicBezTo>
                      <a:pt x="20280" y="21599"/>
                      <a:pt x="21600" y="20693"/>
                      <a:pt x="21600" y="19574"/>
                    </a:cubicBezTo>
                    <a:lnTo>
                      <a:pt x="21600" y="2024"/>
                    </a:lnTo>
                    <a:cubicBezTo>
                      <a:pt x="21600" y="906"/>
                      <a:pt x="20280" y="0"/>
                      <a:pt x="18654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1" tIns="20091" rIns="20091" bIns="20091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241300" eaLnBrk="1" fontAlgn="auto" latinLnBrk="0" hangingPunct="0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5" name="AutoShape 98"/>
              <p:cNvSpPr/>
              <p:nvPr/>
            </p:nvSpPr>
            <p:spPr bwMode="auto">
              <a:xfrm>
                <a:off x="5571332" y="4483894"/>
                <a:ext cx="58738" cy="142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600" y="10800"/>
                    </a:moveTo>
                    <a:cubicBezTo>
                      <a:pt x="21600" y="16758"/>
                      <a:pt x="20387" y="21599"/>
                      <a:pt x="18899" y="21599"/>
                    </a:cubicBezTo>
                    <a:lnTo>
                      <a:pt x="2699" y="21599"/>
                    </a:lnTo>
                    <a:cubicBezTo>
                      <a:pt x="1202" y="21599"/>
                      <a:pt x="0" y="16758"/>
                      <a:pt x="0" y="10800"/>
                    </a:cubicBezTo>
                    <a:cubicBezTo>
                      <a:pt x="0" y="4841"/>
                      <a:pt x="1202" y="0"/>
                      <a:pt x="2699" y="0"/>
                    </a:cubicBezTo>
                    <a:lnTo>
                      <a:pt x="18899" y="0"/>
                    </a:lnTo>
                    <a:cubicBezTo>
                      <a:pt x="20387" y="0"/>
                      <a:pt x="21600" y="4841"/>
                      <a:pt x="21600" y="1080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1" tIns="20091" rIns="20091" bIns="20091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241300" eaLnBrk="1" fontAlgn="auto" latinLnBrk="0" hangingPunct="0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6" name="AutoShape 99"/>
              <p:cNvSpPr/>
              <p:nvPr/>
            </p:nvSpPr>
            <p:spPr bwMode="auto">
              <a:xfrm>
                <a:off x="5586413" y="4847432"/>
                <a:ext cx="28575" cy="142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600" y="10800"/>
                    </a:moveTo>
                    <a:cubicBezTo>
                      <a:pt x="21600" y="16769"/>
                      <a:pt x="19174" y="21599"/>
                      <a:pt x="16199" y="21599"/>
                    </a:cubicBezTo>
                    <a:lnTo>
                      <a:pt x="5399" y="21599"/>
                    </a:lnTo>
                    <a:cubicBezTo>
                      <a:pt x="2404" y="21599"/>
                      <a:pt x="0" y="16769"/>
                      <a:pt x="0" y="10800"/>
                    </a:cubicBezTo>
                    <a:cubicBezTo>
                      <a:pt x="0" y="4830"/>
                      <a:pt x="2404" y="0"/>
                      <a:pt x="5399" y="0"/>
                    </a:cubicBezTo>
                    <a:lnTo>
                      <a:pt x="16199" y="0"/>
                    </a:lnTo>
                    <a:cubicBezTo>
                      <a:pt x="19174" y="0"/>
                      <a:pt x="21600" y="4830"/>
                      <a:pt x="21600" y="1080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1" tIns="20091" rIns="20091" bIns="20091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241300" eaLnBrk="1" fontAlgn="auto" latinLnBrk="0" hangingPunct="0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52" name="íślîďe"/>
          <p:cNvSpPr/>
          <p:nvPr/>
        </p:nvSpPr>
        <p:spPr bwMode="auto">
          <a:xfrm>
            <a:off x="1505234" y="1467429"/>
            <a:ext cx="2621128" cy="864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</a:p>
        </p:txBody>
      </p:sp>
      <p:sp>
        <p:nvSpPr>
          <p:cNvPr id="53" name="íṣḻíde"/>
          <p:cNvSpPr txBox="1"/>
          <p:nvPr/>
        </p:nvSpPr>
        <p:spPr bwMode="auto">
          <a:xfrm>
            <a:off x="1505232" y="1025625"/>
            <a:ext cx="2931427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</a:p>
        </p:txBody>
      </p:sp>
      <p:sp>
        <p:nvSpPr>
          <p:cNvPr id="54" name="íślîďe"/>
          <p:cNvSpPr/>
          <p:nvPr/>
        </p:nvSpPr>
        <p:spPr bwMode="auto">
          <a:xfrm>
            <a:off x="4611507" y="1484241"/>
            <a:ext cx="2621128" cy="864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</a:p>
        </p:txBody>
      </p:sp>
      <p:sp>
        <p:nvSpPr>
          <p:cNvPr id="55" name="íṣḻíde"/>
          <p:cNvSpPr txBox="1"/>
          <p:nvPr/>
        </p:nvSpPr>
        <p:spPr bwMode="auto">
          <a:xfrm>
            <a:off x="4611506" y="1042437"/>
            <a:ext cx="2621129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</a:p>
        </p:txBody>
      </p:sp>
      <p:sp>
        <p:nvSpPr>
          <p:cNvPr id="58" name="íślîďe"/>
          <p:cNvSpPr/>
          <p:nvPr/>
        </p:nvSpPr>
        <p:spPr bwMode="auto">
          <a:xfrm>
            <a:off x="8020291" y="1484241"/>
            <a:ext cx="2621128" cy="864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</a:p>
        </p:txBody>
      </p:sp>
      <p:sp>
        <p:nvSpPr>
          <p:cNvPr id="59" name="íṣḻíde"/>
          <p:cNvSpPr txBox="1"/>
          <p:nvPr/>
        </p:nvSpPr>
        <p:spPr bwMode="auto">
          <a:xfrm>
            <a:off x="8020290" y="1042437"/>
            <a:ext cx="2621129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</a:p>
        </p:txBody>
      </p:sp>
      <p:sp>
        <p:nvSpPr>
          <p:cNvPr id="60" name="íślîďe"/>
          <p:cNvSpPr/>
          <p:nvPr/>
        </p:nvSpPr>
        <p:spPr bwMode="auto">
          <a:xfrm>
            <a:off x="2559558" y="5081413"/>
            <a:ext cx="2621128" cy="864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</a:p>
        </p:txBody>
      </p:sp>
      <p:sp>
        <p:nvSpPr>
          <p:cNvPr id="61" name="íṣḻíde"/>
          <p:cNvSpPr txBox="1"/>
          <p:nvPr/>
        </p:nvSpPr>
        <p:spPr bwMode="auto">
          <a:xfrm>
            <a:off x="2559556" y="4639609"/>
            <a:ext cx="2931427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</a:p>
        </p:txBody>
      </p:sp>
      <p:sp>
        <p:nvSpPr>
          <p:cNvPr id="62" name="íślîďe"/>
          <p:cNvSpPr/>
          <p:nvPr/>
        </p:nvSpPr>
        <p:spPr bwMode="auto">
          <a:xfrm>
            <a:off x="5665831" y="5098225"/>
            <a:ext cx="2621128" cy="864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</a:p>
        </p:txBody>
      </p:sp>
      <p:sp>
        <p:nvSpPr>
          <p:cNvPr id="63" name="íṣḻíde"/>
          <p:cNvSpPr txBox="1"/>
          <p:nvPr/>
        </p:nvSpPr>
        <p:spPr bwMode="auto">
          <a:xfrm>
            <a:off x="5665830" y="4656421"/>
            <a:ext cx="2621129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</a:p>
        </p:txBody>
      </p:sp>
      <p:sp>
        <p:nvSpPr>
          <p:cNvPr id="64" name="íślîďe"/>
          <p:cNvSpPr/>
          <p:nvPr/>
        </p:nvSpPr>
        <p:spPr bwMode="auto">
          <a:xfrm>
            <a:off x="9074615" y="5098225"/>
            <a:ext cx="2621128" cy="864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</a:p>
        </p:txBody>
      </p:sp>
      <p:sp>
        <p:nvSpPr>
          <p:cNvPr id="65" name="íṣḻíde"/>
          <p:cNvSpPr txBox="1"/>
          <p:nvPr/>
        </p:nvSpPr>
        <p:spPr bwMode="auto">
          <a:xfrm>
            <a:off x="9074614" y="4656421"/>
            <a:ext cx="2621129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</a:p>
        </p:txBody>
      </p:sp>
      <p:pic>
        <p:nvPicPr>
          <p:cNvPr id="71" name="图片 70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938" b="58765"/>
          <a:stretch/>
        </p:blipFill>
        <p:spPr>
          <a:xfrm rot="16200000">
            <a:off x="-261839" y="261840"/>
            <a:ext cx="1957369" cy="1433687"/>
          </a:xfrm>
          <a:prstGeom prst="rect">
            <a:avLst/>
          </a:prstGeom>
        </p:spPr>
      </p:pic>
      <p:pic>
        <p:nvPicPr>
          <p:cNvPr id="72" name="图片 7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315" t="75788"/>
          <a:stretch/>
        </p:blipFill>
        <p:spPr>
          <a:xfrm rot="16200000">
            <a:off x="10534074" y="100869"/>
            <a:ext cx="1807499" cy="1508355"/>
          </a:xfrm>
          <a:prstGeom prst="rect">
            <a:avLst/>
          </a:prstGeom>
        </p:spPr>
      </p:pic>
      <p:pic>
        <p:nvPicPr>
          <p:cNvPr id="73" name="图片 7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235" r="58476"/>
          <a:stretch/>
        </p:blipFill>
        <p:spPr>
          <a:xfrm rot="16200000">
            <a:off x="10093016" y="4759012"/>
            <a:ext cx="1454116" cy="2743859"/>
          </a:xfrm>
          <a:prstGeom prst="rect">
            <a:avLst/>
          </a:prstGeom>
        </p:spPr>
      </p:pic>
      <p:sp>
        <p:nvSpPr>
          <p:cNvPr id="56" name="矩形 55"/>
          <p:cNvSpPr/>
          <p:nvPr/>
        </p:nvSpPr>
        <p:spPr>
          <a:xfrm>
            <a:off x="293511" y="327378"/>
            <a:ext cx="11559822" cy="6412089"/>
          </a:xfrm>
          <a:prstGeom prst="rect">
            <a:avLst/>
          </a:prstGeom>
          <a:noFill/>
          <a:ln w="76200">
            <a:solidFill>
              <a:srgbClr val="4FC4B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4466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6" name="组合 105"/>
          <p:cNvGrpSpPr/>
          <p:nvPr/>
        </p:nvGrpSpPr>
        <p:grpSpPr>
          <a:xfrm>
            <a:off x="1787127" y="2267983"/>
            <a:ext cx="1095375" cy="1646803"/>
            <a:chOff x="1313656" y="1327238"/>
            <a:chExt cx="1095375" cy="1646803"/>
          </a:xfrm>
        </p:grpSpPr>
        <p:sp>
          <p:nvSpPr>
            <p:cNvPr id="120" name="圆角矩形 119"/>
            <p:cNvSpPr/>
            <p:nvPr/>
          </p:nvSpPr>
          <p:spPr>
            <a:xfrm rot="2700000">
              <a:off x="1314051" y="1879456"/>
              <a:ext cx="1094584" cy="1094585"/>
            </a:xfrm>
            <a:prstGeom prst="roundRect">
              <a:avLst/>
            </a:prstGeom>
            <a:solidFill>
              <a:srgbClr val="4FC4B2"/>
            </a:solidFill>
            <a:ln w="12700" cap="flat" cmpd="sng" algn="ctr">
              <a:noFill/>
              <a:prstDash val="solid"/>
              <a:miter lim="800000"/>
            </a:ln>
            <a:effectLst>
              <a:innerShdw blurRad="101600" dist="88900" dir="10800000">
                <a:prstClr val="black">
                  <a:alpha val="50000"/>
                </a:prstClr>
              </a:innerShdw>
            </a:effec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rgbClr val="FFFFFF"/>
                </a:solidFill>
                <a:latin typeface="Times New Roman" panose="02020603050405020304"/>
                <a:ea typeface="幼圆" panose="02010509060101010101" charset="-122"/>
              </a:endParaRPr>
            </a:p>
          </p:txBody>
        </p:sp>
        <p:sp>
          <p:nvSpPr>
            <p:cNvPr id="121" name="圆角矩形 120"/>
            <p:cNvSpPr/>
            <p:nvPr/>
          </p:nvSpPr>
          <p:spPr>
            <a:xfrm rot="3891413">
              <a:off x="1313656" y="1327238"/>
              <a:ext cx="1095375" cy="1095375"/>
            </a:xfrm>
            <a:prstGeom prst="roundRect">
              <a:avLst/>
            </a:prstGeom>
            <a:solidFill>
              <a:srgbClr val="FFFFFF"/>
            </a:solidFill>
            <a:ln w="12700" cap="flat" cmpd="sng" algn="ctr">
              <a:solidFill>
                <a:srgbClr val="1C50A2"/>
              </a:solidFill>
              <a:prstDash val="solid"/>
              <a:miter lim="800000"/>
            </a:ln>
            <a:effectLst>
              <a:outerShdw blurRad="127000" dist="76200" dir="10800000" algn="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rgbClr val="FFFFFF"/>
                </a:solidFill>
                <a:latin typeface="Times New Roman" panose="02020603050405020304"/>
                <a:ea typeface="幼圆" panose="02010509060101010101" charset="-122"/>
              </a:endParaRPr>
            </a:p>
          </p:txBody>
        </p:sp>
        <p:sp>
          <p:nvSpPr>
            <p:cNvPr id="122" name="KSO_Shape"/>
            <p:cNvSpPr/>
            <p:nvPr/>
          </p:nvSpPr>
          <p:spPr>
            <a:xfrm>
              <a:off x="1604169" y="1625688"/>
              <a:ext cx="504825" cy="468312"/>
            </a:xfrm>
            <a:custGeom>
              <a:avLst/>
              <a:gdLst/>
              <a:ahLst/>
              <a:cxnLst/>
              <a:rect l="l" t="t" r="r" b="b"/>
              <a:pathLst>
                <a:path w="1889279" h="1810503">
                  <a:moveTo>
                    <a:pt x="1408636" y="1462945"/>
                  </a:moveTo>
                  <a:cubicBezTo>
                    <a:pt x="1471912" y="1494489"/>
                    <a:pt x="1528819" y="1532588"/>
                    <a:pt x="1575786" y="1578162"/>
                  </a:cubicBezTo>
                  <a:cubicBezTo>
                    <a:pt x="1467281" y="1672800"/>
                    <a:pt x="1335058" y="1742507"/>
                    <a:pt x="1188886" y="1779443"/>
                  </a:cubicBezTo>
                  <a:cubicBezTo>
                    <a:pt x="1278166" y="1700386"/>
                    <a:pt x="1353810" y="1592053"/>
                    <a:pt x="1408636" y="1462945"/>
                  </a:cubicBezTo>
                  <a:close/>
                  <a:moveTo>
                    <a:pt x="494888" y="1445849"/>
                  </a:moveTo>
                  <a:cubicBezTo>
                    <a:pt x="556747" y="1590569"/>
                    <a:pt x="643865" y="1709702"/>
                    <a:pt x="747068" y="1790925"/>
                  </a:cubicBezTo>
                  <a:cubicBezTo>
                    <a:pt x="576321" y="1756303"/>
                    <a:pt x="422614" y="1677538"/>
                    <a:pt x="300900" y="1566189"/>
                  </a:cubicBezTo>
                  <a:cubicBezTo>
                    <a:pt x="355309" y="1517036"/>
                    <a:pt x="421005" y="1476420"/>
                    <a:pt x="494888" y="1445849"/>
                  </a:cubicBezTo>
                  <a:close/>
                  <a:moveTo>
                    <a:pt x="900586" y="1355871"/>
                  </a:moveTo>
                  <a:lnTo>
                    <a:pt x="900586" y="1808904"/>
                  </a:lnTo>
                  <a:lnTo>
                    <a:pt x="884222" y="1808113"/>
                  </a:lnTo>
                  <a:cubicBezTo>
                    <a:pt x="745280" y="1742581"/>
                    <a:pt x="627378" y="1604992"/>
                    <a:pt x="551037" y="1423344"/>
                  </a:cubicBezTo>
                  <a:cubicBezTo>
                    <a:pt x="655969" y="1381011"/>
                    <a:pt x="774745" y="1357337"/>
                    <a:pt x="900586" y="1355871"/>
                  </a:cubicBezTo>
                  <a:close/>
                  <a:moveTo>
                    <a:pt x="953521" y="1355186"/>
                  </a:moveTo>
                  <a:cubicBezTo>
                    <a:pt x="1099660" y="1356509"/>
                    <a:pt x="1236550" y="1386650"/>
                    <a:pt x="1354036" y="1440083"/>
                  </a:cubicBezTo>
                  <a:cubicBezTo>
                    <a:pt x="1283551" y="1605630"/>
                    <a:pt x="1178611" y="1734316"/>
                    <a:pt x="1054486" y="1804443"/>
                  </a:cubicBezTo>
                  <a:lnTo>
                    <a:pt x="953521" y="1810503"/>
                  </a:lnTo>
                  <a:close/>
                  <a:moveTo>
                    <a:pt x="1517159" y="931303"/>
                  </a:moveTo>
                  <a:lnTo>
                    <a:pt x="1889279" y="931303"/>
                  </a:lnTo>
                  <a:cubicBezTo>
                    <a:pt x="1883282" y="1167646"/>
                    <a:pt x="1781715" y="1381244"/>
                    <a:pt x="1618873" y="1536894"/>
                  </a:cubicBezTo>
                  <a:cubicBezTo>
                    <a:pt x="1566437" y="1485571"/>
                    <a:pt x="1502786" y="1442774"/>
                    <a:pt x="1431939" y="1407715"/>
                  </a:cubicBezTo>
                  <a:cubicBezTo>
                    <a:pt x="1485774" y="1266553"/>
                    <a:pt x="1516428" y="1104135"/>
                    <a:pt x="1517159" y="931303"/>
                  </a:cubicBezTo>
                  <a:close/>
                  <a:moveTo>
                    <a:pt x="953521" y="931303"/>
                  </a:moveTo>
                  <a:lnTo>
                    <a:pt x="1456842" y="931303"/>
                  </a:lnTo>
                  <a:cubicBezTo>
                    <a:pt x="1456123" y="1096196"/>
                    <a:pt x="1427268" y="1250986"/>
                    <a:pt x="1375819" y="1384691"/>
                  </a:cubicBezTo>
                  <a:cubicBezTo>
                    <a:pt x="1251537" y="1327928"/>
                    <a:pt x="1107288" y="1296191"/>
                    <a:pt x="953521" y="1294902"/>
                  </a:cubicBezTo>
                  <a:close/>
                  <a:moveTo>
                    <a:pt x="448568" y="931303"/>
                  </a:moveTo>
                  <a:lnTo>
                    <a:pt x="900586" y="931303"/>
                  </a:lnTo>
                  <a:lnTo>
                    <a:pt x="900586" y="1295603"/>
                  </a:lnTo>
                  <a:cubicBezTo>
                    <a:pt x="766605" y="1297053"/>
                    <a:pt x="640053" y="1322469"/>
                    <a:pt x="528061" y="1368046"/>
                  </a:cubicBezTo>
                  <a:cubicBezTo>
                    <a:pt x="478984" y="1238632"/>
                    <a:pt x="450499" y="1089843"/>
                    <a:pt x="448568" y="931303"/>
                  </a:cubicBezTo>
                  <a:close/>
                  <a:moveTo>
                    <a:pt x="0" y="931303"/>
                  </a:moveTo>
                  <a:lnTo>
                    <a:pt x="388264" y="931303"/>
                  </a:lnTo>
                  <a:cubicBezTo>
                    <a:pt x="390220" y="1097785"/>
                    <a:pt x="420532" y="1254193"/>
                    <a:pt x="473139" y="1390578"/>
                  </a:cubicBezTo>
                  <a:cubicBezTo>
                    <a:pt x="391203" y="1423988"/>
                    <a:pt x="318506" y="1469260"/>
                    <a:pt x="258353" y="1524144"/>
                  </a:cubicBezTo>
                  <a:cubicBezTo>
                    <a:pt x="102364" y="1370026"/>
                    <a:pt x="5849" y="1161456"/>
                    <a:pt x="0" y="931303"/>
                  </a:cubicBezTo>
                  <a:close/>
                  <a:moveTo>
                    <a:pt x="536834" y="421694"/>
                  </a:moveTo>
                  <a:cubicBezTo>
                    <a:pt x="646682" y="464986"/>
                    <a:pt x="770110" y="489176"/>
                    <a:pt x="900586" y="490537"/>
                  </a:cubicBezTo>
                  <a:lnTo>
                    <a:pt x="900586" y="875390"/>
                  </a:lnTo>
                  <a:lnTo>
                    <a:pt x="448805" y="875390"/>
                  </a:lnTo>
                  <a:cubicBezTo>
                    <a:pt x="451150" y="709592"/>
                    <a:pt x="482649" y="554587"/>
                    <a:pt x="536834" y="421694"/>
                  </a:cubicBezTo>
                  <a:close/>
                  <a:moveTo>
                    <a:pt x="1356131" y="409527"/>
                  </a:moveTo>
                  <a:cubicBezTo>
                    <a:pt x="1415590" y="544412"/>
                    <a:pt x="1451132" y="703874"/>
                    <a:pt x="1455052" y="875390"/>
                  </a:cubicBezTo>
                  <a:lnTo>
                    <a:pt x="953521" y="875390"/>
                  </a:lnTo>
                  <a:lnTo>
                    <a:pt x="953521" y="491238"/>
                  </a:lnTo>
                  <a:cubicBezTo>
                    <a:pt x="1099303" y="490092"/>
                    <a:pt x="1236528" y="461431"/>
                    <a:pt x="1356131" y="409527"/>
                  </a:cubicBezTo>
                  <a:close/>
                  <a:moveTo>
                    <a:pt x="271202" y="273767"/>
                  </a:moveTo>
                  <a:cubicBezTo>
                    <a:pt x="330895" y="324894"/>
                    <a:pt x="401533" y="367494"/>
                    <a:pt x="480768" y="398692"/>
                  </a:cubicBezTo>
                  <a:cubicBezTo>
                    <a:pt x="424147" y="539118"/>
                    <a:pt x="390867" y="701724"/>
                    <a:pt x="388496" y="875390"/>
                  </a:cubicBezTo>
                  <a:lnTo>
                    <a:pt x="238" y="875390"/>
                  </a:lnTo>
                  <a:cubicBezTo>
                    <a:pt x="7162" y="640451"/>
                    <a:pt x="108645" y="428248"/>
                    <a:pt x="271202" y="273767"/>
                  </a:cubicBezTo>
                  <a:close/>
                  <a:moveTo>
                    <a:pt x="1605567" y="261436"/>
                  </a:moveTo>
                  <a:cubicBezTo>
                    <a:pt x="1775300" y="417133"/>
                    <a:pt x="1881942" y="634296"/>
                    <a:pt x="1889035" y="875390"/>
                  </a:cubicBezTo>
                  <a:lnTo>
                    <a:pt x="1515364" y="875390"/>
                  </a:lnTo>
                  <a:cubicBezTo>
                    <a:pt x="1511419" y="696081"/>
                    <a:pt x="1474168" y="529014"/>
                    <a:pt x="1413107" y="386152"/>
                  </a:cubicBezTo>
                  <a:cubicBezTo>
                    <a:pt x="1485941" y="353453"/>
                    <a:pt x="1551126" y="311628"/>
                    <a:pt x="1605567" y="261436"/>
                  </a:cubicBezTo>
                  <a:close/>
                  <a:moveTo>
                    <a:pt x="748157" y="19413"/>
                  </a:moveTo>
                  <a:cubicBezTo>
                    <a:pt x="649482" y="96557"/>
                    <a:pt x="565491" y="208310"/>
                    <a:pt x="504779" y="344256"/>
                  </a:cubicBezTo>
                  <a:cubicBezTo>
                    <a:pt x="432706" y="315858"/>
                    <a:pt x="368354" y="277545"/>
                    <a:pt x="313920" y="231604"/>
                  </a:cubicBezTo>
                  <a:cubicBezTo>
                    <a:pt x="434240" y="127070"/>
                    <a:pt x="583275" y="52667"/>
                    <a:pt x="748157" y="19413"/>
                  </a:cubicBezTo>
                  <a:close/>
                  <a:moveTo>
                    <a:pt x="1137621" y="18543"/>
                  </a:moveTo>
                  <a:cubicBezTo>
                    <a:pt x="1297904" y="50310"/>
                    <a:pt x="1443338" y="120918"/>
                    <a:pt x="1562575" y="219802"/>
                  </a:cubicBezTo>
                  <a:cubicBezTo>
                    <a:pt x="1512842" y="265093"/>
                    <a:pt x="1453308" y="302843"/>
                    <a:pt x="1386970" y="332857"/>
                  </a:cubicBezTo>
                  <a:cubicBezTo>
                    <a:pt x="1323718" y="199817"/>
                    <a:pt x="1237626" y="91674"/>
                    <a:pt x="1137621" y="18543"/>
                  </a:cubicBezTo>
                  <a:close/>
                  <a:moveTo>
                    <a:pt x="900586" y="1702"/>
                  </a:moveTo>
                  <a:lnTo>
                    <a:pt x="900586" y="430269"/>
                  </a:lnTo>
                  <a:cubicBezTo>
                    <a:pt x="778345" y="428899"/>
                    <a:pt x="662774" y="406468"/>
                    <a:pt x="560047" y="366408"/>
                  </a:cubicBezTo>
                  <a:cubicBezTo>
                    <a:pt x="637783" y="193348"/>
                    <a:pt x="753999" y="63227"/>
                    <a:pt x="890213" y="2203"/>
                  </a:cubicBezTo>
                  <a:close/>
                  <a:moveTo>
                    <a:pt x="953521" y="0"/>
                  </a:moveTo>
                  <a:lnTo>
                    <a:pt x="981035" y="1330"/>
                  </a:lnTo>
                  <a:cubicBezTo>
                    <a:pt x="1124068" y="53565"/>
                    <a:pt x="1247786" y="180867"/>
                    <a:pt x="1332000" y="354889"/>
                  </a:cubicBezTo>
                  <a:cubicBezTo>
                    <a:pt x="1219743" y="403080"/>
                    <a:pt x="1090709" y="429800"/>
                    <a:pt x="953521" y="430954"/>
                  </a:cubicBezTo>
                  <a:close/>
                </a:path>
              </a:pathLst>
            </a:custGeom>
            <a:solidFill>
              <a:srgbClr val="4FC4B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rgbClr val="FFFFFF"/>
                </a:solidFill>
                <a:latin typeface="Times New Roman" panose="02020603050405020304"/>
                <a:ea typeface="幼圆" panose="02010509060101010101" charset="-122"/>
              </a:endParaRPr>
            </a:p>
          </p:txBody>
        </p:sp>
      </p:grpSp>
      <p:grpSp>
        <p:nvGrpSpPr>
          <p:cNvPr id="107" name="组合 106"/>
          <p:cNvGrpSpPr/>
          <p:nvPr/>
        </p:nvGrpSpPr>
        <p:grpSpPr>
          <a:xfrm>
            <a:off x="4485053" y="2353360"/>
            <a:ext cx="1095375" cy="1542188"/>
            <a:chOff x="3174206" y="1423350"/>
            <a:chExt cx="1095375" cy="1542188"/>
          </a:xfrm>
        </p:grpSpPr>
        <p:sp>
          <p:nvSpPr>
            <p:cNvPr id="116" name="圆角矩形 115"/>
            <p:cNvSpPr/>
            <p:nvPr/>
          </p:nvSpPr>
          <p:spPr>
            <a:xfrm rot="2700000">
              <a:off x="3174292" y="1423349"/>
              <a:ext cx="1094584" cy="1094585"/>
            </a:xfrm>
            <a:prstGeom prst="roundRect">
              <a:avLst/>
            </a:prstGeom>
            <a:solidFill>
              <a:srgbClr val="4FC4B2"/>
            </a:solidFill>
            <a:ln w="12700" cap="flat" cmpd="sng" algn="ctr">
              <a:noFill/>
              <a:prstDash val="solid"/>
              <a:miter lim="800000"/>
            </a:ln>
            <a:effectLst>
              <a:innerShdw blurRad="101600" dist="88900" dir="10800000">
                <a:prstClr val="black">
                  <a:alpha val="50000"/>
                </a:prstClr>
              </a:innerShdw>
            </a:effec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/>
                <a:ea typeface="幼圆" panose="02010509060101010101" charset="-122"/>
              </a:endParaRPr>
            </a:p>
          </p:txBody>
        </p:sp>
        <p:sp>
          <p:nvSpPr>
            <p:cNvPr id="117" name="圆角矩形 116"/>
            <p:cNvSpPr/>
            <p:nvPr/>
          </p:nvSpPr>
          <p:spPr>
            <a:xfrm rot="1514154">
              <a:off x="3174206" y="1871750"/>
              <a:ext cx="1095375" cy="1093788"/>
            </a:xfrm>
            <a:prstGeom prst="roundRect">
              <a:avLst/>
            </a:prstGeom>
            <a:solidFill>
              <a:srgbClr val="FFFFFF"/>
            </a:solidFill>
            <a:ln w="12700" cap="flat" cmpd="sng" algn="ctr">
              <a:solidFill>
                <a:srgbClr val="1C50A2"/>
              </a:solidFill>
              <a:prstDash val="solid"/>
              <a:miter lim="800000"/>
            </a:ln>
            <a:effectLst>
              <a:outerShdw blurRad="127000" dist="76200" dir="13500000" algn="b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/>
                <a:ea typeface="幼圆" panose="02010509060101010101" charset="-122"/>
              </a:endParaRPr>
            </a:p>
          </p:txBody>
        </p:sp>
        <p:sp>
          <p:nvSpPr>
            <p:cNvPr id="118" name="AutoShape 31"/>
            <p:cNvSpPr>
              <a:spLocks noChangeAspect="1" noChangeArrowheads="1" noTextEdit="1"/>
            </p:cNvSpPr>
            <p:nvPr/>
          </p:nvSpPr>
          <p:spPr bwMode="auto">
            <a:xfrm>
              <a:off x="3437731" y="2157500"/>
              <a:ext cx="568325" cy="5683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9" name="KSO_Shape"/>
            <p:cNvSpPr/>
            <p:nvPr/>
          </p:nvSpPr>
          <p:spPr>
            <a:xfrm>
              <a:off x="3513931" y="2259100"/>
              <a:ext cx="414338" cy="319088"/>
            </a:xfrm>
            <a:custGeom>
              <a:avLst/>
              <a:gdLst/>
              <a:ahLst/>
              <a:cxnLst/>
              <a:rect l="l" t="t" r="r" b="b"/>
              <a:pathLst>
                <a:path w="3710374" h="2848566">
                  <a:moveTo>
                    <a:pt x="132902" y="1177607"/>
                  </a:moveTo>
                  <a:cubicBezTo>
                    <a:pt x="206302" y="1177607"/>
                    <a:pt x="265804" y="1237109"/>
                    <a:pt x="265804" y="1310509"/>
                  </a:cubicBezTo>
                  <a:lnTo>
                    <a:pt x="265804" y="1822976"/>
                  </a:lnTo>
                  <a:cubicBezTo>
                    <a:pt x="265804" y="1896376"/>
                    <a:pt x="206302" y="1955878"/>
                    <a:pt x="132902" y="1955878"/>
                  </a:cubicBezTo>
                  <a:cubicBezTo>
                    <a:pt x="59502" y="1955878"/>
                    <a:pt x="0" y="1896376"/>
                    <a:pt x="0" y="1822976"/>
                  </a:cubicBezTo>
                  <a:lnTo>
                    <a:pt x="0" y="1310509"/>
                  </a:lnTo>
                  <a:cubicBezTo>
                    <a:pt x="0" y="1237109"/>
                    <a:pt x="59502" y="1177607"/>
                    <a:pt x="132902" y="1177607"/>
                  </a:cubicBezTo>
                  <a:close/>
                  <a:moveTo>
                    <a:pt x="3676647" y="1014899"/>
                  </a:moveTo>
                  <a:cubicBezTo>
                    <a:pt x="3699953" y="1011726"/>
                    <a:pt x="3709766" y="1038156"/>
                    <a:pt x="3709762" y="1126078"/>
                  </a:cubicBezTo>
                  <a:lnTo>
                    <a:pt x="3709762" y="2733814"/>
                  </a:lnTo>
                  <a:cubicBezTo>
                    <a:pt x="3714789" y="2810852"/>
                    <a:pt x="3689665" y="2852720"/>
                    <a:pt x="3604255" y="2784056"/>
                  </a:cubicBezTo>
                  <a:cubicBezTo>
                    <a:pt x="3539382" y="2731902"/>
                    <a:pt x="3308368" y="2542961"/>
                    <a:pt x="3100502" y="2373078"/>
                  </a:cubicBezTo>
                  <a:lnTo>
                    <a:pt x="2983265" y="2373078"/>
                  </a:lnTo>
                  <a:lnTo>
                    <a:pt x="2983265" y="2692091"/>
                  </a:lnTo>
                  <a:cubicBezTo>
                    <a:pt x="2983265" y="2778510"/>
                    <a:pt x="2913209" y="2848566"/>
                    <a:pt x="2826790" y="2848566"/>
                  </a:cubicBezTo>
                  <a:lnTo>
                    <a:pt x="542844" y="2848566"/>
                  </a:lnTo>
                  <a:cubicBezTo>
                    <a:pt x="456425" y="2848566"/>
                    <a:pt x="386369" y="2778510"/>
                    <a:pt x="386369" y="2692091"/>
                  </a:cubicBezTo>
                  <a:lnTo>
                    <a:pt x="386369" y="1261585"/>
                  </a:lnTo>
                  <a:cubicBezTo>
                    <a:pt x="386369" y="1175166"/>
                    <a:pt x="456425" y="1105110"/>
                    <a:pt x="542844" y="1105110"/>
                  </a:cubicBezTo>
                  <a:lnTo>
                    <a:pt x="2826790" y="1105110"/>
                  </a:lnTo>
                  <a:cubicBezTo>
                    <a:pt x="2913209" y="1105110"/>
                    <a:pt x="2983265" y="1175166"/>
                    <a:pt x="2983265" y="1261585"/>
                  </a:cubicBezTo>
                  <a:lnTo>
                    <a:pt x="2983265" y="1470870"/>
                  </a:lnTo>
                  <a:lnTo>
                    <a:pt x="3095401" y="1470870"/>
                  </a:lnTo>
                  <a:cubicBezTo>
                    <a:pt x="3315877" y="1289257"/>
                    <a:pt x="3568799" y="1079374"/>
                    <a:pt x="3619327" y="1045691"/>
                  </a:cubicBezTo>
                  <a:cubicBezTo>
                    <a:pt x="3643821" y="1029362"/>
                    <a:pt x="3662662" y="1016802"/>
                    <a:pt x="3676647" y="1014899"/>
                  </a:cubicBezTo>
                  <a:close/>
                  <a:moveTo>
                    <a:pt x="2266043" y="0"/>
                  </a:moveTo>
                  <a:cubicBezTo>
                    <a:pt x="2555481" y="0"/>
                    <a:pt x="2790117" y="234636"/>
                    <a:pt x="2790117" y="524074"/>
                  </a:cubicBezTo>
                  <a:cubicBezTo>
                    <a:pt x="2790117" y="813512"/>
                    <a:pt x="2555481" y="1048148"/>
                    <a:pt x="2266043" y="1048148"/>
                  </a:cubicBezTo>
                  <a:cubicBezTo>
                    <a:pt x="1976605" y="1048148"/>
                    <a:pt x="1741969" y="813512"/>
                    <a:pt x="1741969" y="524074"/>
                  </a:cubicBezTo>
                  <a:cubicBezTo>
                    <a:pt x="1741969" y="234636"/>
                    <a:pt x="1976605" y="0"/>
                    <a:pt x="2266043" y="0"/>
                  </a:cubicBezTo>
                  <a:close/>
                  <a:moveTo>
                    <a:pt x="1041907" y="0"/>
                  </a:moveTo>
                  <a:cubicBezTo>
                    <a:pt x="1331345" y="0"/>
                    <a:pt x="1565981" y="234636"/>
                    <a:pt x="1565981" y="524074"/>
                  </a:cubicBezTo>
                  <a:cubicBezTo>
                    <a:pt x="1565981" y="813512"/>
                    <a:pt x="1331345" y="1048148"/>
                    <a:pt x="1041907" y="1048148"/>
                  </a:cubicBezTo>
                  <a:cubicBezTo>
                    <a:pt x="752469" y="1048148"/>
                    <a:pt x="517833" y="813512"/>
                    <a:pt x="517833" y="524074"/>
                  </a:cubicBezTo>
                  <a:cubicBezTo>
                    <a:pt x="517833" y="234636"/>
                    <a:pt x="752469" y="0"/>
                    <a:pt x="1041907" y="0"/>
                  </a:cubicBezTo>
                  <a:close/>
                </a:path>
              </a:pathLst>
            </a:custGeom>
            <a:solidFill>
              <a:srgbClr val="4FC4B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/>
                <a:ea typeface="幼圆" panose="02010509060101010101" charset="-122"/>
              </a:endParaRPr>
            </a:p>
          </p:txBody>
        </p:sp>
      </p:grpSp>
      <p:grpSp>
        <p:nvGrpSpPr>
          <p:cNvPr id="108" name="组合 107"/>
          <p:cNvGrpSpPr/>
          <p:nvPr/>
        </p:nvGrpSpPr>
        <p:grpSpPr>
          <a:xfrm>
            <a:off x="7105559" y="2140971"/>
            <a:ext cx="1094585" cy="1625454"/>
            <a:chOff x="5034532" y="1366925"/>
            <a:chExt cx="1094585" cy="1625454"/>
          </a:xfrm>
        </p:grpSpPr>
        <p:sp>
          <p:nvSpPr>
            <p:cNvPr id="113" name="圆角矩形 112"/>
            <p:cNvSpPr/>
            <p:nvPr/>
          </p:nvSpPr>
          <p:spPr>
            <a:xfrm rot="2700000">
              <a:off x="5034533" y="1897794"/>
              <a:ext cx="1094584" cy="1094585"/>
            </a:xfrm>
            <a:prstGeom prst="roundRect">
              <a:avLst/>
            </a:prstGeom>
            <a:solidFill>
              <a:srgbClr val="4FC4B2"/>
            </a:solidFill>
            <a:ln w="12700" cap="flat" cmpd="sng" algn="ctr">
              <a:noFill/>
              <a:prstDash val="solid"/>
              <a:miter lim="800000"/>
            </a:ln>
            <a:effectLst>
              <a:innerShdw blurRad="101600" dist="88900" dir="10800000">
                <a:prstClr val="black">
                  <a:alpha val="50000"/>
                </a:prstClr>
              </a:innerShdw>
            </a:effec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rgbClr val="FFFFFF"/>
                </a:solidFill>
                <a:latin typeface="Times New Roman" panose="02020603050405020304"/>
                <a:ea typeface="幼圆" panose="02010509060101010101" charset="-122"/>
              </a:endParaRPr>
            </a:p>
          </p:txBody>
        </p:sp>
        <p:sp>
          <p:nvSpPr>
            <p:cNvPr id="114" name="圆角矩形 113"/>
            <p:cNvSpPr/>
            <p:nvPr/>
          </p:nvSpPr>
          <p:spPr>
            <a:xfrm rot="4881661">
              <a:off x="5033962" y="1367719"/>
              <a:ext cx="1095375" cy="1093788"/>
            </a:xfrm>
            <a:prstGeom prst="roundRect">
              <a:avLst/>
            </a:prstGeom>
            <a:solidFill>
              <a:srgbClr val="FFFFFF"/>
            </a:solidFill>
            <a:ln w="12700" cap="flat" cmpd="sng" algn="ctr">
              <a:solidFill>
                <a:srgbClr val="1C50A2"/>
              </a:solidFill>
              <a:prstDash val="solid"/>
              <a:miter lim="800000"/>
            </a:ln>
            <a:effectLst>
              <a:outerShdw blurRad="127000" dist="76200" dir="13500000" algn="b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rgbClr val="FFFFFF"/>
                </a:solidFill>
                <a:latin typeface="Times New Roman" panose="02020603050405020304"/>
                <a:ea typeface="幼圆" panose="02010509060101010101" charset="-122"/>
              </a:endParaRPr>
            </a:p>
          </p:txBody>
        </p:sp>
        <p:sp>
          <p:nvSpPr>
            <p:cNvPr id="115" name="KSO_Shape"/>
            <p:cNvSpPr/>
            <p:nvPr/>
          </p:nvSpPr>
          <p:spPr>
            <a:xfrm>
              <a:off x="5431631" y="1681250"/>
              <a:ext cx="300038" cy="512763"/>
            </a:xfrm>
            <a:custGeom>
              <a:avLst/>
              <a:gdLst/>
              <a:ahLst/>
              <a:cxnLst/>
              <a:rect l="l" t="t" r="r" b="b"/>
              <a:pathLst>
                <a:path w="559792" h="955625">
                  <a:moveTo>
                    <a:pt x="279896" y="194422"/>
                  </a:moveTo>
                  <a:cubicBezTo>
                    <a:pt x="168660" y="194422"/>
                    <a:pt x="78485" y="284596"/>
                    <a:pt x="78485" y="395833"/>
                  </a:cubicBezTo>
                  <a:cubicBezTo>
                    <a:pt x="78485" y="507069"/>
                    <a:pt x="168660" y="597244"/>
                    <a:pt x="279896" y="597244"/>
                  </a:cubicBezTo>
                  <a:cubicBezTo>
                    <a:pt x="391133" y="597244"/>
                    <a:pt x="481307" y="507069"/>
                    <a:pt x="481307" y="395833"/>
                  </a:cubicBezTo>
                  <a:cubicBezTo>
                    <a:pt x="481307" y="284596"/>
                    <a:pt x="391133" y="194422"/>
                    <a:pt x="279896" y="194422"/>
                  </a:cubicBezTo>
                  <a:close/>
                  <a:moveTo>
                    <a:pt x="279896" y="0"/>
                  </a:moveTo>
                  <a:cubicBezTo>
                    <a:pt x="381198" y="-1"/>
                    <a:pt x="482501" y="38646"/>
                    <a:pt x="559792" y="115937"/>
                  </a:cubicBezTo>
                  <a:cubicBezTo>
                    <a:pt x="714375" y="270519"/>
                    <a:pt x="714375" y="521146"/>
                    <a:pt x="559792" y="675729"/>
                  </a:cubicBezTo>
                  <a:lnTo>
                    <a:pt x="279896" y="955625"/>
                  </a:lnTo>
                  <a:lnTo>
                    <a:pt x="0" y="675729"/>
                  </a:lnTo>
                  <a:cubicBezTo>
                    <a:pt x="-154583" y="521146"/>
                    <a:pt x="-154583" y="270519"/>
                    <a:pt x="0" y="115937"/>
                  </a:cubicBezTo>
                  <a:cubicBezTo>
                    <a:pt x="77291" y="38646"/>
                    <a:pt x="178594" y="-1"/>
                    <a:pt x="279896" y="0"/>
                  </a:cubicBezTo>
                  <a:close/>
                </a:path>
              </a:pathLst>
            </a:custGeom>
            <a:solidFill>
              <a:srgbClr val="4FC4B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bIns="324000"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 dirty="0">
                <a:solidFill>
                  <a:srgbClr val="FFFFFF"/>
                </a:solidFill>
                <a:latin typeface="Times New Roman" panose="02020603050405020304"/>
                <a:ea typeface="幼圆" panose="02010509060101010101" charset="-122"/>
              </a:endParaRPr>
            </a:p>
          </p:txBody>
        </p:sp>
      </p:grpSp>
      <p:grpSp>
        <p:nvGrpSpPr>
          <p:cNvPr id="109" name="组合 108"/>
          <p:cNvGrpSpPr/>
          <p:nvPr/>
        </p:nvGrpSpPr>
        <p:grpSpPr>
          <a:xfrm>
            <a:off x="9544381" y="2251388"/>
            <a:ext cx="1094585" cy="1566713"/>
            <a:chOff x="6894773" y="1484550"/>
            <a:chExt cx="1094585" cy="1566713"/>
          </a:xfrm>
        </p:grpSpPr>
        <p:sp>
          <p:nvSpPr>
            <p:cNvPr id="110" name="圆角矩形 109"/>
            <p:cNvSpPr/>
            <p:nvPr/>
          </p:nvSpPr>
          <p:spPr>
            <a:xfrm rot="2700000">
              <a:off x="6894774" y="1484549"/>
              <a:ext cx="1094584" cy="1094585"/>
            </a:xfrm>
            <a:prstGeom prst="roundRect">
              <a:avLst/>
            </a:prstGeom>
            <a:solidFill>
              <a:srgbClr val="4FC4B2"/>
            </a:solidFill>
            <a:ln w="12700" cap="flat" cmpd="sng" algn="ctr">
              <a:noFill/>
              <a:prstDash val="solid"/>
              <a:miter lim="800000"/>
            </a:ln>
            <a:effectLst>
              <a:innerShdw blurRad="101600" dist="88900" dir="10800000">
                <a:prstClr val="black">
                  <a:alpha val="50000"/>
                </a:prstClr>
              </a:innerShdw>
            </a:effec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rgbClr val="FFFFFF"/>
                </a:solidFill>
                <a:latin typeface="Times New Roman" panose="02020603050405020304"/>
                <a:ea typeface="幼圆" panose="02010509060101010101" charset="-122"/>
              </a:endParaRPr>
            </a:p>
          </p:txBody>
        </p:sp>
        <p:sp>
          <p:nvSpPr>
            <p:cNvPr id="111" name="圆角矩形 110"/>
            <p:cNvSpPr/>
            <p:nvPr/>
          </p:nvSpPr>
          <p:spPr>
            <a:xfrm rot="278720">
              <a:off x="6895306" y="1957475"/>
              <a:ext cx="1093788" cy="1093788"/>
            </a:xfrm>
            <a:prstGeom prst="roundRect">
              <a:avLst/>
            </a:prstGeom>
            <a:solidFill>
              <a:srgbClr val="FFFFFF"/>
            </a:solidFill>
            <a:ln w="12700" cap="flat" cmpd="sng" algn="ctr">
              <a:solidFill>
                <a:srgbClr val="1C50A2"/>
              </a:solidFill>
              <a:prstDash val="solid"/>
              <a:miter lim="800000"/>
            </a:ln>
            <a:effectLst>
              <a:outerShdw blurRad="127000" dist="76200" dir="13500000" algn="b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rgbClr val="FFFFFF"/>
                </a:solidFill>
                <a:latin typeface="Times New Roman" panose="02020603050405020304"/>
                <a:ea typeface="幼圆" panose="02010509060101010101" charset="-122"/>
              </a:endParaRPr>
            </a:p>
          </p:txBody>
        </p:sp>
        <p:sp>
          <p:nvSpPr>
            <p:cNvPr id="112" name="KSO_Shape"/>
            <p:cNvSpPr/>
            <p:nvPr/>
          </p:nvSpPr>
          <p:spPr bwMode="auto">
            <a:xfrm>
              <a:off x="7262019" y="2260688"/>
              <a:ext cx="358775" cy="487362"/>
            </a:xfrm>
            <a:custGeom>
              <a:avLst/>
              <a:gdLst>
                <a:gd name="T0" fmla="*/ 1986916 w 2092325"/>
                <a:gd name="T1" fmla="*/ 2844484 h 2844800"/>
                <a:gd name="T2" fmla="*/ 1969453 w 2092325"/>
                <a:gd name="T3" fmla="*/ 2834683 h 2844800"/>
                <a:gd name="T4" fmla="*/ 154940 w 2092325"/>
                <a:gd name="T5" fmla="*/ 2633663 h 2844800"/>
                <a:gd name="T6" fmla="*/ 2091061 w 2092325"/>
                <a:gd name="T7" fmla="*/ 2470151 h 2844800"/>
                <a:gd name="T8" fmla="*/ 1886541 w 2092325"/>
                <a:gd name="T9" fmla="*/ 2517458 h 2844800"/>
                <a:gd name="T10" fmla="*/ 1876425 w 2092325"/>
                <a:gd name="T11" fmla="*/ 2439353 h 2844800"/>
                <a:gd name="T12" fmla="*/ 604193 w 2092325"/>
                <a:gd name="T13" fmla="*/ 1560521 h 2844800"/>
                <a:gd name="T14" fmla="*/ 604193 w 2092325"/>
                <a:gd name="T15" fmla="*/ 1890386 h 2844800"/>
                <a:gd name="T16" fmla="*/ 371519 w 2092325"/>
                <a:gd name="T17" fmla="*/ 1899602 h 2844800"/>
                <a:gd name="T18" fmla="*/ 354013 w 2092325"/>
                <a:gd name="T19" fmla="*/ 1572915 h 2844800"/>
                <a:gd name="T20" fmla="*/ 373747 w 2092325"/>
                <a:gd name="T21" fmla="*/ 1551305 h 2844800"/>
                <a:gd name="T22" fmla="*/ 969955 w 2092325"/>
                <a:gd name="T23" fmla="*/ 1450989 h 2844800"/>
                <a:gd name="T24" fmla="*/ 974405 w 2092325"/>
                <a:gd name="T25" fmla="*/ 1886557 h 2844800"/>
                <a:gd name="T26" fmla="*/ 742022 w 2092325"/>
                <a:gd name="T27" fmla="*/ 1900238 h 2844800"/>
                <a:gd name="T28" fmla="*/ 722313 w 2092325"/>
                <a:gd name="T29" fmla="*/ 1878603 h 2844800"/>
                <a:gd name="T30" fmla="*/ 739797 w 2092325"/>
                <a:gd name="T31" fmla="*/ 1445262 h 2844800"/>
                <a:gd name="T32" fmla="*/ 1337979 w 2092325"/>
                <a:gd name="T33" fmla="*/ 1231906 h 2844800"/>
                <a:gd name="T34" fmla="*/ 1342718 w 2092325"/>
                <a:gd name="T35" fmla="*/ 1886573 h 2844800"/>
                <a:gd name="T36" fmla="*/ 1111786 w 2092325"/>
                <a:gd name="T37" fmla="*/ 1900238 h 2844800"/>
                <a:gd name="T38" fmla="*/ 1092200 w 2092325"/>
                <a:gd name="T39" fmla="*/ 1878628 h 2844800"/>
                <a:gd name="T40" fmla="*/ 1109575 w 2092325"/>
                <a:gd name="T41" fmla="*/ 1225868 h 2844800"/>
                <a:gd name="T42" fmla="*/ 1412876 w 2092325"/>
                <a:gd name="T43" fmla="*/ 1040448 h 2844800"/>
                <a:gd name="T44" fmla="*/ 1197928 w 2092325"/>
                <a:gd name="T45" fmla="*/ 1029018 h 2844800"/>
                <a:gd name="T46" fmla="*/ 1092201 w 2092325"/>
                <a:gd name="T47" fmla="*/ 1161416 h 2844800"/>
                <a:gd name="T48" fmla="*/ 949643 w 2092325"/>
                <a:gd name="T49" fmla="*/ 1278573 h 2844800"/>
                <a:gd name="T50" fmla="*/ 801370 w 2092325"/>
                <a:gd name="T51" fmla="*/ 1357313 h 2844800"/>
                <a:gd name="T52" fmla="*/ 658178 w 2092325"/>
                <a:gd name="T53" fmla="*/ 1404621 h 2844800"/>
                <a:gd name="T54" fmla="*/ 438150 w 2092325"/>
                <a:gd name="T55" fmla="*/ 1435736 h 2844800"/>
                <a:gd name="T56" fmla="*/ 378778 w 2092325"/>
                <a:gd name="T57" fmla="*/ 1314768 h 2844800"/>
                <a:gd name="T58" fmla="*/ 551498 w 2092325"/>
                <a:gd name="T59" fmla="*/ 1302386 h 2844800"/>
                <a:gd name="T60" fmla="*/ 733425 w 2092325"/>
                <a:gd name="T61" fmla="*/ 1253808 h 2844800"/>
                <a:gd name="T62" fmla="*/ 914083 w 2092325"/>
                <a:gd name="T63" fmla="*/ 1155383 h 2844800"/>
                <a:gd name="T64" fmla="*/ 1005206 w 2092325"/>
                <a:gd name="T65" fmla="*/ 1076326 h 2844800"/>
                <a:gd name="T66" fmla="*/ 1095376 w 2092325"/>
                <a:gd name="T67" fmla="*/ 963930 h 2844800"/>
                <a:gd name="T68" fmla="*/ 1083946 w 2092325"/>
                <a:gd name="T69" fmla="*/ 882015 h 2844800"/>
                <a:gd name="T70" fmla="*/ 1124903 w 2092325"/>
                <a:gd name="T71" fmla="*/ 736917 h 2844800"/>
                <a:gd name="T72" fmla="*/ 1993068 w 2092325"/>
                <a:gd name="T73" fmla="*/ 604837 h 2844800"/>
                <a:gd name="T74" fmla="*/ 2046490 w 2092325"/>
                <a:gd name="T75" fmla="*/ 623229 h 2844800"/>
                <a:gd name="T76" fmla="*/ 2072094 w 2092325"/>
                <a:gd name="T77" fmla="*/ 660330 h 2844800"/>
                <a:gd name="T78" fmla="*/ 2090745 w 2092325"/>
                <a:gd name="T79" fmla="*/ 727555 h 2844800"/>
                <a:gd name="T80" fmla="*/ 1876741 w 2092325"/>
                <a:gd name="T81" fmla="*/ 736434 h 2844800"/>
                <a:gd name="T82" fmla="*/ 1892231 w 2092325"/>
                <a:gd name="T83" fmla="*/ 672062 h 2844800"/>
                <a:gd name="T84" fmla="*/ 1915938 w 2092325"/>
                <a:gd name="T85" fmla="*/ 629571 h 2844800"/>
                <a:gd name="T86" fmla="*/ 1951026 w 2092325"/>
                <a:gd name="T87" fmla="*/ 608642 h 2844800"/>
                <a:gd name="T88" fmla="*/ 201612 w 2092325"/>
                <a:gd name="T89" fmla="*/ 0 h 2844800"/>
                <a:gd name="T90" fmla="*/ 1583373 w 2092325"/>
                <a:gd name="T91" fmla="*/ 15240 h 2844800"/>
                <a:gd name="T92" fmla="*/ 1653858 w 2092325"/>
                <a:gd name="T93" fmla="*/ 62230 h 2844800"/>
                <a:gd name="T94" fmla="*/ 1697356 w 2092325"/>
                <a:gd name="T95" fmla="*/ 133667 h 2844800"/>
                <a:gd name="T96" fmla="*/ 1705611 w 2092325"/>
                <a:gd name="T97" fmla="*/ 2674303 h 2844800"/>
                <a:gd name="T98" fmla="*/ 1677353 w 2092325"/>
                <a:gd name="T99" fmla="*/ 2753360 h 2844800"/>
                <a:gd name="T100" fmla="*/ 1617663 w 2092325"/>
                <a:gd name="T101" fmla="*/ 2812098 h 2844800"/>
                <a:gd name="T102" fmla="*/ 1535748 w 2092325"/>
                <a:gd name="T103" fmla="*/ 2842578 h 2844800"/>
                <a:gd name="T104" fmla="*/ 151447 w 2092325"/>
                <a:gd name="T105" fmla="*/ 2838768 h 2844800"/>
                <a:gd name="T106" fmla="*/ 73660 w 2092325"/>
                <a:gd name="T107" fmla="*/ 2801303 h 2844800"/>
                <a:gd name="T108" fmla="*/ 20002 w 2092325"/>
                <a:gd name="T109" fmla="*/ 2737168 h 2844800"/>
                <a:gd name="T110" fmla="*/ 0 w 2092325"/>
                <a:gd name="T111" fmla="*/ 2654935 h 2844800"/>
                <a:gd name="T112" fmla="*/ 15875 w 2092325"/>
                <a:gd name="T113" fmla="*/ 116205 h 2844800"/>
                <a:gd name="T114" fmla="*/ 66357 w 2092325"/>
                <a:gd name="T115" fmla="*/ 49212 h 2844800"/>
                <a:gd name="T116" fmla="*/ 141922 w 2092325"/>
                <a:gd name="T117" fmla="*/ 8572 h 2844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092325" h="2844800">
                  <a:moveTo>
                    <a:pt x="1912938" y="2620962"/>
                  </a:moveTo>
                  <a:lnTo>
                    <a:pt x="2055813" y="2620962"/>
                  </a:lnTo>
                  <a:lnTo>
                    <a:pt x="2000568" y="2832470"/>
                  </a:lnTo>
                  <a:lnTo>
                    <a:pt x="1998663" y="2836264"/>
                  </a:lnTo>
                  <a:lnTo>
                    <a:pt x="1996441" y="2838793"/>
                  </a:lnTo>
                  <a:lnTo>
                    <a:pt x="1994218" y="2841006"/>
                  </a:lnTo>
                  <a:lnTo>
                    <a:pt x="1991678" y="2842587"/>
                  </a:lnTo>
                  <a:lnTo>
                    <a:pt x="1989456" y="2844168"/>
                  </a:lnTo>
                  <a:lnTo>
                    <a:pt x="1986916" y="2844484"/>
                  </a:lnTo>
                  <a:lnTo>
                    <a:pt x="1984693" y="2844800"/>
                  </a:lnTo>
                  <a:lnTo>
                    <a:pt x="1982153" y="2844484"/>
                  </a:lnTo>
                  <a:lnTo>
                    <a:pt x="1979931" y="2844168"/>
                  </a:lnTo>
                  <a:lnTo>
                    <a:pt x="1977708" y="2843219"/>
                  </a:lnTo>
                  <a:lnTo>
                    <a:pt x="1975486" y="2841955"/>
                  </a:lnTo>
                  <a:lnTo>
                    <a:pt x="1973581" y="2840690"/>
                  </a:lnTo>
                  <a:lnTo>
                    <a:pt x="1971993" y="2838793"/>
                  </a:lnTo>
                  <a:lnTo>
                    <a:pt x="1970406" y="2836896"/>
                  </a:lnTo>
                  <a:lnTo>
                    <a:pt x="1969453" y="2834683"/>
                  </a:lnTo>
                  <a:lnTo>
                    <a:pt x="1968501" y="2833102"/>
                  </a:lnTo>
                  <a:lnTo>
                    <a:pt x="1912938" y="2620962"/>
                  </a:lnTo>
                  <a:close/>
                  <a:moveTo>
                    <a:pt x="1156018" y="2488248"/>
                  </a:moveTo>
                  <a:lnTo>
                    <a:pt x="1156018" y="2633663"/>
                  </a:lnTo>
                  <a:lnTo>
                    <a:pt x="1552258" y="2633663"/>
                  </a:lnTo>
                  <a:lnTo>
                    <a:pt x="1552258" y="2488248"/>
                  </a:lnTo>
                  <a:lnTo>
                    <a:pt x="1156018" y="2488248"/>
                  </a:lnTo>
                  <a:close/>
                  <a:moveTo>
                    <a:pt x="154940" y="2488248"/>
                  </a:moveTo>
                  <a:lnTo>
                    <a:pt x="154940" y="2633663"/>
                  </a:lnTo>
                  <a:lnTo>
                    <a:pt x="550862" y="2633663"/>
                  </a:lnTo>
                  <a:lnTo>
                    <a:pt x="550862" y="2488248"/>
                  </a:lnTo>
                  <a:lnTo>
                    <a:pt x="154940" y="2488248"/>
                  </a:lnTo>
                  <a:close/>
                  <a:moveTo>
                    <a:pt x="1876425" y="1765300"/>
                  </a:moveTo>
                  <a:lnTo>
                    <a:pt x="2092325" y="1765300"/>
                  </a:lnTo>
                  <a:lnTo>
                    <a:pt x="2092325" y="2439353"/>
                  </a:lnTo>
                  <a:lnTo>
                    <a:pt x="2092325" y="2449831"/>
                  </a:lnTo>
                  <a:lnTo>
                    <a:pt x="2091693" y="2460308"/>
                  </a:lnTo>
                  <a:lnTo>
                    <a:pt x="2091061" y="2470151"/>
                  </a:lnTo>
                  <a:lnTo>
                    <a:pt x="2089796" y="2479993"/>
                  </a:lnTo>
                  <a:lnTo>
                    <a:pt x="2088848" y="2488883"/>
                  </a:lnTo>
                  <a:lnTo>
                    <a:pt x="2086951" y="2497773"/>
                  </a:lnTo>
                  <a:lnTo>
                    <a:pt x="2085055" y="2506346"/>
                  </a:lnTo>
                  <a:lnTo>
                    <a:pt x="2082842" y="2513966"/>
                  </a:lnTo>
                  <a:lnTo>
                    <a:pt x="2082526" y="2517458"/>
                  </a:lnTo>
                  <a:lnTo>
                    <a:pt x="2070198" y="2563813"/>
                  </a:lnTo>
                  <a:lnTo>
                    <a:pt x="1898553" y="2563813"/>
                  </a:lnTo>
                  <a:lnTo>
                    <a:pt x="1886541" y="2517458"/>
                  </a:lnTo>
                  <a:lnTo>
                    <a:pt x="1886225" y="2513966"/>
                  </a:lnTo>
                  <a:lnTo>
                    <a:pt x="1883696" y="2506346"/>
                  </a:lnTo>
                  <a:lnTo>
                    <a:pt x="1882115" y="2497773"/>
                  </a:lnTo>
                  <a:lnTo>
                    <a:pt x="1880219" y="2488883"/>
                  </a:lnTo>
                  <a:lnTo>
                    <a:pt x="1878954" y="2479993"/>
                  </a:lnTo>
                  <a:lnTo>
                    <a:pt x="1878006" y="2470151"/>
                  </a:lnTo>
                  <a:lnTo>
                    <a:pt x="1876741" y="2460308"/>
                  </a:lnTo>
                  <a:lnTo>
                    <a:pt x="1876425" y="2450148"/>
                  </a:lnTo>
                  <a:lnTo>
                    <a:pt x="1876425" y="2439353"/>
                  </a:lnTo>
                  <a:lnTo>
                    <a:pt x="1876425" y="1765300"/>
                  </a:lnTo>
                  <a:close/>
                  <a:moveTo>
                    <a:pt x="375975" y="1550987"/>
                  </a:moveTo>
                  <a:lnTo>
                    <a:pt x="586369" y="1550987"/>
                  </a:lnTo>
                  <a:lnTo>
                    <a:pt x="588597" y="1551305"/>
                  </a:lnTo>
                  <a:lnTo>
                    <a:pt x="590825" y="1551305"/>
                  </a:lnTo>
                  <a:lnTo>
                    <a:pt x="594963" y="1552894"/>
                  </a:lnTo>
                  <a:lnTo>
                    <a:pt x="598782" y="1554483"/>
                  </a:lnTo>
                  <a:lnTo>
                    <a:pt x="601647" y="1557343"/>
                  </a:lnTo>
                  <a:lnTo>
                    <a:pt x="604193" y="1560521"/>
                  </a:lnTo>
                  <a:lnTo>
                    <a:pt x="606740" y="1564334"/>
                  </a:lnTo>
                  <a:lnTo>
                    <a:pt x="607694" y="1568466"/>
                  </a:lnTo>
                  <a:lnTo>
                    <a:pt x="608013" y="1570690"/>
                  </a:lnTo>
                  <a:lnTo>
                    <a:pt x="608013" y="1572915"/>
                  </a:lnTo>
                  <a:lnTo>
                    <a:pt x="608013" y="1878628"/>
                  </a:lnTo>
                  <a:lnTo>
                    <a:pt x="608013" y="1880852"/>
                  </a:lnTo>
                  <a:lnTo>
                    <a:pt x="607694" y="1882759"/>
                  </a:lnTo>
                  <a:lnTo>
                    <a:pt x="606740" y="1886572"/>
                  </a:lnTo>
                  <a:lnTo>
                    <a:pt x="604193" y="1890386"/>
                  </a:lnTo>
                  <a:lnTo>
                    <a:pt x="601647" y="1893881"/>
                  </a:lnTo>
                  <a:lnTo>
                    <a:pt x="598782" y="1896424"/>
                  </a:lnTo>
                  <a:lnTo>
                    <a:pt x="594963" y="1898648"/>
                  </a:lnTo>
                  <a:lnTo>
                    <a:pt x="590825" y="1899602"/>
                  </a:lnTo>
                  <a:lnTo>
                    <a:pt x="588597" y="1900237"/>
                  </a:lnTo>
                  <a:lnTo>
                    <a:pt x="586369" y="1900237"/>
                  </a:lnTo>
                  <a:lnTo>
                    <a:pt x="375975" y="1900237"/>
                  </a:lnTo>
                  <a:lnTo>
                    <a:pt x="373747" y="1900237"/>
                  </a:lnTo>
                  <a:lnTo>
                    <a:pt x="371519" y="1899602"/>
                  </a:lnTo>
                  <a:lnTo>
                    <a:pt x="367381" y="1898648"/>
                  </a:lnTo>
                  <a:lnTo>
                    <a:pt x="363880" y="1896424"/>
                  </a:lnTo>
                  <a:lnTo>
                    <a:pt x="360379" y="1893881"/>
                  </a:lnTo>
                  <a:lnTo>
                    <a:pt x="357832" y="1890386"/>
                  </a:lnTo>
                  <a:lnTo>
                    <a:pt x="355604" y="1886572"/>
                  </a:lnTo>
                  <a:lnTo>
                    <a:pt x="354331" y="1882759"/>
                  </a:lnTo>
                  <a:lnTo>
                    <a:pt x="354013" y="1880852"/>
                  </a:lnTo>
                  <a:lnTo>
                    <a:pt x="354013" y="1878628"/>
                  </a:lnTo>
                  <a:lnTo>
                    <a:pt x="354013" y="1572915"/>
                  </a:lnTo>
                  <a:lnTo>
                    <a:pt x="354013" y="1570690"/>
                  </a:lnTo>
                  <a:lnTo>
                    <a:pt x="354331" y="1568466"/>
                  </a:lnTo>
                  <a:lnTo>
                    <a:pt x="355604" y="1564334"/>
                  </a:lnTo>
                  <a:lnTo>
                    <a:pt x="357832" y="1560521"/>
                  </a:lnTo>
                  <a:lnTo>
                    <a:pt x="360379" y="1557343"/>
                  </a:lnTo>
                  <a:lnTo>
                    <a:pt x="363880" y="1554483"/>
                  </a:lnTo>
                  <a:lnTo>
                    <a:pt x="367381" y="1552894"/>
                  </a:lnTo>
                  <a:lnTo>
                    <a:pt x="371519" y="1551305"/>
                  </a:lnTo>
                  <a:lnTo>
                    <a:pt x="373747" y="1551305"/>
                  </a:lnTo>
                  <a:lnTo>
                    <a:pt x="375975" y="1550987"/>
                  </a:lnTo>
                  <a:close/>
                  <a:moveTo>
                    <a:pt x="742022" y="1444625"/>
                  </a:moveTo>
                  <a:lnTo>
                    <a:pt x="744248" y="1444625"/>
                  </a:lnTo>
                  <a:lnTo>
                    <a:pt x="954696" y="1444625"/>
                  </a:lnTo>
                  <a:lnTo>
                    <a:pt x="956603" y="1444625"/>
                  </a:lnTo>
                  <a:lnTo>
                    <a:pt x="958828" y="1445262"/>
                  </a:lnTo>
                  <a:lnTo>
                    <a:pt x="962961" y="1446216"/>
                  </a:lnTo>
                  <a:lnTo>
                    <a:pt x="966776" y="1448443"/>
                  </a:lnTo>
                  <a:lnTo>
                    <a:pt x="969955" y="1450989"/>
                  </a:lnTo>
                  <a:lnTo>
                    <a:pt x="972498" y="1454170"/>
                  </a:lnTo>
                  <a:lnTo>
                    <a:pt x="974405" y="1457670"/>
                  </a:lnTo>
                  <a:lnTo>
                    <a:pt x="975995" y="1461806"/>
                  </a:lnTo>
                  <a:lnTo>
                    <a:pt x="976313" y="1464033"/>
                  </a:lnTo>
                  <a:lnTo>
                    <a:pt x="976313" y="1466261"/>
                  </a:lnTo>
                  <a:lnTo>
                    <a:pt x="976313" y="1878603"/>
                  </a:lnTo>
                  <a:lnTo>
                    <a:pt x="976313" y="1880830"/>
                  </a:lnTo>
                  <a:lnTo>
                    <a:pt x="975995" y="1882739"/>
                  </a:lnTo>
                  <a:lnTo>
                    <a:pt x="974405" y="1886557"/>
                  </a:lnTo>
                  <a:lnTo>
                    <a:pt x="972498" y="1890375"/>
                  </a:lnTo>
                  <a:lnTo>
                    <a:pt x="969955" y="1893875"/>
                  </a:lnTo>
                  <a:lnTo>
                    <a:pt x="966776" y="1896420"/>
                  </a:lnTo>
                  <a:lnTo>
                    <a:pt x="962961" y="1898647"/>
                  </a:lnTo>
                  <a:lnTo>
                    <a:pt x="958828" y="1899602"/>
                  </a:lnTo>
                  <a:lnTo>
                    <a:pt x="956603" y="1900238"/>
                  </a:lnTo>
                  <a:lnTo>
                    <a:pt x="954696" y="1900238"/>
                  </a:lnTo>
                  <a:lnTo>
                    <a:pt x="744248" y="1900238"/>
                  </a:lnTo>
                  <a:lnTo>
                    <a:pt x="742022" y="1900238"/>
                  </a:lnTo>
                  <a:lnTo>
                    <a:pt x="739797" y="1899602"/>
                  </a:lnTo>
                  <a:lnTo>
                    <a:pt x="735664" y="1898647"/>
                  </a:lnTo>
                  <a:lnTo>
                    <a:pt x="731850" y="1896420"/>
                  </a:lnTo>
                  <a:lnTo>
                    <a:pt x="728989" y="1893875"/>
                  </a:lnTo>
                  <a:lnTo>
                    <a:pt x="726445" y="1890375"/>
                  </a:lnTo>
                  <a:lnTo>
                    <a:pt x="724220" y="1886557"/>
                  </a:lnTo>
                  <a:lnTo>
                    <a:pt x="722949" y="1882739"/>
                  </a:lnTo>
                  <a:lnTo>
                    <a:pt x="722631" y="1880830"/>
                  </a:lnTo>
                  <a:lnTo>
                    <a:pt x="722313" y="1878603"/>
                  </a:lnTo>
                  <a:lnTo>
                    <a:pt x="722313" y="1466261"/>
                  </a:lnTo>
                  <a:lnTo>
                    <a:pt x="722631" y="1464033"/>
                  </a:lnTo>
                  <a:lnTo>
                    <a:pt x="722949" y="1461806"/>
                  </a:lnTo>
                  <a:lnTo>
                    <a:pt x="724220" y="1457670"/>
                  </a:lnTo>
                  <a:lnTo>
                    <a:pt x="726445" y="1454170"/>
                  </a:lnTo>
                  <a:lnTo>
                    <a:pt x="728989" y="1450989"/>
                  </a:lnTo>
                  <a:lnTo>
                    <a:pt x="731850" y="1448443"/>
                  </a:lnTo>
                  <a:lnTo>
                    <a:pt x="735664" y="1446216"/>
                  </a:lnTo>
                  <a:lnTo>
                    <a:pt x="739797" y="1445262"/>
                  </a:lnTo>
                  <a:lnTo>
                    <a:pt x="742022" y="1444625"/>
                  </a:lnTo>
                  <a:close/>
                  <a:moveTo>
                    <a:pt x="1111786" y="1225550"/>
                  </a:moveTo>
                  <a:lnTo>
                    <a:pt x="1113998" y="1225550"/>
                  </a:lnTo>
                  <a:lnTo>
                    <a:pt x="1322815" y="1225550"/>
                  </a:lnTo>
                  <a:lnTo>
                    <a:pt x="1325027" y="1225550"/>
                  </a:lnTo>
                  <a:lnTo>
                    <a:pt x="1327238" y="1225868"/>
                  </a:lnTo>
                  <a:lnTo>
                    <a:pt x="1331345" y="1227139"/>
                  </a:lnTo>
                  <a:lnTo>
                    <a:pt x="1335136" y="1229364"/>
                  </a:lnTo>
                  <a:lnTo>
                    <a:pt x="1337979" y="1231906"/>
                  </a:lnTo>
                  <a:lnTo>
                    <a:pt x="1340822" y="1235084"/>
                  </a:lnTo>
                  <a:lnTo>
                    <a:pt x="1342718" y="1238898"/>
                  </a:lnTo>
                  <a:lnTo>
                    <a:pt x="1343981" y="1243029"/>
                  </a:lnTo>
                  <a:lnTo>
                    <a:pt x="1344297" y="1245254"/>
                  </a:lnTo>
                  <a:lnTo>
                    <a:pt x="1344613" y="1247478"/>
                  </a:lnTo>
                  <a:lnTo>
                    <a:pt x="1344613" y="1878628"/>
                  </a:lnTo>
                  <a:lnTo>
                    <a:pt x="1344297" y="1880852"/>
                  </a:lnTo>
                  <a:lnTo>
                    <a:pt x="1343981" y="1882759"/>
                  </a:lnTo>
                  <a:lnTo>
                    <a:pt x="1342718" y="1886573"/>
                  </a:lnTo>
                  <a:lnTo>
                    <a:pt x="1340822" y="1890386"/>
                  </a:lnTo>
                  <a:lnTo>
                    <a:pt x="1337979" y="1893882"/>
                  </a:lnTo>
                  <a:lnTo>
                    <a:pt x="1335136" y="1896425"/>
                  </a:lnTo>
                  <a:lnTo>
                    <a:pt x="1331345" y="1898649"/>
                  </a:lnTo>
                  <a:lnTo>
                    <a:pt x="1327238" y="1899603"/>
                  </a:lnTo>
                  <a:lnTo>
                    <a:pt x="1325027" y="1900238"/>
                  </a:lnTo>
                  <a:lnTo>
                    <a:pt x="1322815" y="1900238"/>
                  </a:lnTo>
                  <a:lnTo>
                    <a:pt x="1113998" y="1900238"/>
                  </a:lnTo>
                  <a:lnTo>
                    <a:pt x="1111786" y="1900238"/>
                  </a:lnTo>
                  <a:lnTo>
                    <a:pt x="1109575" y="1899603"/>
                  </a:lnTo>
                  <a:lnTo>
                    <a:pt x="1105468" y="1898649"/>
                  </a:lnTo>
                  <a:lnTo>
                    <a:pt x="1101677" y="1896425"/>
                  </a:lnTo>
                  <a:lnTo>
                    <a:pt x="1098834" y="1893882"/>
                  </a:lnTo>
                  <a:lnTo>
                    <a:pt x="1095991" y="1890386"/>
                  </a:lnTo>
                  <a:lnTo>
                    <a:pt x="1094095" y="1886573"/>
                  </a:lnTo>
                  <a:lnTo>
                    <a:pt x="1092832" y="1882759"/>
                  </a:lnTo>
                  <a:lnTo>
                    <a:pt x="1092516" y="1880852"/>
                  </a:lnTo>
                  <a:lnTo>
                    <a:pt x="1092200" y="1878628"/>
                  </a:lnTo>
                  <a:lnTo>
                    <a:pt x="1092200" y="1247478"/>
                  </a:lnTo>
                  <a:lnTo>
                    <a:pt x="1092516" y="1245254"/>
                  </a:lnTo>
                  <a:lnTo>
                    <a:pt x="1092832" y="1243029"/>
                  </a:lnTo>
                  <a:lnTo>
                    <a:pt x="1094095" y="1238898"/>
                  </a:lnTo>
                  <a:lnTo>
                    <a:pt x="1095991" y="1235084"/>
                  </a:lnTo>
                  <a:lnTo>
                    <a:pt x="1098834" y="1231906"/>
                  </a:lnTo>
                  <a:lnTo>
                    <a:pt x="1101677" y="1229364"/>
                  </a:lnTo>
                  <a:lnTo>
                    <a:pt x="1105468" y="1227139"/>
                  </a:lnTo>
                  <a:lnTo>
                    <a:pt x="1109575" y="1225868"/>
                  </a:lnTo>
                  <a:lnTo>
                    <a:pt x="1111786" y="1225550"/>
                  </a:lnTo>
                  <a:close/>
                  <a:moveTo>
                    <a:pt x="1876425" y="912812"/>
                  </a:moveTo>
                  <a:lnTo>
                    <a:pt x="2092325" y="912812"/>
                  </a:lnTo>
                  <a:lnTo>
                    <a:pt x="2092325" y="1709737"/>
                  </a:lnTo>
                  <a:lnTo>
                    <a:pt x="1876425" y="1709737"/>
                  </a:lnTo>
                  <a:lnTo>
                    <a:pt x="1876425" y="912812"/>
                  </a:lnTo>
                  <a:close/>
                  <a:moveTo>
                    <a:pt x="1350011" y="644525"/>
                  </a:moveTo>
                  <a:lnTo>
                    <a:pt x="1362394" y="722630"/>
                  </a:lnTo>
                  <a:lnTo>
                    <a:pt x="1412876" y="1040448"/>
                  </a:lnTo>
                  <a:lnTo>
                    <a:pt x="1292861" y="1059498"/>
                  </a:lnTo>
                  <a:lnTo>
                    <a:pt x="1267779" y="902653"/>
                  </a:lnTo>
                  <a:lnTo>
                    <a:pt x="1258571" y="922020"/>
                  </a:lnTo>
                  <a:lnTo>
                    <a:pt x="1249363" y="941070"/>
                  </a:lnTo>
                  <a:lnTo>
                    <a:pt x="1239203" y="959485"/>
                  </a:lnTo>
                  <a:lnTo>
                    <a:pt x="1229361" y="977583"/>
                  </a:lnTo>
                  <a:lnTo>
                    <a:pt x="1219201" y="995045"/>
                  </a:lnTo>
                  <a:lnTo>
                    <a:pt x="1208723" y="1012190"/>
                  </a:lnTo>
                  <a:lnTo>
                    <a:pt x="1197928" y="1029018"/>
                  </a:lnTo>
                  <a:lnTo>
                    <a:pt x="1186816" y="1045210"/>
                  </a:lnTo>
                  <a:lnTo>
                    <a:pt x="1175703" y="1061403"/>
                  </a:lnTo>
                  <a:lnTo>
                    <a:pt x="1164273" y="1076961"/>
                  </a:lnTo>
                  <a:lnTo>
                    <a:pt x="1152843" y="1091883"/>
                  </a:lnTo>
                  <a:lnTo>
                    <a:pt x="1141096" y="1106806"/>
                  </a:lnTo>
                  <a:lnTo>
                    <a:pt x="1129031" y="1120776"/>
                  </a:lnTo>
                  <a:lnTo>
                    <a:pt x="1116966" y="1134428"/>
                  </a:lnTo>
                  <a:lnTo>
                    <a:pt x="1104901" y="1147763"/>
                  </a:lnTo>
                  <a:lnTo>
                    <a:pt x="1092201" y="1161416"/>
                  </a:lnTo>
                  <a:lnTo>
                    <a:pt x="1076961" y="1176656"/>
                  </a:lnTo>
                  <a:lnTo>
                    <a:pt x="1061721" y="1190943"/>
                  </a:lnTo>
                  <a:lnTo>
                    <a:pt x="1046163" y="1205231"/>
                  </a:lnTo>
                  <a:lnTo>
                    <a:pt x="1029971" y="1218883"/>
                  </a:lnTo>
                  <a:lnTo>
                    <a:pt x="1014096" y="1231901"/>
                  </a:lnTo>
                  <a:lnTo>
                    <a:pt x="998221" y="1244283"/>
                  </a:lnTo>
                  <a:lnTo>
                    <a:pt x="982346" y="1256348"/>
                  </a:lnTo>
                  <a:lnTo>
                    <a:pt x="965836" y="1267778"/>
                  </a:lnTo>
                  <a:lnTo>
                    <a:pt x="949643" y="1278573"/>
                  </a:lnTo>
                  <a:lnTo>
                    <a:pt x="933133" y="1289368"/>
                  </a:lnTo>
                  <a:lnTo>
                    <a:pt x="916306" y="1299528"/>
                  </a:lnTo>
                  <a:lnTo>
                    <a:pt x="900113" y="1309053"/>
                  </a:lnTo>
                  <a:lnTo>
                    <a:pt x="883603" y="1317943"/>
                  </a:lnTo>
                  <a:lnTo>
                    <a:pt x="867093" y="1326833"/>
                  </a:lnTo>
                  <a:lnTo>
                    <a:pt x="850583" y="1335088"/>
                  </a:lnTo>
                  <a:lnTo>
                    <a:pt x="834073" y="1343026"/>
                  </a:lnTo>
                  <a:lnTo>
                    <a:pt x="817563" y="1350328"/>
                  </a:lnTo>
                  <a:lnTo>
                    <a:pt x="801370" y="1357313"/>
                  </a:lnTo>
                  <a:lnTo>
                    <a:pt x="784860" y="1363981"/>
                  </a:lnTo>
                  <a:lnTo>
                    <a:pt x="768668" y="1370331"/>
                  </a:lnTo>
                  <a:lnTo>
                    <a:pt x="752475" y="1376363"/>
                  </a:lnTo>
                  <a:lnTo>
                    <a:pt x="736600" y="1382078"/>
                  </a:lnTo>
                  <a:lnTo>
                    <a:pt x="720725" y="1387158"/>
                  </a:lnTo>
                  <a:lnTo>
                    <a:pt x="704533" y="1391921"/>
                  </a:lnTo>
                  <a:lnTo>
                    <a:pt x="688975" y="1396366"/>
                  </a:lnTo>
                  <a:lnTo>
                    <a:pt x="673735" y="1400493"/>
                  </a:lnTo>
                  <a:lnTo>
                    <a:pt x="658178" y="1404621"/>
                  </a:lnTo>
                  <a:lnTo>
                    <a:pt x="643255" y="1408431"/>
                  </a:lnTo>
                  <a:lnTo>
                    <a:pt x="613728" y="1414781"/>
                  </a:lnTo>
                  <a:lnTo>
                    <a:pt x="585153" y="1420178"/>
                  </a:lnTo>
                  <a:lnTo>
                    <a:pt x="557530" y="1424623"/>
                  </a:lnTo>
                  <a:lnTo>
                    <a:pt x="530860" y="1428433"/>
                  </a:lnTo>
                  <a:lnTo>
                    <a:pt x="505460" y="1430973"/>
                  </a:lnTo>
                  <a:lnTo>
                    <a:pt x="481648" y="1433196"/>
                  </a:lnTo>
                  <a:lnTo>
                    <a:pt x="459423" y="1434783"/>
                  </a:lnTo>
                  <a:lnTo>
                    <a:pt x="438150" y="1435736"/>
                  </a:lnTo>
                  <a:lnTo>
                    <a:pt x="419100" y="1436371"/>
                  </a:lnTo>
                  <a:lnTo>
                    <a:pt x="401638" y="1436688"/>
                  </a:lnTo>
                  <a:lnTo>
                    <a:pt x="385445" y="1436371"/>
                  </a:lnTo>
                  <a:lnTo>
                    <a:pt x="371793" y="1435736"/>
                  </a:lnTo>
                  <a:lnTo>
                    <a:pt x="350838" y="1434783"/>
                  </a:lnTo>
                  <a:lnTo>
                    <a:pt x="350838" y="1313181"/>
                  </a:lnTo>
                  <a:lnTo>
                    <a:pt x="352425" y="1313181"/>
                  </a:lnTo>
                  <a:lnTo>
                    <a:pt x="362585" y="1314133"/>
                  </a:lnTo>
                  <a:lnTo>
                    <a:pt x="378778" y="1314768"/>
                  </a:lnTo>
                  <a:lnTo>
                    <a:pt x="401638" y="1315086"/>
                  </a:lnTo>
                  <a:lnTo>
                    <a:pt x="425133" y="1314768"/>
                  </a:lnTo>
                  <a:lnTo>
                    <a:pt x="452438" y="1313498"/>
                  </a:lnTo>
                  <a:lnTo>
                    <a:pt x="467360" y="1312546"/>
                  </a:lnTo>
                  <a:lnTo>
                    <a:pt x="482918" y="1311276"/>
                  </a:lnTo>
                  <a:lnTo>
                    <a:pt x="499110" y="1309371"/>
                  </a:lnTo>
                  <a:lnTo>
                    <a:pt x="515938" y="1307783"/>
                  </a:lnTo>
                  <a:lnTo>
                    <a:pt x="533718" y="1305561"/>
                  </a:lnTo>
                  <a:lnTo>
                    <a:pt x="551498" y="1302386"/>
                  </a:lnTo>
                  <a:lnTo>
                    <a:pt x="570548" y="1299528"/>
                  </a:lnTo>
                  <a:lnTo>
                    <a:pt x="589598" y="1295718"/>
                  </a:lnTo>
                  <a:lnTo>
                    <a:pt x="609283" y="1291591"/>
                  </a:lnTo>
                  <a:lnTo>
                    <a:pt x="628968" y="1286828"/>
                  </a:lnTo>
                  <a:lnTo>
                    <a:pt x="649288" y="1281431"/>
                  </a:lnTo>
                  <a:lnTo>
                    <a:pt x="670243" y="1275716"/>
                  </a:lnTo>
                  <a:lnTo>
                    <a:pt x="690880" y="1269048"/>
                  </a:lnTo>
                  <a:lnTo>
                    <a:pt x="711835" y="1262063"/>
                  </a:lnTo>
                  <a:lnTo>
                    <a:pt x="733425" y="1253808"/>
                  </a:lnTo>
                  <a:lnTo>
                    <a:pt x="754380" y="1245236"/>
                  </a:lnTo>
                  <a:lnTo>
                    <a:pt x="775970" y="1236028"/>
                  </a:lnTo>
                  <a:lnTo>
                    <a:pt x="797243" y="1225868"/>
                  </a:lnTo>
                  <a:lnTo>
                    <a:pt x="818833" y="1215073"/>
                  </a:lnTo>
                  <a:lnTo>
                    <a:pt x="840423" y="1203326"/>
                  </a:lnTo>
                  <a:lnTo>
                    <a:pt x="861378" y="1190943"/>
                  </a:lnTo>
                  <a:lnTo>
                    <a:pt x="882651" y="1177291"/>
                  </a:lnTo>
                  <a:lnTo>
                    <a:pt x="903923" y="1163003"/>
                  </a:lnTo>
                  <a:lnTo>
                    <a:pt x="914083" y="1155383"/>
                  </a:lnTo>
                  <a:lnTo>
                    <a:pt x="924561" y="1147446"/>
                  </a:lnTo>
                  <a:lnTo>
                    <a:pt x="935038" y="1139826"/>
                  </a:lnTo>
                  <a:lnTo>
                    <a:pt x="945516" y="1131571"/>
                  </a:lnTo>
                  <a:lnTo>
                    <a:pt x="955358" y="1122998"/>
                  </a:lnTo>
                  <a:lnTo>
                    <a:pt x="965518" y="1114108"/>
                  </a:lnTo>
                  <a:lnTo>
                    <a:pt x="975996" y="1105218"/>
                  </a:lnTo>
                  <a:lnTo>
                    <a:pt x="985521" y="1096011"/>
                  </a:lnTo>
                  <a:lnTo>
                    <a:pt x="995681" y="1086168"/>
                  </a:lnTo>
                  <a:lnTo>
                    <a:pt x="1005206" y="1076326"/>
                  </a:lnTo>
                  <a:lnTo>
                    <a:pt x="1016001" y="1065531"/>
                  </a:lnTo>
                  <a:lnTo>
                    <a:pt x="1026478" y="1053783"/>
                  </a:lnTo>
                  <a:lnTo>
                    <a:pt x="1036956" y="1042035"/>
                  </a:lnTo>
                  <a:lnTo>
                    <a:pt x="1046798" y="1029970"/>
                  </a:lnTo>
                  <a:lnTo>
                    <a:pt x="1056958" y="1017588"/>
                  </a:lnTo>
                  <a:lnTo>
                    <a:pt x="1066801" y="1004888"/>
                  </a:lnTo>
                  <a:lnTo>
                    <a:pt x="1076643" y="991553"/>
                  </a:lnTo>
                  <a:lnTo>
                    <a:pt x="1086168" y="977583"/>
                  </a:lnTo>
                  <a:lnTo>
                    <a:pt x="1095376" y="963930"/>
                  </a:lnTo>
                  <a:lnTo>
                    <a:pt x="1104901" y="949643"/>
                  </a:lnTo>
                  <a:lnTo>
                    <a:pt x="1113791" y="934720"/>
                  </a:lnTo>
                  <a:lnTo>
                    <a:pt x="1122681" y="919798"/>
                  </a:lnTo>
                  <a:lnTo>
                    <a:pt x="1131571" y="904240"/>
                  </a:lnTo>
                  <a:lnTo>
                    <a:pt x="1140143" y="888048"/>
                  </a:lnTo>
                  <a:lnTo>
                    <a:pt x="1148398" y="871855"/>
                  </a:lnTo>
                  <a:lnTo>
                    <a:pt x="1156336" y="854710"/>
                  </a:lnTo>
                  <a:lnTo>
                    <a:pt x="1120141" y="868363"/>
                  </a:lnTo>
                  <a:lnTo>
                    <a:pt x="1083946" y="882015"/>
                  </a:lnTo>
                  <a:lnTo>
                    <a:pt x="1048068" y="895985"/>
                  </a:lnTo>
                  <a:lnTo>
                    <a:pt x="1029653" y="903288"/>
                  </a:lnTo>
                  <a:lnTo>
                    <a:pt x="1011873" y="911225"/>
                  </a:lnTo>
                  <a:lnTo>
                    <a:pt x="963931" y="799465"/>
                  </a:lnTo>
                  <a:lnTo>
                    <a:pt x="984886" y="790892"/>
                  </a:lnTo>
                  <a:lnTo>
                    <a:pt x="1005206" y="782320"/>
                  </a:lnTo>
                  <a:lnTo>
                    <a:pt x="1046163" y="766762"/>
                  </a:lnTo>
                  <a:lnTo>
                    <a:pt x="1085851" y="751522"/>
                  </a:lnTo>
                  <a:lnTo>
                    <a:pt x="1124903" y="736917"/>
                  </a:lnTo>
                  <a:lnTo>
                    <a:pt x="1163956" y="722630"/>
                  </a:lnTo>
                  <a:lnTo>
                    <a:pt x="1202056" y="708025"/>
                  </a:lnTo>
                  <a:lnTo>
                    <a:pt x="1240156" y="692785"/>
                  </a:lnTo>
                  <a:lnTo>
                    <a:pt x="1258889" y="684530"/>
                  </a:lnTo>
                  <a:lnTo>
                    <a:pt x="1277939" y="676275"/>
                  </a:lnTo>
                  <a:lnTo>
                    <a:pt x="1350011" y="644525"/>
                  </a:lnTo>
                  <a:close/>
                  <a:moveTo>
                    <a:pt x="1975682" y="604837"/>
                  </a:moveTo>
                  <a:lnTo>
                    <a:pt x="1984533" y="604837"/>
                  </a:lnTo>
                  <a:lnTo>
                    <a:pt x="1993068" y="604837"/>
                  </a:lnTo>
                  <a:lnTo>
                    <a:pt x="2001603" y="605788"/>
                  </a:lnTo>
                  <a:lnTo>
                    <a:pt x="2009506" y="606739"/>
                  </a:lnTo>
                  <a:lnTo>
                    <a:pt x="2017408" y="608642"/>
                  </a:lnTo>
                  <a:lnTo>
                    <a:pt x="2024995" y="610862"/>
                  </a:lnTo>
                  <a:lnTo>
                    <a:pt x="2032581" y="614350"/>
                  </a:lnTo>
                  <a:lnTo>
                    <a:pt x="2036375" y="615935"/>
                  </a:lnTo>
                  <a:lnTo>
                    <a:pt x="2039536" y="618472"/>
                  </a:lnTo>
                  <a:lnTo>
                    <a:pt x="2043329" y="620692"/>
                  </a:lnTo>
                  <a:lnTo>
                    <a:pt x="2046490" y="623229"/>
                  </a:lnTo>
                  <a:lnTo>
                    <a:pt x="2049651" y="626083"/>
                  </a:lnTo>
                  <a:lnTo>
                    <a:pt x="2052812" y="629571"/>
                  </a:lnTo>
                  <a:lnTo>
                    <a:pt x="2055973" y="632742"/>
                  </a:lnTo>
                  <a:lnTo>
                    <a:pt x="2058818" y="636547"/>
                  </a:lnTo>
                  <a:lnTo>
                    <a:pt x="2061663" y="640669"/>
                  </a:lnTo>
                  <a:lnTo>
                    <a:pt x="2064508" y="645109"/>
                  </a:lnTo>
                  <a:lnTo>
                    <a:pt x="2067037" y="649865"/>
                  </a:lnTo>
                  <a:lnTo>
                    <a:pt x="2069566" y="654622"/>
                  </a:lnTo>
                  <a:lnTo>
                    <a:pt x="2072094" y="660330"/>
                  </a:lnTo>
                  <a:lnTo>
                    <a:pt x="2074307" y="665720"/>
                  </a:lnTo>
                  <a:lnTo>
                    <a:pt x="2076520" y="672062"/>
                  </a:lnTo>
                  <a:lnTo>
                    <a:pt x="2078417" y="678404"/>
                  </a:lnTo>
                  <a:lnTo>
                    <a:pt x="2080313" y="685381"/>
                  </a:lnTo>
                  <a:lnTo>
                    <a:pt x="2082210" y="692674"/>
                  </a:lnTo>
                  <a:lnTo>
                    <a:pt x="2085371" y="708529"/>
                  </a:lnTo>
                  <a:lnTo>
                    <a:pt x="2086951" y="714871"/>
                  </a:lnTo>
                  <a:lnTo>
                    <a:pt x="2088532" y="719628"/>
                  </a:lnTo>
                  <a:lnTo>
                    <a:pt x="2090745" y="727555"/>
                  </a:lnTo>
                  <a:lnTo>
                    <a:pt x="2091377" y="731360"/>
                  </a:lnTo>
                  <a:lnTo>
                    <a:pt x="2092009" y="736434"/>
                  </a:lnTo>
                  <a:lnTo>
                    <a:pt x="2092325" y="742776"/>
                  </a:lnTo>
                  <a:lnTo>
                    <a:pt x="2092325" y="750704"/>
                  </a:lnTo>
                  <a:lnTo>
                    <a:pt x="2092325" y="857250"/>
                  </a:lnTo>
                  <a:lnTo>
                    <a:pt x="1876425" y="857250"/>
                  </a:lnTo>
                  <a:lnTo>
                    <a:pt x="1876425" y="750704"/>
                  </a:lnTo>
                  <a:lnTo>
                    <a:pt x="1876425" y="742776"/>
                  </a:lnTo>
                  <a:lnTo>
                    <a:pt x="1876741" y="736434"/>
                  </a:lnTo>
                  <a:lnTo>
                    <a:pt x="1877690" y="731360"/>
                  </a:lnTo>
                  <a:lnTo>
                    <a:pt x="1878322" y="727555"/>
                  </a:lnTo>
                  <a:lnTo>
                    <a:pt x="1880535" y="719628"/>
                  </a:lnTo>
                  <a:lnTo>
                    <a:pt x="1882115" y="714871"/>
                  </a:lnTo>
                  <a:lnTo>
                    <a:pt x="1883380" y="708529"/>
                  </a:lnTo>
                  <a:lnTo>
                    <a:pt x="1886857" y="692674"/>
                  </a:lnTo>
                  <a:lnTo>
                    <a:pt x="1888753" y="685381"/>
                  </a:lnTo>
                  <a:lnTo>
                    <a:pt x="1890650" y="678404"/>
                  </a:lnTo>
                  <a:lnTo>
                    <a:pt x="1892231" y="672062"/>
                  </a:lnTo>
                  <a:lnTo>
                    <a:pt x="1894443" y="665720"/>
                  </a:lnTo>
                  <a:lnTo>
                    <a:pt x="1896656" y="660330"/>
                  </a:lnTo>
                  <a:lnTo>
                    <a:pt x="1899501" y="654622"/>
                  </a:lnTo>
                  <a:lnTo>
                    <a:pt x="1901714" y="649865"/>
                  </a:lnTo>
                  <a:lnTo>
                    <a:pt x="1904243" y="645109"/>
                  </a:lnTo>
                  <a:lnTo>
                    <a:pt x="1907087" y="640669"/>
                  </a:lnTo>
                  <a:lnTo>
                    <a:pt x="1910249" y="636547"/>
                  </a:lnTo>
                  <a:lnTo>
                    <a:pt x="1912777" y="632742"/>
                  </a:lnTo>
                  <a:lnTo>
                    <a:pt x="1915938" y="629571"/>
                  </a:lnTo>
                  <a:lnTo>
                    <a:pt x="1919099" y="626083"/>
                  </a:lnTo>
                  <a:lnTo>
                    <a:pt x="1922261" y="623229"/>
                  </a:lnTo>
                  <a:lnTo>
                    <a:pt x="1925738" y="620692"/>
                  </a:lnTo>
                  <a:lnTo>
                    <a:pt x="1928899" y="618472"/>
                  </a:lnTo>
                  <a:lnTo>
                    <a:pt x="1932692" y="615935"/>
                  </a:lnTo>
                  <a:lnTo>
                    <a:pt x="1935853" y="614350"/>
                  </a:lnTo>
                  <a:lnTo>
                    <a:pt x="1939646" y="612447"/>
                  </a:lnTo>
                  <a:lnTo>
                    <a:pt x="1943440" y="610862"/>
                  </a:lnTo>
                  <a:lnTo>
                    <a:pt x="1951026" y="608642"/>
                  </a:lnTo>
                  <a:lnTo>
                    <a:pt x="1959245" y="606739"/>
                  </a:lnTo>
                  <a:lnTo>
                    <a:pt x="1967464" y="605788"/>
                  </a:lnTo>
                  <a:lnTo>
                    <a:pt x="1975682" y="604837"/>
                  </a:lnTo>
                  <a:close/>
                  <a:moveTo>
                    <a:pt x="154940" y="259715"/>
                  </a:moveTo>
                  <a:lnTo>
                    <a:pt x="154940" y="2241868"/>
                  </a:lnTo>
                  <a:lnTo>
                    <a:pt x="1552258" y="2241868"/>
                  </a:lnTo>
                  <a:lnTo>
                    <a:pt x="1552258" y="259715"/>
                  </a:lnTo>
                  <a:lnTo>
                    <a:pt x="154940" y="259715"/>
                  </a:lnTo>
                  <a:close/>
                  <a:moveTo>
                    <a:pt x="201612" y="0"/>
                  </a:moveTo>
                  <a:lnTo>
                    <a:pt x="1504951" y="0"/>
                  </a:lnTo>
                  <a:lnTo>
                    <a:pt x="1515428" y="317"/>
                  </a:lnTo>
                  <a:lnTo>
                    <a:pt x="1525906" y="952"/>
                  </a:lnTo>
                  <a:lnTo>
                    <a:pt x="1535748" y="2222"/>
                  </a:lnTo>
                  <a:lnTo>
                    <a:pt x="1545591" y="3810"/>
                  </a:lnTo>
                  <a:lnTo>
                    <a:pt x="1555116" y="5715"/>
                  </a:lnTo>
                  <a:lnTo>
                    <a:pt x="1564958" y="8572"/>
                  </a:lnTo>
                  <a:lnTo>
                    <a:pt x="1574166" y="11430"/>
                  </a:lnTo>
                  <a:lnTo>
                    <a:pt x="1583373" y="15240"/>
                  </a:lnTo>
                  <a:lnTo>
                    <a:pt x="1592263" y="18732"/>
                  </a:lnTo>
                  <a:lnTo>
                    <a:pt x="1600836" y="22860"/>
                  </a:lnTo>
                  <a:lnTo>
                    <a:pt x="1609408" y="27305"/>
                  </a:lnTo>
                  <a:lnTo>
                    <a:pt x="1617663" y="32702"/>
                  </a:lnTo>
                  <a:lnTo>
                    <a:pt x="1625283" y="37782"/>
                  </a:lnTo>
                  <a:lnTo>
                    <a:pt x="1633221" y="43497"/>
                  </a:lnTo>
                  <a:lnTo>
                    <a:pt x="1640206" y="49212"/>
                  </a:lnTo>
                  <a:lnTo>
                    <a:pt x="1647191" y="55562"/>
                  </a:lnTo>
                  <a:lnTo>
                    <a:pt x="1653858" y="62230"/>
                  </a:lnTo>
                  <a:lnTo>
                    <a:pt x="1660208" y="69215"/>
                  </a:lnTo>
                  <a:lnTo>
                    <a:pt x="1666558" y="76517"/>
                  </a:lnTo>
                  <a:lnTo>
                    <a:pt x="1672273" y="83820"/>
                  </a:lnTo>
                  <a:lnTo>
                    <a:pt x="1677353" y="91757"/>
                  </a:lnTo>
                  <a:lnTo>
                    <a:pt x="1682116" y="99377"/>
                  </a:lnTo>
                  <a:lnTo>
                    <a:pt x="1686561" y="107632"/>
                  </a:lnTo>
                  <a:lnTo>
                    <a:pt x="1690688" y="116205"/>
                  </a:lnTo>
                  <a:lnTo>
                    <a:pt x="1694498" y="124777"/>
                  </a:lnTo>
                  <a:lnTo>
                    <a:pt x="1697356" y="133667"/>
                  </a:lnTo>
                  <a:lnTo>
                    <a:pt x="1700531" y="142557"/>
                  </a:lnTo>
                  <a:lnTo>
                    <a:pt x="1702753" y="151447"/>
                  </a:lnTo>
                  <a:lnTo>
                    <a:pt x="1704023" y="160972"/>
                  </a:lnTo>
                  <a:lnTo>
                    <a:pt x="1705611" y="170497"/>
                  </a:lnTo>
                  <a:lnTo>
                    <a:pt x="1706246" y="180022"/>
                  </a:lnTo>
                  <a:lnTo>
                    <a:pt x="1706563" y="189865"/>
                  </a:lnTo>
                  <a:lnTo>
                    <a:pt x="1706563" y="2654935"/>
                  </a:lnTo>
                  <a:lnTo>
                    <a:pt x="1706246" y="2664460"/>
                  </a:lnTo>
                  <a:lnTo>
                    <a:pt x="1705611" y="2674303"/>
                  </a:lnTo>
                  <a:lnTo>
                    <a:pt x="1704023" y="2683828"/>
                  </a:lnTo>
                  <a:lnTo>
                    <a:pt x="1702753" y="2693353"/>
                  </a:lnTo>
                  <a:lnTo>
                    <a:pt x="1700531" y="2702560"/>
                  </a:lnTo>
                  <a:lnTo>
                    <a:pt x="1697356" y="2711450"/>
                  </a:lnTo>
                  <a:lnTo>
                    <a:pt x="1694498" y="2720023"/>
                  </a:lnTo>
                  <a:lnTo>
                    <a:pt x="1690688" y="2728913"/>
                  </a:lnTo>
                  <a:lnTo>
                    <a:pt x="1686561" y="2737168"/>
                  </a:lnTo>
                  <a:lnTo>
                    <a:pt x="1682116" y="2745105"/>
                  </a:lnTo>
                  <a:lnTo>
                    <a:pt x="1677353" y="2753360"/>
                  </a:lnTo>
                  <a:lnTo>
                    <a:pt x="1672273" y="2760980"/>
                  </a:lnTo>
                  <a:lnTo>
                    <a:pt x="1666558" y="2768283"/>
                  </a:lnTo>
                  <a:lnTo>
                    <a:pt x="1660208" y="2775585"/>
                  </a:lnTo>
                  <a:lnTo>
                    <a:pt x="1653858" y="2782253"/>
                  </a:lnTo>
                  <a:lnTo>
                    <a:pt x="1647191" y="2788920"/>
                  </a:lnTo>
                  <a:lnTo>
                    <a:pt x="1640206" y="2795270"/>
                  </a:lnTo>
                  <a:lnTo>
                    <a:pt x="1633221" y="2801303"/>
                  </a:lnTo>
                  <a:lnTo>
                    <a:pt x="1625283" y="2807018"/>
                  </a:lnTo>
                  <a:lnTo>
                    <a:pt x="1617663" y="2812098"/>
                  </a:lnTo>
                  <a:lnTo>
                    <a:pt x="1609408" y="2817178"/>
                  </a:lnTo>
                  <a:lnTo>
                    <a:pt x="1600836" y="2821623"/>
                  </a:lnTo>
                  <a:lnTo>
                    <a:pt x="1592263" y="2825750"/>
                  </a:lnTo>
                  <a:lnTo>
                    <a:pt x="1583373" y="2829878"/>
                  </a:lnTo>
                  <a:lnTo>
                    <a:pt x="1574166" y="2833370"/>
                  </a:lnTo>
                  <a:lnTo>
                    <a:pt x="1564958" y="2836228"/>
                  </a:lnTo>
                  <a:lnTo>
                    <a:pt x="1555116" y="2838768"/>
                  </a:lnTo>
                  <a:lnTo>
                    <a:pt x="1545591" y="2840673"/>
                  </a:lnTo>
                  <a:lnTo>
                    <a:pt x="1535748" y="2842578"/>
                  </a:lnTo>
                  <a:lnTo>
                    <a:pt x="1525906" y="2843848"/>
                  </a:lnTo>
                  <a:lnTo>
                    <a:pt x="1515428" y="2844483"/>
                  </a:lnTo>
                  <a:lnTo>
                    <a:pt x="1504951" y="2844800"/>
                  </a:lnTo>
                  <a:lnTo>
                    <a:pt x="201612" y="2844800"/>
                  </a:lnTo>
                  <a:lnTo>
                    <a:pt x="191135" y="2844483"/>
                  </a:lnTo>
                  <a:lnTo>
                    <a:pt x="180975" y="2843848"/>
                  </a:lnTo>
                  <a:lnTo>
                    <a:pt x="170815" y="2842578"/>
                  </a:lnTo>
                  <a:lnTo>
                    <a:pt x="161290" y="2840673"/>
                  </a:lnTo>
                  <a:lnTo>
                    <a:pt x="151447" y="2838768"/>
                  </a:lnTo>
                  <a:lnTo>
                    <a:pt x="141922" y="2836228"/>
                  </a:lnTo>
                  <a:lnTo>
                    <a:pt x="132715" y="2833370"/>
                  </a:lnTo>
                  <a:lnTo>
                    <a:pt x="123190" y="2829878"/>
                  </a:lnTo>
                  <a:lnTo>
                    <a:pt x="114300" y="2825750"/>
                  </a:lnTo>
                  <a:lnTo>
                    <a:pt x="105727" y="2821623"/>
                  </a:lnTo>
                  <a:lnTo>
                    <a:pt x="97155" y="2817178"/>
                  </a:lnTo>
                  <a:lnTo>
                    <a:pt x="89217" y="2812098"/>
                  </a:lnTo>
                  <a:lnTo>
                    <a:pt x="81280" y="2807018"/>
                  </a:lnTo>
                  <a:lnTo>
                    <a:pt x="73660" y="2801303"/>
                  </a:lnTo>
                  <a:lnTo>
                    <a:pt x="66357" y="2795270"/>
                  </a:lnTo>
                  <a:lnTo>
                    <a:pt x="59372" y="2788920"/>
                  </a:lnTo>
                  <a:lnTo>
                    <a:pt x="52705" y="2782253"/>
                  </a:lnTo>
                  <a:lnTo>
                    <a:pt x="46355" y="2775585"/>
                  </a:lnTo>
                  <a:lnTo>
                    <a:pt x="40322" y="2768283"/>
                  </a:lnTo>
                  <a:lnTo>
                    <a:pt x="34607" y="2760980"/>
                  </a:lnTo>
                  <a:lnTo>
                    <a:pt x="29210" y="2753360"/>
                  </a:lnTo>
                  <a:lnTo>
                    <a:pt x="24447" y="2745105"/>
                  </a:lnTo>
                  <a:lnTo>
                    <a:pt x="20002" y="2737168"/>
                  </a:lnTo>
                  <a:lnTo>
                    <a:pt x="15875" y="2728913"/>
                  </a:lnTo>
                  <a:lnTo>
                    <a:pt x="12065" y="2720023"/>
                  </a:lnTo>
                  <a:lnTo>
                    <a:pt x="9207" y="2711450"/>
                  </a:lnTo>
                  <a:lnTo>
                    <a:pt x="6667" y="2702560"/>
                  </a:lnTo>
                  <a:lnTo>
                    <a:pt x="4127" y="2693353"/>
                  </a:lnTo>
                  <a:lnTo>
                    <a:pt x="2540" y="2683828"/>
                  </a:lnTo>
                  <a:lnTo>
                    <a:pt x="952" y="2674303"/>
                  </a:lnTo>
                  <a:lnTo>
                    <a:pt x="317" y="2664460"/>
                  </a:lnTo>
                  <a:lnTo>
                    <a:pt x="0" y="2654935"/>
                  </a:lnTo>
                  <a:lnTo>
                    <a:pt x="0" y="189865"/>
                  </a:lnTo>
                  <a:lnTo>
                    <a:pt x="317" y="180022"/>
                  </a:lnTo>
                  <a:lnTo>
                    <a:pt x="952" y="170497"/>
                  </a:lnTo>
                  <a:lnTo>
                    <a:pt x="2540" y="160972"/>
                  </a:lnTo>
                  <a:lnTo>
                    <a:pt x="4127" y="151447"/>
                  </a:lnTo>
                  <a:lnTo>
                    <a:pt x="6667" y="142557"/>
                  </a:lnTo>
                  <a:lnTo>
                    <a:pt x="9207" y="133667"/>
                  </a:lnTo>
                  <a:lnTo>
                    <a:pt x="12065" y="124777"/>
                  </a:lnTo>
                  <a:lnTo>
                    <a:pt x="15875" y="116205"/>
                  </a:lnTo>
                  <a:lnTo>
                    <a:pt x="20002" y="107632"/>
                  </a:lnTo>
                  <a:lnTo>
                    <a:pt x="24447" y="99377"/>
                  </a:lnTo>
                  <a:lnTo>
                    <a:pt x="29210" y="91757"/>
                  </a:lnTo>
                  <a:lnTo>
                    <a:pt x="34607" y="83820"/>
                  </a:lnTo>
                  <a:lnTo>
                    <a:pt x="40322" y="76517"/>
                  </a:lnTo>
                  <a:lnTo>
                    <a:pt x="46355" y="69215"/>
                  </a:lnTo>
                  <a:lnTo>
                    <a:pt x="52705" y="62230"/>
                  </a:lnTo>
                  <a:lnTo>
                    <a:pt x="59372" y="55562"/>
                  </a:lnTo>
                  <a:lnTo>
                    <a:pt x="66357" y="49212"/>
                  </a:lnTo>
                  <a:lnTo>
                    <a:pt x="73660" y="43497"/>
                  </a:lnTo>
                  <a:lnTo>
                    <a:pt x="81280" y="37782"/>
                  </a:lnTo>
                  <a:lnTo>
                    <a:pt x="89217" y="32702"/>
                  </a:lnTo>
                  <a:lnTo>
                    <a:pt x="97155" y="27305"/>
                  </a:lnTo>
                  <a:lnTo>
                    <a:pt x="105727" y="22860"/>
                  </a:lnTo>
                  <a:lnTo>
                    <a:pt x="114300" y="18732"/>
                  </a:lnTo>
                  <a:lnTo>
                    <a:pt x="123190" y="15240"/>
                  </a:lnTo>
                  <a:lnTo>
                    <a:pt x="132715" y="11430"/>
                  </a:lnTo>
                  <a:lnTo>
                    <a:pt x="141922" y="8572"/>
                  </a:lnTo>
                  <a:lnTo>
                    <a:pt x="151447" y="5715"/>
                  </a:lnTo>
                  <a:lnTo>
                    <a:pt x="161290" y="3810"/>
                  </a:lnTo>
                  <a:lnTo>
                    <a:pt x="170815" y="2222"/>
                  </a:lnTo>
                  <a:lnTo>
                    <a:pt x="180975" y="952"/>
                  </a:lnTo>
                  <a:lnTo>
                    <a:pt x="191135" y="317"/>
                  </a:lnTo>
                  <a:lnTo>
                    <a:pt x="201612" y="0"/>
                  </a:lnTo>
                  <a:close/>
                </a:path>
              </a:pathLst>
            </a:custGeom>
            <a:solidFill>
              <a:srgbClr val="4FC4B2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rgbClr val="FFFFFF"/>
                </a:solidFill>
                <a:latin typeface="Times New Roman" panose="02020603050405020304"/>
                <a:ea typeface="+mn-ea"/>
              </a:endParaRPr>
            </a:p>
          </p:txBody>
        </p:sp>
      </p:grpSp>
      <p:sp>
        <p:nvSpPr>
          <p:cNvPr id="123" name="íślîďe"/>
          <p:cNvSpPr/>
          <p:nvPr/>
        </p:nvSpPr>
        <p:spPr bwMode="auto">
          <a:xfrm>
            <a:off x="1560826" y="4868714"/>
            <a:ext cx="2579374" cy="864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</a:p>
        </p:txBody>
      </p:sp>
      <p:sp>
        <p:nvSpPr>
          <p:cNvPr id="124" name="íṣḻíde"/>
          <p:cNvSpPr txBox="1"/>
          <p:nvPr/>
        </p:nvSpPr>
        <p:spPr bwMode="auto">
          <a:xfrm>
            <a:off x="1560825" y="4426910"/>
            <a:ext cx="2579375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</a:p>
        </p:txBody>
      </p:sp>
      <p:sp>
        <p:nvSpPr>
          <p:cNvPr id="125" name="íślîďe"/>
          <p:cNvSpPr/>
          <p:nvPr/>
        </p:nvSpPr>
        <p:spPr bwMode="auto">
          <a:xfrm>
            <a:off x="4140201" y="4868714"/>
            <a:ext cx="2579374" cy="864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</a:p>
        </p:txBody>
      </p:sp>
      <p:sp>
        <p:nvSpPr>
          <p:cNvPr id="126" name="íṣḻíde"/>
          <p:cNvSpPr txBox="1"/>
          <p:nvPr/>
        </p:nvSpPr>
        <p:spPr bwMode="auto">
          <a:xfrm>
            <a:off x="4140200" y="4426910"/>
            <a:ext cx="2579375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</a:p>
        </p:txBody>
      </p:sp>
      <p:sp>
        <p:nvSpPr>
          <p:cNvPr id="127" name="íślîďe"/>
          <p:cNvSpPr/>
          <p:nvPr/>
        </p:nvSpPr>
        <p:spPr bwMode="auto">
          <a:xfrm>
            <a:off x="6719576" y="4868714"/>
            <a:ext cx="2579374" cy="864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</a:p>
        </p:txBody>
      </p:sp>
      <p:sp>
        <p:nvSpPr>
          <p:cNvPr id="128" name="íṣḻíde"/>
          <p:cNvSpPr txBox="1"/>
          <p:nvPr/>
        </p:nvSpPr>
        <p:spPr bwMode="auto">
          <a:xfrm>
            <a:off x="6719575" y="4426910"/>
            <a:ext cx="2579375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</a:p>
        </p:txBody>
      </p:sp>
      <p:sp>
        <p:nvSpPr>
          <p:cNvPr id="129" name="íślîďe"/>
          <p:cNvSpPr/>
          <p:nvPr/>
        </p:nvSpPr>
        <p:spPr bwMode="auto">
          <a:xfrm>
            <a:off x="9298951" y="4868714"/>
            <a:ext cx="2579374" cy="864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</a:p>
        </p:txBody>
      </p:sp>
      <p:sp>
        <p:nvSpPr>
          <p:cNvPr id="130" name="íṣḻíde"/>
          <p:cNvSpPr txBox="1"/>
          <p:nvPr/>
        </p:nvSpPr>
        <p:spPr bwMode="auto">
          <a:xfrm>
            <a:off x="9298950" y="4426910"/>
            <a:ext cx="2579375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938" b="58765"/>
          <a:stretch/>
        </p:blipFill>
        <p:spPr>
          <a:xfrm rot="16200000">
            <a:off x="-261839" y="261840"/>
            <a:ext cx="1957369" cy="1433687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315" t="75788"/>
          <a:stretch/>
        </p:blipFill>
        <p:spPr>
          <a:xfrm rot="16200000">
            <a:off x="10534074" y="100869"/>
            <a:ext cx="1807499" cy="1508355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235" r="58476"/>
          <a:stretch/>
        </p:blipFill>
        <p:spPr>
          <a:xfrm rot="16200000">
            <a:off x="10093016" y="4759012"/>
            <a:ext cx="1454116" cy="2743859"/>
          </a:xfrm>
          <a:prstGeom prst="rect">
            <a:avLst/>
          </a:prstGeom>
        </p:spPr>
      </p:pic>
      <p:sp>
        <p:nvSpPr>
          <p:cNvPr id="30" name="矩形 29"/>
          <p:cNvSpPr/>
          <p:nvPr/>
        </p:nvSpPr>
        <p:spPr>
          <a:xfrm>
            <a:off x="293511" y="327378"/>
            <a:ext cx="11559822" cy="6412089"/>
          </a:xfrm>
          <a:prstGeom prst="rect">
            <a:avLst/>
          </a:prstGeom>
          <a:noFill/>
          <a:ln w="76200">
            <a:solidFill>
              <a:srgbClr val="4FC4B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028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Line 348"/>
          <p:cNvSpPr>
            <a:spLocks noChangeShapeType="1"/>
          </p:cNvSpPr>
          <p:nvPr/>
        </p:nvSpPr>
        <p:spPr bwMode="auto">
          <a:xfrm>
            <a:off x="5668704" y="2476384"/>
            <a:ext cx="785739" cy="1884158"/>
          </a:xfrm>
          <a:prstGeom prst="line">
            <a:avLst/>
          </a:prstGeom>
          <a:noFill/>
          <a:ln w="19050" cap="rnd">
            <a:solidFill>
              <a:srgbClr val="0E7AC3"/>
            </a:solidFill>
            <a:prstDash val="sysDot"/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" name="Line 349"/>
          <p:cNvSpPr>
            <a:spLocks noChangeShapeType="1"/>
          </p:cNvSpPr>
          <p:nvPr/>
        </p:nvSpPr>
        <p:spPr bwMode="auto">
          <a:xfrm flipH="1">
            <a:off x="5668704" y="2476384"/>
            <a:ext cx="837660" cy="1884158"/>
          </a:xfrm>
          <a:prstGeom prst="line">
            <a:avLst/>
          </a:prstGeom>
          <a:noFill/>
          <a:ln w="19050" cap="rnd">
            <a:solidFill>
              <a:srgbClr val="0E7AC3"/>
            </a:solidFill>
            <a:prstDash val="sysDot"/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" name="Line 350"/>
          <p:cNvSpPr>
            <a:spLocks noChangeShapeType="1"/>
          </p:cNvSpPr>
          <p:nvPr/>
        </p:nvSpPr>
        <p:spPr bwMode="auto">
          <a:xfrm flipH="1">
            <a:off x="5146032" y="3000209"/>
            <a:ext cx="1883004" cy="837660"/>
          </a:xfrm>
          <a:prstGeom prst="line">
            <a:avLst/>
          </a:prstGeom>
          <a:noFill/>
          <a:ln w="19050" cap="rnd">
            <a:solidFill>
              <a:srgbClr val="0E7AC3"/>
            </a:solidFill>
            <a:prstDash val="sysDot"/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" name="Line 351"/>
          <p:cNvSpPr>
            <a:spLocks noChangeShapeType="1"/>
          </p:cNvSpPr>
          <p:nvPr/>
        </p:nvSpPr>
        <p:spPr bwMode="auto">
          <a:xfrm flipH="1" flipV="1">
            <a:off x="5146032" y="3104052"/>
            <a:ext cx="1936079" cy="680743"/>
          </a:xfrm>
          <a:prstGeom prst="line">
            <a:avLst/>
          </a:prstGeom>
          <a:noFill/>
          <a:ln w="19050" cap="rnd">
            <a:solidFill>
              <a:srgbClr val="0E7AC3"/>
            </a:solidFill>
            <a:prstDash val="sysDot"/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" name="Oval 352"/>
          <p:cNvSpPr>
            <a:spLocks noChangeArrowheads="1"/>
          </p:cNvSpPr>
          <p:nvPr/>
        </p:nvSpPr>
        <p:spPr bwMode="auto">
          <a:xfrm>
            <a:off x="5249874" y="2580226"/>
            <a:ext cx="1675320" cy="1675320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 w="12700" algn="ctr">
            <a:noFill/>
            <a:round/>
          </a:ln>
          <a:effectLst>
            <a:outerShdw dist="53882" dir="2700000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" name="Oval 353"/>
          <p:cNvSpPr>
            <a:spLocks noChangeArrowheads="1"/>
          </p:cNvSpPr>
          <p:nvPr/>
        </p:nvSpPr>
        <p:spPr bwMode="auto">
          <a:xfrm>
            <a:off x="5302949" y="2633301"/>
            <a:ext cx="1569170" cy="1569170"/>
          </a:xfrm>
          <a:prstGeom prst="ellipse">
            <a:avLst/>
          </a:prstGeom>
          <a:solidFill>
            <a:srgbClr val="4FC4B2"/>
          </a:solidFill>
          <a:ln w="12700" algn="ctr">
            <a:solidFill>
              <a:srgbClr val="4FC4B2"/>
            </a:solidFill>
            <a:round/>
          </a:ln>
          <a:effectLst/>
        </p:spPr>
        <p:txBody>
          <a:bodyPr wrap="none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" name="Freeform 354"/>
          <p:cNvSpPr/>
          <p:nvPr/>
        </p:nvSpPr>
        <p:spPr bwMode="auto">
          <a:xfrm>
            <a:off x="6153301" y="1848715"/>
            <a:ext cx="996885" cy="782277"/>
          </a:xfrm>
          <a:custGeom>
            <a:avLst/>
            <a:gdLst>
              <a:gd name="T0" fmla="*/ 864 w 864"/>
              <a:gd name="T1" fmla="*/ 357 h 678"/>
              <a:gd name="T2" fmla="*/ 864 w 864"/>
              <a:gd name="T3" fmla="*/ 357 h 678"/>
              <a:gd name="T4" fmla="*/ 817 w 864"/>
              <a:gd name="T5" fmla="*/ 317 h 678"/>
              <a:gd name="T6" fmla="*/ 770 w 864"/>
              <a:gd name="T7" fmla="*/ 277 h 678"/>
              <a:gd name="T8" fmla="*/ 720 w 864"/>
              <a:gd name="T9" fmla="*/ 240 h 678"/>
              <a:gd name="T10" fmla="*/ 670 w 864"/>
              <a:gd name="T11" fmla="*/ 207 h 678"/>
              <a:gd name="T12" fmla="*/ 617 w 864"/>
              <a:gd name="T13" fmla="*/ 177 h 678"/>
              <a:gd name="T14" fmla="*/ 567 w 864"/>
              <a:gd name="T15" fmla="*/ 147 h 678"/>
              <a:gd name="T16" fmla="*/ 510 w 864"/>
              <a:gd name="T17" fmla="*/ 124 h 678"/>
              <a:gd name="T18" fmla="*/ 457 w 864"/>
              <a:gd name="T19" fmla="*/ 97 h 678"/>
              <a:gd name="T20" fmla="*/ 400 w 864"/>
              <a:gd name="T21" fmla="*/ 77 h 678"/>
              <a:gd name="T22" fmla="*/ 347 w 864"/>
              <a:gd name="T23" fmla="*/ 60 h 678"/>
              <a:gd name="T24" fmla="*/ 290 w 864"/>
              <a:gd name="T25" fmla="*/ 43 h 678"/>
              <a:gd name="T26" fmla="*/ 233 w 864"/>
              <a:gd name="T27" fmla="*/ 30 h 678"/>
              <a:gd name="T28" fmla="*/ 173 w 864"/>
              <a:gd name="T29" fmla="*/ 17 h 678"/>
              <a:gd name="T30" fmla="*/ 116 w 864"/>
              <a:gd name="T31" fmla="*/ 10 h 678"/>
              <a:gd name="T32" fmla="*/ 56 w 864"/>
              <a:gd name="T33" fmla="*/ 3 h 678"/>
              <a:gd name="T34" fmla="*/ 0 w 864"/>
              <a:gd name="T35" fmla="*/ 0 h 678"/>
              <a:gd name="T36" fmla="*/ 0 w 864"/>
              <a:gd name="T37" fmla="*/ 454 h 678"/>
              <a:gd name="T38" fmla="*/ 0 w 864"/>
              <a:gd name="T39" fmla="*/ 454 h 678"/>
              <a:gd name="T40" fmla="*/ 73 w 864"/>
              <a:gd name="T41" fmla="*/ 461 h 678"/>
              <a:gd name="T42" fmla="*/ 146 w 864"/>
              <a:gd name="T43" fmla="*/ 474 h 678"/>
              <a:gd name="T44" fmla="*/ 217 w 864"/>
              <a:gd name="T45" fmla="*/ 494 h 678"/>
              <a:gd name="T46" fmla="*/ 287 w 864"/>
              <a:gd name="T47" fmla="*/ 521 h 678"/>
              <a:gd name="T48" fmla="*/ 353 w 864"/>
              <a:gd name="T49" fmla="*/ 551 h 678"/>
              <a:gd name="T50" fmla="*/ 420 w 864"/>
              <a:gd name="T51" fmla="*/ 588 h 678"/>
              <a:gd name="T52" fmla="*/ 483 w 864"/>
              <a:gd name="T53" fmla="*/ 631 h 678"/>
              <a:gd name="T54" fmla="*/ 543 w 864"/>
              <a:gd name="T55" fmla="*/ 678 h 678"/>
              <a:gd name="T56" fmla="*/ 864 w 864"/>
              <a:gd name="T57" fmla="*/ 357 h 678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864" h="678">
                <a:moveTo>
                  <a:pt x="864" y="357"/>
                </a:moveTo>
                <a:lnTo>
                  <a:pt x="864" y="357"/>
                </a:lnTo>
                <a:lnTo>
                  <a:pt x="817" y="317"/>
                </a:lnTo>
                <a:lnTo>
                  <a:pt x="770" y="277"/>
                </a:lnTo>
                <a:lnTo>
                  <a:pt x="720" y="240"/>
                </a:lnTo>
                <a:lnTo>
                  <a:pt x="670" y="207"/>
                </a:lnTo>
                <a:lnTo>
                  <a:pt x="617" y="177"/>
                </a:lnTo>
                <a:lnTo>
                  <a:pt x="567" y="147"/>
                </a:lnTo>
                <a:lnTo>
                  <a:pt x="510" y="124"/>
                </a:lnTo>
                <a:lnTo>
                  <a:pt x="457" y="97"/>
                </a:lnTo>
                <a:lnTo>
                  <a:pt x="400" y="77"/>
                </a:lnTo>
                <a:lnTo>
                  <a:pt x="347" y="60"/>
                </a:lnTo>
                <a:lnTo>
                  <a:pt x="290" y="43"/>
                </a:lnTo>
                <a:lnTo>
                  <a:pt x="233" y="30"/>
                </a:lnTo>
                <a:lnTo>
                  <a:pt x="173" y="17"/>
                </a:lnTo>
                <a:lnTo>
                  <a:pt x="116" y="10"/>
                </a:lnTo>
                <a:lnTo>
                  <a:pt x="56" y="3"/>
                </a:lnTo>
                <a:lnTo>
                  <a:pt x="0" y="0"/>
                </a:lnTo>
                <a:lnTo>
                  <a:pt x="0" y="454"/>
                </a:lnTo>
                <a:lnTo>
                  <a:pt x="73" y="461"/>
                </a:lnTo>
                <a:lnTo>
                  <a:pt x="146" y="474"/>
                </a:lnTo>
                <a:lnTo>
                  <a:pt x="217" y="494"/>
                </a:lnTo>
                <a:lnTo>
                  <a:pt x="287" y="521"/>
                </a:lnTo>
                <a:lnTo>
                  <a:pt x="353" y="551"/>
                </a:lnTo>
                <a:lnTo>
                  <a:pt x="420" y="588"/>
                </a:lnTo>
                <a:lnTo>
                  <a:pt x="483" y="631"/>
                </a:lnTo>
                <a:lnTo>
                  <a:pt x="543" y="678"/>
                </a:lnTo>
                <a:lnTo>
                  <a:pt x="864" y="357"/>
                </a:lnTo>
                <a:close/>
              </a:path>
            </a:pathLst>
          </a:custGeom>
          <a:solidFill>
            <a:srgbClr val="4FC4B2"/>
          </a:solidFill>
          <a:ln>
            <a:noFill/>
          </a:ln>
          <a:effectLst>
            <a:outerShdw dist="53882" dir="2700000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" name="Freeform 355"/>
          <p:cNvSpPr/>
          <p:nvPr/>
        </p:nvSpPr>
        <p:spPr bwMode="auto">
          <a:xfrm>
            <a:off x="6873273" y="2352927"/>
            <a:ext cx="784585" cy="998038"/>
          </a:xfrm>
          <a:custGeom>
            <a:avLst/>
            <a:gdLst>
              <a:gd name="T0" fmla="*/ 0 w 680"/>
              <a:gd name="T1" fmla="*/ 321 h 865"/>
              <a:gd name="T2" fmla="*/ 0 w 680"/>
              <a:gd name="T3" fmla="*/ 321 h 865"/>
              <a:gd name="T4" fmla="*/ 50 w 680"/>
              <a:gd name="T5" fmla="*/ 384 h 865"/>
              <a:gd name="T6" fmla="*/ 90 w 680"/>
              <a:gd name="T7" fmla="*/ 444 h 865"/>
              <a:gd name="T8" fmla="*/ 130 w 680"/>
              <a:gd name="T9" fmla="*/ 511 h 865"/>
              <a:gd name="T10" fmla="*/ 160 w 680"/>
              <a:gd name="T11" fmla="*/ 581 h 865"/>
              <a:gd name="T12" fmla="*/ 183 w 680"/>
              <a:gd name="T13" fmla="*/ 651 h 865"/>
              <a:gd name="T14" fmla="*/ 203 w 680"/>
              <a:gd name="T15" fmla="*/ 722 h 865"/>
              <a:gd name="T16" fmla="*/ 216 w 680"/>
              <a:gd name="T17" fmla="*/ 795 h 865"/>
              <a:gd name="T18" fmla="*/ 223 w 680"/>
              <a:gd name="T19" fmla="*/ 865 h 865"/>
              <a:gd name="T20" fmla="*/ 680 w 680"/>
              <a:gd name="T21" fmla="*/ 865 h 865"/>
              <a:gd name="T22" fmla="*/ 680 w 680"/>
              <a:gd name="T23" fmla="*/ 865 h 865"/>
              <a:gd name="T24" fmla="*/ 677 w 680"/>
              <a:gd name="T25" fmla="*/ 808 h 865"/>
              <a:gd name="T26" fmla="*/ 670 w 680"/>
              <a:gd name="T27" fmla="*/ 752 h 865"/>
              <a:gd name="T28" fmla="*/ 660 w 680"/>
              <a:gd name="T29" fmla="*/ 691 h 865"/>
              <a:gd name="T30" fmla="*/ 650 w 680"/>
              <a:gd name="T31" fmla="*/ 635 h 865"/>
              <a:gd name="T32" fmla="*/ 637 w 680"/>
              <a:gd name="T33" fmla="*/ 578 h 865"/>
              <a:gd name="T34" fmla="*/ 620 w 680"/>
              <a:gd name="T35" fmla="*/ 521 h 865"/>
              <a:gd name="T36" fmla="*/ 600 w 680"/>
              <a:gd name="T37" fmla="*/ 464 h 865"/>
              <a:gd name="T38" fmla="*/ 580 w 680"/>
              <a:gd name="T39" fmla="*/ 408 h 865"/>
              <a:gd name="T40" fmla="*/ 557 w 680"/>
              <a:gd name="T41" fmla="*/ 354 h 865"/>
              <a:gd name="T42" fmla="*/ 530 w 680"/>
              <a:gd name="T43" fmla="*/ 301 h 865"/>
              <a:gd name="T44" fmla="*/ 500 w 680"/>
              <a:gd name="T45" fmla="*/ 247 h 865"/>
              <a:gd name="T46" fmla="*/ 470 w 680"/>
              <a:gd name="T47" fmla="*/ 197 h 865"/>
              <a:gd name="T48" fmla="*/ 436 w 680"/>
              <a:gd name="T49" fmla="*/ 144 h 865"/>
              <a:gd name="T50" fmla="*/ 400 w 680"/>
              <a:gd name="T51" fmla="*/ 97 h 865"/>
              <a:gd name="T52" fmla="*/ 363 w 680"/>
              <a:gd name="T53" fmla="*/ 47 h 865"/>
              <a:gd name="T54" fmla="*/ 320 w 680"/>
              <a:gd name="T55" fmla="*/ 0 h 865"/>
              <a:gd name="T56" fmla="*/ 0 w 680"/>
              <a:gd name="T57" fmla="*/ 321 h 865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680" h="865">
                <a:moveTo>
                  <a:pt x="0" y="321"/>
                </a:moveTo>
                <a:lnTo>
                  <a:pt x="0" y="321"/>
                </a:lnTo>
                <a:lnTo>
                  <a:pt x="50" y="384"/>
                </a:lnTo>
                <a:lnTo>
                  <a:pt x="90" y="444"/>
                </a:lnTo>
                <a:lnTo>
                  <a:pt x="130" y="511"/>
                </a:lnTo>
                <a:lnTo>
                  <a:pt x="160" y="581"/>
                </a:lnTo>
                <a:lnTo>
                  <a:pt x="183" y="651"/>
                </a:lnTo>
                <a:lnTo>
                  <a:pt x="203" y="722"/>
                </a:lnTo>
                <a:lnTo>
                  <a:pt x="216" y="795"/>
                </a:lnTo>
                <a:lnTo>
                  <a:pt x="223" y="865"/>
                </a:lnTo>
                <a:lnTo>
                  <a:pt x="680" y="865"/>
                </a:lnTo>
                <a:lnTo>
                  <a:pt x="677" y="808"/>
                </a:lnTo>
                <a:lnTo>
                  <a:pt x="670" y="752"/>
                </a:lnTo>
                <a:lnTo>
                  <a:pt x="660" y="691"/>
                </a:lnTo>
                <a:lnTo>
                  <a:pt x="650" y="635"/>
                </a:lnTo>
                <a:lnTo>
                  <a:pt x="637" y="578"/>
                </a:lnTo>
                <a:lnTo>
                  <a:pt x="620" y="521"/>
                </a:lnTo>
                <a:lnTo>
                  <a:pt x="600" y="464"/>
                </a:lnTo>
                <a:lnTo>
                  <a:pt x="580" y="408"/>
                </a:lnTo>
                <a:lnTo>
                  <a:pt x="557" y="354"/>
                </a:lnTo>
                <a:lnTo>
                  <a:pt x="530" y="301"/>
                </a:lnTo>
                <a:lnTo>
                  <a:pt x="500" y="247"/>
                </a:lnTo>
                <a:lnTo>
                  <a:pt x="470" y="197"/>
                </a:lnTo>
                <a:lnTo>
                  <a:pt x="436" y="144"/>
                </a:lnTo>
                <a:lnTo>
                  <a:pt x="400" y="97"/>
                </a:lnTo>
                <a:lnTo>
                  <a:pt x="363" y="47"/>
                </a:lnTo>
                <a:lnTo>
                  <a:pt x="320" y="0"/>
                </a:lnTo>
                <a:lnTo>
                  <a:pt x="0" y="321"/>
                </a:lnTo>
                <a:close/>
              </a:path>
            </a:pathLst>
          </a:custGeom>
          <a:solidFill>
            <a:srgbClr val="F39839"/>
          </a:solidFill>
          <a:ln>
            <a:noFill/>
          </a:ln>
          <a:effectLst>
            <a:outerShdw dist="53882" dir="2700000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</p:txBody>
      </p:sp>
      <p:sp>
        <p:nvSpPr>
          <p:cNvPr id="11" name="Freeform 356"/>
          <p:cNvSpPr/>
          <p:nvPr/>
        </p:nvSpPr>
        <p:spPr bwMode="auto">
          <a:xfrm>
            <a:off x="6873273" y="3482498"/>
            <a:ext cx="784585" cy="1001500"/>
          </a:xfrm>
          <a:custGeom>
            <a:avLst/>
            <a:gdLst>
              <a:gd name="T0" fmla="*/ 223 w 680"/>
              <a:gd name="T1" fmla="*/ 0 h 868"/>
              <a:gd name="T2" fmla="*/ 223 w 680"/>
              <a:gd name="T3" fmla="*/ 0 h 868"/>
              <a:gd name="T4" fmla="*/ 216 w 680"/>
              <a:gd name="T5" fmla="*/ 73 h 868"/>
              <a:gd name="T6" fmla="*/ 203 w 680"/>
              <a:gd name="T7" fmla="*/ 146 h 868"/>
              <a:gd name="T8" fmla="*/ 183 w 680"/>
              <a:gd name="T9" fmla="*/ 217 h 868"/>
              <a:gd name="T10" fmla="*/ 160 w 680"/>
              <a:gd name="T11" fmla="*/ 287 h 868"/>
              <a:gd name="T12" fmla="*/ 130 w 680"/>
              <a:gd name="T13" fmla="*/ 357 h 868"/>
              <a:gd name="T14" fmla="*/ 90 w 680"/>
              <a:gd name="T15" fmla="*/ 420 h 868"/>
              <a:gd name="T16" fmla="*/ 50 w 680"/>
              <a:gd name="T17" fmla="*/ 484 h 868"/>
              <a:gd name="T18" fmla="*/ 0 w 680"/>
              <a:gd name="T19" fmla="*/ 544 h 868"/>
              <a:gd name="T20" fmla="*/ 320 w 680"/>
              <a:gd name="T21" fmla="*/ 868 h 868"/>
              <a:gd name="T22" fmla="*/ 320 w 680"/>
              <a:gd name="T23" fmla="*/ 868 h 868"/>
              <a:gd name="T24" fmla="*/ 363 w 680"/>
              <a:gd name="T25" fmla="*/ 821 h 868"/>
              <a:gd name="T26" fmla="*/ 400 w 680"/>
              <a:gd name="T27" fmla="*/ 771 h 868"/>
              <a:gd name="T28" fmla="*/ 436 w 680"/>
              <a:gd name="T29" fmla="*/ 724 h 868"/>
              <a:gd name="T30" fmla="*/ 470 w 680"/>
              <a:gd name="T31" fmla="*/ 671 h 868"/>
              <a:gd name="T32" fmla="*/ 500 w 680"/>
              <a:gd name="T33" fmla="*/ 621 h 868"/>
              <a:gd name="T34" fmla="*/ 530 w 680"/>
              <a:gd name="T35" fmla="*/ 567 h 868"/>
              <a:gd name="T36" fmla="*/ 557 w 680"/>
              <a:gd name="T37" fmla="*/ 514 h 868"/>
              <a:gd name="T38" fmla="*/ 580 w 680"/>
              <a:gd name="T39" fmla="*/ 460 h 868"/>
              <a:gd name="T40" fmla="*/ 600 w 680"/>
              <a:gd name="T41" fmla="*/ 404 h 868"/>
              <a:gd name="T42" fmla="*/ 620 w 680"/>
              <a:gd name="T43" fmla="*/ 347 h 868"/>
              <a:gd name="T44" fmla="*/ 637 w 680"/>
              <a:gd name="T45" fmla="*/ 290 h 868"/>
              <a:gd name="T46" fmla="*/ 650 w 680"/>
              <a:gd name="T47" fmla="*/ 233 h 868"/>
              <a:gd name="T48" fmla="*/ 660 w 680"/>
              <a:gd name="T49" fmla="*/ 177 h 868"/>
              <a:gd name="T50" fmla="*/ 670 w 680"/>
              <a:gd name="T51" fmla="*/ 116 h 868"/>
              <a:gd name="T52" fmla="*/ 677 w 680"/>
              <a:gd name="T53" fmla="*/ 60 h 868"/>
              <a:gd name="T54" fmla="*/ 680 w 680"/>
              <a:gd name="T55" fmla="*/ 0 h 868"/>
              <a:gd name="T56" fmla="*/ 223 w 680"/>
              <a:gd name="T57" fmla="*/ 0 h 868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680" h="868">
                <a:moveTo>
                  <a:pt x="223" y="0"/>
                </a:moveTo>
                <a:lnTo>
                  <a:pt x="223" y="0"/>
                </a:lnTo>
                <a:lnTo>
                  <a:pt x="216" y="73"/>
                </a:lnTo>
                <a:lnTo>
                  <a:pt x="203" y="146"/>
                </a:lnTo>
                <a:lnTo>
                  <a:pt x="183" y="217"/>
                </a:lnTo>
                <a:lnTo>
                  <a:pt x="160" y="287"/>
                </a:lnTo>
                <a:lnTo>
                  <a:pt x="130" y="357"/>
                </a:lnTo>
                <a:lnTo>
                  <a:pt x="90" y="420"/>
                </a:lnTo>
                <a:lnTo>
                  <a:pt x="50" y="484"/>
                </a:lnTo>
                <a:lnTo>
                  <a:pt x="0" y="544"/>
                </a:lnTo>
                <a:lnTo>
                  <a:pt x="320" y="868"/>
                </a:lnTo>
                <a:lnTo>
                  <a:pt x="363" y="821"/>
                </a:lnTo>
                <a:lnTo>
                  <a:pt x="400" y="771"/>
                </a:lnTo>
                <a:lnTo>
                  <a:pt x="436" y="724"/>
                </a:lnTo>
                <a:lnTo>
                  <a:pt x="470" y="671"/>
                </a:lnTo>
                <a:lnTo>
                  <a:pt x="500" y="621"/>
                </a:lnTo>
                <a:lnTo>
                  <a:pt x="530" y="567"/>
                </a:lnTo>
                <a:lnTo>
                  <a:pt x="557" y="514"/>
                </a:lnTo>
                <a:lnTo>
                  <a:pt x="580" y="460"/>
                </a:lnTo>
                <a:lnTo>
                  <a:pt x="600" y="404"/>
                </a:lnTo>
                <a:lnTo>
                  <a:pt x="620" y="347"/>
                </a:lnTo>
                <a:lnTo>
                  <a:pt x="637" y="290"/>
                </a:lnTo>
                <a:lnTo>
                  <a:pt x="650" y="233"/>
                </a:lnTo>
                <a:lnTo>
                  <a:pt x="660" y="177"/>
                </a:lnTo>
                <a:lnTo>
                  <a:pt x="670" y="116"/>
                </a:lnTo>
                <a:lnTo>
                  <a:pt x="677" y="60"/>
                </a:lnTo>
                <a:lnTo>
                  <a:pt x="680" y="0"/>
                </a:lnTo>
                <a:lnTo>
                  <a:pt x="223" y="0"/>
                </a:lnTo>
                <a:close/>
              </a:path>
            </a:pathLst>
          </a:custGeom>
          <a:solidFill>
            <a:srgbClr val="4FC4B2"/>
          </a:solidFill>
          <a:ln>
            <a:noFill/>
          </a:ln>
          <a:effectLst>
            <a:outerShdw dist="53882" dir="2700000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" name="Freeform 357"/>
          <p:cNvSpPr/>
          <p:nvPr/>
        </p:nvSpPr>
        <p:spPr bwMode="auto">
          <a:xfrm>
            <a:off x="6153301" y="4205932"/>
            <a:ext cx="996885" cy="782277"/>
          </a:xfrm>
          <a:custGeom>
            <a:avLst/>
            <a:gdLst>
              <a:gd name="T0" fmla="*/ 543 w 864"/>
              <a:gd name="T1" fmla="*/ 0 h 678"/>
              <a:gd name="T2" fmla="*/ 543 w 864"/>
              <a:gd name="T3" fmla="*/ 0 h 678"/>
              <a:gd name="T4" fmla="*/ 483 w 864"/>
              <a:gd name="T5" fmla="*/ 47 h 678"/>
              <a:gd name="T6" fmla="*/ 420 w 864"/>
              <a:gd name="T7" fmla="*/ 90 h 678"/>
              <a:gd name="T8" fmla="*/ 353 w 864"/>
              <a:gd name="T9" fmla="*/ 127 h 678"/>
              <a:gd name="T10" fmla="*/ 287 w 864"/>
              <a:gd name="T11" fmla="*/ 157 h 678"/>
              <a:gd name="T12" fmla="*/ 217 w 864"/>
              <a:gd name="T13" fmla="*/ 184 h 678"/>
              <a:gd name="T14" fmla="*/ 146 w 864"/>
              <a:gd name="T15" fmla="*/ 204 h 678"/>
              <a:gd name="T16" fmla="*/ 73 w 864"/>
              <a:gd name="T17" fmla="*/ 217 h 678"/>
              <a:gd name="T18" fmla="*/ 0 w 864"/>
              <a:gd name="T19" fmla="*/ 224 h 678"/>
              <a:gd name="T20" fmla="*/ 0 w 864"/>
              <a:gd name="T21" fmla="*/ 678 h 678"/>
              <a:gd name="T22" fmla="*/ 0 w 864"/>
              <a:gd name="T23" fmla="*/ 678 h 678"/>
              <a:gd name="T24" fmla="*/ 56 w 864"/>
              <a:gd name="T25" fmla="*/ 675 h 678"/>
              <a:gd name="T26" fmla="*/ 116 w 864"/>
              <a:gd name="T27" fmla="*/ 668 h 678"/>
              <a:gd name="T28" fmla="*/ 173 w 864"/>
              <a:gd name="T29" fmla="*/ 661 h 678"/>
              <a:gd name="T30" fmla="*/ 233 w 864"/>
              <a:gd name="T31" fmla="*/ 648 h 678"/>
              <a:gd name="T32" fmla="*/ 290 w 864"/>
              <a:gd name="T33" fmla="*/ 635 h 678"/>
              <a:gd name="T34" fmla="*/ 347 w 864"/>
              <a:gd name="T35" fmla="*/ 618 h 678"/>
              <a:gd name="T36" fmla="*/ 400 w 864"/>
              <a:gd name="T37" fmla="*/ 601 h 678"/>
              <a:gd name="T38" fmla="*/ 457 w 864"/>
              <a:gd name="T39" fmla="*/ 581 h 678"/>
              <a:gd name="T40" fmla="*/ 510 w 864"/>
              <a:gd name="T41" fmla="*/ 554 h 678"/>
              <a:gd name="T42" fmla="*/ 567 w 864"/>
              <a:gd name="T43" fmla="*/ 531 h 678"/>
              <a:gd name="T44" fmla="*/ 617 w 864"/>
              <a:gd name="T45" fmla="*/ 501 h 678"/>
              <a:gd name="T46" fmla="*/ 670 w 864"/>
              <a:gd name="T47" fmla="*/ 471 h 678"/>
              <a:gd name="T48" fmla="*/ 720 w 864"/>
              <a:gd name="T49" fmla="*/ 438 h 678"/>
              <a:gd name="T50" fmla="*/ 770 w 864"/>
              <a:gd name="T51" fmla="*/ 401 h 678"/>
              <a:gd name="T52" fmla="*/ 817 w 864"/>
              <a:gd name="T53" fmla="*/ 361 h 678"/>
              <a:gd name="T54" fmla="*/ 864 w 864"/>
              <a:gd name="T55" fmla="*/ 321 h 678"/>
              <a:gd name="T56" fmla="*/ 543 w 864"/>
              <a:gd name="T57" fmla="*/ 0 h 678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864" h="678">
                <a:moveTo>
                  <a:pt x="543" y="0"/>
                </a:moveTo>
                <a:lnTo>
                  <a:pt x="543" y="0"/>
                </a:lnTo>
                <a:lnTo>
                  <a:pt x="483" y="47"/>
                </a:lnTo>
                <a:lnTo>
                  <a:pt x="420" y="90"/>
                </a:lnTo>
                <a:lnTo>
                  <a:pt x="353" y="127"/>
                </a:lnTo>
                <a:lnTo>
                  <a:pt x="287" y="157"/>
                </a:lnTo>
                <a:lnTo>
                  <a:pt x="217" y="184"/>
                </a:lnTo>
                <a:lnTo>
                  <a:pt x="146" y="204"/>
                </a:lnTo>
                <a:lnTo>
                  <a:pt x="73" y="217"/>
                </a:lnTo>
                <a:lnTo>
                  <a:pt x="0" y="224"/>
                </a:lnTo>
                <a:lnTo>
                  <a:pt x="0" y="678"/>
                </a:lnTo>
                <a:lnTo>
                  <a:pt x="56" y="675"/>
                </a:lnTo>
                <a:lnTo>
                  <a:pt x="116" y="668"/>
                </a:lnTo>
                <a:lnTo>
                  <a:pt x="173" y="661"/>
                </a:lnTo>
                <a:lnTo>
                  <a:pt x="233" y="648"/>
                </a:lnTo>
                <a:lnTo>
                  <a:pt x="290" y="635"/>
                </a:lnTo>
                <a:lnTo>
                  <a:pt x="347" y="618"/>
                </a:lnTo>
                <a:lnTo>
                  <a:pt x="400" y="601"/>
                </a:lnTo>
                <a:lnTo>
                  <a:pt x="457" y="581"/>
                </a:lnTo>
                <a:lnTo>
                  <a:pt x="510" y="554"/>
                </a:lnTo>
                <a:lnTo>
                  <a:pt x="567" y="531"/>
                </a:lnTo>
                <a:lnTo>
                  <a:pt x="617" y="501"/>
                </a:lnTo>
                <a:lnTo>
                  <a:pt x="670" y="471"/>
                </a:lnTo>
                <a:lnTo>
                  <a:pt x="720" y="438"/>
                </a:lnTo>
                <a:lnTo>
                  <a:pt x="770" y="401"/>
                </a:lnTo>
                <a:lnTo>
                  <a:pt x="817" y="361"/>
                </a:lnTo>
                <a:lnTo>
                  <a:pt x="864" y="321"/>
                </a:lnTo>
                <a:lnTo>
                  <a:pt x="543" y="0"/>
                </a:lnTo>
                <a:close/>
              </a:path>
            </a:pathLst>
          </a:custGeom>
          <a:solidFill>
            <a:srgbClr val="F39839"/>
          </a:solidFill>
          <a:ln>
            <a:noFill/>
          </a:ln>
          <a:effectLst>
            <a:outerShdw dist="53882" dir="2700000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3" name="Freeform 358"/>
          <p:cNvSpPr/>
          <p:nvPr/>
        </p:nvSpPr>
        <p:spPr bwMode="auto">
          <a:xfrm>
            <a:off x="5024883" y="4205932"/>
            <a:ext cx="996885" cy="782277"/>
          </a:xfrm>
          <a:custGeom>
            <a:avLst/>
            <a:gdLst>
              <a:gd name="T0" fmla="*/ 0 w 864"/>
              <a:gd name="T1" fmla="*/ 321 h 678"/>
              <a:gd name="T2" fmla="*/ 0 w 864"/>
              <a:gd name="T3" fmla="*/ 321 h 678"/>
              <a:gd name="T4" fmla="*/ 47 w 864"/>
              <a:gd name="T5" fmla="*/ 361 h 678"/>
              <a:gd name="T6" fmla="*/ 94 w 864"/>
              <a:gd name="T7" fmla="*/ 401 h 678"/>
              <a:gd name="T8" fmla="*/ 144 w 864"/>
              <a:gd name="T9" fmla="*/ 438 h 678"/>
              <a:gd name="T10" fmla="*/ 194 w 864"/>
              <a:gd name="T11" fmla="*/ 471 h 678"/>
              <a:gd name="T12" fmla="*/ 244 w 864"/>
              <a:gd name="T13" fmla="*/ 501 h 678"/>
              <a:gd name="T14" fmla="*/ 297 w 864"/>
              <a:gd name="T15" fmla="*/ 531 h 678"/>
              <a:gd name="T16" fmla="*/ 351 w 864"/>
              <a:gd name="T17" fmla="*/ 554 h 678"/>
              <a:gd name="T18" fmla="*/ 407 w 864"/>
              <a:gd name="T19" fmla="*/ 581 h 678"/>
              <a:gd name="T20" fmla="*/ 461 w 864"/>
              <a:gd name="T21" fmla="*/ 601 h 678"/>
              <a:gd name="T22" fmla="*/ 517 w 864"/>
              <a:gd name="T23" fmla="*/ 618 h 678"/>
              <a:gd name="T24" fmla="*/ 574 w 864"/>
              <a:gd name="T25" fmla="*/ 635 h 678"/>
              <a:gd name="T26" fmla="*/ 631 w 864"/>
              <a:gd name="T27" fmla="*/ 648 h 678"/>
              <a:gd name="T28" fmla="*/ 691 w 864"/>
              <a:gd name="T29" fmla="*/ 661 h 678"/>
              <a:gd name="T30" fmla="*/ 748 w 864"/>
              <a:gd name="T31" fmla="*/ 668 h 678"/>
              <a:gd name="T32" fmla="*/ 804 w 864"/>
              <a:gd name="T33" fmla="*/ 675 h 678"/>
              <a:gd name="T34" fmla="*/ 864 w 864"/>
              <a:gd name="T35" fmla="*/ 678 h 678"/>
              <a:gd name="T36" fmla="*/ 864 w 864"/>
              <a:gd name="T37" fmla="*/ 224 h 678"/>
              <a:gd name="T38" fmla="*/ 864 w 864"/>
              <a:gd name="T39" fmla="*/ 224 h 678"/>
              <a:gd name="T40" fmla="*/ 791 w 864"/>
              <a:gd name="T41" fmla="*/ 217 h 678"/>
              <a:gd name="T42" fmla="*/ 718 w 864"/>
              <a:gd name="T43" fmla="*/ 204 h 678"/>
              <a:gd name="T44" fmla="*/ 647 w 864"/>
              <a:gd name="T45" fmla="*/ 184 h 678"/>
              <a:gd name="T46" fmla="*/ 577 w 864"/>
              <a:gd name="T47" fmla="*/ 157 h 678"/>
              <a:gd name="T48" fmla="*/ 511 w 864"/>
              <a:gd name="T49" fmla="*/ 127 h 678"/>
              <a:gd name="T50" fmla="*/ 444 w 864"/>
              <a:gd name="T51" fmla="*/ 90 h 678"/>
              <a:gd name="T52" fmla="*/ 381 w 864"/>
              <a:gd name="T53" fmla="*/ 47 h 678"/>
              <a:gd name="T54" fmla="*/ 321 w 864"/>
              <a:gd name="T55" fmla="*/ 0 h 678"/>
              <a:gd name="T56" fmla="*/ 0 w 864"/>
              <a:gd name="T57" fmla="*/ 321 h 678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864" h="678">
                <a:moveTo>
                  <a:pt x="0" y="321"/>
                </a:moveTo>
                <a:lnTo>
                  <a:pt x="0" y="321"/>
                </a:lnTo>
                <a:lnTo>
                  <a:pt x="47" y="361"/>
                </a:lnTo>
                <a:lnTo>
                  <a:pt x="94" y="401"/>
                </a:lnTo>
                <a:lnTo>
                  <a:pt x="144" y="438"/>
                </a:lnTo>
                <a:lnTo>
                  <a:pt x="194" y="471"/>
                </a:lnTo>
                <a:lnTo>
                  <a:pt x="244" y="501"/>
                </a:lnTo>
                <a:lnTo>
                  <a:pt x="297" y="531"/>
                </a:lnTo>
                <a:lnTo>
                  <a:pt x="351" y="554"/>
                </a:lnTo>
                <a:lnTo>
                  <a:pt x="407" y="581"/>
                </a:lnTo>
                <a:lnTo>
                  <a:pt x="461" y="601"/>
                </a:lnTo>
                <a:lnTo>
                  <a:pt x="517" y="618"/>
                </a:lnTo>
                <a:lnTo>
                  <a:pt x="574" y="635"/>
                </a:lnTo>
                <a:lnTo>
                  <a:pt x="631" y="648"/>
                </a:lnTo>
                <a:lnTo>
                  <a:pt x="691" y="661"/>
                </a:lnTo>
                <a:lnTo>
                  <a:pt x="748" y="668"/>
                </a:lnTo>
                <a:lnTo>
                  <a:pt x="804" y="675"/>
                </a:lnTo>
                <a:lnTo>
                  <a:pt x="864" y="678"/>
                </a:lnTo>
                <a:lnTo>
                  <a:pt x="864" y="224"/>
                </a:lnTo>
                <a:lnTo>
                  <a:pt x="791" y="217"/>
                </a:lnTo>
                <a:lnTo>
                  <a:pt x="718" y="204"/>
                </a:lnTo>
                <a:lnTo>
                  <a:pt x="647" y="184"/>
                </a:lnTo>
                <a:lnTo>
                  <a:pt x="577" y="157"/>
                </a:lnTo>
                <a:lnTo>
                  <a:pt x="511" y="127"/>
                </a:lnTo>
                <a:lnTo>
                  <a:pt x="444" y="90"/>
                </a:lnTo>
                <a:lnTo>
                  <a:pt x="381" y="47"/>
                </a:lnTo>
                <a:lnTo>
                  <a:pt x="321" y="0"/>
                </a:lnTo>
                <a:lnTo>
                  <a:pt x="0" y="321"/>
                </a:lnTo>
                <a:close/>
              </a:path>
            </a:pathLst>
          </a:custGeom>
          <a:solidFill>
            <a:srgbClr val="4FC4B2"/>
          </a:solidFill>
          <a:ln>
            <a:noFill/>
          </a:ln>
          <a:effectLst>
            <a:outerShdw dist="53882" dir="2700000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</p:txBody>
      </p:sp>
      <p:sp>
        <p:nvSpPr>
          <p:cNvPr id="14" name="Freeform 359"/>
          <p:cNvSpPr/>
          <p:nvPr/>
        </p:nvSpPr>
        <p:spPr bwMode="auto">
          <a:xfrm>
            <a:off x="4517210" y="3482498"/>
            <a:ext cx="785739" cy="1001500"/>
          </a:xfrm>
          <a:custGeom>
            <a:avLst/>
            <a:gdLst>
              <a:gd name="T0" fmla="*/ 454 w 681"/>
              <a:gd name="T1" fmla="*/ 0 h 868"/>
              <a:gd name="T2" fmla="*/ 0 w 681"/>
              <a:gd name="T3" fmla="*/ 0 h 868"/>
              <a:gd name="T4" fmla="*/ 0 w 681"/>
              <a:gd name="T5" fmla="*/ 0 h 868"/>
              <a:gd name="T6" fmla="*/ 3 w 681"/>
              <a:gd name="T7" fmla="*/ 60 h 868"/>
              <a:gd name="T8" fmla="*/ 10 w 681"/>
              <a:gd name="T9" fmla="*/ 116 h 868"/>
              <a:gd name="T10" fmla="*/ 20 w 681"/>
              <a:gd name="T11" fmla="*/ 177 h 868"/>
              <a:gd name="T12" fmla="*/ 30 w 681"/>
              <a:gd name="T13" fmla="*/ 233 h 868"/>
              <a:gd name="T14" fmla="*/ 43 w 681"/>
              <a:gd name="T15" fmla="*/ 290 h 868"/>
              <a:gd name="T16" fmla="*/ 60 w 681"/>
              <a:gd name="T17" fmla="*/ 347 h 868"/>
              <a:gd name="T18" fmla="*/ 80 w 681"/>
              <a:gd name="T19" fmla="*/ 404 h 868"/>
              <a:gd name="T20" fmla="*/ 100 w 681"/>
              <a:gd name="T21" fmla="*/ 460 h 868"/>
              <a:gd name="T22" fmla="*/ 123 w 681"/>
              <a:gd name="T23" fmla="*/ 514 h 868"/>
              <a:gd name="T24" fmla="*/ 150 w 681"/>
              <a:gd name="T25" fmla="*/ 567 h 868"/>
              <a:gd name="T26" fmla="*/ 177 w 681"/>
              <a:gd name="T27" fmla="*/ 621 h 868"/>
              <a:gd name="T28" fmla="*/ 210 w 681"/>
              <a:gd name="T29" fmla="*/ 671 h 868"/>
              <a:gd name="T30" fmla="*/ 244 w 681"/>
              <a:gd name="T31" fmla="*/ 724 h 868"/>
              <a:gd name="T32" fmla="*/ 280 w 681"/>
              <a:gd name="T33" fmla="*/ 771 h 868"/>
              <a:gd name="T34" fmla="*/ 317 w 681"/>
              <a:gd name="T35" fmla="*/ 821 h 868"/>
              <a:gd name="T36" fmla="*/ 360 w 681"/>
              <a:gd name="T37" fmla="*/ 868 h 868"/>
              <a:gd name="T38" fmla="*/ 681 w 681"/>
              <a:gd name="T39" fmla="*/ 544 h 868"/>
              <a:gd name="T40" fmla="*/ 681 w 681"/>
              <a:gd name="T41" fmla="*/ 544 h 868"/>
              <a:gd name="T42" fmla="*/ 630 w 681"/>
              <a:gd name="T43" fmla="*/ 484 h 868"/>
              <a:gd name="T44" fmla="*/ 587 w 681"/>
              <a:gd name="T45" fmla="*/ 420 h 868"/>
              <a:gd name="T46" fmla="*/ 550 w 681"/>
              <a:gd name="T47" fmla="*/ 357 h 868"/>
              <a:gd name="T48" fmla="*/ 520 w 681"/>
              <a:gd name="T49" fmla="*/ 287 h 868"/>
              <a:gd name="T50" fmla="*/ 494 w 681"/>
              <a:gd name="T51" fmla="*/ 217 h 868"/>
              <a:gd name="T52" fmla="*/ 477 w 681"/>
              <a:gd name="T53" fmla="*/ 146 h 868"/>
              <a:gd name="T54" fmla="*/ 464 w 681"/>
              <a:gd name="T55" fmla="*/ 73 h 868"/>
              <a:gd name="T56" fmla="*/ 454 w 681"/>
              <a:gd name="T57" fmla="*/ 0 h 868"/>
              <a:gd name="T58" fmla="*/ 454 w 681"/>
              <a:gd name="T59" fmla="*/ 0 h 868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681" h="868">
                <a:moveTo>
                  <a:pt x="454" y="0"/>
                </a:moveTo>
                <a:lnTo>
                  <a:pt x="0" y="0"/>
                </a:lnTo>
                <a:lnTo>
                  <a:pt x="3" y="60"/>
                </a:lnTo>
                <a:lnTo>
                  <a:pt x="10" y="116"/>
                </a:lnTo>
                <a:lnTo>
                  <a:pt x="20" y="177"/>
                </a:lnTo>
                <a:lnTo>
                  <a:pt x="30" y="233"/>
                </a:lnTo>
                <a:lnTo>
                  <a:pt x="43" y="290"/>
                </a:lnTo>
                <a:lnTo>
                  <a:pt x="60" y="347"/>
                </a:lnTo>
                <a:lnTo>
                  <a:pt x="80" y="404"/>
                </a:lnTo>
                <a:lnTo>
                  <a:pt x="100" y="460"/>
                </a:lnTo>
                <a:lnTo>
                  <a:pt x="123" y="514"/>
                </a:lnTo>
                <a:lnTo>
                  <a:pt x="150" y="567"/>
                </a:lnTo>
                <a:lnTo>
                  <a:pt x="177" y="621"/>
                </a:lnTo>
                <a:lnTo>
                  <a:pt x="210" y="671"/>
                </a:lnTo>
                <a:lnTo>
                  <a:pt x="244" y="724"/>
                </a:lnTo>
                <a:lnTo>
                  <a:pt x="280" y="771"/>
                </a:lnTo>
                <a:lnTo>
                  <a:pt x="317" y="821"/>
                </a:lnTo>
                <a:lnTo>
                  <a:pt x="360" y="868"/>
                </a:lnTo>
                <a:lnTo>
                  <a:pt x="681" y="544"/>
                </a:lnTo>
                <a:lnTo>
                  <a:pt x="630" y="484"/>
                </a:lnTo>
                <a:lnTo>
                  <a:pt x="587" y="420"/>
                </a:lnTo>
                <a:lnTo>
                  <a:pt x="550" y="357"/>
                </a:lnTo>
                <a:lnTo>
                  <a:pt x="520" y="287"/>
                </a:lnTo>
                <a:lnTo>
                  <a:pt x="494" y="217"/>
                </a:lnTo>
                <a:lnTo>
                  <a:pt x="477" y="146"/>
                </a:lnTo>
                <a:lnTo>
                  <a:pt x="464" y="73"/>
                </a:lnTo>
                <a:lnTo>
                  <a:pt x="454" y="0"/>
                </a:lnTo>
                <a:close/>
              </a:path>
            </a:pathLst>
          </a:custGeom>
          <a:solidFill>
            <a:srgbClr val="F39839"/>
          </a:solidFill>
          <a:ln>
            <a:noFill/>
          </a:ln>
          <a:effectLst>
            <a:outerShdw dist="53882" dir="2700000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5" name="Freeform 360"/>
          <p:cNvSpPr/>
          <p:nvPr/>
        </p:nvSpPr>
        <p:spPr bwMode="auto">
          <a:xfrm>
            <a:off x="4517210" y="2352927"/>
            <a:ext cx="785739" cy="998038"/>
          </a:xfrm>
          <a:custGeom>
            <a:avLst/>
            <a:gdLst>
              <a:gd name="T0" fmla="*/ 454 w 681"/>
              <a:gd name="T1" fmla="*/ 865 h 865"/>
              <a:gd name="T2" fmla="*/ 454 w 681"/>
              <a:gd name="T3" fmla="*/ 865 h 865"/>
              <a:gd name="T4" fmla="*/ 464 w 681"/>
              <a:gd name="T5" fmla="*/ 795 h 865"/>
              <a:gd name="T6" fmla="*/ 477 w 681"/>
              <a:gd name="T7" fmla="*/ 722 h 865"/>
              <a:gd name="T8" fmla="*/ 494 w 681"/>
              <a:gd name="T9" fmla="*/ 651 h 865"/>
              <a:gd name="T10" fmla="*/ 520 w 681"/>
              <a:gd name="T11" fmla="*/ 581 h 865"/>
              <a:gd name="T12" fmla="*/ 550 w 681"/>
              <a:gd name="T13" fmla="*/ 511 h 865"/>
              <a:gd name="T14" fmla="*/ 587 w 681"/>
              <a:gd name="T15" fmla="*/ 444 h 865"/>
              <a:gd name="T16" fmla="*/ 630 w 681"/>
              <a:gd name="T17" fmla="*/ 384 h 865"/>
              <a:gd name="T18" fmla="*/ 681 w 681"/>
              <a:gd name="T19" fmla="*/ 321 h 865"/>
              <a:gd name="T20" fmla="*/ 360 w 681"/>
              <a:gd name="T21" fmla="*/ 0 h 865"/>
              <a:gd name="T22" fmla="*/ 360 w 681"/>
              <a:gd name="T23" fmla="*/ 0 h 865"/>
              <a:gd name="T24" fmla="*/ 317 w 681"/>
              <a:gd name="T25" fmla="*/ 47 h 865"/>
              <a:gd name="T26" fmla="*/ 280 w 681"/>
              <a:gd name="T27" fmla="*/ 97 h 865"/>
              <a:gd name="T28" fmla="*/ 244 w 681"/>
              <a:gd name="T29" fmla="*/ 144 h 865"/>
              <a:gd name="T30" fmla="*/ 210 w 681"/>
              <a:gd name="T31" fmla="*/ 197 h 865"/>
              <a:gd name="T32" fmla="*/ 177 w 681"/>
              <a:gd name="T33" fmla="*/ 247 h 865"/>
              <a:gd name="T34" fmla="*/ 150 w 681"/>
              <a:gd name="T35" fmla="*/ 301 h 865"/>
              <a:gd name="T36" fmla="*/ 123 w 681"/>
              <a:gd name="T37" fmla="*/ 354 h 865"/>
              <a:gd name="T38" fmla="*/ 100 w 681"/>
              <a:gd name="T39" fmla="*/ 408 h 865"/>
              <a:gd name="T40" fmla="*/ 80 w 681"/>
              <a:gd name="T41" fmla="*/ 464 h 865"/>
              <a:gd name="T42" fmla="*/ 60 w 681"/>
              <a:gd name="T43" fmla="*/ 521 h 865"/>
              <a:gd name="T44" fmla="*/ 43 w 681"/>
              <a:gd name="T45" fmla="*/ 578 h 865"/>
              <a:gd name="T46" fmla="*/ 30 w 681"/>
              <a:gd name="T47" fmla="*/ 635 h 865"/>
              <a:gd name="T48" fmla="*/ 20 w 681"/>
              <a:gd name="T49" fmla="*/ 691 h 865"/>
              <a:gd name="T50" fmla="*/ 10 w 681"/>
              <a:gd name="T51" fmla="*/ 752 h 865"/>
              <a:gd name="T52" fmla="*/ 3 w 681"/>
              <a:gd name="T53" fmla="*/ 808 h 865"/>
              <a:gd name="T54" fmla="*/ 0 w 681"/>
              <a:gd name="T55" fmla="*/ 865 h 865"/>
              <a:gd name="T56" fmla="*/ 454 w 681"/>
              <a:gd name="T57" fmla="*/ 865 h 865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681" h="865">
                <a:moveTo>
                  <a:pt x="454" y="865"/>
                </a:moveTo>
                <a:lnTo>
                  <a:pt x="454" y="865"/>
                </a:lnTo>
                <a:lnTo>
                  <a:pt x="464" y="795"/>
                </a:lnTo>
                <a:lnTo>
                  <a:pt x="477" y="722"/>
                </a:lnTo>
                <a:lnTo>
                  <a:pt x="494" y="651"/>
                </a:lnTo>
                <a:lnTo>
                  <a:pt x="520" y="581"/>
                </a:lnTo>
                <a:lnTo>
                  <a:pt x="550" y="511"/>
                </a:lnTo>
                <a:lnTo>
                  <a:pt x="587" y="444"/>
                </a:lnTo>
                <a:lnTo>
                  <a:pt x="630" y="384"/>
                </a:lnTo>
                <a:lnTo>
                  <a:pt x="681" y="321"/>
                </a:lnTo>
                <a:lnTo>
                  <a:pt x="360" y="0"/>
                </a:lnTo>
                <a:lnTo>
                  <a:pt x="317" y="47"/>
                </a:lnTo>
                <a:lnTo>
                  <a:pt x="280" y="97"/>
                </a:lnTo>
                <a:lnTo>
                  <a:pt x="244" y="144"/>
                </a:lnTo>
                <a:lnTo>
                  <a:pt x="210" y="197"/>
                </a:lnTo>
                <a:lnTo>
                  <a:pt x="177" y="247"/>
                </a:lnTo>
                <a:lnTo>
                  <a:pt x="150" y="301"/>
                </a:lnTo>
                <a:lnTo>
                  <a:pt x="123" y="354"/>
                </a:lnTo>
                <a:lnTo>
                  <a:pt x="100" y="408"/>
                </a:lnTo>
                <a:lnTo>
                  <a:pt x="80" y="464"/>
                </a:lnTo>
                <a:lnTo>
                  <a:pt x="60" y="521"/>
                </a:lnTo>
                <a:lnTo>
                  <a:pt x="43" y="578"/>
                </a:lnTo>
                <a:lnTo>
                  <a:pt x="30" y="635"/>
                </a:lnTo>
                <a:lnTo>
                  <a:pt x="20" y="691"/>
                </a:lnTo>
                <a:lnTo>
                  <a:pt x="10" y="752"/>
                </a:lnTo>
                <a:lnTo>
                  <a:pt x="3" y="808"/>
                </a:lnTo>
                <a:lnTo>
                  <a:pt x="0" y="865"/>
                </a:lnTo>
                <a:lnTo>
                  <a:pt x="454" y="865"/>
                </a:lnTo>
                <a:close/>
              </a:path>
            </a:pathLst>
          </a:custGeom>
          <a:solidFill>
            <a:srgbClr val="4FC4B2"/>
          </a:solidFill>
          <a:ln>
            <a:noFill/>
          </a:ln>
          <a:effectLst>
            <a:outerShdw dist="53882" dir="2700000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6" name="Freeform 361"/>
          <p:cNvSpPr/>
          <p:nvPr/>
        </p:nvSpPr>
        <p:spPr bwMode="auto">
          <a:xfrm>
            <a:off x="5024883" y="1848715"/>
            <a:ext cx="996885" cy="782277"/>
          </a:xfrm>
          <a:custGeom>
            <a:avLst/>
            <a:gdLst>
              <a:gd name="T0" fmla="*/ 321 w 864"/>
              <a:gd name="T1" fmla="*/ 678 h 678"/>
              <a:gd name="T2" fmla="*/ 321 w 864"/>
              <a:gd name="T3" fmla="*/ 678 h 678"/>
              <a:gd name="T4" fmla="*/ 381 w 864"/>
              <a:gd name="T5" fmla="*/ 631 h 678"/>
              <a:gd name="T6" fmla="*/ 444 w 864"/>
              <a:gd name="T7" fmla="*/ 588 h 678"/>
              <a:gd name="T8" fmla="*/ 511 w 864"/>
              <a:gd name="T9" fmla="*/ 551 h 678"/>
              <a:gd name="T10" fmla="*/ 577 w 864"/>
              <a:gd name="T11" fmla="*/ 521 h 678"/>
              <a:gd name="T12" fmla="*/ 647 w 864"/>
              <a:gd name="T13" fmla="*/ 494 h 678"/>
              <a:gd name="T14" fmla="*/ 718 w 864"/>
              <a:gd name="T15" fmla="*/ 474 h 678"/>
              <a:gd name="T16" fmla="*/ 791 w 864"/>
              <a:gd name="T17" fmla="*/ 461 h 678"/>
              <a:gd name="T18" fmla="*/ 864 w 864"/>
              <a:gd name="T19" fmla="*/ 454 h 678"/>
              <a:gd name="T20" fmla="*/ 864 w 864"/>
              <a:gd name="T21" fmla="*/ 0 h 678"/>
              <a:gd name="T22" fmla="*/ 864 w 864"/>
              <a:gd name="T23" fmla="*/ 0 h 678"/>
              <a:gd name="T24" fmla="*/ 804 w 864"/>
              <a:gd name="T25" fmla="*/ 3 h 678"/>
              <a:gd name="T26" fmla="*/ 748 w 864"/>
              <a:gd name="T27" fmla="*/ 10 h 678"/>
              <a:gd name="T28" fmla="*/ 691 w 864"/>
              <a:gd name="T29" fmla="*/ 17 h 678"/>
              <a:gd name="T30" fmla="*/ 631 w 864"/>
              <a:gd name="T31" fmla="*/ 30 h 678"/>
              <a:gd name="T32" fmla="*/ 574 w 864"/>
              <a:gd name="T33" fmla="*/ 43 h 678"/>
              <a:gd name="T34" fmla="*/ 517 w 864"/>
              <a:gd name="T35" fmla="*/ 60 h 678"/>
              <a:gd name="T36" fmla="*/ 461 w 864"/>
              <a:gd name="T37" fmla="*/ 77 h 678"/>
              <a:gd name="T38" fmla="*/ 407 w 864"/>
              <a:gd name="T39" fmla="*/ 97 h 678"/>
              <a:gd name="T40" fmla="*/ 351 w 864"/>
              <a:gd name="T41" fmla="*/ 124 h 678"/>
              <a:gd name="T42" fmla="*/ 297 w 864"/>
              <a:gd name="T43" fmla="*/ 147 h 678"/>
              <a:gd name="T44" fmla="*/ 244 w 864"/>
              <a:gd name="T45" fmla="*/ 177 h 678"/>
              <a:gd name="T46" fmla="*/ 194 w 864"/>
              <a:gd name="T47" fmla="*/ 207 h 678"/>
              <a:gd name="T48" fmla="*/ 144 w 864"/>
              <a:gd name="T49" fmla="*/ 240 h 678"/>
              <a:gd name="T50" fmla="*/ 94 w 864"/>
              <a:gd name="T51" fmla="*/ 277 h 678"/>
              <a:gd name="T52" fmla="*/ 47 w 864"/>
              <a:gd name="T53" fmla="*/ 317 h 678"/>
              <a:gd name="T54" fmla="*/ 0 w 864"/>
              <a:gd name="T55" fmla="*/ 357 h 678"/>
              <a:gd name="T56" fmla="*/ 321 w 864"/>
              <a:gd name="T57" fmla="*/ 678 h 678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864" h="678">
                <a:moveTo>
                  <a:pt x="321" y="678"/>
                </a:moveTo>
                <a:lnTo>
                  <a:pt x="321" y="678"/>
                </a:lnTo>
                <a:lnTo>
                  <a:pt x="381" y="631"/>
                </a:lnTo>
                <a:lnTo>
                  <a:pt x="444" y="588"/>
                </a:lnTo>
                <a:lnTo>
                  <a:pt x="511" y="551"/>
                </a:lnTo>
                <a:lnTo>
                  <a:pt x="577" y="521"/>
                </a:lnTo>
                <a:lnTo>
                  <a:pt x="647" y="494"/>
                </a:lnTo>
                <a:lnTo>
                  <a:pt x="718" y="474"/>
                </a:lnTo>
                <a:lnTo>
                  <a:pt x="791" y="461"/>
                </a:lnTo>
                <a:lnTo>
                  <a:pt x="864" y="454"/>
                </a:lnTo>
                <a:lnTo>
                  <a:pt x="864" y="0"/>
                </a:lnTo>
                <a:lnTo>
                  <a:pt x="804" y="3"/>
                </a:lnTo>
                <a:lnTo>
                  <a:pt x="748" y="10"/>
                </a:lnTo>
                <a:lnTo>
                  <a:pt x="691" y="17"/>
                </a:lnTo>
                <a:lnTo>
                  <a:pt x="631" y="30"/>
                </a:lnTo>
                <a:lnTo>
                  <a:pt x="574" y="43"/>
                </a:lnTo>
                <a:lnTo>
                  <a:pt x="517" y="60"/>
                </a:lnTo>
                <a:lnTo>
                  <a:pt x="461" y="77"/>
                </a:lnTo>
                <a:lnTo>
                  <a:pt x="407" y="97"/>
                </a:lnTo>
                <a:lnTo>
                  <a:pt x="351" y="124"/>
                </a:lnTo>
                <a:lnTo>
                  <a:pt x="297" y="147"/>
                </a:lnTo>
                <a:lnTo>
                  <a:pt x="244" y="177"/>
                </a:lnTo>
                <a:lnTo>
                  <a:pt x="194" y="207"/>
                </a:lnTo>
                <a:lnTo>
                  <a:pt x="144" y="240"/>
                </a:lnTo>
                <a:lnTo>
                  <a:pt x="94" y="277"/>
                </a:lnTo>
                <a:lnTo>
                  <a:pt x="47" y="317"/>
                </a:lnTo>
                <a:lnTo>
                  <a:pt x="0" y="357"/>
                </a:lnTo>
                <a:lnTo>
                  <a:pt x="321" y="678"/>
                </a:lnTo>
                <a:close/>
              </a:path>
            </a:pathLst>
          </a:custGeom>
          <a:solidFill>
            <a:srgbClr val="F39839"/>
          </a:solidFill>
          <a:ln>
            <a:noFill/>
          </a:ln>
          <a:effectLst>
            <a:outerShdw dist="53882" dir="2700000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7" name="Arc 362"/>
          <p:cNvSpPr/>
          <p:nvPr/>
        </p:nvSpPr>
        <p:spPr bwMode="auto">
          <a:xfrm>
            <a:off x="4308372" y="1776026"/>
            <a:ext cx="3558324" cy="3424483"/>
          </a:xfrm>
          <a:custGeom>
            <a:avLst/>
            <a:gdLst>
              <a:gd name="T0" fmla="*/ 152 w 43200"/>
              <a:gd name="T1" fmla="*/ 0 h 41548"/>
              <a:gd name="T2" fmla="*/ 67 w 43200"/>
              <a:gd name="T3" fmla="*/ 0 h 41548"/>
              <a:gd name="T4" fmla="*/ 110 w 43200"/>
              <a:gd name="T5" fmla="*/ 102 h 41548"/>
              <a:gd name="T6" fmla="*/ 0 60000 65536"/>
              <a:gd name="T7" fmla="*/ 0 60000 65536"/>
              <a:gd name="T8" fmla="*/ 0 60000 65536"/>
              <a:gd name="T9" fmla="*/ 0 w 43200"/>
              <a:gd name="T10" fmla="*/ 0 h 41548"/>
              <a:gd name="T11" fmla="*/ 43200 w 43200"/>
              <a:gd name="T12" fmla="*/ 41548 h 41548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3200" h="41548" fill="none" extrusionOk="0">
                <a:moveTo>
                  <a:pt x="29884" y="-1"/>
                </a:moveTo>
                <a:cubicBezTo>
                  <a:pt x="37945" y="3347"/>
                  <a:pt x="43200" y="11218"/>
                  <a:pt x="43200" y="19948"/>
                </a:cubicBezTo>
                <a:cubicBezTo>
                  <a:pt x="43200" y="31877"/>
                  <a:pt x="33529" y="41548"/>
                  <a:pt x="21600" y="41548"/>
                </a:cubicBezTo>
                <a:cubicBezTo>
                  <a:pt x="9670" y="41548"/>
                  <a:pt x="0" y="31877"/>
                  <a:pt x="0" y="19948"/>
                </a:cubicBezTo>
                <a:cubicBezTo>
                  <a:pt x="-1" y="11283"/>
                  <a:pt x="5177" y="3458"/>
                  <a:pt x="13151" y="69"/>
                </a:cubicBezTo>
              </a:path>
              <a:path w="43200" h="41548" stroke="0" extrusionOk="0">
                <a:moveTo>
                  <a:pt x="29884" y="-1"/>
                </a:moveTo>
                <a:cubicBezTo>
                  <a:pt x="37945" y="3347"/>
                  <a:pt x="43200" y="11218"/>
                  <a:pt x="43200" y="19948"/>
                </a:cubicBezTo>
                <a:cubicBezTo>
                  <a:pt x="43200" y="31877"/>
                  <a:pt x="33529" y="41548"/>
                  <a:pt x="21600" y="41548"/>
                </a:cubicBezTo>
                <a:cubicBezTo>
                  <a:pt x="9670" y="41548"/>
                  <a:pt x="0" y="31877"/>
                  <a:pt x="0" y="19948"/>
                </a:cubicBezTo>
                <a:cubicBezTo>
                  <a:pt x="-1" y="11283"/>
                  <a:pt x="5177" y="3458"/>
                  <a:pt x="13151" y="69"/>
                </a:cubicBezTo>
                <a:lnTo>
                  <a:pt x="21600" y="19948"/>
                </a:lnTo>
                <a:lnTo>
                  <a:pt x="29884" y="-1"/>
                </a:lnTo>
                <a:close/>
              </a:path>
            </a:pathLst>
          </a:custGeom>
          <a:noFill/>
          <a:ln w="19050" cap="rnd">
            <a:solidFill>
              <a:srgbClr val="4FC4B2"/>
            </a:solidFill>
            <a:prstDash val="sysDot"/>
            <a:round/>
            <a:headEnd type="oval" w="med" len="med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7" name="WordArt 364"/>
          <p:cNvSpPr>
            <a:spLocks noChangeArrowheads="1" noChangeShapeType="1" noTextEdit="1"/>
          </p:cNvSpPr>
          <p:nvPr/>
        </p:nvSpPr>
        <p:spPr bwMode="auto">
          <a:xfrm>
            <a:off x="5776006" y="3262124"/>
            <a:ext cx="627668" cy="186916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0" i="0" u="none" strike="noStrike" kern="10" cap="none" spc="-70" normalizeH="0" baseline="0" noProof="0" dirty="0" smtClean="0">
                <a:ln>
                  <a:noFill/>
                </a:ln>
                <a:solidFill>
                  <a:sysClr val="window" lastClr="FFFFFF">
                    <a:alpha val="70195"/>
                  </a:sysClr>
                </a:solidFill>
                <a:effectLst/>
                <a:uLnTx/>
                <a:uFillTx/>
                <a:latin typeface="Arial Black" panose="020B0A04020102020204"/>
              </a:rPr>
              <a:t>TEXT</a:t>
            </a:r>
            <a:endParaRPr kumimoji="0" lang="zh-CN" altLang="en-US" sz="1400" b="0" i="0" u="none" strike="noStrike" kern="10" cap="none" spc="-70" normalizeH="0" baseline="0" noProof="0" dirty="0" smtClean="0">
              <a:ln>
                <a:noFill/>
              </a:ln>
              <a:solidFill>
                <a:sysClr val="window" lastClr="FFFFFF">
                  <a:alpha val="70195"/>
                </a:sysClr>
              </a:solidFill>
              <a:effectLst/>
              <a:uLnTx/>
              <a:uFillTx/>
              <a:latin typeface="Arial Black" panose="020B0A04020102020204"/>
            </a:endParaRPr>
          </a:p>
        </p:txBody>
      </p:sp>
      <p:sp>
        <p:nvSpPr>
          <p:cNvPr id="19" name="WordArt 371"/>
          <p:cNvSpPr>
            <a:spLocks noChangeArrowheads="1" noChangeShapeType="1" noTextEdit="1"/>
          </p:cNvSpPr>
          <p:nvPr/>
        </p:nvSpPr>
        <p:spPr bwMode="auto">
          <a:xfrm>
            <a:off x="6401368" y="2162550"/>
            <a:ext cx="365755" cy="104996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0" i="0" u="none" strike="noStrike" kern="10" cap="none" spc="-7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 Black" panose="020B0A04020102020204"/>
              </a:rPr>
              <a:t>TEXT</a:t>
            </a:r>
            <a:endParaRPr kumimoji="0" lang="zh-CN" altLang="en-US" sz="1400" b="0" i="0" u="none" strike="noStrike" kern="10" cap="none" spc="-70" normalizeH="0" baseline="0" noProof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 Black" panose="020B0A04020102020204"/>
            </a:endParaRPr>
          </a:p>
        </p:txBody>
      </p:sp>
      <p:sp>
        <p:nvSpPr>
          <p:cNvPr id="20" name="WordArt 372"/>
          <p:cNvSpPr>
            <a:spLocks noChangeArrowheads="1" noChangeShapeType="1" noTextEdit="1"/>
          </p:cNvSpPr>
          <p:nvPr/>
        </p:nvSpPr>
        <p:spPr bwMode="auto">
          <a:xfrm>
            <a:off x="7082111" y="2843292"/>
            <a:ext cx="365755" cy="104996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0" i="0" u="none" strike="noStrike" kern="10" cap="none" spc="-7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 Black" panose="020B0A04020102020204"/>
              </a:rPr>
              <a:t>TEXT</a:t>
            </a:r>
            <a:endParaRPr kumimoji="0" lang="zh-CN" altLang="en-US" sz="1400" b="0" i="0" u="none" strike="noStrike" kern="10" cap="none" spc="-70" normalizeH="0" baseline="0" noProof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 Black" panose="020B0A04020102020204"/>
            </a:endParaRPr>
          </a:p>
        </p:txBody>
      </p:sp>
      <p:sp>
        <p:nvSpPr>
          <p:cNvPr id="21" name="WordArt 373"/>
          <p:cNvSpPr>
            <a:spLocks noChangeArrowheads="1" noChangeShapeType="1" noTextEdit="1"/>
          </p:cNvSpPr>
          <p:nvPr/>
        </p:nvSpPr>
        <p:spPr bwMode="auto">
          <a:xfrm>
            <a:off x="7135186" y="3837869"/>
            <a:ext cx="365755" cy="104996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0" i="0" u="none" strike="noStrike" kern="10" cap="none" spc="-7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 Black" panose="020B0A04020102020204"/>
              </a:rPr>
              <a:t>TEXT</a:t>
            </a:r>
            <a:endParaRPr kumimoji="0" lang="zh-CN" altLang="en-US" sz="1400" b="0" i="0" u="none" strike="noStrike" kern="10" cap="none" spc="-70" normalizeH="0" baseline="0" noProof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 Black" panose="020B0A04020102020204"/>
            </a:endParaRPr>
          </a:p>
        </p:txBody>
      </p:sp>
      <p:sp>
        <p:nvSpPr>
          <p:cNvPr id="22" name="WordArt 374"/>
          <p:cNvSpPr>
            <a:spLocks noChangeArrowheads="1" noChangeShapeType="1" noTextEdit="1"/>
          </p:cNvSpPr>
          <p:nvPr/>
        </p:nvSpPr>
        <p:spPr bwMode="auto">
          <a:xfrm>
            <a:off x="6401368" y="4569380"/>
            <a:ext cx="365755" cy="104996"/>
          </a:xfrm>
          <a:prstGeom prst="rect">
            <a:avLst/>
          </a:prstGeo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0" i="0" u="none" strike="noStrike" kern="10" cap="none" spc="-7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 Black" panose="020B0A04020102020204"/>
              </a:rPr>
              <a:t>TEXT</a:t>
            </a:r>
            <a:endParaRPr kumimoji="0" lang="zh-CN" altLang="en-US" sz="1400" b="0" i="0" u="none" strike="noStrike" kern="10" cap="none" spc="-70" normalizeH="0" baseline="0" noProof="0" dirty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 Black" panose="020B0A04020102020204"/>
            </a:endParaRPr>
          </a:p>
        </p:txBody>
      </p:sp>
      <p:sp>
        <p:nvSpPr>
          <p:cNvPr id="23" name="WordArt 375"/>
          <p:cNvSpPr>
            <a:spLocks noChangeArrowheads="1" noChangeShapeType="1" noTextEdit="1"/>
          </p:cNvSpPr>
          <p:nvPr/>
        </p:nvSpPr>
        <p:spPr bwMode="auto">
          <a:xfrm>
            <a:off x="5406791" y="4570533"/>
            <a:ext cx="365755" cy="104996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0" i="0" u="none" strike="noStrike" kern="10" cap="none" spc="-7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 Black" panose="020B0A04020102020204"/>
              </a:rPr>
              <a:t>TEXT</a:t>
            </a:r>
            <a:endParaRPr kumimoji="0" lang="zh-CN" altLang="en-US" sz="1400" b="0" i="0" u="none" strike="noStrike" kern="10" cap="none" spc="-70" normalizeH="0" baseline="0" noProof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 Black" panose="020B0A04020102020204"/>
            </a:endParaRPr>
          </a:p>
        </p:txBody>
      </p:sp>
      <p:sp>
        <p:nvSpPr>
          <p:cNvPr id="24" name="WordArt 376"/>
          <p:cNvSpPr>
            <a:spLocks noChangeArrowheads="1" noChangeShapeType="1" noTextEdit="1"/>
          </p:cNvSpPr>
          <p:nvPr/>
        </p:nvSpPr>
        <p:spPr bwMode="auto">
          <a:xfrm>
            <a:off x="4674127" y="3837869"/>
            <a:ext cx="365755" cy="104996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0" i="0" u="none" strike="noStrike" kern="10" cap="none" spc="-7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 Black" panose="020B0A04020102020204"/>
              </a:rPr>
              <a:t>TEXT</a:t>
            </a:r>
            <a:endParaRPr kumimoji="0" lang="zh-CN" altLang="en-US" sz="1400" b="0" i="0" u="none" strike="noStrike" kern="10" cap="none" spc="-70" normalizeH="0" baseline="0" noProof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 Black" panose="020B0A04020102020204"/>
            </a:endParaRPr>
          </a:p>
        </p:txBody>
      </p:sp>
      <p:sp>
        <p:nvSpPr>
          <p:cNvPr id="25" name="WordArt 377"/>
          <p:cNvSpPr>
            <a:spLocks noChangeArrowheads="1" noChangeShapeType="1" noTextEdit="1"/>
          </p:cNvSpPr>
          <p:nvPr/>
        </p:nvSpPr>
        <p:spPr bwMode="auto">
          <a:xfrm>
            <a:off x="4674127" y="2843292"/>
            <a:ext cx="365755" cy="104996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0" i="0" u="none" strike="noStrike" kern="10" cap="none" spc="-7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 Black" panose="020B0A04020102020204"/>
              </a:rPr>
              <a:t>TEXT</a:t>
            </a:r>
            <a:endParaRPr kumimoji="0" lang="zh-CN" altLang="en-US" sz="1400" b="0" i="0" u="none" strike="noStrike" kern="10" cap="none" spc="-70" normalizeH="0" baseline="0" noProof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 Black" panose="020B0A04020102020204"/>
            </a:endParaRPr>
          </a:p>
        </p:txBody>
      </p:sp>
      <p:sp>
        <p:nvSpPr>
          <p:cNvPr id="26" name="WordArt 378"/>
          <p:cNvSpPr>
            <a:spLocks noChangeArrowheads="1" noChangeShapeType="1" noTextEdit="1"/>
          </p:cNvSpPr>
          <p:nvPr/>
        </p:nvSpPr>
        <p:spPr bwMode="auto">
          <a:xfrm>
            <a:off x="5407945" y="2162550"/>
            <a:ext cx="365755" cy="104996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0" i="0" u="none" strike="noStrike" kern="10" cap="none" spc="-7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 Black" panose="020B0A04020102020204"/>
              </a:rPr>
              <a:t>TEXT</a:t>
            </a:r>
            <a:endParaRPr kumimoji="0" lang="zh-CN" altLang="en-US" sz="1400" b="0" i="0" u="none" strike="noStrike" kern="10" cap="none" spc="-70" normalizeH="0" baseline="0" noProof="0" dirty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 Black" panose="020B0A04020102020204"/>
            </a:endParaRPr>
          </a:p>
        </p:txBody>
      </p:sp>
      <p:sp>
        <p:nvSpPr>
          <p:cNvPr id="29" name="íślîďe"/>
          <p:cNvSpPr/>
          <p:nvPr/>
        </p:nvSpPr>
        <p:spPr bwMode="auto">
          <a:xfrm>
            <a:off x="6963607" y="1115062"/>
            <a:ext cx="1897072" cy="635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 fontScale="85000" lnSpcReduction="2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</a:p>
        </p:txBody>
      </p:sp>
      <p:sp>
        <p:nvSpPr>
          <p:cNvPr id="30" name="íṣḻíde"/>
          <p:cNvSpPr txBox="1"/>
          <p:nvPr/>
        </p:nvSpPr>
        <p:spPr bwMode="auto">
          <a:xfrm>
            <a:off x="6925194" y="884918"/>
            <a:ext cx="1897073" cy="324462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 fontScale="85000" lnSpcReduction="2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</a:p>
        </p:txBody>
      </p:sp>
      <p:sp>
        <p:nvSpPr>
          <p:cNvPr id="33" name="íślîďe"/>
          <p:cNvSpPr/>
          <p:nvPr/>
        </p:nvSpPr>
        <p:spPr bwMode="auto">
          <a:xfrm>
            <a:off x="7912143" y="2698905"/>
            <a:ext cx="1897072" cy="635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 fontScale="85000" lnSpcReduction="2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</a:p>
        </p:txBody>
      </p:sp>
      <p:sp>
        <p:nvSpPr>
          <p:cNvPr id="34" name="íṣḻíde"/>
          <p:cNvSpPr txBox="1"/>
          <p:nvPr/>
        </p:nvSpPr>
        <p:spPr bwMode="auto">
          <a:xfrm>
            <a:off x="7873730" y="2468761"/>
            <a:ext cx="1897073" cy="324462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 fontScale="85000" lnSpcReduction="2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</a:p>
        </p:txBody>
      </p:sp>
      <p:sp>
        <p:nvSpPr>
          <p:cNvPr id="35" name="íślîďe"/>
          <p:cNvSpPr/>
          <p:nvPr/>
        </p:nvSpPr>
        <p:spPr bwMode="auto">
          <a:xfrm>
            <a:off x="7912143" y="4114464"/>
            <a:ext cx="1897072" cy="635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 fontScale="85000" lnSpcReduction="2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</a:p>
        </p:txBody>
      </p:sp>
      <p:sp>
        <p:nvSpPr>
          <p:cNvPr id="36" name="íṣḻíde"/>
          <p:cNvSpPr txBox="1"/>
          <p:nvPr/>
        </p:nvSpPr>
        <p:spPr bwMode="auto">
          <a:xfrm>
            <a:off x="7873730" y="3884320"/>
            <a:ext cx="1897073" cy="324462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 fontScale="85000" lnSpcReduction="2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</a:p>
        </p:txBody>
      </p:sp>
      <p:sp>
        <p:nvSpPr>
          <p:cNvPr id="37" name="íślîďe"/>
          <p:cNvSpPr/>
          <p:nvPr/>
        </p:nvSpPr>
        <p:spPr bwMode="auto">
          <a:xfrm>
            <a:off x="6537742" y="5369258"/>
            <a:ext cx="1897072" cy="635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 fontScale="85000" lnSpcReduction="2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</a:p>
        </p:txBody>
      </p:sp>
      <p:sp>
        <p:nvSpPr>
          <p:cNvPr id="38" name="íṣḻíde"/>
          <p:cNvSpPr txBox="1"/>
          <p:nvPr/>
        </p:nvSpPr>
        <p:spPr bwMode="auto">
          <a:xfrm>
            <a:off x="6499329" y="5139114"/>
            <a:ext cx="1897073" cy="324462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 fontScale="85000" lnSpcReduction="2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</a:p>
        </p:txBody>
      </p:sp>
      <p:sp>
        <p:nvSpPr>
          <p:cNvPr id="39" name="íślîďe"/>
          <p:cNvSpPr/>
          <p:nvPr/>
        </p:nvSpPr>
        <p:spPr bwMode="auto">
          <a:xfrm>
            <a:off x="3980809" y="5369258"/>
            <a:ext cx="1897072" cy="635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 fontScale="85000" lnSpcReduction="2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</a:p>
        </p:txBody>
      </p:sp>
      <p:sp>
        <p:nvSpPr>
          <p:cNvPr id="40" name="íṣḻíde"/>
          <p:cNvSpPr txBox="1"/>
          <p:nvPr/>
        </p:nvSpPr>
        <p:spPr bwMode="auto">
          <a:xfrm>
            <a:off x="3942396" y="5139114"/>
            <a:ext cx="1897073" cy="324462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 fontScale="85000" lnSpcReduction="2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</a:p>
        </p:txBody>
      </p:sp>
      <p:sp>
        <p:nvSpPr>
          <p:cNvPr id="41" name="íślîďe"/>
          <p:cNvSpPr/>
          <p:nvPr/>
        </p:nvSpPr>
        <p:spPr bwMode="auto">
          <a:xfrm>
            <a:off x="2550631" y="4318216"/>
            <a:ext cx="1897072" cy="635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 fontScale="85000" lnSpcReduction="2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</a:p>
        </p:txBody>
      </p:sp>
      <p:sp>
        <p:nvSpPr>
          <p:cNvPr id="42" name="íṣḻíde"/>
          <p:cNvSpPr txBox="1"/>
          <p:nvPr/>
        </p:nvSpPr>
        <p:spPr bwMode="auto">
          <a:xfrm>
            <a:off x="2512218" y="4088072"/>
            <a:ext cx="1897073" cy="324462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 fontScale="85000" lnSpcReduction="2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</a:p>
        </p:txBody>
      </p:sp>
      <p:sp>
        <p:nvSpPr>
          <p:cNvPr id="43" name="íślîďe"/>
          <p:cNvSpPr/>
          <p:nvPr/>
        </p:nvSpPr>
        <p:spPr bwMode="auto">
          <a:xfrm>
            <a:off x="2168722" y="2766818"/>
            <a:ext cx="1897072" cy="635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 fontScale="85000" lnSpcReduction="2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</a:p>
        </p:txBody>
      </p:sp>
      <p:sp>
        <p:nvSpPr>
          <p:cNvPr id="44" name="íṣḻíde"/>
          <p:cNvSpPr txBox="1"/>
          <p:nvPr/>
        </p:nvSpPr>
        <p:spPr bwMode="auto">
          <a:xfrm>
            <a:off x="2130309" y="2536674"/>
            <a:ext cx="1897073" cy="324462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 fontScale="85000" lnSpcReduction="2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</a:p>
        </p:txBody>
      </p:sp>
      <p:sp>
        <p:nvSpPr>
          <p:cNvPr id="45" name="íślîďe"/>
          <p:cNvSpPr/>
          <p:nvPr/>
        </p:nvSpPr>
        <p:spPr bwMode="auto">
          <a:xfrm>
            <a:off x="2931184" y="1603971"/>
            <a:ext cx="1897072" cy="635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 fontScale="85000" lnSpcReduction="2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</a:p>
        </p:txBody>
      </p:sp>
      <p:sp>
        <p:nvSpPr>
          <p:cNvPr id="46" name="íṣḻíde"/>
          <p:cNvSpPr txBox="1"/>
          <p:nvPr/>
        </p:nvSpPr>
        <p:spPr bwMode="auto">
          <a:xfrm>
            <a:off x="2892771" y="1373827"/>
            <a:ext cx="1897073" cy="324462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 fontScale="85000" lnSpcReduction="2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</a:p>
        </p:txBody>
      </p:sp>
      <p:pic>
        <p:nvPicPr>
          <p:cNvPr id="47" name="图片 4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938" b="58765"/>
          <a:stretch/>
        </p:blipFill>
        <p:spPr>
          <a:xfrm rot="16200000">
            <a:off x="-261839" y="261840"/>
            <a:ext cx="1957369" cy="1433687"/>
          </a:xfrm>
          <a:prstGeom prst="rect">
            <a:avLst/>
          </a:prstGeom>
        </p:spPr>
      </p:pic>
      <p:pic>
        <p:nvPicPr>
          <p:cNvPr id="48" name="图片 4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315" t="75788"/>
          <a:stretch/>
        </p:blipFill>
        <p:spPr>
          <a:xfrm rot="16200000">
            <a:off x="10534074" y="100869"/>
            <a:ext cx="1807499" cy="1508355"/>
          </a:xfrm>
          <a:prstGeom prst="rect">
            <a:avLst/>
          </a:prstGeom>
        </p:spPr>
      </p:pic>
      <p:pic>
        <p:nvPicPr>
          <p:cNvPr id="49" name="图片 4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235" r="58476"/>
          <a:stretch/>
        </p:blipFill>
        <p:spPr>
          <a:xfrm rot="16200000">
            <a:off x="10093016" y="4759012"/>
            <a:ext cx="1454116" cy="2743859"/>
          </a:xfrm>
          <a:prstGeom prst="rect">
            <a:avLst/>
          </a:prstGeom>
        </p:spPr>
      </p:pic>
      <p:sp>
        <p:nvSpPr>
          <p:cNvPr id="50" name="矩形 49"/>
          <p:cNvSpPr/>
          <p:nvPr/>
        </p:nvSpPr>
        <p:spPr>
          <a:xfrm>
            <a:off x="293511" y="327378"/>
            <a:ext cx="11559822" cy="6412089"/>
          </a:xfrm>
          <a:prstGeom prst="rect">
            <a:avLst/>
          </a:prstGeom>
          <a:noFill/>
          <a:ln w="76200">
            <a:solidFill>
              <a:srgbClr val="4FC4B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7208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777807" y="2512695"/>
            <a:ext cx="6637020" cy="1833245"/>
            <a:chOff x="4331" y="3684"/>
            <a:chExt cx="10452" cy="2887"/>
          </a:xfrm>
        </p:grpSpPr>
        <p:grpSp>
          <p:nvGrpSpPr>
            <p:cNvPr id="3" name="组合 2"/>
            <p:cNvGrpSpPr/>
            <p:nvPr/>
          </p:nvGrpSpPr>
          <p:grpSpPr>
            <a:xfrm>
              <a:off x="11568" y="3684"/>
              <a:ext cx="3215" cy="2887"/>
              <a:chOff x="5821513" y="1650156"/>
              <a:chExt cx="2041593" cy="1833374"/>
            </a:xfrm>
          </p:grpSpPr>
          <p:sp>
            <p:nvSpPr>
              <p:cNvPr id="19" name="Freeform 40"/>
              <p:cNvSpPr/>
              <p:nvPr/>
            </p:nvSpPr>
            <p:spPr bwMode="auto">
              <a:xfrm>
                <a:off x="5821513" y="1650156"/>
                <a:ext cx="2041593" cy="1833374"/>
              </a:xfrm>
              <a:custGeom>
                <a:avLst/>
                <a:gdLst>
                  <a:gd name="T0" fmla="*/ 1149 w 1149"/>
                  <a:gd name="T1" fmla="*/ 515 h 1030"/>
                  <a:gd name="T2" fmla="*/ 1020 w 1149"/>
                  <a:gd name="T3" fmla="*/ 412 h 1030"/>
                  <a:gd name="T4" fmla="*/ 515 w 1149"/>
                  <a:gd name="T5" fmla="*/ 0 h 1030"/>
                  <a:gd name="T6" fmla="*/ 0 w 1149"/>
                  <a:gd name="T7" fmla="*/ 515 h 1030"/>
                  <a:gd name="T8" fmla="*/ 515 w 1149"/>
                  <a:gd name="T9" fmla="*/ 1030 h 1030"/>
                  <a:gd name="T10" fmla="*/ 1020 w 1149"/>
                  <a:gd name="T11" fmla="*/ 618 h 1030"/>
                  <a:gd name="T12" fmla="*/ 1149 w 1149"/>
                  <a:gd name="T13" fmla="*/ 515 h 10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49" h="1030">
                    <a:moveTo>
                      <a:pt x="1149" y="515"/>
                    </a:moveTo>
                    <a:cubicBezTo>
                      <a:pt x="1020" y="412"/>
                      <a:pt x="1020" y="412"/>
                      <a:pt x="1020" y="412"/>
                    </a:cubicBezTo>
                    <a:cubicBezTo>
                      <a:pt x="972" y="177"/>
                      <a:pt x="764" y="0"/>
                      <a:pt x="515" y="0"/>
                    </a:cubicBezTo>
                    <a:cubicBezTo>
                      <a:pt x="231" y="0"/>
                      <a:pt x="0" y="231"/>
                      <a:pt x="0" y="515"/>
                    </a:cubicBezTo>
                    <a:cubicBezTo>
                      <a:pt x="0" y="799"/>
                      <a:pt x="231" y="1030"/>
                      <a:pt x="515" y="1030"/>
                    </a:cubicBezTo>
                    <a:cubicBezTo>
                      <a:pt x="764" y="1030"/>
                      <a:pt x="972" y="853"/>
                      <a:pt x="1020" y="618"/>
                    </a:cubicBezTo>
                    <a:lnTo>
                      <a:pt x="1149" y="515"/>
                    </a:lnTo>
                    <a:close/>
                  </a:path>
                </a:pathLst>
              </a:custGeom>
              <a:gradFill flip="none" rotWithShape="1">
                <a:gsLst>
                  <a:gs pos="100000">
                    <a:srgbClr val="FFFFFF">
                      <a:lumMod val="100000"/>
                    </a:srgbClr>
                  </a:gs>
                  <a:gs pos="0">
                    <a:srgbClr val="D9D9DA"/>
                  </a:gs>
                </a:gsLst>
                <a:lin ang="2700000" scaled="1"/>
                <a:tileRect/>
              </a:gradFill>
              <a:ln w="19050" cap="flat" cmpd="sng" algn="ctr">
                <a:gradFill flip="none" rotWithShape="1">
                  <a:gsLst>
                    <a:gs pos="100000">
                      <a:srgbClr val="FFFFFF"/>
                    </a:gs>
                    <a:gs pos="0">
                      <a:srgbClr val="D9D9DA"/>
                    </a:gs>
                  </a:gsLst>
                  <a:lin ang="13500000" scaled="1"/>
                  <a:tileRect/>
                </a:gradFill>
                <a:prstDash val="solid"/>
                <a:miter lim="800000"/>
              </a:ln>
              <a:effectLst/>
            </p:spPr>
            <p:txBody>
              <a:bodyPr lIns="68580" tIns="34290" rIns="68580" bIns="34290"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1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20" name="Freeform 41"/>
              <p:cNvSpPr>
                <a:spLocks noEditPoints="1"/>
              </p:cNvSpPr>
              <p:nvPr/>
            </p:nvSpPr>
            <p:spPr bwMode="auto">
              <a:xfrm>
                <a:off x="5821513" y="1650156"/>
                <a:ext cx="2041593" cy="1833374"/>
              </a:xfrm>
              <a:custGeom>
                <a:avLst/>
                <a:gdLst>
                  <a:gd name="T0" fmla="*/ 1020 w 1149"/>
                  <a:gd name="T1" fmla="*/ 412 h 1030"/>
                  <a:gd name="T2" fmla="*/ 515 w 1149"/>
                  <a:gd name="T3" fmla="*/ 0 h 1030"/>
                  <a:gd name="T4" fmla="*/ 0 w 1149"/>
                  <a:gd name="T5" fmla="*/ 515 h 1030"/>
                  <a:gd name="T6" fmla="*/ 515 w 1149"/>
                  <a:gd name="T7" fmla="*/ 1030 h 1030"/>
                  <a:gd name="T8" fmla="*/ 1020 w 1149"/>
                  <a:gd name="T9" fmla="*/ 618 h 1030"/>
                  <a:gd name="T10" fmla="*/ 1149 w 1149"/>
                  <a:gd name="T11" fmla="*/ 515 h 1030"/>
                  <a:gd name="T12" fmla="*/ 1020 w 1149"/>
                  <a:gd name="T13" fmla="*/ 412 h 1030"/>
                  <a:gd name="T14" fmla="*/ 515 w 1149"/>
                  <a:gd name="T15" fmla="*/ 979 h 1030"/>
                  <a:gd name="T16" fmla="*/ 51 w 1149"/>
                  <a:gd name="T17" fmla="*/ 515 h 1030"/>
                  <a:gd name="T18" fmla="*/ 515 w 1149"/>
                  <a:gd name="T19" fmla="*/ 51 h 1030"/>
                  <a:gd name="T20" fmla="*/ 979 w 1149"/>
                  <a:gd name="T21" fmla="*/ 515 h 1030"/>
                  <a:gd name="T22" fmla="*/ 515 w 1149"/>
                  <a:gd name="T23" fmla="*/ 979 h 10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149" h="1030">
                    <a:moveTo>
                      <a:pt x="1020" y="412"/>
                    </a:moveTo>
                    <a:cubicBezTo>
                      <a:pt x="972" y="177"/>
                      <a:pt x="764" y="0"/>
                      <a:pt x="515" y="0"/>
                    </a:cubicBezTo>
                    <a:cubicBezTo>
                      <a:pt x="231" y="0"/>
                      <a:pt x="0" y="231"/>
                      <a:pt x="0" y="515"/>
                    </a:cubicBezTo>
                    <a:cubicBezTo>
                      <a:pt x="0" y="799"/>
                      <a:pt x="231" y="1030"/>
                      <a:pt x="515" y="1030"/>
                    </a:cubicBezTo>
                    <a:cubicBezTo>
                      <a:pt x="764" y="1030"/>
                      <a:pt x="972" y="853"/>
                      <a:pt x="1020" y="618"/>
                    </a:cubicBezTo>
                    <a:cubicBezTo>
                      <a:pt x="1149" y="515"/>
                      <a:pt x="1149" y="515"/>
                      <a:pt x="1149" y="515"/>
                    </a:cubicBezTo>
                    <a:lnTo>
                      <a:pt x="1020" y="412"/>
                    </a:lnTo>
                    <a:close/>
                    <a:moveTo>
                      <a:pt x="515" y="979"/>
                    </a:moveTo>
                    <a:cubicBezTo>
                      <a:pt x="259" y="979"/>
                      <a:pt x="51" y="771"/>
                      <a:pt x="51" y="515"/>
                    </a:cubicBezTo>
                    <a:cubicBezTo>
                      <a:pt x="51" y="259"/>
                      <a:pt x="259" y="51"/>
                      <a:pt x="515" y="51"/>
                    </a:cubicBezTo>
                    <a:cubicBezTo>
                      <a:pt x="771" y="51"/>
                      <a:pt x="979" y="259"/>
                      <a:pt x="979" y="515"/>
                    </a:cubicBezTo>
                    <a:cubicBezTo>
                      <a:pt x="979" y="771"/>
                      <a:pt x="771" y="979"/>
                      <a:pt x="515" y="979"/>
                    </a:cubicBezTo>
                    <a:close/>
                  </a:path>
                </a:pathLst>
              </a:custGeom>
              <a:solidFill>
                <a:srgbClr val="4FC4B2"/>
              </a:solidFill>
              <a:ln>
                <a:noFill/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1" name="Freeform 50"/>
              <p:cNvSpPr/>
              <p:nvPr/>
            </p:nvSpPr>
            <p:spPr bwMode="auto">
              <a:xfrm>
                <a:off x="6570511" y="2053008"/>
                <a:ext cx="371664" cy="436628"/>
              </a:xfrm>
              <a:custGeom>
                <a:avLst/>
                <a:gdLst>
                  <a:gd name="T0" fmla="*/ 74 w 120"/>
                  <a:gd name="T1" fmla="*/ 39 h 140"/>
                  <a:gd name="T2" fmla="*/ 82 w 120"/>
                  <a:gd name="T3" fmla="*/ 22 h 140"/>
                  <a:gd name="T4" fmla="*/ 60 w 120"/>
                  <a:gd name="T5" fmla="*/ 0 h 140"/>
                  <a:gd name="T6" fmla="*/ 38 w 120"/>
                  <a:gd name="T7" fmla="*/ 22 h 140"/>
                  <a:gd name="T8" fmla="*/ 46 w 120"/>
                  <a:gd name="T9" fmla="*/ 39 h 140"/>
                  <a:gd name="T10" fmla="*/ 8 w 120"/>
                  <a:gd name="T11" fmla="*/ 98 h 140"/>
                  <a:gd name="T12" fmla="*/ 37 w 120"/>
                  <a:gd name="T13" fmla="*/ 78 h 140"/>
                  <a:gd name="T14" fmla="*/ 25 w 120"/>
                  <a:gd name="T15" fmla="*/ 140 h 140"/>
                  <a:gd name="T16" fmla="*/ 45 w 120"/>
                  <a:gd name="T17" fmla="*/ 140 h 140"/>
                  <a:gd name="T18" fmla="*/ 60 w 120"/>
                  <a:gd name="T19" fmla="*/ 114 h 140"/>
                  <a:gd name="T20" fmla="*/ 75 w 120"/>
                  <a:gd name="T21" fmla="*/ 140 h 140"/>
                  <a:gd name="T22" fmla="*/ 95 w 120"/>
                  <a:gd name="T23" fmla="*/ 140 h 140"/>
                  <a:gd name="T24" fmla="*/ 83 w 120"/>
                  <a:gd name="T25" fmla="*/ 78 h 140"/>
                  <a:gd name="T26" fmla="*/ 112 w 120"/>
                  <a:gd name="T27" fmla="*/ 98 h 140"/>
                  <a:gd name="T28" fmla="*/ 74 w 120"/>
                  <a:gd name="T29" fmla="*/ 39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20" h="140">
                    <a:moveTo>
                      <a:pt x="74" y="39"/>
                    </a:moveTo>
                    <a:cubicBezTo>
                      <a:pt x="78" y="35"/>
                      <a:pt x="82" y="29"/>
                      <a:pt x="82" y="22"/>
                    </a:cubicBezTo>
                    <a:cubicBezTo>
                      <a:pt x="82" y="10"/>
                      <a:pt x="72" y="0"/>
                      <a:pt x="60" y="0"/>
                    </a:cubicBezTo>
                    <a:cubicBezTo>
                      <a:pt x="48" y="0"/>
                      <a:pt x="38" y="10"/>
                      <a:pt x="38" y="22"/>
                    </a:cubicBezTo>
                    <a:cubicBezTo>
                      <a:pt x="38" y="29"/>
                      <a:pt x="42" y="35"/>
                      <a:pt x="46" y="39"/>
                    </a:cubicBezTo>
                    <a:cubicBezTo>
                      <a:pt x="24" y="46"/>
                      <a:pt x="0" y="91"/>
                      <a:pt x="8" y="98"/>
                    </a:cubicBezTo>
                    <a:cubicBezTo>
                      <a:pt x="15" y="105"/>
                      <a:pt x="27" y="91"/>
                      <a:pt x="37" y="78"/>
                    </a:cubicBezTo>
                    <a:cubicBezTo>
                      <a:pt x="32" y="99"/>
                      <a:pt x="27" y="121"/>
                      <a:pt x="25" y="140"/>
                    </a:cubicBezTo>
                    <a:cubicBezTo>
                      <a:pt x="45" y="140"/>
                      <a:pt x="45" y="140"/>
                      <a:pt x="45" y="140"/>
                    </a:cubicBezTo>
                    <a:cubicBezTo>
                      <a:pt x="45" y="129"/>
                      <a:pt x="52" y="114"/>
                      <a:pt x="60" y="114"/>
                    </a:cubicBezTo>
                    <a:cubicBezTo>
                      <a:pt x="68" y="114"/>
                      <a:pt x="75" y="129"/>
                      <a:pt x="75" y="140"/>
                    </a:cubicBezTo>
                    <a:cubicBezTo>
                      <a:pt x="95" y="140"/>
                      <a:pt x="95" y="140"/>
                      <a:pt x="95" y="140"/>
                    </a:cubicBezTo>
                    <a:cubicBezTo>
                      <a:pt x="93" y="121"/>
                      <a:pt x="88" y="99"/>
                      <a:pt x="83" y="78"/>
                    </a:cubicBezTo>
                    <a:cubicBezTo>
                      <a:pt x="93" y="91"/>
                      <a:pt x="105" y="105"/>
                      <a:pt x="112" y="98"/>
                    </a:cubicBezTo>
                    <a:cubicBezTo>
                      <a:pt x="120" y="91"/>
                      <a:pt x="96" y="46"/>
                      <a:pt x="74" y="39"/>
                    </a:cubicBezTo>
                    <a:close/>
                  </a:path>
                </a:pathLst>
              </a:custGeom>
              <a:solidFill>
                <a:srgbClr val="4FC4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2" name="文本框 113"/>
              <p:cNvSpPr txBox="1"/>
              <p:nvPr/>
            </p:nvSpPr>
            <p:spPr>
              <a:xfrm>
                <a:off x="6309592" y="2515328"/>
                <a:ext cx="1061864" cy="438613"/>
              </a:xfrm>
              <a:prstGeom prst="rect">
                <a:avLst/>
              </a:prstGeom>
              <a:noFill/>
            </p:spPr>
            <p:txBody>
              <a:bodyPr wrap="none" lIns="68580" tIns="34290" rIns="68580" bIns="34290" rtlCol="0">
                <a:spAutoFit/>
              </a:bodyPr>
              <a:lstStyle>
                <a:defPPr>
                  <a:defRPr lang="zh-CN"/>
                </a:defPPr>
                <a:lvl1pPr>
                  <a:defRPr sz="4000">
                    <a:solidFill>
                      <a:srgbClr val="605E5E"/>
                    </a:solidFill>
                    <a:latin typeface="Impact" pitchFamily="34" charset="0"/>
                    <a:cs typeface="Aharoni" panose="02010803020104030203" pitchFamily="2" charset="-79"/>
                  </a:defRPr>
                </a:lvl1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4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605E5E"/>
                    </a:solidFill>
                    <a:effectLst/>
                    <a:uLnTx/>
                    <a:uFillTx/>
                    <a:latin typeface="Impact" pitchFamily="34" charset="0"/>
                    <a:cs typeface="Aharoni" panose="02010803020104030203" pitchFamily="2" charset="-79"/>
                  </a:rPr>
                  <a:t>Step </a:t>
                </a:r>
                <a:r>
                  <a:rPr kumimoji="0" lang="en-US" altLang="zh-CN" sz="24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605E5E"/>
                    </a:solidFill>
                    <a:effectLst/>
                    <a:uLnTx/>
                    <a:uFillTx/>
                    <a:latin typeface="Impact" pitchFamily="34" charset="0"/>
                    <a:cs typeface="Aharoni" panose="02010803020104030203" pitchFamily="2" charset="-79"/>
                  </a:rPr>
                  <a:t>4</a:t>
                </a:r>
                <a:endParaRPr kumimoji="0" lang="zh-CN" altLang="en-US" sz="2400" b="1" i="0" u="none" strike="noStrike" kern="0" cap="none" spc="0" normalizeH="0" baseline="0" noProof="0" dirty="0">
                  <a:ln>
                    <a:noFill/>
                  </a:ln>
                  <a:solidFill>
                    <a:srgbClr val="605E5E"/>
                  </a:solidFill>
                  <a:effectLst/>
                  <a:uLnTx/>
                  <a:uFillTx/>
                  <a:latin typeface="Impact" pitchFamily="34" charset="0"/>
                  <a:cs typeface="Aharoni" panose="02010803020104030203" pitchFamily="2" charset="-79"/>
                </a:endParaRPr>
              </a:p>
            </p:txBody>
          </p:sp>
        </p:grpSp>
        <p:sp>
          <p:nvSpPr>
            <p:cNvPr id="4" name="Freeform 42"/>
            <p:cNvSpPr/>
            <p:nvPr/>
          </p:nvSpPr>
          <p:spPr bwMode="auto">
            <a:xfrm>
              <a:off x="9157" y="3684"/>
              <a:ext cx="3215" cy="2887"/>
            </a:xfrm>
            <a:custGeom>
              <a:avLst/>
              <a:gdLst>
                <a:gd name="T0" fmla="*/ 1149 w 1149"/>
                <a:gd name="T1" fmla="*/ 515 h 1030"/>
                <a:gd name="T2" fmla="*/ 1019 w 1149"/>
                <a:gd name="T3" fmla="*/ 412 h 1030"/>
                <a:gd name="T4" fmla="*/ 515 w 1149"/>
                <a:gd name="T5" fmla="*/ 0 h 1030"/>
                <a:gd name="T6" fmla="*/ 0 w 1149"/>
                <a:gd name="T7" fmla="*/ 515 h 1030"/>
                <a:gd name="T8" fmla="*/ 515 w 1149"/>
                <a:gd name="T9" fmla="*/ 1030 h 1030"/>
                <a:gd name="T10" fmla="*/ 1019 w 1149"/>
                <a:gd name="T11" fmla="*/ 618 h 1030"/>
                <a:gd name="T12" fmla="*/ 1149 w 1149"/>
                <a:gd name="T13" fmla="*/ 515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49" h="1030">
                  <a:moveTo>
                    <a:pt x="1149" y="515"/>
                  </a:moveTo>
                  <a:cubicBezTo>
                    <a:pt x="1019" y="412"/>
                    <a:pt x="1019" y="412"/>
                    <a:pt x="1019" y="412"/>
                  </a:cubicBezTo>
                  <a:cubicBezTo>
                    <a:pt x="971" y="177"/>
                    <a:pt x="764" y="0"/>
                    <a:pt x="515" y="0"/>
                  </a:cubicBezTo>
                  <a:cubicBezTo>
                    <a:pt x="231" y="0"/>
                    <a:pt x="0" y="231"/>
                    <a:pt x="0" y="515"/>
                  </a:cubicBezTo>
                  <a:cubicBezTo>
                    <a:pt x="0" y="799"/>
                    <a:pt x="231" y="1030"/>
                    <a:pt x="515" y="1030"/>
                  </a:cubicBezTo>
                  <a:cubicBezTo>
                    <a:pt x="764" y="1030"/>
                    <a:pt x="971" y="853"/>
                    <a:pt x="1019" y="618"/>
                  </a:cubicBezTo>
                  <a:lnTo>
                    <a:pt x="1149" y="515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FFFFFF">
                    <a:lumMod val="100000"/>
                  </a:srgbClr>
                </a:gs>
                <a:gs pos="0">
                  <a:srgbClr val="D9D9DA"/>
                </a:gs>
              </a:gsLst>
              <a:lin ang="2700000" scaled="1"/>
              <a:tileRect/>
            </a:gradFill>
            <a:ln w="19050" cap="flat" cmpd="sng" algn="ctr">
              <a:gradFill flip="none" rotWithShape="1">
                <a:gsLst>
                  <a:gs pos="100000">
                    <a:srgbClr val="FFFFFF"/>
                  </a:gs>
                  <a:gs pos="0">
                    <a:srgbClr val="D9D9DA"/>
                  </a:gs>
                </a:gsLst>
                <a:lin ang="13500000" scaled="1"/>
                <a:tileRect/>
              </a:gradFill>
              <a:prstDash val="solid"/>
              <a:miter lim="800000"/>
            </a:ln>
            <a:effectLst/>
          </p:spPr>
          <p:txBody>
            <a:bodyPr lIns="68580" tIns="34290" rIns="68580" bIns="34290"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9157" y="3684"/>
              <a:ext cx="3215" cy="2887"/>
              <a:chOff x="4290534" y="1650156"/>
              <a:chExt cx="2041593" cy="1833374"/>
            </a:xfrm>
          </p:grpSpPr>
          <p:sp>
            <p:nvSpPr>
              <p:cNvPr id="16" name="Freeform 43"/>
              <p:cNvSpPr>
                <a:spLocks noEditPoints="1"/>
              </p:cNvSpPr>
              <p:nvPr/>
            </p:nvSpPr>
            <p:spPr bwMode="auto">
              <a:xfrm>
                <a:off x="4290534" y="1650156"/>
                <a:ext cx="2041593" cy="1833374"/>
              </a:xfrm>
              <a:custGeom>
                <a:avLst/>
                <a:gdLst>
                  <a:gd name="T0" fmla="*/ 1019 w 1149"/>
                  <a:gd name="T1" fmla="*/ 412 h 1030"/>
                  <a:gd name="T2" fmla="*/ 515 w 1149"/>
                  <a:gd name="T3" fmla="*/ 0 h 1030"/>
                  <a:gd name="T4" fmla="*/ 0 w 1149"/>
                  <a:gd name="T5" fmla="*/ 515 h 1030"/>
                  <a:gd name="T6" fmla="*/ 515 w 1149"/>
                  <a:gd name="T7" fmla="*/ 1030 h 1030"/>
                  <a:gd name="T8" fmla="*/ 1019 w 1149"/>
                  <a:gd name="T9" fmla="*/ 618 h 1030"/>
                  <a:gd name="T10" fmla="*/ 1149 w 1149"/>
                  <a:gd name="T11" fmla="*/ 515 h 1030"/>
                  <a:gd name="T12" fmla="*/ 1019 w 1149"/>
                  <a:gd name="T13" fmla="*/ 412 h 1030"/>
                  <a:gd name="T14" fmla="*/ 515 w 1149"/>
                  <a:gd name="T15" fmla="*/ 979 h 1030"/>
                  <a:gd name="T16" fmla="*/ 51 w 1149"/>
                  <a:gd name="T17" fmla="*/ 515 h 1030"/>
                  <a:gd name="T18" fmla="*/ 515 w 1149"/>
                  <a:gd name="T19" fmla="*/ 51 h 1030"/>
                  <a:gd name="T20" fmla="*/ 979 w 1149"/>
                  <a:gd name="T21" fmla="*/ 515 h 1030"/>
                  <a:gd name="T22" fmla="*/ 515 w 1149"/>
                  <a:gd name="T23" fmla="*/ 979 h 10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149" h="1030">
                    <a:moveTo>
                      <a:pt x="1019" y="412"/>
                    </a:moveTo>
                    <a:cubicBezTo>
                      <a:pt x="971" y="177"/>
                      <a:pt x="764" y="0"/>
                      <a:pt x="515" y="0"/>
                    </a:cubicBezTo>
                    <a:cubicBezTo>
                      <a:pt x="231" y="0"/>
                      <a:pt x="0" y="231"/>
                      <a:pt x="0" y="515"/>
                    </a:cubicBezTo>
                    <a:cubicBezTo>
                      <a:pt x="0" y="799"/>
                      <a:pt x="231" y="1030"/>
                      <a:pt x="515" y="1030"/>
                    </a:cubicBezTo>
                    <a:cubicBezTo>
                      <a:pt x="764" y="1030"/>
                      <a:pt x="971" y="853"/>
                      <a:pt x="1019" y="618"/>
                    </a:cubicBezTo>
                    <a:cubicBezTo>
                      <a:pt x="1149" y="515"/>
                      <a:pt x="1149" y="515"/>
                      <a:pt x="1149" y="515"/>
                    </a:cubicBezTo>
                    <a:lnTo>
                      <a:pt x="1019" y="412"/>
                    </a:lnTo>
                    <a:close/>
                    <a:moveTo>
                      <a:pt x="515" y="979"/>
                    </a:moveTo>
                    <a:cubicBezTo>
                      <a:pt x="259" y="979"/>
                      <a:pt x="51" y="771"/>
                      <a:pt x="51" y="515"/>
                    </a:cubicBezTo>
                    <a:cubicBezTo>
                      <a:pt x="51" y="259"/>
                      <a:pt x="259" y="51"/>
                      <a:pt x="515" y="51"/>
                    </a:cubicBezTo>
                    <a:cubicBezTo>
                      <a:pt x="771" y="51"/>
                      <a:pt x="979" y="259"/>
                      <a:pt x="979" y="515"/>
                    </a:cubicBezTo>
                    <a:cubicBezTo>
                      <a:pt x="979" y="771"/>
                      <a:pt x="771" y="979"/>
                      <a:pt x="515" y="979"/>
                    </a:cubicBezTo>
                    <a:close/>
                  </a:path>
                </a:pathLst>
              </a:custGeom>
              <a:solidFill>
                <a:srgbClr val="4FC4B2"/>
              </a:solidFill>
              <a:ln>
                <a:noFill/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" name="Freeform 49"/>
              <p:cNvSpPr>
                <a:spLocks noEditPoints="1"/>
              </p:cNvSpPr>
              <p:nvPr/>
            </p:nvSpPr>
            <p:spPr bwMode="auto">
              <a:xfrm>
                <a:off x="5013859" y="2058285"/>
                <a:ext cx="447204" cy="395835"/>
              </a:xfrm>
              <a:custGeom>
                <a:avLst/>
                <a:gdLst>
                  <a:gd name="T0" fmla="*/ 29 w 144"/>
                  <a:gd name="T1" fmla="*/ 53 h 127"/>
                  <a:gd name="T2" fmla="*/ 45 w 144"/>
                  <a:gd name="T3" fmla="*/ 72 h 127"/>
                  <a:gd name="T4" fmla="*/ 65 w 144"/>
                  <a:gd name="T5" fmla="*/ 58 h 127"/>
                  <a:gd name="T6" fmla="*/ 50 w 144"/>
                  <a:gd name="T7" fmla="*/ 39 h 127"/>
                  <a:gd name="T8" fmla="*/ 65 w 144"/>
                  <a:gd name="T9" fmla="*/ 29 h 127"/>
                  <a:gd name="T10" fmla="*/ 8 w 144"/>
                  <a:gd name="T11" fmla="*/ 0 h 127"/>
                  <a:gd name="T12" fmla="*/ 13 w 144"/>
                  <a:gd name="T13" fmla="*/ 63 h 127"/>
                  <a:gd name="T14" fmla="*/ 29 w 144"/>
                  <a:gd name="T15" fmla="*/ 53 h 127"/>
                  <a:gd name="T16" fmla="*/ 115 w 144"/>
                  <a:gd name="T17" fmla="*/ 53 h 127"/>
                  <a:gd name="T18" fmla="*/ 131 w 144"/>
                  <a:gd name="T19" fmla="*/ 63 h 127"/>
                  <a:gd name="T20" fmla="*/ 136 w 144"/>
                  <a:gd name="T21" fmla="*/ 0 h 127"/>
                  <a:gd name="T22" fmla="*/ 80 w 144"/>
                  <a:gd name="T23" fmla="*/ 29 h 127"/>
                  <a:gd name="T24" fmla="*/ 95 w 144"/>
                  <a:gd name="T25" fmla="*/ 39 h 127"/>
                  <a:gd name="T26" fmla="*/ 0 w 144"/>
                  <a:gd name="T27" fmla="*/ 103 h 127"/>
                  <a:gd name="T28" fmla="*/ 5 w 144"/>
                  <a:gd name="T29" fmla="*/ 127 h 127"/>
                  <a:gd name="T30" fmla="*/ 115 w 144"/>
                  <a:gd name="T31" fmla="*/ 53 h 127"/>
                  <a:gd name="T32" fmla="*/ 101 w 144"/>
                  <a:gd name="T33" fmla="*/ 86 h 127"/>
                  <a:gd name="T34" fmla="*/ 81 w 144"/>
                  <a:gd name="T35" fmla="*/ 103 h 127"/>
                  <a:gd name="T36" fmla="*/ 139 w 144"/>
                  <a:gd name="T37" fmla="*/ 127 h 127"/>
                  <a:gd name="T38" fmla="*/ 144 w 144"/>
                  <a:gd name="T39" fmla="*/ 103 h 127"/>
                  <a:gd name="T40" fmla="*/ 101 w 144"/>
                  <a:gd name="T41" fmla="*/ 86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44" h="127">
                    <a:moveTo>
                      <a:pt x="29" y="53"/>
                    </a:moveTo>
                    <a:cubicBezTo>
                      <a:pt x="34" y="60"/>
                      <a:pt x="39" y="66"/>
                      <a:pt x="45" y="72"/>
                    </a:cubicBezTo>
                    <a:cubicBezTo>
                      <a:pt x="51" y="68"/>
                      <a:pt x="58" y="63"/>
                      <a:pt x="65" y="58"/>
                    </a:cubicBezTo>
                    <a:cubicBezTo>
                      <a:pt x="59" y="52"/>
                      <a:pt x="54" y="46"/>
                      <a:pt x="50" y="39"/>
                    </a:cubicBezTo>
                    <a:cubicBezTo>
                      <a:pt x="65" y="29"/>
                      <a:pt x="65" y="29"/>
                      <a:pt x="65" y="29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13" y="63"/>
                      <a:pt x="13" y="63"/>
                      <a:pt x="13" y="63"/>
                    </a:cubicBezTo>
                    <a:lnTo>
                      <a:pt x="29" y="53"/>
                    </a:lnTo>
                    <a:close/>
                    <a:moveTo>
                      <a:pt x="115" y="53"/>
                    </a:moveTo>
                    <a:cubicBezTo>
                      <a:pt x="131" y="63"/>
                      <a:pt x="131" y="63"/>
                      <a:pt x="131" y="63"/>
                    </a:cubicBezTo>
                    <a:cubicBezTo>
                      <a:pt x="136" y="0"/>
                      <a:pt x="136" y="0"/>
                      <a:pt x="136" y="0"/>
                    </a:cubicBezTo>
                    <a:cubicBezTo>
                      <a:pt x="80" y="29"/>
                      <a:pt x="80" y="29"/>
                      <a:pt x="80" y="29"/>
                    </a:cubicBezTo>
                    <a:cubicBezTo>
                      <a:pt x="95" y="39"/>
                      <a:pt x="95" y="39"/>
                      <a:pt x="95" y="39"/>
                    </a:cubicBezTo>
                    <a:cubicBezTo>
                      <a:pt x="61" y="90"/>
                      <a:pt x="1" y="103"/>
                      <a:pt x="0" y="103"/>
                    </a:cubicBezTo>
                    <a:cubicBezTo>
                      <a:pt x="5" y="127"/>
                      <a:pt x="5" y="127"/>
                      <a:pt x="5" y="127"/>
                    </a:cubicBezTo>
                    <a:cubicBezTo>
                      <a:pt x="8" y="127"/>
                      <a:pt x="75" y="112"/>
                      <a:pt x="115" y="53"/>
                    </a:cubicBezTo>
                    <a:close/>
                    <a:moveTo>
                      <a:pt x="101" y="86"/>
                    </a:moveTo>
                    <a:cubicBezTo>
                      <a:pt x="95" y="92"/>
                      <a:pt x="88" y="98"/>
                      <a:pt x="81" y="103"/>
                    </a:cubicBezTo>
                    <a:cubicBezTo>
                      <a:pt x="111" y="121"/>
                      <a:pt x="137" y="127"/>
                      <a:pt x="139" y="127"/>
                    </a:cubicBezTo>
                    <a:cubicBezTo>
                      <a:pt x="144" y="103"/>
                      <a:pt x="144" y="103"/>
                      <a:pt x="144" y="103"/>
                    </a:cubicBezTo>
                    <a:cubicBezTo>
                      <a:pt x="144" y="103"/>
                      <a:pt x="124" y="99"/>
                      <a:pt x="101" y="86"/>
                    </a:cubicBezTo>
                    <a:close/>
                  </a:path>
                </a:pathLst>
              </a:custGeom>
              <a:solidFill>
                <a:srgbClr val="4FC4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8" name="文本框 112"/>
              <p:cNvSpPr txBox="1"/>
              <p:nvPr/>
            </p:nvSpPr>
            <p:spPr>
              <a:xfrm>
                <a:off x="4748229" y="2515328"/>
                <a:ext cx="1061864" cy="438613"/>
              </a:xfrm>
              <a:prstGeom prst="rect">
                <a:avLst/>
              </a:prstGeom>
              <a:noFill/>
            </p:spPr>
            <p:txBody>
              <a:bodyPr wrap="none" lIns="68580" tIns="34290" rIns="68580" bIns="34290" rtlCol="0">
                <a:spAutoFit/>
              </a:bodyPr>
              <a:lstStyle>
                <a:defPPr>
                  <a:defRPr lang="zh-CN"/>
                </a:defPPr>
                <a:lvl1pPr>
                  <a:defRPr sz="4000">
                    <a:solidFill>
                      <a:srgbClr val="605E5E"/>
                    </a:solidFill>
                    <a:latin typeface="Impact" pitchFamily="34" charset="0"/>
                    <a:cs typeface="Aharoni" panose="02010803020104030203" pitchFamily="2" charset="-79"/>
                  </a:defRPr>
                </a:lvl1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4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605E5E"/>
                    </a:solidFill>
                    <a:effectLst/>
                    <a:uLnTx/>
                    <a:uFillTx/>
                    <a:latin typeface="Impact" pitchFamily="34" charset="0"/>
                    <a:cs typeface="Aharoni" panose="02010803020104030203" pitchFamily="2" charset="-79"/>
                  </a:rPr>
                  <a:t>Step </a:t>
                </a:r>
                <a:r>
                  <a:rPr kumimoji="0" lang="en-US" altLang="zh-CN" sz="24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605E5E"/>
                    </a:solidFill>
                    <a:effectLst/>
                    <a:uLnTx/>
                    <a:uFillTx/>
                    <a:latin typeface="Impact" pitchFamily="34" charset="0"/>
                    <a:cs typeface="Aharoni" panose="02010803020104030203" pitchFamily="2" charset="-79"/>
                  </a:rPr>
                  <a:t>3</a:t>
                </a:r>
                <a:endParaRPr kumimoji="0" lang="zh-CN" altLang="en-US" sz="2400" b="1" i="0" u="none" strike="noStrike" kern="0" cap="none" spc="0" normalizeH="0" baseline="0" noProof="0" dirty="0">
                  <a:ln>
                    <a:noFill/>
                  </a:ln>
                  <a:solidFill>
                    <a:srgbClr val="605E5E"/>
                  </a:solidFill>
                  <a:effectLst/>
                  <a:uLnTx/>
                  <a:uFillTx/>
                  <a:latin typeface="Impact" pitchFamily="34" charset="0"/>
                  <a:cs typeface="Aharoni" panose="02010803020104030203" pitchFamily="2" charset="-79"/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>
              <a:off x="6744" y="3684"/>
              <a:ext cx="3212" cy="2887"/>
              <a:chOff x="2758691" y="1650156"/>
              <a:chExt cx="2039866" cy="1833374"/>
            </a:xfrm>
          </p:grpSpPr>
          <p:sp>
            <p:nvSpPr>
              <p:cNvPr id="12" name="Freeform 44"/>
              <p:cNvSpPr/>
              <p:nvPr/>
            </p:nvSpPr>
            <p:spPr bwMode="auto">
              <a:xfrm>
                <a:off x="2758691" y="1650156"/>
                <a:ext cx="2039866" cy="1833374"/>
              </a:xfrm>
              <a:custGeom>
                <a:avLst/>
                <a:gdLst>
                  <a:gd name="T0" fmla="*/ 1148 w 1148"/>
                  <a:gd name="T1" fmla="*/ 515 h 1030"/>
                  <a:gd name="T2" fmla="*/ 1019 w 1148"/>
                  <a:gd name="T3" fmla="*/ 412 h 1030"/>
                  <a:gd name="T4" fmla="*/ 515 w 1148"/>
                  <a:gd name="T5" fmla="*/ 0 h 1030"/>
                  <a:gd name="T6" fmla="*/ 0 w 1148"/>
                  <a:gd name="T7" fmla="*/ 515 h 1030"/>
                  <a:gd name="T8" fmla="*/ 515 w 1148"/>
                  <a:gd name="T9" fmla="*/ 1030 h 1030"/>
                  <a:gd name="T10" fmla="*/ 1019 w 1148"/>
                  <a:gd name="T11" fmla="*/ 618 h 1030"/>
                  <a:gd name="T12" fmla="*/ 1148 w 1148"/>
                  <a:gd name="T13" fmla="*/ 515 h 10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48" h="1030">
                    <a:moveTo>
                      <a:pt x="1148" y="515"/>
                    </a:moveTo>
                    <a:cubicBezTo>
                      <a:pt x="1019" y="412"/>
                      <a:pt x="1019" y="412"/>
                      <a:pt x="1019" y="412"/>
                    </a:cubicBezTo>
                    <a:cubicBezTo>
                      <a:pt x="971" y="177"/>
                      <a:pt x="763" y="0"/>
                      <a:pt x="515" y="0"/>
                    </a:cubicBezTo>
                    <a:cubicBezTo>
                      <a:pt x="230" y="0"/>
                      <a:pt x="0" y="231"/>
                      <a:pt x="0" y="515"/>
                    </a:cubicBezTo>
                    <a:cubicBezTo>
                      <a:pt x="0" y="799"/>
                      <a:pt x="230" y="1030"/>
                      <a:pt x="515" y="1030"/>
                    </a:cubicBezTo>
                    <a:cubicBezTo>
                      <a:pt x="763" y="1030"/>
                      <a:pt x="971" y="853"/>
                      <a:pt x="1019" y="618"/>
                    </a:cubicBezTo>
                    <a:lnTo>
                      <a:pt x="1148" y="515"/>
                    </a:lnTo>
                    <a:close/>
                  </a:path>
                </a:pathLst>
              </a:custGeom>
              <a:gradFill flip="none" rotWithShape="1">
                <a:gsLst>
                  <a:gs pos="100000">
                    <a:srgbClr val="FFFFFF">
                      <a:lumMod val="100000"/>
                    </a:srgbClr>
                  </a:gs>
                  <a:gs pos="0">
                    <a:srgbClr val="D9D9DA"/>
                  </a:gs>
                </a:gsLst>
                <a:lin ang="2700000" scaled="1"/>
                <a:tileRect/>
              </a:gradFill>
              <a:ln w="19050" cap="flat" cmpd="sng" algn="ctr">
                <a:gradFill flip="none" rotWithShape="1">
                  <a:gsLst>
                    <a:gs pos="100000">
                      <a:srgbClr val="FFFFFF"/>
                    </a:gs>
                    <a:gs pos="0">
                      <a:srgbClr val="D9D9DA"/>
                    </a:gs>
                  </a:gsLst>
                  <a:lin ang="13500000" scaled="1"/>
                  <a:tileRect/>
                </a:gradFill>
                <a:prstDash val="solid"/>
                <a:miter lim="800000"/>
              </a:ln>
              <a:effectLst/>
            </p:spPr>
            <p:txBody>
              <a:bodyPr lIns="68580" tIns="34290" rIns="68580" bIns="34290"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1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3" name="Freeform 45"/>
              <p:cNvSpPr>
                <a:spLocks noEditPoints="1"/>
              </p:cNvSpPr>
              <p:nvPr/>
            </p:nvSpPr>
            <p:spPr bwMode="auto">
              <a:xfrm>
                <a:off x="2758691" y="1650156"/>
                <a:ext cx="2039866" cy="1833374"/>
              </a:xfrm>
              <a:custGeom>
                <a:avLst/>
                <a:gdLst>
                  <a:gd name="T0" fmla="*/ 1019 w 1148"/>
                  <a:gd name="T1" fmla="*/ 412 h 1030"/>
                  <a:gd name="T2" fmla="*/ 515 w 1148"/>
                  <a:gd name="T3" fmla="*/ 0 h 1030"/>
                  <a:gd name="T4" fmla="*/ 0 w 1148"/>
                  <a:gd name="T5" fmla="*/ 515 h 1030"/>
                  <a:gd name="T6" fmla="*/ 515 w 1148"/>
                  <a:gd name="T7" fmla="*/ 1030 h 1030"/>
                  <a:gd name="T8" fmla="*/ 1019 w 1148"/>
                  <a:gd name="T9" fmla="*/ 618 h 1030"/>
                  <a:gd name="T10" fmla="*/ 1148 w 1148"/>
                  <a:gd name="T11" fmla="*/ 515 h 1030"/>
                  <a:gd name="T12" fmla="*/ 1019 w 1148"/>
                  <a:gd name="T13" fmla="*/ 412 h 1030"/>
                  <a:gd name="T14" fmla="*/ 515 w 1148"/>
                  <a:gd name="T15" fmla="*/ 979 h 1030"/>
                  <a:gd name="T16" fmla="*/ 51 w 1148"/>
                  <a:gd name="T17" fmla="*/ 515 h 1030"/>
                  <a:gd name="T18" fmla="*/ 515 w 1148"/>
                  <a:gd name="T19" fmla="*/ 51 h 1030"/>
                  <a:gd name="T20" fmla="*/ 979 w 1148"/>
                  <a:gd name="T21" fmla="*/ 515 h 1030"/>
                  <a:gd name="T22" fmla="*/ 515 w 1148"/>
                  <a:gd name="T23" fmla="*/ 979 h 10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148" h="1030">
                    <a:moveTo>
                      <a:pt x="1019" y="412"/>
                    </a:moveTo>
                    <a:cubicBezTo>
                      <a:pt x="971" y="177"/>
                      <a:pt x="763" y="0"/>
                      <a:pt x="515" y="0"/>
                    </a:cubicBezTo>
                    <a:cubicBezTo>
                      <a:pt x="230" y="0"/>
                      <a:pt x="0" y="231"/>
                      <a:pt x="0" y="515"/>
                    </a:cubicBezTo>
                    <a:cubicBezTo>
                      <a:pt x="0" y="799"/>
                      <a:pt x="230" y="1030"/>
                      <a:pt x="515" y="1030"/>
                    </a:cubicBezTo>
                    <a:cubicBezTo>
                      <a:pt x="763" y="1030"/>
                      <a:pt x="971" y="853"/>
                      <a:pt x="1019" y="618"/>
                    </a:cubicBezTo>
                    <a:cubicBezTo>
                      <a:pt x="1148" y="515"/>
                      <a:pt x="1148" y="515"/>
                      <a:pt x="1148" y="515"/>
                    </a:cubicBezTo>
                    <a:lnTo>
                      <a:pt x="1019" y="412"/>
                    </a:lnTo>
                    <a:close/>
                    <a:moveTo>
                      <a:pt x="515" y="979"/>
                    </a:moveTo>
                    <a:cubicBezTo>
                      <a:pt x="258" y="979"/>
                      <a:pt x="51" y="771"/>
                      <a:pt x="51" y="515"/>
                    </a:cubicBezTo>
                    <a:cubicBezTo>
                      <a:pt x="51" y="259"/>
                      <a:pt x="258" y="51"/>
                      <a:pt x="515" y="51"/>
                    </a:cubicBezTo>
                    <a:cubicBezTo>
                      <a:pt x="771" y="51"/>
                      <a:pt x="979" y="259"/>
                      <a:pt x="979" y="515"/>
                    </a:cubicBezTo>
                    <a:cubicBezTo>
                      <a:pt x="979" y="771"/>
                      <a:pt x="771" y="979"/>
                      <a:pt x="515" y="979"/>
                    </a:cubicBezTo>
                    <a:close/>
                  </a:path>
                </a:pathLst>
              </a:custGeom>
              <a:solidFill>
                <a:srgbClr val="4FC4B2"/>
              </a:solidFill>
              <a:ln>
                <a:noFill/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" name="Freeform 48"/>
              <p:cNvSpPr>
                <a:spLocks noEditPoints="1"/>
              </p:cNvSpPr>
              <p:nvPr/>
            </p:nvSpPr>
            <p:spPr bwMode="auto">
              <a:xfrm>
                <a:off x="3479973" y="2033151"/>
                <a:ext cx="472889" cy="472889"/>
              </a:xfrm>
              <a:custGeom>
                <a:avLst/>
                <a:gdLst>
                  <a:gd name="T0" fmla="*/ 152 w 152"/>
                  <a:gd name="T1" fmla="*/ 88 h 152"/>
                  <a:gd name="T2" fmla="*/ 152 w 152"/>
                  <a:gd name="T3" fmla="*/ 64 h 152"/>
                  <a:gd name="T4" fmla="*/ 138 w 152"/>
                  <a:gd name="T5" fmla="*/ 64 h 152"/>
                  <a:gd name="T6" fmla="*/ 128 w 152"/>
                  <a:gd name="T7" fmla="*/ 40 h 152"/>
                  <a:gd name="T8" fmla="*/ 138 w 152"/>
                  <a:gd name="T9" fmla="*/ 31 h 152"/>
                  <a:gd name="T10" fmla="*/ 121 w 152"/>
                  <a:gd name="T11" fmla="*/ 14 h 152"/>
                  <a:gd name="T12" fmla="*/ 111 w 152"/>
                  <a:gd name="T13" fmla="*/ 24 h 152"/>
                  <a:gd name="T14" fmla="*/ 88 w 152"/>
                  <a:gd name="T15" fmla="*/ 14 h 152"/>
                  <a:gd name="T16" fmla="*/ 88 w 152"/>
                  <a:gd name="T17" fmla="*/ 0 h 152"/>
                  <a:gd name="T18" fmla="*/ 64 w 152"/>
                  <a:gd name="T19" fmla="*/ 0 h 152"/>
                  <a:gd name="T20" fmla="*/ 64 w 152"/>
                  <a:gd name="T21" fmla="*/ 14 h 152"/>
                  <a:gd name="T22" fmla="*/ 41 w 152"/>
                  <a:gd name="T23" fmla="*/ 24 h 152"/>
                  <a:gd name="T24" fmla="*/ 31 w 152"/>
                  <a:gd name="T25" fmla="*/ 14 h 152"/>
                  <a:gd name="T26" fmla="*/ 14 w 152"/>
                  <a:gd name="T27" fmla="*/ 31 h 152"/>
                  <a:gd name="T28" fmla="*/ 24 w 152"/>
                  <a:gd name="T29" fmla="*/ 40 h 152"/>
                  <a:gd name="T30" fmla="*/ 14 w 152"/>
                  <a:gd name="T31" fmla="*/ 64 h 152"/>
                  <a:gd name="T32" fmla="*/ 0 w 152"/>
                  <a:gd name="T33" fmla="*/ 64 h 152"/>
                  <a:gd name="T34" fmla="*/ 0 w 152"/>
                  <a:gd name="T35" fmla="*/ 88 h 152"/>
                  <a:gd name="T36" fmla="*/ 14 w 152"/>
                  <a:gd name="T37" fmla="*/ 88 h 152"/>
                  <a:gd name="T38" fmla="*/ 24 w 152"/>
                  <a:gd name="T39" fmla="*/ 111 h 152"/>
                  <a:gd name="T40" fmla="*/ 14 w 152"/>
                  <a:gd name="T41" fmla="*/ 121 h 152"/>
                  <a:gd name="T42" fmla="*/ 31 w 152"/>
                  <a:gd name="T43" fmla="*/ 138 h 152"/>
                  <a:gd name="T44" fmla="*/ 41 w 152"/>
                  <a:gd name="T45" fmla="*/ 128 h 152"/>
                  <a:gd name="T46" fmla="*/ 64 w 152"/>
                  <a:gd name="T47" fmla="*/ 138 h 152"/>
                  <a:gd name="T48" fmla="*/ 64 w 152"/>
                  <a:gd name="T49" fmla="*/ 152 h 152"/>
                  <a:gd name="T50" fmla="*/ 88 w 152"/>
                  <a:gd name="T51" fmla="*/ 152 h 152"/>
                  <a:gd name="T52" fmla="*/ 88 w 152"/>
                  <a:gd name="T53" fmla="*/ 138 h 152"/>
                  <a:gd name="T54" fmla="*/ 111 w 152"/>
                  <a:gd name="T55" fmla="*/ 128 h 152"/>
                  <a:gd name="T56" fmla="*/ 121 w 152"/>
                  <a:gd name="T57" fmla="*/ 138 h 152"/>
                  <a:gd name="T58" fmla="*/ 138 w 152"/>
                  <a:gd name="T59" fmla="*/ 121 h 152"/>
                  <a:gd name="T60" fmla="*/ 128 w 152"/>
                  <a:gd name="T61" fmla="*/ 111 h 152"/>
                  <a:gd name="T62" fmla="*/ 138 w 152"/>
                  <a:gd name="T63" fmla="*/ 88 h 152"/>
                  <a:gd name="T64" fmla="*/ 152 w 152"/>
                  <a:gd name="T65" fmla="*/ 88 h 152"/>
                  <a:gd name="T66" fmla="*/ 76 w 152"/>
                  <a:gd name="T67" fmla="*/ 115 h 152"/>
                  <a:gd name="T68" fmla="*/ 37 w 152"/>
                  <a:gd name="T69" fmla="*/ 76 h 152"/>
                  <a:gd name="T70" fmla="*/ 76 w 152"/>
                  <a:gd name="T71" fmla="*/ 37 h 152"/>
                  <a:gd name="T72" fmla="*/ 115 w 152"/>
                  <a:gd name="T73" fmla="*/ 76 h 152"/>
                  <a:gd name="T74" fmla="*/ 76 w 152"/>
                  <a:gd name="T75" fmla="*/ 115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52" h="152">
                    <a:moveTo>
                      <a:pt x="152" y="88"/>
                    </a:moveTo>
                    <a:cubicBezTo>
                      <a:pt x="152" y="64"/>
                      <a:pt x="152" y="64"/>
                      <a:pt x="152" y="64"/>
                    </a:cubicBezTo>
                    <a:cubicBezTo>
                      <a:pt x="138" y="64"/>
                      <a:pt x="138" y="64"/>
                      <a:pt x="138" y="64"/>
                    </a:cubicBezTo>
                    <a:cubicBezTo>
                      <a:pt x="136" y="55"/>
                      <a:pt x="133" y="47"/>
                      <a:pt x="128" y="40"/>
                    </a:cubicBezTo>
                    <a:cubicBezTo>
                      <a:pt x="138" y="31"/>
                      <a:pt x="138" y="31"/>
                      <a:pt x="138" y="31"/>
                    </a:cubicBezTo>
                    <a:cubicBezTo>
                      <a:pt x="121" y="14"/>
                      <a:pt x="121" y="14"/>
                      <a:pt x="121" y="14"/>
                    </a:cubicBezTo>
                    <a:cubicBezTo>
                      <a:pt x="111" y="24"/>
                      <a:pt x="111" y="24"/>
                      <a:pt x="111" y="24"/>
                    </a:cubicBezTo>
                    <a:cubicBezTo>
                      <a:pt x="104" y="19"/>
                      <a:pt x="96" y="16"/>
                      <a:pt x="88" y="14"/>
                    </a:cubicBezTo>
                    <a:cubicBezTo>
                      <a:pt x="88" y="0"/>
                      <a:pt x="88" y="0"/>
                      <a:pt x="88" y="0"/>
                    </a:cubicBezTo>
                    <a:cubicBezTo>
                      <a:pt x="64" y="0"/>
                      <a:pt x="64" y="0"/>
                      <a:pt x="64" y="0"/>
                    </a:cubicBezTo>
                    <a:cubicBezTo>
                      <a:pt x="64" y="14"/>
                      <a:pt x="64" y="14"/>
                      <a:pt x="64" y="14"/>
                    </a:cubicBezTo>
                    <a:cubicBezTo>
                      <a:pt x="56" y="16"/>
                      <a:pt x="48" y="19"/>
                      <a:pt x="41" y="24"/>
                    </a:cubicBezTo>
                    <a:cubicBezTo>
                      <a:pt x="31" y="14"/>
                      <a:pt x="31" y="14"/>
                      <a:pt x="31" y="14"/>
                    </a:cubicBezTo>
                    <a:cubicBezTo>
                      <a:pt x="14" y="31"/>
                      <a:pt x="14" y="31"/>
                      <a:pt x="14" y="31"/>
                    </a:cubicBezTo>
                    <a:cubicBezTo>
                      <a:pt x="24" y="40"/>
                      <a:pt x="24" y="40"/>
                      <a:pt x="24" y="40"/>
                    </a:cubicBezTo>
                    <a:cubicBezTo>
                      <a:pt x="19" y="47"/>
                      <a:pt x="16" y="55"/>
                      <a:pt x="14" y="64"/>
                    </a:cubicBezTo>
                    <a:cubicBezTo>
                      <a:pt x="0" y="64"/>
                      <a:pt x="0" y="64"/>
                      <a:pt x="0" y="64"/>
                    </a:cubicBezTo>
                    <a:cubicBezTo>
                      <a:pt x="0" y="88"/>
                      <a:pt x="0" y="88"/>
                      <a:pt x="0" y="88"/>
                    </a:cubicBezTo>
                    <a:cubicBezTo>
                      <a:pt x="14" y="88"/>
                      <a:pt x="14" y="88"/>
                      <a:pt x="14" y="88"/>
                    </a:cubicBezTo>
                    <a:cubicBezTo>
                      <a:pt x="16" y="96"/>
                      <a:pt x="19" y="104"/>
                      <a:pt x="24" y="111"/>
                    </a:cubicBezTo>
                    <a:cubicBezTo>
                      <a:pt x="14" y="121"/>
                      <a:pt x="14" y="121"/>
                      <a:pt x="14" y="121"/>
                    </a:cubicBezTo>
                    <a:cubicBezTo>
                      <a:pt x="31" y="138"/>
                      <a:pt x="31" y="138"/>
                      <a:pt x="31" y="138"/>
                    </a:cubicBezTo>
                    <a:cubicBezTo>
                      <a:pt x="41" y="128"/>
                      <a:pt x="41" y="128"/>
                      <a:pt x="41" y="128"/>
                    </a:cubicBezTo>
                    <a:cubicBezTo>
                      <a:pt x="48" y="133"/>
                      <a:pt x="56" y="136"/>
                      <a:pt x="64" y="138"/>
                    </a:cubicBezTo>
                    <a:cubicBezTo>
                      <a:pt x="64" y="152"/>
                      <a:pt x="64" y="152"/>
                      <a:pt x="64" y="152"/>
                    </a:cubicBezTo>
                    <a:cubicBezTo>
                      <a:pt x="88" y="152"/>
                      <a:pt x="88" y="152"/>
                      <a:pt x="88" y="152"/>
                    </a:cubicBezTo>
                    <a:cubicBezTo>
                      <a:pt x="88" y="138"/>
                      <a:pt x="88" y="138"/>
                      <a:pt x="88" y="138"/>
                    </a:cubicBezTo>
                    <a:cubicBezTo>
                      <a:pt x="96" y="136"/>
                      <a:pt x="104" y="133"/>
                      <a:pt x="111" y="128"/>
                    </a:cubicBezTo>
                    <a:cubicBezTo>
                      <a:pt x="121" y="138"/>
                      <a:pt x="121" y="138"/>
                      <a:pt x="121" y="138"/>
                    </a:cubicBezTo>
                    <a:cubicBezTo>
                      <a:pt x="138" y="121"/>
                      <a:pt x="138" y="121"/>
                      <a:pt x="138" y="121"/>
                    </a:cubicBezTo>
                    <a:cubicBezTo>
                      <a:pt x="128" y="111"/>
                      <a:pt x="128" y="111"/>
                      <a:pt x="128" y="111"/>
                    </a:cubicBezTo>
                    <a:cubicBezTo>
                      <a:pt x="133" y="104"/>
                      <a:pt x="136" y="96"/>
                      <a:pt x="138" y="88"/>
                    </a:cubicBezTo>
                    <a:lnTo>
                      <a:pt x="152" y="88"/>
                    </a:lnTo>
                    <a:close/>
                    <a:moveTo>
                      <a:pt x="76" y="115"/>
                    </a:moveTo>
                    <a:cubicBezTo>
                      <a:pt x="54" y="115"/>
                      <a:pt x="37" y="98"/>
                      <a:pt x="37" y="76"/>
                    </a:cubicBezTo>
                    <a:cubicBezTo>
                      <a:pt x="37" y="54"/>
                      <a:pt x="54" y="37"/>
                      <a:pt x="76" y="37"/>
                    </a:cubicBezTo>
                    <a:cubicBezTo>
                      <a:pt x="98" y="37"/>
                      <a:pt x="115" y="54"/>
                      <a:pt x="115" y="76"/>
                    </a:cubicBezTo>
                    <a:cubicBezTo>
                      <a:pt x="115" y="98"/>
                      <a:pt x="98" y="115"/>
                      <a:pt x="76" y="115"/>
                    </a:cubicBezTo>
                    <a:close/>
                  </a:path>
                </a:pathLst>
              </a:custGeom>
              <a:solidFill>
                <a:srgbClr val="4FC4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" name="文本框 111"/>
              <p:cNvSpPr txBox="1"/>
              <p:nvPr/>
            </p:nvSpPr>
            <p:spPr>
              <a:xfrm>
                <a:off x="3186867" y="2515328"/>
                <a:ext cx="1061957" cy="438613"/>
              </a:xfrm>
              <a:prstGeom prst="rect">
                <a:avLst/>
              </a:prstGeom>
              <a:noFill/>
            </p:spPr>
            <p:txBody>
              <a:bodyPr wrap="none" lIns="68580" tIns="34290" rIns="68580" bIns="34290" rtlCol="0">
                <a:spAutoFit/>
              </a:bodyPr>
              <a:lstStyle>
                <a:defPPr>
                  <a:defRPr lang="zh-CN"/>
                </a:defPPr>
                <a:lvl1pPr>
                  <a:defRPr sz="4000">
                    <a:solidFill>
                      <a:srgbClr val="605E5E"/>
                    </a:solidFill>
                    <a:latin typeface="Impact" pitchFamily="34" charset="0"/>
                    <a:cs typeface="Aharoni" panose="02010803020104030203" pitchFamily="2" charset="-79"/>
                  </a:defRPr>
                </a:lvl1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4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605E5E"/>
                    </a:solidFill>
                    <a:effectLst/>
                    <a:uLnTx/>
                    <a:uFillTx/>
                    <a:latin typeface="Impact" pitchFamily="34" charset="0"/>
                    <a:cs typeface="Aharoni" panose="02010803020104030203" pitchFamily="2" charset="-79"/>
                  </a:rPr>
                  <a:t>Step </a:t>
                </a:r>
                <a:r>
                  <a:rPr kumimoji="0" lang="en-US" altLang="zh-CN" sz="24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605E5E"/>
                    </a:solidFill>
                    <a:effectLst/>
                    <a:uLnTx/>
                    <a:uFillTx/>
                    <a:latin typeface="Impact" pitchFamily="34" charset="0"/>
                    <a:cs typeface="Aharoni" panose="02010803020104030203" pitchFamily="2" charset="-79"/>
                  </a:rPr>
                  <a:t>2</a:t>
                </a:r>
                <a:endParaRPr kumimoji="0" lang="zh-CN" altLang="en-US" sz="2400" b="1" i="0" u="none" strike="noStrike" kern="0" cap="none" spc="0" normalizeH="0" baseline="0" noProof="0" dirty="0">
                  <a:ln>
                    <a:noFill/>
                  </a:ln>
                  <a:solidFill>
                    <a:srgbClr val="605E5E"/>
                  </a:solidFill>
                  <a:effectLst/>
                  <a:uLnTx/>
                  <a:uFillTx/>
                  <a:latin typeface="Impact" pitchFamily="34" charset="0"/>
                  <a:cs typeface="Aharoni" panose="02010803020104030203" pitchFamily="2" charset="-79"/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>
              <a:off x="4331" y="3684"/>
              <a:ext cx="3215" cy="2887"/>
              <a:chOff x="1225984" y="1650156"/>
              <a:chExt cx="2041593" cy="1833374"/>
            </a:xfrm>
          </p:grpSpPr>
          <p:sp>
            <p:nvSpPr>
              <p:cNvPr id="8" name="Freeform 46"/>
              <p:cNvSpPr/>
              <p:nvPr/>
            </p:nvSpPr>
            <p:spPr bwMode="auto">
              <a:xfrm>
                <a:off x="1225984" y="1650156"/>
                <a:ext cx="2041593" cy="1833374"/>
              </a:xfrm>
              <a:custGeom>
                <a:avLst/>
                <a:gdLst>
                  <a:gd name="T0" fmla="*/ 1149 w 1149"/>
                  <a:gd name="T1" fmla="*/ 515 h 1030"/>
                  <a:gd name="T2" fmla="*/ 1020 w 1149"/>
                  <a:gd name="T3" fmla="*/ 412 h 1030"/>
                  <a:gd name="T4" fmla="*/ 515 w 1149"/>
                  <a:gd name="T5" fmla="*/ 0 h 1030"/>
                  <a:gd name="T6" fmla="*/ 0 w 1149"/>
                  <a:gd name="T7" fmla="*/ 515 h 1030"/>
                  <a:gd name="T8" fmla="*/ 515 w 1149"/>
                  <a:gd name="T9" fmla="*/ 1030 h 1030"/>
                  <a:gd name="T10" fmla="*/ 1020 w 1149"/>
                  <a:gd name="T11" fmla="*/ 618 h 1030"/>
                  <a:gd name="T12" fmla="*/ 1149 w 1149"/>
                  <a:gd name="T13" fmla="*/ 515 h 10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49" h="1030">
                    <a:moveTo>
                      <a:pt x="1149" y="515"/>
                    </a:moveTo>
                    <a:cubicBezTo>
                      <a:pt x="1020" y="412"/>
                      <a:pt x="1020" y="412"/>
                      <a:pt x="1020" y="412"/>
                    </a:cubicBezTo>
                    <a:cubicBezTo>
                      <a:pt x="972" y="177"/>
                      <a:pt x="764" y="0"/>
                      <a:pt x="515" y="0"/>
                    </a:cubicBezTo>
                    <a:cubicBezTo>
                      <a:pt x="231" y="0"/>
                      <a:pt x="0" y="231"/>
                      <a:pt x="0" y="515"/>
                    </a:cubicBezTo>
                    <a:cubicBezTo>
                      <a:pt x="0" y="799"/>
                      <a:pt x="231" y="1030"/>
                      <a:pt x="515" y="1030"/>
                    </a:cubicBezTo>
                    <a:cubicBezTo>
                      <a:pt x="764" y="1030"/>
                      <a:pt x="972" y="853"/>
                      <a:pt x="1020" y="618"/>
                    </a:cubicBezTo>
                    <a:lnTo>
                      <a:pt x="1149" y="515"/>
                    </a:lnTo>
                    <a:close/>
                  </a:path>
                </a:pathLst>
              </a:custGeom>
              <a:gradFill flip="none" rotWithShape="1">
                <a:gsLst>
                  <a:gs pos="100000">
                    <a:srgbClr val="FFFFFF">
                      <a:lumMod val="100000"/>
                    </a:srgbClr>
                  </a:gs>
                  <a:gs pos="0">
                    <a:srgbClr val="D9D9DA"/>
                  </a:gs>
                </a:gsLst>
                <a:lin ang="2700000" scaled="1"/>
                <a:tileRect/>
              </a:gradFill>
              <a:ln w="19050" cap="flat" cmpd="sng" algn="ctr">
                <a:gradFill flip="none" rotWithShape="1">
                  <a:gsLst>
                    <a:gs pos="100000">
                      <a:srgbClr val="FFFFFF"/>
                    </a:gs>
                    <a:gs pos="0">
                      <a:srgbClr val="D9D9DA"/>
                    </a:gs>
                  </a:gsLst>
                  <a:lin ang="13500000" scaled="1"/>
                  <a:tileRect/>
                </a:gradFill>
                <a:prstDash val="solid"/>
                <a:miter lim="800000"/>
              </a:ln>
              <a:effectLst/>
            </p:spPr>
            <p:txBody>
              <a:bodyPr lIns="68580" tIns="34290" rIns="68580" bIns="34290"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1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9" name="Freeform 47"/>
              <p:cNvSpPr>
                <a:spLocks noEditPoints="1"/>
              </p:cNvSpPr>
              <p:nvPr/>
            </p:nvSpPr>
            <p:spPr bwMode="auto">
              <a:xfrm>
                <a:off x="1225984" y="1650156"/>
                <a:ext cx="2041593" cy="1833374"/>
              </a:xfrm>
              <a:custGeom>
                <a:avLst/>
                <a:gdLst>
                  <a:gd name="T0" fmla="*/ 1020 w 1149"/>
                  <a:gd name="T1" fmla="*/ 412 h 1030"/>
                  <a:gd name="T2" fmla="*/ 515 w 1149"/>
                  <a:gd name="T3" fmla="*/ 0 h 1030"/>
                  <a:gd name="T4" fmla="*/ 0 w 1149"/>
                  <a:gd name="T5" fmla="*/ 515 h 1030"/>
                  <a:gd name="T6" fmla="*/ 515 w 1149"/>
                  <a:gd name="T7" fmla="*/ 1030 h 1030"/>
                  <a:gd name="T8" fmla="*/ 1020 w 1149"/>
                  <a:gd name="T9" fmla="*/ 618 h 1030"/>
                  <a:gd name="T10" fmla="*/ 1149 w 1149"/>
                  <a:gd name="T11" fmla="*/ 515 h 1030"/>
                  <a:gd name="T12" fmla="*/ 1020 w 1149"/>
                  <a:gd name="T13" fmla="*/ 412 h 1030"/>
                  <a:gd name="T14" fmla="*/ 515 w 1149"/>
                  <a:gd name="T15" fmla="*/ 979 h 1030"/>
                  <a:gd name="T16" fmla="*/ 51 w 1149"/>
                  <a:gd name="T17" fmla="*/ 515 h 1030"/>
                  <a:gd name="T18" fmla="*/ 515 w 1149"/>
                  <a:gd name="T19" fmla="*/ 51 h 1030"/>
                  <a:gd name="T20" fmla="*/ 979 w 1149"/>
                  <a:gd name="T21" fmla="*/ 515 h 1030"/>
                  <a:gd name="T22" fmla="*/ 515 w 1149"/>
                  <a:gd name="T23" fmla="*/ 979 h 10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149" h="1030">
                    <a:moveTo>
                      <a:pt x="1020" y="412"/>
                    </a:moveTo>
                    <a:cubicBezTo>
                      <a:pt x="972" y="177"/>
                      <a:pt x="764" y="0"/>
                      <a:pt x="515" y="0"/>
                    </a:cubicBezTo>
                    <a:cubicBezTo>
                      <a:pt x="231" y="0"/>
                      <a:pt x="0" y="231"/>
                      <a:pt x="0" y="515"/>
                    </a:cubicBezTo>
                    <a:cubicBezTo>
                      <a:pt x="0" y="799"/>
                      <a:pt x="231" y="1030"/>
                      <a:pt x="515" y="1030"/>
                    </a:cubicBezTo>
                    <a:cubicBezTo>
                      <a:pt x="764" y="1030"/>
                      <a:pt x="972" y="853"/>
                      <a:pt x="1020" y="618"/>
                    </a:cubicBezTo>
                    <a:cubicBezTo>
                      <a:pt x="1149" y="515"/>
                      <a:pt x="1149" y="515"/>
                      <a:pt x="1149" y="515"/>
                    </a:cubicBezTo>
                    <a:lnTo>
                      <a:pt x="1020" y="412"/>
                    </a:lnTo>
                    <a:close/>
                    <a:moveTo>
                      <a:pt x="515" y="979"/>
                    </a:moveTo>
                    <a:cubicBezTo>
                      <a:pt x="259" y="979"/>
                      <a:pt x="51" y="771"/>
                      <a:pt x="51" y="515"/>
                    </a:cubicBezTo>
                    <a:cubicBezTo>
                      <a:pt x="51" y="259"/>
                      <a:pt x="259" y="51"/>
                      <a:pt x="515" y="51"/>
                    </a:cubicBezTo>
                    <a:cubicBezTo>
                      <a:pt x="771" y="51"/>
                      <a:pt x="979" y="259"/>
                      <a:pt x="979" y="515"/>
                    </a:cubicBezTo>
                    <a:cubicBezTo>
                      <a:pt x="979" y="771"/>
                      <a:pt x="771" y="979"/>
                      <a:pt x="515" y="979"/>
                    </a:cubicBezTo>
                    <a:close/>
                  </a:path>
                </a:pathLst>
              </a:custGeom>
              <a:solidFill>
                <a:srgbClr val="4FC4B2"/>
              </a:solidFill>
              <a:ln>
                <a:noFill/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68580" tIns="34290" rIns="68580" bIns="3429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" name="Freeform 51"/>
              <p:cNvSpPr/>
              <p:nvPr/>
            </p:nvSpPr>
            <p:spPr bwMode="auto">
              <a:xfrm>
                <a:off x="1717062" y="2061750"/>
                <a:ext cx="882323" cy="420009"/>
              </a:xfrm>
              <a:custGeom>
                <a:avLst/>
                <a:gdLst>
                  <a:gd name="T0" fmla="*/ 584 w 584"/>
                  <a:gd name="T1" fmla="*/ 0 h 278"/>
                  <a:gd name="T2" fmla="*/ 449 w 584"/>
                  <a:gd name="T3" fmla="*/ 31 h 278"/>
                  <a:gd name="T4" fmla="*/ 469 w 584"/>
                  <a:gd name="T5" fmla="*/ 62 h 278"/>
                  <a:gd name="T6" fmla="*/ 278 w 584"/>
                  <a:gd name="T7" fmla="*/ 200 h 278"/>
                  <a:gd name="T8" fmla="*/ 214 w 584"/>
                  <a:gd name="T9" fmla="*/ 116 h 278"/>
                  <a:gd name="T10" fmla="*/ 204 w 584"/>
                  <a:gd name="T11" fmla="*/ 101 h 278"/>
                  <a:gd name="T12" fmla="*/ 190 w 584"/>
                  <a:gd name="T13" fmla="*/ 112 h 278"/>
                  <a:gd name="T14" fmla="*/ 0 w 584"/>
                  <a:gd name="T15" fmla="*/ 250 h 278"/>
                  <a:gd name="T16" fmla="*/ 21 w 584"/>
                  <a:gd name="T17" fmla="*/ 278 h 278"/>
                  <a:gd name="T18" fmla="*/ 196 w 584"/>
                  <a:gd name="T19" fmla="*/ 151 h 278"/>
                  <a:gd name="T20" fmla="*/ 260 w 584"/>
                  <a:gd name="T21" fmla="*/ 237 h 278"/>
                  <a:gd name="T22" fmla="*/ 270 w 584"/>
                  <a:gd name="T23" fmla="*/ 252 h 278"/>
                  <a:gd name="T24" fmla="*/ 284 w 584"/>
                  <a:gd name="T25" fmla="*/ 241 h 278"/>
                  <a:gd name="T26" fmla="*/ 490 w 584"/>
                  <a:gd name="T27" fmla="*/ 91 h 278"/>
                  <a:gd name="T28" fmla="*/ 490 w 584"/>
                  <a:gd name="T29" fmla="*/ 91 h 278"/>
                  <a:gd name="T30" fmla="*/ 512 w 584"/>
                  <a:gd name="T31" fmla="*/ 120 h 278"/>
                  <a:gd name="T32" fmla="*/ 584 w 584"/>
                  <a:gd name="T33" fmla="*/ 0 h 2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584" h="278">
                    <a:moveTo>
                      <a:pt x="584" y="0"/>
                    </a:moveTo>
                    <a:lnTo>
                      <a:pt x="449" y="31"/>
                    </a:lnTo>
                    <a:lnTo>
                      <a:pt x="469" y="62"/>
                    </a:lnTo>
                    <a:lnTo>
                      <a:pt x="278" y="200"/>
                    </a:lnTo>
                    <a:lnTo>
                      <a:pt x="214" y="116"/>
                    </a:lnTo>
                    <a:lnTo>
                      <a:pt x="204" y="101"/>
                    </a:lnTo>
                    <a:lnTo>
                      <a:pt x="190" y="112"/>
                    </a:lnTo>
                    <a:lnTo>
                      <a:pt x="0" y="250"/>
                    </a:lnTo>
                    <a:lnTo>
                      <a:pt x="21" y="278"/>
                    </a:lnTo>
                    <a:lnTo>
                      <a:pt x="196" y="151"/>
                    </a:lnTo>
                    <a:lnTo>
                      <a:pt x="260" y="237"/>
                    </a:lnTo>
                    <a:lnTo>
                      <a:pt x="270" y="252"/>
                    </a:lnTo>
                    <a:lnTo>
                      <a:pt x="284" y="241"/>
                    </a:lnTo>
                    <a:lnTo>
                      <a:pt x="490" y="91"/>
                    </a:lnTo>
                    <a:lnTo>
                      <a:pt x="490" y="91"/>
                    </a:lnTo>
                    <a:lnTo>
                      <a:pt x="512" y="120"/>
                    </a:lnTo>
                    <a:lnTo>
                      <a:pt x="584" y="0"/>
                    </a:lnTo>
                    <a:close/>
                  </a:path>
                </a:pathLst>
              </a:custGeom>
              <a:solidFill>
                <a:srgbClr val="4FC4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" name="文本框 34"/>
              <p:cNvSpPr txBox="1"/>
              <p:nvPr/>
            </p:nvSpPr>
            <p:spPr>
              <a:xfrm>
                <a:off x="1625505" y="2515328"/>
                <a:ext cx="1061864" cy="438613"/>
              </a:xfrm>
              <a:prstGeom prst="rect">
                <a:avLst/>
              </a:prstGeom>
              <a:noFill/>
            </p:spPr>
            <p:txBody>
              <a:bodyPr wrap="none" lIns="68580" tIns="34290" rIns="68580" bIns="34290" rtlCol="0">
                <a:spAutoFit/>
              </a:bodyPr>
              <a:lstStyle>
                <a:defPPr>
                  <a:defRPr lang="zh-CN"/>
                </a:defPPr>
                <a:lvl1pPr>
                  <a:defRPr sz="4000">
                    <a:solidFill>
                      <a:srgbClr val="605E5E"/>
                    </a:solidFill>
                    <a:latin typeface="Impact" pitchFamily="34" charset="0"/>
                    <a:cs typeface="Aharoni" panose="02010803020104030203" pitchFamily="2" charset="-79"/>
                  </a:defRPr>
                </a:lvl1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4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605E5E"/>
                    </a:solidFill>
                    <a:effectLst/>
                    <a:uLnTx/>
                    <a:uFillTx/>
                    <a:latin typeface="Impact" pitchFamily="34" charset="0"/>
                    <a:cs typeface="Aharoni" panose="02010803020104030203" pitchFamily="2" charset="-79"/>
                  </a:rPr>
                  <a:t>Step 1</a:t>
                </a:r>
                <a:endParaRPr kumimoji="0" lang="zh-CN" altLang="en-US" sz="2400" b="1" i="0" u="none" strike="noStrike" kern="0" cap="none" spc="0" normalizeH="0" baseline="0" noProof="0" dirty="0">
                  <a:ln>
                    <a:noFill/>
                  </a:ln>
                  <a:solidFill>
                    <a:srgbClr val="605E5E"/>
                  </a:solidFill>
                  <a:effectLst/>
                  <a:uLnTx/>
                  <a:uFillTx/>
                  <a:latin typeface="Impact" pitchFamily="34" charset="0"/>
                  <a:cs typeface="Aharoni" panose="02010803020104030203" pitchFamily="2" charset="-79"/>
                </a:endParaRPr>
              </a:p>
            </p:txBody>
          </p:sp>
        </p:grpSp>
      </p:grpSp>
      <p:sp>
        <p:nvSpPr>
          <p:cNvPr id="23" name="íślîďe"/>
          <p:cNvSpPr/>
          <p:nvPr/>
        </p:nvSpPr>
        <p:spPr bwMode="auto">
          <a:xfrm>
            <a:off x="2993187" y="4896483"/>
            <a:ext cx="3306809" cy="1182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</a:p>
        </p:txBody>
      </p:sp>
      <p:sp>
        <p:nvSpPr>
          <p:cNvPr id="24" name="íṣḻíde"/>
          <p:cNvSpPr txBox="1"/>
          <p:nvPr/>
        </p:nvSpPr>
        <p:spPr bwMode="auto">
          <a:xfrm>
            <a:off x="2993188" y="4524618"/>
            <a:ext cx="2723300" cy="465774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</a:p>
        </p:txBody>
      </p:sp>
      <p:sp>
        <p:nvSpPr>
          <p:cNvPr id="25" name="íślîďe"/>
          <p:cNvSpPr/>
          <p:nvPr/>
        </p:nvSpPr>
        <p:spPr bwMode="auto">
          <a:xfrm>
            <a:off x="6199893" y="4896483"/>
            <a:ext cx="3306809" cy="1182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</a:p>
        </p:txBody>
      </p:sp>
      <p:sp>
        <p:nvSpPr>
          <p:cNvPr id="26" name="íṣḻíde"/>
          <p:cNvSpPr txBox="1"/>
          <p:nvPr/>
        </p:nvSpPr>
        <p:spPr bwMode="auto">
          <a:xfrm>
            <a:off x="6199894" y="4524618"/>
            <a:ext cx="2723300" cy="465774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</a:p>
        </p:txBody>
      </p:sp>
      <p:sp>
        <p:nvSpPr>
          <p:cNvPr id="27" name="íślîďe"/>
          <p:cNvSpPr/>
          <p:nvPr/>
        </p:nvSpPr>
        <p:spPr bwMode="auto">
          <a:xfrm>
            <a:off x="4239143" y="1486608"/>
            <a:ext cx="3306809" cy="1182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</a:p>
        </p:txBody>
      </p:sp>
      <p:sp>
        <p:nvSpPr>
          <p:cNvPr id="28" name="íṣḻíde"/>
          <p:cNvSpPr txBox="1"/>
          <p:nvPr/>
        </p:nvSpPr>
        <p:spPr bwMode="auto">
          <a:xfrm>
            <a:off x="4239144" y="1114743"/>
            <a:ext cx="2723300" cy="465774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</a:p>
        </p:txBody>
      </p:sp>
      <p:sp>
        <p:nvSpPr>
          <p:cNvPr id="29" name="íślîďe"/>
          <p:cNvSpPr/>
          <p:nvPr/>
        </p:nvSpPr>
        <p:spPr bwMode="auto">
          <a:xfrm>
            <a:off x="7445849" y="1486608"/>
            <a:ext cx="3306809" cy="1182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</a:p>
        </p:txBody>
      </p:sp>
      <p:sp>
        <p:nvSpPr>
          <p:cNvPr id="30" name="íṣḻíde"/>
          <p:cNvSpPr txBox="1"/>
          <p:nvPr/>
        </p:nvSpPr>
        <p:spPr bwMode="auto">
          <a:xfrm>
            <a:off x="7445850" y="1114743"/>
            <a:ext cx="2723300" cy="465774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938" b="58765"/>
          <a:stretch/>
        </p:blipFill>
        <p:spPr>
          <a:xfrm rot="16200000">
            <a:off x="-261839" y="261840"/>
            <a:ext cx="1957369" cy="1433687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315" t="75788"/>
          <a:stretch/>
        </p:blipFill>
        <p:spPr>
          <a:xfrm rot="16200000">
            <a:off x="10534074" y="100869"/>
            <a:ext cx="1807499" cy="1508355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235" r="58476"/>
          <a:stretch/>
        </p:blipFill>
        <p:spPr>
          <a:xfrm rot="16200000">
            <a:off x="10093016" y="4759012"/>
            <a:ext cx="1454116" cy="2743859"/>
          </a:xfrm>
          <a:prstGeom prst="rect">
            <a:avLst/>
          </a:prstGeom>
        </p:spPr>
      </p:pic>
      <p:sp>
        <p:nvSpPr>
          <p:cNvPr id="34" name="矩形 33"/>
          <p:cNvSpPr/>
          <p:nvPr/>
        </p:nvSpPr>
        <p:spPr>
          <a:xfrm>
            <a:off x="293511" y="327378"/>
            <a:ext cx="11559822" cy="6412089"/>
          </a:xfrm>
          <a:prstGeom prst="rect">
            <a:avLst/>
          </a:prstGeom>
          <a:noFill/>
          <a:ln w="76200">
            <a:solidFill>
              <a:srgbClr val="4FC4B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7925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1" name="组合 110"/>
          <p:cNvGrpSpPr/>
          <p:nvPr/>
        </p:nvGrpSpPr>
        <p:grpSpPr>
          <a:xfrm>
            <a:off x="1842530" y="1583267"/>
            <a:ext cx="8335146" cy="3759279"/>
            <a:chOff x="2435197" y="1777922"/>
            <a:chExt cx="7321606" cy="3302157"/>
          </a:xfrm>
        </p:grpSpPr>
        <p:grpSp>
          <p:nvGrpSpPr>
            <p:cNvPr id="2" name="组合 1"/>
            <p:cNvGrpSpPr/>
            <p:nvPr/>
          </p:nvGrpSpPr>
          <p:grpSpPr>
            <a:xfrm>
              <a:off x="4262685" y="1777922"/>
              <a:ext cx="1920043" cy="3302157"/>
              <a:chOff x="2734684" y="1015896"/>
              <a:chExt cx="1920043" cy="3302157"/>
            </a:xfrm>
          </p:grpSpPr>
          <p:grpSp>
            <p:nvGrpSpPr>
              <p:cNvPr id="91" name="组合 90"/>
              <p:cNvGrpSpPr/>
              <p:nvPr/>
            </p:nvGrpSpPr>
            <p:grpSpPr>
              <a:xfrm>
                <a:off x="2734684" y="1015896"/>
                <a:ext cx="1920043" cy="3302157"/>
                <a:chOff x="2734684" y="1015896"/>
                <a:chExt cx="1920043" cy="3302157"/>
              </a:xfrm>
            </p:grpSpPr>
            <p:grpSp>
              <p:nvGrpSpPr>
                <p:cNvPr id="93" name="组合 92"/>
                <p:cNvGrpSpPr/>
                <p:nvPr/>
              </p:nvGrpSpPr>
              <p:grpSpPr>
                <a:xfrm>
                  <a:off x="2734684" y="1015896"/>
                  <a:ext cx="1920043" cy="3302157"/>
                  <a:chOff x="2685756" y="1069793"/>
                  <a:chExt cx="1920043" cy="3302157"/>
                </a:xfrm>
              </p:grpSpPr>
              <p:grpSp>
                <p:nvGrpSpPr>
                  <p:cNvPr id="96" name="组合 95"/>
                  <p:cNvGrpSpPr/>
                  <p:nvPr/>
                </p:nvGrpSpPr>
                <p:grpSpPr>
                  <a:xfrm>
                    <a:off x="2772798" y="1085825"/>
                    <a:ext cx="1685339" cy="3286125"/>
                    <a:chOff x="2772798" y="1085825"/>
                    <a:chExt cx="1685339" cy="3286125"/>
                  </a:xfrm>
                </p:grpSpPr>
                <p:sp>
                  <p:nvSpPr>
                    <p:cNvPr id="105" name="圆角矩形 104"/>
                    <p:cNvSpPr/>
                    <p:nvPr/>
                  </p:nvSpPr>
                  <p:spPr>
                    <a:xfrm>
                      <a:off x="2772798" y="1085825"/>
                      <a:ext cx="1685339" cy="3286125"/>
                    </a:xfrm>
                    <a:prstGeom prst="roundRect">
                      <a:avLst>
                        <a:gd name="adj" fmla="val 6990"/>
                      </a:avLst>
                    </a:prstGeom>
                    <a:solidFill>
                      <a:sysClr val="window" lastClr="FFFFFF">
                        <a:lumMod val="95000"/>
                      </a:sysClr>
                    </a:solidFill>
                    <a:ln w="3175" cap="flat" cmpd="sng" algn="ctr">
                      <a:solidFill>
                        <a:sysClr val="window" lastClr="FFFFFF">
                          <a:lumMod val="65000"/>
                        </a:sysClr>
                      </a:solidFill>
                      <a:prstDash val="solid"/>
                    </a:ln>
                    <a:effectLst>
                      <a:outerShdw blurRad="279400" dist="63500" dir="8100000" sx="98000" sy="98000" algn="tr" rotWithShape="0">
                        <a:prstClr val="black">
                          <a:alpha val="18000"/>
                        </a:prstClr>
                      </a:outerShdw>
                    </a:effectLst>
                  </p:spPr>
                  <p:txBody>
                    <a:bodyPr lIns="68580" tIns="34290" rIns="68580" bIns="34290" rtlCol="0" anchor="ctr"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ysClr val="window" lastClr="FFFFFF"/>
                        </a:solidFill>
                        <a:effectLst/>
                        <a:uLnTx/>
                        <a:uFillTx/>
                        <a:latin typeface="Calibri"/>
                        <a:ea typeface="宋体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106" name="矩形 105"/>
                    <p:cNvSpPr/>
                    <p:nvPr/>
                  </p:nvSpPr>
                  <p:spPr>
                    <a:xfrm>
                      <a:off x="2869346" y="2352650"/>
                      <a:ext cx="1476375" cy="628650"/>
                    </a:xfrm>
                    <a:prstGeom prst="rect">
                      <a:avLst/>
                    </a:prstGeom>
                    <a:solidFill>
                      <a:srgbClr val="4FC4B2"/>
                    </a:solidFill>
                    <a:ln w="25400" cap="flat" cmpd="sng" algn="ctr">
                      <a:noFill/>
                      <a:prstDash val="solid"/>
                    </a:ln>
                    <a:effectLst/>
                  </p:spPr>
                  <p:txBody>
                    <a:bodyPr lIns="68580" tIns="34290" rIns="68580" bIns="34290" rtlCol="0" anchor="ctr"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ysClr val="window" lastClr="FFFFFF"/>
                        </a:solidFill>
                        <a:effectLst/>
                        <a:uLnTx/>
                        <a:uFillTx/>
                        <a:latin typeface="Calibri"/>
                        <a:ea typeface="宋体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107" name="矩形 106"/>
                    <p:cNvSpPr/>
                    <p:nvPr/>
                  </p:nvSpPr>
                  <p:spPr>
                    <a:xfrm>
                      <a:off x="2869346" y="2209775"/>
                      <a:ext cx="1476375" cy="142875"/>
                    </a:xfrm>
                    <a:prstGeom prst="rect">
                      <a:avLst/>
                    </a:prstGeom>
                    <a:solidFill>
                      <a:sysClr val="window" lastClr="FFFFFF">
                        <a:lumMod val="95000"/>
                      </a:sysClr>
                    </a:solidFill>
                    <a:ln w="25400" cap="flat" cmpd="sng" algn="ctr">
                      <a:noFill/>
                      <a:prstDash val="solid"/>
                    </a:ln>
                    <a:effectLst>
                      <a:outerShdw blurRad="76200" dist="50800" dir="5400000" sx="97000" sy="97000" algn="t" rotWithShape="0">
                        <a:prstClr val="black">
                          <a:alpha val="25000"/>
                        </a:prstClr>
                      </a:outerShdw>
                    </a:effectLst>
                  </p:spPr>
                  <p:txBody>
                    <a:bodyPr lIns="68580" tIns="34290" rIns="68580" bIns="34290" rtlCol="0" anchor="ctr"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ysClr val="window" lastClr="FFFFFF"/>
                        </a:solidFill>
                        <a:effectLst/>
                        <a:uLnTx/>
                        <a:uFillTx/>
                        <a:latin typeface="Calibri"/>
                        <a:ea typeface="宋体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108" name="矩形 107"/>
                    <p:cNvSpPr/>
                    <p:nvPr/>
                  </p:nvSpPr>
                  <p:spPr>
                    <a:xfrm rot="10800000">
                      <a:off x="2869346" y="2981300"/>
                      <a:ext cx="1476375" cy="142875"/>
                    </a:xfrm>
                    <a:prstGeom prst="rect">
                      <a:avLst/>
                    </a:prstGeom>
                    <a:solidFill>
                      <a:sysClr val="window" lastClr="FFFFFF">
                        <a:lumMod val="95000"/>
                      </a:sysClr>
                    </a:solidFill>
                    <a:ln w="25400" cap="flat" cmpd="sng" algn="ctr">
                      <a:noFill/>
                      <a:prstDash val="solid"/>
                    </a:ln>
                    <a:effectLst>
                      <a:outerShdw blurRad="76200" dist="50800" dir="16200000" sx="97000" sy="97000" rotWithShape="0">
                        <a:prstClr val="black">
                          <a:alpha val="25000"/>
                        </a:prstClr>
                      </a:outerShdw>
                    </a:effectLst>
                  </p:spPr>
                  <p:txBody>
                    <a:bodyPr lIns="68580" tIns="34290" rIns="68580" bIns="34290" rtlCol="0" anchor="ctr"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ysClr val="window" lastClr="FFFFFF"/>
                        </a:solidFill>
                        <a:effectLst/>
                        <a:uLnTx/>
                        <a:uFillTx/>
                        <a:latin typeface="Calibri"/>
                        <a:ea typeface="宋体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109" name="文本框 34"/>
                    <p:cNvSpPr txBox="1"/>
                    <p:nvPr/>
                  </p:nvSpPr>
                  <p:spPr>
                    <a:xfrm>
                      <a:off x="2991869" y="1903218"/>
                      <a:ext cx="1231328" cy="283845"/>
                    </a:xfrm>
                    <a:prstGeom prst="rect">
                      <a:avLst/>
                    </a:prstGeom>
                    <a:noFill/>
                  </p:spPr>
                  <p:txBody>
                    <a:bodyPr wrap="square" lIns="68580" tIns="34290" rIns="68580" bIns="34290" rtlCol="0">
                      <a:spAutoFit/>
                    </a:bodyPr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zh-CN" sz="7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3A3A3A"/>
                          </a:solidFill>
                          <a:effectLst/>
                          <a:uLnTx/>
                          <a:uFillTx/>
                        </a:rPr>
                        <a:t>We do our best to make your presentation perfect!</a:t>
                      </a:r>
                      <a:endParaRPr kumimoji="0" lang="zh-CN" altLang="en-US" sz="7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3A3A3A"/>
                        </a:solidFill>
                        <a:effectLst/>
                        <a:uLnTx/>
                        <a:uFillTx/>
                      </a:endParaRPr>
                    </a:p>
                  </p:txBody>
                </p:sp>
                <p:sp>
                  <p:nvSpPr>
                    <p:cNvPr id="110" name="文本框 40"/>
                    <p:cNvSpPr txBox="1"/>
                    <p:nvPr/>
                  </p:nvSpPr>
                  <p:spPr>
                    <a:xfrm>
                      <a:off x="3257014" y="2367921"/>
                      <a:ext cx="701040" cy="622300"/>
                    </a:xfrm>
                    <a:prstGeom prst="rect">
                      <a:avLst/>
                    </a:prstGeom>
                    <a:noFill/>
                  </p:spPr>
                  <p:txBody>
                    <a:bodyPr wrap="none" lIns="68580" tIns="34290" rIns="68580" bIns="34290" rtlCol="0">
                      <a:spAutoFit/>
                    </a:bodyPr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zh-CN" sz="3600" b="1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ysClr val="window" lastClr="FFFFFF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uLnTx/>
                          <a:uFillTx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02</a:t>
                      </a:r>
                      <a:endParaRPr kumimoji="0" lang="zh-CN" altLang="en-US" sz="3600" b="1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ysClr val="window" lastClr="FFFF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uLnTx/>
                        <a:uFillTx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p:txBody>
                </p:sp>
              </p:grpSp>
              <p:grpSp>
                <p:nvGrpSpPr>
                  <p:cNvPr id="97" name="组合 96"/>
                  <p:cNvGrpSpPr/>
                  <p:nvPr/>
                </p:nvGrpSpPr>
                <p:grpSpPr>
                  <a:xfrm flipV="1">
                    <a:off x="2701713" y="1069793"/>
                    <a:ext cx="1904086" cy="874883"/>
                    <a:chOff x="894195" y="2095454"/>
                    <a:chExt cx="4500232" cy="1850943"/>
                  </a:xfrm>
                </p:grpSpPr>
                <p:sp>
                  <p:nvSpPr>
                    <p:cNvPr id="102" name="椭圆 101"/>
                    <p:cNvSpPr/>
                    <p:nvPr/>
                  </p:nvSpPr>
                  <p:spPr>
                    <a:xfrm>
                      <a:off x="894195" y="2095454"/>
                      <a:ext cx="4394668" cy="1110829"/>
                    </a:xfrm>
                    <a:prstGeom prst="ellipse">
                      <a:avLst/>
                    </a:prstGeom>
                    <a:gradFill flip="none" rotWithShape="1">
                      <a:gsLst>
                        <a:gs pos="86000">
                          <a:sysClr val="window" lastClr="FFFFFF">
                            <a:alpha val="0"/>
                          </a:sysClr>
                        </a:gs>
                        <a:gs pos="15000">
                          <a:sysClr val="windowText" lastClr="000000">
                            <a:lumMod val="50000"/>
                            <a:lumOff val="50000"/>
                          </a:sysClr>
                        </a:gs>
                      </a:gsLst>
                      <a:path path="shape">
                        <a:fillToRect l="50000" t="50000" r="50000" b="50000"/>
                      </a:path>
                      <a:tileRect/>
                    </a:gradFill>
                    <a:ln w="25400" cap="flat" cmpd="sng" algn="ctr">
                      <a:noFill/>
                      <a:prstDash val="solid"/>
                    </a:ln>
                    <a:effectLst>
                      <a:softEdge rad="127000"/>
                    </a:effectLst>
                  </p:spPr>
                  <p:txBody>
                    <a:bodyPr rtlCol="0" anchor="ctr"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ysClr val="windowText" lastClr="000000">
                            <a:lumMod val="65000"/>
                            <a:lumOff val="35000"/>
                          </a:sysClr>
                        </a:solidFill>
                        <a:effectLst/>
                        <a:uLnTx/>
                        <a:uFillTx/>
                        <a:latin typeface="Calibri"/>
                        <a:ea typeface="宋体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103" name="椭圆 102"/>
                    <p:cNvSpPr/>
                    <p:nvPr/>
                  </p:nvSpPr>
                  <p:spPr>
                    <a:xfrm>
                      <a:off x="999759" y="2835568"/>
                      <a:ext cx="4394668" cy="1110829"/>
                    </a:xfrm>
                    <a:prstGeom prst="ellipse">
                      <a:avLst/>
                    </a:prstGeom>
                    <a:gradFill flip="none" rotWithShape="1">
                      <a:gsLst>
                        <a:gs pos="86000">
                          <a:sysClr val="window" lastClr="FFFFFF">
                            <a:alpha val="0"/>
                          </a:sysClr>
                        </a:gs>
                        <a:gs pos="15000">
                          <a:sysClr val="windowText" lastClr="000000">
                            <a:lumMod val="50000"/>
                            <a:lumOff val="50000"/>
                          </a:sysClr>
                        </a:gs>
                      </a:gsLst>
                      <a:path path="shape">
                        <a:fillToRect l="50000" t="50000" r="50000" b="50000"/>
                      </a:path>
                      <a:tileRect/>
                    </a:gradFill>
                    <a:ln w="25400" cap="flat" cmpd="sng" algn="ctr">
                      <a:noFill/>
                      <a:prstDash val="solid"/>
                    </a:ln>
                    <a:effectLst>
                      <a:softEdge rad="127000"/>
                    </a:effectLst>
                  </p:spPr>
                  <p:txBody>
                    <a:bodyPr rtlCol="0" anchor="ctr"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ysClr val="windowText" lastClr="000000">
                            <a:lumMod val="65000"/>
                            <a:lumOff val="35000"/>
                          </a:sysClr>
                        </a:solidFill>
                        <a:effectLst/>
                        <a:uLnTx/>
                        <a:uFillTx/>
                        <a:latin typeface="Calibri"/>
                        <a:ea typeface="宋体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104" name="矩形 103"/>
                    <p:cNvSpPr/>
                    <p:nvPr/>
                  </p:nvSpPr>
                  <p:spPr>
                    <a:xfrm>
                      <a:off x="1290384" y="2581117"/>
                      <a:ext cx="3489354" cy="953103"/>
                    </a:xfrm>
                    <a:prstGeom prst="rect">
                      <a:avLst/>
                    </a:prstGeom>
                    <a:solidFill>
                      <a:sysClr val="window" lastClr="FFFFFF">
                        <a:lumMod val="95000"/>
                      </a:sysClr>
                    </a:solidFill>
                    <a:ln w="25400" cap="flat" cmpd="sng" algn="ctr">
                      <a:noFill/>
                      <a:prstDash val="solid"/>
                    </a:ln>
                    <a:effectLst/>
                  </p:spPr>
                  <p:txBody>
                    <a:bodyPr rtlCol="0" anchor="ctr"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ysClr val="windowText" lastClr="000000">
                            <a:lumMod val="65000"/>
                            <a:lumOff val="35000"/>
                          </a:sysClr>
                        </a:solidFill>
                        <a:effectLst/>
                        <a:uLnTx/>
                        <a:uFillTx/>
                        <a:latin typeface="Calibri"/>
                        <a:ea typeface="宋体" panose="02010600030101010101" pitchFamily="2" charset="-122"/>
                        <a:cs typeface="+mn-cs"/>
                      </a:endParaRPr>
                    </a:p>
                  </p:txBody>
                </p:sp>
              </p:grpSp>
              <p:grpSp>
                <p:nvGrpSpPr>
                  <p:cNvPr id="98" name="组合 97"/>
                  <p:cNvGrpSpPr/>
                  <p:nvPr/>
                </p:nvGrpSpPr>
                <p:grpSpPr>
                  <a:xfrm flipV="1">
                    <a:off x="2685756" y="3363838"/>
                    <a:ext cx="1871345" cy="885094"/>
                    <a:chOff x="856481" y="1960913"/>
                    <a:chExt cx="4422850" cy="1872546"/>
                  </a:xfrm>
                </p:grpSpPr>
                <p:sp>
                  <p:nvSpPr>
                    <p:cNvPr id="99" name="椭圆 98"/>
                    <p:cNvSpPr/>
                    <p:nvPr/>
                  </p:nvSpPr>
                  <p:spPr>
                    <a:xfrm>
                      <a:off x="856481" y="1960913"/>
                      <a:ext cx="4394668" cy="1110829"/>
                    </a:xfrm>
                    <a:prstGeom prst="ellipse">
                      <a:avLst/>
                    </a:prstGeom>
                    <a:gradFill flip="none" rotWithShape="1">
                      <a:gsLst>
                        <a:gs pos="86000">
                          <a:sysClr val="window" lastClr="FFFFFF">
                            <a:alpha val="0"/>
                          </a:sysClr>
                        </a:gs>
                        <a:gs pos="15000">
                          <a:sysClr val="windowText" lastClr="000000">
                            <a:lumMod val="50000"/>
                            <a:lumOff val="50000"/>
                          </a:sysClr>
                        </a:gs>
                      </a:gsLst>
                      <a:path path="shape">
                        <a:fillToRect l="50000" t="50000" r="50000" b="50000"/>
                      </a:path>
                      <a:tileRect/>
                    </a:gradFill>
                    <a:ln w="25400" cap="flat" cmpd="sng" algn="ctr">
                      <a:noFill/>
                      <a:prstDash val="solid"/>
                    </a:ln>
                    <a:effectLst>
                      <a:softEdge rad="127000"/>
                    </a:effectLst>
                  </p:spPr>
                  <p:txBody>
                    <a:bodyPr rtlCol="0" anchor="ctr"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ysClr val="windowText" lastClr="000000">
                            <a:lumMod val="65000"/>
                            <a:lumOff val="35000"/>
                          </a:sysClr>
                        </a:solidFill>
                        <a:effectLst/>
                        <a:uLnTx/>
                        <a:uFillTx/>
                        <a:latin typeface="Calibri"/>
                        <a:ea typeface="宋体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100" name="椭圆 99"/>
                    <p:cNvSpPr/>
                    <p:nvPr/>
                  </p:nvSpPr>
                  <p:spPr>
                    <a:xfrm>
                      <a:off x="884663" y="2722628"/>
                      <a:ext cx="4394668" cy="1110831"/>
                    </a:xfrm>
                    <a:prstGeom prst="ellipse">
                      <a:avLst/>
                    </a:prstGeom>
                    <a:gradFill flip="none" rotWithShape="1">
                      <a:gsLst>
                        <a:gs pos="86000">
                          <a:sysClr val="window" lastClr="FFFFFF">
                            <a:alpha val="0"/>
                          </a:sysClr>
                        </a:gs>
                        <a:gs pos="15000">
                          <a:sysClr val="windowText" lastClr="000000">
                            <a:lumMod val="50000"/>
                            <a:lumOff val="50000"/>
                          </a:sysClr>
                        </a:gs>
                      </a:gsLst>
                      <a:path path="shape">
                        <a:fillToRect l="50000" t="50000" r="50000" b="50000"/>
                      </a:path>
                      <a:tileRect/>
                    </a:gradFill>
                    <a:ln w="25400" cap="flat" cmpd="sng" algn="ctr">
                      <a:noFill/>
                      <a:prstDash val="solid"/>
                    </a:ln>
                    <a:effectLst>
                      <a:softEdge rad="127000"/>
                    </a:effectLst>
                  </p:spPr>
                  <p:txBody>
                    <a:bodyPr rtlCol="0" anchor="ctr"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ysClr val="windowText" lastClr="000000">
                            <a:lumMod val="65000"/>
                            <a:lumOff val="35000"/>
                          </a:sysClr>
                        </a:solidFill>
                        <a:effectLst/>
                        <a:uLnTx/>
                        <a:uFillTx/>
                        <a:latin typeface="Calibri"/>
                        <a:ea typeface="宋体" panose="02010600030101010101" pitchFamily="2" charset="-122"/>
                        <a:cs typeface="+mn-cs"/>
                      </a:endParaRPr>
                    </a:p>
                  </p:txBody>
                </p:sp>
                <p:sp>
                  <p:nvSpPr>
                    <p:cNvPr id="101" name="矩形 100"/>
                    <p:cNvSpPr/>
                    <p:nvPr/>
                  </p:nvSpPr>
                  <p:spPr>
                    <a:xfrm>
                      <a:off x="1362491" y="2421297"/>
                      <a:ext cx="3489354" cy="953103"/>
                    </a:xfrm>
                    <a:prstGeom prst="rect">
                      <a:avLst/>
                    </a:prstGeom>
                    <a:solidFill>
                      <a:sysClr val="window" lastClr="FFFFFF">
                        <a:lumMod val="95000"/>
                      </a:sysClr>
                    </a:solidFill>
                    <a:ln w="25400" cap="flat" cmpd="sng" algn="ctr">
                      <a:noFill/>
                      <a:prstDash val="solid"/>
                    </a:ln>
                    <a:effectLst/>
                  </p:spPr>
                  <p:txBody>
                    <a:bodyPr rtlCol="0" anchor="ctr"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zh-CN" altLang="en-US" sz="18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sysClr val="windowText" lastClr="000000">
                            <a:lumMod val="65000"/>
                            <a:lumOff val="35000"/>
                          </a:sysClr>
                        </a:solidFill>
                        <a:effectLst/>
                        <a:uLnTx/>
                        <a:uFillTx/>
                        <a:latin typeface="Calibri"/>
                        <a:ea typeface="宋体" panose="02010600030101010101" pitchFamily="2" charset="-122"/>
                        <a:cs typeface="+mn-cs"/>
                      </a:endParaRPr>
                    </a:p>
                  </p:txBody>
                </p:sp>
              </p:grpSp>
            </p:grpSp>
            <p:sp>
              <p:nvSpPr>
                <p:cNvPr id="94" name="文本框 32"/>
                <p:cNvSpPr txBox="1"/>
                <p:nvPr/>
              </p:nvSpPr>
              <p:spPr>
                <a:xfrm>
                  <a:off x="3114393" y="1275606"/>
                  <a:ext cx="1208405" cy="237490"/>
                </a:xfrm>
                <a:prstGeom prst="rect">
                  <a:avLst/>
                </a:prstGeom>
                <a:noFill/>
              </p:spPr>
              <p:txBody>
                <a:bodyPr wrap="none" lIns="68580" tIns="34290" rIns="68580" bIns="34290" rtlCol="0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en-US" altLang="zh-CN" sz="1100" b="1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1458E"/>
                      </a:solidFill>
                      <a:effectLst/>
                      <a:uLnTx/>
                      <a:uFillTx/>
                    </a:rPr>
                    <a:t>INFOGRAPHICS</a:t>
                  </a:r>
                  <a:endParaRPr kumimoji="0" lang="zh-CN" altLang="en-US" sz="11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1458E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95" name="文本框 33"/>
                <p:cNvSpPr txBox="1"/>
                <p:nvPr/>
              </p:nvSpPr>
              <p:spPr>
                <a:xfrm>
                  <a:off x="3219496" y="1444971"/>
                  <a:ext cx="706755" cy="191135"/>
                </a:xfrm>
                <a:prstGeom prst="rect">
                  <a:avLst/>
                </a:prstGeom>
                <a:noFill/>
              </p:spPr>
              <p:txBody>
                <a:bodyPr wrap="none" lIns="68580" tIns="34290" rIns="68580" bIns="34290" rtlCol="0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en-US" altLang="zh-CN" sz="800" b="1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595959"/>
                      </a:solidFill>
                      <a:effectLst/>
                      <a:uLnTx/>
                      <a:uFillTx/>
                    </a:rPr>
                    <a:t>Sample text</a:t>
                  </a:r>
                  <a:endParaRPr kumimoji="0" lang="zh-CN" altLang="en-US" sz="8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595959"/>
                    </a:solidFill>
                    <a:effectLst/>
                    <a:uLnTx/>
                    <a:uFillTx/>
                  </a:endParaRPr>
                </a:p>
              </p:txBody>
            </p:sp>
          </p:grpSp>
          <p:sp>
            <p:nvSpPr>
              <p:cNvPr id="92" name="Freeform 147"/>
              <p:cNvSpPr>
                <a:spLocks noEditPoints="1"/>
              </p:cNvSpPr>
              <p:nvPr/>
            </p:nvSpPr>
            <p:spPr bwMode="auto">
              <a:xfrm>
                <a:off x="3516880" y="3602925"/>
                <a:ext cx="181304" cy="286337"/>
              </a:xfrm>
              <a:custGeom>
                <a:avLst/>
                <a:gdLst>
                  <a:gd name="T0" fmla="*/ 57 w 67"/>
                  <a:gd name="T1" fmla="*/ 10 h 106"/>
                  <a:gd name="T2" fmla="*/ 62 w 67"/>
                  <a:gd name="T3" fmla="*/ 51 h 106"/>
                  <a:gd name="T4" fmla="*/ 51 w 67"/>
                  <a:gd name="T5" fmla="*/ 66 h 106"/>
                  <a:gd name="T6" fmla="*/ 55 w 67"/>
                  <a:gd name="T7" fmla="*/ 65 h 106"/>
                  <a:gd name="T8" fmla="*/ 57 w 67"/>
                  <a:gd name="T9" fmla="*/ 73 h 106"/>
                  <a:gd name="T10" fmla="*/ 56 w 67"/>
                  <a:gd name="T11" fmla="*/ 80 h 106"/>
                  <a:gd name="T12" fmla="*/ 57 w 67"/>
                  <a:gd name="T13" fmla="*/ 86 h 106"/>
                  <a:gd name="T14" fmla="*/ 55 w 67"/>
                  <a:gd name="T15" fmla="*/ 93 h 106"/>
                  <a:gd name="T16" fmla="*/ 15 w 67"/>
                  <a:gd name="T17" fmla="*/ 97 h 106"/>
                  <a:gd name="T18" fmla="*/ 12 w 67"/>
                  <a:gd name="T19" fmla="*/ 95 h 106"/>
                  <a:gd name="T20" fmla="*/ 12 w 67"/>
                  <a:gd name="T21" fmla="*/ 83 h 106"/>
                  <a:gd name="T22" fmla="*/ 12 w 67"/>
                  <a:gd name="T23" fmla="*/ 82 h 106"/>
                  <a:gd name="T24" fmla="*/ 12 w 67"/>
                  <a:gd name="T25" fmla="*/ 71 h 106"/>
                  <a:gd name="T26" fmla="*/ 15 w 67"/>
                  <a:gd name="T27" fmla="*/ 69 h 106"/>
                  <a:gd name="T28" fmla="*/ 16 w 67"/>
                  <a:gd name="T29" fmla="*/ 63 h 106"/>
                  <a:gd name="T30" fmla="*/ 0 w 67"/>
                  <a:gd name="T31" fmla="*/ 34 h 106"/>
                  <a:gd name="T32" fmla="*/ 33 w 67"/>
                  <a:gd name="T33" fmla="*/ 0 h 106"/>
                  <a:gd name="T34" fmla="*/ 28 w 67"/>
                  <a:gd name="T35" fmla="*/ 41 h 106"/>
                  <a:gd name="T36" fmla="*/ 30 w 67"/>
                  <a:gd name="T37" fmla="*/ 39 h 106"/>
                  <a:gd name="T38" fmla="*/ 33 w 67"/>
                  <a:gd name="T39" fmla="*/ 41 h 106"/>
                  <a:gd name="T40" fmla="*/ 36 w 67"/>
                  <a:gd name="T41" fmla="*/ 39 h 106"/>
                  <a:gd name="T42" fmla="*/ 39 w 67"/>
                  <a:gd name="T43" fmla="*/ 41 h 106"/>
                  <a:gd name="T44" fmla="*/ 43 w 67"/>
                  <a:gd name="T45" fmla="*/ 38 h 106"/>
                  <a:gd name="T46" fmla="*/ 39 w 67"/>
                  <a:gd name="T47" fmla="*/ 52 h 106"/>
                  <a:gd name="T48" fmla="*/ 44 w 67"/>
                  <a:gd name="T49" fmla="*/ 66 h 106"/>
                  <a:gd name="T50" fmla="*/ 44 w 67"/>
                  <a:gd name="T51" fmla="*/ 58 h 106"/>
                  <a:gd name="T52" fmla="*/ 56 w 67"/>
                  <a:gd name="T53" fmla="*/ 47 h 106"/>
                  <a:gd name="T54" fmla="*/ 52 w 67"/>
                  <a:gd name="T55" fmla="*/ 15 h 106"/>
                  <a:gd name="T56" fmla="*/ 15 w 67"/>
                  <a:gd name="T57" fmla="*/ 15 h 106"/>
                  <a:gd name="T58" fmla="*/ 11 w 67"/>
                  <a:gd name="T59" fmla="*/ 48 h 106"/>
                  <a:gd name="T60" fmla="*/ 23 w 67"/>
                  <a:gd name="T61" fmla="*/ 59 h 106"/>
                  <a:gd name="T62" fmla="*/ 23 w 67"/>
                  <a:gd name="T63" fmla="*/ 67 h 106"/>
                  <a:gd name="T64" fmla="*/ 29 w 67"/>
                  <a:gd name="T65" fmla="*/ 52 h 106"/>
                  <a:gd name="T66" fmla="*/ 25 w 67"/>
                  <a:gd name="T67" fmla="*/ 38 h 106"/>
                  <a:gd name="T68" fmla="*/ 40 w 67"/>
                  <a:gd name="T69" fmla="*/ 43 h 106"/>
                  <a:gd name="T70" fmla="*/ 36 w 67"/>
                  <a:gd name="T71" fmla="*/ 42 h 106"/>
                  <a:gd name="T72" fmla="*/ 30 w 67"/>
                  <a:gd name="T73" fmla="*/ 42 h 106"/>
                  <a:gd name="T74" fmla="*/ 27 w 67"/>
                  <a:gd name="T75" fmla="*/ 42 h 106"/>
                  <a:gd name="T76" fmla="*/ 32 w 67"/>
                  <a:gd name="T77" fmla="*/ 51 h 106"/>
                  <a:gd name="T78" fmla="*/ 32 w 67"/>
                  <a:gd name="T79" fmla="*/ 67 h 106"/>
                  <a:gd name="T80" fmla="*/ 35 w 67"/>
                  <a:gd name="T81" fmla="*/ 51 h 106"/>
                  <a:gd name="T82" fmla="*/ 35 w 67"/>
                  <a:gd name="T83" fmla="*/ 50 h 106"/>
                  <a:gd name="T84" fmla="*/ 43 w 67"/>
                  <a:gd name="T85" fmla="*/ 96 h 106"/>
                  <a:gd name="T86" fmla="*/ 34 w 67"/>
                  <a:gd name="T87" fmla="*/ 106 h 106"/>
                  <a:gd name="T88" fmla="*/ 43 w 67"/>
                  <a:gd name="T89" fmla="*/ 96 h 106"/>
                  <a:gd name="T90" fmla="*/ 17 w 67"/>
                  <a:gd name="T91" fmla="*/ 88 h 106"/>
                  <a:gd name="T92" fmla="*/ 17 w 67"/>
                  <a:gd name="T93" fmla="*/ 90 h 106"/>
                  <a:gd name="T94" fmla="*/ 50 w 67"/>
                  <a:gd name="T95" fmla="*/ 86 h 106"/>
                  <a:gd name="T96" fmla="*/ 50 w 67"/>
                  <a:gd name="T97" fmla="*/ 73 h 106"/>
                  <a:gd name="T98" fmla="*/ 17 w 67"/>
                  <a:gd name="T99" fmla="*/ 77 h 106"/>
                  <a:gd name="T100" fmla="*/ 50 w 67"/>
                  <a:gd name="T101" fmla="*/ 74 h 106"/>
                  <a:gd name="T102" fmla="*/ 50 w 67"/>
                  <a:gd name="T103" fmla="*/ 73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67" h="106">
                    <a:moveTo>
                      <a:pt x="33" y="0"/>
                    </a:moveTo>
                    <a:cubicBezTo>
                      <a:pt x="43" y="0"/>
                      <a:pt x="51" y="4"/>
                      <a:pt x="57" y="10"/>
                    </a:cubicBezTo>
                    <a:cubicBezTo>
                      <a:pt x="63" y="16"/>
                      <a:pt x="67" y="25"/>
                      <a:pt x="67" y="34"/>
                    </a:cubicBezTo>
                    <a:cubicBezTo>
                      <a:pt x="67" y="40"/>
                      <a:pt x="65" y="46"/>
                      <a:pt x="62" y="51"/>
                    </a:cubicBezTo>
                    <a:cubicBezTo>
                      <a:pt x="59" y="56"/>
                      <a:pt x="56" y="59"/>
                      <a:pt x="51" y="62"/>
                    </a:cubicBezTo>
                    <a:cubicBezTo>
                      <a:pt x="51" y="66"/>
                      <a:pt x="51" y="66"/>
                      <a:pt x="51" y="66"/>
                    </a:cubicBezTo>
                    <a:cubicBezTo>
                      <a:pt x="53" y="66"/>
                      <a:pt x="53" y="66"/>
                      <a:pt x="53" y="66"/>
                    </a:cubicBezTo>
                    <a:cubicBezTo>
                      <a:pt x="55" y="65"/>
                      <a:pt x="55" y="65"/>
                      <a:pt x="55" y="65"/>
                    </a:cubicBezTo>
                    <a:cubicBezTo>
                      <a:pt x="56" y="68"/>
                      <a:pt x="56" y="68"/>
                      <a:pt x="56" y="68"/>
                    </a:cubicBezTo>
                    <a:cubicBezTo>
                      <a:pt x="57" y="70"/>
                      <a:pt x="57" y="72"/>
                      <a:pt x="57" y="73"/>
                    </a:cubicBezTo>
                    <a:cubicBezTo>
                      <a:pt x="57" y="75"/>
                      <a:pt x="57" y="77"/>
                      <a:pt x="56" y="79"/>
                    </a:cubicBezTo>
                    <a:cubicBezTo>
                      <a:pt x="56" y="80"/>
                      <a:pt x="56" y="80"/>
                      <a:pt x="56" y="80"/>
                    </a:cubicBezTo>
                    <a:cubicBezTo>
                      <a:pt x="56" y="80"/>
                      <a:pt x="56" y="80"/>
                      <a:pt x="56" y="80"/>
                    </a:cubicBezTo>
                    <a:cubicBezTo>
                      <a:pt x="57" y="82"/>
                      <a:pt x="57" y="84"/>
                      <a:pt x="57" y="86"/>
                    </a:cubicBezTo>
                    <a:cubicBezTo>
                      <a:pt x="57" y="88"/>
                      <a:pt x="57" y="90"/>
                      <a:pt x="56" y="92"/>
                    </a:cubicBezTo>
                    <a:cubicBezTo>
                      <a:pt x="55" y="93"/>
                      <a:pt x="55" y="93"/>
                      <a:pt x="55" y="93"/>
                    </a:cubicBezTo>
                    <a:cubicBezTo>
                      <a:pt x="53" y="94"/>
                      <a:pt x="53" y="94"/>
                      <a:pt x="53" y="94"/>
                    </a:cubicBezTo>
                    <a:cubicBezTo>
                      <a:pt x="15" y="97"/>
                      <a:pt x="15" y="97"/>
                      <a:pt x="15" y="97"/>
                    </a:cubicBezTo>
                    <a:cubicBezTo>
                      <a:pt x="13" y="97"/>
                      <a:pt x="13" y="97"/>
                      <a:pt x="13" y="97"/>
                    </a:cubicBezTo>
                    <a:cubicBezTo>
                      <a:pt x="12" y="95"/>
                      <a:pt x="12" y="95"/>
                      <a:pt x="12" y="95"/>
                    </a:cubicBezTo>
                    <a:cubicBezTo>
                      <a:pt x="11" y="93"/>
                      <a:pt x="11" y="91"/>
                      <a:pt x="10" y="90"/>
                    </a:cubicBezTo>
                    <a:cubicBezTo>
                      <a:pt x="10" y="88"/>
                      <a:pt x="11" y="86"/>
                      <a:pt x="12" y="83"/>
                    </a:cubicBezTo>
                    <a:cubicBezTo>
                      <a:pt x="12" y="83"/>
                      <a:pt x="12" y="83"/>
                      <a:pt x="12" y="83"/>
                    </a:cubicBezTo>
                    <a:cubicBezTo>
                      <a:pt x="12" y="82"/>
                      <a:pt x="12" y="82"/>
                      <a:pt x="12" y="82"/>
                    </a:cubicBezTo>
                    <a:cubicBezTo>
                      <a:pt x="11" y="81"/>
                      <a:pt x="11" y="79"/>
                      <a:pt x="10" y="77"/>
                    </a:cubicBezTo>
                    <a:cubicBezTo>
                      <a:pt x="10" y="75"/>
                      <a:pt x="11" y="73"/>
                      <a:pt x="12" y="71"/>
                    </a:cubicBezTo>
                    <a:cubicBezTo>
                      <a:pt x="13" y="69"/>
                      <a:pt x="13" y="69"/>
                      <a:pt x="13" y="69"/>
                    </a:cubicBezTo>
                    <a:cubicBezTo>
                      <a:pt x="15" y="69"/>
                      <a:pt x="15" y="69"/>
                      <a:pt x="15" y="69"/>
                    </a:cubicBezTo>
                    <a:cubicBezTo>
                      <a:pt x="16" y="69"/>
                      <a:pt x="16" y="69"/>
                      <a:pt x="16" y="69"/>
                    </a:cubicBezTo>
                    <a:cubicBezTo>
                      <a:pt x="16" y="63"/>
                      <a:pt x="16" y="63"/>
                      <a:pt x="16" y="63"/>
                    </a:cubicBezTo>
                    <a:cubicBezTo>
                      <a:pt x="11" y="60"/>
                      <a:pt x="7" y="56"/>
                      <a:pt x="5" y="51"/>
                    </a:cubicBezTo>
                    <a:cubicBezTo>
                      <a:pt x="2" y="46"/>
                      <a:pt x="0" y="40"/>
                      <a:pt x="0" y="34"/>
                    </a:cubicBezTo>
                    <a:cubicBezTo>
                      <a:pt x="0" y="25"/>
                      <a:pt x="4" y="16"/>
                      <a:pt x="10" y="10"/>
                    </a:cubicBezTo>
                    <a:cubicBezTo>
                      <a:pt x="16" y="4"/>
                      <a:pt x="24" y="0"/>
                      <a:pt x="33" y="0"/>
                    </a:cubicBezTo>
                    <a:close/>
                    <a:moveTo>
                      <a:pt x="26" y="40"/>
                    </a:moveTo>
                    <a:cubicBezTo>
                      <a:pt x="27" y="41"/>
                      <a:pt x="27" y="41"/>
                      <a:pt x="28" y="41"/>
                    </a:cubicBezTo>
                    <a:cubicBezTo>
                      <a:pt x="28" y="41"/>
                      <a:pt x="29" y="41"/>
                      <a:pt x="30" y="40"/>
                    </a:cubicBezTo>
                    <a:cubicBezTo>
                      <a:pt x="30" y="39"/>
                      <a:pt x="30" y="39"/>
                      <a:pt x="30" y="39"/>
                    </a:cubicBezTo>
                    <a:cubicBezTo>
                      <a:pt x="31" y="40"/>
                      <a:pt x="31" y="40"/>
                      <a:pt x="31" y="40"/>
                    </a:cubicBezTo>
                    <a:cubicBezTo>
                      <a:pt x="32" y="41"/>
                      <a:pt x="32" y="41"/>
                      <a:pt x="33" y="41"/>
                    </a:cubicBezTo>
                    <a:cubicBezTo>
                      <a:pt x="34" y="41"/>
                      <a:pt x="35" y="41"/>
                      <a:pt x="35" y="40"/>
                    </a:cubicBezTo>
                    <a:cubicBezTo>
                      <a:pt x="36" y="39"/>
                      <a:pt x="36" y="39"/>
                      <a:pt x="36" y="39"/>
                    </a:cubicBezTo>
                    <a:cubicBezTo>
                      <a:pt x="36" y="40"/>
                      <a:pt x="36" y="40"/>
                      <a:pt x="36" y="40"/>
                    </a:cubicBezTo>
                    <a:cubicBezTo>
                      <a:pt x="37" y="41"/>
                      <a:pt x="38" y="41"/>
                      <a:pt x="39" y="41"/>
                    </a:cubicBezTo>
                    <a:cubicBezTo>
                      <a:pt x="40" y="41"/>
                      <a:pt x="41" y="41"/>
                      <a:pt x="42" y="40"/>
                    </a:cubicBezTo>
                    <a:cubicBezTo>
                      <a:pt x="43" y="38"/>
                      <a:pt x="43" y="38"/>
                      <a:pt x="43" y="38"/>
                    </a:cubicBezTo>
                    <a:cubicBezTo>
                      <a:pt x="46" y="40"/>
                      <a:pt x="46" y="40"/>
                      <a:pt x="46" y="40"/>
                    </a:cubicBezTo>
                    <a:cubicBezTo>
                      <a:pt x="39" y="52"/>
                      <a:pt x="39" y="52"/>
                      <a:pt x="39" y="52"/>
                    </a:cubicBezTo>
                    <a:cubicBezTo>
                      <a:pt x="39" y="67"/>
                      <a:pt x="39" y="67"/>
                      <a:pt x="39" y="67"/>
                    </a:cubicBezTo>
                    <a:cubicBezTo>
                      <a:pt x="44" y="66"/>
                      <a:pt x="44" y="66"/>
                      <a:pt x="44" y="66"/>
                    </a:cubicBezTo>
                    <a:cubicBezTo>
                      <a:pt x="44" y="60"/>
                      <a:pt x="44" y="60"/>
                      <a:pt x="44" y="60"/>
                    </a:cubicBezTo>
                    <a:cubicBezTo>
                      <a:pt x="44" y="58"/>
                      <a:pt x="44" y="58"/>
                      <a:pt x="44" y="58"/>
                    </a:cubicBezTo>
                    <a:cubicBezTo>
                      <a:pt x="46" y="57"/>
                      <a:pt x="46" y="57"/>
                      <a:pt x="46" y="57"/>
                    </a:cubicBezTo>
                    <a:cubicBezTo>
                      <a:pt x="50" y="55"/>
                      <a:pt x="54" y="52"/>
                      <a:pt x="56" y="47"/>
                    </a:cubicBezTo>
                    <a:cubicBezTo>
                      <a:pt x="59" y="44"/>
                      <a:pt x="60" y="39"/>
                      <a:pt x="60" y="34"/>
                    </a:cubicBezTo>
                    <a:cubicBezTo>
                      <a:pt x="60" y="27"/>
                      <a:pt x="57" y="20"/>
                      <a:pt x="52" y="15"/>
                    </a:cubicBezTo>
                    <a:cubicBezTo>
                      <a:pt x="47" y="10"/>
                      <a:pt x="41" y="7"/>
                      <a:pt x="33" y="7"/>
                    </a:cubicBezTo>
                    <a:cubicBezTo>
                      <a:pt x="26" y="7"/>
                      <a:pt x="19" y="10"/>
                      <a:pt x="15" y="15"/>
                    </a:cubicBezTo>
                    <a:cubicBezTo>
                      <a:pt x="10" y="20"/>
                      <a:pt x="7" y="27"/>
                      <a:pt x="7" y="34"/>
                    </a:cubicBezTo>
                    <a:cubicBezTo>
                      <a:pt x="7" y="39"/>
                      <a:pt x="8" y="44"/>
                      <a:pt x="11" y="48"/>
                    </a:cubicBezTo>
                    <a:cubicBezTo>
                      <a:pt x="13" y="52"/>
                      <a:pt x="17" y="55"/>
                      <a:pt x="21" y="58"/>
                    </a:cubicBezTo>
                    <a:cubicBezTo>
                      <a:pt x="23" y="59"/>
                      <a:pt x="23" y="59"/>
                      <a:pt x="23" y="59"/>
                    </a:cubicBezTo>
                    <a:cubicBezTo>
                      <a:pt x="23" y="61"/>
                      <a:pt x="23" y="61"/>
                      <a:pt x="23" y="61"/>
                    </a:cubicBezTo>
                    <a:cubicBezTo>
                      <a:pt x="23" y="67"/>
                      <a:pt x="23" y="67"/>
                      <a:pt x="23" y="67"/>
                    </a:cubicBezTo>
                    <a:cubicBezTo>
                      <a:pt x="29" y="67"/>
                      <a:pt x="29" y="67"/>
                      <a:pt x="29" y="67"/>
                    </a:cubicBezTo>
                    <a:cubicBezTo>
                      <a:pt x="29" y="52"/>
                      <a:pt x="29" y="52"/>
                      <a:pt x="29" y="52"/>
                    </a:cubicBezTo>
                    <a:cubicBezTo>
                      <a:pt x="22" y="40"/>
                      <a:pt x="22" y="40"/>
                      <a:pt x="22" y="40"/>
                    </a:cubicBezTo>
                    <a:cubicBezTo>
                      <a:pt x="25" y="38"/>
                      <a:pt x="25" y="38"/>
                      <a:pt x="25" y="38"/>
                    </a:cubicBezTo>
                    <a:cubicBezTo>
                      <a:pt x="26" y="40"/>
                      <a:pt x="26" y="40"/>
                      <a:pt x="26" y="40"/>
                    </a:cubicBezTo>
                    <a:close/>
                    <a:moveTo>
                      <a:pt x="40" y="43"/>
                    </a:moveTo>
                    <a:cubicBezTo>
                      <a:pt x="40" y="43"/>
                      <a:pt x="40" y="43"/>
                      <a:pt x="39" y="43"/>
                    </a:cubicBezTo>
                    <a:cubicBezTo>
                      <a:pt x="38" y="43"/>
                      <a:pt x="37" y="43"/>
                      <a:pt x="36" y="42"/>
                    </a:cubicBezTo>
                    <a:cubicBezTo>
                      <a:pt x="35" y="42"/>
                      <a:pt x="34" y="43"/>
                      <a:pt x="33" y="43"/>
                    </a:cubicBezTo>
                    <a:cubicBezTo>
                      <a:pt x="32" y="43"/>
                      <a:pt x="31" y="42"/>
                      <a:pt x="30" y="42"/>
                    </a:cubicBezTo>
                    <a:cubicBezTo>
                      <a:pt x="29" y="42"/>
                      <a:pt x="28" y="43"/>
                      <a:pt x="28" y="43"/>
                    </a:cubicBezTo>
                    <a:cubicBezTo>
                      <a:pt x="27" y="43"/>
                      <a:pt x="27" y="43"/>
                      <a:pt x="27" y="42"/>
                    </a:cubicBezTo>
                    <a:cubicBezTo>
                      <a:pt x="32" y="50"/>
                      <a:pt x="32" y="50"/>
                      <a:pt x="32" y="50"/>
                    </a:cubicBezTo>
                    <a:cubicBezTo>
                      <a:pt x="32" y="51"/>
                      <a:pt x="32" y="51"/>
                      <a:pt x="32" y="51"/>
                    </a:cubicBezTo>
                    <a:cubicBezTo>
                      <a:pt x="32" y="51"/>
                      <a:pt x="32" y="51"/>
                      <a:pt x="32" y="51"/>
                    </a:cubicBezTo>
                    <a:cubicBezTo>
                      <a:pt x="32" y="67"/>
                      <a:pt x="32" y="67"/>
                      <a:pt x="32" y="67"/>
                    </a:cubicBezTo>
                    <a:cubicBezTo>
                      <a:pt x="35" y="67"/>
                      <a:pt x="35" y="67"/>
                      <a:pt x="35" y="67"/>
                    </a:cubicBezTo>
                    <a:cubicBezTo>
                      <a:pt x="35" y="51"/>
                      <a:pt x="35" y="51"/>
                      <a:pt x="35" y="51"/>
                    </a:cubicBezTo>
                    <a:cubicBezTo>
                      <a:pt x="35" y="51"/>
                      <a:pt x="35" y="51"/>
                      <a:pt x="35" y="51"/>
                    </a:cubicBezTo>
                    <a:cubicBezTo>
                      <a:pt x="35" y="50"/>
                      <a:pt x="35" y="50"/>
                      <a:pt x="35" y="50"/>
                    </a:cubicBezTo>
                    <a:cubicBezTo>
                      <a:pt x="40" y="43"/>
                      <a:pt x="40" y="43"/>
                      <a:pt x="40" y="43"/>
                    </a:cubicBezTo>
                    <a:close/>
                    <a:moveTo>
                      <a:pt x="43" y="96"/>
                    </a:moveTo>
                    <a:cubicBezTo>
                      <a:pt x="24" y="98"/>
                      <a:pt x="24" y="98"/>
                      <a:pt x="24" y="98"/>
                    </a:cubicBezTo>
                    <a:cubicBezTo>
                      <a:pt x="25" y="103"/>
                      <a:pt x="29" y="106"/>
                      <a:pt x="34" y="106"/>
                    </a:cubicBezTo>
                    <a:cubicBezTo>
                      <a:pt x="39" y="106"/>
                      <a:pt x="43" y="102"/>
                      <a:pt x="43" y="97"/>
                    </a:cubicBezTo>
                    <a:cubicBezTo>
                      <a:pt x="43" y="97"/>
                      <a:pt x="43" y="97"/>
                      <a:pt x="43" y="96"/>
                    </a:cubicBezTo>
                    <a:close/>
                    <a:moveTo>
                      <a:pt x="50" y="85"/>
                    </a:moveTo>
                    <a:cubicBezTo>
                      <a:pt x="17" y="88"/>
                      <a:pt x="17" y="88"/>
                      <a:pt x="17" y="88"/>
                    </a:cubicBezTo>
                    <a:cubicBezTo>
                      <a:pt x="17" y="89"/>
                      <a:pt x="17" y="89"/>
                      <a:pt x="17" y="89"/>
                    </a:cubicBezTo>
                    <a:cubicBezTo>
                      <a:pt x="17" y="89"/>
                      <a:pt x="17" y="90"/>
                      <a:pt x="17" y="90"/>
                    </a:cubicBezTo>
                    <a:cubicBezTo>
                      <a:pt x="50" y="87"/>
                      <a:pt x="50" y="87"/>
                      <a:pt x="50" y="87"/>
                    </a:cubicBezTo>
                    <a:cubicBezTo>
                      <a:pt x="50" y="87"/>
                      <a:pt x="50" y="86"/>
                      <a:pt x="50" y="86"/>
                    </a:cubicBezTo>
                    <a:cubicBezTo>
                      <a:pt x="50" y="86"/>
                      <a:pt x="50" y="86"/>
                      <a:pt x="50" y="85"/>
                    </a:cubicBezTo>
                    <a:close/>
                    <a:moveTo>
                      <a:pt x="50" y="73"/>
                    </a:moveTo>
                    <a:cubicBezTo>
                      <a:pt x="17" y="76"/>
                      <a:pt x="17" y="76"/>
                      <a:pt x="17" y="76"/>
                    </a:cubicBezTo>
                    <a:cubicBezTo>
                      <a:pt x="17" y="76"/>
                      <a:pt x="17" y="76"/>
                      <a:pt x="17" y="77"/>
                    </a:cubicBezTo>
                    <a:cubicBezTo>
                      <a:pt x="17" y="77"/>
                      <a:pt x="17" y="77"/>
                      <a:pt x="17" y="77"/>
                    </a:cubicBezTo>
                    <a:cubicBezTo>
                      <a:pt x="50" y="74"/>
                      <a:pt x="50" y="74"/>
                      <a:pt x="50" y="74"/>
                    </a:cubicBezTo>
                    <a:cubicBezTo>
                      <a:pt x="50" y="74"/>
                      <a:pt x="50" y="74"/>
                      <a:pt x="50" y="73"/>
                    </a:cubicBezTo>
                    <a:cubicBezTo>
                      <a:pt x="50" y="73"/>
                      <a:pt x="50" y="73"/>
                      <a:pt x="50" y="73"/>
                    </a:cubicBezTo>
                    <a:close/>
                  </a:path>
                </a:pathLst>
              </a:custGeom>
              <a:solidFill>
                <a:srgbClr val="4FC4B2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3" name="组合 2"/>
            <p:cNvGrpSpPr/>
            <p:nvPr/>
          </p:nvGrpSpPr>
          <p:grpSpPr>
            <a:xfrm>
              <a:off x="2435197" y="1777922"/>
              <a:ext cx="1904086" cy="3302157"/>
              <a:chOff x="850335" y="1069793"/>
              <a:chExt cx="1904086" cy="3302157"/>
            </a:xfrm>
          </p:grpSpPr>
          <p:grpSp>
            <p:nvGrpSpPr>
              <p:cNvPr id="72" name="组合 71"/>
              <p:cNvGrpSpPr/>
              <p:nvPr/>
            </p:nvGrpSpPr>
            <p:grpSpPr>
              <a:xfrm>
                <a:off x="895000" y="1085825"/>
                <a:ext cx="1859421" cy="3286125"/>
                <a:chOff x="895000" y="1085825"/>
                <a:chExt cx="1859421" cy="3286125"/>
              </a:xfrm>
            </p:grpSpPr>
            <p:grpSp>
              <p:nvGrpSpPr>
                <p:cNvPr id="79" name="组合 78"/>
                <p:cNvGrpSpPr/>
                <p:nvPr/>
              </p:nvGrpSpPr>
              <p:grpSpPr>
                <a:xfrm>
                  <a:off x="971600" y="1085825"/>
                  <a:ext cx="1706223" cy="3286125"/>
                  <a:chOff x="971600" y="1085825"/>
                  <a:chExt cx="1706223" cy="3286125"/>
                </a:xfrm>
              </p:grpSpPr>
              <p:sp>
                <p:nvSpPr>
                  <p:cNvPr id="85" name="圆角矩形 84"/>
                  <p:cNvSpPr/>
                  <p:nvPr/>
                </p:nvSpPr>
                <p:spPr>
                  <a:xfrm>
                    <a:off x="971600" y="1085825"/>
                    <a:ext cx="1706223" cy="3286125"/>
                  </a:xfrm>
                  <a:prstGeom prst="roundRect">
                    <a:avLst>
                      <a:gd name="adj" fmla="val 6990"/>
                    </a:avLst>
                  </a:prstGeom>
                  <a:solidFill>
                    <a:sysClr val="window" lastClr="FFFFFF">
                      <a:lumMod val="95000"/>
                    </a:sysClr>
                  </a:solidFill>
                  <a:ln w="3175" cap="flat" cmpd="sng" algn="ctr">
                    <a:solidFill>
                      <a:sysClr val="window" lastClr="FFFFFF">
                        <a:lumMod val="65000"/>
                      </a:sysClr>
                    </a:solidFill>
                    <a:prstDash val="solid"/>
                  </a:ln>
                  <a:effectLst>
                    <a:outerShdw blurRad="279400" dist="63500" dir="8100000" sx="98000" sy="98000" algn="tr" rotWithShape="0">
                      <a:prstClr val="black">
                        <a:alpha val="18000"/>
                      </a:prstClr>
                    </a:outerShdw>
                  </a:effectLst>
                </p:spPr>
                <p:txBody>
                  <a:bodyPr lIns="68580" tIns="34290" rIns="68580" bIns="34290"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" lastClr="FFFFFF"/>
                      </a:solidFill>
                      <a:effectLst/>
                      <a:uLnTx/>
                      <a:uFillTx/>
                      <a:latin typeface="Calibri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86" name="矩形 85"/>
                  <p:cNvSpPr/>
                  <p:nvPr/>
                </p:nvSpPr>
                <p:spPr>
                  <a:xfrm>
                    <a:off x="1104900" y="2352650"/>
                    <a:ext cx="1476375" cy="628650"/>
                  </a:xfrm>
                  <a:prstGeom prst="rect">
                    <a:avLst/>
                  </a:prstGeom>
                  <a:solidFill>
                    <a:srgbClr val="4FC4B2"/>
                  </a:solidFill>
                  <a:ln w="25400" cap="flat" cmpd="sng" algn="ctr">
                    <a:noFill/>
                    <a:prstDash val="solid"/>
                  </a:ln>
                  <a:effectLst/>
                </p:spPr>
                <p:txBody>
                  <a:bodyPr lIns="68580" tIns="34290" rIns="68580" bIns="34290"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" lastClr="FFFFFF"/>
                      </a:solidFill>
                      <a:effectLst/>
                      <a:uLnTx/>
                      <a:uFillTx/>
                      <a:latin typeface="Calibri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87" name="矩形 86"/>
                  <p:cNvSpPr/>
                  <p:nvPr/>
                </p:nvSpPr>
                <p:spPr>
                  <a:xfrm>
                    <a:off x="1104900" y="2209775"/>
                    <a:ext cx="1476375" cy="142875"/>
                  </a:xfrm>
                  <a:prstGeom prst="rect">
                    <a:avLst/>
                  </a:prstGeom>
                  <a:solidFill>
                    <a:sysClr val="window" lastClr="FFFFFF">
                      <a:lumMod val="95000"/>
                    </a:sysClr>
                  </a:solidFill>
                  <a:ln w="25400" cap="flat" cmpd="sng" algn="ctr">
                    <a:noFill/>
                    <a:prstDash val="solid"/>
                  </a:ln>
                  <a:effectLst>
                    <a:outerShdw blurRad="76200" dist="50800" dir="5400000" sx="97000" sy="97000" algn="t" rotWithShape="0">
                      <a:prstClr val="black">
                        <a:alpha val="25000"/>
                      </a:prstClr>
                    </a:outerShdw>
                  </a:effectLst>
                </p:spPr>
                <p:txBody>
                  <a:bodyPr lIns="68580" tIns="34290" rIns="68580" bIns="34290"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" lastClr="FFFFFF"/>
                      </a:solidFill>
                      <a:effectLst/>
                      <a:uLnTx/>
                      <a:uFillTx/>
                      <a:latin typeface="Calibri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88" name="矩形 87"/>
                  <p:cNvSpPr/>
                  <p:nvPr/>
                </p:nvSpPr>
                <p:spPr>
                  <a:xfrm rot="10800000">
                    <a:off x="1104900" y="2981300"/>
                    <a:ext cx="1476375" cy="142875"/>
                  </a:xfrm>
                  <a:prstGeom prst="rect">
                    <a:avLst/>
                  </a:prstGeom>
                  <a:solidFill>
                    <a:sysClr val="window" lastClr="FFFFFF">
                      <a:lumMod val="95000"/>
                    </a:sysClr>
                  </a:solidFill>
                  <a:ln w="25400" cap="flat" cmpd="sng" algn="ctr">
                    <a:noFill/>
                    <a:prstDash val="solid"/>
                  </a:ln>
                  <a:effectLst>
                    <a:outerShdw blurRad="76200" dist="50800" dir="16200000" sx="97000" sy="97000" rotWithShape="0">
                      <a:prstClr val="black">
                        <a:alpha val="25000"/>
                      </a:prstClr>
                    </a:outerShdw>
                  </a:effectLst>
                </p:spPr>
                <p:txBody>
                  <a:bodyPr lIns="68580" tIns="34290" rIns="68580" bIns="34290"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" lastClr="FFFFFF"/>
                      </a:solidFill>
                      <a:effectLst/>
                      <a:uLnTx/>
                      <a:uFillTx/>
                      <a:latin typeface="Calibri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89" name="文本框 12"/>
                  <p:cNvSpPr txBox="1"/>
                  <p:nvPr/>
                </p:nvSpPr>
                <p:spPr>
                  <a:xfrm>
                    <a:off x="1227424" y="1903218"/>
                    <a:ext cx="1231328" cy="283845"/>
                  </a:xfrm>
                  <a:prstGeom prst="rect">
                    <a:avLst/>
                  </a:prstGeom>
                  <a:noFill/>
                </p:spPr>
                <p:txBody>
                  <a:bodyPr wrap="square" lIns="68580" tIns="34290" rIns="68580" bIns="34290" rtlCol="0">
                    <a:spAutoFit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r>
                      <a:rPr kumimoji="0" lang="en-US" altLang="zh-CN" sz="7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3A3A3A"/>
                        </a:solidFill>
                        <a:effectLst/>
                        <a:uLnTx/>
                        <a:uFillTx/>
                      </a:rPr>
                      <a:t>We do our best to make your presentation perfect!</a:t>
                    </a:r>
                    <a:endParaRPr kumimoji="0" lang="zh-CN" altLang="en-US" sz="7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3A3A3A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90" name="文本框 18"/>
                  <p:cNvSpPr txBox="1"/>
                  <p:nvPr/>
                </p:nvSpPr>
                <p:spPr>
                  <a:xfrm>
                    <a:off x="1492569" y="2367921"/>
                    <a:ext cx="701040" cy="622300"/>
                  </a:xfrm>
                  <a:prstGeom prst="rect">
                    <a:avLst/>
                  </a:prstGeom>
                  <a:noFill/>
                </p:spPr>
                <p:txBody>
                  <a:bodyPr wrap="none" lIns="68580" tIns="34290" rIns="68580" bIns="34290" rtlCol="0">
                    <a:spAutoFit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r>
                      <a:rPr kumimoji="0" lang="en-US" altLang="zh-CN" sz="3600" b="1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ysClr val="window" lastClr="FFFF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uLnTx/>
                        <a:uFillTx/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01</a:t>
                    </a:r>
                    <a:endParaRPr kumimoji="0" lang="zh-CN" altLang="en-US" sz="3600" b="1" i="0" u="none" strike="noStrike" kern="0" cap="none" spc="0" normalizeH="0" baseline="0" noProof="0" dirty="0">
                      <a:ln>
                        <a:noFill/>
                      </a:ln>
                      <a:solidFill>
                        <a:sysClr val="window" lastClr="FFFFFF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</p:grpSp>
            <p:grpSp>
              <p:nvGrpSpPr>
                <p:cNvPr id="80" name="组合 79"/>
                <p:cNvGrpSpPr/>
                <p:nvPr/>
              </p:nvGrpSpPr>
              <p:grpSpPr>
                <a:xfrm flipV="1">
                  <a:off x="895000" y="3380859"/>
                  <a:ext cx="1859421" cy="835205"/>
                  <a:chOff x="837732" y="2078700"/>
                  <a:chExt cx="4394668" cy="1766999"/>
                </a:xfrm>
              </p:grpSpPr>
              <p:sp>
                <p:nvSpPr>
                  <p:cNvPr id="82" name="椭圆 81"/>
                  <p:cNvSpPr/>
                  <p:nvPr/>
                </p:nvSpPr>
                <p:spPr>
                  <a:xfrm>
                    <a:off x="837732" y="2078700"/>
                    <a:ext cx="4394668" cy="1110829"/>
                  </a:xfrm>
                  <a:prstGeom prst="ellipse">
                    <a:avLst/>
                  </a:prstGeom>
                  <a:gradFill flip="none" rotWithShape="1">
                    <a:gsLst>
                      <a:gs pos="86000">
                        <a:sysClr val="window" lastClr="FFFFFF">
                          <a:alpha val="0"/>
                        </a:sysClr>
                      </a:gs>
                      <a:gs pos="15000">
                        <a:sysClr val="windowText" lastClr="000000">
                          <a:lumMod val="50000"/>
                          <a:lumOff val="50000"/>
                        </a:sysClr>
                      </a:gs>
                    </a:gsLst>
                    <a:path path="shape">
                      <a:fillToRect l="50000" t="50000" r="50000" b="50000"/>
                    </a:path>
                    <a:tileRect/>
                  </a:gradFill>
                  <a:ln w="25400" cap="flat" cmpd="sng" algn="ctr">
                    <a:noFill/>
                    <a:prstDash val="solid"/>
                  </a:ln>
                  <a:effectLst>
                    <a:softEdge rad="127000"/>
                  </a:effectLst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effectLst/>
                      <a:uLnTx/>
                      <a:uFillTx/>
                      <a:latin typeface="Calibri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83" name="椭圆 82"/>
                  <p:cNvSpPr/>
                  <p:nvPr/>
                </p:nvSpPr>
                <p:spPr>
                  <a:xfrm>
                    <a:off x="837732" y="2734869"/>
                    <a:ext cx="4394668" cy="1110830"/>
                  </a:xfrm>
                  <a:prstGeom prst="ellipse">
                    <a:avLst/>
                  </a:prstGeom>
                  <a:gradFill flip="none" rotWithShape="1">
                    <a:gsLst>
                      <a:gs pos="86000">
                        <a:sysClr val="window" lastClr="FFFFFF">
                          <a:alpha val="0"/>
                        </a:sysClr>
                      </a:gs>
                      <a:gs pos="15000">
                        <a:sysClr val="windowText" lastClr="000000">
                          <a:lumMod val="50000"/>
                          <a:lumOff val="50000"/>
                        </a:sysClr>
                      </a:gs>
                    </a:gsLst>
                    <a:path path="shape">
                      <a:fillToRect l="50000" t="50000" r="50000" b="50000"/>
                    </a:path>
                    <a:tileRect/>
                  </a:gradFill>
                  <a:ln w="25400" cap="flat" cmpd="sng" algn="ctr">
                    <a:noFill/>
                    <a:prstDash val="solid"/>
                  </a:ln>
                  <a:effectLst>
                    <a:softEdge rad="127000"/>
                  </a:effectLst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effectLst/>
                      <a:uLnTx/>
                      <a:uFillTx/>
                      <a:latin typeface="Calibri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84" name="矩形 83"/>
                  <p:cNvSpPr/>
                  <p:nvPr/>
                </p:nvSpPr>
                <p:spPr>
                  <a:xfrm>
                    <a:off x="1290389" y="2513202"/>
                    <a:ext cx="3489354" cy="953104"/>
                  </a:xfrm>
                  <a:prstGeom prst="rect">
                    <a:avLst/>
                  </a:prstGeom>
                  <a:solidFill>
                    <a:sysClr val="window" lastClr="FFFFFF">
                      <a:lumMod val="95000"/>
                    </a:sysClr>
                  </a:solidFill>
                  <a:ln w="25400" cap="flat" cmpd="sng" algn="ctr">
                    <a:noFill/>
                    <a:prstDash val="solid"/>
                  </a:ln>
                  <a:effectLst/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effectLst/>
                      <a:uLnTx/>
                      <a:uFillTx/>
                      <a:latin typeface="Calibri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</p:grpSp>
            <p:sp>
              <p:nvSpPr>
                <p:cNvPr id="81" name="Freeform 123"/>
                <p:cNvSpPr>
                  <a:spLocks noEditPoints="1"/>
                </p:cNvSpPr>
                <p:nvPr/>
              </p:nvSpPr>
              <p:spPr bwMode="auto">
                <a:xfrm>
                  <a:off x="1724297" y="3618331"/>
                  <a:ext cx="237583" cy="264776"/>
                </a:xfrm>
                <a:custGeom>
                  <a:avLst/>
                  <a:gdLst>
                    <a:gd name="T0" fmla="*/ 13 w 77"/>
                    <a:gd name="T1" fmla="*/ 8 h 86"/>
                    <a:gd name="T2" fmla="*/ 38 w 77"/>
                    <a:gd name="T3" fmla="*/ 1 h 86"/>
                    <a:gd name="T4" fmla="*/ 59 w 77"/>
                    <a:gd name="T5" fmla="*/ 13 h 86"/>
                    <a:gd name="T6" fmla="*/ 66 w 77"/>
                    <a:gd name="T7" fmla="*/ 38 h 86"/>
                    <a:gd name="T8" fmla="*/ 58 w 77"/>
                    <a:gd name="T9" fmla="*/ 55 h 86"/>
                    <a:gd name="T10" fmla="*/ 64 w 77"/>
                    <a:gd name="T11" fmla="*/ 59 h 86"/>
                    <a:gd name="T12" fmla="*/ 74 w 77"/>
                    <a:gd name="T13" fmla="*/ 72 h 86"/>
                    <a:gd name="T14" fmla="*/ 73 w 77"/>
                    <a:gd name="T15" fmla="*/ 84 h 86"/>
                    <a:gd name="T16" fmla="*/ 73 w 77"/>
                    <a:gd name="T17" fmla="*/ 84 h 86"/>
                    <a:gd name="T18" fmla="*/ 62 w 77"/>
                    <a:gd name="T19" fmla="*/ 82 h 86"/>
                    <a:gd name="T20" fmla="*/ 51 w 77"/>
                    <a:gd name="T21" fmla="*/ 68 h 86"/>
                    <a:gd name="T22" fmla="*/ 49 w 77"/>
                    <a:gd name="T23" fmla="*/ 63 h 86"/>
                    <a:gd name="T24" fmla="*/ 30 w 77"/>
                    <a:gd name="T25" fmla="*/ 66 h 86"/>
                    <a:gd name="T26" fmla="*/ 8 w 77"/>
                    <a:gd name="T27" fmla="*/ 54 h 86"/>
                    <a:gd name="T28" fmla="*/ 1 w 77"/>
                    <a:gd name="T29" fmla="*/ 30 h 86"/>
                    <a:gd name="T30" fmla="*/ 13 w 77"/>
                    <a:gd name="T31" fmla="*/ 8 h 86"/>
                    <a:gd name="T32" fmla="*/ 30 w 77"/>
                    <a:gd name="T33" fmla="*/ 49 h 86"/>
                    <a:gd name="T34" fmla="*/ 38 w 77"/>
                    <a:gd name="T35" fmla="*/ 49 h 86"/>
                    <a:gd name="T36" fmla="*/ 38 w 77"/>
                    <a:gd name="T37" fmla="*/ 40 h 86"/>
                    <a:gd name="T38" fmla="*/ 47 w 77"/>
                    <a:gd name="T39" fmla="*/ 40 h 86"/>
                    <a:gd name="T40" fmla="*/ 47 w 77"/>
                    <a:gd name="T41" fmla="*/ 32 h 86"/>
                    <a:gd name="T42" fmla="*/ 38 w 77"/>
                    <a:gd name="T43" fmla="*/ 32 h 86"/>
                    <a:gd name="T44" fmla="*/ 38 w 77"/>
                    <a:gd name="T45" fmla="*/ 23 h 86"/>
                    <a:gd name="T46" fmla="*/ 30 w 77"/>
                    <a:gd name="T47" fmla="*/ 23 h 86"/>
                    <a:gd name="T48" fmla="*/ 30 w 77"/>
                    <a:gd name="T49" fmla="*/ 32 h 86"/>
                    <a:gd name="T50" fmla="*/ 21 w 77"/>
                    <a:gd name="T51" fmla="*/ 32 h 86"/>
                    <a:gd name="T52" fmla="*/ 21 w 77"/>
                    <a:gd name="T53" fmla="*/ 40 h 86"/>
                    <a:gd name="T54" fmla="*/ 30 w 77"/>
                    <a:gd name="T55" fmla="*/ 40 h 86"/>
                    <a:gd name="T56" fmla="*/ 30 w 77"/>
                    <a:gd name="T57" fmla="*/ 49 h 86"/>
                    <a:gd name="T58" fmla="*/ 18 w 77"/>
                    <a:gd name="T59" fmla="*/ 36 h 86"/>
                    <a:gd name="T60" fmla="*/ 43 w 77"/>
                    <a:gd name="T61" fmla="*/ 19 h 86"/>
                    <a:gd name="T62" fmla="*/ 18 w 77"/>
                    <a:gd name="T63" fmla="*/ 36 h 86"/>
                    <a:gd name="T64" fmla="*/ 36 w 77"/>
                    <a:gd name="T65" fmla="*/ 12 h 86"/>
                    <a:gd name="T66" fmla="*/ 20 w 77"/>
                    <a:gd name="T67" fmla="*/ 16 h 86"/>
                    <a:gd name="T68" fmla="*/ 12 w 77"/>
                    <a:gd name="T69" fmla="*/ 31 h 86"/>
                    <a:gd name="T70" fmla="*/ 16 w 77"/>
                    <a:gd name="T71" fmla="*/ 47 h 86"/>
                    <a:gd name="T72" fmla="*/ 31 w 77"/>
                    <a:gd name="T73" fmla="*/ 55 h 86"/>
                    <a:gd name="T74" fmla="*/ 47 w 77"/>
                    <a:gd name="T75" fmla="*/ 51 h 86"/>
                    <a:gd name="T76" fmla="*/ 55 w 77"/>
                    <a:gd name="T77" fmla="*/ 36 h 86"/>
                    <a:gd name="T78" fmla="*/ 51 w 77"/>
                    <a:gd name="T79" fmla="*/ 20 h 86"/>
                    <a:gd name="T80" fmla="*/ 36 w 77"/>
                    <a:gd name="T81" fmla="*/ 12 h 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77" h="86">
                      <a:moveTo>
                        <a:pt x="13" y="8"/>
                      </a:moveTo>
                      <a:cubicBezTo>
                        <a:pt x="20" y="2"/>
                        <a:pt x="29" y="0"/>
                        <a:pt x="38" y="1"/>
                      </a:cubicBezTo>
                      <a:cubicBezTo>
                        <a:pt x="46" y="2"/>
                        <a:pt x="54" y="6"/>
                        <a:pt x="59" y="13"/>
                      </a:cubicBezTo>
                      <a:cubicBezTo>
                        <a:pt x="65" y="21"/>
                        <a:pt x="67" y="29"/>
                        <a:pt x="66" y="38"/>
                      </a:cubicBezTo>
                      <a:cubicBezTo>
                        <a:pt x="65" y="44"/>
                        <a:pt x="63" y="50"/>
                        <a:pt x="58" y="55"/>
                      </a:cubicBezTo>
                      <a:cubicBezTo>
                        <a:pt x="60" y="56"/>
                        <a:pt x="62" y="57"/>
                        <a:pt x="64" y="59"/>
                      </a:cubicBezTo>
                      <a:cubicBezTo>
                        <a:pt x="74" y="72"/>
                        <a:pt x="74" y="72"/>
                        <a:pt x="74" y="72"/>
                      </a:cubicBezTo>
                      <a:cubicBezTo>
                        <a:pt x="77" y="76"/>
                        <a:pt x="76" y="81"/>
                        <a:pt x="73" y="84"/>
                      </a:cubicBezTo>
                      <a:cubicBezTo>
                        <a:pt x="73" y="84"/>
                        <a:pt x="73" y="84"/>
                        <a:pt x="73" y="84"/>
                      </a:cubicBezTo>
                      <a:cubicBezTo>
                        <a:pt x="69" y="86"/>
                        <a:pt x="64" y="86"/>
                        <a:pt x="62" y="82"/>
                      </a:cubicBezTo>
                      <a:cubicBezTo>
                        <a:pt x="51" y="68"/>
                        <a:pt x="51" y="68"/>
                        <a:pt x="51" y="68"/>
                      </a:cubicBezTo>
                      <a:cubicBezTo>
                        <a:pt x="50" y="67"/>
                        <a:pt x="49" y="65"/>
                        <a:pt x="49" y="63"/>
                      </a:cubicBezTo>
                      <a:cubicBezTo>
                        <a:pt x="43" y="66"/>
                        <a:pt x="36" y="67"/>
                        <a:pt x="30" y="66"/>
                      </a:cubicBezTo>
                      <a:cubicBezTo>
                        <a:pt x="21" y="65"/>
                        <a:pt x="13" y="61"/>
                        <a:pt x="8" y="54"/>
                      </a:cubicBezTo>
                      <a:cubicBezTo>
                        <a:pt x="2" y="47"/>
                        <a:pt x="0" y="38"/>
                        <a:pt x="1" y="30"/>
                      </a:cubicBezTo>
                      <a:cubicBezTo>
                        <a:pt x="2" y="21"/>
                        <a:pt x="6" y="13"/>
                        <a:pt x="13" y="8"/>
                      </a:cubicBezTo>
                      <a:close/>
                      <a:moveTo>
                        <a:pt x="30" y="49"/>
                      </a:moveTo>
                      <a:cubicBezTo>
                        <a:pt x="38" y="49"/>
                        <a:pt x="38" y="49"/>
                        <a:pt x="38" y="49"/>
                      </a:cubicBezTo>
                      <a:cubicBezTo>
                        <a:pt x="38" y="40"/>
                        <a:pt x="38" y="40"/>
                        <a:pt x="38" y="40"/>
                      </a:cubicBezTo>
                      <a:cubicBezTo>
                        <a:pt x="47" y="40"/>
                        <a:pt x="47" y="40"/>
                        <a:pt x="47" y="40"/>
                      </a:cubicBezTo>
                      <a:cubicBezTo>
                        <a:pt x="47" y="32"/>
                        <a:pt x="47" y="32"/>
                        <a:pt x="47" y="32"/>
                      </a:cubicBezTo>
                      <a:cubicBezTo>
                        <a:pt x="38" y="32"/>
                        <a:pt x="38" y="32"/>
                        <a:pt x="38" y="32"/>
                      </a:cubicBezTo>
                      <a:cubicBezTo>
                        <a:pt x="38" y="23"/>
                        <a:pt x="38" y="23"/>
                        <a:pt x="38" y="23"/>
                      </a:cubicBezTo>
                      <a:cubicBezTo>
                        <a:pt x="30" y="23"/>
                        <a:pt x="30" y="23"/>
                        <a:pt x="30" y="23"/>
                      </a:cubicBezTo>
                      <a:cubicBezTo>
                        <a:pt x="30" y="32"/>
                        <a:pt x="30" y="32"/>
                        <a:pt x="30" y="32"/>
                      </a:cubicBezTo>
                      <a:cubicBezTo>
                        <a:pt x="21" y="32"/>
                        <a:pt x="21" y="32"/>
                        <a:pt x="21" y="32"/>
                      </a:cubicBezTo>
                      <a:cubicBezTo>
                        <a:pt x="21" y="40"/>
                        <a:pt x="21" y="40"/>
                        <a:pt x="21" y="40"/>
                      </a:cubicBezTo>
                      <a:cubicBezTo>
                        <a:pt x="30" y="40"/>
                        <a:pt x="30" y="40"/>
                        <a:pt x="30" y="40"/>
                      </a:cubicBezTo>
                      <a:cubicBezTo>
                        <a:pt x="30" y="49"/>
                        <a:pt x="30" y="49"/>
                        <a:pt x="30" y="49"/>
                      </a:cubicBezTo>
                      <a:close/>
                      <a:moveTo>
                        <a:pt x="18" y="36"/>
                      </a:moveTo>
                      <a:cubicBezTo>
                        <a:pt x="22" y="26"/>
                        <a:pt x="31" y="21"/>
                        <a:pt x="43" y="19"/>
                      </a:cubicBezTo>
                      <a:cubicBezTo>
                        <a:pt x="31" y="11"/>
                        <a:pt x="16" y="22"/>
                        <a:pt x="18" y="36"/>
                      </a:cubicBezTo>
                      <a:close/>
                      <a:moveTo>
                        <a:pt x="36" y="12"/>
                      </a:moveTo>
                      <a:cubicBezTo>
                        <a:pt x="31" y="11"/>
                        <a:pt x="25" y="13"/>
                        <a:pt x="20" y="16"/>
                      </a:cubicBezTo>
                      <a:cubicBezTo>
                        <a:pt x="15" y="20"/>
                        <a:pt x="13" y="25"/>
                        <a:pt x="12" y="31"/>
                      </a:cubicBezTo>
                      <a:cubicBezTo>
                        <a:pt x="11" y="37"/>
                        <a:pt x="13" y="42"/>
                        <a:pt x="16" y="47"/>
                      </a:cubicBezTo>
                      <a:cubicBezTo>
                        <a:pt x="20" y="52"/>
                        <a:pt x="25" y="55"/>
                        <a:pt x="31" y="55"/>
                      </a:cubicBezTo>
                      <a:cubicBezTo>
                        <a:pt x="36" y="56"/>
                        <a:pt x="42" y="55"/>
                        <a:pt x="47" y="51"/>
                      </a:cubicBezTo>
                      <a:cubicBezTo>
                        <a:pt x="52" y="47"/>
                        <a:pt x="55" y="42"/>
                        <a:pt x="55" y="36"/>
                      </a:cubicBezTo>
                      <a:cubicBezTo>
                        <a:pt x="56" y="31"/>
                        <a:pt x="54" y="25"/>
                        <a:pt x="51" y="20"/>
                      </a:cubicBezTo>
                      <a:cubicBezTo>
                        <a:pt x="47" y="15"/>
                        <a:pt x="42" y="13"/>
                        <a:pt x="36" y="12"/>
                      </a:cubicBezTo>
                      <a:close/>
                    </a:path>
                  </a:pathLst>
                </a:custGeom>
                <a:solidFill>
                  <a:srgbClr val="4FC4B2"/>
                </a:solidFill>
                <a:ln>
                  <a:noFill/>
                </a:ln>
              </p:spPr>
              <p:txBody>
                <a:bodyPr vert="horz" wrap="square" lIns="68580" tIns="34290" rIns="68580" bIns="3429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73" name="组合 72"/>
              <p:cNvGrpSpPr/>
              <p:nvPr/>
            </p:nvGrpSpPr>
            <p:grpSpPr>
              <a:xfrm flipV="1">
                <a:off x="850335" y="1069793"/>
                <a:ext cx="1859421" cy="835205"/>
                <a:chOff x="837732" y="2078700"/>
                <a:chExt cx="4394668" cy="1766999"/>
              </a:xfrm>
            </p:grpSpPr>
            <p:sp>
              <p:nvSpPr>
                <p:cNvPr id="76" name="椭圆 75"/>
                <p:cNvSpPr/>
                <p:nvPr/>
              </p:nvSpPr>
              <p:spPr>
                <a:xfrm>
                  <a:off x="837732" y="2078700"/>
                  <a:ext cx="4394668" cy="1110829"/>
                </a:xfrm>
                <a:prstGeom prst="ellipse">
                  <a:avLst/>
                </a:prstGeom>
                <a:gradFill flip="none" rotWithShape="1">
                  <a:gsLst>
                    <a:gs pos="86000">
                      <a:sysClr val="window" lastClr="FFFFFF">
                        <a:alpha val="0"/>
                      </a:sysClr>
                    </a:gs>
                    <a:gs pos="15000">
                      <a:sysClr val="windowText" lastClr="000000">
                        <a:lumMod val="50000"/>
                        <a:lumOff val="50000"/>
                      </a:sys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25400" cap="flat" cmpd="sng" algn="ctr">
                  <a:noFill/>
                  <a:prstDash val="solid"/>
                </a:ln>
                <a:effectLst>
                  <a:softEdge rad="127000"/>
                </a:effectLst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>
                        <a:lumMod val="65000"/>
                        <a:lumOff val="35000"/>
                      </a:sysClr>
                    </a:solidFill>
                    <a:effectLst/>
                    <a:uLnTx/>
                    <a:uFillTx/>
                    <a:latin typeface="Calibri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7" name="椭圆 76"/>
                <p:cNvSpPr/>
                <p:nvPr/>
              </p:nvSpPr>
              <p:spPr>
                <a:xfrm>
                  <a:off x="837732" y="2734869"/>
                  <a:ext cx="4394668" cy="1110830"/>
                </a:xfrm>
                <a:prstGeom prst="ellipse">
                  <a:avLst/>
                </a:prstGeom>
                <a:gradFill flip="none" rotWithShape="1">
                  <a:gsLst>
                    <a:gs pos="86000">
                      <a:sysClr val="window" lastClr="FFFFFF">
                        <a:alpha val="0"/>
                      </a:sysClr>
                    </a:gs>
                    <a:gs pos="15000">
                      <a:sysClr val="windowText" lastClr="000000">
                        <a:lumMod val="50000"/>
                        <a:lumOff val="50000"/>
                      </a:sys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25400" cap="flat" cmpd="sng" algn="ctr">
                  <a:noFill/>
                  <a:prstDash val="solid"/>
                </a:ln>
                <a:effectLst>
                  <a:softEdge rad="127000"/>
                </a:effectLst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>
                        <a:lumMod val="65000"/>
                        <a:lumOff val="35000"/>
                      </a:sysClr>
                    </a:solidFill>
                    <a:effectLst/>
                    <a:uLnTx/>
                    <a:uFillTx/>
                    <a:latin typeface="Calibri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78" name="矩形 77"/>
                <p:cNvSpPr/>
                <p:nvPr/>
              </p:nvSpPr>
              <p:spPr>
                <a:xfrm>
                  <a:off x="1290389" y="2513202"/>
                  <a:ext cx="3489354" cy="953104"/>
                </a:xfrm>
                <a:prstGeom prst="rect">
                  <a:avLst/>
                </a:prstGeom>
                <a:solidFill>
                  <a:sysClr val="window" lastClr="FFFFFF">
                    <a:lumMod val="95000"/>
                  </a:sysClr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>
                        <a:lumMod val="65000"/>
                        <a:lumOff val="35000"/>
                      </a:sysClr>
                    </a:solidFill>
                    <a:effectLst/>
                    <a:uLnTx/>
                    <a:uFillTx/>
                    <a:latin typeface="Calibri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sp>
            <p:nvSpPr>
              <p:cNvPr id="74" name="文本框 10"/>
              <p:cNvSpPr txBox="1"/>
              <p:nvPr/>
            </p:nvSpPr>
            <p:spPr>
              <a:xfrm>
                <a:off x="1349948" y="1333328"/>
                <a:ext cx="1208405" cy="237490"/>
              </a:xfrm>
              <a:prstGeom prst="rect">
                <a:avLst/>
              </a:prstGeom>
              <a:noFill/>
            </p:spPr>
            <p:txBody>
              <a:bodyPr wrap="none" lIns="68580" tIns="34290" rIns="68580" bIns="34290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1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5DA2"/>
                    </a:solidFill>
                    <a:effectLst/>
                    <a:uLnTx/>
                    <a:uFillTx/>
                  </a:rPr>
                  <a:t>INFOGRAPHICS</a:t>
                </a:r>
                <a:endParaRPr kumimoji="0" lang="zh-CN" altLang="en-US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5DA2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5" name="文本框 11"/>
              <p:cNvSpPr txBox="1"/>
              <p:nvPr/>
            </p:nvSpPr>
            <p:spPr>
              <a:xfrm>
                <a:off x="1455051" y="1502693"/>
                <a:ext cx="706755" cy="191135"/>
              </a:xfrm>
              <a:prstGeom prst="rect">
                <a:avLst/>
              </a:prstGeom>
              <a:noFill/>
            </p:spPr>
            <p:txBody>
              <a:bodyPr wrap="none" lIns="68580" tIns="34290" rIns="68580" bIns="34290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8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595959"/>
                    </a:solidFill>
                    <a:effectLst/>
                    <a:uLnTx/>
                    <a:uFillTx/>
                  </a:rPr>
                  <a:t>Sample text</a:t>
                </a:r>
                <a:endParaRPr kumimoji="0" lang="zh-CN" altLang="en-US" sz="800" b="1" i="0" u="none" strike="noStrike" kern="0" cap="none" spc="0" normalizeH="0" baseline="0" noProof="0" dirty="0">
                  <a:ln>
                    <a:noFill/>
                  </a:ln>
                  <a:solidFill>
                    <a:srgbClr val="595959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4" name="组合 3"/>
            <p:cNvGrpSpPr/>
            <p:nvPr/>
          </p:nvGrpSpPr>
          <p:grpSpPr>
            <a:xfrm>
              <a:off x="6092759" y="1777922"/>
              <a:ext cx="1906921" cy="3286125"/>
              <a:chOff x="4463204" y="1085825"/>
              <a:chExt cx="1906921" cy="3286125"/>
            </a:xfrm>
          </p:grpSpPr>
          <p:grpSp>
            <p:nvGrpSpPr>
              <p:cNvPr id="53" name="组合 52"/>
              <p:cNvGrpSpPr/>
              <p:nvPr/>
            </p:nvGrpSpPr>
            <p:grpSpPr>
              <a:xfrm>
                <a:off x="4510704" y="1085825"/>
                <a:ext cx="1859421" cy="3286125"/>
                <a:chOff x="4458137" y="1085825"/>
                <a:chExt cx="1859421" cy="3286125"/>
              </a:xfrm>
            </p:grpSpPr>
            <p:grpSp>
              <p:nvGrpSpPr>
                <p:cNvPr id="59" name="组合 58"/>
                <p:cNvGrpSpPr/>
                <p:nvPr/>
              </p:nvGrpSpPr>
              <p:grpSpPr>
                <a:xfrm>
                  <a:off x="4489744" y="1085825"/>
                  <a:ext cx="1701208" cy="3286125"/>
                  <a:chOff x="4489744" y="1085825"/>
                  <a:chExt cx="1701208" cy="3286125"/>
                </a:xfrm>
              </p:grpSpPr>
              <p:sp>
                <p:nvSpPr>
                  <p:cNvPr id="66" name="圆角矩形 65"/>
                  <p:cNvSpPr/>
                  <p:nvPr/>
                </p:nvSpPr>
                <p:spPr>
                  <a:xfrm>
                    <a:off x="4489744" y="1085825"/>
                    <a:ext cx="1701208" cy="3286125"/>
                  </a:xfrm>
                  <a:prstGeom prst="roundRect">
                    <a:avLst>
                      <a:gd name="adj" fmla="val 6990"/>
                    </a:avLst>
                  </a:prstGeom>
                  <a:solidFill>
                    <a:sysClr val="window" lastClr="FFFFFF">
                      <a:lumMod val="95000"/>
                    </a:sysClr>
                  </a:solidFill>
                  <a:ln w="3175" cap="flat" cmpd="sng" algn="ctr">
                    <a:solidFill>
                      <a:sysClr val="window" lastClr="FFFFFF">
                        <a:lumMod val="65000"/>
                      </a:sysClr>
                    </a:solidFill>
                    <a:prstDash val="solid"/>
                  </a:ln>
                  <a:effectLst>
                    <a:outerShdw blurRad="279400" dist="63500" dir="8100000" sx="98000" sy="98000" algn="tr" rotWithShape="0">
                      <a:prstClr val="black">
                        <a:alpha val="18000"/>
                      </a:prstClr>
                    </a:outerShdw>
                  </a:effectLst>
                </p:spPr>
                <p:txBody>
                  <a:bodyPr lIns="68580" tIns="34290" rIns="68580" bIns="34290"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" lastClr="FFFFFF"/>
                      </a:solidFill>
                      <a:effectLst/>
                      <a:uLnTx/>
                      <a:uFillTx/>
                      <a:latin typeface="Calibri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67" name="矩形 66"/>
                  <p:cNvSpPr/>
                  <p:nvPr/>
                </p:nvSpPr>
                <p:spPr>
                  <a:xfrm>
                    <a:off x="4649660" y="2352650"/>
                    <a:ext cx="1476375" cy="628650"/>
                  </a:xfrm>
                  <a:prstGeom prst="rect">
                    <a:avLst/>
                  </a:prstGeom>
                  <a:solidFill>
                    <a:srgbClr val="4FC4B2"/>
                  </a:solidFill>
                  <a:ln w="25400" cap="flat" cmpd="sng" algn="ctr">
                    <a:noFill/>
                    <a:prstDash val="solid"/>
                  </a:ln>
                  <a:effectLst/>
                </p:spPr>
                <p:txBody>
                  <a:bodyPr lIns="68580" tIns="34290" rIns="68580" bIns="34290"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" lastClr="FFFFFF"/>
                      </a:solidFill>
                      <a:effectLst/>
                      <a:uLnTx/>
                      <a:uFillTx/>
                      <a:latin typeface="Calibri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68" name="矩形 67"/>
                  <p:cNvSpPr/>
                  <p:nvPr/>
                </p:nvSpPr>
                <p:spPr>
                  <a:xfrm>
                    <a:off x="4649660" y="2209775"/>
                    <a:ext cx="1476375" cy="142875"/>
                  </a:xfrm>
                  <a:prstGeom prst="rect">
                    <a:avLst/>
                  </a:prstGeom>
                  <a:solidFill>
                    <a:sysClr val="window" lastClr="FFFFFF">
                      <a:lumMod val="95000"/>
                    </a:sysClr>
                  </a:solidFill>
                  <a:ln w="25400" cap="flat" cmpd="sng" algn="ctr">
                    <a:noFill/>
                    <a:prstDash val="solid"/>
                  </a:ln>
                  <a:effectLst>
                    <a:outerShdw blurRad="76200" dist="50800" dir="5400000" sx="97000" sy="97000" algn="t" rotWithShape="0">
                      <a:prstClr val="black">
                        <a:alpha val="25000"/>
                      </a:prstClr>
                    </a:outerShdw>
                  </a:effectLst>
                </p:spPr>
                <p:txBody>
                  <a:bodyPr lIns="68580" tIns="34290" rIns="68580" bIns="34290"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" lastClr="FFFFFF"/>
                      </a:solidFill>
                      <a:effectLst/>
                      <a:uLnTx/>
                      <a:uFillTx/>
                      <a:latin typeface="Calibri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69" name="矩形 68"/>
                  <p:cNvSpPr/>
                  <p:nvPr/>
                </p:nvSpPr>
                <p:spPr>
                  <a:xfrm rot="10800000">
                    <a:off x="4649660" y="2981300"/>
                    <a:ext cx="1476375" cy="142875"/>
                  </a:xfrm>
                  <a:prstGeom prst="rect">
                    <a:avLst/>
                  </a:prstGeom>
                  <a:solidFill>
                    <a:sysClr val="window" lastClr="FFFFFF">
                      <a:lumMod val="95000"/>
                    </a:sysClr>
                  </a:solidFill>
                  <a:ln w="25400" cap="flat" cmpd="sng" algn="ctr">
                    <a:noFill/>
                    <a:prstDash val="solid"/>
                  </a:ln>
                  <a:effectLst>
                    <a:outerShdw blurRad="76200" dist="50800" dir="16200000" sx="97000" sy="97000" rotWithShape="0">
                      <a:prstClr val="black">
                        <a:alpha val="25000"/>
                      </a:prstClr>
                    </a:outerShdw>
                  </a:effectLst>
                </p:spPr>
                <p:txBody>
                  <a:bodyPr lIns="68580" tIns="34290" rIns="68580" bIns="34290"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" lastClr="FFFFFF"/>
                      </a:solidFill>
                      <a:effectLst/>
                      <a:uLnTx/>
                      <a:uFillTx/>
                      <a:latin typeface="Calibri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70" name="文本框 51"/>
                  <p:cNvSpPr txBox="1"/>
                  <p:nvPr/>
                </p:nvSpPr>
                <p:spPr>
                  <a:xfrm>
                    <a:off x="4772184" y="1903218"/>
                    <a:ext cx="1231328" cy="283845"/>
                  </a:xfrm>
                  <a:prstGeom prst="rect">
                    <a:avLst/>
                  </a:prstGeom>
                  <a:noFill/>
                </p:spPr>
                <p:txBody>
                  <a:bodyPr wrap="square" lIns="68580" tIns="34290" rIns="68580" bIns="34290" rtlCol="0">
                    <a:spAutoFit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r>
                      <a:rPr kumimoji="0" lang="en-US" altLang="zh-CN" sz="7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3A3A3A"/>
                        </a:solidFill>
                        <a:effectLst/>
                        <a:uLnTx/>
                        <a:uFillTx/>
                      </a:rPr>
                      <a:t>We do our best to make your presentation perfect!</a:t>
                    </a:r>
                    <a:endParaRPr kumimoji="0" lang="zh-CN" altLang="en-US" sz="7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3A3A3A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71" name="文本框 57"/>
                  <p:cNvSpPr txBox="1"/>
                  <p:nvPr/>
                </p:nvSpPr>
                <p:spPr>
                  <a:xfrm>
                    <a:off x="5037328" y="2367921"/>
                    <a:ext cx="701040" cy="622300"/>
                  </a:xfrm>
                  <a:prstGeom prst="rect">
                    <a:avLst/>
                  </a:prstGeom>
                  <a:noFill/>
                </p:spPr>
                <p:txBody>
                  <a:bodyPr wrap="none" lIns="68580" tIns="34290" rIns="68580" bIns="34290" rtlCol="0">
                    <a:spAutoFit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r>
                      <a:rPr kumimoji="0" lang="en-US" altLang="zh-CN" sz="3600" b="1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ysClr val="window" lastClr="FFFF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uLnTx/>
                        <a:uFillTx/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03</a:t>
                    </a:r>
                    <a:endParaRPr kumimoji="0" lang="zh-CN" altLang="en-US" sz="3600" b="1" i="0" u="none" strike="noStrike" kern="0" cap="none" spc="0" normalizeH="0" baseline="0" noProof="0" dirty="0">
                      <a:ln>
                        <a:noFill/>
                      </a:ln>
                      <a:solidFill>
                        <a:sysClr val="window" lastClr="FFFFFF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</a:endParaRPr>
                  </a:p>
                </p:txBody>
              </p:sp>
            </p:grpSp>
            <p:grpSp>
              <p:nvGrpSpPr>
                <p:cNvPr id="60" name="组合 59"/>
                <p:cNvGrpSpPr/>
                <p:nvPr/>
              </p:nvGrpSpPr>
              <p:grpSpPr>
                <a:xfrm flipV="1">
                  <a:off x="4458137" y="1117390"/>
                  <a:ext cx="1859421" cy="835205"/>
                  <a:chOff x="837732" y="2078700"/>
                  <a:chExt cx="4394668" cy="1766999"/>
                </a:xfrm>
              </p:grpSpPr>
              <p:sp>
                <p:nvSpPr>
                  <p:cNvPr id="63" name="椭圆 62"/>
                  <p:cNvSpPr/>
                  <p:nvPr/>
                </p:nvSpPr>
                <p:spPr>
                  <a:xfrm>
                    <a:off x="837732" y="2078700"/>
                    <a:ext cx="4394668" cy="1110829"/>
                  </a:xfrm>
                  <a:prstGeom prst="ellipse">
                    <a:avLst/>
                  </a:prstGeom>
                  <a:gradFill flip="none" rotWithShape="1">
                    <a:gsLst>
                      <a:gs pos="86000">
                        <a:sysClr val="window" lastClr="FFFFFF">
                          <a:alpha val="0"/>
                        </a:sysClr>
                      </a:gs>
                      <a:gs pos="15000">
                        <a:sysClr val="windowText" lastClr="000000">
                          <a:lumMod val="50000"/>
                          <a:lumOff val="50000"/>
                        </a:sysClr>
                      </a:gs>
                    </a:gsLst>
                    <a:path path="shape">
                      <a:fillToRect l="50000" t="50000" r="50000" b="50000"/>
                    </a:path>
                    <a:tileRect/>
                  </a:gradFill>
                  <a:ln w="25400" cap="flat" cmpd="sng" algn="ctr">
                    <a:noFill/>
                    <a:prstDash val="solid"/>
                  </a:ln>
                  <a:effectLst>
                    <a:softEdge rad="127000"/>
                  </a:effectLst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effectLst/>
                      <a:uLnTx/>
                      <a:uFillTx/>
                      <a:latin typeface="Calibri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64" name="椭圆 63"/>
                  <p:cNvSpPr/>
                  <p:nvPr/>
                </p:nvSpPr>
                <p:spPr>
                  <a:xfrm>
                    <a:off x="837732" y="2734869"/>
                    <a:ext cx="4394668" cy="1110830"/>
                  </a:xfrm>
                  <a:prstGeom prst="ellipse">
                    <a:avLst/>
                  </a:prstGeom>
                  <a:gradFill flip="none" rotWithShape="1">
                    <a:gsLst>
                      <a:gs pos="86000">
                        <a:sysClr val="window" lastClr="FFFFFF">
                          <a:alpha val="0"/>
                        </a:sysClr>
                      </a:gs>
                      <a:gs pos="15000">
                        <a:sysClr val="windowText" lastClr="000000">
                          <a:lumMod val="50000"/>
                          <a:lumOff val="50000"/>
                        </a:sysClr>
                      </a:gs>
                    </a:gsLst>
                    <a:path path="shape">
                      <a:fillToRect l="50000" t="50000" r="50000" b="50000"/>
                    </a:path>
                    <a:tileRect/>
                  </a:gradFill>
                  <a:ln w="25400" cap="flat" cmpd="sng" algn="ctr">
                    <a:noFill/>
                    <a:prstDash val="solid"/>
                  </a:ln>
                  <a:effectLst>
                    <a:softEdge rad="127000"/>
                  </a:effectLst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effectLst/>
                      <a:uLnTx/>
                      <a:uFillTx/>
                      <a:latin typeface="Calibri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65" name="矩形 64"/>
                  <p:cNvSpPr/>
                  <p:nvPr/>
                </p:nvSpPr>
                <p:spPr>
                  <a:xfrm>
                    <a:off x="1290389" y="2513202"/>
                    <a:ext cx="3489354" cy="953104"/>
                  </a:xfrm>
                  <a:prstGeom prst="rect">
                    <a:avLst/>
                  </a:prstGeom>
                  <a:solidFill>
                    <a:sysClr val="window" lastClr="FFFFFF">
                      <a:lumMod val="95000"/>
                    </a:sysClr>
                  </a:solidFill>
                  <a:ln w="25400" cap="flat" cmpd="sng" algn="ctr">
                    <a:noFill/>
                    <a:prstDash val="solid"/>
                  </a:ln>
                  <a:effectLst/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>
                          <a:lumMod val="65000"/>
                          <a:lumOff val="35000"/>
                        </a:sysClr>
                      </a:solidFill>
                      <a:effectLst/>
                      <a:uLnTx/>
                      <a:uFillTx/>
                      <a:latin typeface="Calibri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</p:grpSp>
            <p:sp>
              <p:nvSpPr>
                <p:cNvPr id="61" name="文本框 49"/>
                <p:cNvSpPr txBox="1"/>
                <p:nvPr/>
              </p:nvSpPr>
              <p:spPr>
                <a:xfrm>
                  <a:off x="4894708" y="1333328"/>
                  <a:ext cx="1208405" cy="237490"/>
                </a:xfrm>
                <a:prstGeom prst="rect">
                  <a:avLst/>
                </a:prstGeom>
                <a:noFill/>
              </p:spPr>
              <p:txBody>
                <a:bodyPr wrap="none" lIns="68580" tIns="34290" rIns="68580" bIns="34290" rtlCol="0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en-US" altLang="zh-CN" sz="1100" b="1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1458E"/>
                      </a:solidFill>
                      <a:effectLst/>
                      <a:uLnTx/>
                      <a:uFillTx/>
                    </a:rPr>
                    <a:t>INFOGRAPHICS</a:t>
                  </a:r>
                  <a:endParaRPr kumimoji="0" lang="zh-CN" altLang="en-US" sz="11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1458E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62" name="文本框 50"/>
                <p:cNvSpPr txBox="1"/>
                <p:nvPr/>
              </p:nvSpPr>
              <p:spPr>
                <a:xfrm>
                  <a:off x="4999811" y="1502693"/>
                  <a:ext cx="706755" cy="191135"/>
                </a:xfrm>
                <a:prstGeom prst="rect">
                  <a:avLst/>
                </a:prstGeom>
                <a:noFill/>
              </p:spPr>
              <p:txBody>
                <a:bodyPr wrap="none" lIns="68580" tIns="34290" rIns="68580" bIns="34290" rtlCol="0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en-US" altLang="zh-CN" sz="800" b="1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595959"/>
                      </a:solidFill>
                      <a:effectLst/>
                      <a:uLnTx/>
                      <a:uFillTx/>
                    </a:rPr>
                    <a:t>Sample text</a:t>
                  </a:r>
                  <a:endParaRPr kumimoji="0" lang="zh-CN" altLang="en-US" sz="8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595959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54" name="组合 53"/>
              <p:cNvGrpSpPr/>
              <p:nvPr/>
            </p:nvGrpSpPr>
            <p:grpSpPr>
              <a:xfrm flipV="1">
                <a:off x="4463204" y="3358053"/>
                <a:ext cx="1859421" cy="835205"/>
                <a:chOff x="837732" y="2078700"/>
                <a:chExt cx="4394668" cy="1766999"/>
              </a:xfrm>
            </p:grpSpPr>
            <p:sp>
              <p:nvSpPr>
                <p:cNvPr id="56" name="椭圆 55"/>
                <p:cNvSpPr/>
                <p:nvPr/>
              </p:nvSpPr>
              <p:spPr>
                <a:xfrm>
                  <a:off x="837732" y="2078700"/>
                  <a:ext cx="4394668" cy="1110829"/>
                </a:xfrm>
                <a:prstGeom prst="ellipse">
                  <a:avLst/>
                </a:prstGeom>
                <a:gradFill flip="none" rotWithShape="1">
                  <a:gsLst>
                    <a:gs pos="86000">
                      <a:sysClr val="window" lastClr="FFFFFF">
                        <a:alpha val="0"/>
                      </a:sysClr>
                    </a:gs>
                    <a:gs pos="15000">
                      <a:sysClr val="windowText" lastClr="000000">
                        <a:lumMod val="50000"/>
                        <a:lumOff val="50000"/>
                      </a:sys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25400" cap="flat" cmpd="sng" algn="ctr">
                  <a:noFill/>
                  <a:prstDash val="solid"/>
                </a:ln>
                <a:effectLst>
                  <a:softEdge rad="127000"/>
                </a:effectLst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>
                        <a:lumMod val="65000"/>
                        <a:lumOff val="35000"/>
                      </a:sysClr>
                    </a:solidFill>
                    <a:effectLst/>
                    <a:uLnTx/>
                    <a:uFillTx/>
                    <a:latin typeface="Calibri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7" name="椭圆 56"/>
                <p:cNvSpPr/>
                <p:nvPr/>
              </p:nvSpPr>
              <p:spPr>
                <a:xfrm>
                  <a:off x="837732" y="2734869"/>
                  <a:ext cx="4394668" cy="1110830"/>
                </a:xfrm>
                <a:prstGeom prst="ellipse">
                  <a:avLst/>
                </a:prstGeom>
                <a:gradFill flip="none" rotWithShape="1">
                  <a:gsLst>
                    <a:gs pos="86000">
                      <a:sysClr val="window" lastClr="FFFFFF">
                        <a:alpha val="0"/>
                      </a:sysClr>
                    </a:gs>
                    <a:gs pos="15000">
                      <a:sysClr val="windowText" lastClr="000000">
                        <a:lumMod val="50000"/>
                        <a:lumOff val="50000"/>
                      </a:sys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25400" cap="flat" cmpd="sng" algn="ctr">
                  <a:noFill/>
                  <a:prstDash val="solid"/>
                </a:ln>
                <a:effectLst>
                  <a:softEdge rad="127000"/>
                </a:effectLst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>
                        <a:lumMod val="65000"/>
                        <a:lumOff val="35000"/>
                      </a:sysClr>
                    </a:solidFill>
                    <a:effectLst/>
                    <a:uLnTx/>
                    <a:uFillTx/>
                    <a:latin typeface="Calibri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8" name="矩形 57"/>
                <p:cNvSpPr/>
                <p:nvPr/>
              </p:nvSpPr>
              <p:spPr>
                <a:xfrm>
                  <a:off x="1290389" y="2513202"/>
                  <a:ext cx="3489354" cy="953104"/>
                </a:xfrm>
                <a:prstGeom prst="rect">
                  <a:avLst/>
                </a:prstGeom>
                <a:solidFill>
                  <a:sysClr val="window" lastClr="FFFFFF">
                    <a:lumMod val="95000"/>
                  </a:sysClr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>
                        <a:lumMod val="65000"/>
                        <a:lumOff val="35000"/>
                      </a:sysClr>
                    </a:solidFill>
                    <a:effectLst/>
                    <a:uLnTx/>
                    <a:uFillTx/>
                    <a:latin typeface="Calibri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sp>
            <p:nvSpPr>
              <p:cNvPr id="55" name="Freeform 203"/>
              <p:cNvSpPr>
                <a:spLocks noEditPoints="1"/>
              </p:cNvSpPr>
              <p:nvPr/>
            </p:nvSpPr>
            <p:spPr bwMode="auto">
              <a:xfrm>
                <a:off x="5277188" y="3672945"/>
                <a:ext cx="221318" cy="216317"/>
              </a:xfrm>
              <a:custGeom>
                <a:avLst/>
                <a:gdLst>
                  <a:gd name="T0" fmla="*/ 74 w 82"/>
                  <a:gd name="T1" fmla="*/ 6 h 80"/>
                  <a:gd name="T2" fmla="*/ 67 w 82"/>
                  <a:gd name="T3" fmla="*/ 27 h 80"/>
                  <a:gd name="T4" fmla="*/ 65 w 82"/>
                  <a:gd name="T5" fmla="*/ 30 h 80"/>
                  <a:gd name="T6" fmla="*/ 75 w 82"/>
                  <a:gd name="T7" fmla="*/ 71 h 80"/>
                  <a:gd name="T8" fmla="*/ 66 w 82"/>
                  <a:gd name="T9" fmla="*/ 80 h 80"/>
                  <a:gd name="T10" fmla="*/ 44 w 82"/>
                  <a:gd name="T11" fmla="*/ 50 h 80"/>
                  <a:gd name="T12" fmla="*/ 36 w 82"/>
                  <a:gd name="T13" fmla="*/ 57 h 80"/>
                  <a:gd name="T14" fmla="*/ 39 w 82"/>
                  <a:gd name="T15" fmla="*/ 70 h 80"/>
                  <a:gd name="T16" fmla="*/ 34 w 82"/>
                  <a:gd name="T17" fmla="*/ 75 h 80"/>
                  <a:gd name="T18" fmla="*/ 26 w 82"/>
                  <a:gd name="T19" fmla="*/ 61 h 80"/>
                  <a:gd name="T20" fmla="*/ 21 w 82"/>
                  <a:gd name="T21" fmla="*/ 67 h 80"/>
                  <a:gd name="T22" fmla="*/ 16 w 82"/>
                  <a:gd name="T23" fmla="*/ 62 h 80"/>
                  <a:gd name="T24" fmla="*/ 21 w 82"/>
                  <a:gd name="T25" fmla="*/ 57 h 80"/>
                  <a:gd name="T26" fmla="*/ 7 w 82"/>
                  <a:gd name="T27" fmla="*/ 50 h 80"/>
                  <a:gd name="T28" fmla="*/ 12 w 82"/>
                  <a:gd name="T29" fmla="*/ 44 h 80"/>
                  <a:gd name="T30" fmla="*/ 25 w 82"/>
                  <a:gd name="T31" fmla="*/ 47 h 80"/>
                  <a:gd name="T32" fmla="*/ 32 w 82"/>
                  <a:gd name="T33" fmla="*/ 39 h 80"/>
                  <a:gd name="T34" fmla="*/ 0 w 82"/>
                  <a:gd name="T35" fmla="*/ 18 h 80"/>
                  <a:gd name="T36" fmla="*/ 9 w 82"/>
                  <a:gd name="T37" fmla="*/ 8 h 80"/>
                  <a:gd name="T38" fmla="*/ 51 w 82"/>
                  <a:gd name="T39" fmla="*/ 16 h 80"/>
                  <a:gd name="T40" fmla="*/ 53 w 82"/>
                  <a:gd name="T41" fmla="*/ 13 h 80"/>
                  <a:gd name="T42" fmla="*/ 74 w 82"/>
                  <a:gd name="T43" fmla="*/ 6 h 80"/>
                  <a:gd name="T44" fmla="*/ 82 w 82"/>
                  <a:gd name="T45" fmla="*/ 50 h 80"/>
                  <a:gd name="T46" fmla="*/ 74 w 82"/>
                  <a:gd name="T47" fmla="*/ 42 h 80"/>
                  <a:gd name="T48" fmla="*/ 72 w 82"/>
                  <a:gd name="T49" fmla="*/ 44 h 80"/>
                  <a:gd name="T50" fmla="*/ 76 w 82"/>
                  <a:gd name="T51" fmla="*/ 57 h 80"/>
                  <a:gd name="T52" fmla="*/ 82 w 82"/>
                  <a:gd name="T53" fmla="*/ 50 h 80"/>
                  <a:gd name="T54" fmla="*/ 29 w 82"/>
                  <a:gd name="T55" fmla="*/ 0 h 80"/>
                  <a:gd name="T56" fmla="*/ 23 w 82"/>
                  <a:gd name="T57" fmla="*/ 7 h 80"/>
                  <a:gd name="T58" fmla="*/ 36 w 82"/>
                  <a:gd name="T59" fmla="*/ 10 h 80"/>
                  <a:gd name="T60" fmla="*/ 37 w 82"/>
                  <a:gd name="T61" fmla="*/ 8 h 80"/>
                  <a:gd name="T62" fmla="*/ 29 w 82"/>
                  <a:gd name="T63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82" h="80">
                    <a:moveTo>
                      <a:pt x="74" y="6"/>
                    </a:moveTo>
                    <a:cubicBezTo>
                      <a:pt x="76" y="15"/>
                      <a:pt x="74" y="21"/>
                      <a:pt x="67" y="27"/>
                    </a:cubicBezTo>
                    <a:cubicBezTo>
                      <a:pt x="65" y="30"/>
                      <a:pt x="65" y="30"/>
                      <a:pt x="65" y="30"/>
                    </a:cubicBezTo>
                    <a:cubicBezTo>
                      <a:pt x="75" y="71"/>
                      <a:pt x="75" y="71"/>
                      <a:pt x="75" y="71"/>
                    </a:cubicBezTo>
                    <a:cubicBezTo>
                      <a:pt x="66" y="80"/>
                      <a:pt x="66" y="80"/>
                      <a:pt x="66" y="80"/>
                    </a:cubicBezTo>
                    <a:cubicBezTo>
                      <a:pt x="44" y="50"/>
                      <a:pt x="44" y="50"/>
                      <a:pt x="44" y="50"/>
                    </a:cubicBezTo>
                    <a:cubicBezTo>
                      <a:pt x="36" y="57"/>
                      <a:pt x="36" y="57"/>
                      <a:pt x="36" y="57"/>
                    </a:cubicBezTo>
                    <a:cubicBezTo>
                      <a:pt x="39" y="70"/>
                      <a:pt x="39" y="70"/>
                      <a:pt x="39" y="70"/>
                    </a:cubicBezTo>
                    <a:cubicBezTo>
                      <a:pt x="34" y="75"/>
                      <a:pt x="34" y="75"/>
                      <a:pt x="34" y="75"/>
                    </a:cubicBezTo>
                    <a:cubicBezTo>
                      <a:pt x="26" y="61"/>
                      <a:pt x="26" y="61"/>
                      <a:pt x="26" y="61"/>
                    </a:cubicBezTo>
                    <a:cubicBezTo>
                      <a:pt x="21" y="67"/>
                      <a:pt x="21" y="67"/>
                      <a:pt x="21" y="67"/>
                    </a:cubicBezTo>
                    <a:cubicBezTo>
                      <a:pt x="16" y="62"/>
                      <a:pt x="16" y="62"/>
                      <a:pt x="16" y="62"/>
                    </a:cubicBezTo>
                    <a:cubicBezTo>
                      <a:pt x="21" y="57"/>
                      <a:pt x="21" y="57"/>
                      <a:pt x="21" y="57"/>
                    </a:cubicBezTo>
                    <a:cubicBezTo>
                      <a:pt x="7" y="50"/>
                      <a:pt x="7" y="50"/>
                      <a:pt x="7" y="50"/>
                    </a:cubicBezTo>
                    <a:cubicBezTo>
                      <a:pt x="12" y="44"/>
                      <a:pt x="12" y="44"/>
                      <a:pt x="12" y="44"/>
                    </a:cubicBezTo>
                    <a:cubicBezTo>
                      <a:pt x="25" y="47"/>
                      <a:pt x="25" y="47"/>
                      <a:pt x="25" y="47"/>
                    </a:cubicBezTo>
                    <a:cubicBezTo>
                      <a:pt x="32" y="39"/>
                      <a:pt x="32" y="39"/>
                      <a:pt x="32" y="39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51" y="16"/>
                      <a:pt x="51" y="16"/>
                      <a:pt x="51" y="16"/>
                    </a:cubicBezTo>
                    <a:cubicBezTo>
                      <a:pt x="53" y="13"/>
                      <a:pt x="53" y="13"/>
                      <a:pt x="53" y="13"/>
                    </a:cubicBezTo>
                    <a:cubicBezTo>
                      <a:pt x="60" y="5"/>
                      <a:pt x="67" y="4"/>
                      <a:pt x="74" y="6"/>
                    </a:cubicBezTo>
                    <a:close/>
                    <a:moveTo>
                      <a:pt x="82" y="50"/>
                    </a:moveTo>
                    <a:cubicBezTo>
                      <a:pt x="74" y="42"/>
                      <a:pt x="74" y="42"/>
                      <a:pt x="74" y="42"/>
                    </a:cubicBezTo>
                    <a:cubicBezTo>
                      <a:pt x="72" y="44"/>
                      <a:pt x="72" y="44"/>
                      <a:pt x="72" y="44"/>
                    </a:cubicBezTo>
                    <a:cubicBezTo>
                      <a:pt x="76" y="57"/>
                      <a:pt x="76" y="57"/>
                      <a:pt x="76" y="57"/>
                    </a:cubicBezTo>
                    <a:cubicBezTo>
                      <a:pt x="82" y="50"/>
                      <a:pt x="82" y="50"/>
                      <a:pt x="82" y="50"/>
                    </a:cubicBezTo>
                    <a:close/>
                    <a:moveTo>
                      <a:pt x="29" y="0"/>
                    </a:moveTo>
                    <a:cubicBezTo>
                      <a:pt x="23" y="7"/>
                      <a:pt x="23" y="7"/>
                      <a:pt x="23" y="7"/>
                    </a:cubicBezTo>
                    <a:cubicBezTo>
                      <a:pt x="36" y="10"/>
                      <a:pt x="36" y="10"/>
                      <a:pt x="36" y="10"/>
                    </a:cubicBezTo>
                    <a:cubicBezTo>
                      <a:pt x="37" y="8"/>
                      <a:pt x="37" y="8"/>
                      <a:pt x="37" y="8"/>
                    </a:cubicBezTo>
                    <a:lnTo>
                      <a:pt x="29" y="0"/>
                    </a:lnTo>
                    <a:close/>
                  </a:path>
                </a:pathLst>
              </a:custGeom>
              <a:solidFill>
                <a:srgbClr val="4FC4B2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7897382" y="1777922"/>
              <a:ext cx="1859421" cy="3286125"/>
              <a:chOff x="6238452" y="1085825"/>
              <a:chExt cx="1859421" cy="3286125"/>
            </a:xfrm>
          </p:grpSpPr>
          <p:sp>
            <p:nvSpPr>
              <p:cNvPr id="36" name="圆角矩形 35"/>
              <p:cNvSpPr/>
              <p:nvPr/>
            </p:nvSpPr>
            <p:spPr>
              <a:xfrm>
                <a:off x="6317559" y="1085825"/>
                <a:ext cx="1638818" cy="3286125"/>
              </a:xfrm>
              <a:prstGeom prst="roundRect">
                <a:avLst>
                  <a:gd name="adj" fmla="val 6990"/>
                </a:avLst>
              </a:prstGeom>
              <a:solidFill>
                <a:sysClr val="window" lastClr="FFFFFF">
                  <a:lumMod val="95000"/>
                </a:sysClr>
              </a:solidFill>
              <a:ln w="3175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</a:ln>
              <a:effectLst>
                <a:outerShdw blurRad="279400" dist="63500" dir="8100000" sx="98000" sy="98000" algn="tr" rotWithShape="0">
                  <a:prstClr val="black">
                    <a:alpha val="18000"/>
                  </a:prstClr>
                </a:outerShdw>
              </a:effectLst>
            </p:spPr>
            <p:txBody>
              <a:bodyPr lIns="68580" tIns="34290" rIns="68580" bIns="34290"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6429975" y="2352650"/>
                <a:ext cx="1476375" cy="628650"/>
              </a:xfrm>
              <a:prstGeom prst="rect">
                <a:avLst/>
              </a:prstGeom>
              <a:solidFill>
                <a:srgbClr val="4FC4B2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lIns="68580" tIns="34290" rIns="68580" bIns="34290"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8" name="矩形 37"/>
              <p:cNvSpPr/>
              <p:nvPr/>
            </p:nvSpPr>
            <p:spPr>
              <a:xfrm>
                <a:off x="6429975" y="2209775"/>
                <a:ext cx="1476375" cy="142875"/>
              </a:xfrm>
              <a:prstGeom prst="rect">
                <a:avLst/>
              </a:prstGeom>
              <a:solidFill>
                <a:sysClr val="window" lastClr="FFFFFF">
                  <a:lumMod val="95000"/>
                </a:sysClr>
              </a:solidFill>
              <a:ln w="25400" cap="flat" cmpd="sng" algn="ctr">
                <a:noFill/>
                <a:prstDash val="solid"/>
              </a:ln>
              <a:effectLst>
                <a:outerShdw blurRad="76200" dist="50800" dir="5400000" sx="97000" sy="97000" algn="t" rotWithShape="0">
                  <a:prstClr val="black">
                    <a:alpha val="25000"/>
                  </a:prstClr>
                </a:outerShdw>
              </a:effectLst>
            </p:spPr>
            <p:txBody>
              <a:bodyPr lIns="68580" tIns="34290" rIns="68580" bIns="34290"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9" name="矩形 38"/>
              <p:cNvSpPr/>
              <p:nvPr/>
            </p:nvSpPr>
            <p:spPr>
              <a:xfrm rot="10800000">
                <a:off x="6429975" y="2981300"/>
                <a:ext cx="1476375" cy="142875"/>
              </a:xfrm>
              <a:prstGeom prst="rect">
                <a:avLst/>
              </a:prstGeom>
              <a:solidFill>
                <a:sysClr val="window" lastClr="FFFFFF">
                  <a:lumMod val="95000"/>
                </a:sysClr>
              </a:solidFill>
              <a:ln w="25400" cap="flat" cmpd="sng" algn="ctr">
                <a:noFill/>
                <a:prstDash val="solid"/>
              </a:ln>
              <a:effectLst>
                <a:outerShdw blurRad="76200" dist="50800" dir="16200000" sx="97000" sy="97000" rotWithShape="0">
                  <a:prstClr val="black">
                    <a:alpha val="25000"/>
                  </a:prstClr>
                </a:outerShdw>
              </a:effectLst>
            </p:spPr>
            <p:txBody>
              <a:bodyPr lIns="68580" tIns="34290" rIns="68580" bIns="34290"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grpSp>
            <p:nvGrpSpPr>
              <p:cNvPr id="40" name="组合 39"/>
              <p:cNvGrpSpPr/>
              <p:nvPr/>
            </p:nvGrpSpPr>
            <p:grpSpPr>
              <a:xfrm flipV="1">
                <a:off x="6238452" y="1117390"/>
                <a:ext cx="1859421" cy="835205"/>
                <a:chOff x="837732" y="2078700"/>
                <a:chExt cx="4394668" cy="1766999"/>
              </a:xfrm>
            </p:grpSpPr>
            <p:sp>
              <p:nvSpPr>
                <p:cNvPr id="50" name="椭圆 49"/>
                <p:cNvSpPr/>
                <p:nvPr/>
              </p:nvSpPr>
              <p:spPr>
                <a:xfrm>
                  <a:off x="837732" y="2078700"/>
                  <a:ext cx="4394668" cy="1110829"/>
                </a:xfrm>
                <a:prstGeom prst="ellipse">
                  <a:avLst/>
                </a:prstGeom>
                <a:gradFill flip="none" rotWithShape="1">
                  <a:gsLst>
                    <a:gs pos="86000">
                      <a:sysClr val="window" lastClr="FFFFFF">
                        <a:alpha val="0"/>
                      </a:sysClr>
                    </a:gs>
                    <a:gs pos="15000">
                      <a:sysClr val="windowText" lastClr="000000">
                        <a:lumMod val="50000"/>
                        <a:lumOff val="50000"/>
                      </a:sys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25400" cap="flat" cmpd="sng" algn="ctr">
                  <a:noFill/>
                  <a:prstDash val="solid"/>
                </a:ln>
                <a:effectLst>
                  <a:softEdge rad="127000"/>
                </a:effectLst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>
                        <a:lumMod val="65000"/>
                        <a:lumOff val="35000"/>
                      </a:sysClr>
                    </a:solidFill>
                    <a:effectLst/>
                    <a:uLnTx/>
                    <a:uFillTx/>
                    <a:latin typeface="Calibri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1" name="椭圆 50"/>
                <p:cNvSpPr/>
                <p:nvPr/>
              </p:nvSpPr>
              <p:spPr>
                <a:xfrm>
                  <a:off x="837732" y="2734869"/>
                  <a:ext cx="4394668" cy="1110830"/>
                </a:xfrm>
                <a:prstGeom prst="ellipse">
                  <a:avLst/>
                </a:prstGeom>
                <a:gradFill flip="none" rotWithShape="1">
                  <a:gsLst>
                    <a:gs pos="86000">
                      <a:sysClr val="window" lastClr="FFFFFF">
                        <a:alpha val="0"/>
                      </a:sysClr>
                    </a:gs>
                    <a:gs pos="15000">
                      <a:sysClr val="windowText" lastClr="000000">
                        <a:lumMod val="50000"/>
                        <a:lumOff val="50000"/>
                      </a:sys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25400" cap="flat" cmpd="sng" algn="ctr">
                  <a:noFill/>
                  <a:prstDash val="solid"/>
                </a:ln>
                <a:effectLst>
                  <a:softEdge rad="127000"/>
                </a:effectLst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>
                        <a:lumMod val="65000"/>
                        <a:lumOff val="35000"/>
                      </a:sysClr>
                    </a:solidFill>
                    <a:effectLst/>
                    <a:uLnTx/>
                    <a:uFillTx/>
                    <a:latin typeface="Calibri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52" name="矩形 51"/>
                <p:cNvSpPr/>
                <p:nvPr/>
              </p:nvSpPr>
              <p:spPr>
                <a:xfrm>
                  <a:off x="1290389" y="2513202"/>
                  <a:ext cx="3489354" cy="953104"/>
                </a:xfrm>
                <a:prstGeom prst="rect">
                  <a:avLst/>
                </a:prstGeom>
                <a:solidFill>
                  <a:sysClr val="window" lastClr="FFFFFF">
                    <a:lumMod val="95000"/>
                  </a:sysClr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>
                        <a:lumMod val="65000"/>
                        <a:lumOff val="35000"/>
                      </a:sysClr>
                    </a:solidFill>
                    <a:effectLst/>
                    <a:uLnTx/>
                    <a:uFillTx/>
                    <a:latin typeface="Calibri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sp>
            <p:nvSpPr>
              <p:cNvPr id="41" name="文本框 66"/>
              <p:cNvSpPr txBox="1"/>
              <p:nvPr/>
            </p:nvSpPr>
            <p:spPr>
              <a:xfrm>
                <a:off x="6675023" y="1333328"/>
                <a:ext cx="1208405" cy="237490"/>
              </a:xfrm>
              <a:prstGeom prst="rect">
                <a:avLst/>
              </a:prstGeom>
              <a:noFill/>
            </p:spPr>
            <p:txBody>
              <a:bodyPr wrap="none" lIns="68580" tIns="34290" rIns="68580" bIns="34290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1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1458E"/>
                    </a:solidFill>
                    <a:effectLst/>
                    <a:uLnTx/>
                    <a:uFillTx/>
                  </a:rPr>
                  <a:t>INFOGRAPHICS</a:t>
                </a:r>
                <a:endParaRPr kumimoji="0" lang="zh-CN" altLang="en-US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1458E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2" name="文本框 67"/>
              <p:cNvSpPr txBox="1"/>
              <p:nvPr/>
            </p:nvSpPr>
            <p:spPr>
              <a:xfrm>
                <a:off x="6780126" y="1502693"/>
                <a:ext cx="706755" cy="191135"/>
              </a:xfrm>
              <a:prstGeom prst="rect">
                <a:avLst/>
              </a:prstGeom>
              <a:noFill/>
            </p:spPr>
            <p:txBody>
              <a:bodyPr wrap="none" lIns="68580" tIns="34290" rIns="68580" bIns="34290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8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595959"/>
                    </a:solidFill>
                    <a:effectLst/>
                    <a:uLnTx/>
                    <a:uFillTx/>
                  </a:rPr>
                  <a:t>Sample text</a:t>
                </a:r>
                <a:endParaRPr kumimoji="0" lang="zh-CN" altLang="en-US" sz="800" b="1" i="0" u="none" strike="noStrike" kern="0" cap="none" spc="0" normalizeH="0" baseline="0" noProof="0" dirty="0">
                  <a:ln>
                    <a:noFill/>
                  </a:ln>
                  <a:solidFill>
                    <a:srgbClr val="595959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3" name="文本框 68"/>
              <p:cNvSpPr txBox="1"/>
              <p:nvPr/>
            </p:nvSpPr>
            <p:spPr>
              <a:xfrm>
                <a:off x="6552499" y="1903218"/>
                <a:ext cx="1231328" cy="283845"/>
              </a:xfrm>
              <a:prstGeom prst="rect">
                <a:avLst/>
              </a:prstGeom>
              <a:noFill/>
            </p:spPr>
            <p:txBody>
              <a:bodyPr wrap="square" lIns="68580" tIns="34290" rIns="68580" bIns="34290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7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3A3A3A"/>
                    </a:solidFill>
                    <a:effectLst/>
                    <a:uLnTx/>
                    <a:uFillTx/>
                  </a:rPr>
                  <a:t>We do our best to make your presentation perfect!</a:t>
                </a:r>
                <a:endParaRPr kumimoji="0" lang="zh-CN" altLang="en-US" sz="700" b="0" i="0" u="none" strike="noStrike" kern="0" cap="none" spc="0" normalizeH="0" baseline="0" noProof="0" dirty="0">
                  <a:ln>
                    <a:noFill/>
                  </a:ln>
                  <a:solidFill>
                    <a:srgbClr val="3A3A3A"/>
                  </a:solidFill>
                  <a:effectLst/>
                  <a:uLnTx/>
                  <a:uFillTx/>
                </a:endParaRPr>
              </a:p>
            </p:txBody>
          </p:sp>
          <p:grpSp>
            <p:nvGrpSpPr>
              <p:cNvPr id="44" name="组合 43"/>
              <p:cNvGrpSpPr/>
              <p:nvPr/>
            </p:nvGrpSpPr>
            <p:grpSpPr>
              <a:xfrm flipV="1">
                <a:off x="6238452" y="3358053"/>
                <a:ext cx="1859421" cy="835205"/>
                <a:chOff x="837732" y="2078700"/>
                <a:chExt cx="4394668" cy="1766999"/>
              </a:xfrm>
            </p:grpSpPr>
            <p:sp>
              <p:nvSpPr>
                <p:cNvPr id="47" name="椭圆 46"/>
                <p:cNvSpPr/>
                <p:nvPr/>
              </p:nvSpPr>
              <p:spPr>
                <a:xfrm>
                  <a:off x="837732" y="2078700"/>
                  <a:ext cx="4394668" cy="1110829"/>
                </a:xfrm>
                <a:prstGeom prst="ellipse">
                  <a:avLst/>
                </a:prstGeom>
                <a:gradFill flip="none" rotWithShape="1">
                  <a:gsLst>
                    <a:gs pos="86000">
                      <a:sysClr val="window" lastClr="FFFFFF">
                        <a:alpha val="0"/>
                      </a:sysClr>
                    </a:gs>
                    <a:gs pos="15000">
                      <a:sysClr val="windowText" lastClr="000000">
                        <a:lumMod val="50000"/>
                        <a:lumOff val="50000"/>
                      </a:sys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25400" cap="flat" cmpd="sng" algn="ctr">
                  <a:noFill/>
                  <a:prstDash val="solid"/>
                </a:ln>
                <a:effectLst>
                  <a:softEdge rad="127000"/>
                </a:effectLst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>
                        <a:lumMod val="65000"/>
                        <a:lumOff val="35000"/>
                      </a:sysClr>
                    </a:solidFill>
                    <a:effectLst/>
                    <a:uLnTx/>
                    <a:uFillTx/>
                    <a:latin typeface="Calibri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8" name="椭圆 47"/>
                <p:cNvSpPr/>
                <p:nvPr/>
              </p:nvSpPr>
              <p:spPr>
                <a:xfrm>
                  <a:off x="837732" y="2734869"/>
                  <a:ext cx="4394668" cy="1110830"/>
                </a:xfrm>
                <a:prstGeom prst="ellipse">
                  <a:avLst/>
                </a:prstGeom>
                <a:gradFill flip="none" rotWithShape="1">
                  <a:gsLst>
                    <a:gs pos="86000">
                      <a:sysClr val="window" lastClr="FFFFFF">
                        <a:alpha val="0"/>
                      </a:sysClr>
                    </a:gs>
                    <a:gs pos="15000">
                      <a:sysClr val="windowText" lastClr="000000">
                        <a:lumMod val="50000"/>
                        <a:lumOff val="50000"/>
                      </a:sys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25400" cap="flat" cmpd="sng" algn="ctr">
                  <a:noFill/>
                  <a:prstDash val="solid"/>
                </a:ln>
                <a:effectLst>
                  <a:softEdge rad="127000"/>
                </a:effectLst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>
                        <a:lumMod val="65000"/>
                        <a:lumOff val="35000"/>
                      </a:sysClr>
                    </a:solidFill>
                    <a:effectLst/>
                    <a:uLnTx/>
                    <a:uFillTx/>
                    <a:latin typeface="Calibri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9" name="矩形 48"/>
                <p:cNvSpPr/>
                <p:nvPr/>
              </p:nvSpPr>
              <p:spPr>
                <a:xfrm>
                  <a:off x="1290389" y="2513202"/>
                  <a:ext cx="3489354" cy="953104"/>
                </a:xfrm>
                <a:prstGeom prst="rect">
                  <a:avLst/>
                </a:prstGeom>
                <a:solidFill>
                  <a:sysClr val="window" lastClr="FFFFFF">
                    <a:lumMod val="95000"/>
                  </a:sysClr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>
                        <a:lumMod val="65000"/>
                        <a:lumOff val="35000"/>
                      </a:sysClr>
                    </a:solidFill>
                    <a:effectLst/>
                    <a:uLnTx/>
                    <a:uFillTx/>
                    <a:latin typeface="Calibri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sp>
            <p:nvSpPr>
              <p:cNvPr id="45" name="文本框 74"/>
              <p:cNvSpPr txBox="1"/>
              <p:nvPr/>
            </p:nvSpPr>
            <p:spPr>
              <a:xfrm>
                <a:off x="6817643" y="2367921"/>
                <a:ext cx="701040" cy="622300"/>
              </a:xfrm>
              <a:prstGeom prst="rect">
                <a:avLst/>
              </a:prstGeom>
              <a:noFill/>
            </p:spPr>
            <p:txBody>
              <a:bodyPr wrap="none" lIns="68580" tIns="34290" rIns="68580" bIns="34290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3600" b="1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04</a:t>
                </a:r>
                <a:endParaRPr kumimoji="0" lang="zh-CN" altLang="en-US" sz="3600" b="1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6" name="Freeform 142"/>
              <p:cNvSpPr>
                <a:spLocks noEditPoints="1"/>
              </p:cNvSpPr>
              <p:nvPr/>
            </p:nvSpPr>
            <p:spPr bwMode="auto">
              <a:xfrm>
                <a:off x="7016242" y="3618331"/>
                <a:ext cx="303842" cy="291339"/>
              </a:xfrm>
              <a:custGeom>
                <a:avLst/>
                <a:gdLst>
                  <a:gd name="T0" fmla="*/ 68 w 113"/>
                  <a:gd name="T1" fmla="*/ 54 h 108"/>
                  <a:gd name="T2" fmla="*/ 45 w 113"/>
                  <a:gd name="T3" fmla="*/ 54 h 108"/>
                  <a:gd name="T4" fmla="*/ 48 w 113"/>
                  <a:gd name="T5" fmla="*/ 32 h 108"/>
                  <a:gd name="T6" fmla="*/ 0 w 113"/>
                  <a:gd name="T7" fmla="*/ 54 h 108"/>
                  <a:gd name="T8" fmla="*/ 17 w 113"/>
                  <a:gd name="T9" fmla="*/ 93 h 108"/>
                  <a:gd name="T10" fmla="*/ 62 w 113"/>
                  <a:gd name="T11" fmla="*/ 78 h 108"/>
                  <a:gd name="T12" fmla="*/ 38 w 113"/>
                  <a:gd name="T13" fmla="*/ 84 h 108"/>
                  <a:gd name="T14" fmla="*/ 26 w 113"/>
                  <a:gd name="T15" fmla="*/ 73 h 108"/>
                  <a:gd name="T16" fmla="*/ 57 w 113"/>
                  <a:gd name="T17" fmla="*/ 76 h 108"/>
                  <a:gd name="T18" fmla="*/ 79 w 113"/>
                  <a:gd name="T19" fmla="*/ 82 h 108"/>
                  <a:gd name="T20" fmla="*/ 64 w 113"/>
                  <a:gd name="T21" fmla="*/ 89 h 108"/>
                  <a:gd name="T22" fmla="*/ 52 w 113"/>
                  <a:gd name="T23" fmla="*/ 89 h 108"/>
                  <a:gd name="T24" fmla="*/ 80 w 113"/>
                  <a:gd name="T25" fmla="*/ 105 h 108"/>
                  <a:gd name="T26" fmla="*/ 86 w 113"/>
                  <a:gd name="T27" fmla="*/ 73 h 108"/>
                  <a:gd name="T28" fmla="*/ 113 w 113"/>
                  <a:gd name="T29" fmla="*/ 54 h 108"/>
                  <a:gd name="T30" fmla="*/ 70 w 113"/>
                  <a:gd name="T31" fmla="*/ 32 h 108"/>
                  <a:gd name="T32" fmla="*/ 76 w 113"/>
                  <a:gd name="T33" fmla="*/ 23 h 108"/>
                  <a:gd name="T34" fmla="*/ 88 w 113"/>
                  <a:gd name="T35" fmla="*/ 33 h 108"/>
                  <a:gd name="T36" fmla="*/ 96 w 113"/>
                  <a:gd name="T37" fmla="*/ 14 h 108"/>
                  <a:gd name="T38" fmla="*/ 63 w 113"/>
                  <a:gd name="T39" fmla="*/ 20 h 108"/>
                  <a:gd name="T40" fmla="*/ 33 w 113"/>
                  <a:gd name="T41" fmla="*/ 3 h 108"/>
                  <a:gd name="T42" fmla="*/ 26 w 113"/>
                  <a:gd name="T43" fmla="*/ 29 h 108"/>
                  <a:gd name="T44" fmla="*/ 34 w 113"/>
                  <a:gd name="T45" fmla="*/ 25 h 108"/>
                  <a:gd name="T46" fmla="*/ 49 w 113"/>
                  <a:gd name="T47" fmla="*/ 18 h 108"/>
                  <a:gd name="T48" fmla="*/ 48 w 113"/>
                  <a:gd name="T49" fmla="*/ 32 h 108"/>
                  <a:gd name="T50" fmla="*/ 92 w 113"/>
                  <a:gd name="T51" fmla="*/ 45 h 108"/>
                  <a:gd name="T52" fmla="*/ 92 w 113"/>
                  <a:gd name="T53" fmla="*/ 62 h 108"/>
                  <a:gd name="T54" fmla="*/ 77 w 113"/>
                  <a:gd name="T55" fmla="*/ 44 h 108"/>
                  <a:gd name="T56" fmla="*/ 75 w 113"/>
                  <a:gd name="T57" fmla="*/ 66 h 108"/>
                  <a:gd name="T58" fmla="*/ 65 w 113"/>
                  <a:gd name="T59" fmla="*/ 41 h 108"/>
                  <a:gd name="T60" fmla="*/ 51 w 113"/>
                  <a:gd name="T61" fmla="*/ 41 h 108"/>
                  <a:gd name="T62" fmla="*/ 47 w 113"/>
                  <a:gd name="T63" fmla="*/ 44 h 108"/>
                  <a:gd name="T64" fmla="*/ 57 w 113"/>
                  <a:gd name="T65" fmla="*/ 67 h 108"/>
                  <a:gd name="T66" fmla="*/ 22 w 113"/>
                  <a:gd name="T67" fmla="*/ 62 h 108"/>
                  <a:gd name="T68" fmla="*/ 9 w 113"/>
                  <a:gd name="T69" fmla="*/ 54 h 108"/>
                  <a:gd name="T70" fmla="*/ 37 w 113"/>
                  <a:gd name="T71" fmla="*/ 42 h 108"/>
                  <a:gd name="T72" fmla="*/ 64 w 113"/>
                  <a:gd name="T73" fmla="*/ 50 h 108"/>
                  <a:gd name="T74" fmla="*/ 64 w 113"/>
                  <a:gd name="T75" fmla="*/ 50 h 108"/>
                  <a:gd name="T76" fmla="*/ 50 w 113"/>
                  <a:gd name="T77" fmla="*/ 53 h 108"/>
                  <a:gd name="T78" fmla="*/ 49 w 113"/>
                  <a:gd name="T79" fmla="*/ 57 h 108"/>
                  <a:gd name="T80" fmla="*/ 51 w 113"/>
                  <a:gd name="T81" fmla="*/ 52 h 108"/>
                  <a:gd name="T82" fmla="*/ 56 w 113"/>
                  <a:gd name="T83" fmla="*/ 45 h 108"/>
                  <a:gd name="T84" fmla="*/ 58 w 113"/>
                  <a:gd name="T85" fmla="*/ 45 h 108"/>
                  <a:gd name="T86" fmla="*/ 60 w 113"/>
                  <a:gd name="T87" fmla="*/ 46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13" h="108">
                    <a:moveTo>
                      <a:pt x="57" y="42"/>
                    </a:moveTo>
                    <a:cubicBezTo>
                      <a:pt x="63" y="42"/>
                      <a:pt x="68" y="47"/>
                      <a:pt x="68" y="54"/>
                    </a:cubicBezTo>
                    <a:cubicBezTo>
                      <a:pt x="68" y="60"/>
                      <a:pt x="63" y="65"/>
                      <a:pt x="57" y="65"/>
                    </a:cubicBezTo>
                    <a:cubicBezTo>
                      <a:pt x="50" y="65"/>
                      <a:pt x="45" y="60"/>
                      <a:pt x="45" y="54"/>
                    </a:cubicBezTo>
                    <a:cubicBezTo>
                      <a:pt x="45" y="47"/>
                      <a:pt x="50" y="42"/>
                      <a:pt x="57" y="42"/>
                    </a:cubicBezTo>
                    <a:close/>
                    <a:moveTo>
                      <a:pt x="48" y="32"/>
                    </a:moveTo>
                    <a:cubicBezTo>
                      <a:pt x="36" y="32"/>
                      <a:pt x="26" y="34"/>
                      <a:pt x="19" y="37"/>
                    </a:cubicBezTo>
                    <a:cubicBezTo>
                      <a:pt x="7" y="41"/>
                      <a:pt x="0" y="47"/>
                      <a:pt x="0" y="54"/>
                    </a:cubicBezTo>
                    <a:cubicBezTo>
                      <a:pt x="0" y="60"/>
                      <a:pt x="7" y="66"/>
                      <a:pt x="17" y="70"/>
                    </a:cubicBezTo>
                    <a:cubicBezTo>
                      <a:pt x="13" y="80"/>
                      <a:pt x="12" y="89"/>
                      <a:pt x="17" y="93"/>
                    </a:cubicBezTo>
                    <a:cubicBezTo>
                      <a:pt x="22" y="98"/>
                      <a:pt x="31" y="98"/>
                      <a:pt x="42" y="92"/>
                    </a:cubicBezTo>
                    <a:cubicBezTo>
                      <a:pt x="48" y="89"/>
                      <a:pt x="55" y="84"/>
                      <a:pt x="62" y="78"/>
                    </a:cubicBezTo>
                    <a:cubicBezTo>
                      <a:pt x="48" y="78"/>
                      <a:pt x="48" y="78"/>
                      <a:pt x="48" y="78"/>
                    </a:cubicBezTo>
                    <a:cubicBezTo>
                      <a:pt x="44" y="81"/>
                      <a:pt x="41" y="83"/>
                      <a:pt x="38" y="84"/>
                    </a:cubicBezTo>
                    <a:cubicBezTo>
                      <a:pt x="31" y="88"/>
                      <a:pt x="25" y="89"/>
                      <a:pt x="23" y="87"/>
                    </a:cubicBezTo>
                    <a:cubicBezTo>
                      <a:pt x="21" y="85"/>
                      <a:pt x="23" y="80"/>
                      <a:pt x="26" y="73"/>
                    </a:cubicBezTo>
                    <a:cubicBezTo>
                      <a:pt x="26" y="73"/>
                      <a:pt x="26" y="73"/>
                      <a:pt x="26" y="73"/>
                    </a:cubicBezTo>
                    <a:cubicBezTo>
                      <a:pt x="35" y="75"/>
                      <a:pt x="45" y="76"/>
                      <a:pt x="57" y="76"/>
                    </a:cubicBezTo>
                    <a:cubicBezTo>
                      <a:pt x="64" y="76"/>
                      <a:pt x="71" y="75"/>
                      <a:pt x="77" y="74"/>
                    </a:cubicBezTo>
                    <a:cubicBezTo>
                      <a:pt x="78" y="77"/>
                      <a:pt x="78" y="80"/>
                      <a:pt x="79" y="82"/>
                    </a:cubicBezTo>
                    <a:cubicBezTo>
                      <a:pt x="79" y="90"/>
                      <a:pt x="79" y="95"/>
                      <a:pt x="76" y="96"/>
                    </a:cubicBezTo>
                    <a:cubicBezTo>
                      <a:pt x="74" y="98"/>
                      <a:pt x="69" y="95"/>
                      <a:pt x="64" y="89"/>
                    </a:cubicBezTo>
                    <a:cubicBezTo>
                      <a:pt x="62" y="88"/>
                      <a:pt x="61" y="86"/>
                      <a:pt x="60" y="84"/>
                    </a:cubicBezTo>
                    <a:cubicBezTo>
                      <a:pt x="52" y="89"/>
                      <a:pt x="52" y="89"/>
                      <a:pt x="52" y="89"/>
                    </a:cubicBezTo>
                    <a:cubicBezTo>
                      <a:pt x="54" y="91"/>
                      <a:pt x="56" y="93"/>
                      <a:pt x="57" y="95"/>
                    </a:cubicBezTo>
                    <a:cubicBezTo>
                      <a:pt x="65" y="104"/>
                      <a:pt x="74" y="108"/>
                      <a:pt x="80" y="105"/>
                    </a:cubicBezTo>
                    <a:cubicBezTo>
                      <a:pt x="86" y="102"/>
                      <a:pt x="89" y="93"/>
                      <a:pt x="88" y="81"/>
                    </a:cubicBezTo>
                    <a:cubicBezTo>
                      <a:pt x="87" y="79"/>
                      <a:pt x="87" y="76"/>
                      <a:pt x="86" y="73"/>
                    </a:cubicBezTo>
                    <a:cubicBezTo>
                      <a:pt x="89" y="72"/>
                      <a:pt x="92" y="71"/>
                      <a:pt x="95" y="70"/>
                    </a:cubicBezTo>
                    <a:cubicBezTo>
                      <a:pt x="106" y="67"/>
                      <a:pt x="113" y="61"/>
                      <a:pt x="113" y="54"/>
                    </a:cubicBezTo>
                    <a:cubicBezTo>
                      <a:pt x="113" y="47"/>
                      <a:pt x="106" y="41"/>
                      <a:pt x="95" y="37"/>
                    </a:cubicBezTo>
                    <a:cubicBezTo>
                      <a:pt x="88" y="35"/>
                      <a:pt x="80" y="33"/>
                      <a:pt x="70" y="32"/>
                    </a:cubicBezTo>
                    <a:cubicBezTo>
                      <a:pt x="69" y="31"/>
                      <a:pt x="69" y="29"/>
                      <a:pt x="68" y="28"/>
                    </a:cubicBezTo>
                    <a:cubicBezTo>
                      <a:pt x="70" y="26"/>
                      <a:pt x="73" y="24"/>
                      <a:pt x="76" y="23"/>
                    </a:cubicBezTo>
                    <a:cubicBezTo>
                      <a:pt x="83" y="20"/>
                      <a:pt x="88" y="18"/>
                      <a:pt x="90" y="20"/>
                    </a:cubicBezTo>
                    <a:cubicBezTo>
                      <a:pt x="92" y="22"/>
                      <a:pt x="91" y="27"/>
                      <a:pt x="88" y="33"/>
                    </a:cubicBezTo>
                    <a:cubicBezTo>
                      <a:pt x="97" y="35"/>
                      <a:pt x="97" y="35"/>
                      <a:pt x="97" y="35"/>
                    </a:cubicBezTo>
                    <a:cubicBezTo>
                      <a:pt x="101" y="26"/>
                      <a:pt x="101" y="18"/>
                      <a:pt x="96" y="14"/>
                    </a:cubicBezTo>
                    <a:cubicBezTo>
                      <a:pt x="91" y="9"/>
                      <a:pt x="82" y="10"/>
                      <a:pt x="72" y="15"/>
                    </a:cubicBezTo>
                    <a:cubicBezTo>
                      <a:pt x="69" y="16"/>
                      <a:pt x="66" y="18"/>
                      <a:pt x="63" y="20"/>
                    </a:cubicBezTo>
                    <a:cubicBezTo>
                      <a:pt x="60" y="17"/>
                      <a:pt x="58" y="15"/>
                      <a:pt x="56" y="12"/>
                    </a:cubicBezTo>
                    <a:cubicBezTo>
                      <a:pt x="48" y="4"/>
                      <a:pt x="39" y="0"/>
                      <a:pt x="33" y="3"/>
                    </a:cubicBezTo>
                    <a:cubicBezTo>
                      <a:pt x="27" y="6"/>
                      <a:pt x="24" y="14"/>
                      <a:pt x="26" y="26"/>
                    </a:cubicBezTo>
                    <a:cubicBezTo>
                      <a:pt x="26" y="27"/>
                      <a:pt x="26" y="28"/>
                      <a:pt x="26" y="29"/>
                    </a:cubicBezTo>
                    <a:cubicBezTo>
                      <a:pt x="35" y="29"/>
                      <a:pt x="35" y="29"/>
                      <a:pt x="35" y="29"/>
                    </a:cubicBezTo>
                    <a:cubicBezTo>
                      <a:pt x="35" y="27"/>
                      <a:pt x="35" y="26"/>
                      <a:pt x="34" y="25"/>
                    </a:cubicBezTo>
                    <a:cubicBezTo>
                      <a:pt x="34" y="17"/>
                      <a:pt x="34" y="12"/>
                      <a:pt x="37" y="11"/>
                    </a:cubicBezTo>
                    <a:cubicBezTo>
                      <a:pt x="39" y="10"/>
                      <a:pt x="44" y="13"/>
                      <a:pt x="49" y="18"/>
                    </a:cubicBezTo>
                    <a:cubicBezTo>
                      <a:pt x="51" y="20"/>
                      <a:pt x="53" y="23"/>
                      <a:pt x="55" y="25"/>
                    </a:cubicBezTo>
                    <a:cubicBezTo>
                      <a:pt x="53" y="27"/>
                      <a:pt x="50" y="30"/>
                      <a:pt x="48" y="32"/>
                    </a:cubicBezTo>
                    <a:close/>
                    <a:moveTo>
                      <a:pt x="75" y="42"/>
                    </a:moveTo>
                    <a:cubicBezTo>
                      <a:pt x="82" y="43"/>
                      <a:pt x="87" y="44"/>
                      <a:pt x="92" y="45"/>
                    </a:cubicBezTo>
                    <a:cubicBezTo>
                      <a:pt x="99" y="48"/>
                      <a:pt x="104" y="51"/>
                      <a:pt x="104" y="54"/>
                    </a:cubicBezTo>
                    <a:cubicBezTo>
                      <a:pt x="104" y="56"/>
                      <a:pt x="99" y="59"/>
                      <a:pt x="92" y="62"/>
                    </a:cubicBezTo>
                    <a:cubicBezTo>
                      <a:pt x="89" y="63"/>
                      <a:pt x="87" y="63"/>
                      <a:pt x="84" y="64"/>
                    </a:cubicBezTo>
                    <a:cubicBezTo>
                      <a:pt x="82" y="58"/>
                      <a:pt x="80" y="51"/>
                      <a:pt x="77" y="44"/>
                    </a:cubicBezTo>
                    <a:cubicBezTo>
                      <a:pt x="76" y="44"/>
                      <a:pt x="76" y="43"/>
                      <a:pt x="75" y="42"/>
                    </a:cubicBezTo>
                    <a:close/>
                    <a:moveTo>
                      <a:pt x="75" y="66"/>
                    </a:moveTo>
                    <a:cubicBezTo>
                      <a:pt x="73" y="60"/>
                      <a:pt x="71" y="54"/>
                      <a:pt x="69" y="48"/>
                    </a:cubicBezTo>
                    <a:cubicBezTo>
                      <a:pt x="67" y="46"/>
                      <a:pt x="66" y="43"/>
                      <a:pt x="65" y="41"/>
                    </a:cubicBezTo>
                    <a:cubicBezTo>
                      <a:pt x="62" y="41"/>
                      <a:pt x="59" y="41"/>
                      <a:pt x="57" y="41"/>
                    </a:cubicBezTo>
                    <a:cubicBezTo>
                      <a:pt x="55" y="41"/>
                      <a:pt x="53" y="41"/>
                      <a:pt x="51" y="41"/>
                    </a:cubicBezTo>
                    <a:cubicBezTo>
                      <a:pt x="50" y="42"/>
                      <a:pt x="49" y="43"/>
                      <a:pt x="47" y="44"/>
                    </a:cubicBezTo>
                    <a:cubicBezTo>
                      <a:pt x="47" y="44"/>
                      <a:pt x="47" y="44"/>
                      <a:pt x="47" y="44"/>
                    </a:cubicBezTo>
                    <a:cubicBezTo>
                      <a:pt x="41" y="51"/>
                      <a:pt x="35" y="58"/>
                      <a:pt x="31" y="64"/>
                    </a:cubicBezTo>
                    <a:cubicBezTo>
                      <a:pt x="38" y="66"/>
                      <a:pt x="47" y="67"/>
                      <a:pt x="57" y="67"/>
                    </a:cubicBezTo>
                    <a:cubicBezTo>
                      <a:pt x="63" y="67"/>
                      <a:pt x="69" y="66"/>
                      <a:pt x="75" y="66"/>
                    </a:cubicBezTo>
                    <a:close/>
                    <a:moveTo>
                      <a:pt x="22" y="62"/>
                    </a:moveTo>
                    <a:cubicBezTo>
                      <a:pt x="22" y="62"/>
                      <a:pt x="22" y="62"/>
                      <a:pt x="22" y="62"/>
                    </a:cubicBezTo>
                    <a:cubicBezTo>
                      <a:pt x="14" y="59"/>
                      <a:pt x="9" y="56"/>
                      <a:pt x="9" y="54"/>
                    </a:cubicBezTo>
                    <a:cubicBezTo>
                      <a:pt x="9" y="51"/>
                      <a:pt x="14" y="48"/>
                      <a:pt x="22" y="45"/>
                    </a:cubicBezTo>
                    <a:cubicBezTo>
                      <a:pt x="26" y="44"/>
                      <a:pt x="31" y="43"/>
                      <a:pt x="37" y="42"/>
                    </a:cubicBezTo>
                    <a:cubicBezTo>
                      <a:pt x="31" y="49"/>
                      <a:pt x="26" y="56"/>
                      <a:pt x="22" y="62"/>
                    </a:cubicBezTo>
                    <a:close/>
                    <a:moveTo>
                      <a:pt x="64" y="50"/>
                    </a:moveTo>
                    <a:cubicBezTo>
                      <a:pt x="63" y="55"/>
                      <a:pt x="61" y="59"/>
                      <a:pt x="57" y="62"/>
                    </a:cubicBezTo>
                    <a:cubicBezTo>
                      <a:pt x="63" y="62"/>
                      <a:pt x="66" y="55"/>
                      <a:pt x="64" y="50"/>
                    </a:cubicBezTo>
                    <a:close/>
                    <a:moveTo>
                      <a:pt x="49" y="57"/>
                    </a:moveTo>
                    <a:cubicBezTo>
                      <a:pt x="49" y="55"/>
                      <a:pt x="50" y="54"/>
                      <a:pt x="50" y="53"/>
                    </a:cubicBezTo>
                    <a:cubicBezTo>
                      <a:pt x="49" y="52"/>
                      <a:pt x="49" y="52"/>
                      <a:pt x="49" y="52"/>
                    </a:cubicBezTo>
                    <a:cubicBezTo>
                      <a:pt x="48" y="54"/>
                      <a:pt x="48" y="55"/>
                      <a:pt x="49" y="57"/>
                    </a:cubicBezTo>
                    <a:close/>
                    <a:moveTo>
                      <a:pt x="49" y="50"/>
                    </a:moveTo>
                    <a:cubicBezTo>
                      <a:pt x="51" y="52"/>
                      <a:pt x="51" y="52"/>
                      <a:pt x="51" y="52"/>
                    </a:cubicBezTo>
                    <a:cubicBezTo>
                      <a:pt x="53" y="50"/>
                      <a:pt x="55" y="49"/>
                      <a:pt x="57" y="47"/>
                    </a:cubicBezTo>
                    <a:cubicBezTo>
                      <a:pt x="56" y="45"/>
                      <a:pt x="56" y="45"/>
                      <a:pt x="56" y="45"/>
                    </a:cubicBezTo>
                    <a:cubicBezTo>
                      <a:pt x="53" y="45"/>
                      <a:pt x="50" y="47"/>
                      <a:pt x="49" y="50"/>
                    </a:cubicBezTo>
                    <a:close/>
                    <a:moveTo>
                      <a:pt x="58" y="45"/>
                    </a:moveTo>
                    <a:cubicBezTo>
                      <a:pt x="58" y="47"/>
                      <a:pt x="58" y="47"/>
                      <a:pt x="58" y="47"/>
                    </a:cubicBezTo>
                    <a:cubicBezTo>
                      <a:pt x="59" y="46"/>
                      <a:pt x="59" y="46"/>
                      <a:pt x="60" y="46"/>
                    </a:cubicBezTo>
                    <a:cubicBezTo>
                      <a:pt x="59" y="45"/>
                      <a:pt x="58" y="45"/>
                      <a:pt x="58" y="45"/>
                    </a:cubicBezTo>
                    <a:close/>
                  </a:path>
                </a:pathLst>
              </a:custGeom>
              <a:solidFill>
                <a:srgbClr val="4FC4B2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>
              <a:off x="3955009" y="2240181"/>
              <a:ext cx="679224" cy="152400"/>
              <a:chOff x="2819400" y="387818"/>
              <a:chExt cx="1384660" cy="310682"/>
            </a:xfrm>
          </p:grpSpPr>
          <p:sp>
            <p:nvSpPr>
              <p:cNvPr id="32" name="椭圆 31"/>
              <p:cNvSpPr/>
              <p:nvPr/>
            </p:nvSpPr>
            <p:spPr>
              <a:xfrm>
                <a:off x="2819400" y="393700"/>
                <a:ext cx="304800" cy="304800"/>
              </a:xfrm>
              <a:prstGeom prst="ellipse">
                <a:avLst/>
              </a:prstGeom>
              <a:solidFill>
                <a:sysClr val="windowText" lastClr="000000">
                  <a:lumMod val="85000"/>
                  <a:lumOff val="15000"/>
                </a:sys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3" name="椭圆 32"/>
              <p:cNvSpPr/>
              <p:nvPr/>
            </p:nvSpPr>
            <p:spPr>
              <a:xfrm>
                <a:off x="3899260" y="387818"/>
                <a:ext cx="304800" cy="304800"/>
              </a:xfrm>
              <a:prstGeom prst="ellipse">
                <a:avLst/>
              </a:prstGeom>
              <a:solidFill>
                <a:sysClr val="windowText" lastClr="000000">
                  <a:lumMod val="85000"/>
                  <a:lumOff val="15000"/>
                </a:sys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4" name="圆角矩形 33"/>
              <p:cNvSpPr/>
              <p:nvPr/>
            </p:nvSpPr>
            <p:spPr>
              <a:xfrm>
                <a:off x="2883260" y="466379"/>
                <a:ext cx="1256939" cy="1594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ysClr val="window" lastClr="FFFFFF"/>
                  </a:gs>
                  <a:gs pos="25000">
                    <a:srgbClr val="FBFBFB"/>
                  </a:gs>
                  <a:gs pos="37000">
                    <a:srgbClr val="F8F8F8"/>
                  </a:gs>
                  <a:gs pos="89000">
                    <a:sysClr val="window" lastClr="FFFFFF">
                      <a:lumMod val="85000"/>
                    </a:sysClr>
                  </a:gs>
                  <a:gs pos="78000">
                    <a:srgbClr val="E7E7E7"/>
                  </a:gs>
                </a:gsLst>
                <a:path path="circle">
                  <a:fillToRect l="50000" t="50000" r="50000" b="50000"/>
                </a:path>
              </a:gradFill>
              <a:ln w="25400" cap="flat" cmpd="sng" algn="ctr">
                <a:noFill/>
                <a:prstDash val="solid"/>
              </a:ln>
              <a:effectLst>
                <a:outerShdw blurRad="88900" sx="101000" sy="101000" algn="ctr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5" name="圆角矩形 34"/>
              <p:cNvSpPr/>
              <p:nvPr/>
            </p:nvSpPr>
            <p:spPr>
              <a:xfrm>
                <a:off x="2883260" y="466379"/>
                <a:ext cx="1256939" cy="159442"/>
              </a:xfrm>
              <a:prstGeom prst="roundRect">
                <a:avLst>
                  <a:gd name="adj" fmla="val 50000"/>
                </a:avLst>
              </a:prstGeom>
              <a:solidFill>
                <a:srgbClr val="4FC4B2"/>
              </a:solidFill>
              <a:ln w="25400" cap="flat" cmpd="sng" algn="ctr">
                <a:noFill/>
                <a:prstDash val="solid"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>
              <a:off x="3955009" y="4490455"/>
              <a:ext cx="679224" cy="152400"/>
              <a:chOff x="2819400" y="387818"/>
              <a:chExt cx="1384660" cy="310682"/>
            </a:xfrm>
          </p:grpSpPr>
          <p:sp>
            <p:nvSpPr>
              <p:cNvPr id="28" name="椭圆 27"/>
              <p:cNvSpPr/>
              <p:nvPr/>
            </p:nvSpPr>
            <p:spPr>
              <a:xfrm>
                <a:off x="2819400" y="393700"/>
                <a:ext cx="304800" cy="304800"/>
              </a:xfrm>
              <a:prstGeom prst="ellipse">
                <a:avLst/>
              </a:prstGeom>
              <a:solidFill>
                <a:sysClr val="windowText" lastClr="000000">
                  <a:lumMod val="85000"/>
                  <a:lumOff val="15000"/>
                </a:sys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9" name="椭圆 28"/>
              <p:cNvSpPr/>
              <p:nvPr/>
            </p:nvSpPr>
            <p:spPr>
              <a:xfrm>
                <a:off x="3899260" y="387818"/>
                <a:ext cx="304800" cy="304800"/>
              </a:xfrm>
              <a:prstGeom prst="ellipse">
                <a:avLst/>
              </a:prstGeom>
              <a:solidFill>
                <a:sysClr val="windowText" lastClr="000000">
                  <a:lumMod val="85000"/>
                  <a:lumOff val="15000"/>
                </a:sys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0" name="圆角矩形 29"/>
              <p:cNvSpPr/>
              <p:nvPr/>
            </p:nvSpPr>
            <p:spPr>
              <a:xfrm>
                <a:off x="2883260" y="466379"/>
                <a:ext cx="1256939" cy="1594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ysClr val="window" lastClr="FFFFFF"/>
                  </a:gs>
                  <a:gs pos="25000">
                    <a:srgbClr val="FBFBFB"/>
                  </a:gs>
                  <a:gs pos="37000">
                    <a:srgbClr val="F8F8F8"/>
                  </a:gs>
                  <a:gs pos="89000">
                    <a:sysClr val="window" lastClr="FFFFFF">
                      <a:lumMod val="85000"/>
                    </a:sysClr>
                  </a:gs>
                  <a:gs pos="78000">
                    <a:srgbClr val="E7E7E7"/>
                  </a:gs>
                </a:gsLst>
                <a:path path="circle">
                  <a:fillToRect l="50000" t="50000" r="50000" b="50000"/>
                </a:path>
              </a:gradFill>
              <a:ln w="25400" cap="flat" cmpd="sng" algn="ctr">
                <a:noFill/>
                <a:prstDash val="solid"/>
              </a:ln>
              <a:effectLst>
                <a:outerShdw blurRad="88900" sx="101000" sy="101000" algn="ctr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1" name="圆角矩形 30"/>
              <p:cNvSpPr/>
              <p:nvPr/>
            </p:nvSpPr>
            <p:spPr>
              <a:xfrm>
                <a:off x="2883260" y="466379"/>
                <a:ext cx="1256939" cy="159442"/>
              </a:xfrm>
              <a:prstGeom prst="roundRect">
                <a:avLst>
                  <a:gd name="adj" fmla="val 50000"/>
                </a:avLst>
              </a:prstGeom>
              <a:solidFill>
                <a:srgbClr val="4FC4B2"/>
              </a:solidFill>
              <a:ln w="25400" cap="flat" cmpd="sng" algn="ctr">
                <a:noFill/>
                <a:prstDash val="solid"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5755957" y="2240181"/>
              <a:ext cx="679224" cy="152400"/>
              <a:chOff x="2819400" y="387818"/>
              <a:chExt cx="1384660" cy="310682"/>
            </a:xfrm>
          </p:grpSpPr>
          <p:sp>
            <p:nvSpPr>
              <p:cNvPr id="24" name="椭圆 23"/>
              <p:cNvSpPr/>
              <p:nvPr/>
            </p:nvSpPr>
            <p:spPr>
              <a:xfrm>
                <a:off x="2819400" y="393700"/>
                <a:ext cx="304800" cy="304800"/>
              </a:xfrm>
              <a:prstGeom prst="ellipse">
                <a:avLst/>
              </a:prstGeom>
              <a:solidFill>
                <a:sysClr val="windowText" lastClr="000000">
                  <a:lumMod val="85000"/>
                  <a:lumOff val="15000"/>
                </a:sys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3899260" y="387818"/>
                <a:ext cx="304800" cy="304800"/>
              </a:xfrm>
              <a:prstGeom prst="ellipse">
                <a:avLst/>
              </a:prstGeom>
              <a:solidFill>
                <a:sysClr val="windowText" lastClr="000000">
                  <a:lumMod val="85000"/>
                  <a:lumOff val="15000"/>
                </a:sys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6" name="圆角矩形 25"/>
              <p:cNvSpPr/>
              <p:nvPr/>
            </p:nvSpPr>
            <p:spPr>
              <a:xfrm>
                <a:off x="2883260" y="466379"/>
                <a:ext cx="1256939" cy="1594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ysClr val="window" lastClr="FFFFFF"/>
                  </a:gs>
                  <a:gs pos="25000">
                    <a:srgbClr val="FBFBFB"/>
                  </a:gs>
                  <a:gs pos="37000">
                    <a:srgbClr val="F8F8F8"/>
                  </a:gs>
                  <a:gs pos="89000">
                    <a:sysClr val="window" lastClr="FFFFFF">
                      <a:lumMod val="85000"/>
                    </a:sysClr>
                  </a:gs>
                  <a:gs pos="78000">
                    <a:srgbClr val="E7E7E7"/>
                  </a:gs>
                </a:gsLst>
                <a:path path="circle">
                  <a:fillToRect l="50000" t="50000" r="50000" b="50000"/>
                </a:path>
              </a:gradFill>
              <a:ln w="25400" cap="flat" cmpd="sng" algn="ctr">
                <a:noFill/>
                <a:prstDash val="solid"/>
              </a:ln>
              <a:effectLst>
                <a:outerShdw blurRad="88900" sx="101000" sy="101000" algn="ctr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7" name="圆角矩形 26"/>
              <p:cNvSpPr/>
              <p:nvPr/>
            </p:nvSpPr>
            <p:spPr>
              <a:xfrm>
                <a:off x="2883260" y="466379"/>
                <a:ext cx="1256939" cy="159442"/>
              </a:xfrm>
              <a:prstGeom prst="roundRect">
                <a:avLst>
                  <a:gd name="adj" fmla="val 50000"/>
                </a:avLst>
              </a:prstGeom>
              <a:solidFill>
                <a:srgbClr val="4FC4B2"/>
              </a:solidFill>
              <a:ln w="25400" cap="flat" cmpd="sng" algn="ctr">
                <a:noFill/>
                <a:prstDash val="solid"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5755957" y="4490455"/>
              <a:ext cx="679224" cy="152400"/>
              <a:chOff x="2819400" y="387818"/>
              <a:chExt cx="1384660" cy="310682"/>
            </a:xfrm>
          </p:grpSpPr>
          <p:sp>
            <p:nvSpPr>
              <p:cNvPr id="20" name="椭圆 19"/>
              <p:cNvSpPr/>
              <p:nvPr/>
            </p:nvSpPr>
            <p:spPr>
              <a:xfrm>
                <a:off x="2819400" y="393700"/>
                <a:ext cx="304800" cy="304800"/>
              </a:xfrm>
              <a:prstGeom prst="ellipse">
                <a:avLst/>
              </a:prstGeom>
              <a:solidFill>
                <a:sysClr val="windowText" lastClr="000000">
                  <a:lumMod val="85000"/>
                  <a:lumOff val="15000"/>
                </a:sys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1" name="椭圆 20"/>
              <p:cNvSpPr/>
              <p:nvPr/>
            </p:nvSpPr>
            <p:spPr>
              <a:xfrm>
                <a:off x="3899260" y="387818"/>
                <a:ext cx="304800" cy="304800"/>
              </a:xfrm>
              <a:prstGeom prst="ellipse">
                <a:avLst/>
              </a:prstGeom>
              <a:solidFill>
                <a:sysClr val="windowText" lastClr="000000">
                  <a:lumMod val="85000"/>
                  <a:lumOff val="15000"/>
                </a:sys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2" name="圆角矩形 21"/>
              <p:cNvSpPr/>
              <p:nvPr/>
            </p:nvSpPr>
            <p:spPr>
              <a:xfrm>
                <a:off x="2883260" y="466379"/>
                <a:ext cx="1256939" cy="1594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ysClr val="window" lastClr="FFFFFF"/>
                  </a:gs>
                  <a:gs pos="25000">
                    <a:srgbClr val="FBFBFB"/>
                  </a:gs>
                  <a:gs pos="37000">
                    <a:srgbClr val="F8F8F8"/>
                  </a:gs>
                  <a:gs pos="89000">
                    <a:sysClr val="window" lastClr="FFFFFF">
                      <a:lumMod val="85000"/>
                    </a:sysClr>
                  </a:gs>
                  <a:gs pos="78000">
                    <a:srgbClr val="E7E7E7"/>
                  </a:gs>
                </a:gsLst>
                <a:path path="circle">
                  <a:fillToRect l="50000" t="50000" r="50000" b="50000"/>
                </a:path>
              </a:gradFill>
              <a:ln w="25400" cap="flat" cmpd="sng" algn="ctr">
                <a:noFill/>
                <a:prstDash val="solid"/>
              </a:ln>
              <a:effectLst>
                <a:outerShdw blurRad="88900" sx="101000" sy="101000" algn="ctr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3" name="圆角矩形 22"/>
              <p:cNvSpPr/>
              <p:nvPr/>
            </p:nvSpPr>
            <p:spPr>
              <a:xfrm>
                <a:off x="2883260" y="466379"/>
                <a:ext cx="1256939" cy="159442"/>
              </a:xfrm>
              <a:prstGeom prst="roundRect">
                <a:avLst>
                  <a:gd name="adj" fmla="val 50000"/>
                </a:avLst>
              </a:prstGeom>
              <a:solidFill>
                <a:srgbClr val="4FC4B2"/>
              </a:solidFill>
              <a:ln w="25400" cap="flat" cmpd="sng" algn="ctr">
                <a:noFill/>
                <a:prstDash val="solid"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7528330" y="2240181"/>
              <a:ext cx="679224" cy="152400"/>
              <a:chOff x="2819400" y="387818"/>
              <a:chExt cx="1384660" cy="310682"/>
            </a:xfrm>
          </p:grpSpPr>
          <p:sp>
            <p:nvSpPr>
              <p:cNvPr id="16" name="椭圆 15"/>
              <p:cNvSpPr/>
              <p:nvPr/>
            </p:nvSpPr>
            <p:spPr>
              <a:xfrm>
                <a:off x="2819400" y="393700"/>
                <a:ext cx="304800" cy="304800"/>
              </a:xfrm>
              <a:prstGeom prst="ellipse">
                <a:avLst/>
              </a:prstGeom>
              <a:solidFill>
                <a:sysClr val="windowText" lastClr="000000">
                  <a:lumMod val="85000"/>
                  <a:lumOff val="15000"/>
                </a:sys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椭圆 16"/>
              <p:cNvSpPr/>
              <p:nvPr/>
            </p:nvSpPr>
            <p:spPr>
              <a:xfrm>
                <a:off x="3899260" y="387818"/>
                <a:ext cx="304800" cy="304800"/>
              </a:xfrm>
              <a:prstGeom prst="ellipse">
                <a:avLst/>
              </a:prstGeom>
              <a:solidFill>
                <a:sysClr val="windowText" lastClr="000000">
                  <a:lumMod val="85000"/>
                  <a:lumOff val="15000"/>
                </a:sys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>
                <a:off x="2883260" y="466379"/>
                <a:ext cx="1256939" cy="1594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ysClr val="window" lastClr="FFFFFF"/>
                  </a:gs>
                  <a:gs pos="25000">
                    <a:srgbClr val="FBFBFB"/>
                  </a:gs>
                  <a:gs pos="37000">
                    <a:srgbClr val="F8F8F8"/>
                  </a:gs>
                  <a:gs pos="89000">
                    <a:sysClr val="window" lastClr="FFFFFF">
                      <a:lumMod val="85000"/>
                    </a:sysClr>
                  </a:gs>
                  <a:gs pos="78000">
                    <a:srgbClr val="E7E7E7"/>
                  </a:gs>
                </a:gsLst>
                <a:path path="circle">
                  <a:fillToRect l="50000" t="50000" r="50000" b="50000"/>
                </a:path>
              </a:gradFill>
              <a:ln w="25400" cap="flat" cmpd="sng" algn="ctr">
                <a:noFill/>
                <a:prstDash val="solid"/>
              </a:ln>
              <a:effectLst>
                <a:outerShdw blurRad="88900" sx="101000" sy="101000" algn="ctr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9" name="圆角矩形 18"/>
              <p:cNvSpPr/>
              <p:nvPr/>
            </p:nvSpPr>
            <p:spPr>
              <a:xfrm>
                <a:off x="2883260" y="466379"/>
                <a:ext cx="1256939" cy="159442"/>
              </a:xfrm>
              <a:prstGeom prst="roundRect">
                <a:avLst>
                  <a:gd name="adj" fmla="val 50000"/>
                </a:avLst>
              </a:prstGeom>
              <a:solidFill>
                <a:srgbClr val="4FC4B2"/>
              </a:solidFill>
              <a:ln w="25400" cap="flat" cmpd="sng" algn="ctr">
                <a:noFill/>
                <a:prstDash val="solid"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7528330" y="4490455"/>
              <a:ext cx="679224" cy="152400"/>
              <a:chOff x="2819400" y="387818"/>
              <a:chExt cx="1384660" cy="310682"/>
            </a:xfrm>
          </p:grpSpPr>
          <p:sp>
            <p:nvSpPr>
              <p:cNvPr id="12" name="椭圆 11"/>
              <p:cNvSpPr/>
              <p:nvPr/>
            </p:nvSpPr>
            <p:spPr>
              <a:xfrm>
                <a:off x="2819400" y="393700"/>
                <a:ext cx="304800" cy="304800"/>
              </a:xfrm>
              <a:prstGeom prst="ellipse">
                <a:avLst/>
              </a:prstGeom>
              <a:solidFill>
                <a:sysClr val="windowText" lastClr="000000">
                  <a:lumMod val="85000"/>
                  <a:lumOff val="15000"/>
                </a:sys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3899260" y="387818"/>
                <a:ext cx="304800" cy="304800"/>
              </a:xfrm>
              <a:prstGeom prst="ellipse">
                <a:avLst/>
              </a:prstGeom>
              <a:solidFill>
                <a:sysClr val="windowText" lastClr="000000">
                  <a:lumMod val="85000"/>
                  <a:lumOff val="15000"/>
                </a:sys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圆角矩形 13"/>
              <p:cNvSpPr/>
              <p:nvPr/>
            </p:nvSpPr>
            <p:spPr>
              <a:xfrm>
                <a:off x="2883260" y="466379"/>
                <a:ext cx="1256939" cy="1594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ysClr val="window" lastClr="FFFFFF"/>
                  </a:gs>
                  <a:gs pos="25000">
                    <a:srgbClr val="FBFBFB"/>
                  </a:gs>
                  <a:gs pos="37000">
                    <a:srgbClr val="F8F8F8"/>
                  </a:gs>
                  <a:gs pos="89000">
                    <a:sysClr val="window" lastClr="FFFFFF">
                      <a:lumMod val="85000"/>
                    </a:sysClr>
                  </a:gs>
                  <a:gs pos="78000">
                    <a:srgbClr val="E7E7E7"/>
                  </a:gs>
                </a:gsLst>
                <a:path path="circle">
                  <a:fillToRect l="50000" t="50000" r="50000" b="50000"/>
                </a:path>
              </a:gradFill>
              <a:ln w="25400" cap="flat" cmpd="sng" algn="ctr">
                <a:noFill/>
                <a:prstDash val="solid"/>
              </a:ln>
              <a:effectLst>
                <a:outerShdw blurRad="88900" sx="101000" sy="101000" algn="ctr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>
                <a:off x="2883260" y="466379"/>
                <a:ext cx="1256939" cy="159442"/>
              </a:xfrm>
              <a:prstGeom prst="roundRect">
                <a:avLst>
                  <a:gd name="adj" fmla="val 50000"/>
                </a:avLst>
              </a:prstGeom>
              <a:solidFill>
                <a:srgbClr val="4FC4B2"/>
              </a:solidFill>
              <a:ln w="25400" cap="flat" cmpd="sng" algn="ctr">
                <a:noFill/>
                <a:prstDash val="solid"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pic>
        <p:nvPicPr>
          <p:cNvPr id="112" name="图片 11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938" b="58765"/>
          <a:stretch/>
        </p:blipFill>
        <p:spPr>
          <a:xfrm rot="16200000">
            <a:off x="-261839" y="261840"/>
            <a:ext cx="1957369" cy="1433687"/>
          </a:xfrm>
          <a:prstGeom prst="rect">
            <a:avLst/>
          </a:prstGeom>
        </p:spPr>
      </p:pic>
      <p:pic>
        <p:nvPicPr>
          <p:cNvPr id="113" name="图片 11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315" t="75788"/>
          <a:stretch/>
        </p:blipFill>
        <p:spPr>
          <a:xfrm rot="16200000">
            <a:off x="10534074" y="100869"/>
            <a:ext cx="1807499" cy="1508355"/>
          </a:xfrm>
          <a:prstGeom prst="rect">
            <a:avLst/>
          </a:prstGeom>
        </p:spPr>
      </p:pic>
      <p:pic>
        <p:nvPicPr>
          <p:cNvPr id="114" name="图片 11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235" r="58476"/>
          <a:stretch/>
        </p:blipFill>
        <p:spPr>
          <a:xfrm rot="16200000">
            <a:off x="10093016" y="4759012"/>
            <a:ext cx="1454116" cy="2743859"/>
          </a:xfrm>
          <a:prstGeom prst="rect">
            <a:avLst/>
          </a:prstGeom>
        </p:spPr>
      </p:pic>
      <p:sp>
        <p:nvSpPr>
          <p:cNvPr id="115" name="矩形 114"/>
          <p:cNvSpPr/>
          <p:nvPr/>
        </p:nvSpPr>
        <p:spPr>
          <a:xfrm>
            <a:off x="293511" y="327378"/>
            <a:ext cx="11559822" cy="6412089"/>
          </a:xfrm>
          <a:prstGeom prst="rect">
            <a:avLst/>
          </a:prstGeom>
          <a:noFill/>
          <a:ln w="76200">
            <a:solidFill>
              <a:srgbClr val="4FC4B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0938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/>
          <p:cNvGrpSpPr/>
          <p:nvPr/>
        </p:nvGrpSpPr>
        <p:grpSpPr>
          <a:xfrm>
            <a:off x="1509183" y="2565400"/>
            <a:ext cx="9091308" cy="1363001"/>
            <a:chOff x="2990850" y="2963465"/>
            <a:chExt cx="6210299" cy="931070"/>
          </a:xfrm>
        </p:grpSpPr>
        <p:grpSp>
          <p:nvGrpSpPr>
            <p:cNvPr id="2" name="Group 6"/>
            <p:cNvGrpSpPr/>
            <p:nvPr/>
          </p:nvGrpSpPr>
          <p:grpSpPr bwMode="auto">
            <a:xfrm>
              <a:off x="2990850" y="2976563"/>
              <a:ext cx="917972" cy="917972"/>
              <a:chOff x="0" y="0"/>
              <a:chExt cx="1224136" cy="1224136"/>
            </a:xfrm>
          </p:grpSpPr>
          <p:sp>
            <p:nvSpPr>
              <p:cNvPr id="24" name="椭圆 23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224136" cy="1224136"/>
              </a:xfrm>
              <a:prstGeom prst="ellipse">
                <a:avLst/>
              </a:prstGeom>
              <a:solidFill>
                <a:srgbClr val="4FC4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42719B"/>
                    </a:solidFill>
                    <a:bevel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65000"/>
                      <a:lumOff val="35000"/>
                    </a:sysClr>
                  </a:solidFill>
                  <a:effectLst/>
                  <a:uLnTx/>
                  <a:uFillTx/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grpSp>
            <p:nvGrpSpPr>
              <p:cNvPr id="25" name="Group 8"/>
              <p:cNvGrpSpPr/>
              <p:nvPr/>
            </p:nvGrpSpPr>
            <p:grpSpPr bwMode="auto">
              <a:xfrm>
                <a:off x="455517" y="389024"/>
                <a:ext cx="293688" cy="446088"/>
                <a:chOff x="0" y="0"/>
                <a:chExt cx="293688" cy="446088"/>
              </a:xfrm>
            </p:grpSpPr>
            <p:sp>
              <p:nvSpPr>
                <p:cNvPr id="26" name="Freeform 1016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293688" cy="352425"/>
                </a:xfrm>
                <a:custGeom>
                  <a:avLst/>
                  <a:gdLst>
                    <a:gd name="T0" fmla="*/ 50 w 50"/>
                    <a:gd name="T1" fmla="*/ 23 h 60"/>
                    <a:gd name="T2" fmla="*/ 25 w 50"/>
                    <a:gd name="T3" fmla="*/ 0 h 60"/>
                    <a:gd name="T4" fmla="*/ 0 w 50"/>
                    <a:gd name="T5" fmla="*/ 23 h 60"/>
                    <a:gd name="T6" fmla="*/ 2 w 50"/>
                    <a:gd name="T7" fmla="*/ 32 h 60"/>
                    <a:gd name="T8" fmla="*/ 2 w 50"/>
                    <a:gd name="T9" fmla="*/ 32 h 60"/>
                    <a:gd name="T10" fmla="*/ 5 w 50"/>
                    <a:gd name="T11" fmla="*/ 36 h 60"/>
                    <a:gd name="T12" fmla="*/ 13 w 50"/>
                    <a:gd name="T13" fmla="*/ 58 h 60"/>
                    <a:gd name="T14" fmla="*/ 17 w 50"/>
                    <a:gd name="T15" fmla="*/ 60 h 60"/>
                    <a:gd name="T16" fmla="*/ 33 w 50"/>
                    <a:gd name="T17" fmla="*/ 60 h 60"/>
                    <a:gd name="T18" fmla="*/ 37 w 50"/>
                    <a:gd name="T19" fmla="*/ 58 h 60"/>
                    <a:gd name="T20" fmla="*/ 45 w 50"/>
                    <a:gd name="T21" fmla="*/ 36 h 60"/>
                    <a:gd name="T22" fmla="*/ 48 w 50"/>
                    <a:gd name="T23" fmla="*/ 32 h 60"/>
                    <a:gd name="T24" fmla="*/ 48 w 50"/>
                    <a:gd name="T25" fmla="*/ 32 h 60"/>
                    <a:gd name="T26" fmla="*/ 48 w 50"/>
                    <a:gd name="T27" fmla="*/ 32 h 60"/>
                    <a:gd name="T28" fmla="*/ 50 w 50"/>
                    <a:gd name="T29" fmla="*/ 23 h 60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50"/>
                    <a:gd name="T46" fmla="*/ 0 h 60"/>
                    <a:gd name="T47" fmla="*/ 50 w 50"/>
                    <a:gd name="T48" fmla="*/ 60 h 60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50" h="60">
                      <a:moveTo>
                        <a:pt x="50" y="23"/>
                      </a:moveTo>
                      <a:cubicBezTo>
                        <a:pt x="50" y="10"/>
                        <a:pt x="39" y="0"/>
                        <a:pt x="25" y="0"/>
                      </a:cubicBezTo>
                      <a:cubicBezTo>
                        <a:pt x="11" y="0"/>
                        <a:pt x="0" y="10"/>
                        <a:pt x="0" y="23"/>
                      </a:cubicBezTo>
                      <a:cubicBezTo>
                        <a:pt x="0" y="26"/>
                        <a:pt x="1" y="29"/>
                        <a:pt x="2" y="32"/>
                      </a:cubicBezTo>
                      <a:cubicBezTo>
                        <a:pt x="2" y="32"/>
                        <a:pt x="2" y="32"/>
                        <a:pt x="2" y="32"/>
                      </a:cubicBezTo>
                      <a:cubicBezTo>
                        <a:pt x="3" y="33"/>
                        <a:pt x="4" y="35"/>
                        <a:pt x="5" y="36"/>
                      </a:cubicBezTo>
                      <a:cubicBezTo>
                        <a:pt x="9" y="43"/>
                        <a:pt x="13" y="55"/>
                        <a:pt x="13" y="58"/>
                      </a:cubicBezTo>
                      <a:cubicBezTo>
                        <a:pt x="13" y="59"/>
                        <a:pt x="15" y="60"/>
                        <a:pt x="17" y="60"/>
                      </a:cubicBezTo>
                      <a:cubicBezTo>
                        <a:pt x="33" y="60"/>
                        <a:pt x="33" y="60"/>
                        <a:pt x="33" y="60"/>
                      </a:cubicBezTo>
                      <a:cubicBezTo>
                        <a:pt x="35" y="60"/>
                        <a:pt x="37" y="59"/>
                        <a:pt x="37" y="58"/>
                      </a:cubicBezTo>
                      <a:cubicBezTo>
                        <a:pt x="37" y="55"/>
                        <a:pt x="41" y="43"/>
                        <a:pt x="45" y="36"/>
                      </a:cubicBezTo>
                      <a:cubicBezTo>
                        <a:pt x="46" y="35"/>
                        <a:pt x="47" y="33"/>
                        <a:pt x="48" y="32"/>
                      </a:cubicBezTo>
                      <a:cubicBezTo>
                        <a:pt x="48" y="32"/>
                        <a:pt x="48" y="32"/>
                        <a:pt x="48" y="32"/>
                      </a:cubicBezTo>
                      <a:cubicBezTo>
                        <a:pt x="48" y="32"/>
                        <a:pt x="48" y="32"/>
                        <a:pt x="48" y="32"/>
                      </a:cubicBezTo>
                      <a:cubicBezTo>
                        <a:pt x="49" y="29"/>
                        <a:pt x="50" y="26"/>
                        <a:pt x="50" y="23"/>
                      </a:cubicBezTo>
                      <a:close/>
                    </a:path>
                  </a:pathLst>
                </a:custGeom>
                <a:solidFill>
                  <a:sysClr val="window" lastClr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</a14:hiddenLine>
                  </a:ext>
                </a:extLst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zh-CN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>
                        <a:lumMod val="65000"/>
                        <a:lumOff val="35000"/>
                      </a:sysClr>
                    </a:solidFill>
                    <a:effectLst/>
                    <a:uLnTx/>
                    <a:uFillTx/>
                    <a:latin typeface="Calibri" pitchFamily="34" charset="0"/>
                    <a:sym typeface="宋体" panose="02010600030101010101" pitchFamily="2" charset="-122"/>
                  </a:endParaRPr>
                </a:p>
              </p:txBody>
            </p:sp>
            <p:sp>
              <p:nvSpPr>
                <p:cNvPr id="27" name="Freeform 1017"/>
                <p:cNvSpPr>
                  <a:spLocks noChangeArrowheads="1"/>
                </p:cNvSpPr>
                <p:nvPr/>
              </p:nvSpPr>
              <p:spPr bwMode="auto">
                <a:xfrm>
                  <a:off x="76200" y="376237"/>
                  <a:ext cx="141288" cy="22225"/>
                </a:xfrm>
                <a:custGeom>
                  <a:avLst/>
                  <a:gdLst>
                    <a:gd name="T0" fmla="*/ 24 w 24"/>
                    <a:gd name="T1" fmla="*/ 2 h 4"/>
                    <a:gd name="T2" fmla="*/ 21 w 24"/>
                    <a:gd name="T3" fmla="*/ 0 h 4"/>
                    <a:gd name="T4" fmla="*/ 3 w 24"/>
                    <a:gd name="T5" fmla="*/ 0 h 4"/>
                    <a:gd name="T6" fmla="*/ 0 w 24"/>
                    <a:gd name="T7" fmla="*/ 2 h 4"/>
                    <a:gd name="T8" fmla="*/ 0 w 24"/>
                    <a:gd name="T9" fmla="*/ 2 h 4"/>
                    <a:gd name="T10" fmla="*/ 3 w 24"/>
                    <a:gd name="T11" fmla="*/ 4 h 4"/>
                    <a:gd name="T12" fmla="*/ 21 w 24"/>
                    <a:gd name="T13" fmla="*/ 4 h 4"/>
                    <a:gd name="T14" fmla="*/ 24 w 24"/>
                    <a:gd name="T15" fmla="*/ 2 h 4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24"/>
                    <a:gd name="T25" fmla="*/ 0 h 4"/>
                    <a:gd name="T26" fmla="*/ 24 w 24"/>
                    <a:gd name="T27" fmla="*/ 4 h 4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24" h="4">
                      <a:moveTo>
                        <a:pt x="24" y="2"/>
                      </a:moveTo>
                      <a:cubicBezTo>
                        <a:pt x="24" y="1"/>
                        <a:pt x="22" y="0"/>
                        <a:pt x="21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3"/>
                        <a:pt x="1" y="4"/>
                        <a:pt x="3" y="4"/>
                      </a:cubicBezTo>
                      <a:cubicBezTo>
                        <a:pt x="21" y="4"/>
                        <a:pt x="21" y="4"/>
                        <a:pt x="21" y="4"/>
                      </a:cubicBezTo>
                      <a:cubicBezTo>
                        <a:pt x="22" y="4"/>
                        <a:pt x="24" y="3"/>
                        <a:pt x="24" y="2"/>
                      </a:cubicBezTo>
                      <a:close/>
                    </a:path>
                  </a:pathLst>
                </a:custGeom>
                <a:solidFill>
                  <a:sysClr val="window" lastClr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</a14:hiddenLine>
                  </a:ext>
                </a:extLst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zh-CN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>
                        <a:lumMod val="65000"/>
                        <a:lumOff val="35000"/>
                      </a:sysClr>
                    </a:solidFill>
                    <a:effectLst/>
                    <a:uLnTx/>
                    <a:uFillTx/>
                    <a:latin typeface="Calibri" pitchFamily="34" charset="0"/>
                    <a:sym typeface="宋体" panose="02010600030101010101" pitchFamily="2" charset="-122"/>
                  </a:endParaRPr>
                </a:p>
              </p:txBody>
            </p:sp>
            <p:sp>
              <p:nvSpPr>
                <p:cNvPr id="28" name="Freeform 1018"/>
                <p:cNvSpPr>
                  <a:spLocks noChangeArrowheads="1"/>
                </p:cNvSpPr>
                <p:nvPr/>
              </p:nvSpPr>
              <p:spPr bwMode="auto">
                <a:xfrm>
                  <a:off x="76200" y="415925"/>
                  <a:ext cx="141288" cy="30163"/>
                </a:xfrm>
                <a:custGeom>
                  <a:avLst/>
                  <a:gdLst>
                    <a:gd name="T0" fmla="*/ 24 w 24"/>
                    <a:gd name="T1" fmla="*/ 2 h 5"/>
                    <a:gd name="T2" fmla="*/ 21 w 24"/>
                    <a:gd name="T3" fmla="*/ 0 h 5"/>
                    <a:gd name="T4" fmla="*/ 3 w 24"/>
                    <a:gd name="T5" fmla="*/ 0 h 5"/>
                    <a:gd name="T6" fmla="*/ 0 w 24"/>
                    <a:gd name="T7" fmla="*/ 2 h 5"/>
                    <a:gd name="T8" fmla="*/ 0 w 24"/>
                    <a:gd name="T9" fmla="*/ 2 h 5"/>
                    <a:gd name="T10" fmla="*/ 3 w 24"/>
                    <a:gd name="T11" fmla="*/ 5 h 5"/>
                    <a:gd name="T12" fmla="*/ 21 w 24"/>
                    <a:gd name="T13" fmla="*/ 5 h 5"/>
                    <a:gd name="T14" fmla="*/ 24 w 24"/>
                    <a:gd name="T15" fmla="*/ 2 h 5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24"/>
                    <a:gd name="T25" fmla="*/ 0 h 5"/>
                    <a:gd name="T26" fmla="*/ 24 w 24"/>
                    <a:gd name="T27" fmla="*/ 5 h 5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24" h="5">
                      <a:moveTo>
                        <a:pt x="24" y="2"/>
                      </a:moveTo>
                      <a:cubicBezTo>
                        <a:pt x="24" y="1"/>
                        <a:pt x="22" y="0"/>
                        <a:pt x="21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4"/>
                        <a:pt x="1" y="5"/>
                        <a:pt x="3" y="5"/>
                      </a:cubicBezTo>
                      <a:cubicBezTo>
                        <a:pt x="21" y="5"/>
                        <a:pt x="21" y="5"/>
                        <a:pt x="21" y="5"/>
                      </a:cubicBezTo>
                      <a:cubicBezTo>
                        <a:pt x="22" y="5"/>
                        <a:pt x="24" y="4"/>
                        <a:pt x="24" y="2"/>
                      </a:cubicBezTo>
                      <a:close/>
                    </a:path>
                  </a:pathLst>
                </a:custGeom>
                <a:solidFill>
                  <a:sysClr val="window" lastClr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</a14:hiddenLine>
                  </a:ext>
                </a:extLst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zh-CN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>
                        <a:lumMod val="65000"/>
                        <a:lumOff val="35000"/>
                      </a:sysClr>
                    </a:solidFill>
                    <a:effectLst/>
                    <a:uLnTx/>
                    <a:uFillTx/>
                    <a:latin typeface="Calibri" pitchFamily="34" charset="0"/>
                    <a:sym typeface="宋体" panose="02010600030101010101" pitchFamily="2" charset="-122"/>
                  </a:endParaRPr>
                </a:p>
              </p:txBody>
            </p:sp>
          </p:grpSp>
        </p:grpSp>
        <p:grpSp>
          <p:nvGrpSpPr>
            <p:cNvPr id="3" name="Group 12"/>
            <p:cNvGrpSpPr/>
            <p:nvPr/>
          </p:nvGrpSpPr>
          <p:grpSpPr bwMode="auto">
            <a:xfrm>
              <a:off x="4313634" y="2976563"/>
              <a:ext cx="917972" cy="917972"/>
              <a:chOff x="0" y="0"/>
              <a:chExt cx="1224136" cy="1224136"/>
            </a:xfrm>
          </p:grpSpPr>
          <p:sp>
            <p:nvSpPr>
              <p:cNvPr id="22" name="椭圆 21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224136" cy="1224136"/>
              </a:xfrm>
              <a:prstGeom prst="ellipse">
                <a:avLst/>
              </a:prstGeom>
              <a:solidFill>
                <a:srgbClr val="4FC4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42719B"/>
                    </a:solidFill>
                    <a:bevel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65000"/>
                      <a:lumOff val="35000"/>
                    </a:sysClr>
                  </a:solidFill>
                  <a:effectLst/>
                  <a:uLnTx/>
                  <a:uFillTx/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23" name="Freeform 1001"/>
              <p:cNvSpPr>
                <a:spLocks noEditPoints="1" noChangeArrowheads="1"/>
              </p:cNvSpPr>
              <p:nvPr/>
            </p:nvSpPr>
            <p:spPr bwMode="auto">
              <a:xfrm>
                <a:off x="358172" y="312058"/>
                <a:ext cx="492125" cy="546100"/>
              </a:xfrm>
              <a:custGeom>
                <a:avLst/>
                <a:gdLst>
                  <a:gd name="T0" fmla="*/ 56 w 84"/>
                  <a:gd name="T1" fmla="*/ 32 h 93"/>
                  <a:gd name="T2" fmla="*/ 64 w 84"/>
                  <a:gd name="T3" fmla="*/ 14 h 93"/>
                  <a:gd name="T4" fmla="*/ 67 w 84"/>
                  <a:gd name="T5" fmla="*/ 12 h 93"/>
                  <a:gd name="T6" fmla="*/ 65 w 84"/>
                  <a:gd name="T7" fmla="*/ 10 h 93"/>
                  <a:gd name="T8" fmla="*/ 65 w 84"/>
                  <a:gd name="T9" fmla="*/ 10 h 93"/>
                  <a:gd name="T10" fmla="*/ 64 w 84"/>
                  <a:gd name="T11" fmla="*/ 10 h 93"/>
                  <a:gd name="T12" fmla="*/ 63 w 84"/>
                  <a:gd name="T13" fmla="*/ 12 h 93"/>
                  <a:gd name="T14" fmla="*/ 45 w 84"/>
                  <a:gd name="T15" fmla="*/ 28 h 93"/>
                  <a:gd name="T16" fmla="*/ 41 w 84"/>
                  <a:gd name="T17" fmla="*/ 28 h 93"/>
                  <a:gd name="T18" fmla="*/ 40 w 84"/>
                  <a:gd name="T19" fmla="*/ 28 h 93"/>
                  <a:gd name="T20" fmla="*/ 19 w 84"/>
                  <a:gd name="T21" fmla="*/ 2 h 93"/>
                  <a:gd name="T22" fmla="*/ 15 w 84"/>
                  <a:gd name="T23" fmla="*/ 2 h 93"/>
                  <a:gd name="T24" fmla="*/ 17 w 84"/>
                  <a:gd name="T25" fmla="*/ 4 h 93"/>
                  <a:gd name="T26" fmla="*/ 34 w 84"/>
                  <a:gd name="T27" fmla="*/ 29 h 93"/>
                  <a:gd name="T28" fmla="*/ 5 w 84"/>
                  <a:gd name="T29" fmla="*/ 32 h 93"/>
                  <a:gd name="T30" fmla="*/ 0 w 84"/>
                  <a:gd name="T31" fmla="*/ 87 h 93"/>
                  <a:gd name="T32" fmla="*/ 7 w 84"/>
                  <a:gd name="T33" fmla="*/ 92 h 93"/>
                  <a:gd name="T34" fmla="*/ 17 w 84"/>
                  <a:gd name="T35" fmla="*/ 93 h 93"/>
                  <a:gd name="T36" fmla="*/ 67 w 84"/>
                  <a:gd name="T37" fmla="*/ 92 h 93"/>
                  <a:gd name="T38" fmla="*/ 78 w 84"/>
                  <a:gd name="T39" fmla="*/ 93 h 93"/>
                  <a:gd name="T40" fmla="*/ 79 w 84"/>
                  <a:gd name="T41" fmla="*/ 92 h 93"/>
                  <a:gd name="T42" fmla="*/ 84 w 84"/>
                  <a:gd name="T43" fmla="*/ 37 h 93"/>
                  <a:gd name="T44" fmla="*/ 71 w 84"/>
                  <a:gd name="T45" fmla="*/ 80 h 93"/>
                  <a:gd name="T46" fmla="*/ 13 w 84"/>
                  <a:gd name="T47" fmla="*/ 88 h 93"/>
                  <a:gd name="T48" fmla="*/ 4 w 84"/>
                  <a:gd name="T49" fmla="*/ 44 h 93"/>
                  <a:gd name="T50" fmla="*/ 63 w 84"/>
                  <a:gd name="T51" fmla="*/ 36 h 93"/>
                  <a:gd name="T52" fmla="*/ 71 w 84"/>
                  <a:gd name="T53" fmla="*/ 80 h 93"/>
                  <a:gd name="T54" fmla="*/ 74 w 84"/>
                  <a:gd name="T55" fmla="*/ 51 h 93"/>
                  <a:gd name="T56" fmla="*/ 80 w 84"/>
                  <a:gd name="T57" fmla="*/ 51 h 93"/>
                  <a:gd name="T58" fmla="*/ 77 w 84"/>
                  <a:gd name="T59" fmla="*/ 46 h 93"/>
                  <a:gd name="T60" fmla="*/ 77 w 84"/>
                  <a:gd name="T61" fmla="*/ 39 h 93"/>
                  <a:gd name="T62" fmla="*/ 77 w 84"/>
                  <a:gd name="T63" fmla="*/ 46 h 93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84"/>
                  <a:gd name="T97" fmla="*/ 0 h 93"/>
                  <a:gd name="T98" fmla="*/ 84 w 84"/>
                  <a:gd name="T99" fmla="*/ 93 h 93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84" h="93">
                    <a:moveTo>
                      <a:pt x="79" y="32"/>
                    </a:moveTo>
                    <a:cubicBezTo>
                      <a:pt x="56" y="32"/>
                      <a:pt x="56" y="32"/>
                      <a:pt x="56" y="32"/>
                    </a:cubicBezTo>
                    <a:cubicBezTo>
                      <a:pt x="54" y="31"/>
                      <a:pt x="51" y="29"/>
                      <a:pt x="47" y="28"/>
                    </a:cubicBezTo>
                    <a:cubicBezTo>
                      <a:pt x="64" y="14"/>
                      <a:pt x="64" y="14"/>
                      <a:pt x="64" y="14"/>
                    </a:cubicBezTo>
                    <a:cubicBezTo>
                      <a:pt x="64" y="14"/>
                      <a:pt x="64" y="14"/>
                      <a:pt x="65" y="14"/>
                    </a:cubicBezTo>
                    <a:cubicBezTo>
                      <a:pt x="66" y="14"/>
                      <a:pt x="67" y="13"/>
                      <a:pt x="67" y="12"/>
                    </a:cubicBezTo>
                    <a:cubicBezTo>
                      <a:pt x="67" y="11"/>
                      <a:pt x="66" y="10"/>
                      <a:pt x="65" y="10"/>
                    </a:cubicBezTo>
                    <a:cubicBezTo>
                      <a:pt x="65" y="10"/>
                      <a:pt x="65" y="10"/>
                      <a:pt x="65" y="10"/>
                    </a:cubicBezTo>
                    <a:cubicBezTo>
                      <a:pt x="65" y="10"/>
                      <a:pt x="65" y="10"/>
                      <a:pt x="65" y="10"/>
                    </a:cubicBezTo>
                    <a:cubicBezTo>
                      <a:pt x="65" y="10"/>
                      <a:pt x="65" y="10"/>
                      <a:pt x="65" y="10"/>
                    </a:cubicBezTo>
                    <a:cubicBezTo>
                      <a:pt x="65" y="10"/>
                      <a:pt x="64" y="10"/>
                      <a:pt x="64" y="10"/>
                    </a:cubicBezTo>
                    <a:cubicBezTo>
                      <a:pt x="64" y="10"/>
                      <a:pt x="64" y="10"/>
                      <a:pt x="64" y="10"/>
                    </a:cubicBezTo>
                    <a:cubicBezTo>
                      <a:pt x="64" y="10"/>
                      <a:pt x="64" y="10"/>
                      <a:pt x="64" y="10"/>
                    </a:cubicBezTo>
                    <a:cubicBezTo>
                      <a:pt x="63" y="11"/>
                      <a:pt x="63" y="11"/>
                      <a:pt x="63" y="12"/>
                    </a:cubicBezTo>
                    <a:cubicBezTo>
                      <a:pt x="63" y="12"/>
                      <a:pt x="63" y="13"/>
                      <a:pt x="63" y="13"/>
                    </a:cubicBezTo>
                    <a:cubicBezTo>
                      <a:pt x="45" y="28"/>
                      <a:pt x="45" y="28"/>
                      <a:pt x="45" y="28"/>
                    </a:cubicBezTo>
                    <a:cubicBezTo>
                      <a:pt x="44" y="28"/>
                      <a:pt x="43" y="28"/>
                      <a:pt x="41" y="28"/>
                    </a:cubicBezTo>
                    <a:cubicBezTo>
                      <a:pt x="41" y="28"/>
                      <a:pt x="41" y="28"/>
                      <a:pt x="41" y="28"/>
                    </a:cubicBezTo>
                    <a:cubicBezTo>
                      <a:pt x="41" y="28"/>
                      <a:pt x="41" y="28"/>
                      <a:pt x="40" y="28"/>
                    </a:cubicBezTo>
                    <a:cubicBezTo>
                      <a:pt x="40" y="28"/>
                      <a:pt x="40" y="28"/>
                      <a:pt x="40" y="28"/>
                    </a:cubicBezTo>
                    <a:cubicBezTo>
                      <a:pt x="18" y="3"/>
                      <a:pt x="18" y="3"/>
                      <a:pt x="18" y="3"/>
                    </a:cubicBezTo>
                    <a:cubicBezTo>
                      <a:pt x="18" y="3"/>
                      <a:pt x="19" y="3"/>
                      <a:pt x="19" y="2"/>
                    </a:cubicBezTo>
                    <a:cubicBezTo>
                      <a:pt x="19" y="1"/>
                      <a:pt x="18" y="0"/>
                      <a:pt x="17" y="0"/>
                    </a:cubicBezTo>
                    <a:cubicBezTo>
                      <a:pt x="16" y="0"/>
                      <a:pt x="15" y="1"/>
                      <a:pt x="15" y="2"/>
                    </a:cubicBezTo>
                    <a:cubicBezTo>
                      <a:pt x="15" y="3"/>
                      <a:pt x="16" y="4"/>
                      <a:pt x="17" y="4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38" y="28"/>
                      <a:pt x="38" y="28"/>
                      <a:pt x="38" y="28"/>
                    </a:cubicBezTo>
                    <a:cubicBezTo>
                      <a:pt x="36" y="28"/>
                      <a:pt x="35" y="28"/>
                      <a:pt x="34" y="29"/>
                    </a:cubicBezTo>
                    <a:cubicBezTo>
                      <a:pt x="31" y="30"/>
                      <a:pt x="28" y="31"/>
                      <a:pt x="27" y="32"/>
                    </a:cubicBezTo>
                    <a:cubicBezTo>
                      <a:pt x="5" y="32"/>
                      <a:pt x="5" y="32"/>
                      <a:pt x="5" y="32"/>
                    </a:cubicBezTo>
                    <a:cubicBezTo>
                      <a:pt x="3" y="32"/>
                      <a:pt x="0" y="34"/>
                      <a:pt x="0" y="37"/>
                    </a:cubicBezTo>
                    <a:cubicBezTo>
                      <a:pt x="0" y="87"/>
                      <a:pt x="0" y="87"/>
                      <a:pt x="0" y="87"/>
                    </a:cubicBezTo>
                    <a:cubicBezTo>
                      <a:pt x="0" y="90"/>
                      <a:pt x="3" y="92"/>
                      <a:pt x="5" y="92"/>
                    </a:cubicBezTo>
                    <a:cubicBezTo>
                      <a:pt x="7" y="92"/>
                      <a:pt x="7" y="92"/>
                      <a:pt x="7" y="92"/>
                    </a:cubicBezTo>
                    <a:cubicBezTo>
                      <a:pt x="7" y="93"/>
                      <a:pt x="7" y="93"/>
                      <a:pt x="7" y="93"/>
                    </a:cubicBezTo>
                    <a:cubicBezTo>
                      <a:pt x="17" y="93"/>
                      <a:pt x="17" y="93"/>
                      <a:pt x="17" y="93"/>
                    </a:cubicBezTo>
                    <a:cubicBezTo>
                      <a:pt x="17" y="92"/>
                      <a:pt x="17" y="92"/>
                      <a:pt x="17" y="92"/>
                    </a:cubicBezTo>
                    <a:cubicBezTo>
                      <a:pt x="67" y="92"/>
                      <a:pt x="67" y="92"/>
                      <a:pt x="67" y="92"/>
                    </a:cubicBezTo>
                    <a:cubicBezTo>
                      <a:pt x="67" y="93"/>
                      <a:pt x="67" y="93"/>
                      <a:pt x="67" y="93"/>
                    </a:cubicBezTo>
                    <a:cubicBezTo>
                      <a:pt x="78" y="93"/>
                      <a:pt x="78" y="93"/>
                      <a:pt x="78" y="93"/>
                    </a:cubicBezTo>
                    <a:cubicBezTo>
                      <a:pt x="78" y="92"/>
                      <a:pt x="78" y="92"/>
                      <a:pt x="78" y="92"/>
                    </a:cubicBezTo>
                    <a:cubicBezTo>
                      <a:pt x="79" y="92"/>
                      <a:pt x="79" y="92"/>
                      <a:pt x="79" y="92"/>
                    </a:cubicBezTo>
                    <a:cubicBezTo>
                      <a:pt x="82" y="92"/>
                      <a:pt x="84" y="90"/>
                      <a:pt x="84" y="87"/>
                    </a:cubicBezTo>
                    <a:cubicBezTo>
                      <a:pt x="84" y="37"/>
                      <a:pt x="84" y="37"/>
                      <a:pt x="84" y="37"/>
                    </a:cubicBezTo>
                    <a:cubicBezTo>
                      <a:pt x="84" y="34"/>
                      <a:pt x="82" y="32"/>
                      <a:pt x="79" y="32"/>
                    </a:cubicBezTo>
                    <a:close/>
                    <a:moveTo>
                      <a:pt x="71" y="80"/>
                    </a:moveTo>
                    <a:cubicBezTo>
                      <a:pt x="71" y="84"/>
                      <a:pt x="67" y="88"/>
                      <a:pt x="63" y="88"/>
                    </a:cubicBezTo>
                    <a:cubicBezTo>
                      <a:pt x="13" y="88"/>
                      <a:pt x="13" y="88"/>
                      <a:pt x="13" y="88"/>
                    </a:cubicBezTo>
                    <a:cubicBezTo>
                      <a:pt x="8" y="88"/>
                      <a:pt x="4" y="84"/>
                      <a:pt x="4" y="80"/>
                    </a:cubicBezTo>
                    <a:cubicBezTo>
                      <a:pt x="4" y="44"/>
                      <a:pt x="4" y="44"/>
                      <a:pt x="4" y="44"/>
                    </a:cubicBezTo>
                    <a:cubicBezTo>
                      <a:pt x="4" y="39"/>
                      <a:pt x="8" y="36"/>
                      <a:pt x="13" y="36"/>
                    </a:cubicBezTo>
                    <a:cubicBezTo>
                      <a:pt x="63" y="36"/>
                      <a:pt x="63" y="36"/>
                      <a:pt x="63" y="36"/>
                    </a:cubicBezTo>
                    <a:cubicBezTo>
                      <a:pt x="67" y="36"/>
                      <a:pt x="71" y="39"/>
                      <a:pt x="71" y="44"/>
                    </a:cubicBezTo>
                    <a:lnTo>
                      <a:pt x="71" y="80"/>
                    </a:lnTo>
                    <a:close/>
                    <a:moveTo>
                      <a:pt x="77" y="54"/>
                    </a:moveTo>
                    <a:cubicBezTo>
                      <a:pt x="75" y="54"/>
                      <a:pt x="74" y="52"/>
                      <a:pt x="74" y="51"/>
                    </a:cubicBezTo>
                    <a:cubicBezTo>
                      <a:pt x="74" y="49"/>
                      <a:pt x="75" y="47"/>
                      <a:pt x="77" y="47"/>
                    </a:cubicBezTo>
                    <a:cubicBezTo>
                      <a:pt x="79" y="47"/>
                      <a:pt x="80" y="49"/>
                      <a:pt x="80" y="51"/>
                    </a:cubicBezTo>
                    <a:cubicBezTo>
                      <a:pt x="80" y="52"/>
                      <a:pt x="79" y="54"/>
                      <a:pt x="77" y="54"/>
                    </a:cubicBezTo>
                    <a:close/>
                    <a:moveTo>
                      <a:pt x="77" y="46"/>
                    </a:moveTo>
                    <a:cubicBezTo>
                      <a:pt x="75" y="46"/>
                      <a:pt x="74" y="44"/>
                      <a:pt x="74" y="43"/>
                    </a:cubicBezTo>
                    <a:cubicBezTo>
                      <a:pt x="74" y="41"/>
                      <a:pt x="75" y="39"/>
                      <a:pt x="77" y="39"/>
                    </a:cubicBezTo>
                    <a:cubicBezTo>
                      <a:pt x="79" y="39"/>
                      <a:pt x="80" y="41"/>
                      <a:pt x="80" y="43"/>
                    </a:cubicBezTo>
                    <a:cubicBezTo>
                      <a:pt x="80" y="44"/>
                      <a:pt x="79" y="46"/>
                      <a:pt x="77" y="46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65000"/>
                      <a:lumOff val="35000"/>
                    </a:sysClr>
                  </a:solidFill>
                  <a:effectLst/>
                  <a:uLnTx/>
                  <a:uFillTx/>
                  <a:latin typeface="Calibri" pitchFamily="34" charset="0"/>
                  <a:sym typeface="宋体" panose="02010600030101010101" pitchFamily="2" charset="-122"/>
                </a:endParaRPr>
              </a:p>
            </p:txBody>
          </p:sp>
        </p:grpSp>
        <p:sp>
          <p:nvSpPr>
            <p:cNvPr id="4" name="椭圆 3"/>
            <p:cNvSpPr>
              <a:spLocks noChangeArrowheads="1"/>
            </p:cNvSpPr>
            <p:nvPr/>
          </p:nvSpPr>
          <p:spPr bwMode="auto">
            <a:xfrm>
              <a:off x="5636418" y="2976563"/>
              <a:ext cx="919163" cy="917972"/>
            </a:xfrm>
            <a:prstGeom prst="ellipse">
              <a:avLst/>
            </a:prstGeom>
            <a:solidFill>
              <a:srgbClr val="4FC4B2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grpSp>
          <p:nvGrpSpPr>
            <p:cNvPr id="5" name="Group 17"/>
            <p:cNvGrpSpPr/>
            <p:nvPr/>
          </p:nvGrpSpPr>
          <p:grpSpPr bwMode="auto">
            <a:xfrm>
              <a:off x="5905847" y="3268290"/>
              <a:ext cx="286076" cy="369043"/>
              <a:chOff x="0" y="0"/>
              <a:chExt cx="381000" cy="492126"/>
            </a:xfrm>
          </p:grpSpPr>
          <p:sp>
            <p:nvSpPr>
              <p:cNvPr id="18" name="Freeform 1011"/>
              <p:cNvSpPr>
                <a:spLocks noChangeArrowheads="1"/>
              </p:cNvSpPr>
              <p:nvPr/>
            </p:nvSpPr>
            <p:spPr bwMode="auto">
              <a:xfrm>
                <a:off x="182562" y="0"/>
                <a:ext cx="46038" cy="111125"/>
              </a:xfrm>
              <a:custGeom>
                <a:avLst/>
                <a:gdLst>
                  <a:gd name="T0" fmla="*/ 8 w 8"/>
                  <a:gd name="T1" fmla="*/ 15 h 19"/>
                  <a:gd name="T2" fmla="*/ 4 w 8"/>
                  <a:gd name="T3" fmla="*/ 19 h 19"/>
                  <a:gd name="T4" fmla="*/ 4 w 8"/>
                  <a:gd name="T5" fmla="*/ 19 h 19"/>
                  <a:gd name="T6" fmla="*/ 0 w 8"/>
                  <a:gd name="T7" fmla="*/ 15 h 19"/>
                  <a:gd name="T8" fmla="*/ 0 w 8"/>
                  <a:gd name="T9" fmla="*/ 5 h 19"/>
                  <a:gd name="T10" fmla="*/ 4 w 8"/>
                  <a:gd name="T11" fmla="*/ 0 h 19"/>
                  <a:gd name="T12" fmla="*/ 4 w 8"/>
                  <a:gd name="T13" fmla="*/ 0 h 19"/>
                  <a:gd name="T14" fmla="*/ 8 w 8"/>
                  <a:gd name="T15" fmla="*/ 5 h 19"/>
                  <a:gd name="T16" fmla="*/ 8 w 8"/>
                  <a:gd name="T17" fmla="*/ 15 h 19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8"/>
                  <a:gd name="T28" fmla="*/ 0 h 19"/>
                  <a:gd name="T29" fmla="*/ 8 w 8"/>
                  <a:gd name="T30" fmla="*/ 19 h 19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8" h="19">
                    <a:moveTo>
                      <a:pt x="8" y="15"/>
                    </a:moveTo>
                    <a:cubicBezTo>
                      <a:pt x="8" y="17"/>
                      <a:pt x="6" y="19"/>
                      <a:pt x="4" y="19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2" y="19"/>
                      <a:pt x="0" y="17"/>
                      <a:pt x="0" y="1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6" y="0"/>
                      <a:pt x="8" y="2"/>
                      <a:pt x="8" y="5"/>
                    </a:cubicBezTo>
                    <a:lnTo>
                      <a:pt x="8" y="15"/>
                    </a:lnTo>
                    <a:close/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65000"/>
                      <a:lumOff val="35000"/>
                    </a:sysClr>
                  </a:solidFill>
                  <a:effectLst/>
                  <a:uLnTx/>
                  <a:uFillTx/>
                  <a:latin typeface="Calibri" pitchFamily="34" charset="0"/>
                  <a:sym typeface="宋体" panose="02010600030101010101" pitchFamily="2" charset="-122"/>
                </a:endParaRPr>
              </a:p>
            </p:txBody>
          </p:sp>
          <p:sp>
            <p:nvSpPr>
              <p:cNvPr id="19" name="Freeform 1012"/>
              <p:cNvSpPr>
                <a:spLocks noChangeArrowheads="1"/>
              </p:cNvSpPr>
              <p:nvPr/>
            </p:nvSpPr>
            <p:spPr bwMode="auto">
              <a:xfrm>
                <a:off x="293687" y="0"/>
                <a:ext cx="52388" cy="111125"/>
              </a:xfrm>
              <a:custGeom>
                <a:avLst/>
                <a:gdLst>
                  <a:gd name="T0" fmla="*/ 9 w 9"/>
                  <a:gd name="T1" fmla="*/ 15 h 19"/>
                  <a:gd name="T2" fmla="*/ 4 w 9"/>
                  <a:gd name="T3" fmla="*/ 19 h 19"/>
                  <a:gd name="T4" fmla="*/ 4 w 9"/>
                  <a:gd name="T5" fmla="*/ 19 h 19"/>
                  <a:gd name="T6" fmla="*/ 0 w 9"/>
                  <a:gd name="T7" fmla="*/ 15 h 19"/>
                  <a:gd name="T8" fmla="*/ 0 w 9"/>
                  <a:gd name="T9" fmla="*/ 5 h 19"/>
                  <a:gd name="T10" fmla="*/ 4 w 9"/>
                  <a:gd name="T11" fmla="*/ 0 h 19"/>
                  <a:gd name="T12" fmla="*/ 4 w 9"/>
                  <a:gd name="T13" fmla="*/ 0 h 19"/>
                  <a:gd name="T14" fmla="*/ 9 w 9"/>
                  <a:gd name="T15" fmla="*/ 5 h 19"/>
                  <a:gd name="T16" fmla="*/ 9 w 9"/>
                  <a:gd name="T17" fmla="*/ 15 h 19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9"/>
                  <a:gd name="T28" fmla="*/ 0 h 19"/>
                  <a:gd name="T29" fmla="*/ 9 w 9"/>
                  <a:gd name="T30" fmla="*/ 19 h 19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9" h="19">
                    <a:moveTo>
                      <a:pt x="9" y="15"/>
                    </a:moveTo>
                    <a:cubicBezTo>
                      <a:pt x="9" y="17"/>
                      <a:pt x="7" y="19"/>
                      <a:pt x="4" y="19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2" y="19"/>
                      <a:pt x="0" y="17"/>
                      <a:pt x="0" y="1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7" y="0"/>
                      <a:pt x="9" y="2"/>
                      <a:pt x="9" y="5"/>
                    </a:cubicBezTo>
                    <a:lnTo>
                      <a:pt x="9" y="15"/>
                    </a:lnTo>
                    <a:close/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65000"/>
                      <a:lumOff val="35000"/>
                    </a:sysClr>
                  </a:solidFill>
                  <a:effectLst/>
                  <a:uLnTx/>
                  <a:uFillTx/>
                  <a:latin typeface="Calibri" pitchFamily="34" charset="0"/>
                  <a:sym typeface="宋体" panose="02010600030101010101" pitchFamily="2" charset="-122"/>
                </a:endParaRPr>
              </a:p>
            </p:txBody>
          </p:sp>
          <p:sp>
            <p:nvSpPr>
              <p:cNvPr id="20" name="Freeform 1013"/>
              <p:cNvSpPr>
                <a:spLocks noChangeArrowheads="1"/>
              </p:cNvSpPr>
              <p:nvPr/>
            </p:nvSpPr>
            <p:spPr bwMode="auto">
              <a:xfrm>
                <a:off x="147637" y="134938"/>
                <a:ext cx="233363" cy="204788"/>
              </a:xfrm>
              <a:custGeom>
                <a:avLst/>
                <a:gdLst>
                  <a:gd name="T0" fmla="*/ 35 w 40"/>
                  <a:gd name="T1" fmla="*/ 0 h 35"/>
                  <a:gd name="T2" fmla="*/ 5 w 40"/>
                  <a:gd name="T3" fmla="*/ 0 h 35"/>
                  <a:gd name="T4" fmla="*/ 0 w 40"/>
                  <a:gd name="T5" fmla="*/ 0 h 35"/>
                  <a:gd name="T6" fmla="*/ 0 w 40"/>
                  <a:gd name="T7" fmla="*/ 4 h 35"/>
                  <a:gd name="T8" fmla="*/ 0 w 40"/>
                  <a:gd name="T9" fmla="*/ 10 h 35"/>
                  <a:gd name="T10" fmla="*/ 0 w 40"/>
                  <a:gd name="T11" fmla="*/ 27 h 35"/>
                  <a:gd name="T12" fmla="*/ 5 w 40"/>
                  <a:gd name="T13" fmla="*/ 31 h 35"/>
                  <a:gd name="T14" fmla="*/ 12 w 40"/>
                  <a:gd name="T15" fmla="*/ 31 h 35"/>
                  <a:gd name="T16" fmla="*/ 16 w 40"/>
                  <a:gd name="T17" fmla="*/ 35 h 35"/>
                  <a:gd name="T18" fmla="*/ 25 w 40"/>
                  <a:gd name="T19" fmla="*/ 35 h 35"/>
                  <a:gd name="T20" fmla="*/ 29 w 40"/>
                  <a:gd name="T21" fmla="*/ 31 h 35"/>
                  <a:gd name="T22" fmla="*/ 35 w 40"/>
                  <a:gd name="T23" fmla="*/ 31 h 35"/>
                  <a:gd name="T24" fmla="*/ 40 w 40"/>
                  <a:gd name="T25" fmla="*/ 27 h 35"/>
                  <a:gd name="T26" fmla="*/ 40 w 40"/>
                  <a:gd name="T27" fmla="*/ 10 h 35"/>
                  <a:gd name="T28" fmla="*/ 40 w 40"/>
                  <a:gd name="T29" fmla="*/ 4 h 35"/>
                  <a:gd name="T30" fmla="*/ 40 w 40"/>
                  <a:gd name="T31" fmla="*/ 0 h 35"/>
                  <a:gd name="T32" fmla="*/ 35 w 40"/>
                  <a:gd name="T33" fmla="*/ 0 h 35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40"/>
                  <a:gd name="T52" fmla="*/ 0 h 35"/>
                  <a:gd name="T53" fmla="*/ 40 w 40"/>
                  <a:gd name="T54" fmla="*/ 35 h 35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40" h="35">
                    <a:moveTo>
                      <a:pt x="35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29"/>
                      <a:pt x="2" y="31"/>
                      <a:pt x="5" y="31"/>
                    </a:cubicBezTo>
                    <a:cubicBezTo>
                      <a:pt x="12" y="31"/>
                      <a:pt x="12" y="31"/>
                      <a:pt x="12" y="31"/>
                    </a:cubicBezTo>
                    <a:cubicBezTo>
                      <a:pt x="12" y="33"/>
                      <a:pt x="14" y="35"/>
                      <a:pt x="16" y="35"/>
                    </a:cubicBezTo>
                    <a:cubicBezTo>
                      <a:pt x="25" y="35"/>
                      <a:pt x="25" y="35"/>
                      <a:pt x="25" y="35"/>
                    </a:cubicBezTo>
                    <a:cubicBezTo>
                      <a:pt x="27" y="35"/>
                      <a:pt x="29" y="33"/>
                      <a:pt x="29" y="31"/>
                    </a:cubicBezTo>
                    <a:cubicBezTo>
                      <a:pt x="35" y="31"/>
                      <a:pt x="35" y="31"/>
                      <a:pt x="35" y="31"/>
                    </a:cubicBezTo>
                    <a:cubicBezTo>
                      <a:pt x="38" y="31"/>
                      <a:pt x="40" y="29"/>
                      <a:pt x="40" y="27"/>
                    </a:cubicBezTo>
                    <a:cubicBezTo>
                      <a:pt x="40" y="10"/>
                      <a:pt x="40" y="10"/>
                      <a:pt x="40" y="10"/>
                    </a:cubicBezTo>
                    <a:cubicBezTo>
                      <a:pt x="40" y="4"/>
                      <a:pt x="40" y="4"/>
                      <a:pt x="40" y="4"/>
                    </a:cubicBezTo>
                    <a:cubicBezTo>
                      <a:pt x="40" y="0"/>
                      <a:pt x="40" y="0"/>
                      <a:pt x="40" y="0"/>
                    </a:cubicBezTo>
                    <a:lnTo>
                      <a:pt x="35" y="0"/>
                    </a:lnTo>
                    <a:close/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65000"/>
                      <a:lumOff val="35000"/>
                    </a:sysClr>
                  </a:solidFill>
                  <a:effectLst/>
                  <a:uLnTx/>
                  <a:uFillTx/>
                  <a:latin typeface="Calibri" pitchFamily="34" charset="0"/>
                  <a:sym typeface="宋体" panose="02010600030101010101" pitchFamily="2" charset="-122"/>
                </a:endParaRPr>
              </a:p>
            </p:txBody>
          </p:sp>
          <p:sp>
            <p:nvSpPr>
              <p:cNvPr id="21" name="Freeform 1014"/>
              <p:cNvSpPr>
                <a:spLocks noChangeArrowheads="1"/>
              </p:cNvSpPr>
              <p:nvPr/>
            </p:nvSpPr>
            <p:spPr bwMode="auto">
              <a:xfrm>
                <a:off x="0" y="334963"/>
                <a:ext cx="280988" cy="157163"/>
              </a:xfrm>
              <a:custGeom>
                <a:avLst/>
                <a:gdLst>
                  <a:gd name="T0" fmla="*/ 45 w 48"/>
                  <a:gd name="T1" fmla="*/ 2 h 27"/>
                  <a:gd name="T2" fmla="*/ 43 w 48"/>
                  <a:gd name="T3" fmla="*/ 5 h 27"/>
                  <a:gd name="T4" fmla="*/ 43 w 48"/>
                  <a:gd name="T5" fmla="*/ 13 h 27"/>
                  <a:gd name="T6" fmla="*/ 35 w 48"/>
                  <a:gd name="T7" fmla="*/ 21 h 27"/>
                  <a:gd name="T8" fmla="*/ 27 w 48"/>
                  <a:gd name="T9" fmla="*/ 13 h 27"/>
                  <a:gd name="T10" fmla="*/ 13 w 48"/>
                  <a:gd name="T11" fmla="*/ 0 h 27"/>
                  <a:gd name="T12" fmla="*/ 0 w 48"/>
                  <a:gd name="T13" fmla="*/ 13 h 27"/>
                  <a:gd name="T14" fmla="*/ 3 w 48"/>
                  <a:gd name="T15" fmla="*/ 16 h 27"/>
                  <a:gd name="T16" fmla="*/ 6 w 48"/>
                  <a:gd name="T17" fmla="*/ 13 h 27"/>
                  <a:gd name="T18" fmla="*/ 13 w 48"/>
                  <a:gd name="T19" fmla="*/ 5 h 27"/>
                  <a:gd name="T20" fmla="*/ 21 w 48"/>
                  <a:gd name="T21" fmla="*/ 13 h 27"/>
                  <a:gd name="T22" fmla="*/ 35 w 48"/>
                  <a:gd name="T23" fmla="*/ 27 h 27"/>
                  <a:gd name="T24" fmla="*/ 48 w 48"/>
                  <a:gd name="T25" fmla="*/ 13 h 27"/>
                  <a:gd name="T26" fmla="*/ 48 w 48"/>
                  <a:gd name="T27" fmla="*/ 5 h 27"/>
                  <a:gd name="T28" fmla="*/ 45 w 48"/>
                  <a:gd name="T29" fmla="*/ 2 h 27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48"/>
                  <a:gd name="T46" fmla="*/ 0 h 27"/>
                  <a:gd name="T47" fmla="*/ 48 w 48"/>
                  <a:gd name="T48" fmla="*/ 27 h 27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48" h="27">
                    <a:moveTo>
                      <a:pt x="45" y="2"/>
                    </a:moveTo>
                    <a:cubicBezTo>
                      <a:pt x="44" y="2"/>
                      <a:pt x="43" y="3"/>
                      <a:pt x="43" y="5"/>
                    </a:cubicBezTo>
                    <a:cubicBezTo>
                      <a:pt x="43" y="13"/>
                      <a:pt x="43" y="13"/>
                      <a:pt x="43" y="13"/>
                    </a:cubicBezTo>
                    <a:cubicBezTo>
                      <a:pt x="43" y="18"/>
                      <a:pt x="39" y="21"/>
                      <a:pt x="35" y="21"/>
                    </a:cubicBezTo>
                    <a:cubicBezTo>
                      <a:pt x="30" y="21"/>
                      <a:pt x="27" y="18"/>
                      <a:pt x="27" y="13"/>
                    </a:cubicBezTo>
                    <a:cubicBezTo>
                      <a:pt x="27" y="6"/>
                      <a:pt x="21" y="0"/>
                      <a:pt x="13" y="0"/>
                    </a:cubicBezTo>
                    <a:cubicBezTo>
                      <a:pt x="6" y="0"/>
                      <a:pt x="0" y="6"/>
                      <a:pt x="0" y="13"/>
                    </a:cubicBezTo>
                    <a:cubicBezTo>
                      <a:pt x="0" y="15"/>
                      <a:pt x="1" y="16"/>
                      <a:pt x="3" y="16"/>
                    </a:cubicBezTo>
                    <a:cubicBezTo>
                      <a:pt x="4" y="16"/>
                      <a:pt x="6" y="15"/>
                      <a:pt x="6" y="13"/>
                    </a:cubicBezTo>
                    <a:cubicBezTo>
                      <a:pt x="6" y="9"/>
                      <a:pt x="9" y="5"/>
                      <a:pt x="13" y="5"/>
                    </a:cubicBezTo>
                    <a:cubicBezTo>
                      <a:pt x="18" y="5"/>
                      <a:pt x="21" y="9"/>
                      <a:pt x="21" y="13"/>
                    </a:cubicBezTo>
                    <a:cubicBezTo>
                      <a:pt x="21" y="21"/>
                      <a:pt x="27" y="27"/>
                      <a:pt x="35" y="27"/>
                    </a:cubicBezTo>
                    <a:cubicBezTo>
                      <a:pt x="42" y="27"/>
                      <a:pt x="48" y="21"/>
                      <a:pt x="48" y="13"/>
                    </a:cubicBezTo>
                    <a:cubicBezTo>
                      <a:pt x="48" y="5"/>
                      <a:pt x="48" y="5"/>
                      <a:pt x="48" y="5"/>
                    </a:cubicBezTo>
                    <a:cubicBezTo>
                      <a:pt x="48" y="3"/>
                      <a:pt x="47" y="2"/>
                      <a:pt x="45" y="2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65000"/>
                      <a:lumOff val="35000"/>
                    </a:sysClr>
                  </a:solidFill>
                  <a:effectLst/>
                  <a:uLnTx/>
                  <a:uFillTx/>
                  <a:latin typeface="Calibri" pitchFamily="34" charset="0"/>
                  <a:sym typeface="宋体" panose="02010600030101010101" pitchFamily="2" charset="-122"/>
                </a:endParaRPr>
              </a:p>
            </p:txBody>
          </p:sp>
        </p:grpSp>
        <p:grpSp>
          <p:nvGrpSpPr>
            <p:cNvPr id="6" name="Group 22"/>
            <p:cNvGrpSpPr/>
            <p:nvPr/>
          </p:nvGrpSpPr>
          <p:grpSpPr bwMode="auto">
            <a:xfrm>
              <a:off x="6960394" y="2963465"/>
              <a:ext cx="917972" cy="917972"/>
              <a:chOff x="0" y="0"/>
              <a:chExt cx="1224136" cy="1224136"/>
            </a:xfrm>
          </p:grpSpPr>
          <p:sp>
            <p:nvSpPr>
              <p:cNvPr id="16" name="椭圆 1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224136" cy="1224136"/>
              </a:xfrm>
              <a:prstGeom prst="ellipse">
                <a:avLst/>
              </a:prstGeom>
              <a:solidFill>
                <a:srgbClr val="4FC4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42719B"/>
                    </a:solidFill>
                    <a:bevel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65000"/>
                      <a:lumOff val="35000"/>
                    </a:sysClr>
                  </a:solidFill>
                  <a:effectLst/>
                  <a:uLnTx/>
                  <a:uFillTx/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17" name="Freeform 1015"/>
              <p:cNvSpPr>
                <a:spLocks noChangeArrowheads="1"/>
              </p:cNvSpPr>
              <p:nvPr/>
            </p:nvSpPr>
            <p:spPr bwMode="auto">
              <a:xfrm>
                <a:off x="377672" y="461202"/>
                <a:ext cx="457200" cy="415925"/>
              </a:xfrm>
              <a:custGeom>
                <a:avLst/>
                <a:gdLst>
                  <a:gd name="T0" fmla="*/ 1 w 78"/>
                  <a:gd name="T1" fmla="*/ 69 h 71"/>
                  <a:gd name="T2" fmla="*/ 5 w 78"/>
                  <a:gd name="T3" fmla="*/ 70 h 71"/>
                  <a:gd name="T4" fmla="*/ 14 w 78"/>
                  <a:gd name="T5" fmla="*/ 55 h 71"/>
                  <a:gd name="T6" fmla="*/ 49 w 78"/>
                  <a:gd name="T7" fmla="*/ 48 h 71"/>
                  <a:gd name="T8" fmla="*/ 78 w 78"/>
                  <a:gd name="T9" fmla="*/ 0 h 71"/>
                  <a:gd name="T10" fmla="*/ 10 w 78"/>
                  <a:gd name="T11" fmla="*/ 53 h 71"/>
                  <a:gd name="T12" fmla="*/ 42 w 78"/>
                  <a:gd name="T13" fmla="*/ 21 h 71"/>
                  <a:gd name="T14" fmla="*/ 1 w 78"/>
                  <a:gd name="T15" fmla="*/ 69 h 71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78"/>
                  <a:gd name="T25" fmla="*/ 0 h 71"/>
                  <a:gd name="T26" fmla="*/ 78 w 78"/>
                  <a:gd name="T27" fmla="*/ 71 h 71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78" h="71">
                    <a:moveTo>
                      <a:pt x="1" y="69"/>
                    </a:moveTo>
                    <a:cubicBezTo>
                      <a:pt x="1" y="69"/>
                      <a:pt x="0" y="71"/>
                      <a:pt x="5" y="70"/>
                    </a:cubicBezTo>
                    <a:cubicBezTo>
                      <a:pt x="4" y="67"/>
                      <a:pt x="14" y="55"/>
                      <a:pt x="14" y="55"/>
                    </a:cubicBezTo>
                    <a:cubicBezTo>
                      <a:pt x="14" y="55"/>
                      <a:pt x="32" y="67"/>
                      <a:pt x="49" y="48"/>
                    </a:cubicBezTo>
                    <a:cubicBezTo>
                      <a:pt x="66" y="29"/>
                      <a:pt x="54" y="13"/>
                      <a:pt x="78" y="0"/>
                    </a:cubicBezTo>
                    <a:cubicBezTo>
                      <a:pt x="21" y="12"/>
                      <a:pt x="9" y="30"/>
                      <a:pt x="10" y="53"/>
                    </a:cubicBezTo>
                    <a:cubicBezTo>
                      <a:pt x="15" y="42"/>
                      <a:pt x="29" y="27"/>
                      <a:pt x="42" y="21"/>
                    </a:cubicBezTo>
                    <a:cubicBezTo>
                      <a:pt x="21" y="36"/>
                      <a:pt x="7" y="58"/>
                      <a:pt x="1" y="69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65000"/>
                      <a:lumOff val="35000"/>
                    </a:sysClr>
                  </a:solidFill>
                  <a:effectLst/>
                  <a:uLnTx/>
                  <a:uFillTx/>
                  <a:latin typeface="Calibri" pitchFamily="34" charset="0"/>
                  <a:sym typeface="宋体" panose="02010600030101010101" pitchFamily="2" charset="-122"/>
                </a:endParaRPr>
              </a:p>
            </p:txBody>
          </p:sp>
        </p:grpSp>
        <p:grpSp>
          <p:nvGrpSpPr>
            <p:cNvPr id="7" name="Group 25"/>
            <p:cNvGrpSpPr/>
            <p:nvPr/>
          </p:nvGrpSpPr>
          <p:grpSpPr bwMode="auto">
            <a:xfrm>
              <a:off x="8283177" y="2976563"/>
              <a:ext cx="917972" cy="917972"/>
              <a:chOff x="0" y="0"/>
              <a:chExt cx="1224136" cy="1224136"/>
            </a:xfrm>
          </p:grpSpPr>
          <p:sp>
            <p:nvSpPr>
              <p:cNvPr id="12" name="椭圆 11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224136" cy="1224136"/>
              </a:xfrm>
              <a:prstGeom prst="ellipse">
                <a:avLst/>
              </a:prstGeom>
              <a:solidFill>
                <a:srgbClr val="4FC4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42719B"/>
                    </a:solidFill>
                    <a:bevel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65000"/>
                      <a:lumOff val="35000"/>
                    </a:sysClr>
                  </a:solidFill>
                  <a:effectLst/>
                  <a:uLnTx/>
                  <a:uFillTx/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grpSp>
            <p:nvGrpSpPr>
              <p:cNvPr id="13" name="Group 27"/>
              <p:cNvGrpSpPr/>
              <p:nvPr/>
            </p:nvGrpSpPr>
            <p:grpSpPr bwMode="auto">
              <a:xfrm>
                <a:off x="402004" y="462692"/>
                <a:ext cx="415398" cy="303454"/>
                <a:chOff x="0" y="0"/>
                <a:chExt cx="685800" cy="400050"/>
              </a:xfrm>
            </p:grpSpPr>
            <p:sp>
              <p:nvSpPr>
                <p:cNvPr id="14" name="Freeform 8"/>
                <p:cNvSpPr>
                  <a:spLocks noChangeArrowheads="1"/>
                </p:cNvSpPr>
                <p:nvPr/>
              </p:nvSpPr>
              <p:spPr bwMode="auto">
                <a:xfrm>
                  <a:off x="0" y="365125"/>
                  <a:ext cx="685800" cy="34925"/>
                </a:xfrm>
                <a:custGeom>
                  <a:avLst/>
                  <a:gdLst>
                    <a:gd name="T0" fmla="*/ 117 w 117"/>
                    <a:gd name="T1" fmla="*/ 5 h 6"/>
                    <a:gd name="T2" fmla="*/ 115 w 117"/>
                    <a:gd name="T3" fmla="*/ 6 h 6"/>
                    <a:gd name="T4" fmla="*/ 2 w 117"/>
                    <a:gd name="T5" fmla="*/ 6 h 6"/>
                    <a:gd name="T6" fmla="*/ 0 w 117"/>
                    <a:gd name="T7" fmla="*/ 5 h 6"/>
                    <a:gd name="T8" fmla="*/ 0 w 117"/>
                    <a:gd name="T9" fmla="*/ 1 h 6"/>
                    <a:gd name="T10" fmla="*/ 2 w 117"/>
                    <a:gd name="T11" fmla="*/ 0 h 6"/>
                    <a:gd name="T12" fmla="*/ 115 w 117"/>
                    <a:gd name="T13" fmla="*/ 0 h 6"/>
                    <a:gd name="T14" fmla="*/ 117 w 117"/>
                    <a:gd name="T15" fmla="*/ 1 h 6"/>
                    <a:gd name="T16" fmla="*/ 117 w 117"/>
                    <a:gd name="T17" fmla="*/ 5 h 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117"/>
                    <a:gd name="T28" fmla="*/ 0 h 6"/>
                    <a:gd name="T29" fmla="*/ 117 w 117"/>
                    <a:gd name="T30" fmla="*/ 6 h 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117" h="6">
                      <a:moveTo>
                        <a:pt x="117" y="5"/>
                      </a:moveTo>
                      <a:cubicBezTo>
                        <a:pt x="117" y="6"/>
                        <a:pt x="116" y="6"/>
                        <a:pt x="115" y="6"/>
                      </a:cubicBezTo>
                      <a:cubicBezTo>
                        <a:pt x="2" y="6"/>
                        <a:pt x="2" y="6"/>
                        <a:pt x="2" y="6"/>
                      </a:cubicBezTo>
                      <a:cubicBezTo>
                        <a:pt x="1" y="6"/>
                        <a:pt x="0" y="6"/>
                        <a:pt x="0" y="5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0"/>
                        <a:pt x="1" y="0"/>
                        <a:pt x="2" y="0"/>
                      </a:cubicBezTo>
                      <a:cubicBezTo>
                        <a:pt x="115" y="0"/>
                        <a:pt x="115" y="0"/>
                        <a:pt x="115" y="0"/>
                      </a:cubicBezTo>
                      <a:cubicBezTo>
                        <a:pt x="116" y="0"/>
                        <a:pt x="117" y="0"/>
                        <a:pt x="117" y="1"/>
                      </a:cubicBezTo>
                      <a:lnTo>
                        <a:pt x="117" y="5"/>
                      </a:lnTo>
                      <a:close/>
                    </a:path>
                  </a:pathLst>
                </a:custGeom>
                <a:solidFill>
                  <a:sysClr val="window" lastClr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</a14:hiddenLine>
                  </a:ext>
                </a:extLst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zh-CN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>
                        <a:lumMod val="65000"/>
                        <a:lumOff val="35000"/>
                      </a:sysClr>
                    </a:solidFill>
                    <a:effectLst/>
                    <a:uLnTx/>
                    <a:uFillTx/>
                    <a:latin typeface="Calibri" pitchFamily="34" charset="0"/>
                    <a:sym typeface="宋体" panose="02010600030101010101" pitchFamily="2" charset="-122"/>
                  </a:endParaRPr>
                </a:p>
              </p:txBody>
            </p:sp>
            <p:sp>
              <p:nvSpPr>
                <p:cNvPr id="15" name="Freeform 9"/>
                <p:cNvSpPr>
                  <a:spLocks noEditPoints="1" noChangeArrowheads="1"/>
                </p:cNvSpPr>
                <p:nvPr/>
              </p:nvSpPr>
              <p:spPr bwMode="auto">
                <a:xfrm>
                  <a:off x="41275" y="0"/>
                  <a:ext cx="603250" cy="346075"/>
                </a:xfrm>
                <a:custGeom>
                  <a:avLst/>
                  <a:gdLst>
                    <a:gd name="T0" fmla="*/ 99 w 103"/>
                    <a:gd name="T1" fmla="*/ 0 h 59"/>
                    <a:gd name="T2" fmla="*/ 5 w 103"/>
                    <a:gd name="T3" fmla="*/ 0 h 59"/>
                    <a:gd name="T4" fmla="*/ 0 w 103"/>
                    <a:gd name="T5" fmla="*/ 5 h 59"/>
                    <a:gd name="T6" fmla="*/ 0 w 103"/>
                    <a:gd name="T7" fmla="*/ 54 h 59"/>
                    <a:gd name="T8" fmla="*/ 5 w 103"/>
                    <a:gd name="T9" fmla="*/ 59 h 59"/>
                    <a:gd name="T10" fmla="*/ 99 w 103"/>
                    <a:gd name="T11" fmla="*/ 59 h 59"/>
                    <a:gd name="T12" fmla="*/ 103 w 103"/>
                    <a:gd name="T13" fmla="*/ 54 h 59"/>
                    <a:gd name="T14" fmla="*/ 103 w 103"/>
                    <a:gd name="T15" fmla="*/ 5 h 59"/>
                    <a:gd name="T16" fmla="*/ 99 w 103"/>
                    <a:gd name="T17" fmla="*/ 0 h 59"/>
                    <a:gd name="T18" fmla="*/ 99 w 103"/>
                    <a:gd name="T19" fmla="*/ 55 h 59"/>
                    <a:gd name="T20" fmla="*/ 5 w 103"/>
                    <a:gd name="T21" fmla="*/ 55 h 59"/>
                    <a:gd name="T22" fmla="*/ 5 w 103"/>
                    <a:gd name="T23" fmla="*/ 6 h 59"/>
                    <a:gd name="T24" fmla="*/ 99 w 103"/>
                    <a:gd name="T25" fmla="*/ 6 h 59"/>
                    <a:gd name="T26" fmla="*/ 99 w 103"/>
                    <a:gd name="T27" fmla="*/ 55 h 59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103"/>
                    <a:gd name="T43" fmla="*/ 0 h 59"/>
                    <a:gd name="T44" fmla="*/ 103 w 103"/>
                    <a:gd name="T45" fmla="*/ 59 h 59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103" h="59">
                      <a:moveTo>
                        <a:pt x="99" y="0"/>
                      </a:move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2" y="0"/>
                        <a:pt x="0" y="2"/>
                        <a:pt x="0" y="5"/>
                      </a:cubicBezTo>
                      <a:cubicBezTo>
                        <a:pt x="0" y="54"/>
                        <a:pt x="0" y="54"/>
                        <a:pt x="0" y="54"/>
                      </a:cubicBezTo>
                      <a:cubicBezTo>
                        <a:pt x="0" y="57"/>
                        <a:pt x="2" y="59"/>
                        <a:pt x="5" y="59"/>
                      </a:cubicBezTo>
                      <a:cubicBezTo>
                        <a:pt x="99" y="59"/>
                        <a:pt x="99" y="59"/>
                        <a:pt x="99" y="59"/>
                      </a:cubicBezTo>
                      <a:cubicBezTo>
                        <a:pt x="101" y="59"/>
                        <a:pt x="103" y="57"/>
                        <a:pt x="103" y="54"/>
                      </a:cubicBezTo>
                      <a:cubicBezTo>
                        <a:pt x="103" y="5"/>
                        <a:pt x="103" y="5"/>
                        <a:pt x="103" y="5"/>
                      </a:cubicBezTo>
                      <a:cubicBezTo>
                        <a:pt x="103" y="2"/>
                        <a:pt x="101" y="0"/>
                        <a:pt x="99" y="0"/>
                      </a:cubicBezTo>
                      <a:close/>
                      <a:moveTo>
                        <a:pt x="99" y="55"/>
                      </a:moveTo>
                      <a:cubicBezTo>
                        <a:pt x="5" y="55"/>
                        <a:pt x="5" y="55"/>
                        <a:pt x="5" y="55"/>
                      </a:cubicBezTo>
                      <a:cubicBezTo>
                        <a:pt x="5" y="6"/>
                        <a:pt x="5" y="6"/>
                        <a:pt x="5" y="6"/>
                      </a:cubicBezTo>
                      <a:cubicBezTo>
                        <a:pt x="99" y="6"/>
                        <a:pt x="99" y="6"/>
                        <a:pt x="99" y="6"/>
                      </a:cubicBezTo>
                      <a:lnTo>
                        <a:pt x="99" y="55"/>
                      </a:lnTo>
                      <a:close/>
                    </a:path>
                  </a:pathLst>
                </a:custGeom>
                <a:solidFill>
                  <a:sysClr val="window" lastClr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</a14:hiddenLine>
                  </a:ext>
                </a:extLst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zh-CN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>
                        <a:lumMod val="65000"/>
                        <a:lumOff val="35000"/>
                      </a:sysClr>
                    </a:solidFill>
                    <a:effectLst/>
                    <a:uLnTx/>
                    <a:uFillTx/>
                    <a:latin typeface="Calibri" pitchFamily="34" charset="0"/>
                    <a:sym typeface="宋体" panose="02010600030101010101" pitchFamily="2" charset="-122"/>
                  </a:endParaRPr>
                </a:p>
              </p:txBody>
            </p:sp>
          </p:grpSp>
        </p:grpSp>
        <p:sp>
          <p:nvSpPr>
            <p:cNvPr id="8" name="燕尾形 7"/>
            <p:cNvSpPr>
              <a:spLocks noChangeArrowheads="1"/>
            </p:cNvSpPr>
            <p:nvPr/>
          </p:nvSpPr>
          <p:spPr bwMode="auto">
            <a:xfrm>
              <a:off x="4019549" y="3390900"/>
              <a:ext cx="161925" cy="161925"/>
            </a:xfrm>
            <a:prstGeom prst="chevron">
              <a:avLst>
                <a:gd name="adj" fmla="val 50000"/>
              </a:avLst>
            </a:prstGeom>
            <a:solidFill>
              <a:srgbClr val="1C50A2"/>
            </a:solidFill>
            <a:ln>
              <a:noFill/>
            </a:ln>
          </p:spPr>
          <p:txBody>
            <a:bodyPr lIns="68580" tIns="34290" rIns="68580" bIns="3429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9" name="燕尾形 8"/>
            <p:cNvSpPr>
              <a:spLocks noChangeArrowheads="1"/>
            </p:cNvSpPr>
            <p:nvPr/>
          </p:nvSpPr>
          <p:spPr bwMode="auto">
            <a:xfrm>
              <a:off x="5362574" y="3390900"/>
              <a:ext cx="161925" cy="161925"/>
            </a:xfrm>
            <a:prstGeom prst="chevron">
              <a:avLst>
                <a:gd name="adj" fmla="val 50000"/>
              </a:avLst>
            </a:prstGeom>
            <a:solidFill>
              <a:srgbClr val="1C50A2"/>
            </a:solidFill>
            <a:ln>
              <a:noFill/>
            </a:ln>
          </p:spPr>
          <p:txBody>
            <a:bodyPr lIns="68580" tIns="34290" rIns="68580" bIns="3429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0" name="燕尾形 9"/>
            <p:cNvSpPr>
              <a:spLocks noChangeArrowheads="1"/>
            </p:cNvSpPr>
            <p:nvPr/>
          </p:nvSpPr>
          <p:spPr bwMode="auto">
            <a:xfrm>
              <a:off x="6679406" y="3390900"/>
              <a:ext cx="161925" cy="161925"/>
            </a:xfrm>
            <a:prstGeom prst="chevron">
              <a:avLst>
                <a:gd name="adj" fmla="val 50000"/>
              </a:avLst>
            </a:prstGeom>
            <a:solidFill>
              <a:srgbClr val="1C50A2"/>
            </a:solidFill>
            <a:ln>
              <a:noFill/>
            </a:ln>
          </p:spPr>
          <p:txBody>
            <a:bodyPr lIns="68580" tIns="34290" rIns="68580" bIns="3429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1" name="燕尾形 10"/>
            <p:cNvSpPr>
              <a:spLocks noChangeArrowheads="1"/>
            </p:cNvSpPr>
            <p:nvPr/>
          </p:nvSpPr>
          <p:spPr bwMode="auto">
            <a:xfrm>
              <a:off x="8015287" y="3405187"/>
              <a:ext cx="161925" cy="161925"/>
            </a:xfrm>
            <a:prstGeom prst="chevron">
              <a:avLst>
                <a:gd name="adj" fmla="val 50000"/>
              </a:avLst>
            </a:prstGeom>
            <a:solidFill>
              <a:srgbClr val="1C50A2"/>
            </a:solidFill>
            <a:ln>
              <a:noFill/>
            </a:ln>
          </p:spPr>
          <p:txBody>
            <a:bodyPr lIns="68580" tIns="34290" rIns="68580" bIns="3429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30" name="íślîďe"/>
          <p:cNvSpPr/>
          <p:nvPr/>
        </p:nvSpPr>
        <p:spPr bwMode="auto">
          <a:xfrm>
            <a:off x="1579254" y="4727327"/>
            <a:ext cx="3306809" cy="1182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</a:p>
        </p:txBody>
      </p:sp>
      <p:sp>
        <p:nvSpPr>
          <p:cNvPr id="31" name="íṣḻíde"/>
          <p:cNvSpPr txBox="1"/>
          <p:nvPr/>
        </p:nvSpPr>
        <p:spPr bwMode="auto">
          <a:xfrm>
            <a:off x="1579255" y="4355462"/>
            <a:ext cx="2723300" cy="465774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</a:p>
        </p:txBody>
      </p:sp>
      <p:sp>
        <p:nvSpPr>
          <p:cNvPr id="32" name="íślîďe"/>
          <p:cNvSpPr/>
          <p:nvPr/>
        </p:nvSpPr>
        <p:spPr bwMode="auto">
          <a:xfrm>
            <a:off x="5186984" y="4727327"/>
            <a:ext cx="3306809" cy="1182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</a:p>
        </p:txBody>
      </p:sp>
      <p:sp>
        <p:nvSpPr>
          <p:cNvPr id="33" name="íṣḻíde"/>
          <p:cNvSpPr txBox="1"/>
          <p:nvPr/>
        </p:nvSpPr>
        <p:spPr bwMode="auto">
          <a:xfrm>
            <a:off x="5186985" y="4355462"/>
            <a:ext cx="2723300" cy="465774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</a:p>
        </p:txBody>
      </p:sp>
      <p:sp>
        <p:nvSpPr>
          <p:cNvPr id="34" name="íślîďe"/>
          <p:cNvSpPr/>
          <p:nvPr/>
        </p:nvSpPr>
        <p:spPr bwMode="auto">
          <a:xfrm>
            <a:off x="8864497" y="4727327"/>
            <a:ext cx="3306809" cy="1182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</a:p>
        </p:txBody>
      </p:sp>
      <p:sp>
        <p:nvSpPr>
          <p:cNvPr id="35" name="íṣḻíde"/>
          <p:cNvSpPr txBox="1"/>
          <p:nvPr/>
        </p:nvSpPr>
        <p:spPr bwMode="auto">
          <a:xfrm>
            <a:off x="8864498" y="4355462"/>
            <a:ext cx="2723300" cy="465774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</a:p>
        </p:txBody>
      </p:sp>
      <p:sp>
        <p:nvSpPr>
          <p:cNvPr id="36" name="íślîďe"/>
          <p:cNvSpPr/>
          <p:nvPr/>
        </p:nvSpPr>
        <p:spPr bwMode="auto">
          <a:xfrm>
            <a:off x="3375986" y="1480736"/>
            <a:ext cx="3306809" cy="1182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</a:p>
        </p:txBody>
      </p:sp>
      <p:sp>
        <p:nvSpPr>
          <p:cNvPr id="37" name="íṣḻíde"/>
          <p:cNvSpPr txBox="1"/>
          <p:nvPr/>
        </p:nvSpPr>
        <p:spPr bwMode="auto">
          <a:xfrm>
            <a:off x="3375987" y="1108871"/>
            <a:ext cx="2723300" cy="465774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</a:p>
        </p:txBody>
      </p:sp>
      <p:sp>
        <p:nvSpPr>
          <p:cNvPr id="38" name="íślîďe"/>
          <p:cNvSpPr/>
          <p:nvPr/>
        </p:nvSpPr>
        <p:spPr bwMode="auto">
          <a:xfrm>
            <a:off x="7053499" y="1480736"/>
            <a:ext cx="3306809" cy="1182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</a:p>
        </p:txBody>
      </p:sp>
      <p:sp>
        <p:nvSpPr>
          <p:cNvPr id="39" name="íṣḻíde"/>
          <p:cNvSpPr txBox="1"/>
          <p:nvPr/>
        </p:nvSpPr>
        <p:spPr bwMode="auto">
          <a:xfrm>
            <a:off x="7053500" y="1108871"/>
            <a:ext cx="2723300" cy="465774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</a:p>
        </p:txBody>
      </p:sp>
      <p:pic>
        <p:nvPicPr>
          <p:cNvPr id="40" name="图片 3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938" b="58765"/>
          <a:stretch/>
        </p:blipFill>
        <p:spPr>
          <a:xfrm rot="16200000">
            <a:off x="-261839" y="261840"/>
            <a:ext cx="1957369" cy="1433687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315" t="75788"/>
          <a:stretch/>
        </p:blipFill>
        <p:spPr>
          <a:xfrm rot="16200000">
            <a:off x="10534074" y="100869"/>
            <a:ext cx="1807499" cy="1508355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235" r="58476"/>
          <a:stretch/>
        </p:blipFill>
        <p:spPr>
          <a:xfrm rot="16200000">
            <a:off x="10093016" y="4759012"/>
            <a:ext cx="1454116" cy="2743859"/>
          </a:xfrm>
          <a:prstGeom prst="rect">
            <a:avLst/>
          </a:prstGeom>
        </p:spPr>
      </p:pic>
      <p:sp>
        <p:nvSpPr>
          <p:cNvPr id="43" name="矩形 42"/>
          <p:cNvSpPr/>
          <p:nvPr/>
        </p:nvSpPr>
        <p:spPr>
          <a:xfrm>
            <a:off x="293511" y="327378"/>
            <a:ext cx="11559822" cy="6412089"/>
          </a:xfrm>
          <a:prstGeom prst="rect">
            <a:avLst/>
          </a:prstGeom>
          <a:noFill/>
          <a:ln w="76200">
            <a:solidFill>
              <a:srgbClr val="4FC4B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305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组合 42"/>
          <p:cNvGrpSpPr/>
          <p:nvPr/>
        </p:nvGrpSpPr>
        <p:grpSpPr>
          <a:xfrm>
            <a:off x="4962401" y="1958276"/>
            <a:ext cx="2267197" cy="2941447"/>
            <a:chOff x="4962401" y="1958276"/>
            <a:chExt cx="2267197" cy="2941447"/>
          </a:xfrm>
        </p:grpSpPr>
        <p:sp>
          <p:nvSpPr>
            <p:cNvPr id="2" name="Oval 162"/>
            <p:cNvSpPr/>
            <p:nvPr/>
          </p:nvSpPr>
          <p:spPr>
            <a:xfrm>
              <a:off x="5067254" y="4411407"/>
              <a:ext cx="2026663" cy="488316"/>
            </a:xfrm>
            <a:prstGeom prst="ellipse">
              <a:avLst/>
            </a:prstGeom>
            <a:solidFill>
              <a:sysClr val="windowText" lastClr="000000">
                <a:lumMod val="65000"/>
                <a:lumOff val="35000"/>
                <a:alpha val="57000"/>
              </a:sys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685800" sx="119000" sy="119000" algn="ctr" rotWithShape="0">
                <a:prstClr val="black">
                  <a:alpha val="82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endParaRPr>
            </a:p>
          </p:txBody>
        </p:sp>
        <p:grpSp>
          <p:nvGrpSpPr>
            <p:cNvPr id="3" name="Group 163"/>
            <p:cNvGrpSpPr/>
            <p:nvPr/>
          </p:nvGrpSpPr>
          <p:grpSpPr>
            <a:xfrm>
              <a:off x="4962401" y="3821802"/>
              <a:ext cx="2267197" cy="1066369"/>
              <a:chOff x="6724539" y="1872152"/>
              <a:chExt cx="2057954" cy="967954"/>
            </a:xfrm>
          </p:grpSpPr>
          <p:sp>
            <p:nvSpPr>
              <p:cNvPr id="32" name="Freeform 5"/>
              <p:cNvSpPr/>
              <p:nvPr/>
            </p:nvSpPr>
            <p:spPr bwMode="auto">
              <a:xfrm>
                <a:off x="6724539" y="2161336"/>
                <a:ext cx="2057954" cy="678770"/>
              </a:xfrm>
              <a:custGeom>
                <a:avLst/>
                <a:gdLst>
                  <a:gd name="T0" fmla="*/ 1446 w 1446"/>
                  <a:gd name="T1" fmla="*/ 0 h 475"/>
                  <a:gd name="T2" fmla="*/ 1446 w 1446"/>
                  <a:gd name="T3" fmla="*/ 273 h 475"/>
                  <a:gd name="T4" fmla="*/ 723 w 1446"/>
                  <a:gd name="T5" fmla="*/ 475 h 475"/>
                  <a:gd name="T6" fmla="*/ 0 w 1446"/>
                  <a:gd name="T7" fmla="*/ 273 h 475"/>
                  <a:gd name="T8" fmla="*/ 0 w 1446"/>
                  <a:gd name="T9" fmla="*/ 0 h 475"/>
                  <a:gd name="T10" fmla="*/ 723 w 1446"/>
                  <a:gd name="T11" fmla="*/ 84 h 475"/>
                  <a:gd name="T12" fmla="*/ 1446 w 1446"/>
                  <a:gd name="T13" fmla="*/ 0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46" h="475">
                    <a:moveTo>
                      <a:pt x="1446" y="0"/>
                    </a:moveTo>
                    <a:cubicBezTo>
                      <a:pt x="1446" y="273"/>
                      <a:pt x="1446" y="273"/>
                      <a:pt x="1446" y="273"/>
                    </a:cubicBezTo>
                    <a:cubicBezTo>
                      <a:pt x="1446" y="384"/>
                      <a:pt x="1122" y="475"/>
                      <a:pt x="723" y="475"/>
                    </a:cubicBezTo>
                    <a:cubicBezTo>
                      <a:pt x="324" y="475"/>
                      <a:pt x="0" y="384"/>
                      <a:pt x="0" y="27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440" y="84"/>
                      <a:pt x="723" y="84"/>
                    </a:cubicBezTo>
                    <a:cubicBezTo>
                      <a:pt x="967" y="84"/>
                      <a:pt x="1446" y="0"/>
                      <a:pt x="1446" y="0"/>
                    </a:cubicBezTo>
                  </a:path>
                </a:pathLst>
              </a:custGeom>
              <a:solidFill>
                <a:srgbClr val="4FC4B2"/>
              </a:solidFill>
              <a:ln>
                <a:noFill/>
              </a:ln>
            </p:spPr>
            <p:txBody>
              <a:bodyPr vert="horz" wrap="square" lIns="91428" tIns="45714" rIns="91428" bIns="45714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3" name="Oval 9"/>
              <p:cNvSpPr>
                <a:spLocks noChangeArrowheads="1"/>
              </p:cNvSpPr>
              <p:nvPr/>
            </p:nvSpPr>
            <p:spPr bwMode="auto">
              <a:xfrm>
                <a:off x="6724539" y="1872152"/>
                <a:ext cx="2057954" cy="578367"/>
              </a:xfrm>
              <a:prstGeom prst="ellipse">
                <a:avLst/>
              </a:prstGeom>
              <a:solidFill>
                <a:srgbClr val="7F7F7F"/>
              </a:solidFill>
              <a:ln>
                <a:noFill/>
              </a:ln>
            </p:spPr>
            <p:txBody>
              <a:bodyPr vert="horz" wrap="square" lIns="91428" tIns="45714" rIns="91428" bIns="45714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4" name="Oval 17"/>
              <p:cNvSpPr>
                <a:spLocks noChangeArrowheads="1"/>
              </p:cNvSpPr>
              <p:nvPr/>
            </p:nvSpPr>
            <p:spPr bwMode="auto">
              <a:xfrm>
                <a:off x="7207013" y="2117595"/>
                <a:ext cx="1093006" cy="220044"/>
              </a:xfrm>
              <a:prstGeom prst="ellipse">
                <a:avLst/>
              </a:prstGeom>
              <a:solidFill>
                <a:srgbClr val="505050"/>
              </a:solidFill>
              <a:ln>
                <a:noFill/>
              </a:ln>
            </p:spPr>
            <p:txBody>
              <a:bodyPr vert="horz" wrap="square" lIns="91428" tIns="45714" rIns="91428" bIns="45714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4" name="Group 167"/>
            <p:cNvGrpSpPr/>
            <p:nvPr/>
          </p:nvGrpSpPr>
          <p:grpSpPr>
            <a:xfrm>
              <a:off x="4962401" y="3209974"/>
              <a:ext cx="2267197" cy="1066369"/>
              <a:chOff x="6724539" y="1872152"/>
              <a:chExt cx="2057954" cy="967954"/>
            </a:xfrm>
          </p:grpSpPr>
          <p:sp>
            <p:nvSpPr>
              <p:cNvPr id="29" name="Freeform 5"/>
              <p:cNvSpPr/>
              <p:nvPr/>
            </p:nvSpPr>
            <p:spPr bwMode="auto">
              <a:xfrm>
                <a:off x="6724539" y="2161336"/>
                <a:ext cx="2057954" cy="678770"/>
              </a:xfrm>
              <a:custGeom>
                <a:avLst/>
                <a:gdLst>
                  <a:gd name="T0" fmla="*/ 1446 w 1446"/>
                  <a:gd name="T1" fmla="*/ 0 h 475"/>
                  <a:gd name="T2" fmla="*/ 1446 w 1446"/>
                  <a:gd name="T3" fmla="*/ 273 h 475"/>
                  <a:gd name="T4" fmla="*/ 723 w 1446"/>
                  <a:gd name="T5" fmla="*/ 475 h 475"/>
                  <a:gd name="T6" fmla="*/ 0 w 1446"/>
                  <a:gd name="T7" fmla="*/ 273 h 475"/>
                  <a:gd name="T8" fmla="*/ 0 w 1446"/>
                  <a:gd name="T9" fmla="*/ 0 h 475"/>
                  <a:gd name="T10" fmla="*/ 723 w 1446"/>
                  <a:gd name="T11" fmla="*/ 84 h 475"/>
                  <a:gd name="T12" fmla="*/ 1446 w 1446"/>
                  <a:gd name="T13" fmla="*/ 0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46" h="475">
                    <a:moveTo>
                      <a:pt x="1446" y="0"/>
                    </a:moveTo>
                    <a:cubicBezTo>
                      <a:pt x="1446" y="273"/>
                      <a:pt x="1446" y="273"/>
                      <a:pt x="1446" y="273"/>
                    </a:cubicBezTo>
                    <a:cubicBezTo>
                      <a:pt x="1446" y="384"/>
                      <a:pt x="1122" y="475"/>
                      <a:pt x="723" y="475"/>
                    </a:cubicBezTo>
                    <a:cubicBezTo>
                      <a:pt x="324" y="475"/>
                      <a:pt x="0" y="384"/>
                      <a:pt x="0" y="27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440" y="84"/>
                      <a:pt x="723" y="84"/>
                    </a:cubicBezTo>
                    <a:cubicBezTo>
                      <a:pt x="967" y="84"/>
                      <a:pt x="1446" y="0"/>
                      <a:pt x="1446" y="0"/>
                    </a:cubicBezTo>
                  </a:path>
                </a:pathLst>
              </a:custGeom>
              <a:solidFill>
                <a:srgbClr val="4FC4B2"/>
              </a:solidFill>
              <a:ln>
                <a:noFill/>
              </a:ln>
            </p:spPr>
            <p:txBody>
              <a:bodyPr vert="horz" wrap="square" lIns="91428" tIns="45714" rIns="91428" bIns="45714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0" name="Oval 9"/>
              <p:cNvSpPr>
                <a:spLocks noChangeArrowheads="1"/>
              </p:cNvSpPr>
              <p:nvPr/>
            </p:nvSpPr>
            <p:spPr bwMode="auto">
              <a:xfrm>
                <a:off x="6724539" y="1872152"/>
                <a:ext cx="2057954" cy="578367"/>
              </a:xfrm>
              <a:prstGeom prst="ellipse">
                <a:avLst/>
              </a:prstGeom>
              <a:solidFill>
                <a:srgbClr val="BFBFBF"/>
              </a:solidFill>
              <a:ln>
                <a:noFill/>
              </a:ln>
            </p:spPr>
            <p:txBody>
              <a:bodyPr vert="horz" wrap="square" lIns="91428" tIns="45714" rIns="91428" bIns="45714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1" name="Oval 17"/>
              <p:cNvSpPr>
                <a:spLocks noChangeArrowheads="1"/>
              </p:cNvSpPr>
              <p:nvPr/>
            </p:nvSpPr>
            <p:spPr bwMode="auto">
              <a:xfrm>
                <a:off x="7207013" y="2117595"/>
                <a:ext cx="1093006" cy="220044"/>
              </a:xfrm>
              <a:prstGeom prst="ellipse">
                <a:avLst/>
              </a:prstGeom>
              <a:solidFill>
                <a:srgbClr val="595959"/>
              </a:solidFill>
              <a:ln>
                <a:noFill/>
              </a:ln>
            </p:spPr>
            <p:txBody>
              <a:bodyPr vert="horz" wrap="square" lIns="91428" tIns="45714" rIns="91428" bIns="45714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5" name="Group 171"/>
            <p:cNvGrpSpPr/>
            <p:nvPr/>
          </p:nvGrpSpPr>
          <p:grpSpPr>
            <a:xfrm>
              <a:off x="4962401" y="2588067"/>
              <a:ext cx="2267197" cy="1066369"/>
              <a:chOff x="6724539" y="1872152"/>
              <a:chExt cx="2057954" cy="967954"/>
            </a:xfrm>
          </p:grpSpPr>
          <p:sp>
            <p:nvSpPr>
              <p:cNvPr id="26" name="Freeform 5"/>
              <p:cNvSpPr/>
              <p:nvPr/>
            </p:nvSpPr>
            <p:spPr bwMode="auto">
              <a:xfrm>
                <a:off x="6724539" y="2161336"/>
                <a:ext cx="2057954" cy="678770"/>
              </a:xfrm>
              <a:custGeom>
                <a:avLst/>
                <a:gdLst>
                  <a:gd name="T0" fmla="*/ 1446 w 1446"/>
                  <a:gd name="T1" fmla="*/ 0 h 475"/>
                  <a:gd name="T2" fmla="*/ 1446 w 1446"/>
                  <a:gd name="T3" fmla="*/ 273 h 475"/>
                  <a:gd name="T4" fmla="*/ 723 w 1446"/>
                  <a:gd name="T5" fmla="*/ 475 h 475"/>
                  <a:gd name="T6" fmla="*/ 0 w 1446"/>
                  <a:gd name="T7" fmla="*/ 273 h 475"/>
                  <a:gd name="T8" fmla="*/ 0 w 1446"/>
                  <a:gd name="T9" fmla="*/ 0 h 475"/>
                  <a:gd name="T10" fmla="*/ 723 w 1446"/>
                  <a:gd name="T11" fmla="*/ 84 h 475"/>
                  <a:gd name="T12" fmla="*/ 1446 w 1446"/>
                  <a:gd name="T13" fmla="*/ 0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46" h="475">
                    <a:moveTo>
                      <a:pt x="1446" y="0"/>
                    </a:moveTo>
                    <a:cubicBezTo>
                      <a:pt x="1446" y="273"/>
                      <a:pt x="1446" y="273"/>
                      <a:pt x="1446" y="273"/>
                    </a:cubicBezTo>
                    <a:cubicBezTo>
                      <a:pt x="1446" y="384"/>
                      <a:pt x="1122" y="475"/>
                      <a:pt x="723" y="475"/>
                    </a:cubicBezTo>
                    <a:cubicBezTo>
                      <a:pt x="324" y="475"/>
                      <a:pt x="0" y="384"/>
                      <a:pt x="0" y="27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440" y="84"/>
                      <a:pt x="723" y="84"/>
                    </a:cubicBezTo>
                    <a:cubicBezTo>
                      <a:pt x="967" y="84"/>
                      <a:pt x="1446" y="0"/>
                      <a:pt x="1446" y="0"/>
                    </a:cubicBezTo>
                  </a:path>
                </a:pathLst>
              </a:custGeom>
              <a:solidFill>
                <a:srgbClr val="4FC4B2"/>
              </a:solidFill>
              <a:ln>
                <a:noFill/>
              </a:ln>
            </p:spPr>
            <p:txBody>
              <a:bodyPr vert="horz" wrap="square" lIns="91428" tIns="45714" rIns="91428" bIns="45714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7" name="Oval 9"/>
              <p:cNvSpPr>
                <a:spLocks noChangeArrowheads="1"/>
              </p:cNvSpPr>
              <p:nvPr/>
            </p:nvSpPr>
            <p:spPr bwMode="auto">
              <a:xfrm>
                <a:off x="6724539" y="1872152"/>
                <a:ext cx="2057954" cy="578367"/>
              </a:xfrm>
              <a:prstGeom prst="ellipse">
                <a:avLst/>
              </a:prstGeom>
              <a:solidFill>
                <a:srgbClr val="F2F2F2"/>
              </a:solidFill>
              <a:ln>
                <a:noFill/>
              </a:ln>
            </p:spPr>
            <p:txBody>
              <a:bodyPr vert="horz" wrap="square" lIns="91428" tIns="45714" rIns="91428" bIns="45714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8" name="Oval 17"/>
              <p:cNvSpPr>
                <a:spLocks noChangeArrowheads="1"/>
              </p:cNvSpPr>
              <p:nvPr/>
            </p:nvSpPr>
            <p:spPr bwMode="auto">
              <a:xfrm>
                <a:off x="7207013" y="2117595"/>
                <a:ext cx="1093006" cy="220044"/>
              </a:xfrm>
              <a:prstGeom prst="ellipse">
                <a:avLst/>
              </a:prstGeom>
              <a:solidFill>
                <a:srgbClr val="A6A6A6"/>
              </a:solidFill>
              <a:ln>
                <a:noFill/>
              </a:ln>
            </p:spPr>
            <p:txBody>
              <a:bodyPr vert="horz" wrap="square" lIns="91428" tIns="45714" rIns="91428" bIns="45714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6" name="Group 175"/>
            <p:cNvGrpSpPr/>
            <p:nvPr/>
          </p:nvGrpSpPr>
          <p:grpSpPr>
            <a:xfrm>
              <a:off x="4962401" y="1958276"/>
              <a:ext cx="2267197" cy="1066369"/>
              <a:chOff x="7064781" y="1349909"/>
              <a:chExt cx="2057954" cy="967954"/>
            </a:xfrm>
          </p:grpSpPr>
          <p:sp>
            <p:nvSpPr>
              <p:cNvPr id="23" name="Freeform 5"/>
              <p:cNvSpPr/>
              <p:nvPr/>
            </p:nvSpPr>
            <p:spPr bwMode="auto">
              <a:xfrm>
                <a:off x="7064781" y="1639093"/>
                <a:ext cx="2057954" cy="678770"/>
              </a:xfrm>
              <a:custGeom>
                <a:avLst/>
                <a:gdLst>
                  <a:gd name="T0" fmla="*/ 1446 w 1446"/>
                  <a:gd name="T1" fmla="*/ 0 h 475"/>
                  <a:gd name="T2" fmla="*/ 1446 w 1446"/>
                  <a:gd name="T3" fmla="*/ 273 h 475"/>
                  <a:gd name="T4" fmla="*/ 723 w 1446"/>
                  <a:gd name="T5" fmla="*/ 475 h 475"/>
                  <a:gd name="T6" fmla="*/ 0 w 1446"/>
                  <a:gd name="T7" fmla="*/ 273 h 475"/>
                  <a:gd name="T8" fmla="*/ 0 w 1446"/>
                  <a:gd name="T9" fmla="*/ 0 h 475"/>
                  <a:gd name="T10" fmla="*/ 723 w 1446"/>
                  <a:gd name="T11" fmla="*/ 84 h 475"/>
                  <a:gd name="T12" fmla="*/ 1446 w 1446"/>
                  <a:gd name="T13" fmla="*/ 0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46" h="475">
                    <a:moveTo>
                      <a:pt x="1446" y="0"/>
                    </a:moveTo>
                    <a:cubicBezTo>
                      <a:pt x="1446" y="273"/>
                      <a:pt x="1446" y="273"/>
                      <a:pt x="1446" y="273"/>
                    </a:cubicBezTo>
                    <a:cubicBezTo>
                      <a:pt x="1446" y="384"/>
                      <a:pt x="1122" y="475"/>
                      <a:pt x="723" y="475"/>
                    </a:cubicBezTo>
                    <a:cubicBezTo>
                      <a:pt x="324" y="475"/>
                      <a:pt x="0" y="384"/>
                      <a:pt x="0" y="27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440" y="84"/>
                      <a:pt x="723" y="84"/>
                    </a:cubicBezTo>
                    <a:cubicBezTo>
                      <a:pt x="967" y="84"/>
                      <a:pt x="1446" y="0"/>
                      <a:pt x="1446" y="0"/>
                    </a:cubicBezTo>
                  </a:path>
                </a:pathLst>
              </a:custGeom>
              <a:solidFill>
                <a:srgbClr val="4FC4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28" tIns="45714" rIns="91428" bIns="45714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4" name="Oval 9"/>
              <p:cNvSpPr>
                <a:spLocks noChangeArrowheads="1"/>
              </p:cNvSpPr>
              <p:nvPr/>
            </p:nvSpPr>
            <p:spPr bwMode="auto">
              <a:xfrm>
                <a:off x="7064781" y="1349909"/>
                <a:ext cx="2057954" cy="578367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28" tIns="45714" rIns="91428" bIns="45714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5" name="Oval 17"/>
              <p:cNvSpPr>
                <a:spLocks noChangeArrowheads="1"/>
              </p:cNvSpPr>
              <p:nvPr/>
            </p:nvSpPr>
            <p:spPr bwMode="auto">
              <a:xfrm>
                <a:off x="7547255" y="1595352"/>
                <a:ext cx="1093006" cy="22004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28" tIns="45714" rIns="91428" bIns="45714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7" name="Group 179"/>
            <p:cNvGrpSpPr/>
            <p:nvPr/>
          </p:nvGrpSpPr>
          <p:grpSpPr>
            <a:xfrm>
              <a:off x="5994846" y="2698823"/>
              <a:ext cx="247304" cy="243364"/>
              <a:chOff x="6297613" y="1392238"/>
              <a:chExt cx="498475" cy="490537"/>
            </a:xfrm>
            <a:solidFill>
              <a:sysClr val="window" lastClr="FFFFFF"/>
            </a:solidFill>
          </p:grpSpPr>
          <p:sp>
            <p:nvSpPr>
              <p:cNvPr id="20" name="Freeform 180"/>
              <p:cNvSpPr/>
              <p:nvPr/>
            </p:nvSpPr>
            <p:spPr bwMode="auto">
              <a:xfrm>
                <a:off x="6570663" y="1454150"/>
                <a:ext cx="160338" cy="160337"/>
              </a:xfrm>
              <a:custGeom>
                <a:avLst/>
                <a:gdLst>
                  <a:gd name="T0" fmla="*/ 38 w 42"/>
                  <a:gd name="T1" fmla="*/ 40 h 42"/>
                  <a:gd name="T2" fmla="*/ 38 w 42"/>
                  <a:gd name="T3" fmla="*/ 40 h 42"/>
                  <a:gd name="T4" fmla="*/ 40 w 42"/>
                  <a:gd name="T5" fmla="*/ 42 h 42"/>
                  <a:gd name="T6" fmla="*/ 42 w 42"/>
                  <a:gd name="T7" fmla="*/ 40 h 42"/>
                  <a:gd name="T8" fmla="*/ 42 w 42"/>
                  <a:gd name="T9" fmla="*/ 40 h 42"/>
                  <a:gd name="T10" fmla="*/ 2 w 42"/>
                  <a:gd name="T11" fmla="*/ 0 h 42"/>
                  <a:gd name="T12" fmla="*/ 2 w 42"/>
                  <a:gd name="T13" fmla="*/ 0 h 42"/>
                  <a:gd name="T14" fmla="*/ 0 w 42"/>
                  <a:gd name="T15" fmla="*/ 2 h 42"/>
                  <a:gd name="T16" fmla="*/ 2 w 42"/>
                  <a:gd name="T17" fmla="*/ 4 h 42"/>
                  <a:gd name="T18" fmla="*/ 2 w 42"/>
                  <a:gd name="T19" fmla="*/ 4 h 42"/>
                  <a:gd name="T20" fmla="*/ 38 w 42"/>
                  <a:gd name="T21" fmla="*/ 4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2" h="42">
                    <a:moveTo>
                      <a:pt x="38" y="40"/>
                    </a:moveTo>
                    <a:cubicBezTo>
                      <a:pt x="38" y="40"/>
                      <a:pt x="38" y="40"/>
                      <a:pt x="38" y="40"/>
                    </a:cubicBezTo>
                    <a:cubicBezTo>
                      <a:pt x="38" y="41"/>
                      <a:pt x="39" y="42"/>
                      <a:pt x="40" y="42"/>
                    </a:cubicBezTo>
                    <a:cubicBezTo>
                      <a:pt x="41" y="42"/>
                      <a:pt x="42" y="41"/>
                      <a:pt x="42" y="40"/>
                    </a:cubicBezTo>
                    <a:cubicBezTo>
                      <a:pt x="42" y="40"/>
                      <a:pt x="42" y="40"/>
                      <a:pt x="42" y="40"/>
                    </a:cubicBezTo>
                    <a:cubicBezTo>
                      <a:pt x="42" y="18"/>
                      <a:pt x="24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2" y="4"/>
                      <a:pt x="38" y="20"/>
                      <a:pt x="38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28" tIns="45714" rIns="91428" bIns="45714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1" name="Freeform 181"/>
              <p:cNvSpPr>
                <a:spLocks noEditPoints="1"/>
              </p:cNvSpPr>
              <p:nvPr/>
            </p:nvSpPr>
            <p:spPr bwMode="auto">
              <a:xfrm>
                <a:off x="6297613" y="1392238"/>
                <a:ext cx="498475" cy="490537"/>
              </a:xfrm>
              <a:custGeom>
                <a:avLst/>
                <a:gdLst>
                  <a:gd name="T0" fmla="*/ 37 w 130"/>
                  <a:gd name="T1" fmla="*/ 4 h 128"/>
                  <a:gd name="T2" fmla="*/ 29 w 130"/>
                  <a:gd name="T3" fmla="*/ 0 h 128"/>
                  <a:gd name="T4" fmla="*/ 24 w 130"/>
                  <a:gd name="T5" fmla="*/ 1 h 128"/>
                  <a:gd name="T6" fmla="*/ 17 w 130"/>
                  <a:gd name="T7" fmla="*/ 12 h 128"/>
                  <a:gd name="T8" fmla="*/ 17 w 130"/>
                  <a:gd name="T9" fmla="*/ 67 h 128"/>
                  <a:gd name="T10" fmla="*/ 5 w 130"/>
                  <a:gd name="T11" fmla="*/ 80 h 128"/>
                  <a:gd name="T12" fmla="*/ 5 w 130"/>
                  <a:gd name="T13" fmla="*/ 96 h 128"/>
                  <a:gd name="T14" fmla="*/ 33 w 130"/>
                  <a:gd name="T15" fmla="*/ 124 h 128"/>
                  <a:gd name="T16" fmla="*/ 41 w 130"/>
                  <a:gd name="T17" fmla="*/ 128 h 128"/>
                  <a:gd name="T18" fmla="*/ 49 w 130"/>
                  <a:gd name="T19" fmla="*/ 124 h 128"/>
                  <a:gd name="T20" fmla="*/ 62 w 130"/>
                  <a:gd name="T21" fmla="*/ 112 h 128"/>
                  <a:gd name="T22" fmla="*/ 117 w 130"/>
                  <a:gd name="T23" fmla="*/ 112 h 128"/>
                  <a:gd name="T24" fmla="*/ 128 w 130"/>
                  <a:gd name="T25" fmla="*/ 105 h 128"/>
                  <a:gd name="T26" fmla="*/ 125 w 130"/>
                  <a:gd name="T27" fmla="*/ 92 h 128"/>
                  <a:gd name="T28" fmla="*/ 37 w 130"/>
                  <a:gd name="T29" fmla="*/ 4 h 128"/>
                  <a:gd name="T30" fmla="*/ 56 w 130"/>
                  <a:gd name="T31" fmla="*/ 106 h 128"/>
                  <a:gd name="T32" fmla="*/ 44 w 130"/>
                  <a:gd name="T33" fmla="*/ 119 h 128"/>
                  <a:gd name="T34" fmla="*/ 41 w 130"/>
                  <a:gd name="T35" fmla="*/ 120 h 128"/>
                  <a:gd name="T36" fmla="*/ 38 w 130"/>
                  <a:gd name="T37" fmla="*/ 119 h 128"/>
                  <a:gd name="T38" fmla="*/ 10 w 130"/>
                  <a:gd name="T39" fmla="*/ 91 h 128"/>
                  <a:gd name="T40" fmla="*/ 9 w 130"/>
                  <a:gd name="T41" fmla="*/ 88 h 128"/>
                  <a:gd name="T42" fmla="*/ 10 w 130"/>
                  <a:gd name="T43" fmla="*/ 85 h 128"/>
                  <a:gd name="T44" fmla="*/ 23 w 130"/>
                  <a:gd name="T45" fmla="*/ 73 h 128"/>
                  <a:gd name="T46" fmla="*/ 23 w 130"/>
                  <a:gd name="T47" fmla="*/ 73 h 128"/>
                  <a:gd name="T48" fmla="*/ 56 w 130"/>
                  <a:gd name="T49" fmla="*/ 106 h 128"/>
                  <a:gd name="T50" fmla="*/ 56 w 130"/>
                  <a:gd name="T51" fmla="*/ 106 h 128"/>
                  <a:gd name="T52" fmla="*/ 62 w 130"/>
                  <a:gd name="T53" fmla="*/ 104 h 128"/>
                  <a:gd name="T54" fmla="*/ 60 w 130"/>
                  <a:gd name="T55" fmla="*/ 104 h 128"/>
                  <a:gd name="T56" fmla="*/ 25 w 130"/>
                  <a:gd name="T57" fmla="*/ 69 h 128"/>
                  <a:gd name="T58" fmla="*/ 25 w 130"/>
                  <a:gd name="T59" fmla="*/ 67 h 128"/>
                  <a:gd name="T60" fmla="*/ 25 w 130"/>
                  <a:gd name="T61" fmla="*/ 19 h 128"/>
                  <a:gd name="T62" fmla="*/ 110 w 130"/>
                  <a:gd name="T63" fmla="*/ 104 h 128"/>
                  <a:gd name="T64" fmla="*/ 62 w 130"/>
                  <a:gd name="T65" fmla="*/ 104 h 128"/>
                  <a:gd name="T66" fmla="*/ 121 w 130"/>
                  <a:gd name="T67" fmla="*/ 102 h 128"/>
                  <a:gd name="T68" fmla="*/ 117 w 130"/>
                  <a:gd name="T69" fmla="*/ 104 h 128"/>
                  <a:gd name="T70" fmla="*/ 116 w 130"/>
                  <a:gd name="T71" fmla="*/ 104 h 128"/>
                  <a:gd name="T72" fmla="*/ 25 w 130"/>
                  <a:gd name="T73" fmla="*/ 13 h 128"/>
                  <a:gd name="T74" fmla="*/ 25 w 130"/>
                  <a:gd name="T75" fmla="*/ 12 h 128"/>
                  <a:gd name="T76" fmla="*/ 27 w 130"/>
                  <a:gd name="T77" fmla="*/ 8 h 128"/>
                  <a:gd name="T78" fmla="*/ 29 w 130"/>
                  <a:gd name="T79" fmla="*/ 8 h 128"/>
                  <a:gd name="T80" fmla="*/ 32 w 130"/>
                  <a:gd name="T81" fmla="*/ 9 h 128"/>
                  <a:gd name="T82" fmla="*/ 120 w 130"/>
                  <a:gd name="T83" fmla="*/ 97 h 128"/>
                  <a:gd name="T84" fmla="*/ 121 w 130"/>
                  <a:gd name="T85" fmla="*/ 102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30" h="128">
                    <a:moveTo>
                      <a:pt x="37" y="4"/>
                    </a:moveTo>
                    <a:cubicBezTo>
                      <a:pt x="35" y="1"/>
                      <a:pt x="32" y="0"/>
                      <a:pt x="29" y="0"/>
                    </a:cubicBezTo>
                    <a:cubicBezTo>
                      <a:pt x="27" y="0"/>
                      <a:pt x="26" y="0"/>
                      <a:pt x="24" y="1"/>
                    </a:cubicBezTo>
                    <a:cubicBezTo>
                      <a:pt x="20" y="3"/>
                      <a:pt x="17" y="7"/>
                      <a:pt x="17" y="12"/>
                    </a:cubicBezTo>
                    <a:cubicBezTo>
                      <a:pt x="17" y="67"/>
                      <a:pt x="17" y="67"/>
                      <a:pt x="17" y="67"/>
                    </a:cubicBezTo>
                    <a:cubicBezTo>
                      <a:pt x="5" y="80"/>
                      <a:pt x="5" y="80"/>
                      <a:pt x="5" y="80"/>
                    </a:cubicBezTo>
                    <a:cubicBezTo>
                      <a:pt x="0" y="84"/>
                      <a:pt x="0" y="92"/>
                      <a:pt x="5" y="96"/>
                    </a:cubicBezTo>
                    <a:cubicBezTo>
                      <a:pt x="33" y="124"/>
                      <a:pt x="33" y="124"/>
                      <a:pt x="33" y="124"/>
                    </a:cubicBezTo>
                    <a:cubicBezTo>
                      <a:pt x="35" y="127"/>
                      <a:pt x="38" y="128"/>
                      <a:pt x="41" y="128"/>
                    </a:cubicBezTo>
                    <a:cubicBezTo>
                      <a:pt x="44" y="128"/>
                      <a:pt x="47" y="127"/>
                      <a:pt x="49" y="124"/>
                    </a:cubicBezTo>
                    <a:cubicBezTo>
                      <a:pt x="62" y="112"/>
                      <a:pt x="62" y="112"/>
                      <a:pt x="62" y="112"/>
                    </a:cubicBezTo>
                    <a:cubicBezTo>
                      <a:pt x="117" y="112"/>
                      <a:pt x="117" y="112"/>
                      <a:pt x="117" y="112"/>
                    </a:cubicBezTo>
                    <a:cubicBezTo>
                      <a:pt x="122" y="112"/>
                      <a:pt x="126" y="109"/>
                      <a:pt x="128" y="105"/>
                    </a:cubicBezTo>
                    <a:cubicBezTo>
                      <a:pt x="130" y="100"/>
                      <a:pt x="129" y="95"/>
                      <a:pt x="125" y="92"/>
                    </a:cubicBezTo>
                    <a:lnTo>
                      <a:pt x="37" y="4"/>
                    </a:lnTo>
                    <a:close/>
                    <a:moveTo>
                      <a:pt x="56" y="106"/>
                    </a:moveTo>
                    <a:cubicBezTo>
                      <a:pt x="44" y="119"/>
                      <a:pt x="44" y="119"/>
                      <a:pt x="44" y="119"/>
                    </a:cubicBezTo>
                    <a:cubicBezTo>
                      <a:pt x="43" y="120"/>
                      <a:pt x="42" y="120"/>
                      <a:pt x="41" y="120"/>
                    </a:cubicBezTo>
                    <a:cubicBezTo>
                      <a:pt x="40" y="120"/>
                      <a:pt x="39" y="120"/>
                      <a:pt x="38" y="119"/>
                    </a:cubicBezTo>
                    <a:cubicBezTo>
                      <a:pt x="10" y="91"/>
                      <a:pt x="10" y="91"/>
                      <a:pt x="10" y="91"/>
                    </a:cubicBezTo>
                    <a:cubicBezTo>
                      <a:pt x="9" y="90"/>
                      <a:pt x="9" y="89"/>
                      <a:pt x="9" y="88"/>
                    </a:cubicBezTo>
                    <a:cubicBezTo>
                      <a:pt x="9" y="87"/>
                      <a:pt x="9" y="86"/>
                      <a:pt x="10" y="85"/>
                    </a:cubicBezTo>
                    <a:cubicBezTo>
                      <a:pt x="23" y="73"/>
                      <a:pt x="23" y="73"/>
                      <a:pt x="23" y="73"/>
                    </a:cubicBezTo>
                    <a:cubicBezTo>
                      <a:pt x="23" y="73"/>
                      <a:pt x="23" y="73"/>
                      <a:pt x="23" y="73"/>
                    </a:cubicBezTo>
                    <a:cubicBezTo>
                      <a:pt x="56" y="106"/>
                      <a:pt x="56" y="106"/>
                      <a:pt x="56" y="106"/>
                    </a:cubicBezTo>
                    <a:cubicBezTo>
                      <a:pt x="56" y="106"/>
                      <a:pt x="56" y="106"/>
                      <a:pt x="56" y="106"/>
                    </a:cubicBezTo>
                    <a:close/>
                    <a:moveTo>
                      <a:pt x="62" y="104"/>
                    </a:moveTo>
                    <a:cubicBezTo>
                      <a:pt x="61" y="104"/>
                      <a:pt x="61" y="104"/>
                      <a:pt x="60" y="104"/>
                    </a:cubicBezTo>
                    <a:cubicBezTo>
                      <a:pt x="25" y="69"/>
                      <a:pt x="25" y="69"/>
                      <a:pt x="25" y="69"/>
                    </a:cubicBezTo>
                    <a:cubicBezTo>
                      <a:pt x="25" y="68"/>
                      <a:pt x="25" y="68"/>
                      <a:pt x="25" y="67"/>
                    </a:cubicBezTo>
                    <a:cubicBezTo>
                      <a:pt x="25" y="19"/>
                      <a:pt x="25" y="19"/>
                      <a:pt x="25" y="19"/>
                    </a:cubicBezTo>
                    <a:cubicBezTo>
                      <a:pt x="110" y="104"/>
                      <a:pt x="110" y="104"/>
                      <a:pt x="110" y="104"/>
                    </a:cubicBezTo>
                    <a:lnTo>
                      <a:pt x="62" y="104"/>
                    </a:lnTo>
                    <a:close/>
                    <a:moveTo>
                      <a:pt x="121" y="102"/>
                    </a:moveTo>
                    <a:cubicBezTo>
                      <a:pt x="120" y="103"/>
                      <a:pt x="119" y="104"/>
                      <a:pt x="117" y="104"/>
                    </a:cubicBezTo>
                    <a:cubicBezTo>
                      <a:pt x="116" y="104"/>
                      <a:pt x="116" y="104"/>
                      <a:pt x="116" y="104"/>
                    </a:cubicBezTo>
                    <a:cubicBezTo>
                      <a:pt x="25" y="13"/>
                      <a:pt x="25" y="13"/>
                      <a:pt x="25" y="13"/>
                    </a:cubicBezTo>
                    <a:cubicBezTo>
                      <a:pt x="25" y="12"/>
                      <a:pt x="25" y="12"/>
                      <a:pt x="25" y="12"/>
                    </a:cubicBezTo>
                    <a:cubicBezTo>
                      <a:pt x="25" y="10"/>
                      <a:pt x="26" y="9"/>
                      <a:pt x="27" y="8"/>
                    </a:cubicBezTo>
                    <a:cubicBezTo>
                      <a:pt x="28" y="8"/>
                      <a:pt x="28" y="8"/>
                      <a:pt x="29" y="8"/>
                    </a:cubicBezTo>
                    <a:cubicBezTo>
                      <a:pt x="30" y="8"/>
                      <a:pt x="31" y="8"/>
                      <a:pt x="32" y="9"/>
                    </a:cubicBezTo>
                    <a:cubicBezTo>
                      <a:pt x="120" y="97"/>
                      <a:pt x="120" y="97"/>
                      <a:pt x="120" y="97"/>
                    </a:cubicBezTo>
                    <a:cubicBezTo>
                      <a:pt x="121" y="98"/>
                      <a:pt x="121" y="100"/>
                      <a:pt x="121" y="10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28" tIns="45714" rIns="91428" bIns="45714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2" name="Freeform 182"/>
              <p:cNvSpPr/>
              <p:nvPr/>
            </p:nvSpPr>
            <p:spPr bwMode="auto">
              <a:xfrm>
                <a:off x="6562726" y="1392238"/>
                <a:ext cx="230188" cy="230187"/>
              </a:xfrm>
              <a:custGeom>
                <a:avLst/>
                <a:gdLst>
                  <a:gd name="T0" fmla="*/ 4 w 60"/>
                  <a:gd name="T1" fmla="*/ 8 h 60"/>
                  <a:gd name="T2" fmla="*/ 4 w 60"/>
                  <a:gd name="T3" fmla="*/ 8 h 60"/>
                  <a:gd name="T4" fmla="*/ 52 w 60"/>
                  <a:gd name="T5" fmla="*/ 56 h 60"/>
                  <a:gd name="T6" fmla="*/ 52 w 60"/>
                  <a:gd name="T7" fmla="*/ 56 h 60"/>
                  <a:gd name="T8" fmla="*/ 56 w 60"/>
                  <a:gd name="T9" fmla="*/ 60 h 60"/>
                  <a:gd name="T10" fmla="*/ 60 w 60"/>
                  <a:gd name="T11" fmla="*/ 56 h 60"/>
                  <a:gd name="T12" fmla="*/ 60 w 60"/>
                  <a:gd name="T13" fmla="*/ 56 h 60"/>
                  <a:gd name="T14" fmla="*/ 4 w 60"/>
                  <a:gd name="T15" fmla="*/ 0 h 60"/>
                  <a:gd name="T16" fmla="*/ 4 w 60"/>
                  <a:gd name="T17" fmla="*/ 0 h 60"/>
                  <a:gd name="T18" fmla="*/ 0 w 60"/>
                  <a:gd name="T19" fmla="*/ 4 h 60"/>
                  <a:gd name="T20" fmla="*/ 4 w 60"/>
                  <a:gd name="T21" fmla="*/ 8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0" h="60">
                    <a:moveTo>
                      <a:pt x="4" y="8"/>
                    </a:moveTo>
                    <a:cubicBezTo>
                      <a:pt x="4" y="8"/>
                      <a:pt x="4" y="8"/>
                      <a:pt x="4" y="8"/>
                    </a:cubicBezTo>
                    <a:cubicBezTo>
                      <a:pt x="30" y="8"/>
                      <a:pt x="52" y="30"/>
                      <a:pt x="52" y="56"/>
                    </a:cubicBezTo>
                    <a:cubicBezTo>
                      <a:pt x="52" y="56"/>
                      <a:pt x="52" y="56"/>
                      <a:pt x="52" y="56"/>
                    </a:cubicBezTo>
                    <a:cubicBezTo>
                      <a:pt x="52" y="58"/>
                      <a:pt x="54" y="60"/>
                      <a:pt x="56" y="60"/>
                    </a:cubicBezTo>
                    <a:cubicBezTo>
                      <a:pt x="58" y="60"/>
                      <a:pt x="60" y="58"/>
                      <a:pt x="60" y="56"/>
                    </a:cubicBezTo>
                    <a:cubicBezTo>
                      <a:pt x="60" y="56"/>
                      <a:pt x="60" y="56"/>
                      <a:pt x="60" y="56"/>
                    </a:cubicBezTo>
                    <a:cubicBezTo>
                      <a:pt x="60" y="25"/>
                      <a:pt x="35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6"/>
                      <a:pt x="2" y="8"/>
                      <a:pt x="4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28" tIns="45714" rIns="91428" bIns="45714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8" name="Group 183"/>
            <p:cNvGrpSpPr/>
            <p:nvPr/>
          </p:nvGrpSpPr>
          <p:grpSpPr>
            <a:xfrm>
              <a:off x="6003892" y="3328939"/>
              <a:ext cx="229188" cy="243366"/>
              <a:chOff x="6881813" y="2154238"/>
              <a:chExt cx="461963" cy="490538"/>
            </a:xfrm>
            <a:solidFill>
              <a:sysClr val="window" lastClr="FFFFFF"/>
            </a:solidFill>
          </p:grpSpPr>
          <p:sp>
            <p:nvSpPr>
              <p:cNvPr id="17" name="Freeform 22"/>
              <p:cNvSpPr>
                <a:spLocks noEditPoints="1"/>
              </p:cNvSpPr>
              <p:nvPr/>
            </p:nvSpPr>
            <p:spPr bwMode="auto">
              <a:xfrm>
                <a:off x="6881813" y="2154238"/>
                <a:ext cx="461963" cy="490538"/>
              </a:xfrm>
              <a:custGeom>
                <a:avLst/>
                <a:gdLst>
                  <a:gd name="T0" fmla="*/ 104 w 120"/>
                  <a:gd name="T1" fmla="*/ 0 h 128"/>
                  <a:gd name="T2" fmla="*/ 16 w 120"/>
                  <a:gd name="T3" fmla="*/ 0 h 128"/>
                  <a:gd name="T4" fmla="*/ 0 w 120"/>
                  <a:gd name="T5" fmla="*/ 16 h 128"/>
                  <a:gd name="T6" fmla="*/ 0 w 120"/>
                  <a:gd name="T7" fmla="*/ 112 h 128"/>
                  <a:gd name="T8" fmla="*/ 16 w 120"/>
                  <a:gd name="T9" fmla="*/ 128 h 128"/>
                  <a:gd name="T10" fmla="*/ 104 w 120"/>
                  <a:gd name="T11" fmla="*/ 128 h 128"/>
                  <a:gd name="T12" fmla="*/ 120 w 120"/>
                  <a:gd name="T13" fmla="*/ 112 h 128"/>
                  <a:gd name="T14" fmla="*/ 120 w 120"/>
                  <a:gd name="T15" fmla="*/ 16 h 128"/>
                  <a:gd name="T16" fmla="*/ 104 w 120"/>
                  <a:gd name="T17" fmla="*/ 0 h 128"/>
                  <a:gd name="T18" fmla="*/ 112 w 120"/>
                  <a:gd name="T19" fmla="*/ 112 h 128"/>
                  <a:gd name="T20" fmla="*/ 104 w 120"/>
                  <a:gd name="T21" fmla="*/ 120 h 128"/>
                  <a:gd name="T22" fmla="*/ 16 w 120"/>
                  <a:gd name="T23" fmla="*/ 120 h 128"/>
                  <a:gd name="T24" fmla="*/ 8 w 120"/>
                  <a:gd name="T25" fmla="*/ 112 h 128"/>
                  <a:gd name="T26" fmla="*/ 8 w 120"/>
                  <a:gd name="T27" fmla="*/ 16 h 128"/>
                  <a:gd name="T28" fmla="*/ 16 w 120"/>
                  <a:gd name="T29" fmla="*/ 8 h 128"/>
                  <a:gd name="T30" fmla="*/ 104 w 120"/>
                  <a:gd name="T31" fmla="*/ 8 h 128"/>
                  <a:gd name="T32" fmla="*/ 112 w 120"/>
                  <a:gd name="T33" fmla="*/ 16 h 128"/>
                  <a:gd name="T34" fmla="*/ 112 w 120"/>
                  <a:gd name="T35" fmla="*/ 112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20" h="128">
                    <a:moveTo>
                      <a:pt x="104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7" y="0"/>
                      <a:pt x="0" y="7"/>
                      <a:pt x="0" y="16"/>
                    </a:cubicBezTo>
                    <a:cubicBezTo>
                      <a:pt x="0" y="112"/>
                      <a:pt x="0" y="112"/>
                      <a:pt x="0" y="112"/>
                    </a:cubicBezTo>
                    <a:cubicBezTo>
                      <a:pt x="0" y="121"/>
                      <a:pt x="7" y="128"/>
                      <a:pt x="16" y="128"/>
                    </a:cubicBezTo>
                    <a:cubicBezTo>
                      <a:pt x="104" y="128"/>
                      <a:pt x="104" y="128"/>
                      <a:pt x="104" y="128"/>
                    </a:cubicBezTo>
                    <a:cubicBezTo>
                      <a:pt x="113" y="128"/>
                      <a:pt x="120" y="121"/>
                      <a:pt x="120" y="112"/>
                    </a:cubicBezTo>
                    <a:cubicBezTo>
                      <a:pt x="120" y="16"/>
                      <a:pt x="120" y="16"/>
                      <a:pt x="120" y="16"/>
                    </a:cubicBezTo>
                    <a:cubicBezTo>
                      <a:pt x="120" y="7"/>
                      <a:pt x="113" y="0"/>
                      <a:pt x="104" y="0"/>
                    </a:cubicBezTo>
                    <a:close/>
                    <a:moveTo>
                      <a:pt x="112" y="112"/>
                    </a:moveTo>
                    <a:cubicBezTo>
                      <a:pt x="112" y="116"/>
                      <a:pt x="108" y="120"/>
                      <a:pt x="104" y="120"/>
                    </a:cubicBezTo>
                    <a:cubicBezTo>
                      <a:pt x="16" y="120"/>
                      <a:pt x="16" y="120"/>
                      <a:pt x="16" y="120"/>
                    </a:cubicBezTo>
                    <a:cubicBezTo>
                      <a:pt x="12" y="120"/>
                      <a:pt x="8" y="116"/>
                      <a:pt x="8" y="112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8" y="12"/>
                      <a:pt x="12" y="8"/>
                      <a:pt x="16" y="8"/>
                    </a:cubicBezTo>
                    <a:cubicBezTo>
                      <a:pt x="104" y="8"/>
                      <a:pt x="104" y="8"/>
                      <a:pt x="104" y="8"/>
                    </a:cubicBezTo>
                    <a:cubicBezTo>
                      <a:pt x="108" y="8"/>
                      <a:pt x="112" y="12"/>
                      <a:pt x="112" y="16"/>
                    </a:cubicBezTo>
                    <a:lnTo>
                      <a:pt x="112" y="1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28" tIns="45714" rIns="91428" bIns="45714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8" name="Freeform 23"/>
              <p:cNvSpPr>
                <a:spLocks noEditPoints="1"/>
              </p:cNvSpPr>
              <p:nvPr/>
            </p:nvSpPr>
            <p:spPr bwMode="auto">
              <a:xfrm>
                <a:off x="6942138" y="2214563"/>
                <a:ext cx="339725" cy="307975"/>
              </a:xfrm>
              <a:custGeom>
                <a:avLst/>
                <a:gdLst>
                  <a:gd name="T0" fmla="*/ 84 w 88"/>
                  <a:gd name="T1" fmla="*/ 0 h 80"/>
                  <a:gd name="T2" fmla="*/ 4 w 88"/>
                  <a:gd name="T3" fmla="*/ 0 h 80"/>
                  <a:gd name="T4" fmla="*/ 0 w 88"/>
                  <a:gd name="T5" fmla="*/ 4 h 80"/>
                  <a:gd name="T6" fmla="*/ 0 w 88"/>
                  <a:gd name="T7" fmla="*/ 76 h 80"/>
                  <a:gd name="T8" fmla="*/ 4 w 88"/>
                  <a:gd name="T9" fmla="*/ 80 h 80"/>
                  <a:gd name="T10" fmla="*/ 84 w 88"/>
                  <a:gd name="T11" fmla="*/ 80 h 80"/>
                  <a:gd name="T12" fmla="*/ 88 w 88"/>
                  <a:gd name="T13" fmla="*/ 76 h 80"/>
                  <a:gd name="T14" fmla="*/ 88 w 88"/>
                  <a:gd name="T15" fmla="*/ 4 h 80"/>
                  <a:gd name="T16" fmla="*/ 84 w 88"/>
                  <a:gd name="T17" fmla="*/ 0 h 80"/>
                  <a:gd name="T18" fmla="*/ 84 w 88"/>
                  <a:gd name="T19" fmla="*/ 4 h 80"/>
                  <a:gd name="T20" fmla="*/ 84 w 88"/>
                  <a:gd name="T21" fmla="*/ 59 h 80"/>
                  <a:gd name="T22" fmla="*/ 71 w 88"/>
                  <a:gd name="T23" fmla="*/ 45 h 80"/>
                  <a:gd name="T24" fmla="*/ 68 w 88"/>
                  <a:gd name="T25" fmla="*/ 44 h 80"/>
                  <a:gd name="T26" fmla="*/ 65 w 88"/>
                  <a:gd name="T27" fmla="*/ 45 h 80"/>
                  <a:gd name="T28" fmla="*/ 55 w 88"/>
                  <a:gd name="T29" fmla="*/ 57 h 80"/>
                  <a:gd name="T30" fmla="*/ 23 w 88"/>
                  <a:gd name="T31" fmla="*/ 21 h 80"/>
                  <a:gd name="T32" fmla="*/ 20 w 88"/>
                  <a:gd name="T33" fmla="*/ 20 h 80"/>
                  <a:gd name="T34" fmla="*/ 17 w 88"/>
                  <a:gd name="T35" fmla="*/ 21 h 80"/>
                  <a:gd name="T36" fmla="*/ 4 w 88"/>
                  <a:gd name="T37" fmla="*/ 36 h 80"/>
                  <a:gd name="T38" fmla="*/ 4 w 88"/>
                  <a:gd name="T39" fmla="*/ 4 h 80"/>
                  <a:gd name="T40" fmla="*/ 84 w 88"/>
                  <a:gd name="T41" fmla="*/ 4 h 80"/>
                  <a:gd name="T42" fmla="*/ 4 w 88"/>
                  <a:gd name="T43" fmla="*/ 42 h 80"/>
                  <a:gd name="T44" fmla="*/ 20 w 88"/>
                  <a:gd name="T45" fmla="*/ 24 h 80"/>
                  <a:gd name="T46" fmla="*/ 52 w 88"/>
                  <a:gd name="T47" fmla="*/ 61 h 80"/>
                  <a:gd name="T48" fmla="*/ 55 w 88"/>
                  <a:gd name="T49" fmla="*/ 63 h 80"/>
                  <a:gd name="T50" fmla="*/ 66 w 88"/>
                  <a:gd name="T51" fmla="*/ 76 h 80"/>
                  <a:gd name="T52" fmla="*/ 4 w 88"/>
                  <a:gd name="T53" fmla="*/ 76 h 80"/>
                  <a:gd name="T54" fmla="*/ 4 w 88"/>
                  <a:gd name="T55" fmla="*/ 42 h 80"/>
                  <a:gd name="T56" fmla="*/ 71 w 88"/>
                  <a:gd name="T57" fmla="*/ 76 h 80"/>
                  <a:gd name="T58" fmla="*/ 57 w 88"/>
                  <a:gd name="T59" fmla="*/ 60 h 80"/>
                  <a:gd name="T60" fmla="*/ 68 w 88"/>
                  <a:gd name="T61" fmla="*/ 48 h 80"/>
                  <a:gd name="T62" fmla="*/ 84 w 88"/>
                  <a:gd name="T63" fmla="*/ 66 h 80"/>
                  <a:gd name="T64" fmla="*/ 84 w 88"/>
                  <a:gd name="T65" fmla="*/ 76 h 80"/>
                  <a:gd name="T66" fmla="*/ 71 w 88"/>
                  <a:gd name="T67" fmla="*/ 76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88" h="80">
                    <a:moveTo>
                      <a:pt x="84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0" y="78"/>
                      <a:pt x="2" y="80"/>
                      <a:pt x="4" y="80"/>
                    </a:cubicBezTo>
                    <a:cubicBezTo>
                      <a:pt x="84" y="80"/>
                      <a:pt x="84" y="80"/>
                      <a:pt x="84" y="80"/>
                    </a:cubicBezTo>
                    <a:cubicBezTo>
                      <a:pt x="86" y="80"/>
                      <a:pt x="88" y="78"/>
                      <a:pt x="88" y="76"/>
                    </a:cubicBezTo>
                    <a:cubicBezTo>
                      <a:pt x="88" y="4"/>
                      <a:pt x="88" y="4"/>
                      <a:pt x="88" y="4"/>
                    </a:cubicBezTo>
                    <a:cubicBezTo>
                      <a:pt x="88" y="2"/>
                      <a:pt x="86" y="0"/>
                      <a:pt x="84" y="0"/>
                    </a:cubicBezTo>
                    <a:close/>
                    <a:moveTo>
                      <a:pt x="84" y="4"/>
                    </a:moveTo>
                    <a:cubicBezTo>
                      <a:pt x="84" y="59"/>
                      <a:pt x="84" y="59"/>
                      <a:pt x="84" y="59"/>
                    </a:cubicBezTo>
                    <a:cubicBezTo>
                      <a:pt x="71" y="45"/>
                      <a:pt x="71" y="45"/>
                      <a:pt x="71" y="45"/>
                    </a:cubicBezTo>
                    <a:cubicBezTo>
                      <a:pt x="70" y="44"/>
                      <a:pt x="69" y="44"/>
                      <a:pt x="68" y="44"/>
                    </a:cubicBezTo>
                    <a:cubicBezTo>
                      <a:pt x="67" y="44"/>
                      <a:pt x="66" y="44"/>
                      <a:pt x="65" y="45"/>
                    </a:cubicBezTo>
                    <a:cubicBezTo>
                      <a:pt x="55" y="57"/>
                      <a:pt x="55" y="57"/>
                      <a:pt x="55" y="57"/>
                    </a:cubicBezTo>
                    <a:cubicBezTo>
                      <a:pt x="23" y="21"/>
                      <a:pt x="23" y="21"/>
                      <a:pt x="23" y="21"/>
                    </a:cubicBezTo>
                    <a:cubicBezTo>
                      <a:pt x="22" y="20"/>
                      <a:pt x="21" y="20"/>
                      <a:pt x="20" y="20"/>
                    </a:cubicBezTo>
                    <a:cubicBezTo>
                      <a:pt x="19" y="20"/>
                      <a:pt x="18" y="20"/>
                      <a:pt x="17" y="21"/>
                    </a:cubicBezTo>
                    <a:cubicBezTo>
                      <a:pt x="4" y="36"/>
                      <a:pt x="4" y="36"/>
                      <a:pt x="4" y="36"/>
                    </a:cubicBezTo>
                    <a:cubicBezTo>
                      <a:pt x="4" y="4"/>
                      <a:pt x="4" y="4"/>
                      <a:pt x="4" y="4"/>
                    </a:cubicBezTo>
                    <a:lnTo>
                      <a:pt x="84" y="4"/>
                    </a:lnTo>
                    <a:close/>
                    <a:moveTo>
                      <a:pt x="4" y="42"/>
                    </a:moveTo>
                    <a:cubicBezTo>
                      <a:pt x="20" y="24"/>
                      <a:pt x="20" y="24"/>
                      <a:pt x="20" y="24"/>
                    </a:cubicBezTo>
                    <a:cubicBezTo>
                      <a:pt x="52" y="61"/>
                      <a:pt x="52" y="61"/>
                      <a:pt x="52" y="61"/>
                    </a:cubicBezTo>
                    <a:cubicBezTo>
                      <a:pt x="55" y="63"/>
                      <a:pt x="55" y="63"/>
                      <a:pt x="55" y="63"/>
                    </a:cubicBezTo>
                    <a:cubicBezTo>
                      <a:pt x="66" y="76"/>
                      <a:pt x="66" y="76"/>
                      <a:pt x="66" y="76"/>
                    </a:cubicBezTo>
                    <a:cubicBezTo>
                      <a:pt x="4" y="76"/>
                      <a:pt x="4" y="76"/>
                      <a:pt x="4" y="76"/>
                    </a:cubicBezTo>
                    <a:lnTo>
                      <a:pt x="4" y="42"/>
                    </a:lnTo>
                    <a:close/>
                    <a:moveTo>
                      <a:pt x="71" y="76"/>
                    </a:moveTo>
                    <a:cubicBezTo>
                      <a:pt x="57" y="60"/>
                      <a:pt x="57" y="60"/>
                      <a:pt x="57" y="60"/>
                    </a:cubicBezTo>
                    <a:cubicBezTo>
                      <a:pt x="68" y="48"/>
                      <a:pt x="68" y="48"/>
                      <a:pt x="68" y="48"/>
                    </a:cubicBezTo>
                    <a:cubicBezTo>
                      <a:pt x="84" y="66"/>
                      <a:pt x="84" y="66"/>
                      <a:pt x="84" y="66"/>
                    </a:cubicBezTo>
                    <a:cubicBezTo>
                      <a:pt x="84" y="76"/>
                      <a:pt x="84" y="76"/>
                      <a:pt x="84" y="76"/>
                    </a:cubicBezTo>
                    <a:lnTo>
                      <a:pt x="71" y="7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28" tIns="45714" rIns="91428" bIns="45714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9" name="Freeform 24"/>
              <p:cNvSpPr>
                <a:spLocks noEditPoints="1"/>
              </p:cNvSpPr>
              <p:nvPr/>
            </p:nvSpPr>
            <p:spPr bwMode="auto">
              <a:xfrm>
                <a:off x="7127875" y="2260600"/>
                <a:ext cx="92075" cy="92075"/>
              </a:xfrm>
              <a:custGeom>
                <a:avLst/>
                <a:gdLst>
                  <a:gd name="T0" fmla="*/ 12 w 24"/>
                  <a:gd name="T1" fmla="*/ 24 h 24"/>
                  <a:gd name="T2" fmla="*/ 24 w 24"/>
                  <a:gd name="T3" fmla="*/ 12 h 24"/>
                  <a:gd name="T4" fmla="*/ 12 w 24"/>
                  <a:gd name="T5" fmla="*/ 0 h 24"/>
                  <a:gd name="T6" fmla="*/ 0 w 24"/>
                  <a:gd name="T7" fmla="*/ 12 h 24"/>
                  <a:gd name="T8" fmla="*/ 12 w 24"/>
                  <a:gd name="T9" fmla="*/ 24 h 24"/>
                  <a:gd name="T10" fmla="*/ 12 w 24"/>
                  <a:gd name="T11" fmla="*/ 4 h 24"/>
                  <a:gd name="T12" fmla="*/ 20 w 24"/>
                  <a:gd name="T13" fmla="*/ 12 h 24"/>
                  <a:gd name="T14" fmla="*/ 12 w 24"/>
                  <a:gd name="T15" fmla="*/ 20 h 24"/>
                  <a:gd name="T16" fmla="*/ 4 w 24"/>
                  <a:gd name="T17" fmla="*/ 12 h 24"/>
                  <a:gd name="T18" fmla="*/ 12 w 24"/>
                  <a:gd name="T19" fmla="*/ 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" h="24">
                    <a:moveTo>
                      <a:pt x="12" y="24"/>
                    </a:moveTo>
                    <a:cubicBezTo>
                      <a:pt x="19" y="24"/>
                      <a:pt x="24" y="19"/>
                      <a:pt x="24" y="12"/>
                    </a:cubicBezTo>
                    <a:cubicBezTo>
                      <a:pt x="24" y="5"/>
                      <a:pt x="19" y="0"/>
                      <a:pt x="12" y="0"/>
                    </a:cubicBezTo>
                    <a:cubicBezTo>
                      <a:pt x="5" y="0"/>
                      <a:pt x="0" y="5"/>
                      <a:pt x="0" y="12"/>
                    </a:cubicBezTo>
                    <a:cubicBezTo>
                      <a:pt x="0" y="19"/>
                      <a:pt x="5" y="24"/>
                      <a:pt x="12" y="24"/>
                    </a:cubicBezTo>
                    <a:close/>
                    <a:moveTo>
                      <a:pt x="12" y="4"/>
                    </a:moveTo>
                    <a:cubicBezTo>
                      <a:pt x="16" y="4"/>
                      <a:pt x="20" y="8"/>
                      <a:pt x="20" y="12"/>
                    </a:cubicBezTo>
                    <a:cubicBezTo>
                      <a:pt x="20" y="16"/>
                      <a:pt x="16" y="20"/>
                      <a:pt x="12" y="20"/>
                    </a:cubicBezTo>
                    <a:cubicBezTo>
                      <a:pt x="8" y="20"/>
                      <a:pt x="4" y="16"/>
                      <a:pt x="4" y="12"/>
                    </a:cubicBezTo>
                    <a:cubicBezTo>
                      <a:pt x="4" y="8"/>
                      <a:pt x="8" y="4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28" tIns="45714" rIns="91428" bIns="45714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9" name="Freeform 28"/>
            <p:cNvSpPr>
              <a:spLocks noEditPoints="1"/>
            </p:cNvSpPr>
            <p:nvPr/>
          </p:nvSpPr>
          <p:spPr bwMode="auto">
            <a:xfrm>
              <a:off x="5996407" y="3950080"/>
              <a:ext cx="244153" cy="244153"/>
            </a:xfrm>
            <a:custGeom>
              <a:avLst/>
              <a:gdLst>
                <a:gd name="T0" fmla="*/ 114 w 128"/>
                <a:gd name="T1" fmla="*/ 29 h 128"/>
                <a:gd name="T2" fmla="*/ 112 w 128"/>
                <a:gd name="T3" fmla="*/ 8 h 128"/>
                <a:gd name="T4" fmla="*/ 24 w 128"/>
                <a:gd name="T5" fmla="*/ 0 h 128"/>
                <a:gd name="T6" fmla="*/ 16 w 128"/>
                <a:gd name="T7" fmla="*/ 27 h 128"/>
                <a:gd name="T8" fmla="*/ 2 w 128"/>
                <a:gd name="T9" fmla="*/ 45 h 128"/>
                <a:gd name="T10" fmla="*/ 0 w 128"/>
                <a:gd name="T11" fmla="*/ 56 h 128"/>
                <a:gd name="T12" fmla="*/ 12 w 128"/>
                <a:gd name="T13" fmla="*/ 68 h 128"/>
                <a:gd name="T14" fmla="*/ 20 w 128"/>
                <a:gd name="T15" fmla="*/ 128 h 128"/>
                <a:gd name="T16" fmla="*/ 116 w 128"/>
                <a:gd name="T17" fmla="*/ 120 h 128"/>
                <a:gd name="T18" fmla="*/ 116 w 128"/>
                <a:gd name="T19" fmla="*/ 68 h 128"/>
                <a:gd name="T20" fmla="*/ 128 w 128"/>
                <a:gd name="T21" fmla="*/ 52 h 128"/>
                <a:gd name="T22" fmla="*/ 104 w 128"/>
                <a:gd name="T23" fmla="*/ 8 h 128"/>
                <a:gd name="T24" fmla="*/ 24 w 128"/>
                <a:gd name="T25" fmla="*/ 24 h 128"/>
                <a:gd name="T26" fmla="*/ 24 w 128"/>
                <a:gd name="T27" fmla="*/ 8 h 128"/>
                <a:gd name="T28" fmla="*/ 41 w 128"/>
                <a:gd name="T29" fmla="*/ 60 h 128"/>
                <a:gd name="T30" fmla="*/ 40 w 128"/>
                <a:gd name="T31" fmla="*/ 32 h 128"/>
                <a:gd name="T32" fmla="*/ 41 w 128"/>
                <a:gd name="T33" fmla="*/ 60 h 128"/>
                <a:gd name="T34" fmla="*/ 62 w 128"/>
                <a:gd name="T35" fmla="*/ 32 h 128"/>
                <a:gd name="T36" fmla="*/ 45 w 128"/>
                <a:gd name="T37" fmla="*/ 60 h 128"/>
                <a:gd name="T38" fmla="*/ 66 w 128"/>
                <a:gd name="T39" fmla="*/ 32 h 128"/>
                <a:gd name="T40" fmla="*/ 83 w 128"/>
                <a:gd name="T41" fmla="*/ 60 h 128"/>
                <a:gd name="T42" fmla="*/ 66 w 128"/>
                <a:gd name="T43" fmla="*/ 32 h 128"/>
                <a:gd name="T44" fmla="*/ 88 w 128"/>
                <a:gd name="T45" fmla="*/ 32 h 128"/>
                <a:gd name="T46" fmla="*/ 87 w 128"/>
                <a:gd name="T47" fmla="*/ 60 h 128"/>
                <a:gd name="T48" fmla="*/ 8 w 128"/>
                <a:gd name="T49" fmla="*/ 56 h 128"/>
                <a:gd name="T50" fmla="*/ 9 w 128"/>
                <a:gd name="T51" fmla="*/ 50 h 128"/>
                <a:gd name="T52" fmla="*/ 24 w 128"/>
                <a:gd name="T53" fmla="*/ 32 h 128"/>
                <a:gd name="T54" fmla="*/ 19 w 128"/>
                <a:gd name="T55" fmla="*/ 60 h 128"/>
                <a:gd name="T56" fmla="*/ 8 w 128"/>
                <a:gd name="T57" fmla="*/ 56 h 128"/>
                <a:gd name="T58" fmla="*/ 50 w 128"/>
                <a:gd name="T59" fmla="*/ 120 h 128"/>
                <a:gd name="T60" fmla="*/ 80 w 128"/>
                <a:gd name="T61" fmla="*/ 80 h 128"/>
                <a:gd name="T62" fmla="*/ 108 w 128"/>
                <a:gd name="T63" fmla="*/ 120 h 128"/>
                <a:gd name="T64" fmla="*/ 84 w 128"/>
                <a:gd name="T65" fmla="*/ 80 h 128"/>
                <a:gd name="T66" fmla="*/ 50 w 128"/>
                <a:gd name="T67" fmla="*/ 76 h 128"/>
                <a:gd name="T68" fmla="*/ 46 w 128"/>
                <a:gd name="T69" fmla="*/ 120 h 128"/>
                <a:gd name="T70" fmla="*/ 20 w 128"/>
                <a:gd name="T71" fmla="*/ 68 h 128"/>
                <a:gd name="T72" fmla="*/ 108 w 128"/>
                <a:gd name="T73" fmla="*/ 120 h 128"/>
                <a:gd name="T74" fmla="*/ 116 w 128"/>
                <a:gd name="T75" fmla="*/ 60 h 128"/>
                <a:gd name="T76" fmla="*/ 93 w 128"/>
                <a:gd name="T77" fmla="*/ 32 h 128"/>
                <a:gd name="T78" fmla="*/ 104 w 128"/>
                <a:gd name="T79" fmla="*/ 32 h 128"/>
                <a:gd name="T80" fmla="*/ 119 w 128"/>
                <a:gd name="T81" fmla="*/ 50 h 128"/>
                <a:gd name="T82" fmla="*/ 120 w 128"/>
                <a:gd name="T83" fmla="*/ 56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28" h="128">
                  <a:moveTo>
                    <a:pt x="126" y="45"/>
                  </a:moveTo>
                  <a:cubicBezTo>
                    <a:pt x="114" y="29"/>
                    <a:pt x="114" y="29"/>
                    <a:pt x="114" y="29"/>
                  </a:cubicBezTo>
                  <a:cubicBezTo>
                    <a:pt x="113" y="28"/>
                    <a:pt x="113" y="28"/>
                    <a:pt x="112" y="27"/>
                  </a:cubicBezTo>
                  <a:cubicBezTo>
                    <a:pt x="112" y="8"/>
                    <a:pt x="112" y="8"/>
                    <a:pt x="112" y="8"/>
                  </a:cubicBezTo>
                  <a:cubicBezTo>
                    <a:pt x="112" y="4"/>
                    <a:pt x="108" y="0"/>
                    <a:pt x="104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0" y="0"/>
                    <a:pt x="16" y="4"/>
                    <a:pt x="16" y="8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5" y="28"/>
                    <a:pt x="15" y="28"/>
                    <a:pt x="14" y="29"/>
                  </a:cubicBezTo>
                  <a:cubicBezTo>
                    <a:pt x="2" y="45"/>
                    <a:pt x="2" y="45"/>
                    <a:pt x="2" y="45"/>
                  </a:cubicBezTo>
                  <a:cubicBezTo>
                    <a:pt x="1" y="47"/>
                    <a:pt x="0" y="49"/>
                    <a:pt x="0" y="52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63"/>
                    <a:pt x="5" y="68"/>
                    <a:pt x="12" y="68"/>
                  </a:cubicBezTo>
                  <a:cubicBezTo>
                    <a:pt x="12" y="68"/>
                    <a:pt x="12" y="68"/>
                    <a:pt x="12" y="68"/>
                  </a:cubicBezTo>
                  <a:cubicBezTo>
                    <a:pt x="12" y="120"/>
                    <a:pt x="12" y="120"/>
                    <a:pt x="12" y="120"/>
                  </a:cubicBezTo>
                  <a:cubicBezTo>
                    <a:pt x="12" y="124"/>
                    <a:pt x="16" y="128"/>
                    <a:pt x="20" y="128"/>
                  </a:cubicBezTo>
                  <a:cubicBezTo>
                    <a:pt x="108" y="128"/>
                    <a:pt x="108" y="128"/>
                    <a:pt x="108" y="128"/>
                  </a:cubicBezTo>
                  <a:cubicBezTo>
                    <a:pt x="112" y="128"/>
                    <a:pt x="116" y="124"/>
                    <a:pt x="116" y="120"/>
                  </a:cubicBezTo>
                  <a:cubicBezTo>
                    <a:pt x="116" y="68"/>
                    <a:pt x="116" y="68"/>
                    <a:pt x="116" y="68"/>
                  </a:cubicBezTo>
                  <a:cubicBezTo>
                    <a:pt x="116" y="68"/>
                    <a:pt x="116" y="68"/>
                    <a:pt x="116" y="68"/>
                  </a:cubicBezTo>
                  <a:cubicBezTo>
                    <a:pt x="123" y="68"/>
                    <a:pt x="128" y="63"/>
                    <a:pt x="128" y="56"/>
                  </a:cubicBezTo>
                  <a:cubicBezTo>
                    <a:pt x="128" y="52"/>
                    <a:pt x="128" y="52"/>
                    <a:pt x="128" y="52"/>
                  </a:cubicBezTo>
                  <a:cubicBezTo>
                    <a:pt x="128" y="49"/>
                    <a:pt x="127" y="47"/>
                    <a:pt x="126" y="45"/>
                  </a:cubicBezTo>
                  <a:close/>
                  <a:moveTo>
                    <a:pt x="104" y="8"/>
                  </a:moveTo>
                  <a:cubicBezTo>
                    <a:pt x="104" y="24"/>
                    <a:pt x="104" y="24"/>
                    <a:pt x="104" y="24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4" y="8"/>
                    <a:pt x="24" y="8"/>
                    <a:pt x="24" y="8"/>
                  </a:cubicBezTo>
                  <a:lnTo>
                    <a:pt x="104" y="8"/>
                  </a:lnTo>
                  <a:close/>
                  <a:moveTo>
                    <a:pt x="41" y="60"/>
                  </a:moveTo>
                  <a:cubicBezTo>
                    <a:pt x="24" y="60"/>
                    <a:pt x="24" y="60"/>
                    <a:pt x="24" y="60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9" y="32"/>
                    <a:pt x="49" y="32"/>
                    <a:pt x="49" y="32"/>
                  </a:cubicBezTo>
                  <a:lnTo>
                    <a:pt x="41" y="60"/>
                  </a:lnTo>
                  <a:close/>
                  <a:moveTo>
                    <a:pt x="53" y="32"/>
                  </a:moveTo>
                  <a:cubicBezTo>
                    <a:pt x="62" y="32"/>
                    <a:pt x="62" y="32"/>
                    <a:pt x="62" y="32"/>
                  </a:cubicBezTo>
                  <a:cubicBezTo>
                    <a:pt x="62" y="60"/>
                    <a:pt x="62" y="60"/>
                    <a:pt x="62" y="60"/>
                  </a:cubicBezTo>
                  <a:cubicBezTo>
                    <a:pt x="45" y="60"/>
                    <a:pt x="45" y="60"/>
                    <a:pt x="45" y="60"/>
                  </a:cubicBezTo>
                  <a:lnTo>
                    <a:pt x="53" y="32"/>
                  </a:lnTo>
                  <a:close/>
                  <a:moveTo>
                    <a:pt x="66" y="32"/>
                  </a:moveTo>
                  <a:cubicBezTo>
                    <a:pt x="75" y="32"/>
                    <a:pt x="75" y="32"/>
                    <a:pt x="75" y="32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66" y="60"/>
                    <a:pt x="66" y="60"/>
                    <a:pt x="66" y="60"/>
                  </a:cubicBezTo>
                  <a:lnTo>
                    <a:pt x="66" y="32"/>
                  </a:lnTo>
                  <a:close/>
                  <a:moveTo>
                    <a:pt x="79" y="32"/>
                  </a:moveTo>
                  <a:cubicBezTo>
                    <a:pt x="88" y="32"/>
                    <a:pt x="88" y="32"/>
                    <a:pt x="88" y="32"/>
                  </a:cubicBezTo>
                  <a:cubicBezTo>
                    <a:pt x="104" y="60"/>
                    <a:pt x="104" y="60"/>
                    <a:pt x="104" y="60"/>
                  </a:cubicBezTo>
                  <a:cubicBezTo>
                    <a:pt x="87" y="60"/>
                    <a:pt x="87" y="60"/>
                    <a:pt x="87" y="60"/>
                  </a:cubicBezTo>
                  <a:lnTo>
                    <a:pt x="79" y="32"/>
                  </a:lnTo>
                  <a:close/>
                  <a:moveTo>
                    <a:pt x="8" y="56"/>
                  </a:moveTo>
                  <a:cubicBezTo>
                    <a:pt x="8" y="52"/>
                    <a:pt x="8" y="52"/>
                    <a:pt x="8" y="52"/>
                  </a:cubicBezTo>
                  <a:cubicBezTo>
                    <a:pt x="8" y="51"/>
                    <a:pt x="8" y="50"/>
                    <a:pt x="9" y="50"/>
                  </a:cubicBezTo>
                  <a:cubicBezTo>
                    <a:pt x="21" y="34"/>
                    <a:pt x="21" y="34"/>
                    <a:pt x="21" y="34"/>
                  </a:cubicBezTo>
                  <a:cubicBezTo>
                    <a:pt x="22" y="33"/>
                    <a:pt x="23" y="32"/>
                    <a:pt x="24" y="32"/>
                  </a:cubicBezTo>
                  <a:cubicBezTo>
                    <a:pt x="35" y="32"/>
                    <a:pt x="35" y="32"/>
                    <a:pt x="35" y="32"/>
                  </a:cubicBezTo>
                  <a:cubicBezTo>
                    <a:pt x="19" y="60"/>
                    <a:pt x="19" y="60"/>
                    <a:pt x="19" y="60"/>
                  </a:cubicBezTo>
                  <a:cubicBezTo>
                    <a:pt x="12" y="60"/>
                    <a:pt x="12" y="60"/>
                    <a:pt x="12" y="60"/>
                  </a:cubicBezTo>
                  <a:cubicBezTo>
                    <a:pt x="10" y="60"/>
                    <a:pt x="8" y="58"/>
                    <a:pt x="8" y="56"/>
                  </a:cubicBezTo>
                  <a:close/>
                  <a:moveTo>
                    <a:pt x="80" y="120"/>
                  </a:moveTo>
                  <a:cubicBezTo>
                    <a:pt x="50" y="120"/>
                    <a:pt x="50" y="120"/>
                    <a:pt x="50" y="120"/>
                  </a:cubicBezTo>
                  <a:cubicBezTo>
                    <a:pt x="50" y="80"/>
                    <a:pt x="50" y="80"/>
                    <a:pt x="50" y="80"/>
                  </a:cubicBezTo>
                  <a:cubicBezTo>
                    <a:pt x="80" y="80"/>
                    <a:pt x="80" y="80"/>
                    <a:pt x="80" y="80"/>
                  </a:cubicBezTo>
                  <a:lnTo>
                    <a:pt x="80" y="120"/>
                  </a:lnTo>
                  <a:close/>
                  <a:moveTo>
                    <a:pt x="108" y="120"/>
                  </a:moveTo>
                  <a:cubicBezTo>
                    <a:pt x="84" y="120"/>
                    <a:pt x="84" y="120"/>
                    <a:pt x="84" y="120"/>
                  </a:cubicBezTo>
                  <a:cubicBezTo>
                    <a:pt x="84" y="80"/>
                    <a:pt x="84" y="80"/>
                    <a:pt x="84" y="80"/>
                  </a:cubicBezTo>
                  <a:cubicBezTo>
                    <a:pt x="84" y="78"/>
                    <a:pt x="82" y="76"/>
                    <a:pt x="80" y="76"/>
                  </a:cubicBezTo>
                  <a:cubicBezTo>
                    <a:pt x="50" y="76"/>
                    <a:pt x="50" y="76"/>
                    <a:pt x="50" y="76"/>
                  </a:cubicBezTo>
                  <a:cubicBezTo>
                    <a:pt x="48" y="76"/>
                    <a:pt x="46" y="78"/>
                    <a:pt x="46" y="80"/>
                  </a:cubicBezTo>
                  <a:cubicBezTo>
                    <a:pt x="46" y="120"/>
                    <a:pt x="46" y="120"/>
                    <a:pt x="46" y="120"/>
                  </a:cubicBezTo>
                  <a:cubicBezTo>
                    <a:pt x="20" y="120"/>
                    <a:pt x="20" y="120"/>
                    <a:pt x="20" y="120"/>
                  </a:cubicBezTo>
                  <a:cubicBezTo>
                    <a:pt x="20" y="68"/>
                    <a:pt x="20" y="68"/>
                    <a:pt x="20" y="68"/>
                  </a:cubicBezTo>
                  <a:cubicBezTo>
                    <a:pt x="108" y="68"/>
                    <a:pt x="108" y="68"/>
                    <a:pt x="108" y="68"/>
                  </a:cubicBezTo>
                  <a:lnTo>
                    <a:pt x="108" y="120"/>
                  </a:lnTo>
                  <a:close/>
                  <a:moveTo>
                    <a:pt x="120" y="56"/>
                  </a:moveTo>
                  <a:cubicBezTo>
                    <a:pt x="120" y="58"/>
                    <a:pt x="118" y="60"/>
                    <a:pt x="116" y="60"/>
                  </a:cubicBezTo>
                  <a:cubicBezTo>
                    <a:pt x="109" y="60"/>
                    <a:pt x="109" y="60"/>
                    <a:pt x="109" y="60"/>
                  </a:cubicBezTo>
                  <a:cubicBezTo>
                    <a:pt x="93" y="32"/>
                    <a:pt x="93" y="32"/>
                    <a:pt x="93" y="32"/>
                  </a:cubicBezTo>
                  <a:cubicBezTo>
                    <a:pt x="104" y="32"/>
                    <a:pt x="104" y="32"/>
                    <a:pt x="104" y="32"/>
                  </a:cubicBezTo>
                  <a:cubicBezTo>
                    <a:pt x="104" y="32"/>
                    <a:pt x="104" y="32"/>
                    <a:pt x="104" y="32"/>
                  </a:cubicBezTo>
                  <a:cubicBezTo>
                    <a:pt x="105" y="32"/>
                    <a:pt x="106" y="33"/>
                    <a:pt x="107" y="34"/>
                  </a:cubicBezTo>
                  <a:cubicBezTo>
                    <a:pt x="119" y="50"/>
                    <a:pt x="119" y="50"/>
                    <a:pt x="119" y="50"/>
                  </a:cubicBezTo>
                  <a:cubicBezTo>
                    <a:pt x="120" y="50"/>
                    <a:pt x="120" y="51"/>
                    <a:pt x="120" y="52"/>
                  </a:cubicBezTo>
                  <a:lnTo>
                    <a:pt x="120" y="56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91428" tIns="45714" rIns="91428" bIns="45714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2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10" name="Group 188"/>
            <p:cNvGrpSpPr/>
            <p:nvPr/>
          </p:nvGrpSpPr>
          <p:grpSpPr>
            <a:xfrm>
              <a:off x="5956538" y="4527871"/>
              <a:ext cx="323865" cy="320752"/>
              <a:chOff x="7219950" y="3429000"/>
              <a:chExt cx="495300" cy="490538"/>
            </a:xfrm>
            <a:solidFill>
              <a:sysClr val="window" lastClr="FFFFFF"/>
            </a:solidFill>
          </p:grpSpPr>
          <p:sp>
            <p:nvSpPr>
              <p:cNvPr id="11" name="Freeform 32"/>
              <p:cNvSpPr>
                <a:spLocks noEditPoints="1"/>
              </p:cNvSpPr>
              <p:nvPr/>
            </p:nvSpPr>
            <p:spPr bwMode="auto">
              <a:xfrm>
                <a:off x="7219950" y="3475038"/>
                <a:ext cx="452438" cy="444500"/>
              </a:xfrm>
              <a:custGeom>
                <a:avLst/>
                <a:gdLst>
                  <a:gd name="T0" fmla="*/ 84 w 118"/>
                  <a:gd name="T1" fmla="*/ 3 h 116"/>
                  <a:gd name="T2" fmla="*/ 77 w 118"/>
                  <a:gd name="T3" fmla="*/ 0 h 116"/>
                  <a:gd name="T4" fmla="*/ 70 w 118"/>
                  <a:gd name="T5" fmla="*/ 3 h 116"/>
                  <a:gd name="T6" fmla="*/ 64 w 118"/>
                  <a:gd name="T7" fmla="*/ 9 h 116"/>
                  <a:gd name="T8" fmla="*/ 61 w 118"/>
                  <a:gd name="T9" fmla="*/ 16 h 116"/>
                  <a:gd name="T10" fmla="*/ 62 w 118"/>
                  <a:gd name="T11" fmla="*/ 21 h 116"/>
                  <a:gd name="T12" fmla="*/ 8 w 118"/>
                  <a:gd name="T13" fmla="*/ 43 h 116"/>
                  <a:gd name="T14" fmla="*/ 1 w 118"/>
                  <a:gd name="T15" fmla="*/ 51 h 116"/>
                  <a:gd name="T16" fmla="*/ 5 w 118"/>
                  <a:gd name="T17" fmla="*/ 62 h 116"/>
                  <a:gd name="T18" fmla="*/ 55 w 118"/>
                  <a:gd name="T19" fmla="*/ 112 h 116"/>
                  <a:gd name="T20" fmla="*/ 64 w 118"/>
                  <a:gd name="T21" fmla="*/ 116 h 116"/>
                  <a:gd name="T22" fmla="*/ 64 w 118"/>
                  <a:gd name="T23" fmla="*/ 116 h 116"/>
                  <a:gd name="T24" fmla="*/ 66 w 118"/>
                  <a:gd name="T25" fmla="*/ 116 h 116"/>
                  <a:gd name="T26" fmla="*/ 75 w 118"/>
                  <a:gd name="T27" fmla="*/ 108 h 116"/>
                  <a:gd name="T28" fmla="*/ 96 w 118"/>
                  <a:gd name="T29" fmla="*/ 55 h 116"/>
                  <a:gd name="T30" fmla="*/ 102 w 118"/>
                  <a:gd name="T31" fmla="*/ 57 h 116"/>
                  <a:gd name="T32" fmla="*/ 109 w 118"/>
                  <a:gd name="T33" fmla="*/ 54 h 116"/>
                  <a:gd name="T34" fmla="*/ 115 w 118"/>
                  <a:gd name="T35" fmla="*/ 48 h 116"/>
                  <a:gd name="T36" fmla="*/ 118 w 118"/>
                  <a:gd name="T37" fmla="*/ 41 h 116"/>
                  <a:gd name="T38" fmla="*/ 115 w 118"/>
                  <a:gd name="T39" fmla="*/ 34 h 116"/>
                  <a:gd name="T40" fmla="*/ 84 w 118"/>
                  <a:gd name="T41" fmla="*/ 3 h 116"/>
                  <a:gd name="T42" fmla="*/ 68 w 118"/>
                  <a:gd name="T43" fmla="*/ 105 h 116"/>
                  <a:gd name="T44" fmla="*/ 65 w 118"/>
                  <a:gd name="T45" fmla="*/ 108 h 116"/>
                  <a:gd name="T46" fmla="*/ 64 w 118"/>
                  <a:gd name="T47" fmla="*/ 108 h 116"/>
                  <a:gd name="T48" fmla="*/ 61 w 118"/>
                  <a:gd name="T49" fmla="*/ 107 h 116"/>
                  <a:gd name="T50" fmla="*/ 10 w 118"/>
                  <a:gd name="T51" fmla="*/ 56 h 116"/>
                  <a:gd name="T52" fmla="*/ 9 w 118"/>
                  <a:gd name="T53" fmla="*/ 53 h 116"/>
                  <a:gd name="T54" fmla="*/ 11 w 118"/>
                  <a:gd name="T55" fmla="*/ 50 h 116"/>
                  <a:gd name="T56" fmla="*/ 36 w 118"/>
                  <a:gd name="T57" fmla="*/ 40 h 116"/>
                  <a:gd name="T58" fmla="*/ 87 w 118"/>
                  <a:gd name="T59" fmla="*/ 58 h 116"/>
                  <a:gd name="T60" fmla="*/ 68 w 118"/>
                  <a:gd name="T61" fmla="*/ 105 h 116"/>
                  <a:gd name="T62" fmla="*/ 109 w 118"/>
                  <a:gd name="T63" fmla="*/ 42 h 116"/>
                  <a:gd name="T64" fmla="*/ 103 w 118"/>
                  <a:gd name="T65" fmla="*/ 48 h 116"/>
                  <a:gd name="T66" fmla="*/ 100 w 118"/>
                  <a:gd name="T67" fmla="*/ 48 h 116"/>
                  <a:gd name="T68" fmla="*/ 93 w 118"/>
                  <a:gd name="T69" fmla="*/ 41 h 116"/>
                  <a:gd name="T70" fmla="*/ 88 w 118"/>
                  <a:gd name="T71" fmla="*/ 55 h 116"/>
                  <a:gd name="T72" fmla="*/ 88 w 118"/>
                  <a:gd name="T73" fmla="*/ 54 h 116"/>
                  <a:gd name="T74" fmla="*/ 53 w 118"/>
                  <a:gd name="T75" fmla="*/ 39 h 116"/>
                  <a:gd name="T76" fmla="*/ 42 w 118"/>
                  <a:gd name="T77" fmla="*/ 38 h 116"/>
                  <a:gd name="T78" fmla="*/ 76 w 118"/>
                  <a:gd name="T79" fmla="*/ 24 h 116"/>
                  <a:gd name="T80" fmla="*/ 70 w 118"/>
                  <a:gd name="T81" fmla="*/ 17 h 116"/>
                  <a:gd name="T82" fmla="*/ 70 w 118"/>
                  <a:gd name="T83" fmla="*/ 14 h 116"/>
                  <a:gd name="T84" fmla="*/ 75 w 118"/>
                  <a:gd name="T85" fmla="*/ 9 h 116"/>
                  <a:gd name="T86" fmla="*/ 78 w 118"/>
                  <a:gd name="T87" fmla="*/ 9 h 116"/>
                  <a:gd name="T88" fmla="*/ 109 w 118"/>
                  <a:gd name="T89" fmla="*/ 39 h 116"/>
                  <a:gd name="T90" fmla="*/ 109 w 118"/>
                  <a:gd name="T91" fmla="*/ 42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18" h="116">
                    <a:moveTo>
                      <a:pt x="84" y="3"/>
                    </a:moveTo>
                    <a:cubicBezTo>
                      <a:pt x="82" y="1"/>
                      <a:pt x="79" y="0"/>
                      <a:pt x="77" y="0"/>
                    </a:cubicBezTo>
                    <a:cubicBezTo>
                      <a:pt x="74" y="0"/>
                      <a:pt x="71" y="1"/>
                      <a:pt x="70" y="3"/>
                    </a:cubicBezTo>
                    <a:cubicBezTo>
                      <a:pt x="64" y="9"/>
                      <a:pt x="64" y="9"/>
                      <a:pt x="64" y="9"/>
                    </a:cubicBezTo>
                    <a:cubicBezTo>
                      <a:pt x="62" y="10"/>
                      <a:pt x="61" y="13"/>
                      <a:pt x="61" y="16"/>
                    </a:cubicBezTo>
                    <a:cubicBezTo>
                      <a:pt x="61" y="18"/>
                      <a:pt x="62" y="19"/>
                      <a:pt x="62" y="21"/>
                    </a:cubicBezTo>
                    <a:cubicBezTo>
                      <a:pt x="8" y="43"/>
                      <a:pt x="8" y="43"/>
                      <a:pt x="8" y="43"/>
                    </a:cubicBezTo>
                    <a:cubicBezTo>
                      <a:pt x="5" y="44"/>
                      <a:pt x="2" y="48"/>
                      <a:pt x="1" y="51"/>
                    </a:cubicBezTo>
                    <a:cubicBezTo>
                      <a:pt x="0" y="55"/>
                      <a:pt x="2" y="59"/>
                      <a:pt x="5" y="62"/>
                    </a:cubicBezTo>
                    <a:cubicBezTo>
                      <a:pt x="55" y="112"/>
                      <a:pt x="55" y="112"/>
                      <a:pt x="55" y="112"/>
                    </a:cubicBezTo>
                    <a:cubicBezTo>
                      <a:pt x="58" y="115"/>
                      <a:pt x="61" y="116"/>
                      <a:pt x="64" y="116"/>
                    </a:cubicBezTo>
                    <a:cubicBezTo>
                      <a:pt x="64" y="116"/>
                      <a:pt x="64" y="116"/>
                      <a:pt x="64" y="116"/>
                    </a:cubicBezTo>
                    <a:cubicBezTo>
                      <a:pt x="65" y="116"/>
                      <a:pt x="66" y="116"/>
                      <a:pt x="66" y="116"/>
                    </a:cubicBezTo>
                    <a:cubicBezTo>
                      <a:pt x="70" y="115"/>
                      <a:pt x="74" y="112"/>
                      <a:pt x="75" y="108"/>
                    </a:cubicBezTo>
                    <a:cubicBezTo>
                      <a:pt x="96" y="55"/>
                      <a:pt x="96" y="55"/>
                      <a:pt x="96" y="55"/>
                    </a:cubicBezTo>
                    <a:cubicBezTo>
                      <a:pt x="98" y="56"/>
                      <a:pt x="100" y="57"/>
                      <a:pt x="102" y="57"/>
                    </a:cubicBezTo>
                    <a:cubicBezTo>
                      <a:pt x="105" y="57"/>
                      <a:pt x="107" y="56"/>
                      <a:pt x="109" y="54"/>
                    </a:cubicBezTo>
                    <a:cubicBezTo>
                      <a:pt x="115" y="48"/>
                      <a:pt x="115" y="48"/>
                      <a:pt x="115" y="48"/>
                    </a:cubicBezTo>
                    <a:cubicBezTo>
                      <a:pt x="117" y="46"/>
                      <a:pt x="118" y="44"/>
                      <a:pt x="118" y="41"/>
                    </a:cubicBezTo>
                    <a:cubicBezTo>
                      <a:pt x="118" y="38"/>
                      <a:pt x="117" y="36"/>
                      <a:pt x="115" y="34"/>
                    </a:cubicBezTo>
                    <a:lnTo>
                      <a:pt x="84" y="3"/>
                    </a:lnTo>
                    <a:close/>
                    <a:moveTo>
                      <a:pt x="68" y="105"/>
                    </a:moveTo>
                    <a:cubicBezTo>
                      <a:pt x="67" y="107"/>
                      <a:pt x="66" y="108"/>
                      <a:pt x="65" y="108"/>
                    </a:cubicBezTo>
                    <a:cubicBezTo>
                      <a:pt x="64" y="108"/>
                      <a:pt x="64" y="108"/>
                      <a:pt x="64" y="108"/>
                    </a:cubicBezTo>
                    <a:cubicBezTo>
                      <a:pt x="63" y="108"/>
                      <a:pt x="62" y="108"/>
                      <a:pt x="61" y="107"/>
                    </a:cubicBezTo>
                    <a:cubicBezTo>
                      <a:pt x="10" y="56"/>
                      <a:pt x="10" y="56"/>
                      <a:pt x="10" y="56"/>
                    </a:cubicBezTo>
                    <a:cubicBezTo>
                      <a:pt x="9" y="56"/>
                      <a:pt x="9" y="54"/>
                      <a:pt x="9" y="53"/>
                    </a:cubicBezTo>
                    <a:cubicBezTo>
                      <a:pt x="9" y="52"/>
                      <a:pt x="10" y="51"/>
                      <a:pt x="11" y="50"/>
                    </a:cubicBezTo>
                    <a:cubicBezTo>
                      <a:pt x="36" y="40"/>
                      <a:pt x="36" y="40"/>
                      <a:pt x="36" y="40"/>
                    </a:cubicBezTo>
                    <a:cubicBezTo>
                      <a:pt x="53" y="46"/>
                      <a:pt x="70" y="40"/>
                      <a:pt x="87" y="58"/>
                    </a:cubicBezTo>
                    <a:lnTo>
                      <a:pt x="68" y="105"/>
                    </a:lnTo>
                    <a:close/>
                    <a:moveTo>
                      <a:pt x="109" y="42"/>
                    </a:moveTo>
                    <a:cubicBezTo>
                      <a:pt x="103" y="48"/>
                      <a:pt x="103" y="48"/>
                      <a:pt x="103" y="48"/>
                    </a:cubicBezTo>
                    <a:cubicBezTo>
                      <a:pt x="103" y="49"/>
                      <a:pt x="101" y="49"/>
                      <a:pt x="100" y="48"/>
                    </a:cubicBezTo>
                    <a:cubicBezTo>
                      <a:pt x="93" y="41"/>
                      <a:pt x="93" y="41"/>
                      <a:pt x="93" y="41"/>
                    </a:cubicBezTo>
                    <a:cubicBezTo>
                      <a:pt x="88" y="55"/>
                      <a:pt x="88" y="55"/>
                      <a:pt x="88" y="55"/>
                    </a:cubicBezTo>
                    <a:cubicBezTo>
                      <a:pt x="88" y="54"/>
                      <a:pt x="88" y="54"/>
                      <a:pt x="88" y="54"/>
                    </a:cubicBezTo>
                    <a:cubicBezTo>
                      <a:pt x="76" y="42"/>
                      <a:pt x="64" y="41"/>
                      <a:pt x="53" y="39"/>
                    </a:cubicBezTo>
                    <a:cubicBezTo>
                      <a:pt x="49" y="39"/>
                      <a:pt x="46" y="38"/>
                      <a:pt x="42" y="38"/>
                    </a:cubicBezTo>
                    <a:cubicBezTo>
                      <a:pt x="76" y="24"/>
                      <a:pt x="76" y="24"/>
                      <a:pt x="76" y="24"/>
                    </a:cubicBezTo>
                    <a:cubicBezTo>
                      <a:pt x="70" y="17"/>
                      <a:pt x="70" y="17"/>
                      <a:pt x="70" y="17"/>
                    </a:cubicBezTo>
                    <a:cubicBezTo>
                      <a:pt x="69" y="16"/>
                      <a:pt x="69" y="15"/>
                      <a:pt x="70" y="14"/>
                    </a:cubicBezTo>
                    <a:cubicBezTo>
                      <a:pt x="75" y="9"/>
                      <a:pt x="75" y="9"/>
                      <a:pt x="75" y="9"/>
                    </a:cubicBezTo>
                    <a:cubicBezTo>
                      <a:pt x="76" y="8"/>
                      <a:pt x="77" y="8"/>
                      <a:pt x="78" y="9"/>
                    </a:cubicBezTo>
                    <a:cubicBezTo>
                      <a:pt x="109" y="39"/>
                      <a:pt x="109" y="39"/>
                      <a:pt x="109" y="39"/>
                    </a:cubicBezTo>
                    <a:cubicBezTo>
                      <a:pt x="110" y="40"/>
                      <a:pt x="110" y="42"/>
                      <a:pt x="109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28" tIns="45714" rIns="91428" bIns="45714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" name="Freeform 33"/>
              <p:cNvSpPr>
                <a:spLocks noEditPoints="1"/>
              </p:cNvSpPr>
              <p:nvPr/>
            </p:nvSpPr>
            <p:spPr bwMode="auto">
              <a:xfrm>
                <a:off x="7439025" y="3675063"/>
                <a:ext cx="76200" cy="76200"/>
              </a:xfrm>
              <a:custGeom>
                <a:avLst/>
                <a:gdLst>
                  <a:gd name="T0" fmla="*/ 10 w 20"/>
                  <a:gd name="T1" fmla="*/ 20 h 20"/>
                  <a:gd name="T2" fmla="*/ 20 w 20"/>
                  <a:gd name="T3" fmla="*/ 10 h 20"/>
                  <a:gd name="T4" fmla="*/ 10 w 20"/>
                  <a:gd name="T5" fmla="*/ 0 h 20"/>
                  <a:gd name="T6" fmla="*/ 0 w 20"/>
                  <a:gd name="T7" fmla="*/ 10 h 20"/>
                  <a:gd name="T8" fmla="*/ 10 w 20"/>
                  <a:gd name="T9" fmla="*/ 20 h 20"/>
                  <a:gd name="T10" fmla="*/ 10 w 20"/>
                  <a:gd name="T11" fmla="*/ 4 h 20"/>
                  <a:gd name="T12" fmla="*/ 16 w 20"/>
                  <a:gd name="T13" fmla="*/ 10 h 20"/>
                  <a:gd name="T14" fmla="*/ 10 w 20"/>
                  <a:gd name="T15" fmla="*/ 16 h 20"/>
                  <a:gd name="T16" fmla="*/ 4 w 20"/>
                  <a:gd name="T17" fmla="*/ 10 h 20"/>
                  <a:gd name="T18" fmla="*/ 10 w 20"/>
                  <a:gd name="T19" fmla="*/ 4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" h="20">
                    <a:moveTo>
                      <a:pt x="10" y="20"/>
                    </a:moveTo>
                    <a:cubicBezTo>
                      <a:pt x="16" y="20"/>
                      <a:pt x="20" y="16"/>
                      <a:pt x="20" y="10"/>
                    </a:cubicBezTo>
                    <a:cubicBezTo>
                      <a:pt x="20" y="4"/>
                      <a:pt x="16" y="0"/>
                      <a:pt x="10" y="0"/>
                    </a:cubicBezTo>
                    <a:cubicBezTo>
                      <a:pt x="4" y="0"/>
                      <a:pt x="0" y="4"/>
                      <a:pt x="0" y="10"/>
                    </a:cubicBezTo>
                    <a:cubicBezTo>
                      <a:pt x="0" y="16"/>
                      <a:pt x="4" y="20"/>
                      <a:pt x="10" y="20"/>
                    </a:cubicBezTo>
                    <a:close/>
                    <a:moveTo>
                      <a:pt x="10" y="4"/>
                    </a:moveTo>
                    <a:cubicBezTo>
                      <a:pt x="13" y="4"/>
                      <a:pt x="16" y="7"/>
                      <a:pt x="16" y="10"/>
                    </a:cubicBezTo>
                    <a:cubicBezTo>
                      <a:pt x="16" y="13"/>
                      <a:pt x="13" y="16"/>
                      <a:pt x="10" y="16"/>
                    </a:cubicBezTo>
                    <a:cubicBezTo>
                      <a:pt x="7" y="16"/>
                      <a:pt x="4" y="13"/>
                      <a:pt x="4" y="10"/>
                    </a:cubicBezTo>
                    <a:cubicBezTo>
                      <a:pt x="4" y="7"/>
                      <a:pt x="7" y="4"/>
                      <a:pt x="1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28" tIns="45714" rIns="91428" bIns="45714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" name="Freeform 34"/>
              <p:cNvSpPr>
                <a:spLocks noEditPoints="1"/>
              </p:cNvSpPr>
              <p:nvPr/>
            </p:nvSpPr>
            <p:spPr bwMode="auto">
              <a:xfrm>
                <a:off x="7639050" y="3429000"/>
                <a:ext cx="76200" cy="76200"/>
              </a:xfrm>
              <a:custGeom>
                <a:avLst/>
                <a:gdLst>
                  <a:gd name="T0" fmla="*/ 10 w 20"/>
                  <a:gd name="T1" fmla="*/ 0 h 20"/>
                  <a:gd name="T2" fmla="*/ 0 w 20"/>
                  <a:gd name="T3" fmla="*/ 10 h 20"/>
                  <a:gd name="T4" fmla="*/ 10 w 20"/>
                  <a:gd name="T5" fmla="*/ 20 h 20"/>
                  <a:gd name="T6" fmla="*/ 20 w 20"/>
                  <a:gd name="T7" fmla="*/ 10 h 20"/>
                  <a:gd name="T8" fmla="*/ 10 w 20"/>
                  <a:gd name="T9" fmla="*/ 0 h 20"/>
                  <a:gd name="T10" fmla="*/ 10 w 20"/>
                  <a:gd name="T11" fmla="*/ 16 h 20"/>
                  <a:gd name="T12" fmla="*/ 4 w 20"/>
                  <a:gd name="T13" fmla="*/ 10 h 20"/>
                  <a:gd name="T14" fmla="*/ 10 w 20"/>
                  <a:gd name="T15" fmla="*/ 4 h 20"/>
                  <a:gd name="T16" fmla="*/ 16 w 20"/>
                  <a:gd name="T17" fmla="*/ 10 h 20"/>
                  <a:gd name="T18" fmla="*/ 10 w 20"/>
                  <a:gd name="T19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" h="20">
                    <a:moveTo>
                      <a:pt x="10" y="0"/>
                    </a:moveTo>
                    <a:cubicBezTo>
                      <a:pt x="4" y="0"/>
                      <a:pt x="0" y="4"/>
                      <a:pt x="0" y="10"/>
                    </a:cubicBezTo>
                    <a:cubicBezTo>
                      <a:pt x="0" y="16"/>
                      <a:pt x="4" y="20"/>
                      <a:pt x="10" y="20"/>
                    </a:cubicBezTo>
                    <a:cubicBezTo>
                      <a:pt x="16" y="20"/>
                      <a:pt x="20" y="16"/>
                      <a:pt x="20" y="10"/>
                    </a:cubicBezTo>
                    <a:cubicBezTo>
                      <a:pt x="20" y="4"/>
                      <a:pt x="16" y="0"/>
                      <a:pt x="10" y="0"/>
                    </a:cubicBezTo>
                    <a:close/>
                    <a:moveTo>
                      <a:pt x="10" y="16"/>
                    </a:moveTo>
                    <a:cubicBezTo>
                      <a:pt x="7" y="16"/>
                      <a:pt x="4" y="13"/>
                      <a:pt x="4" y="10"/>
                    </a:cubicBezTo>
                    <a:cubicBezTo>
                      <a:pt x="4" y="7"/>
                      <a:pt x="7" y="4"/>
                      <a:pt x="10" y="4"/>
                    </a:cubicBezTo>
                    <a:cubicBezTo>
                      <a:pt x="13" y="4"/>
                      <a:pt x="16" y="7"/>
                      <a:pt x="16" y="10"/>
                    </a:cubicBezTo>
                    <a:cubicBezTo>
                      <a:pt x="16" y="13"/>
                      <a:pt x="13" y="16"/>
                      <a:pt x="10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28" tIns="45714" rIns="91428" bIns="45714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" name="Freeform 35"/>
              <p:cNvSpPr>
                <a:spLocks noEditPoints="1"/>
              </p:cNvSpPr>
              <p:nvPr/>
            </p:nvSpPr>
            <p:spPr bwMode="auto">
              <a:xfrm>
                <a:off x="7346950" y="3659188"/>
                <a:ext cx="61913" cy="61913"/>
              </a:xfrm>
              <a:custGeom>
                <a:avLst/>
                <a:gdLst>
                  <a:gd name="T0" fmla="*/ 0 w 16"/>
                  <a:gd name="T1" fmla="*/ 8 h 16"/>
                  <a:gd name="T2" fmla="*/ 8 w 16"/>
                  <a:gd name="T3" fmla="*/ 16 h 16"/>
                  <a:gd name="T4" fmla="*/ 16 w 16"/>
                  <a:gd name="T5" fmla="*/ 8 h 16"/>
                  <a:gd name="T6" fmla="*/ 8 w 16"/>
                  <a:gd name="T7" fmla="*/ 0 h 16"/>
                  <a:gd name="T8" fmla="*/ 0 w 16"/>
                  <a:gd name="T9" fmla="*/ 8 h 16"/>
                  <a:gd name="T10" fmla="*/ 8 w 16"/>
                  <a:gd name="T11" fmla="*/ 4 h 16"/>
                  <a:gd name="T12" fmla="*/ 12 w 16"/>
                  <a:gd name="T13" fmla="*/ 8 h 16"/>
                  <a:gd name="T14" fmla="*/ 8 w 16"/>
                  <a:gd name="T15" fmla="*/ 12 h 16"/>
                  <a:gd name="T16" fmla="*/ 4 w 16"/>
                  <a:gd name="T17" fmla="*/ 8 h 16"/>
                  <a:gd name="T18" fmla="*/ 8 w 16"/>
                  <a:gd name="T19" fmla="*/ 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" h="16">
                    <a:moveTo>
                      <a:pt x="0" y="8"/>
                    </a:moveTo>
                    <a:cubicBezTo>
                      <a:pt x="0" y="12"/>
                      <a:pt x="4" y="16"/>
                      <a:pt x="8" y="16"/>
                    </a:cubicBezTo>
                    <a:cubicBezTo>
                      <a:pt x="12" y="16"/>
                      <a:pt x="16" y="12"/>
                      <a:pt x="16" y="8"/>
                    </a:cubicBezTo>
                    <a:cubicBezTo>
                      <a:pt x="16" y="4"/>
                      <a:pt x="12" y="0"/>
                      <a:pt x="8" y="0"/>
                    </a:cubicBezTo>
                    <a:cubicBezTo>
                      <a:pt x="4" y="0"/>
                      <a:pt x="0" y="4"/>
                      <a:pt x="0" y="8"/>
                    </a:cubicBezTo>
                    <a:close/>
                    <a:moveTo>
                      <a:pt x="8" y="4"/>
                    </a:moveTo>
                    <a:cubicBezTo>
                      <a:pt x="10" y="4"/>
                      <a:pt x="12" y="6"/>
                      <a:pt x="12" y="8"/>
                    </a:cubicBezTo>
                    <a:cubicBezTo>
                      <a:pt x="12" y="10"/>
                      <a:pt x="10" y="12"/>
                      <a:pt x="8" y="12"/>
                    </a:cubicBezTo>
                    <a:cubicBezTo>
                      <a:pt x="6" y="12"/>
                      <a:pt x="4" y="10"/>
                      <a:pt x="4" y="8"/>
                    </a:cubicBezTo>
                    <a:cubicBezTo>
                      <a:pt x="4" y="6"/>
                      <a:pt x="6" y="4"/>
                      <a:pt x="8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28" tIns="45714" rIns="91428" bIns="45714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" name="Oval 36"/>
              <p:cNvSpPr>
                <a:spLocks noChangeArrowheads="1"/>
              </p:cNvSpPr>
              <p:nvPr/>
            </p:nvSpPr>
            <p:spPr bwMode="auto">
              <a:xfrm>
                <a:off x="7408863" y="3767138"/>
                <a:ext cx="30163" cy="3016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28" tIns="45714" rIns="91428" bIns="45714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" name="Oval 37"/>
              <p:cNvSpPr>
                <a:spLocks noChangeArrowheads="1"/>
              </p:cNvSpPr>
              <p:nvPr/>
            </p:nvSpPr>
            <p:spPr bwMode="auto">
              <a:xfrm>
                <a:off x="7653338" y="3536950"/>
                <a:ext cx="31750" cy="3016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28" tIns="45714" rIns="91428" bIns="45714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2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</p:grpSp>
      <p:sp>
        <p:nvSpPr>
          <p:cNvPr id="35" name="íślîďe"/>
          <p:cNvSpPr/>
          <p:nvPr/>
        </p:nvSpPr>
        <p:spPr bwMode="auto">
          <a:xfrm>
            <a:off x="7525324" y="2340609"/>
            <a:ext cx="3367000" cy="864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</a:p>
        </p:txBody>
      </p:sp>
      <p:sp>
        <p:nvSpPr>
          <p:cNvPr id="36" name="íṣḻíde"/>
          <p:cNvSpPr txBox="1"/>
          <p:nvPr/>
        </p:nvSpPr>
        <p:spPr bwMode="auto">
          <a:xfrm>
            <a:off x="7525323" y="1898805"/>
            <a:ext cx="3367001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</a:p>
        </p:txBody>
      </p:sp>
      <p:sp>
        <p:nvSpPr>
          <p:cNvPr id="37" name="íślîďe"/>
          <p:cNvSpPr/>
          <p:nvPr/>
        </p:nvSpPr>
        <p:spPr bwMode="auto">
          <a:xfrm>
            <a:off x="7525324" y="4115649"/>
            <a:ext cx="3367000" cy="864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</a:p>
        </p:txBody>
      </p:sp>
      <p:sp>
        <p:nvSpPr>
          <p:cNvPr id="38" name="íṣḻíde"/>
          <p:cNvSpPr txBox="1"/>
          <p:nvPr/>
        </p:nvSpPr>
        <p:spPr bwMode="auto">
          <a:xfrm>
            <a:off x="7525323" y="3673845"/>
            <a:ext cx="3367001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</a:p>
        </p:txBody>
      </p:sp>
      <p:sp>
        <p:nvSpPr>
          <p:cNvPr id="39" name="íślîďe"/>
          <p:cNvSpPr/>
          <p:nvPr/>
        </p:nvSpPr>
        <p:spPr bwMode="auto">
          <a:xfrm>
            <a:off x="1463927" y="3024644"/>
            <a:ext cx="3367000" cy="864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</a:p>
        </p:txBody>
      </p:sp>
      <p:sp>
        <p:nvSpPr>
          <p:cNvPr id="40" name="íṣḻíde"/>
          <p:cNvSpPr txBox="1"/>
          <p:nvPr/>
        </p:nvSpPr>
        <p:spPr bwMode="auto">
          <a:xfrm>
            <a:off x="1463926" y="2582840"/>
            <a:ext cx="3367001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</a:p>
        </p:txBody>
      </p:sp>
      <p:sp>
        <p:nvSpPr>
          <p:cNvPr id="41" name="íślîďe"/>
          <p:cNvSpPr/>
          <p:nvPr/>
        </p:nvSpPr>
        <p:spPr bwMode="auto">
          <a:xfrm>
            <a:off x="1463927" y="4799684"/>
            <a:ext cx="3367000" cy="864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</a:p>
        </p:txBody>
      </p:sp>
      <p:sp>
        <p:nvSpPr>
          <p:cNvPr id="42" name="íṣḻíde"/>
          <p:cNvSpPr txBox="1"/>
          <p:nvPr/>
        </p:nvSpPr>
        <p:spPr bwMode="auto">
          <a:xfrm>
            <a:off x="1463926" y="4357880"/>
            <a:ext cx="3367001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</a:p>
        </p:txBody>
      </p:sp>
      <p:pic>
        <p:nvPicPr>
          <p:cNvPr id="44" name="图片 4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938" b="58765"/>
          <a:stretch/>
        </p:blipFill>
        <p:spPr>
          <a:xfrm rot="16200000">
            <a:off x="-261839" y="261840"/>
            <a:ext cx="1957369" cy="1433687"/>
          </a:xfrm>
          <a:prstGeom prst="rect">
            <a:avLst/>
          </a:prstGeom>
        </p:spPr>
      </p:pic>
      <p:pic>
        <p:nvPicPr>
          <p:cNvPr id="45" name="图片 4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315" t="75788"/>
          <a:stretch/>
        </p:blipFill>
        <p:spPr>
          <a:xfrm rot="16200000">
            <a:off x="10534074" y="100869"/>
            <a:ext cx="1807499" cy="1508355"/>
          </a:xfrm>
          <a:prstGeom prst="rect">
            <a:avLst/>
          </a:prstGeom>
        </p:spPr>
      </p:pic>
      <p:pic>
        <p:nvPicPr>
          <p:cNvPr id="46" name="图片 4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235" r="58476"/>
          <a:stretch/>
        </p:blipFill>
        <p:spPr>
          <a:xfrm rot="16200000">
            <a:off x="10093016" y="4759012"/>
            <a:ext cx="1454116" cy="2743859"/>
          </a:xfrm>
          <a:prstGeom prst="rect">
            <a:avLst/>
          </a:prstGeom>
        </p:spPr>
      </p:pic>
      <p:sp>
        <p:nvSpPr>
          <p:cNvPr id="47" name="矩形 46"/>
          <p:cNvSpPr/>
          <p:nvPr/>
        </p:nvSpPr>
        <p:spPr>
          <a:xfrm>
            <a:off x="293511" y="327378"/>
            <a:ext cx="11559822" cy="6412089"/>
          </a:xfrm>
          <a:prstGeom prst="rect">
            <a:avLst/>
          </a:prstGeom>
          <a:noFill/>
          <a:ln w="76200">
            <a:solidFill>
              <a:srgbClr val="4FC4B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8806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" name="组合 60"/>
          <p:cNvGrpSpPr/>
          <p:nvPr/>
        </p:nvGrpSpPr>
        <p:grpSpPr>
          <a:xfrm>
            <a:off x="1825936" y="1824081"/>
            <a:ext cx="8438529" cy="3667039"/>
            <a:chOff x="1825936" y="1824081"/>
            <a:chExt cx="8438529" cy="3667039"/>
          </a:xfrm>
        </p:grpSpPr>
        <p:grpSp>
          <p:nvGrpSpPr>
            <p:cNvPr id="2" name="组合 1"/>
            <p:cNvGrpSpPr/>
            <p:nvPr/>
          </p:nvGrpSpPr>
          <p:grpSpPr>
            <a:xfrm>
              <a:off x="7493667" y="1877168"/>
              <a:ext cx="2770798" cy="3613952"/>
              <a:chOff x="5963927" y="1367912"/>
              <a:chExt cx="2369080" cy="3089991"/>
            </a:xfrm>
          </p:grpSpPr>
          <p:grpSp>
            <p:nvGrpSpPr>
              <p:cNvPr id="47" name="组合 46"/>
              <p:cNvGrpSpPr/>
              <p:nvPr/>
            </p:nvGrpSpPr>
            <p:grpSpPr>
              <a:xfrm>
                <a:off x="5963927" y="1367912"/>
                <a:ext cx="2369080" cy="3089991"/>
                <a:chOff x="1313863" y="1205784"/>
                <a:chExt cx="3158773" cy="4119987"/>
              </a:xfrm>
            </p:grpSpPr>
            <p:sp>
              <p:nvSpPr>
                <p:cNvPr id="58" name="任意多边形 57"/>
                <p:cNvSpPr/>
                <p:nvPr/>
              </p:nvSpPr>
              <p:spPr>
                <a:xfrm>
                  <a:off x="1313863" y="1781540"/>
                  <a:ext cx="3158773" cy="3544231"/>
                </a:xfrm>
                <a:custGeom>
                  <a:avLst/>
                  <a:gdLst>
                    <a:gd name="connsiteX0" fmla="*/ 1465943 w 2075543"/>
                    <a:gd name="connsiteY0" fmla="*/ 0 h 2162628"/>
                    <a:gd name="connsiteX1" fmla="*/ 2075543 w 2075543"/>
                    <a:gd name="connsiteY1" fmla="*/ 653143 h 2162628"/>
                    <a:gd name="connsiteX2" fmla="*/ 0 w 2075543"/>
                    <a:gd name="connsiteY2" fmla="*/ 2162628 h 2162628"/>
                    <a:gd name="connsiteX3" fmla="*/ 1465943 w 2075543"/>
                    <a:gd name="connsiteY3" fmla="*/ 0 h 21626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075543" h="2162628">
                      <a:moveTo>
                        <a:pt x="1465943" y="0"/>
                      </a:moveTo>
                      <a:lnTo>
                        <a:pt x="2075543" y="653143"/>
                      </a:lnTo>
                      <a:lnTo>
                        <a:pt x="0" y="2162628"/>
                      </a:lnTo>
                      <a:lnTo>
                        <a:pt x="1465943" y="0"/>
                      </a:lnTo>
                      <a:close/>
                    </a:path>
                  </a:pathLst>
                </a:custGeom>
                <a:solidFill>
                  <a:sysClr val="windowText" lastClr="000000">
                    <a:lumMod val="85000"/>
                    <a:lumOff val="15000"/>
                    <a:alpha val="35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>
                  <a:softEdge rad="266700"/>
                </a:effectLst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  <a:ea typeface="微软雅黑" panose="020B0503020204020204" pitchFamily="34" charset="-122"/>
                    <a:cs typeface="+mn-cs"/>
                  </a:endParaRPr>
                </a:p>
              </p:txBody>
            </p:sp>
            <p:sp>
              <p:nvSpPr>
                <p:cNvPr id="59" name="圆角矩形 58"/>
                <p:cNvSpPr/>
                <p:nvPr/>
              </p:nvSpPr>
              <p:spPr>
                <a:xfrm rot="18900000">
                  <a:off x="1485500" y="1841816"/>
                  <a:ext cx="2742312" cy="1582057"/>
                </a:xfrm>
                <a:prstGeom prst="roundRect">
                  <a:avLst>
                    <a:gd name="adj" fmla="val 10245"/>
                  </a:avLst>
                </a:prstGeom>
                <a:solidFill>
                  <a:srgbClr val="4FC4B2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  <a:ea typeface="微软雅黑" panose="020B0503020204020204" pitchFamily="34" charset="-122"/>
                    <a:cs typeface="+mn-cs"/>
                  </a:endParaRPr>
                </a:p>
              </p:txBody>
            </p:sp>
            <p:sp>
              <p:nvSpPr>
                <p:cNvPr id="60" name="任意多边形 59"/>
                <p:cNvSpPr/>
                <p:nvPr/>
              </p:nvSpPr>
              <p:spPr>
                <a:xfrm rot="18900000">
                  <a:off x="3303181" y="1205784"/>
                  <a:ext cx="551494" cy="1413715"/>
                </a:xfrm>
                <a:custGeom>
                  <a:avLst/>
                  <a:gdLst>
                    <a:gd name="connsiteX0" fmla="*/ 569692 w 617165"/>
                    <a:gd name="connsiteY0" fmla="*/ 47473 h 1582057"/>
                    <a:gd name="connsiteX1" fmla="*/ 617165 w 617165"/>
                    <a:gd name="connsiteY1" fmla="*/ 162082 h 1582057"/>
                    <a:gd name="connsiteX2" fmla="*/ 617165 w 617165"/>
                    <a:gd name="connsiteY2" fmla="*/ 1419975 h 1582057"/>
                    <a:gd name="connsiteX3" fmla="*/ 455083 w 617165"/>
                    <a:gd name="connsiteY3" fmla="*/ 1582057 h 1582057"/>
                    <a:gd name="connsiteX4" fmla="*/ 0 w 617165"/>
                    <a:gd name="connsiteY4" fmla="*/ 1582057 h 1582057"/>
                    <a:gd name="connsiteX5" fmla="*/ 0 w 617165"/>
                    <a:gd name="connsiteY5" fmla="*/ 0 h 1582057"/>
                    <a:gd name="connsiteX6" fmla="*/ 455083 w 617165"/>
                    <a:gd name="connsiteY6" fmla="*/ 0 h 1582057"/>
                    <a:gd name="connsiteX7" fmla="*/ 569692 w 617165"/>
                    <a:gd name="connsiteY7" fmla="*/ 47473 h 15820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617165" h="1582057">
                      <a:moveTo>
                        <a:pt x="569692" y="47473"/>
                      </a:moveTo>
                      <a:cubicBezTo>
                        <a:pt x="599024" y="76804"/>
                        <a:pt x="617165" y="117325"/>
                        <a:pt x="617165" y="162082"/>
                      </a:cubicBezTo>
                      <a:lnTo>
                        <a:pt x="617165" y="1419975"/>
                      </a:lnTo>
                      <a:cubicBezTo>
                        <a:pt x="617165" y="1509490"/>
                        <a:pt x="544598" y="1582057"/>
                        <a:pt x="455083" y="1582057"/>
                      </a:cubicBezTo>
                      <a:lnTo>
                        <a:pt x="0" y="1582057"/>
                      </a:lnTo>
                      <a:lnTo>
                        <a:pt x="0" y="0"/>
                      </a:lnTo>
                      <a:lnTo>
                        <a:pt x="455083" y="0"/>
                      </a:lnTo>
                      <a:cubicBezTo>
                        <a:pt x="499841" y="0"/>
                        <a:pt x="540361" y="18141"/>
                        <a:pt x="569692" y="47473"/>
                      </a:cubicBezTo>
                      <a:close/>
                    </a:path>
                  </a:pathLst>
                </a:custGeom>
                <a:solidFill>
                  <a:sysClr val="window" lastClr="FFFFFF">
                    <a:lumMod val="95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  <a:ea typeface="微软雅黑" panose="020B0503020204020204" pitchFamily="34" charset="-122"/>
                    <a:cs typeface="+mn-cs"/>
                  </a:endParaRPr>
                </a:p>
              </p:txBody>
            </p:sp>
          </p:grpSp>
          <p:sp>
            <p:nvSpPr>
              <p:cNvPr id="48" name="文本框 39"/>
              <p:cNvSpPr txBox="1"/>
              <p:nvPr/>
            </p:nvSpPr>
            <p:spPr>
              <a:xfrm rot="18900000">
                <a:off x="7224923" y="1389767"/>
                <a:ext cx="387113" cy="497872"/>
              </a:xfrm>
              <a:prstGeom prst="rect">
                <a:avLst/>
              </a:prstGeom>
              <a:noFill/>
            </p:spPr>
            <p:txBody>
              <a:bodyPr wrap="none" lIns="91428" tIns="45714" rIns="91428" bIns="45714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3200" b="1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>
                        <a:lumMod val="75000"/>
                        <a:lumOff val="25000"/>
                      </a:sysClr>
                    </a:solidFill>
                    <a:effectLst/>
                    <a:uLnTx/>
                    <a:uFillTx/>
                  </a:rPr>
                  <a:t>E</a:t>
                </a:r>
                <a:endParaRPr kumimoji="0" lang="zh-CN" altLang="en-US" sz="3200" b="1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</a:endParaRPr>
              </a:p>
            </p:txBody>
          </p:sp>
          <p:grpSp>
            <p:nvGrpSpPr>
              <p:cNvPr id="49" name="组合 48"/>
              <p:cNvGrpSpPr/>
              <p:nvPr/>
            </p:nvGrpSpPr>
            <p:grpSpPr>
              <a:xfrm rot="18900000">
                <a:off x="6557249" y="2892088"/>
                <a:ext cx="282198" cy="272633"/>
                <a:chOff x="549275" y="533400"/>
                <a:chExt cx="561975" cy="542926"/>
              </a:xfrm>
              <a:solidFill>
                <a:sysClr val="window" lastClr="FFFFFF"/>
              </a:solidFill>
            </p:grpSpPr>
            <p:sp>
              <p:nvSpPr>
                <p:cNvPr id="51" name="Freeform 16"/>
                <p:cNvSpPr>
                  <a:spLocks noEditPoints="1"/>
                </p:cNvSpPr>
                <p:nvPr/>
              </p:nvSpPr>
              <p:spPr bwMode="auto">
                <a:xfrm>
                  <a:off x="549275" y="649288"/>
                  <a:ext cx="463550" cy="427038"/>
                </a:xfrm>
                <a:custGeom>
                  <a:avLst/>
                  <a:gdLst>
                    <a:gd name="T0" fmla="*/ 149 w 165"/>
                    <a:gd name="T1" fmla="*/ 38 h 152"/>
                    <a:gd name="T2" fmla="*/ 147 w 165"/>
                    <a:gd name="T3" fmla="*/ 34 h 152"/>
                    <a:gd name="T4" fmla="*/ 137 w 165"/>
                    <a:gd name="T5" fmla="*/ 22 h 152"/>
                    <a:gd name="T6" fmla="*/ 125 w 165"/>
                    <a:gd name="T7" fmla="*/ 12 h 152"/>
                    <a:gd name="T8" fmla="*/ 121 w 165"/>
                    <a:gd name="T9" fmla="*/ 10 h 152"/>
                    <a:gd name="T10" fmla="*/ 118 w 165"/>
                    <a:gd name="T11" fmla="*/ 8 h 152"/>
                    <a:gd name="T12" fmla="*/ 83 w 165"/>
                    <a:gd name="T13" fmla="*/ 0 h 152"/>
                    <a:gd name="T14" fmla="*/ 29 w 165"/>
                    <a:gd name="T15" fmla="*/ 22 h 152"/>
                    <a:gd name="T16" fmla="*/ 29 w 165"/>
                    <a:gd name="T17" fmla="*/ 130 h 152"/>
                    <a:gd name="T18" fmla="*/ 83 w 165"/>
                    <a:gd name="T19" fmla="*/ 152 h 152"/>
                    <a:gd name="T20" fmla="*/ 137 w 165"/>
                    <a:gd name="T21" fmla="*/ 130 h 152"/>
                    <a:gd name="T22" fmla="*/ 151 w 165"/>
                    <a:gd name="T23" fmla="*/ 41 h 152"/>
                    <a:gd name="T24" fmla="*/ 149 w 165"/>
                    <a:gd name="T25" fmla="*/ 38 h 152"/>
                    <a:gd name="T26" fmla="*/ 83 w 165"/>
                    <a:gd name="T27" fmla="*/ 32 h 152"/>
                    <a:gd name="T28" fmla="*/ 52 w 165"/>
                    <a:gd name="T29" fmla="*/ 45 h 152"/>
                    <a:gd name="T30" fmla="*/ 39 w 165"/>
                    <a:gd name="T31" fmla="*/ 76 h 152"/>
                    <a:gd name="T32" fmla="*/ 52 w 165"/>
                    <a:gd name="T33" fmla="*/ 107 h 152"/>
                    <a:gd name="T34" fmla="*/ 52 w 165"/>
                    <a:gd name="T35" fmla="*/ 113 h 152"/>
                    <a:gd name="T36" fmla="*/ 49 w 165"/>
                    <a:gd name="T37" fmla="*/ 114 h 152"/>
                    <a:gd name="T38" fmla="*/ 46 w 165"/>
                    <a:gd name="T39" fmla="*/ 113 h 152"/>
                    <a:gd name="T40" fmla="*/ 31 w 165"/>
                    <a:gd name="T41" fmla="*/ 76 h 152"/>
                    <a:gd name="T42" fmla="*/ 46 w 165"/>
                    <a:gd name="T43" fmla="*/ 39 h 152"/>
                    <a:gd name="T44" fmla="*/ 83 w 165"/>
                    <a:gd name="T45" fmla="*/ 24 h 152"/>
                    <a:gd name="T46" fmla="*/ 87 w 165"/>
                    <a:gd name="T47" fmla="*/ 28 h 152"/>
                    <a:gd name="T48" fmla="*/ 83 w 165"/>
                    <a:gd name="T49" fmla="*/ 32 h 1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165" h="152">
                      <a:moveTo>
                        <a:pt x="149" y="38"/>
                      </a:moveTo>
                      <a:cubicBezTo>
                        <a:pt x="148" y="37"/>
                        <a:pt x="147" y="35"/>
                        <a:pt x="147" y="34"/>
                      </a:cubicBezTo>
                      <a:cubicBezTo>
                        <a:pt x="144" y="30"/>
                        <a:pt x="141" y="26"/>
                        <a:pt x="137" y="22"/>
                      </a:cubicBezTo>
                      <a:cubicBezTo>
                        <a:pt x="133" y="18"/>
                        <a:pt x="129" y="15"/>
                        <a:pt x="125" y="12"/>
                      </a:cubicBezTo>
                      <a:cubicBezTo>
                        <a:pt x="124" y="12"/>
                        <a:pt x="122" y="11"/>
                        <a:pt x="121" y="10"/>
                      </a:cubicBezTo>
                      <a:cubicBezTo>
                        <a:pt x="120" y="9"/>
                        <a:pt x="119" y="9"/>
                        <a:pt x="118" y="8"/>
                      </a:cubicBezTo>
                      <a:cubicBezTo>
                        <a:pt x="107" y="3"/>
                        <a:pt x="95" y="0"/>
                        <a:pt x="83" y="0"/>
                      </a:cubicBezTo>
                      <a:cubicBezTo>
                        <a:pt x="63" y="0"/>
                        <a:pt x="44" y="8"/>
                        <a:pt x="29" y="22"/>
                      </a:cubicBezTo>
                      <a:cubicBezTo>
                        <a:pt x="0" y="52"/>
                        <a:pt x="0" y="100"/>
                        <a:pt x="29" y="130"/>
                      </a:cubicBezTo>
                      <a:cubicBezTo>
                        <a:pt x="44" y="144"/>
                        <a:pt x="63" y="152"/>
                        <a:pt x="83" y="152"/>
                      </a:cubicBezTo>
                      <a:cubicBezTo>
                        <a:pt x="103" y="152"/>
                        <a:pt x="123" y="144"/>
                        <a:pt x="137" y="130"/>
                      </a:cubicBezTo>
                      <a:cubicBezTo>
                        <a:pt x="161" y="106"/>
                        <a:pt x="165" y="70"/>
                        <a:pt x="151" y="41"/>
                      </a:cubicBezTo>
                      <a:cubicBezTo>
                        <a:pt x="150" y="40"/>
                        <a:pt x="150" y="39"/>
                        <a:pt x="149" y="38"/>
                      </a:cubicBezTo>
                      <a:close/>
                      <a:moveTo>
                        <a:pt x="83" y="32"/>
                      </a:moveTo>
                      <a:cubicBezTo>
                        <a:pt x="71" y="32"/>
                        <a:pt x="60" y="36"/>
                        <a:pt x="52" y="45"/>
                      </a:cubicBezTo>
                      <a:cubicBezTo>
                        <a:pt x="44" y="53"/>
                        <a:pt x="39" y="64"/>
                        <a:pt x="39" y="76"/>
                      </a:cubicBezTo>
                      <a:cubicBezTo>
                        <a:pt x="39" y="88"/>
                        <a:pt x="44" y="99"/>
                        <a:pt x="52" y="107"/>
                      </a:cubicBezTo>
                      <a:cubicBezTo>
                        <a:pt x="54" y="109"/>
                        <a:pt x="54" y="111"/>
                        <a:pt x="52" y="113"/>
                      </a:cubicBezTo>
                      <a:cubicBezTo>
                        <a:pt x="51" y="113"/>
                        <a:pt x="50" y="114"/>
                        <a:pt x="49" y="114"/>
                      </a:cubicBezTo>
                      <a:cubicBezTo>
                        <a:pt x="48" y="114"/>
                        <a:pt x="47" y="113"/>
                        <a:pt x="46" y="113"/>
                      </a:cubicBezTo>
                      <a:cubicBezTo>
                        <a:pt x="37" y="103"/>
                        <a:pt x="31" y="90"/>
                        <a:pt x="31" y="76"/>
                      </a:cubicBezTo>
                      <a:cubicBezTo>
                        <a:pt x="31" y="62"/>
                        <a:pt x="37" y="49"/>
                        <a:pt x="46" y="39"/>
                      </a:cubicBezTo>
                      <a:cubicBezTo>
                        <a:pt x="56" y="29"/>
                        <a:pt x="69" y="24"/>
                        <a:pt x="83" y="24"/>
                      </a:cubicBezTo>
                      <a:cubicBezTo>
                        <a:pt x="85" y="24"/>
                        <a:pt x="87" y="26"/>
                        <a:pt x="87" y="28"/>
                      </a:cubicBezTo>
                      <a:cubicBezTo>
                        <a:pt x="87" y="30"/>
                        <a:pt x="85" y="32"/>
                        <a:pt x="83" y="3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121904" tIns="60952" rIns="121904" bIns="60952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52" name="Freeform 17"/>
                <p:cNvSpPr/>
                <p:nvPr/>
              </p:nvSpPr>
              <p:spPr bwMode="auto">
                <a:xfrm>
                  <a:off x="896938" y="623888"/>
                  <a:ext cx="123825" cy="123825"/>
                </a:xfrm>
                <a:custGeom>
                  <a:avLst/>
                  <a:gdLst>
                    <a:gd name="T0" fmla="*/ 31 w 44"/>
                    <a:gd name="T1" fmla="*/ 19 h 44"/>
                    <a:gd name="T2" fmla="*/ 31 w 44"/>
                    <a:gd name="T3" fmla="*/ 19 h 44"/>
                    <a:gd name="T4" fmla="*/ 42 w 44"/>
                    <a:gd name="T5" fmla="*/ 8 h 44"/>
                    <a:gd name="T6" fmla="*/ 42 w 44"/>
                    <a:gd name="T7" fmla="*/ 2 h 44"/>
                    <a:gd name="T8" fmla="*/ 36 w 44"/>
                    <a:gd name="T9" fmla="*/ 2 h 44"/>
                    <a:gd name="T10" fmla="*/ 25 w 44"/>
                    <a:gd name="T11" fmla="*/ 13 h 44"/>
                    <a:gd name="T12" fmla="*/ 25 w 44"/>
                    <a:gd name="T13" fmla="*/ 13 h 44"/>
                    <a:gd name="T14" fmla="*/ 15 w 44"/>
                    <a:gd name="T15" fmla="*/ 2 h 44"/>
                    <a:gd name="T16" fmla="*/ 9 w 44"/>
                    <a:gd name="T17" fmla="*/ 2 h 44"/>
                    <a:gd name="T18" fmla="*/ 0 w 44"/>
                    <a:gd name="T19" fmla="*/ 11 h 44"/>
                    <a:gd name="T20" fmla="*/ 1 w 44"/>
                    <a:gd name="T21" fmla="*/ 12 h 44"/>
                    <a:gd name="T22" fmla="*/ 7 w 44"/>
                    <a:gd name="T23" fmla="*/ 16 h 44"/>
                    <a:gd name="T24" fmla="*/ 19 w 44"/>
                    <a:gd name="T25" fmla="*/ 26 h 44"/>
                    <a:gd name="T26" fmla="*/ 28 w 44"/>
                    <a:gd name="T27" fmla="*/ 37 h 44"/>
                    <a:gd name="T28" fmla="*/ 31 w 44"/>
                    <a:gd name="T29" fmla="*/ 41 h 44"/>
                    <a:gd name="T30" fmla="*/ 33 w 44"/>
                    <a:gd name="T31" fmla="*/ 44 h 44"/>
                    <a:gd name="T32" fmla="*/ 42 w 44"/>
                    <a:gd name="T33" fmla="*/ 35 h 44"/>
                    <a:gd name="T34" fmla="*/ 42 w 44"/>
                    <a:gd name="T35" fmla="*/ 29 h 44"/>
                    <a:gd name="T36" fmla="*/ 31 w 44"/>
                    <a:gd name="T37" fmla="*/ 19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4" h="44">
                      <a:moveTo>
                        <a:pt x="31" y="19"/>
                      </a:moveTo>
                      <a:cubicBezTo>
                        <a:pt x="31" y="19"/>
                        <a:pt x="31" y="19"/>
                        <a:pt x="31" y="19"/>
                      </a:cubicBezTo>
                      <a:cubicBezTo>
                        <a:pt x="42" y="8"/>
                        <a:pt x="42" y="8"/>
                        <a:pt x="42" y="8"/>
                      </a:cubicBezTo>
                      <a:cubicBezTo>
                        <a:pt x="44" y="6"/>
                        <a:pt x="44" y="4"/>
                        <a:pt x="42" y="2"/>
                      </a:cubicBezTo>
                      <a:cubicBezTo>
                        <a:pt x="40" y="0"/>
                        <a:pt x="38" y="0"/>
                        <a:pt x="36" y="2"/>
                      </a:cubicBezTo>
                      <a:cubicBezTo>
                        <a:pt x="25" y="13"/>
                        <a:pt x="25" y="13"/>
                        <a:pt x="25" y="13"/>
                      </a:cubicBezTo>
                      <a:cubicBezTo>
                        <a:pt x="25" y="13"/>
                        <a:pt x="25" y="13"/>
                        <a:pt x="25" y="13"/>
                      </a:cubicBezTo>
                      <a:cubicBezTo>
                        <a:pt x="15" y="2"/>
                        <a:pt x="15" y="2"/>
                        <a:pt x="15" y="2"/>
                      </a:cubicBezTo>
                      <a:cubicBezTo>
                        <a:pt x="13" y="0"/>
                        <a:pt x="10" y="0"/>
                        <a:pt x="9" y="2"/>
                      </a:cubicBezTo>
                      <a:cubicBezTo>
                        <a:pt x="0" y="11"/>
                        <a:pt x="0" y="11"/>
                        <a:pt x="0" y="11"/>
                      </a:cubicBezTo>
                      <a:cubicBezTo>
                        <a:pt x="0" y="12"/>
                        <a:pt x="1" y="12"/>
                        <a:pt x="1" y="12"/>
                      </a:cubicBezTo>
                      <a:cubicBezTo>
                        <a:pt x="3" y="13"/>
                        <a:pt x="5" y="14"/>
                        <a:pt x="7" y="16"/>
                      </a:cubicBezTo>
                      <a:cubicBezTo>
                        <a:pt x="11" y="19"/>
                        <a:pt x="15" y="22"/>
                        <a:pt x="19" y="26"/>
                      </a:cubicBezTo>
                      <a:cubicBezTo>
                        <a:pt x="22" y="29"/>
                        <a:pt x="26" y="33"/>
                        <a:pt x="28" y="37"/>
                      </a:cubicBezTo>
                      <a:cubicBezTo>
                        <a:pt x="29" y="39"/>
                        <a:pt x="30" y="40"/>
                        <a:pt x="31" y="41"/>
                      </a:cubicBezTo>
                      <a:cubicBezTo>
                        <a:pt x="31" y="42"/>
                        <a:pt x="32" y="43"/>
                        <a:pt x="33" y="44"/>
                      </a:cubicBezTo>
                      <a:cubicBezTo>
                        <a:pt x="42" y="35"/>
                        <a:pt x="42" y="35"/>
                        <a:pt x="42" y="35"/>
                      </a:cubicBezTo>
                      <a:cubicBezTo>
                        <a:pt x="44" y="34"/>
                        <a:pt x="44" y="31"/>
                        <a:pt x="42" y="29"/>
                      </a:cubicBezTo>
                      <a:lnTo>
                        <a:pt x="31" y="1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121904" tIns="60952" rIns="121904" bIns="60952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53" name="Freeform 18"/>
                <p:cNvSpPr/>
                <p:nvPr/>
              </p:nvSpPr>
              <p:spPr bwMode="auto">
                <a:xfrm>
                  <a:off x="1041400" y="533400"/>
                  <a:ext cx="69850" cy="69850"/>
                </a:xfrm>
                <a:custGeom>
                  <a:avLst/>
                  <a:gdLst>
                    <a:gd name="T0" fmla="*/ 4 w 25"/>
                    <a:gd name="T1" fmla="*/ 25 h 25"/>
                    <a:gd name="T2" fmla="*/ 7 w 25"/>
                    <a:gd name="T3" fmla="*/ 24 h 25"/>
                    <a:gd name="T4" fmla="*/ 23 w 25"/>
                    <a:gd name="T5" fmla="*/ 8 h 25"/>
                    <a:gd name="T6" fmla="*/ 23 w 25"/>
                    <a:gd name="T7" fmla="*/ 2 h 25"/>
                    <a:gd name="T8" fmla="*/ 17 w 25"/>
                    <a:gd name="T9" fmla="*/ 2 h 25"/>
                    <a:gd name="T10" fmla="*/ 1 w 25"/>
                    <a:gd name="T11" fmla="*/ 18 h 25"/>
                    <a:gd name="T12" fmla="*/ 1 w 25"/>
                    <a:gd name="T13" fmla="*/ 24 h 25"/>
                    <a:gd name="T14" fmla="*/ 4 w 25"/>
                    <a:gd name="T15" fmla="*/ 25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5" h="25">
                      <a:moveTo>
                        <a:pt x="4" y="25"/>
                      </a:moveTo>
                      <a:cubicBezTo>
                        <a:pt x="5" y="25"/>
                        <a:pt x="6" y="24"/>
                        <a:pt x="7" y="24"/>
                      </a:cubicBezTo>
                      <a:cubicBezTo>
                        <a:pt x="23" y="8"/>
                        <a:pt x="23" y="8"/>
                        <a:pt x="23" y="8"/>
                      </a:cubicBezTo>
                      <a:cubicBezTo>
                        <a:pt x="25" y="6"/>
                        <a:pt x="25" y="4"/>
                        <a:pt x="23" y="2"/>
                      </a:cubicBezTo>
                      <a:cubicBezTo>
                        <a:pt x="21" y="0"/>
                        <a:pt x="19" y="0"/>
                        <a:pt x="17" y="2"/>
                      </a:cubicBezTo>
                      <a:cubicBezTo>
                        <a:pt x="1" y="18"/>
                        <a:pt x="1" y="18"/>
                        <a:pt x="1" y="18"/>
                      </a:cubicBezTo>
                      <a:cubicBezTo>
                        <a:pt x="0" y="20"/>
                        <a:pt x="0" y="22"/>
                        <a:pt x="1" y="24"/>
                      </a:cubicBezTo>
                      <a:cubicBezTo>
                        <a:pt x="2" y="24"/>
                        <a:pt x="3" y="25"/>
                        <a:pt x="4" y="2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121904" tIns="60952" rIns="121904" bIns="60952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54" name="Freeform 19"/>
                <p:cNvSpPr/>
                <p:nvPr/>
              </p:nvSpPr>
              <p:spPr bwMode="auto">
                <a:xfrm>
                  <a:off x="1041400" y="625475"/>
                  <a:ext cx="66675" cy="23813"/>
                </a:xfrm>
                <a:custGeom>
                  <a:avLst/>
                  <a:gdLst>
                    <a:gd name="T0" fmla="*/ 20 w 24"/>
                    <a:gd name="T1" fmla="*/ 0 h 8"/>
                    <a:gd name="T2" fmla="*/ 4 w 24"/>
                    <a:gd name="T3" fmla="*/ 0 h 8"/>
                    <a:gd name="T4" fmla="*/ 0 w 24"/>
                    <a:gd name="T5" fmla="*/ 4 h 8"/>
                    <a:gd name="T6" fmla="*/ 4 w 24"/>
                    <a:gd name="T7" fmla="*/ 8 h 8"/>
                    <a:gd name="T8" fmla="*/ 20 w 24"/>
                    <a:gd name="T9" fmla="*/ 8 h 8"/>
                    <a:gd name="T10" fmla="*/ 24 w 24"/>
                    <a:gd name="T11" fmla="*/ 4 h 8"/>
                    <a:gd name="T12" fmla="*/ 20 w 24"/>
                    <a:gd name="T13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4" h="8">
                      <a:moveTo>
                        <a:pt x="20" y="0"/>
                      </a:move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2" y="0"/>
                        <a:pt x="0" y="2"/>
                        <a:pt x="0" y="4"/>
                      </a:cubicBezTo>
                      <a:cubicBezTo>
                        <a:pt x="0" y="6"/>
                        <a:pt x="2" y="8"/>
                        <a:pt x="4" y="8"/>
                      </a:cubicBezTo>
                      <a:cubicBezTo>
                        <a:pt x="20" y="8"/>
                        <a:pt x="20" y="8"/>
                        <a:pt x="20" y="8"/>
                      </a:cubicBezTo>
                      <a:cubicBezTo>
                        <a:pt x="22" y="8"/>
                        <a:pt x="24" y="6"/>
                        <a:pt x="24" y="4"/>
                      </a:cubicBezTo>
                      <a:cubicBezTo>
                        <a:pt x="24" y="2"/>
                        <a:pt x="22" y="0"/>
                        <a:pt x="2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121904" tIns="60952" rIns="121904" bIns="60952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55" name="Freeform 20"/>
                <p:cNvSpPr/>
                <p:nvPr/>
              </p:nvSpPr>
              <p:spPr bwMode="auto">
                <a:xfrm>
                  <a:off x="1041400" y="668338"/>
                  <a:ext cx="69850" cy="58738"/>
                </a:xfrm>
                <a:custGeom>
                  <a:avLst/>
                  <a:gdLst>
                    <a:gd name="T0" fmla="*/ 7 w 25"/>
                    <a:gd name="T1" fmla="*/ 2 h 21"/>
                    <a:gd name="T2" fmla="*/ 1 w 25"/>
                    <a:gd name="T3" fmla="*/ 2 h 21"/>
                    <a:gd name="T4" fmla="*/ 2 w 25"/>
                    <a:gd name="T5" fmla="*/ 8 h 21"/>
                    <a:gd name="T6" fmla="*/ 18 w 25"/>
                    <a:gd name="T7" fmla="*/ 20 h 21"/>
                    <a:gd name="T8" fmla="*/ 20 w 25"/>
                    <a:gd name="T9" fmla="*/ 21 h 21"/>
                    <a:gd name="T10" fmla="*/ 23 w 25"/>
                    <a:gd name="T11" fmla="*/ 19 h 21"/>
                    <a:gd name="T12" fmla="*/ 23 w 25"/>
                    <a:gd name="T13" fmla="*/ 14 h 21"/>
                    <a:gd name="T14" fmla="*/ 7 w 25"/>
                    <a:gd name="T15" fmla="*/ 2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5" h="21">
                      <a:moveTo>
                        <a:pt x="7" y="2"/>
                      </a:moveTo>
                      <a:cubicBezTo>
                        <a:pt x="5" y="0"/>
                        <a:pt x="2" y="1"/>
                        <a:pt x="1" y="2"/>
                      </a:cubicBezTo>
                      <a:cubicBezTo>
                        <a:pt x="0" y="4"/>
                        <a:pt x="0" y="7"/>
                        <a:pt x="2" y="8"/>
                      </a:cubicBezTo>
                      <a:cubicBezTo>
                        <a:pt x="18" y="20"/>
                        <a:pt x="18" y="20"/>
                        <a:pt x="18" y="20"/>
                      </a:cubicBezTo>
                      <a:cubicBezTo>
                        <a:pt x="18" y="21"/>
                        <a:pt x="19" y="21"/>
                        <a:pt x="20" y="21"/>
                      </a:cubicBezTo>
                      <a:cubicBezTo>
                        <a:pt x="21" y="21"/>
                        <a:pt x="23" y="20"/>
                        <a:pt x="23" y="19"/>
                      </a:cubicBezTo>
                      <a:cubicBezTo>
                        <a:pt x="25" y="17"/>
                        <a:pt x="24" y="15"/>
                        <a:pt x="23" y="14"/>
                      </a:cubicBezTo>
                      <a:lnTo>
                        <a:pt x="7" y="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121904" tIns="60952" rIns="121904" bIns="60952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56" name="Freeform 21"/>
                <p:cNvSpPr/>
                <p:nvPr/>
              </p:nvSpPr>
              <p:spPr bwMode="auto">
                <a:xfrm>
                  <a:off x="995363" y="536575"/>
                  <a:ext cx="23813" cy="66675"/>
                </a:xfrm>
                <a:custGeom>
                  <a:avLst/>
                  <a:gdLst>
                    <a:gd name="T0" fmla="*/ 4 w 8"/>
                    <a:gd name="T1" fmla="*/ 24 h 24"/>
                    <a:gd name="T2" fmla="*/ 8 w 8"/>
                    <a:gd name="T3" fmla="*/ 20 h 24"/>
                    <a:gd name="T4" fmla="*/ 8 w 8"/>
                    <a:gd name="T5" fmla="*/ 4 h 24"/>
                    <a:gd name="T6" fmla="*/ 4 w 8"/>
                    <a:gd name="T7" fmla="*/ 0 h 24"/>
                    <a:gd name="T8" fmla="*/ 0 w 8"/>
                    <a:gd name="T9" fmla="*/ 4 h 24"/>
                    <a:gd name="T10" fmla="*/ 0 w 8"/>
                    <a:gd name="T11" fmla="*/ 20 h 24"/>
                    <a:gd name="T12" fmla="*/ 4 w 8"/>
                    <a:gd name="T13" fmla="*/ 24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" h="24">
                      <a:moveTo>
                        <a:pt x="4" y="24"/>
                      </a:moveTo>
                      <a:cubicBezTo>
                        <a:pt x="6" y="24"/>
                        <a:pt x="8" y="22"/>
                        <a:pt x="8" y="20"/>
                      </a:cubicBezTo>
                      <a:cubicBezTo>
                        <a:pt x="8" y="4"/>
                        <a:pt x="8" y="4"/>
                        <a:pt x="8" y="4"/>
                      </a:cubicBezTo>
                      <a:cubicBezTo>
                        <a:pt x="8" y="2"/>
                        <a:pt x="6" y="0"/>
                        <a:pt x="4" y="0"/>
                      </a:cubicBezTo>
                      <a:cubicBezTo>
                        <a:pt x="2" y="0"/>
                        <a:pt x="0" y="2"/>
                        <a:pt x="0" y="4"/>
                      </a:cubicBezTo>
                      <a:cubicBezTo>
                        <a:pt x="0" y="20"/>
                        <a:pt x="0" y="20"/>
                        <a:pt x="0" y="20"/>
                      </a:cubicBezTo>
                      <a:cubicBezTo>
                        <a:pt x="0" y="22"/>
                        <a:pt x="2" y="24"/>
                        <a:pt x="4" y="2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121904" tIns="60952" rIns="121904" bIns="60952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57" name="Freeform 22"/>
                <p:cNvSpPr/>
                <p:nvPr/>
              </p:nvSpPr>
              <p:spPr bwMode="auto">
                <a:xfrm>
                  <a:off x="917575" y="533400"/>
                  <a:ext cx="58738" cy="69850"/>
                </a:xfrm>
                <a:custGeom>
                  <a:avLst/>
                  <a:gdLst>
                    <a:gd name="T0" fmla="*/ 13 w 21"/>
                    <a:gd name="T1" fmla="*/ 23 h 25"/>
                    <a:gd name="T2" fmla="*/ 16 w 21"/>
                    <a:gd name="T3" fmla="*/ 25 h 25"/>
                    <a:gd name="T4" fmla="*/ 19 w 21"/>
                    <a:gd name="T5" fmla="*/ 24 h 25"/>
                    <a:gd name="T6" fmla="*/ 19 w 21"/>
                    <a:gd name="T7" fmla="*/ 18 h 25"/>
                    <a:gd name="T8" fmla="*/ 7 w 21"/>
                    <a:gd name="T9" fmla="*/ 2 h 25"/>
                    <a:gd name="T10" fmla="*/ 2 w 21"/>
                    <a:gd name="T11" fmla="*/ 2 h 25"/>
                    <a:gd name="T12" fmla="*/ 1 w 21"/>
                    <a:gd name="T13" fmla="*/ 7 h 25"/>
                    <a:gd name="T14" fmla="*/ 13 w 21"/>
                    <a:gd name="T15" fmla="*/ 23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1" h="25">
                      <a:moveTo>
                        <a:pt x="13" y="23"/>
                      </a:moveTo>
                      <a:cubicBezTo>
                        <a:pt x="14" y="24"/>
                        <a:pt x="15" y="25"/>
                        <a:pt x="16" y="25"/>
                      </a:cubicBezTo>
                      <a:cubicBezTo>
                        <a:pt x="17" y="25"/>
                        <a:pt x="18" y="25"/>
                        <a:pt x="19" y="24"/>
                      </a:cubicBezTo>
                      <a:cubicBezTo>
                        <a:pt x="20" y="23"/>
                        <a:pt x="21" y="20"/>
                        <a:pt x="19" y="18"/>
                      </a:cubicBezTo>
                      <a:cubicBezTo>
                        <a:pt x="7" y="2"/>
                        <a:pt x="7" y="2"/>
                        <a:pt x="7" y="2"/>
                      </a:cubicBezTo>
                      <a:cubicBezTo>
                        <a:pt x="6" y="1"/>
                        <a:pt x="3" y="0"/>
                        <a:pt x="2" y="2"/>
                      </a:cubicBezTo>
                      <a:cubicBezTo>
                        <a:pt x="0" y="3"/>
                        <a:pt x="0" y="5"/>
                        <a:pt x="1" y="7"/>
                      </a:cubicBezTo>
                      <a:lnTo>
                        <a:pt x="13" y="2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121904" tIns="60952" rIns="121904" bIns="60952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sp>
            <p:nvSpPr>
              <p:cNvPr id="50" name="文本框 67"/>
              <p:cNvSpPr txBox="1"/>
              <p:nvPr/>
            </p:nvSpPr>
            <p:spPr>
              <a:xfrm rot="18900000">
                <a:off x="6618617" y="2286895"/>
                <a:ext cx="1074743" cy="534028"/>
              </a:xfrm>
              <a:prstGeom prst="rect">
                <a:avLst/>
              </a:prstGeom>
              <a:noFill/>
            </p:spPr>
            <p:txBody>
              <a:bodyPr wrap="square" lIns="91428" tIns="45714" rIns="91428" bIns="45714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>
                  <a:lnSpc>
                    <a:spcPct val="150000"/>
                  </a:lnSpc>
                  <a:defRPr/>
                </a:pPr>
                <a:r>
                  <a:rPr lang="en-US" altLang="zh-CN" sz="800" kern="0" dirty="0">
                    <a:solidFill>
                      <a:sysClr val="window" lastClr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Copy paste fonts. Choose the only option to retain text.</a:t>
                </a:r>
              </a:p>
            </p:txBody>
          </p:sp>
        </p:grpSp>
        <p:grpSp>
          <p:nvGrpSpPr>
            <p:cNvPr id="3" name="组合 2"/>
            <p:cNvGrpSpPr/>
            <p:nvPr/>
          </p:nvGrpSpPr>
          <p:grpSpPr>
            <a:xfrm>
              <a:off x="6078871" y="1824082"/>
              <a:ext cx="2770798" cy="3613952"/>
              <a:chOff x="4754252" y="1322521"/>
              <a:chExt cx="2369080" cy="3089991"/>
            </a:xfrm>
          </p:grpSpPr>
          <p:grpSp>
            <p:nvGrpSpPr>
              <p:cNvPr id="37" name="组合 36"/>
              <p:cNvGrpSpPr/>
              <p:nvPr/>
            </p:nvGrpSpPr>
            <p:grpSpPr>
              <a:xfrm>
                <a:off x="4754252" y="1322521"/>
                <a:ext cx="2369080" cy="3089991"/>
                <a:chOff x="4754252" y="1322521"/>
                <a:chExt cx="2369080" cy="3089991"/>
              </a:xfrm>
            </p:grpSpPr>
            <p:grpSp>
              <p:nvGrpSpPr>
                <p:cNvPr id="41" name="组合 40"/>
                <p:cNvGrpSpPr/>
                <p:nvPr/>
              </p:nvGrpSpPr>
              <p:grpSpPr>
                <a:xfrm>
                  <a:off x="4754252" y="1322521"/>
                  <a:ext cx="2369080" cy="3089991"/>
                  <a:chOff x="1313863" y="1205784"/>
                  <a:chExt cx="3158773" cy="4119987"/>
                </a:xfrm>
              </p:grpSpPr>
              <p:sp>
                <p:nvSpPr>
                  <p:cNvPr id="44" name="任意多边形 43"/>
                  <p:cNvSpPr/>
                  <p:nvPr/>
                </p:nvSpPr>
                <p:spPr>
                  <a:xfrm>
                    <a:off x="1313863" y="1781540"/>
                    <a:ext cx="3158773" cy="3544231"/>
                  </a:xfrm>
                  <a:custGeom>
                    <a:avLst/>
                    <a:gdLst>
                      <a:gd name="connsiteX0" fmla="*/ 1465943 w 2075543"/>
                      <a:gd name="connsiteY0" fmla="*/ 0 h 2162628"/>
                      <a:gd name="connsiteX1" fmla="*/ 2075543 w 2075543"/>
                      <a:gd name="connsiteY1" fmla="*/ 653143 h 2162628"/>
                      <a:gd name="connsiteX2" fmla="*/ 0 w 2075543"/>
                      <a:gd name="connsiteY2" fmla="*/ 2162628 h 2162628"/>
                      <a:gd name="connsiteX3" fmla="*/ 1465943 w 2075543"/>
                      <a:gd name="connsiteY3" fmla="*/ 0 h 216262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075543" h="2162628">
                        <a:moveTo>
                          <a:pt x="1465943" y="0"/>
                        </a:moveTo>
                        <a:lnTo>
                          <a:pt x="2075543" y="653143"/>
                        </a:lnTo>
                        <a:lnTo>
                          <a:pt x="0" y="2162628"/>
                        </a:lnTo>
                        <a:lnTo>
                          <a:pt x="1465943" y="0"/>
                        </a:lnTo>
                        <a:close/>
                      </a:path>
                    </a:pathLst>
                  </a:custGeom>
                  <a:solidFill>
                    <a:sysClr val="windowText" lastClr="000000">
                      <a:lumMod val="85000"/>
                      <a:lumOff val="15000"/>
                      <a:alpha val="35000"/>
                    </a:sysClr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>
                    <a:softEdge rad="266700"/>
                  </a:effectLst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2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" lastClr="FFFFFF"/>
                      </a:solidFill>
                      <a:effectLst/>
                      <a:uLnTx/>
                      <a:uFillTx/>
                      <a:latin typeface="Calibri"/>
                      <a:ea typeface="微软雅黑" panose="020B0503020204020204" pitchFamily="34" charset="-122"/>
                      <a:cs typeface="+mn-cs"/>
                    </a:endParaRPr>
                  </a:p>
                </p:txBody>
              </p:sp>
              <p:sp>
                <p:nvSpPr>
                  <p:cNvPr id="45" name="圆角矩形 44"/>
                  <p:cNvSpPr/>
                  <p:nvPr/>
                </p:nvSpPr>
                <p:spPr>
                  <a:xfrm rot="18900000">
                    <a:off x="1412062" y="1872236"/>
                    <a:ext cx="2828349" cy="1582057"/>
                  </a:xfrm>
                  <a:prstGeom prst="roundRect">
                    <a:avLst>
                      <a:gd name="adj" fmla="val 10245"/>
                    </a:avLst>
                  </a:prstGeom>
                  <a:solidFill>
                    <a:srgbClr val="4FC4B2"/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2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" lastClr="FFFFFF"/>
                      </a:solidFill>
                      <a:effectLst/>
                      <a:uLnTx/>
                      <a:uFillTx/>
                      <a:latin typeface="Calibri"/>
                      <a:ea typeface="微软雅黑" panose="020B0503020204020204" pitchFamily="34" charset="-122"/>
                      <a:cs typeface="+mn-cs"/>
                    </a:endParaRPr>
                  </a:p>
                </p:txBody>
              </p:sp>
              <p:sp>
                <p:nvSpPr>
                  <p:cNvPr id="46" name="任意多边形 45"/>
                  <p:cNvSpPr/>
                  <p:nvPr/>
                </p:nvSpPr>
                <p:spPr>
                  <a:xfrm rot="18900000">
                    <a:off x="3303181" y="1205784"/>
                    <a:ext cx="551494" cy="1413715"/>
                  </a:xfrm>
                  <a:custGeom>
                    <a:avLst/>
                    <a:gdLst>
                      <a:gd name="connsiteX0" fmla="*/ 569692 w 617165"/>
                      <a:gd name="connsiteY0" fmla="*/ 47473 h 1582057"/>
                      <a:gd name="connsiteX1" fmla="*/ 617165 w 617165"/>
                      <a:gd name="connsiteY1" fmla="*/ 162082 h 1582057"/>
                      <a:gd name="connsiteX2" fmla="*/ 617165 w 617165"/>
                      <a:gd name="connsiteY2" fmla="*/ 1419975 h 1582057"/>
                      <a:gd name="connsiteX3" fmla="*/ 455083 w 617165"/>
                      <a:gd name="connsiteY3" fmla="*/ 1582057 h 1582057"/>
                      <a:gd name="connsiteX4" fmla="*/ 0 w 617165"/>
                      <a:gd name="connsiteY4" fmla="*/ 1582057 h 1582057"/>
                      <a:gd name="connsiteX5" fmla="*/ 0 w 617165"/>
                      <a:gd name="connsiteY5" fmla="*/ 0 h 1582057"/>
                      <a:gd name="connsiteX6" fmla="*/ 455083 w 617165"/>
                      <a:gd name="connsiteY6" fmla="*/ 0 h 1582057"/>
                      <a:gd name="connsiteX7" fmla="*/ 569692 w 617165"/>
                      <a:gd name="connsiteY7" fmla="*/ 47473 h 158205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617165" h="1582057">
                        <a:moveTo>
                          <a:pt x="569692" y="47473"/>
                        </a:moveTo>
                        <a:cubicBezTo>
                          <a:pt x="599024" y="76804"/>
                          <a:pt x="617165" y="117325"/>
                          <a:pt x="617165" y="162082"/>
                        </a:cubicBezTo>
                        <a:lnTo>
                          <a:pt x="617165" y="1419975"/>
                        </a:lnTo>
                        <a:cubicBezTo>
                          <a:pt x="617165" y="1509490"/>
                          <a:pt x="544598" y="1582057"/>
                          <a:pt x="455083" y="1582057"/>
                        </a:cubicBezTo>
                        <a:lnTo>
                          <a:pt x="0" y="1582057"/>
                        </a:lnTo>
                        <a:lnTo>
                          <a:pt x="0" y="0"/>
                        </a:lnTo>
                        <a:lnTo>
                          <a:pt x="455083" y="0"/>
                        </a:lnTo>
                        <a:cubicBezTo>
                          <a:pt x="499841" y="0"/>
                          <a:pt x="540361" y="18141"/>
                          <a:pt x="569692" y="47473"/>
                        </a:cubicBezTo>
                        <a:close/>
                      </a:path>
                    </a:pathLst>
                  </a:custGeom>
                  <a:solidFill>
                    <a:sysClr val="window" lastClr="FFFFFF">
                      <a:lumMod val="95000"/>
                    </a:sysClr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2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" lastClr="FFFFFF"/>
                      </a:solidFill>
                      <a:effectLst/>
                      <a:uLnTx/>
                      <a:uFillTx/>
                      <a:latin typeface="Calibri"/>
                      <a:ea typeface="微软雅黑" panose="020B0503020204020204" pitchFamily="34" charset="-122"/>
                      <a:cs typeface="+mn-cs"/>
                    </a:endParaRPr>
                  </a:p>
                </p:txBody>
              </p:sp>
            </p:grpSp>
            <p:sp>
              <p:nvSpPr>
                <p:cNvPr id="42" name="文本框 38"/>
                <p:cNvSpPr txBox="1"/>
                <p:nvPr/>
              </p:nvSpPr>
              <p:spPr>
                <a:xfrm rot="18900000">
                  <a:off x="5986540" y="1351667"/>
                  <a:ext cx="406116" cy="497872"/>
                </a:xfrm>
                <a:prstGeom prst="rect">
                  <a:avLst/>
                </a:prstGeom>
                <a:noFill/>
              </p:spPr>
              <p:txBody>
                <a:bodyPr wrap="none" lIns="91428" tIns="45714" rIns="91428" bIns="45714" rtlCol="0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en-US" altLang="zh-CN" sz="3200" b="1" i="0" u="none" strike="noStrike" kern="0" cap="none" spc="0" normalizeH="0" baseline="0" noProof="0" dirty="0">
                      <a:ln>
                        <a:noFill/>
                      </a:ln>
                      <a:solidFill>
                        <a:sysClr val="windowText" lastClr="000000">
                          <a:lumMod val="75000"/>
                          <a:lumOff val="25000"/>
                        </a:sysClr>
                      </a:solidFill>
                      <a:effectLst/>
                      <a:uLnTx/>
                      <a:uFillTx/>
                    </a:rPr>
                    <a:t>D</a:t>
                  </a:r>
                  <a:endParaRPr kumimoji="0" lang="zh-CN" altLang="en-US" sz="3200" b="1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>
                        <a:lumMod val="75000"/>
                        <a:lumOff val="25000"/>
                      </a:sysClr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43" name="文本框 66"/>
                <p:cNvSpPr txBox="1"/>
                <p:nvPr/>
              </p:nvSpPr>
              <p:spPr>
                <a:xfrm rot="18900000">
                  <a:off x="5370624" y="2297828"/>
                  <a:ext cx="1074743" cy="534028"/>
                </a:xfrm>
                <a:prstGeom prst="rect">
                  <a:avLst/>
                </a:prstGeom>
                <a:noFill/>
              </p:spPr>
              <p:txBody>
                <a:bodyPr wrap="square" lIns="91428" tIns="45714" rIns="91428" bIns="45714" rtlCol="0">
                  <a:sp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>
                    <a:lnSpc>
                      <a:spcPct val="150000"/>
                    </a:lnSpc>
                    <a:defRPr/>
                  </a:pPr>
                  <a:r>
                    <a:rPr lang="en-US" altLang="zh-CN" sz="800" kern="0" dirty="0">
                      <a:solidFill>
                        <a:sysClr val="window" lastClr="FFFFFF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Copy paste fonts. Choose the only option to retain text.</a:t>
                  </a:r>
                </a:p>
              </p:txBody>
            </p:sp>
          </p:grpSp>
          <p:grpSp>
            <p:nvGrpSpPr>
              <p:cNvPr id="38" name="组合 37"/>
              <p:cNvGrpSpPr/>
              <p:nvPr/>
            </p:nvGrpSpPr>
            <p:grpSpPr>
              <a:xfrm rot="18900000">
                <a:off x="5383836" y="2880384"/>
                <a:ext cx="190662" cy="242402"/>
                <a:chOff x="3290888" y="533400"/>
                <a:chExt cx="427038" cy="542925"/>
              </a:xfrm>
              <a:solidFill>
                <a:sysClr val="window" lastClr="FFFFFF"/>
              </a:solidFill>
            </p:grpSpPr>
            <p:sp>
              <p:nvSpPr>
                <p:cNvPr id="39" name="Freeform 25"/>
                <p:cNvSpPr/>
                <p:nvPr/>
              </p:nvSpPr>
              <p:spPr bwMode="auto">
                <a:xfrm>
                  <a:off x="3290888" y="533400"/>
                  <a:ext cx="427038" cy="542925"/>
                </a:xfrm>
                <a:custGeom>
                  <a:avLst/>
                  <a:gdLst>
                    <a:gd name="T0" fmla="*/ 108 w 152"/>
                    <a:gd name="T1" fmla="*/ 161 h 193"/>
                    <a:gd name="T2" fmla="*/ 68 w 152"/>
                    <a:gd name="T3" fmla="*/ 161 h 193"/>
                    <a:gd name="T4" fmla="*/ 68 w 152"/>
                    <a:gd name="T5" fmla="*/ 145 h 193"/>
                    <a:gd name="T6" fmla="*/ 121 w 152"/>
                    <a:gd name="T7" fmla="*/ 122 h 193"/>
                    <a:gd name="T8" fmla="*/ 130 w 152"/>
                    <a:gd name="T9" fmla="*/ 19 h 193"/>
                    <a:gd name="T10" fmla="*/ 130 w 152"/>
                    <a:gd name="T11" fmla="*/ 18 h 193"/>
                    <a:gd name="T12" fmla="*/ 130 w 152"/>
                    <a:gd name="T13" fmla="*/ 18 h 193"/>
                    <a:gd name="T14" fmla="*/ 128 w 152"/>
                    <a:gd name="T15" fmla="*/ 14 h 193"/>
                    <a:gd name="T16" fmla="*/ 130 w 152"/>
                    <a:gd name="T17" fmla="*/ 10 h 193"/>
                    <a:gd name="T18" fmla="*/ 137 w 152"/>
                    <a:gd name="T19" fmla="*/ 10 h 193"/>
                    <a:gd name="T20" fmla="*/ 143 w 152"/>
                    <a:gd name="T21" fmla="*/ 10 h 193"/>
                    <a:gd name="T22" fmla="*/ 143 w 152"/>
                    <a:gd name="T23" fmla="*/ 5 h 193"/>
                    <a:gd name="T24" fmla="*/ 124 w 152"/>
                    <a:gd name="T25" fmla="*/ 5 h 193"/>
                    <a:gd name="T26" fmla="*/ 120 w 152"/>
                    <a:gd name="T27" fmla="*/ 14 h 193"/>
                    <a:gd name="T28" fmla="*/ 124 w 152"/>
                    <a:gd name="T29" fmla="*/ 23 h 193"/>
                    <a:gd name="T30" fmla="*/ 124 w 152"/>
                    <a:gd name="T31" fmla="*/ 23 h 193"/>
                    <a:gd name="T32" fmla="*/ 115 w 152"/>
                    <a:gd name="T33" fmla="*/ 116 h 193"/>
                    <a:gd name="T34" fmla="*/ 23 w 152"/>
                    <a:gd name="T35" fmla="*/ 124 h 193"/>
                    <a:gd name="T36" fmla="*/ 23 w 152"/>
                    <a:gd name="T37" fmla="*/ 124 h 193"/>
                    <a:gd name="T38" fmla="*/ 4 w 152"/>
                    <a:gd name="T39" fmla="*/ 125 h 193"/>
                    <a:gd name="T40" fmla="*/ 0 w 152"/>
                    <a:gd name="T41" fmla="*/ 134 h 193"/>
                    <a:gd name="T42" fmla="*/ 4 w 152"/>
                    <a:gd name="T43" fmla="*/ 144 h 193"/>
                    <a:gd name="T44" fmla="*/ 7 w 152"/>
                    <a:gd name="T45" fmla="*/ 145 h 193"/>
                    <a:gd name="T46" fmla="*/ 10 w 152"/>
                    <a:gd name="T47" fmla="*/ 144 h 193"/>
                    <a:gd name="T48" fmla="*/ 10 w 152"/>
                    <a:gd name="T49" fmla="*/ 138 h 193"/>
                    <a:gd name="T50" fmla="*/ 8 w 152"/>
                    <a:gd name="T51" fmla="*/ 134 h 193"/>
                    <a:gd name="T52" fmla="*/ 10 w 152"/>
                    <a:gd name="T53" fmla="*/ 130 h 193"/>
                    <a:gd name="T54" fmla="*/ 18 w 152"/>
                    <a:gd name="T55" fmla="*/ 130 h 193"/>
                    <a:gd name="T56" fmla="*/ 18 w 152"/>
                    <a:gd name="T57" fmla="*/ 131 h 193"/>
                    <a:gd name="T58" fmla="*/ 18 w 152"/>
                    <a:gd name="T59" fmla="*/ 131 h 193"/>
                    <a:gd name="T60" fmla="*/ 60 w 152"/>
                    <a:gd name="T61" fmla="*/ 145 h 193"/>
                    <a:gd name="T62" fmla="*/ 60 w 152"/>
                    <a:gd name="T63" fmla="*/ 161 h 193"/>
                    <a:gd name="T64" fmla="*/ 20 w 152"/>
                    <a:gd name="T65" fmla="*/ 161 h 193"/>
                    <a:gd name="T66" fmla="*/ 0 w 152"/>
                    <a:gd name="T67" fmla="*/ 181 h 193"/>
                    <a:gd name="T68" fmla="*/ 0 w 152"/>
                    <a:gd name="T69" fmla="*/ 189 h 193"/>
                    <a:gd name="T70" fmla="*/ 4 w 152"/>
                    <a:gd name="T71" fmla="*/ 193 h 193"/>
                    <a:gd name="T72" fmla="*/ 124 w 152"/>
                    <a:gd name="T73" fmla="*/ 193 h 193"/>
                    <a:gd name="T74" fmla="*/ 128 w 152"/>
                    <a:gd name="T75" fmla="*/ 189 h 193"/>
                    <a:gd name="T76" fmla="*/ 128 w 152"/>
                    <a:gd name="T77" fmla="*/ 181 h 193"/>
                    <a:gd name="T78" fmla="*/ 108 w 152"/>
                    <a:gd name="T79" fmla="*/ 161 h 1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</a:cxnLst>
                  <a:rect l="0" t="0" r="r" b="b"/>
                  <a:pathLst>
                    <a:path w="152" h="193">
                      <a:moveTo>
                        <a:pt x="108" y="161"/>
                      </a:moveTo>
                      <a:cubicBezTo>
                        <a:pt x="68" y="161"/>
                        <a:pt x="68" y="161"/>
                        <a:pt x="68" y="161"/>
                      </a:cubicBezTo>
                      <a:cubicBezTo>
                        <a:pt x="68" y="145"/>
                        <a:pt x="68" y="145"/>
                        <a:pt x="68" y="145"/>
                      </a:cubicBezTo>
                      <a:cubicBezTo>
                        <a:pt x="88" y="144"/>
                        <a:pt x="107" y="136"/>
                        <a:pt x="121" y="122"/>
                      </a:cubicBezTo>
                      <a:cubicBezTo>
                        <a:pt x="148" y="94"/>
                        <a:pt x="152" y="50"/>
                        <a:pt x="130" y="19"/>
                      </a:cubicBezTo>
                      <a:cubicBezTo>
                        <a:pt x="130" y="18"/>
                        <a:pt x="130" y="18"/>
                        <a:pt x="130" y="18"/>
                      </a:cubicBezTo>
                      <a:cubicBezTo>
                        <a:pt x="130" y="18"/>
                        <a:pt x="130" y="18"/>
                        <a:pt x="130" y="18"/>
                      </a:cubicBezTo>
                      <a:cubicBezTo>
                        <a:pt x="129" y="17"/>
                        <a:pt x="128" y="16"/>
                        <a:pt x="128" y="14"/>
                      </a:cubicBezTo>
                      <a:cubicBezTo>
                        <a:pt x="128" y="13"/>
                        <a:pt x="129" y="11"/>
                        <a:pt x="130" y="10"/>
                      </a:cubicBezTo>
                      <a:cubicBezTo>
                        <a:pt x="132" y="8"/>
                        <a:pt x="135" y="8"/>
                        <a:pt x="137" y="10"/>
                      </a:cubicBezTo>
                      <a:cubicBezTo>
                        <a:pt x="139" y="12"/>
                        <a:pt x="141" y="12"/>
                        <a:pt x="143" y="10"/>
                      </a:cubicBezTo>
                      <a:cubicBezTo>
                        <a:pt x="144" y="9"/>
                        <a:pt x="144" y="6"/>
                        <a:pt x="143" y="5"/>
                      </a:cubicBezTo>
                      <a:cubicBezTo>
                        <a:pt x="138" y="0"/>
                        <a:pt x="129" y="0"/>
                        <a:pt x="124" y="5"/>
                      </a:cubicBezTo>
                      <a:cubicBezTo>
                        <a:pt x="121" y="7"/>
                        <a:pt x="120" y="11"/>
                        <a:pt x="120" y="14"/>
                      </a:cubicBezTo>
                      <a:cubicBezTo>
                        <a:pt x="120" y="18"/>
                        <a:pt x="121" y="21"/>
                        <a:pt x="124" y="23"/>
                      </a:cubicBezTo>
                      <a:cubicBezTo>
                        <a:pt x="124" y="23"/>
                        <a:pt x="124" y="23"/>
                        <a:pt x="124" y="23"/>
                      </a:cubicBezTo>
                      <a:cubicBezTo>
                        <a:pt x="143" y="52"/>
                        <a:pt x="140" y="92"/>
                        <a:pt x="115" y="116"/>
                      </a:cubicBezTo>
                      <a:cubicBezTo>
                        <a:pt x="91" y="140"/>
                        <a:pt x="51" y="144"/>
                        <a:pt x="23" y="124"/>
                      </a:cubicBezTo>
                      <a:cubicBezTo>
                        <a:pt x="23" y="124"/>
                        <a:pt x="23" y="124"/>
                        <a:pt x="23" y="124"/>
                      </a:cubicBezTo>
                      <a:cubicBezTo>
                        <a:pt x="17" y="120"/>
                        <a:pt x="9" y="120"/>
                        <a:pt x="4" y="125"/>
                      </a:cubicBezTo>
                      <a:cubicBezTo>
                        <a:pt x="2" y="127"/>
                        <a:pt x="0" y="131"/>
                        <a:pt x="0" y="134"/>
                      </a:cubicBezTo>
                      <a:cubicBezTo>
                        <a:pt x="0" y="138"/>
                        <a:pt x="2" y="141"/>
                        <a:pt x="4" y="144"/>
                      </a:cubicBezTo>
                      <a:cubicBezTo>
                        <a:pt x="5" y="144"/>
                        <a:pt x="6" y="145"/>
                        <a:pt x="7" y="145"/>
                      </a:cubicBezTo>
                      <a:cubicBezTo>
                        <a:pt x="8" y="145"/>
                        <a:pt x="9" y="144"/>
                        <a:pt x="10" y="144"/>
                      </a:cubicBezTo>
                      <a:cubicBezTo>
                        <a:pt x="11" y="142"/>
                        <a:pt x="11" y="140"/>
                        <a:pt x="10" y="138"/>
                      </a:cubicBezTo>
                      <a:cubicBezTo>
                        <a:pt x="9" y="137"/>
                        <a:pt x="8" y="136"/>
                        <a:pt x="8" y="134"/>
                      </a:cubicBezTo>
                      <a:cubicBezTo>
                        <a:pt x="8" y="133"/>
                        <a:pt x="9" y="131"/>
                        <a:pt x="10" y="130"/>
                      </a:cubicBezTo>
                      <a:cubicBezTo>
                        <a:pt x="12" y="128"/>
                        <a:pt x="15" y="128"/>
                        <a:pt x="18" y="130"/>
                      </a:cubicBezTo>
                      <a:cubicBezTo>
                        <a:pt x="18" y="131"/>
                        <a:pt x="18" y="131"/>
                        <a:pt x="18" y="131"/>
                      </a:cubicBezTo>
                      <a:cubicBezTo>
                        <a:pt x="18" y="131"/>
                        <a:pt x="18" y="131"/>
                        <a:pt x="18" y="131"/>
                      </a:cubicBezTo>
                      <a:cubicBezTo>
                        <a:pt x="31" y="140"/>
                        <a:pt x="45" y="144"/>
                        <a:pt x="60" y="145"/>
                      </a:cubicBezTo>
                      <a:cubicBezTo>
                        <a:pt x="60" y="161"/>
                        <a:pt x="60" y="161"/>
                        <a:pt x="60" y="161"/>
                      </a:cubicBezTo>
                      <a:cubicBezTo>
                        <a:pt x="20" y="161"/>
                        <a:pt x="20" y="161"/>
                        <a:pt x="20" y="161"/>
                      </a:cubicBezTo>
                      <a:cubicBezTo>
                        <a:pt x="9" y="161"/>
                        <a:pt x="0" y="170"/>
                        <a:pt x="0" y="181"/>
                      </a:cubicBezTo>
                      <a:cubicBezTo>
                        <a:pt x="0" y="189"/>
                        <a:pt x="0" y="189"/>
                        <a:pt x="0" y="189"/>
                      </a:cubicBezTo>
                      <a:cubicBezTo>
                        <a:pt x="0" y="191"/>
                        <a:pt x="2" y="193"/>
                        <a:pt x="4" y="193"/>
                      </a:cubicBezTo>
                      <a:cubicBezTo>
                        <a:pt x="124" y="193"/>
                        <a:pt x="124" y="193"/>
                        <a:pt x="124" y="193"/>
                      </a:cubicBezTo>
                      <a:cubicBezTo>
                        <a:pt x="127" y="193"/>
                        <a:pt x="128" y="191"/>
                        <a:pt x="128" y="189"/>
                      </a:cubicBezTo>
                      <a:cubicBezTo>
                        <a:pt x="128" y="181"/>
                        <a:pt x="128" y="181"/>
                        <a:pt x="128" y="181"/>
                      </a:cubicBezTo>
                      <a:cubicBezTo>
                        <a:pt x="128" y="170"/>
                        <a:pt x="119" y="161"/>
                        <a:pt x="108" y="16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121904" tIns="60952" rIns="121904" bIns="60952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40" name="Freeform 26"/>
                <p:cNvSpPr>
                  <a:spLocks noEditPoints="1"/>
                </p:cNvSpPr>
                <p:nvPr/>
              </p:nvSpPr>
              <p:spPr bwMode="auto">
                <a:xfrm>
                  <a:off x="3290888" y="536575"/>
                  <a:ext cx="358775" cy="357188"/>
                </a:xfrm>
                <a:custGeom>
                  <a:avLst/>
                  <a:gdLst>
                    <a:gd name="T0" fmla="*/ 64 w 128"/>
                    <a:gd name="T1" fmla="*/ 127 h 127"/>
                    <a:gd name="T2" fmla="*/ 128 w 128"/>
                    <a:gd name="T3" fmla="*/ 64 h 127"/>
                    <a:gd name="T4" fmla="*/ 64 w 128"/>
                    <a:gd name="T5" fmla="*/ 0 h 127"/>
                    <a:gd name="T6" fmla="*/ 0 w 128"/>
                    <a:gd name="T7" fmla="*/ 64 h 127"/>
                    <a:gd name="T8" fmla="*/ 64 w 128"/>
                    <a:gd name="T9" fmla="*/ 127 h 127"/>
                    <a:gd name="T10" fmla="*/ 64 w 128"/>
                    <a:gd name="T11" fmla="*/ 24 h 127"/>
                    <a:gd name="T12" fmla="*/ 68 w 128"/>
                    <a:gd name="T13" fmla="*/ 28 h 127"/>
                    <a:gd name="T14" fmla="*/ 64 w 128"/>
                    <a:gd name="T15" fmla="*/ 32 h 127"/>
                    <a:gd name="T16" fmla="*/ 28 w 128"/>
                    <a:gd name="T17" fmla="*/ 68 h 127"/>
                    <a:gd name="T18" fmla="*/ 24 w 128"/>
                    <a:gd name="T19" fmla="*/ 72 h 127"/>
                    <a:gd name="T20" fmla="*/ 20 w 128"/>
                    <a:gd name="T21" fmla="*/ 68 h 127"/>
                    <a:gd name="T22" fmla="*/ 64 w 128"/>
                    <a:gd name="T23" fmla="*/ 24 h 1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28" h="127">
                      <a:moveTo>
                        <a:pt x="64" y="127"/>
                      </a:moveTo>
                      <a:cubicBezTo>
                        <a:pt x="99" y="127"/>
                        <a:pt x="128" y="99"/>
                        <a:pt x="128" y="64"/>
                      </a:cubicBezTo>
                      <a:cubicBezTo>
                        <a:pt x="128" y="29"/>
                        <a:pt x="99" y="0"/>
                        <a:pt x="64" y="0"/>
                      </a:cubicBezTo>
                      <a:cubicBezTo>
                        <a:pt x="29" y="0"/>
                        <a:pt x="0" y="29"/>
                        <a:pt x="0" y="64"/>
                      </a:cubicBezTo>
                      <a:cubicBezTo>
                        <a:pt x="0" y="99"/>
                        <a:pt x="29" y="127"/>
                        <a:pt x="64" y="127"/>
                      </a:cubicBezTo>
                      <a:close/>
                      <a:moveTo>
                        <a:pt x="64" y="24"/>
                      </a:moveTo>
                      <a:cubicBezTo>
                        <a:pt x="66" y="24"/>
                        <a:pt x="68" y="26"/>
                        <a:pt x="68" y="28"/>
                      </a:cubicBezTo>
                      <a:cubicBezTo>
                        <a:pt x="68" y="30"/>
                        <a:pt x="66" y="32"/>
                        <a:pt x="64" y="32"/>
                      </a:cubicBezTo>
                      <a:cubicBezTo>
                        <a:pt x="44" y="32"/>
                        <a:pt x="28" y="48"/>
                        <a:pt x="28" y="68"/>
                      </a:cubicBezTo>
                      <a:cubicBezTo>
                        <a:pt x="28" y="70"/>
                        <a:pt x="27" y="72"/>
                        <a:pt x="24" y="72"/>
                      </a:cubicBezTo>
                      <a:cubicBezTo>
                        <a:pt x="22" y="72"/>
                        <a:pt x="20" y="70"/>
                        <a:pt x="20" y="68"/>
                      </a:cubicBezTo>
                      <a:cubicBezTo>
                        <a:pt x="20" y="44"/>
                        <a:pt x="40" y="24"/>
                        <a:pt x="64" y="2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121904" tIns="60952" rIns="121904" bIns="60952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</p:grpSp>
        <p:grpSp>
          <p:nvGrpSpPr>
            <p:cNvPr id="4" name="组合 3"/>
            <p:cNvGrpSpPr/>
            <p:nvPr/>
          </p:nvGrpSpPr>
          <p:grpSpPr>
            <a:xfrm>
              <a:off x="4661226" y="1824082"/>
              <a:ext cx="2770798" cy="3613951"/>
              <a:chOff x="3542141" y="1322521"/>
              <a:chExt cx="2369080" cy="3089991"/>
            </a:xfrm>
          </p:grpSpPr>
          <p:grpSp>
            <p:nvGrpSpPr>
              <p:cNvPr id="27" name="组合 26"/>
              <p:cNvGrpSpPr/>
              <p:nvPr/>
            </p:nvGrpSpPr>
            <p:grpSpPr>
              <a:xfrm>
                <a:off x="3542141" y="1322521"/>
                <a:ext cx="2369080" cy="3089991"/>
                <a:chOff x="1313863" y="1205784"/>
                <a:chExt cx="3158773" cy="4119987"/>
              </a:xfrm>
            </p:grpSpPr>
            <p:sp>
              <p:nvSpPr>
                <p:cNvPr id="34" name="任意多边形 33"/>
                <p:cNvSpPr/>
                <p:nvPr/>
              </p:nvSpPr>
              <p:spPr>
                <a:xfrm>
                  <a:off x="1313863" y="1781540"/>
                  <a:ext cx="3158773" cy="3544231"/>
                </a:xfrm>
                <a:custGeom>
                  <a:avLst/>
                  <a:gdLst>
                    <a:gd name="connsiteX0" fmla="*/ 1465943 w 2075543"/>
                    <a:gd name="connsiteY0" fmla="*/ 0 h 2162628"/>
                    <a:gd name="connsiteX1" fmla="*/ 2075543 w 2075543"/>
                    <a:gd name="connsiteY1" fmla="*/ 653143 h 2162628"/>
                    <a:gd name="connsiteX2" fmla="*/ 0 w 2075543"/>
                    <a:gd name="connsiteY2" fmla="*/ 2162628 h 2162628"/>
                    <a:gd name="connsiteX3" fmla="*/ 1465943 w 2075543"/>
                    <a:gd name="connsiteY3" fmla="*/ 0 h 21626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075543" h="2162628">
                      <a:moveTo>
                        <a:pt x="1465943" y="0"/>
                      </a:moveTo>
                      <a:lnTo>
                        <a:pt x="2075543" y="653143"/>
                      </a:lnTo>
                      <a:lnTo>
                        <a:pt x="0" y="2162628"/>
                      </a:lnTo>
                      <a:lnTo>
                        <a:pt x="1465943" y="0"/>
                      </a:lnTo>
                      <a:close/>
                    </a:path>
                  </a:pathLst>
                </a:custGeom>
                <a:solidFill>
                  <a:sysClr val="windowText" lastClr="000000">
                    <a:lumMod val="85000"/>
                    <a:lumOff val="15000"/>
                    <a:alpha val="35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>
                  <a:softEdge rad="266700"/>
                </a:effectLst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  <a:ea typeface="微软雅黑" panose="020B0503020204020204" pitchFamily="34" charset="-122"/>
                    <a:cs typeface="+mn-cs"/>
                  </a:endParaRPr>
                </a:p>
              </p:txBody>
            </p:sp>
            <p:sp>
              <p:nvSpPr>
                <p:cNvPr id="35" name="圆角矩形 34"/>
                <p:cNvSpPr/>
                <p:nvPr/>
              </p:nvSpPr>
              <p:spPr>
                <a:xfrm rot="18900000">
                  <a:off x="1447011" y="1857759"/>
                  <a:ext cx="2787404" cy="1582057"/>
                </a:xfrm>
                <a:prstGeom prst="roundRect">
                  <a:avLst>
                    <a:gd name="adj" fmla="val 10245"/>
                  </a:avLst>
                </a:prstGeom>
                <a:solidFill>
                  <a:srgbClr val="4FC4B2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  <a:ea typeface="微软雅黑" panose="020B0503020204020204" pitchFamily="34" charset="-122"/>
                    <a:cs typeface="+mn-cs"/>
                  </a:endParaRPr>
                </a:p>
              </p:txBody>
            </p:sp>
            <p:sp>
              <p:nvSpPr>
                <p:cNvPr id="36" name="任意多边形 35"/>
                <p:cNvSpPr/>
                <p:nvPr/>
              </p:nvSpPr>
              <p:spPr>
                <a:xfrm rot="18900000">
                  <a:off x="3303181" y="1205784"/>
                  <a:ext cx="551494" cy="1413715"/>
                </a:xfrm>
                <a:custGeom>
                  <a:avLst/>
                  <a:gdLst>
                    <a:gd name="connsiteX0" fmla="*/ 569692 w 617165"/>
                    <a:gd name="connsiteY0" fmla="*/ 47473 h 1582057"/>
                    <a:gd name="connsiteX1" fmla="*/ 617165 w 617165"/>
                    <a:gd name="connsiteY1" fmla="*/ 162082 h 1582057"/>
                    <a:gd name="connsiteX2" fmla="*/ 617165 w 617165"/>
                    <a:gd name="connsiteY2" fmla="*/ 1419975 h 1582057"/>
                    <a:gd name="connsiteX3" fmla="*/ 455083 w 617165"/>
                    <a:gd name="connsiteY3" fmla="*/ 1582057 h 1582057"/>
                    <a:gd name="connsiteX4" fmla="*/ 0 w 617165"/>
                    <a:gd name="connsiteY4" fmla="*/ 1582057 h 1582057"/>
                    <a:gd name="connsiteX5" fmla="*/ 0 w 617165"/>
                    <a:gd name="connsiteY5" fmla="*/ 0 h 1582057"/>
                    <a:gd name="connsiteX6" fmla="*/ 455083 w 617165"/>
                    <a:gd name="connsiteY6" fmla="*/ 0 h 1582057"/>
                    <a:gd name="connsiteX7" fmla="*/ 569692 w 617165"/>
                    <a:gd name="connsiteY7" fmla="*/ 47473 h 15820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617165" h="1582057">
                      <a:moveTo>
                        <a:pt x="569692" y="47473"/>
                      </a:moveTo>
                      <a:cubicBezTo>
                        <a:pt x="599024" y="76804"/>
                        <a:pt x="617165" y="117325"/>
                        <a:pt x="617165" y="162082"/>
                      </a:cubicBezTo>
                      <a:lnTo>
                        <a:pt x="617165" y="1419975"/>
                      </a:lnTo>
                      <a:cubicBezTo>
                        <a:pt x="617165" y="1509490"/>
                        <a:pt x="544598" y="1582057"/>
                        <a:pt x="455083" y="1582057"/>
                      </a:cubicBezTo>
                      <a:lnTo>
                        <a:pt x="0" y="1582057"/>
                      </a:lnTo>
                      <a:lnTo>
                        <a:pt x="0" y="0"/>
                      </a:lnTo>
                      <a:lnTo>
                        <a:pt x="455083" y="0"/>
                      </a:lnTo>
                      <a:cubicBezTo>
                        <a:pt x="499841" y="0"/>
                        <a:pt x="540361" y="18141"/>
                        <a:pt x="569692" y="47473"/>
                      </a:cubicBezTo>
                      <a:close/>
                    </a:path>
                  </a:pathLst>
                </a:custGeom>
                <a:solidFill>
                  <a:sysClr val="window" lastClr="FFFFFF">
                    <a:lumMod val="95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  <a:ea typeface="微软雅黑" panose="020B0503020204020204" pitchFamily="34" charset="-122"/>
                    <a:cs typeface="+mn-cs"/>
                  </a:endParaRPr>
                </a:p>
              </p:txBody>
            </p:sp>
          </p:grpSp>
          <p:sp>
            <p:nvSpPr>
              <p:cNvPr id="28" name="文本框 37"/>
              <p:cNvSpPr txBox="1"/>
              <p:nvPr/>
            </p:nvSpPr>
            <p:spPr>
              <a:xfrm rot="18900000">
                <a:off x="4776799" y="1351668"/>
                <a:ext cx="406116" cy="497872"/>
              </a:xfrm>
              <a:prstGeom prst="rect">
                <a:avLst/>
              </a:prstGeom>
              <a:noFill/>
            </p:spPr>
            <p:txBody>
              <a:bodyPr wrap="none" lIns="91428" tIns="45714" rIns="91428" bIns="45714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3200" b="1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>
                        <a:lumMod val="75000"/>
                        <a:lumOff val="25000"/>
                      </a:sysClr>
                    </a:solidFill>
                    <a:effectLst/>
                    <a:uLnTx/>
                    <a:uFillTx/>
                  </a:rPr>
                  <a:t>C</a:t>
                </a:r>
                <a:endParaRPr kumimoji="0" lang="zh-CN" altLang="en-US" sz="3200" b="1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</a:endParaRPr>
              </a:p>
            </p:txBody>
          </p:sp>
          <p:grpSp>
            <p:nvGrpSpPr>
              <p:cNvPr id="29" name="组合 28"/>
              <p:cNvGrpSpPr/>
              <p:nvPr/>
            </p:nvGrpSpPr>
            <p:grpSpPr>
              <a:xfrm rot="18900000">
                <a:off x="4099391" y="2853127"/>
                <a:ext cx="265444" cy="265443"/>
                <a:chOff x="5821363" y="5846763"/>
                <a:chExt cx="541338" cy="541337"/>
              </a:xfrm>
              <a:solidFill>
                <a:sysClr val="window" lastClr="FFFFFF"/>
              </a:solidFill>
            </p:grpSpPr>
            <p:sp>
              <p:nvSpPr>
                <p:cNvPr id="31" name="Freeform 61"/>
                <p:cNvSpPr>
                  <a:spLocks noEditPoints="1"/>
                </p:cNvSpPr>
                <p:nvPr/>
              </p:nvSpPr>
              <p:spPr bwMode="auto">
                <a:xfrm>
                  <a:off x="5867401" y="5846763"/>
                  <a:ext cx="449263" cy="358775"/>
                </a:xfrm>
                <a:custGeom>
                  <a:avLst/>
                  <a:gdLst>
                    <a:gd name="T0" fmla="*/ 66 w 160"/>
                    <a:gd name="T1" fmla="*/ 101 h 127"/>
                    <a:gd name="T2" fmla="*/ 80 w 160"/>
                    <a:gd name="T3" fmla="*/ 96 h 127"/>
                    <a:gd name="T4" fmla="*/ 94 w 160"/>
                    <a:gd name="T5" fmla="*/ 102 h 127"/>
                    <a:gd name="T6" fmla="*/ 123 w 160"/>
                    <a:gd name="T7" fmla="*/ 127 h 127"/>
                    <a:gd name="T8" fmla="*/ 160 w 160"/>
                    <a:gd name="T9" fmla="*/ 79 h 127"/>
                    <a:gd name="T10" fmla="*/ 160 w 160"/>
                    <a:gd name="T11" fmla="*/ 4 h 127"/>
                    <a:gd name="T12" fmla="*/ 156 w 160"/>
                    <a:gd name="T13" fmla="*/ 0 h 127"/>
                    <a:gd name="T14" fmla="*/ 4 w 160"/>
                    <a:gd name="T15" fmla="*/ 0 h 127"/>
                    <a:gd name="T16" fmla="*/ 0 w 160"/>
                    <a:gd name="T17" fmla="*/ 4 h 127"/>
                    <a:gd name="T18" fmla="*/ 0 w 160"/>
                    <a:gd name="T19" fmla="*/ 79 h 127"/>
                    <a:gd name="T20" fmla="*/ 38 w 160"/>
                    <a:gd name="T21" fmla="*/ 127 h 127"/>
                    <a:gd name="T22" fmla="*/ 66 w 160"/>
                    <a:gd name="T23" fmla="*/ 101 h 127"/>
                    <a:gd name="T24" fmla="*/ 32 w 160"/>
                    <a:gd name="T25" fmla="*/ 20 h 127"/>
                    <a:gd name="T26" fmla="*/ 36 w 160"/>
                    <a:gd name="T27" fmla="*/ 16 h 127"/>
                    <a:gd name="T28" fmla="*/ 60 w 160"/>
                    <a:gd name="T29" fmla="*/ 16 h 127"/>
                    <a:gd name="T30" fmla="*/ 64 w 160"/>
                    <a:gd name="T31" fmla="*/ 20 h 127"/>
                    <a:gd name="T32" fmla="*/ 64 w 160"/>
                    <a:gd name="T33" fmla="*/ 44 h 127"/>
                    <a:gd name="T34" fmla="*/ 60 w 160"/>
                    <a:gd name="T35" fmla="*/ 48 h 127"/>
                    <a:gd name="T36" fmla="*/ 36 w 160"/>
                    <a:gd name="T37" fmla="*/ 48 h 127"/>
                    <a:gd name="T38" fmla="*/ 32 w 160"/>
                    <a:gd name="T39" fmla="*/ 44 h 127"/>
                    <a:gd name="T40" fmla="*/ 32 w 160"/>
                    <a:gd name="T41" fmla="*/ 20 h 127"/>
                    <a:gd name="T42" fmla="*/ 36 w 160"/>
                    <a:gd name="T43" fmla="*/ 56 h 127"/>
                    <a:gd name="T44" fmla="*/ 124 w 160"/>
                    <a:gd name="T45" fmla="*/ 56 h 127"/>
                    <a:gd name="T46" fmla="*/ 128 w 160"/>
                    <a:gd name="T47" fmla="*/ 60 h 127"/>
                    <a:gd name="T48" fmla="*/ 124 w 160"/>
                    <a:gd name="T49" fmla="*/ 64 h 127"/>
                    <a:gd name="T50" fmla="*/ 36 w 160"/>
                    <a:gd name="T51" fmla="*/ 64 h 127"/>
                    <a:gd name="T52" fmla="*/ 32 w 160"/>
                    <a:gd name="T53" fmla="*/ 60 h 127"/>
                    <a:gd name="T54" fmla="*/ 36 w 160"/>
                    <a:gd name="T55" fmla="*/ 56 h 127"/>
                    <a:gd name="T56" fmla="*/ 32 w 160"/>
                    <a:gd name="T57" fmla="*/ 76 h 127"/>
                    <a:gd name="T58" fmla="*/ 36 w 160"/>
                    <a:gd name="T59" fmla="*/ 72 h 127"/>
                    <a:gd name="T60" fmla="*/ 124 w 160"/>
                    <a:gd name="T61" fmla="*/ 72 h 127"/>
                    <a:gd name="T62" fmla="*/ 128 w 160"/>
                    <a:gd name="T63" fmla="*/ 76 h 127"/>
                    <a:gd name="T64" fmla="*/ 124 w 160"/>
                    <a:gd name="T65" fmla="*/ 80 h 127"/>
                    <a:gd name="T66" fmla="*/ 36 w 160"/>
                    <a:gd name="T67" fmla="*/ 80 h 127"/>
                    <a:gd name="T68" fmla="*/ 32 w 160"/>
                    <a:gd name="T69" fmla="*/ 76 h 1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160" h="127">
                      <a:moveTo>
                        <a:pt x="66" y="101"/>
                      </a:moveTo>
                      <a:cubicBezTo>
                        <a:pt x="70" y="98"/>
                        <a:pt x="75" y="96"/>
                        <a:pt x="80" y="96"/>
                      </a:cubicBezTo>
                      <a:cubicBezTo>
                        <a:pt x="86" y="96"/>
                        <a:pt x="91" y="98"/>
                        <a:pt x="94" y="102"/>
                      </a:cubicBezTo>
                      <a:cubicBezTo>
                        <a:pt x="123" y="127"/>
                        <a:pt x="123" y="127"/>
                        <a:pt x="123" y="127"/>
                      </a:cubicBezTo>
                      <a:cubicBezTo>
                        <a:pt x="160" y="79"/>
                        <a:pt x="160" y="79"/>
                        <a:pt x="160" y="79"/>
                      </a:cubicBezTo>
                      <a:cubicBezTo>
                        <a:pt x="160" y="4"/>
                        <a:pt x="160" y="4"/>
                        <a:pt x="160" y="4"/>
                      </a:cubicBezTo>
                      <a:cubicBezTo>
                        <a:pt x="160" y="2"/>
                        <a:pt x="158" y="0"/>
                        <a:pt x="156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2" y="0"/>
                        <a:pt x="0" y="2"/>
                        <a:pt x="0" y="4"/>
                      </a:cubicBezTo>
                      <a:cubicBezTo>
                        <a:pt x="0" y="79"/>
                        <a:pt x="0" y="79"/>
                        <a:pt x="0" y="79"/>
                      </a:cubicBezTo>
                      <a:cubicBezTo>
                        <a:pt x="38" y="127"/>
                        <a:pt x="38" y="127"/>
                        <a:pt x="38" y="127"/>
                      </a:cubicBezTo>
                      <a:lnTo>
                        <a:pt x="66" y="101"/>
                      </a:lnTo>
                      <a:close/>
                      <a:moveTo>
                        <a:pt x="32" y="20"/>
                      </a:moveTo>
                      <a:cubicBezTo>
                        <a:pt x="32" y="18"/>
                        <a:pt x="34" y="16"/>
                        <a:pt x="36" y="16"/>
                      </a:cubicBezTo>
                      <a:cubicBezTo>
                        <a:pt x="60" y="16"/>
                        <a:pt x="60" y="16"/>
                        <a:pt x="60" y="16"/>
                      </a:cubicBezTo>
                      <a:cubicBezTo>
                        <a:pt x="62" y="16"/>
                        <a:pt x="64" y="18"/>
                        <a:pt x="64" y="20"/>
                      </a:cubicBezTo>
                      <a:cubicBezTo>
                        <a:pt x="64" y="44"/>
                        <a:pt x="64" y="44"/>
                        <a:pt x="64" y="44"/>
                      </a:cubicBezTo>
                      <a:cubicBezTo>
                        <a:pt x="64" y="46"/>
                        <a:pt x="62" y="48"/>
                        <a:pt x="60" y="48"/>
                      </a:cubicBezTo>
                      <a:cubicBezTo>
                        <a:pt x="36" y="48"/>
                        <a:pt x="36" y="48"/>
                        <a:pt x="36" y="48"/>
                      </a:cubicBezTo>
                      <a:cubicBezTo>
                        <a:pt x="34" y="48"/>
                        <a:pt x="32" y="46"/>
                        <a:pt x="32" y="44"/>
                      </a:cubicBezTo>
                      <a:lnTo>
                        <a:pt x="32" y="20"/>
                      </a:lnTo>
                      <a:close/>
                      <a:moveTo>
                        <a:pt x="36" y="56"/>
                      </a:moveTo>
                      <a:cubicBezTo>
                        <a:pt x="124" y="56"/>
                        <a:pt x="124" y="56"/>
                        <a:pt x="124" y="56"/>
                      </a:cubicBezTo>
                      <a:cubicBezTo>
                        <a:pt x="126" y="56"/>
                        <a:pt x="128" y="58"/>
                        <a:pt x="128" y="60"/>
                      </a:cubicBezTo>
                      <a:cubicBezTo>
                        <a:pt x="128" y="62"/>
                        <a:pt x="126" y="64"/>
                        <a:pt x="124" y="64"/>
                      </a:cubicBezTo>
                      <a:cubicBezTo>
                        <a:pt x="36" y="64"/>
                        <a:pt x="36" y="64"/>
                        <a:pt x="36" y="64"/>
                      </a:cubicBezTo>
                      <a:cubicBezTo>
                        <a:pt x="34" y="64"/>
                        <a:pt x="32" y="62"/>
                        <a:pt x="32" y="60"/>
                      </a:cubicBezTo>
                      <a:cubicBezTo>
                        <a:pt x="32" y="58"/>
                        <a:pt x="34" y="56"/>
                        <a:pt x="36" y="56"/>
                      </a:cubicBezTo>
                      <a:close/>
                      <a:moveTo>
                        <a:pt x="32" y="76"/>
                      </a:moveTo>
                      <a:cubicBezTo>
                        <a:pt x="32" y="74"/>
                        <a:pt x="34" y="72"/>
                        <a:pt x="36" y="72"/>
                      </a:cubicBezTo>
                      <a:cubicBezTo>
                        <a:pt x="124" y="72"/>
                        <a:pt x="124" y="72"/>
                        <a:pt x="124" y="72"/>
                      </a:cubicBezTo>
                      <a:cubicBezTo>
                        <a:pt x="126" y="72"/>
                        <a:pt x="128" y="74"/>
                        <a:pt x="128" y="76"/>
                      </a:cubicBezTo>
                      <a:cubicBezTo>
                        <a:pt x="128" y="78"/>
                        <a:pt x="126" y="80"/>
                        <a:pt x="124" y="80"/>
                      </a:cubicBezTo>
                      <a:cubicBezTo>
                        <a:pt x="36" y="80"/>
                        <a:pt x="36" y="80"/>
                        <a:pt x="36" y="80"/>
                      </a:cubicBezTo>
                      <a:cubicBezTo>
                        <a:pt x="34" y="80"/>
                        <a:pt x="32" y="78"/>
                        <a:pt x="32" y="7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121904" tIns="60952" rIns="121904" bIns="60952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2" name="Rectangle 62"/>
                <p:cNvSpPr>
                  <a:spLocks noChangeArrowheads="1"/>
                </p:cNvSpPr>
                <p:nvPr/>
              </p:nvSpPr>
              <p:spPr bwMode="auto">
                <a:xfrm>
                  <a:off x="5978526" y="5915025"/>
                  <a:ext cx="46038" cy="44450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vert="horz" wrap="square" lIns="121904" tIns="60952" rIns="121904" bIns="60952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3" name="Freeform 63"/>
                <p:cNvSpPr/>
                <p:nvPr/>
              </p:nvSpPr>
              <p:spPr bwMode="auto">
                <a:xfrm>
                  <a:off x="5821363" y="5981700"/>
                  <a:ext cx="541338" cy="406400"/>
                </a:xfrm>
                <a:custGeom>
                  <a:avLst/>
                  <a:gdLst>
                    <a:gd name="T0" fmla="*/ 188 w 192"/>
                    <a:gd name="T1" fmla="*/ 0 h 144"/>
                    <a:gd name="T2" fmla="*/ 184 w 192"/>
                    <a:gd name="T3" fmla="*/ 0 h 144"/>
                    <a:gd name="T4" fmla="*/ 184 w 192"/>
                    <a:gd name="T5" fmla="*/ 34 h 144"/>
                    <a:gd name="T6" fmla="*/ 145 w 192"/>
                    <a:gd name="T7" fmla="*/ 85 h 144"/>
                    <a:gd name="T8" fmla="*/ 167 w 192"/>
                    <a:gd name="T9" fmla="*/ 105 h 144"/>
                    <a:gd name="T10" fmla="*/ 167 w 192"/>
                    <a:gd name="T11" fmla="*/ 111 h 144"/>
                    <a:gd name="T12" fmla="*/ 161 w 192"/>
                    <a:gd name="T13" fmla="*/ 111 h 144"/>
                    <a:gd name="T14" fmla="*/ 105 w 192"/>
                    <a:gd name="T15" fmla="*/ 60 h 144"/>
                    <a:gd name="T16" fmla="*/ 88 w 192"/>
                    <a:gd name="T17" fmla="*/ 59 h 144"/>
                    <a:gd name="T18" fmla="*/ 31 w 192"/>
                    <a:gd name="T19" fmla="*/ 111 h 144"/>
                    <a:gd name="T20" fmla="*/ 28 w 192"/>
                    <a:gd name="T21" fmla="*/ 112 h 144"/>
                    <a:gd name="T22" fmla="*/ 25 w 192"/>
                    <a:gd name="T23" fmla="*/ 111 h 144"/>
                    <a:gd name="T24" fmla="*/ 25 w 192"/>
                    <a:gd name="T25" fmla="*/ 105 h 144"/>
                    <a:gd name="T26" fmla="*/ 48 w 192"/>
                    <a:gd name="T27" fmla="*/ 85 h 144"/>
                    <a:gd name="T28" fmla="*/ 8 w 192"/>
                    <a:gd name="T29" fmla="*/ 34 h 144"/>
                    <a:gd name="T30" fmla="*/ 8 w 192"/>
                    <a:gd name="T31" fmla="*/ 0 h 144"/>
                    <a:gd name="T32" fmla="*/ 4 w 192"/>
                    <a:gd name="T33" fmla="*/ 0 h 144"/>
                    <a:gd name="T34" fmla="*/ 0 w 192"/>
                    <a:gd name="T35" fmla="*/ 4 h 144"/>
                    <a:gd name="T36" fmla="*/ 0 w 192"/>
                    <a:gd name="T37" fmla="*/ 24 h 144"/>
                    <a:gd name="T38" fmla="*/ 0 w 192"/>
                    <a:gd name="T39" fmla="*/ 124 h 144"/>
                    <a:gd name="T40" fmla="*/ 20 w 192"/>
                    <a:gd name="T41" fmla="*/ 144 h 144"/>
                    <a:gd name="T42" fmla="*/ 172 w 192"/>
                    <a:gd name="T43" fmla="*/ 144 h 144"/>
                    <a:gd name="T44" fmla="*/ 192 w 192"/>
                    <a:gd name="T45" fmla="*/ 124 h 144"/>
                    <a:gd name="T46" fmla="*/ 192 w 192"/>
                    <a:gd name="T47" fmla="*/ 24 h 144"/>
                    <a:gd name="T48" fmla="*/ 192 w 192"/>
                    <a:gd name="T49" fmla="*/ 4 h 144"/>
                    <a:gd name="T50" fmla="*/ 188 w 192"/>
                    <a:gd name="T51" fmla="*/ 0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192" h="144">
                      <a:moveTo>
                        <a:pt x="188" y="0"/>
                      </a:moveTo>
                      <a:cubicBezTo>
                        <a:pt x="184" y="0"/>
                        <a:pt x="184" y="0"/>
                        <a:pt x="184" y="0"/>
                      </a:cubicBezTo>
                      <a:cubicBezTo>
                        <a:pt x="184" y="34"/>
                        <a:pt x="184" y="34"/>
                        <a:pt x="184" y="34"/>
                      </a:cubicBezTo>
                      <a:cubicBezTo>
                        <a:pt x="145" y="85"/>
                        <a:pt x="145" y="85"/>
                        <a:pt x="145" y="85"/>
                      </a:cubicBezTo>
                      <a:cubicBezTo>
                        <a:pt x="167" y="105"/>
                        <a:pt x="167" y="105"/>
                        <a:pt x="167" y="105"/>
                      </a:cubicBezTo>
                      <a:cubicBezTo>
                        <a:pt x="168" y="106"/>
                        <a:pt x="169" y="109"/>
                        <a:pt x="167" y="111"/>
                      </a:cubicBezTo>
                      <a:cubicBezTo>
                        <a:pt x="166" y="112"/>
                        <a:pt x="163" y="112"/>
                        <a:pt x="161" y="111"/>
                      </a:cubicBezTo>
                      <a:cubicBezTo>
                        <a:pt x="105" y="60"/>
                        <a:pt x="105" y="60"/>
                        <a:pt x="105" y="60"/>
                      </a:cubicBezTo>
                      <a:cubicBezTo>
                        <a:pt x="100" y="55"/>
                        <a:pt x="92" y="55"/>
                        <a:pt x="88" y="59"/>
                      </a:cubicBezTo>
                      <a:cubicBezTo>
                        <a:pt x="31" y="111"/>
                        <a:pt x="31" y="111"/>
                        <a:pt x="31" y="111"/>
                      </a:cubicBezTo>
                      <a:cubicBezTo>
                        <a:pt x="30" y="112"/>
                        <a:pt x="29" y="112"/>
                        <a:pt x="28" y="112"/>
                      </a:cubicBezTo>
                      <a:cubicBezTo>
                        <a:pt x="27" y="112"/>
                        <a:pt x="26" y="111"/>
                        <a:pt x="25" y="111"/>
                      </a:cubicBezTo>
                      <a:cubicBezTo>
                        <a:pt x="24" y="109"/>
                        <a:pt x="24" y="106"/>
                        <a:pt x="25" y="105"/>
                      </a:cubicBezTo>
                      <a:cubicBezTo>
                        <a:pt x="48" y="85"/>
                        <a:pt x="48" y="85"/>
                        <a:pt x="48" y="85"/>
                      </a:cubicBezTo>
                      <a:cubicBezTo>
                        <a:pt x="8" y="34"/>
                        <a:pt x="8" y="34"/>
                        <a:pt x="8" y="34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2" y="0"/>
                        <a:pt x="0" y="2"/>
                        <a:pt x="0" y="4"/>
                      </a:cubicBezTo>
                      <a:cubicBezTo>
                        <a:pt x="0" y="24"/>
                        <a:pt x="0" y="24"/>
                        <a:pt x="0" y="24"/>
                      </a:cubicBezTo>
                      <a:cubicBezTo>
                        <a:pt x="0" y="124"/>
                        <a:pt x="0" y="124"/>
                        <a:pt x="0" y="124"/>
                      </a:cubicBezTo>
                      <a:cubicBezTo>
                        <a:pt x="0" y="135"/>
                        <a:pt x="9" y="144"/>
                        <a:pt x="20" y="144"/>
                      </a:cubicBezTo>
                      <a:cubicBezTo>
                        <a:pt x="172" y="144"/>
                        <a:pt x="172" y="144"/>
                        <a:pt x="172" y="144"/>
                      </a:cubicBezTo>
                      <a:cubicBezTo>
                        <a:pt x="183" y="144"/>
                        <a:pt x="192" y="135"/>
                        <a:pt x="192" y="124"/>
                      </a:cubicBezTo>
                      <a:cubicBezTo>
                        <a:pt x="192" y="24"/>
                        <a:pt x="192" y="24"/>
                        <a:pt x="192" y="24"/>
                      </a:cubicBezTo>
                      <a:cubicBezTo>
                        <a:pt x="192" y="4"/>
                        <a:pt x="192" y="4"/>
                        <a:pt x="192" y="4"/>
                      </a:cubicBezTo>
                      <a:cubicBezTo>
                        <a:pt x="192" y="2"/>
                        <a:pt x="190" y="0"/>
                        <a:pt x="18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121904" tIns="60952" rIns="121904" bIns="60952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sp>
            <p:nvSpPr>
              <p:cNvPr id="30" name="文本框 65"/>
              <p:cNvSpPr txBox="1"/>
              <p:nvPr/>
            </p:nvSpPr>
            <p:spPr>
              <a:xfrm rot="18900000">
                <a:off x="4170282" y="2276235"/>
                <a:ext cx="1074743" cy="534028"/>
              </a:xfrm>
              <a:prstGeom prst="rect">
                <a:avLst/>
              </a:prstGeom>
              <a:noFill/>
            </p:spPr>
            <p:txBody>
              <a:bodyPr wrap="square" lIns="91428" tIns="45714" rIns="91428" bIns="45714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>
                  <a:lnSpc>
                    <a:spcPct val="150000"/>
                  </a:lnSpc>
                  <a:defRPr/>
                </a:pPr>
                <a:r>
                  <a:rPr lang="en-US" altLang="zh-CN" sz="800" kern="0" dirty="0">
                    <a:solidFill>
                      <a:sysClr val="window" lastClr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Copy paste fonts. Choose the only option to retain text.</a:t>
                </a:r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3243581" y="1824082"/>
              <a:ext cx="2770798" cy="3613951"/>
              <a:chOff x="2330030" y="1322521"/>
              <a:chExt cx="2369080" cy="3089991"/>
            </a:xfrm>
          </p:grpSpPr>
          <p:grpSp>
            <p:nvGrpSpPr>
              <p:cNvPr id="17" name="组合 16"/>
              <p:cNvGrpSpPr/>
              <p:nvPr/>
            </p:nvGrpSpPr>
            <p:grpSpPr>
              <a:xfrm>
                <a:off x="2330030" y="1322521"/>
                <a:ext cx="2369080" cy="3089991"/>
                <a:chOff x="1313863" y="1205784"/>
                <a:chExt cx="3158773" cy="4119987"/>
              </a:xfrm>
            </p:grpSpPr>
            <p:sp>
              <p:nvSpPr>
                <p:cNvPr id="24" name="任意多边形 23"/>
                <p:cNvSpPr/>
                <p:nvPr/>
              </p:nvSpPr>
              <p:spPr>
                <a:xfrm>
                  <a:off x="1313863" y="1781540"/>
                  <a:ext cx="3158773" cy="3544231"/>
                </a:xfrm>
                <a:custGeom>
                  <a:avLst/>
                  <a:gdLst>
                    <a:gd name="connsiteX0" fmla="*/ 1465943 w 2075543"/>
                    <a:gd name="connsiteY0" fmla="*/ 0 h 2162628"/>
                    <a:gd name="connsiteX1" fmla="*/ 2075543 w 2075543"/>
                    <a:gd name="connsiteY1" fmla="*/ 653143 h 2162628"/>
                    <a:gd name="connsiteX2" fmla="*/ 0 w 2075543"/>
                    <a:gd name="connsiteY2" fmla="*/ 2162628 h 2162628"/>
                    <a:gd name="connsiteX3" fmla="*/ 1465943 w 2075543"/>
                    <a:gd name="connsiteY3" fmla="*/ 0 h 21626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075543" h="2162628">
                      <a:moveTo>
                        <a:pt x="1465943" y="0"/>
                      </a:moveTo>
                      <a:lnTo>
                        <a:pt x="2075543" y="653143"/>
                      </a:lnTo>
                      <a:lnTo>
                        <a:pt x="0" y="2162628"/>
                      </a:lnTo>
                      <a:lnTo>
                        <a:pt x="1465943" y="0"/>
                      </a:lnTo>
                      <a:close/>
                    </a:path>
                  </a:pathLst>
                </a:custGeom>
                <a:solidFill>
                  <a:sysClr val="windowText" lastClr="000000">
                    <a:lumMod val="85000"/>
                    <a:lumOff val="15000"/>
                    <a:alpha val="35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>
                  <a:softEdge rad="266700"/>
                </a:effectLst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  <a:ea typeface="微软雅黑" panose="020B0503020204020204" pitchFamily="34" charset="-122"/>
                    <a:cs typeface="+mn-cs"/>
                  </a:endParaRPr>
                </a:p>
              </p:txBody>
            </p:sp>
            <p:sp>
              <p:nvSpPr>
                <p:cNvPr id="25" name="圆角矩形 24"/>
                <p:cNvSpPr/>
                <p:nvPr/>
              </p:nvSpPr>
              <p:spPr>
                <a:xfrm rot="18900000">
                  <a:off x="1403031" y="1875976"/>
                  <a:ext cx="2838930" cy="1582057"/>
                </a:xfrm>
                <a:prstGeom prst="roundRect">
                  <a:avLst>
                    <a:gd name="adj" fmla="val 10245"/>
                  </a:avLst>
                </a:prstGeom>
                <a:solidFill>
                  <a:srgbClr val="4FC4B2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  <a:ea typeface="微软雅黑" panose="020B0503020204020204" pitchFamily="34" charset="-122"/>
                    <a:cs typeface="+mn-cs"/>
                  </a:endParaRPr>
                </a:p>
              </p:txBody>
            </p:sp>
            <p:sp>
              <p:nvSpPr>
                <p:cNvPr id="26" name="任意多边形 25"/>
                <p:cNvSpPr/>
                <p:nvPr/>
              </p:nvSpPr>
              <p:spPr>
                <a:xfrm rot="18900000">
                  <a:off x="3303181" y="1205784"/>
                  <a:ext cx="551494" cy="1413715"/>
                </a:xfrm>
                <a:custGeom>
                  <a:avLst/>
                  <a:gdLst>
                    <a:gd name="connsiteX0" fmla="*/ 569692 w 617165"/>
                    <a:gd name="connsiteY0" fmla="*/ 47473 h 1582057"/>
                    <a:gd name="connsiteX1" fmla="*/ 617165 w 617165"/>
                    <a:gd name="connsiteY1" fmla="*/ 162082 h 1582057"/>
                    <a:gd name="connsiteX2" fmla="*/ 617165 w 617165"/>
                    <a:gd name="connsiteY2" fmla="*/ 1419975 h 1582057"/>
                    <a:gd name="connsiteX3" fmla="*/ 455083 w 617165"/>
                    <a:gd name="connsiteY3" fmla="*/ 1582057 h 1582057"/>
                    <a:gd name="connsiteX4" fmla="*/ 0 w 617165"/>
                    <a:gd name="connsiteY4" fmla="*/ 1582057 h 1582057"/>
                    <a:gd name="connsiteX5" fmla="*/ 0 w 617165"/>
                    <a:gd name="connsiteY5" fmla="*/ 0 h 1582057"/>
                    <a:gd name="connsiteX6" fmla="*/ 455083 w 617165"/>
                    <a:gd name="connsiteY6" fmla="*/ 0 h 1582057"/>
                    <a:gd name="connsiteX7" fmla="*/ 569692 w 617165"/>
                    <a:gd name="connsiteY7" fmla="*/ 47473 h 15820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617165" h="1582057">
                      <a:moveTo>
                        <a:pt x="569692" y="47473"/>
                      </a:moveTo>
                      <a:cubicBezTo>
                        <a:pt x="599024" y="76804"/>
                        <a:pt x="617165" y="117325"/>
                        <a:pt x="617165" y="162082"/>
                      </a:cubicBezTo>
                      <a:lnTo>
                        <a:pt x="617165" y="1419975"/>
                      </a:lnTo>
                      <a:cubicBezTo>
                        <a:pt x="617165" y="1509490"/>
                        <a:pt x="544598" y="1582057"/>
                        <a:pt x="455083" y="1582057"/>
                      </a:cubicBezTo>
                      <a:lnTo>
                        <a:pt x="0" y="1582057"/>
                      </a:lnTo>
                      <a:lnTo>
                        <a:pt x="0" y="0"/>
                      </a:lnTo>
                      <a:lnTo>
                        <a:pt x="455083" y="0"/>
                      </a:lnTo>
                      <a:cubicBezTo>
                        <a:pt x="499841" y="0"/>
                        <a:pt x="540361" y="18141"/>
                        <a:pt x="569692" y="47473"/>
                      </a:cubicBezTo>
                      <a:close/>
                    </a:path>
                  </a:pathLst>
                </a:custGeom>
                <a:solidFill>
                  <a:sysClr val="window" lastClr="FFFFFF">
                    <a:lumMod val="95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  <a:ea typeface="微软雅黑" panose="020B0503020204020204" pitchFamily="34" charset="-122"/>
                    <a:cs typeface="+mn-cs"/>
                  </a:endParaRPr>
                </a:p>
              </p:txBody>
            </p:sp>
          </p:grpSp>
          <p:sp>
            <p:nvSpPr>
              <p:cNvPr id="18" name="文本框 36"/>
              <p:cNvSpPr txBox="1"/>
              <p:nvPr/>
            </p:nvSpPr>
            <p:spPr>
              <a:xfrm rot="18900000">
                <a:off x="3567060" y="1351669"/>
                <a:ext cx="406116" cy="497872"/>
              </a:xfrm>
              <a:prstGeom prst="rect">
                <a:avLst/>
              </a:prstGeom>
              <a:noFill/>
            </p:spPr>
            <p:txBody>
              <a:bodyPr wrap="none" lIns="91428" tIns="45714" rIns="91428" bIns="45714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3200" b="1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>
                        <a:lumMod val="75000"/>
                        <a:lumOff val="25000"/>
                      </a:sysClr>
                    </a:solidFill>
                    <a:effectLst/>
                    <a:uLnTx/>
                    <a:uFillTx/>
                  </a:rPr>
                  <a:t>B</a:t>
                </a:r>
                <a:endParaRPr kumimoji="0" lang="zh-CN" altLang="en-US" sz="3200" b="1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</a:endParaRPr>
              </a:p>
            </p:txBody>
          </p:sp>
          <p:grpSp>
            <p:nvGrpSpPr>
              <p:cNvPr id="19" name="组合 18"/>
              <p:cNvGrpSpPr/>
              <p:nvPr/>
            </p:nvGrpSpPr>
            <p:grpSpPr>
              <a:xfrm rot="18900000">
                <a:off x="2872599" y="2814967"/>
                <a:ext cx="316809" cy="290719"/>
                <a:chOff x="3222625" y="3211513"/>
                <a:chExt cx="539750" cy="495300"/>
              </a:xfrm>
              <a:solidFill>
                <a:sysClr val="window" lastClr="FFFFFF"/>
              </a:solidFill>
            </p:grpSpPr>
            <p:sp>
              <p:nvSpPr>
                <p:cNvPr id="21" name="Freeform 42"/>
                <p:cNvSpPr>
                  <a:spLocks noEditPoints="1"/>
                </p:cNvSpPr>
                <p:nvPr/>
              </p:nvSpPr>
              <p:spPr bwMode="auto">
                <a:xfrm>
                  <a:off x="3222625" y="3211513"/>
                  <a:ext cx="539750" cy="495300"/>
                </a:xfrm>
                <a:custGeom>
                  <a:avLst/>
                  <a:gdLst>
                    <a:gd name="T0" fmla="*/ 188 w 192"/>
                    <a:gd name="T1" fmla="*/ 0 h 176"/>
                    <a:gd name="T2" fmla="*/ 4 w 192"/>
                    <a:gd name="T3" fmla="*/ 0 h 176"/>
                    <a:gd name="T4" fmla="*/ 0 w 192"/>
                    <a:gd name="T5" fmla="*/ 4 h 176"/>
                    <a:gd name="T6" fmla="*/ 0 w 192"/>
                    <a:gd name="T7" fmla="*/ 172 h 176"/>
                    <a:gd name="T8" fmla="*/ 4 w 192"/>
                    <a:gd name="T9" fmla="*/ 176 h 176"/>
                    <a:gd name="T10" fmla="*/ 188 w 192"/>
                    <a:gd name="T11" fmla="*/ 176 h 176"/>
                    <a:gd name="T12" fmla="*/ 192 w 192"/>
                    <a:gd name="T13" fmla="*/ 172 h 176"/>
                    <a:gd name="T14" fmla="*/ 192 w 192"/>
                    <a:gd name="T15" fmla="*/ 4 h 176"/>
                    <a:gd name="T16" fmla="*/ 188 w 192"/>
                    <a:gd name="T17" fmla="*/ 0 h 176"/>
                    <a:gd name="T18" fmla="*/ 176 w 192"/>
                    <a:gd name="T19" fmla="*/ 132 h 176"/>
                    <a:gd name="T20" fmla="*/ 172 w 192"/>
                    <a:gd name="T21" fmla="*/ 136 h 176"/>
                    <a:gd name="T22" fmla="*/ 20 w 192"/>
                    <a:gd name="T23" fmla="*/ 136 h 176"/>
                    <a:gd name="T24" fmla="*/ 16 w 192"/>
                    <a:gd name="T25" fmla="*/ 132 h 176"/>
                    <a:gd name="T26" fmla="*/ 16 w 192"/>
                    <a:gd name="T27" fmla="*/ 20 h 176"/>
                    <a:gd name="T28" fmla="*/ 20 w 192"/>
                    <a:gd name="T29" fmla="*/ 16 h 176"/>
                    <a:gd name="T30" fmla="*/ 172 w 192"/>
                    <a:gd name="T31" fmla="*/ 16 h 176"/>
                    <a:gd name="T32" fmla="*/ 176 w 192"/>
                    <a:gd name="T33" fmla="*/ 20 h 176"/>
                    <a:gd name="T34" fmla="*/ 176 w 192"/>
                    <a:gd name="T35" fmla="*/ 132 h 1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92" h="176">
                      <a:moveTo>
                        <a:pt x="188" y="0"/>
                      </a:move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2" y="0"/>
                        <a:pt x="0" y="2"/>
                        <a:pt x="0" y="4"/>
                      </a:cubicBezTo>
                      <a:cubicBezTo>
                        <a:pt x="0" y="172"/>
                        <a:pt x="0" y="172"/>
                        <a:pt x="0" y="172"/>
                      </a:cubicBezTo>
                      <a:cubicBezTo>
                        <a:pt x="0" y="174"/>
                        <a:pt x="2" y="176"/>
                        <a:pt x="4" y="176"/>
                      </a:cubicBezTo>
                      <a:cubicBezTo>
                        <a:pt x="188" y="176"/>
                        <a:pt x="188" y="176"/>
                        <a:pt x="188" y="176"/>
                      </a:cubicBezTo>
                      <a:cubicBezTo>
                        <a:pt x="190" y="176"/>
                        <a:pt x="192" y="174"/>
                        <a:pt x="192" y="172"/>
                      </a:cubicBezTo>
                      <a:cubicBezTo>
                        <a:pt x="192" y="4"/>
                        <a:pt x="192" y="4"/>
                        <a:pt x="192" y="4"/>
                      </a:cubicBezTo>
                      <a:cubicBezTo>
                        <a:pt x="192" y="2"/>
                        <a:pt x="190" y="0"/>
                        <a:pt x="188" y="0"/>
                      </a:cubicBezTo>
                      <a:close/>
                      <a:moveTo>
                        <a:pt x="176" y="132"/>
                      </a:moveTo>
                      <a:cubicBezTo>
                        <a:pt x="176" y="134"/>
                        <a:pt x="174" y="136"/>
                        <a:pt x="172" y="136"/>
                      </a:cubicBezTo>
                      <a:cubicBezTo>
                        <a:pt x="20" y="136"/>
                        <a:pt x="20" y="136"/>
                        <a:pt x="20" y="136"/>
                      </a:cubicBezTo>
                      <a:cubicBezTo>
                        <a:pt x="18" y="136"/>
                        <a:pt x="16" y="134"/>
                        <a:pt x="16" y="132"/>
                      </a:cubicBezTo>
                      <a:cubicBezTo>
                        <a:pt x="16" y="20"/>
                        <a:pt x="16" y="20"/>
                        <a:pt x="16" y="20"/>
                      </a:cubicBezTo>
                      <a:cubicBezTo>
                        <a:pt x="16" y="18"/>
                        <a:pt x="18" y="16"/>
                        <a:pt x="20" y="16"/>
                      </a:cubicBezTo>
                      <a:cubicBezTo>
                        <a:pt x="172" y="16"/>
                        <a:pt x="172" y="16"/>
                        <a:pt x="172" y="16"/>
                      </a:cubicBezTo>
                      <a:cubicBezTo>
                        <a:pt x="174" y="16"/>
                        <a:pt x="176" y="18"/>
                        <a:pt x="176" y="20"/>
                      </a:cubicBezTo>
                      <a:lnTo>
                        <a:pt x="176" y="13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121904" tIns="60952" rIns="121904" bIns="60952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2" name="Oval 43"/>
                <p:cNvSpPr>
                  <a:spLocks noChangeArrowheads="1"/>
                </p:cNvSpPr>
                <p:nvPr/>
              </p:nvSpPr>
              <p:spPr bwMode="auto">
                <a:xfrm>
                  <a:off x="3379788" y="3302000"/>
                  <a:ext cx="90488" cy="90488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 vert="horz" wrap="square" lIns="121904" tIns="60952" rIns="121904" bIns="60952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3" name="Freeform 44"/>
                <p:cNvSpPr>
                  <a:spLocks noEditPoints="1"/>
                </p:cNvSpPr>
                <p:nvPr/>
              </p:nvSpPr>
              <p:spPr bwMode="auto">
                <a:xfrm>
                  <a:off x="3290888" y="3363913"/>
                  <a:ext cx="404813" cy="207963"/>
                </a:xfrm>
                <a:custGeom>
                  <a:avLst/>
                  <a:gdLst>
                    <a:gd name="T0" fmla="*/ 77 w 144"/>
                    <a:gd name="T1" fmla="*/ 7 h 74"/>
                    <a:gd name="T2" fmla="*/ 77 w 144"/>
                    <a:gd name="T3" fmla="*/ 8 h 74"/>
                    <a:gd name="T4" fmla="*/ 49 w 144"/>
                    <a:gd name="T5" fmla="*/ 36 h 74"/>
                    <a:gd name="T6" fmla="*/ 43 w 144"/>
                    <a:gd name="T7" fmla="*/ 31 h 74"/>
                    <a:gd name="T8" fmla="*/ 13 w 144"/>
                    <a:gd name="T9" fmla="*/ 32 h 74"/>
                    <a:gd name="T10" fmla="*/ 0 w 144"/>
                    <a:gd name="T11" fmla="*/ 45 h 74"/>
                    <a:gd name="T12" fmla="*/ 0 w 144"/>
                    <a:gd name="T13" fmla="*/ 56 h 74"/>
                    <a:gd name="T14" fmla="*/ 0 w 144"/>
                    <a:gd name="T15" fmla="*/ 74 h 74"/>
                    <a:gd name="T16" fmla="*/ 144 w 144"/>
                    <a:gd name="T17" fmla="*/ 74 h 74"/>
                    <a:gd name="T18" fmla="*/ 144 w 144"/>
                    <a:gd name="T19" fmla="*/ 50 h 74"/>
                    <a:gd name="T20" fmla="*/ 144 w 144"/>
                    <a:gd name="T21" fmla="*/ 40 h 74"/>
                    <a:gd name="T22" fmla="*/ 107 w 144"/>
                    <a:gd name="T23" fmla="*/ 7 h 74"/>
                    <a:gd name="T24" fmla="*/ 77 w 144"/>
                    <a:gd name="T25" fmla="*/ 7 h 74"/>
                    <a:gd name="T26" fmla="*/ 104 w 144"/>
                    <a:gd name="T27" fmla="*/ 33 h 74"/>
                    <a:gd name="T28" fmla="*/ 94 w 144"/>
                    <a:gd name="T29" fmla="*/ 27 h 74"/>
                    <a:gd name="T30" fmla="*/ 90 w 144"/>
                    <a:gd name="T31" fmla="*/ 27 h 74"/>
                    <a:gd name="T32" fmla="*/ 80 w 144"/>
                    <a:gd name="T33" fmla="*/ 33 h 74"/>
                    <a:gd name="T34" fmla="*/ 70 w 144"/>
                    <a:gd name="T35" fmla="*/ 27 h 74"/>
                    <a:gd name="T36" fmla="*/ 70 w 144"/>
                    <a:gd name="T37" fmla="*/ 26 h 74"/>
                    <a:gd name="T38" fmla="*/ 83 w 144"/>
                    <a:gd name="T39" fmla="*/ 13 h 74"/>
                    <a:gd name="T40" fmla="*/ 102 w 144"/>
                    <a:gd name="T41" fmla="*/ 13 h 74"/>
                    <a:gd name="T42" fmla="*/ 118 w 144"/>
                    <a:gd name="T43" fmla="*/ 27 h 74"/>
                    <a:gd name="T44" fmla="*/ 104 w 144"/>
                    <a:gd name="T45" fmla="*/ 33 h 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44" h="74">
                      <a:moveTo>
                        <a:pt x="77" y="7"/>
                      </a:moveTo>
                      <a:cubicBezTo>
                        <a:pt x="77" y="7"/>
                        <a:pt x="77" y="7"/>
                        <a:pt x="77" y="8"/>
                      </a:cubicBezTo>
                      <a:cubicBezTo>
                        <a:pt x="49" y="36"/>
                        <a:pt x="49" y="36"/>
                        <a:pt x="49" y="36"/>
                      </a:cubicBezTo>
                      <a:cubicBezTo>
                        <a:pt x="43" y="31"/>
                        <a:pt x="43" y="31"/>
                        <a:pt x="43" y="31"/>
                      </a:cubicBezTo>
                      <a:cubicBezTo>
                        <a:pt x="35" y="24"/>
                        <a:pt x="22" y="24"/>
                        <a:pt x="13" y="32"/>
                      </a:cubicBezTo>
                      <a:cubicBezTo>
                        <a:pt x="0" y="45"/>
                        <a:pt x="0" y="45"/>
                        <a:pt x="0" y="45"/>
                      </a:cubicBezTo>
                      <a:cubicBezTo>
                        <a:pt x="0" y="56"/>
                        <a:pt x="0" y="56"/>
                        <a:pt x="0" y="56"/>
                      </a:cubicBezTo>
                      <a:cubicBezTo>
                        <a:pt x="0" y="74"/>
                        <a:pt x="0" y="74"/>
                        <a:pt x="0" y="74"/>
                      </a:cubicBezTo>
                      <a:cubicBezTo>
                        <a:pt x="144" y="74"/>
                        <a:pt x="144" y="74"/>
                        <a:pt x="144" y="74"/>
                      </a:cubicBezTo>
                      <a:cubicBezTo>
                        <a:pt x="144" y="50"/>
                        <a:pt x="144" y="50"/>
                        <a:pt x="144" y="50"/>
                      </a:cubicBezTo>
                      <a:cubicBezTo>
                        <a:pt x="144" y="40"/>
                        <a:pt x="144" y="40"/>
                        <a:pt x="144" y="40"/>
                      </a:cubicBezTo>
                      <a:cubicBezTo>
                        <a:pt x="107" y="7"/>
                        <a:pt x="107" y="7"/>
                        <a:pt x="107" y="7"/>
                      </a:cubicBezTo>
                      <a:cubicBezTo>
                        <a:pt x="99" y="0"/>
                        <a:pt x="85" y="0"/>
                        <a:pt x="77" y="7"/>
                      </a:cubicBezTo>
                      <a:close/>
                      <a:moveTo>
                        <a:pt x="104" y="33"/>
                      </a:moveTo>
                      <a:cubicBezTo>
                        <a:pt x="94" y="27"/>
                        <a:pt x="94" y="27"/>
                        <a:pt x="94" y="27"/>
                      </a:cubicBezTo>
                      <a:cubicBezTo>
                        <a:pt x="93" y="26"/>
                        <a:pt x="91" y="26"/>
                        <a:pt x="90" y="27"/>
                      </a:cubicBezTo>
                      <a:cubicBezTo>
                        <a:pt x="80" y="33"/>
                        <a:pt x="80" y="33"/>
                        <a:pt x="80" y="33"/>
                      </a:cubicBezTo>
                      <a:cubicBezTo>
                        <a:pt x="70" y="27"/>
                        <a:pt x="70" y="27"/>
                        <a:pt x="70" y="27"/>
                      </a:cubicBezTo>
                      <a:cubicBezTo>
                        <a:pt x="70" y="26"/>
                        <a:pt x="70" y="26"/>
                        <a:pt x="70" y="26"/>
                      </a:cubicBezTo>
                      <a:cubicBezTo>
                        <a:pt x="83" y="13"/>
                        <a:pt x="83" y="13"/>
                        <a:pt x="83" y="13"/>
                      </a:cubicBezTo>
                      <a:cubicBezTo>
                        <a:pt x="88" y="9"/>
                        <a:pt x="97" y="9"/>
                        <a:pt x="102" y="13"/>
                      </a:cubicBezTo>
                      <a:cubicBezTo>
                        <a:pt x="118" y="27"/>
                        <a:pt x="118" y="27"/>
                        <a:pt x="118" y="27"/>
                      </a:cubicBezTo>
                      <a:lnTo>
                        <a:pt x="104" y="3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121904" tIns="60952" rIns="121904" bIns="60952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sp>
            <p:nvSpPr>
              <p:cNvPr id="20" name="文本框 64"/>
              <p:cNvSpPr txBox="1"/>
              <p:nvPr/>
            </p:nvSpPr>
            <p:spPr>
              <a:xfrm rot="18900000">
                <a:off x="3008672" y="2200090"/>
                <a:ext cx="1074743" cy="534028"/>
              </a:xfrm>
              <a:prstGeom prst="rect">
                <a:avLst/>
              </a:prstGeom>
              <a:noFill/>
            </p:spPr>
            <p:txBody>
              <a:bodyPr wrap="square" lIns="91428" tIns="45714" rIns="91428" bIns="45714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>
                  <a:lnSpc>
                    <a:spcPct val="150000"/>
                  </a:lnSpc>
                  <a:defRPr/>
                </a:pPr>
                <a:r>
                  <a:rPr lang="en-US" altLang="zh-CN" sz="800" kern="0" dirty="0">
                    <a:solidFill>
                      <a:sysClr val="window" lastClr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Copy paste fonts. Choose the only option to retain text.</a:t>
                </a: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>
              <a:off x="1825936" y="1824081"/>
              <a:ext cx="2770798" cy="3613952"/>
              <a:chOff x="1117919" y="1322521"/>
              <a:chExt cx="2369080" cy="3089991"/>
            </a:xfrm>
          </p:grpSpPr>
          <p:grpSp>
            <p:nvGrpSpPr>
              <p:cNvPr id="7" name="组合 6"/>
              <p:cNvGrpSpPr/>
              <p:nvPr/>
            </p:nvGrpSpPr>
            <p:grpSpPr>
              <a:xfrm>
                <a:off x="1117919" y="1322521"/>
                <a:ext cx="2369080" cy="3089991"/>
                <a:chOff x="1313863" y="1205784"/>
                <a:chExt cx="3158773" cy="4119987"/>
              </a:xfrm>
            </p:grpSpPr>
            <p:sp>
              <p:nvSpPr>
                <p:cNvPr id="14" name="任意多边形 13"/>
                <p:cNvSpPr/>
                <p:nvPr/>
              </p:nvSpPr>
              <p:spPr>
                <a:xfrm>
                  <a:off x="1313863" y="1781540"/>
                  <a:ext cx="3158773" cy="3544231"/>
                </a:xfrm>
                <a:custGeom>
                  <a:avLst/>
                  <a:gdLst>
                    <a:gd name="connsiteX0" fmla="*/ 1465943 w 2075543"/>
                    <a:gd name="connsiteY0" fmla="*/ 0 h 2162628"/>
                    <a:gd name="connsiteX1" fmla="*/ 2075543 w 2075543"/>
                    <a:gd name="connsiteY1" fmla="*/ 653143 h 2162628"/>
                    <a:gd name="connsiteX2" fmla="*/ 0 w 2075543"/>
                    <a:gd name="connsiteY2" fmla="*/ 2162628 h 2162628"/>
                    <a:gd name="connsiteX3" fmla="*/ 1465943 w 2075543"/>
                    <a:gd name="connsiteY3" fmla="*/ 0 h 21626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075543" h="2162628">
                      <a:moveTo>
                        <a:pt x="1465943" y="0"/>
                      </a:moveTo>
                      <a:lnTo>
                        <a:pt x="2075543" y="653143"/>
                      </a:lnTo>
                      <a:lnTo>
                        <a:pt x="0" y="2162628"/>
                      </a:lnTo>
                      <a:lnTo>
                        <a:pt x="1465943" y="0"/>
                      </a:lnTo>
                      <a:close/>
                    </a:path>
                  </a:pathLst>
                </a:custGeom>
                <a:solidFill>
                  <a:sysClr val="windowText" lastClr="000000">
                    <a:lumMod val="85000"/>
                    <a:lumOff val="15000"/>
                    <a:alpha val="35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>
                  <a:softEdge rad="266700"/>
                </a:effectLst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  <a:ea typeface="微软雅黑" panose="020B0503020204020204" pitchFamily="34" charset="-122"/>
                    <a:cs typeface="+mn-cs"/>
                  </a:endParaRPr>
                </a:p>
              </p:txBody>
            </p:sp>
            <p:sp>
              <p:nvSpPr>
                <p:cNvPr id="15" name="圆角矩形 14"/>
                <p:cNvSpPr/>
                <p:nvPr/>
              </p:nvSpPr>
              <p:spPr>
                <a:xfrm rot="18900000">
                  <a:off x="1404860" y="1875219"/>
                  <a:ext cx="2836786" cy="1582057"/>
                </a:xfrm>
                <a:prstGeom prst="roundRect">
                  <a:avLst>
                    <a:gd name="adj" fmla="val 10245"/>
                  </a:avLst>
                </a:prstGeom>
                <a:solidFill>
                  <a:srgbClr val="4FC4B2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  <a:ea typeface="微软雅黑" panose="020B0503020204020204" pitchFamily="34" charset="-122"/>
                    <a:cs typeface="+mn-cs"/>
                  </a:endParaRPr>
                </a:p>
              </p:txBody>
            </p:sp>
            <p:sp>
              <p:nvSpPr>
                <p:cNvPr id="16" name="任意多边形 15"/>
                <p:cNvSpPr/>
                <p:nvPr/>
              </p:nvSpPr>
              <p:spPr>
                <a:xfrm rot="18900000">
                  <a:off x="3303181" y="1205784"/>
                  <a:ext cx="551494" cy="1413715"/>
                </a:xfrm>
                <a:custGeom>
                  <a:avLst/>
                  <a:gdLst>
                    <a:gd name="connsiteX0" fmla="*/ 569692 w 617165"/>
                    <a:gd name="connsiteY0" fmla="*/ 47473 h 1582057"/>
                    <a:gd name="connsiteX1" fmla="*/ 617165 w 617165"/>
                    <a:gd name="connsiteY1" fmla="*/ 162082 h 1582057"/>
                    <a:gd name="connsiteX2" fmla="*/ 617165 w 617165"/>
                    <a:gd name="connsiteY2" fmla="*/ 1419975 h 1582057"/>
                    <a:gd name="connsiteX3" fmla="*/ 455083 w 617165"/>
                    <a:gd name="connsiteY3" fmla="*/ 1582057 h 1582057"/>
                    <a:gd name="connsiteX4" fmla="*/ 0 w 617165"/>
                    <a:gd name="connsiteY4" fmla="*/ 1582057 h 1582057"/>
                    <a:gd name="connsiteX5" fmla="*/ 0 w 617165"/>
                    <a:gd name="connsiteY5" fmla="*/ 0 h 1582057"/>
                    <a:gd name="connsiteX6" fmla="*/ 455083 w 617165"/>
                    <a:gd name="connsiteY6" fmla="*/ 0 h 1582057"/>
                    <a:gd name="connsiteX7" fmla="*/ 569692 w 617165"/>
                    <a:gd name="connsiteY7" fmla="*/ 47473 h 15820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617165" h="1582057">
                      <a:moveTo>
                        <a:pt x="569692" y="47473"/>
                      </a:moveTo>
                      <a:cubicBezTo>
                        <a:pt x="599024" y="76804"/>
                        <a:pt x="617165" y="117325"/>
                        <a:pt x="617165" y="162082"/>
                      </a:cubicBezTo>
                      <a:lnTo>
                        <a:pt x="617165" y="1419975"/>
                      </a:lnTo>
                      <a:cubicBezTo>
                        <a:pt x="617165" y="1509490"/>
                        <a:pt x="544598" y="1582057"/>
                        <a:pt x="455083" y="1582057"/>
                      </a:cubicBezTo>
                      <a:lnTo>
                        <a:pt x="0" y="1582057"/>
                      </a:lnTo>
                      <a:lnTo>
                        <a:pt x="0" y="0"/>
                      </a:lnTo>
                      <a:lnTo>
                        <a:pt x="455083" y="0"/>
                      </a:lnTo>
                      <a:cubicBezTo>
                        <a:pt x="499841" y="0"/>
                        <a:pt x="540361" y="18141"/>
                        <a:pt x="569692" y="47473"/>
                      </a:cubicBezTo>
                      <a:close/>
                    </a:path>
                  </a:pathLst>
                </a:custGeom>
                <a:solidFill>
                  <a:sysClr val="window" lastClr="FFFFFF">
                    <a:lumMod val="95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  <a:ea typeface="微软雅黑" panose="020B0503020204020204" pitchFamily="34" charset="-122"/>
                    <a:cs typeface="+mn-cs"/>
                  </a:endParaRPr>
                </a:p>
              </p:txBody>
            </p:sp>
          </p:grpSp>
          <p:sp>
            <p:nvSpPr>
              <p:cNvPr id="8" name="文本框 35"/>
              <p:cNvSpPr txBox="1"/>
              <p:nvPr/>
            </p:nvSpPr>
            <p:spPr>
              <a:xfrm rot="18900000">
                <a:off x="2357319" y="1351669"/>
                <a:ext cx="406116" cy="497872"/>
              </a:xfrm>
              <a:prstGeom prst="rect">
                <a:avLst/>
              </a:prstGeom>
              <a:noFill/>
            </p:spPr>
            <p:txBody>
              <a:bodyPr wrap="none" lIns="91428" tIns="45714" rIns="91428" bIns="45714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3200" b="1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>
                        <a:lumMod val="75000"/>
                        <a:lumOff val="25000"/>
                      </a:sysClr>
                    </a:solidFill>
                    <a:effectLst/>
                    <a:uLnTx/>
                    <a:uFillTx/>
                  </a:rPr>
                  <a:t>A</a:t>
                </a:r>
                <a:endParaRPr kumimoji="0" lang="zh-CN" altLang="en-US" sz="3200" b="1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</a:endParaRPr>
              </a:p>
            </p:txBody>
          </p:sp>
          <p:grpSp>
            <p:nvGrpSpPr>
              <p:cNvPr id="9" name="组合 8"/>
              <p:cNvGrpSpPr/>
              <p:nvPr/>
            </p:nvGrpSpPr>
            <p:grpSpPr>
              <a:xfrm>
                <a:off x="1552211" y="2722190"/>
                <a:ext cx="311275" cy="311275"/>
                <a:chOff x="4549775" y="536575"/>
                <a:chExt cx="539751" cy="539750"/>
              </a:xfrm>
            </p:grpSpPr>
            <p:sp>
              <p:nvSpPr>
                <p:cNvPr id="11" name="Freeform 53"/>
                <p:cNvSpPr/>
                <p:nvPr/>
              </p:nvSpPr>
              <p:spPr bwMode="auto">
                <a:xfrm>
                  <a:off x="4732338" y="536575"/>
                  <a:ext cx="134938" cy="131763"/>
                </a:xfrm>
                <a:custGeom>
                  <a:avLst/>
                  <a:gdLst>
                    <a:gd name="T0" fmla="*/ 46 w 48"/>
                    <a:gd name="T1" fmla="*/ 29 h 47"/>
                    <a:gd name="T2" fmla="*/ 46 w 48"/>
                    <a:gd name="T3" fmla="*/ 24 h 47"/>
                    <a:gd name="T4" fmla="*/ 24 w 48"/>
                    <a:gd name="T5" fmla="*/ 1 h 47"/>
                    <a:gd name="T6" fmla="*/ 21 w 48"/>
                    <a:gd name="T7" fmla="*/ 0 h 47"/>
                    <a:gd name="T8" fmla="*/ 18 w 48"/>
                    <a:gd name="T9" fmla="*/ 1 h 47"/>
                    <a:gd name="T10" fmla="*/ 0 w 48"/>
                    <a:gd name="T11" fmla="*/ 19 h 47"/>
                    <a:gd name="T12" fmla="*/ 28 w 48"/>
                    <a:gd name="T13" fmla="*/ 47 h 47"/>
                    <a:gd name="T14" fmla="*/ 46 w 48"/>
                    <a:gd name="T15" fmla="*/ 29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8" h="47">
                      <a:moveTo>
                        <a:pt x="46" y="29"/>
                      </a:moveTo>
                      <a:cubicBezTo>
                        <a:pt x="48" y="28"/>
                        <a:pt x="48" y="25"/>
                        <a:pt x="46" y="24"/>
                      </a:cubicBezTo>
                      <a:cubicBezTo>
                        <a:pt x="24" y="1"/>
                        <a:pt x="24" y="1"/>
                        <a:pt x="24" y="1"/>
                      </a:cubicBezTo>
                      <a:cubicBezTo>
                        <a:pt x="23" y="0"/>
                        <a:pt x="22" y="0"/>
                        <a:pt x="21" y="0"/>
                      </a:cubicBezTo>
                      <a:cubicBezTo>
                        <a:pt x="20" y="0"/>
                        <a:pt x="19" y="0"/>
                        <a:pt x="18" y="1"/>
                      </a:cubicBezTo>
                      <a:cubicBezTo>
                        <a:pt x="0" y="19"/>
                        <a:pt x="0" y="19"/>
                        <a:pt x="0" y="19"/>
                      </a:cubicBezTo>
                      <a:cubicBezTo>
                        <a:pt x="28" y="47"/>
                        <a:pt x="28" y="47"/>
                        <a:pt x="28" y="47"/>
                      </a:cubicBezTo>
                      <a:lnTo>
                        <a:pt x="46" y="29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04" tIns="60952" rIns="121904" bIns="60952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2" name="Freeform 54"/>
                <p:cNvSpPr/>
                <p:nvPr/>
              </p:nvSpPr>
              <p:spPr bwMode="auto">
                <a:xfrm>
                  <a:off x="4549775" y="606425"/>
                  <a:ext cx="469900" cy="469900"/>
                </a:xfrm>
                <a:custGeom>
                  <a:avLst/>
                  <a:gdLst>
                    <a:gd name="T0" fmla="*/ 100 w 167"/>
                    <a:gd name="T1" fmla="*/ 118 h 167"/>
                    <a:gd name="T2" fmla="*/ 76 w 167"/>
                    <a:gd name="T3" fmla="*/ 127 h 167"/>
                    <a:gd name="T4" fmla="*/ 51 w 167"/>
                    <a:gd name="T5" fmla="*/ 116 h 167"/>
                    <a:gd name="T6" fmla="*/ 40 w 167"/>
                    <a:gd name="T7" fmla="*/ 91 h 167"/>
                    <a:gd name="T8" fmla="*/ 51 w 167"/>
                    <a:gd name="T9" fmla="*/ 65 h 167"/>
                    <a:gd name="T10" fmla="*/ 88 w 167"/>
                    <a:gd name="T11" fmla="*/ 28 h 167"/>
                    <a:gd name="T12" fmla="*/ 60 w 167"/>
                    <a:gd name="T13" fmla="*/ 0 h 167"/>
                    <a:gd name="T14" fmla="*/ 22 w 167"/>
                    <a:gd name="T15" fmla="*/ 37 h 167"/>
                    <a:gd name="T16" fmla="*/ 22 w 167"/>
                    <a:gd name="T17" fmla="*/ 37 h 167"/>
                    <a:gd name="T18" fmla="*/ 0 w 167"/>
                    <a:gd name="T19" fmla="*/ 91 h 167"/>
                    <a:gd name="T20" fmla="*/ 22 w 167"/>
                    <a:gd name="T21" fmla="*/ 145 h 167"/>
                    <a:gd name="T22" fmla="*/ 76 w 167"/>
                    <a:gd name="T23" fmla="*/ 167 h 167"/>
                    <a:gd name="T24" fmla="*/ 130 w 167"/>
                    <a:gd name="T25" fmla="*/ 145 h 167"/>
                    <a:gd name="T26" fmla="*/ 130 w 167"/>
                    <a:gd name="T27" fmla="*/ 144 h 167"/>
                    <a:gd name="T28" fmla="*/ 167 w 167"/>
                    <a:gd name="T29" fmla="*/ 107 h 167"/>
                    <a:gd name="T30" fmla="*/ 139 w 167"/>
                    <a:gd name="T31" fmla="*/ 79 h 167"/>
                    <a:gd name="T32" fmla="*/ 100 w 167"/>
                    <a:gd name="T33" fmla="*/ 118 h 1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67" h="167">
                      <a:moveTo>
                        <a:pt x="100" y="118"/>
                      </a:moveTo>
                      <a:cubicBezTo>
                        <a:pt x="94" y="124"/>
                        <a:pt x="85" y="127"/>
                        <a:pt x="76" y="127"/>
                      </a:cubicBezTo>
                      <a:cubicBezTo>
                        <a:pt x="67" y="127"/>
                        <a:pt x="57" y="123"/>
                        <a:pt x="51" y="116"/>
                      </a:cubicBezTo>
                      <a:cubicBezTo>
                        <a:pt x="44" y="110"/>
                        <a:pt x="40" y="100"/>
                        <a:pt x="40" y="91"/>
                      </a:cubicBezTo>
                      <a:cubicBezTo>
                        <a:pt x="40" y="81"/>
                        <a:pt x="44" y="72"/>
                        <a:pt x="51" y="65"/>
                      </a:cubicBezTo>
                      <a:cubicBezTo>
                        <a:pt x="88" y="28"/>
                        <a:pt x="88" y="28"/>
                        <a:pt x="88" y="28"/>
                      </a:cubicBezTo>
                      <a:cubicBezTo>
                        <a:pt x="60" y="0"/>
                        <a:pt x="60" y="0"/>
                        <a:pt x="60" y="0"/>
                      </a:cubicBezTo>
                      <a:cubicBezTo>
                        <a:pt x="22" y="37"/>
                        <a:pt x="22" y="37"/>
                        <a:pt x="22" y="37"/>
                      </a:cubicBezTo>
                      <a:cubicBezTo>
                        <a:pt x="22" y="37"/>
                        <a:pt x="22" y="37"/>
                        <a:pt x="22" y="37"/>
                      </a:cubicBezTo>
                      <a:cubicBezTo>
                        <a:pt x="8" y="52"/>
                        <a:pt x="0" y="71"/>
                        <a:pt x="0" y="91"/>
                      </a:cubicBezTo>
                      <a:cubicBezTo>
                        <a:pt x="0" y="111"/>
                        <a:pt x="8" y="130"/>
                        <a:pt x="22" y="145"/>
                      </a:cubicBezTo>
                      <a:cubicBezTo>
                        <a:pt x="37" y="159"/>
                        <a:pt x="56" y="167"/>
                        <a:pt x="76" y="167"/>
                      </a:cubicBezTo>
                      <a:cubicBezTo>
                        <a:pt x="96" y="167"/>
                        <a:pt x="116" y="159"/>
                        <a:pt x="130" y="145"/>
                      </a:cubicBezTo>
                      <a:cubicBezTo>
                        <a:pt x="130" y="144"/>
                        <a:pt x="130" y="144"/>
                        <a:pt x="130" y="144"/>
                      </a:cubicBezTo>
                      <a:cubicBezTo>
                        <a:pt x="167" y="107"/>
                        <a:pt x="167" y="107"/>
                        <a:pt x="167" y="107"/>
                      </a:cubicBezTo>
                      <a:cubicBezTo>
                        <a:pt x="139" y="79"/>
                        <a:pt x="139" y="79"/>
                        <a:pt x="139" y="79"/>
                      </a:cubicBezTo>
                      <a:lnTo>
                        <a:pt x="100" y="118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04" tIns="60952" rIns="121904" bIns="60952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3" name="Freeform 55"/>
                <p:cNvSpPr/>
                <p:nvPr/>
              </p:nvSpPr>
              <p:spPr bwMode="auto">
                <a:xfrm>
                  <a:off x="4957763" y="758825"/>
                  <a:ext cx="131763" cy="134938"/>
                </a:xfrm>
                <a:custGeom>
                  <a:avLst/>
                  <a:gdLst>
                    <a:gd name="T0" fmla="*/ 46 w 47"/>
                    <a:gd name="T1" fmla="*/ 24 h 48"/>
                    <a:gd name="T2" fmla="*/ 23 w 47"/>
                    <a:gd name="T3" fmla="*/ 2 h 48"/>
                    <a:gd name="T4" fmla="*/ 18 w 47"/>
                    <a:gd name="T5" fmla="*/ 2 h 48"/>
                    <a:gd name="T6" fmla="*/ 0 w 47"/>
                    <a:gd name="T7" fmla="*/ 20 h 48"/>
                    <a:gd name="T8" fmla="*/ 28 w 47"/>
                    <a:gd name="T9" fmla="*/ 48 h 48"/>
                    <a:gd name="T10" fmla="*/ 46 w 47"/>
                    <a:gd name="T11" fmla="*/ 29 h 48"/>
                    <a:gd name="T12" fmla="*/ 47 w 47"/>
                    <a:gd name="T13" fmla="*/ 27 h 48"/>
                    <a:gd name="T14" fmla="*/ 46 w 47"/>
                    <a:gd name="T15" fmla="*/ 24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7" h="48">
                      <a:moveTo>
                        <a:pt x="46" y="24"/>
                      </a:moveTo>
                      <a:cubicBezTo>
                        <a:pt x="23" y="2"/>
                        <a:pt x="23" y="2"/>
                        <a:pt x="23" y="2"/>
                      </a:cubicBezTo>
                      <a:cubicBezTo>
                        <a:pt x="22" y="0"/>
                        <a:pt x="19" y="1"/>
                        <a:pt x="18" y="2"/>
                      </a:cubicBezTo>
                      <a:cubicBezTo>
                        <a:pt x="0" y="20"/>
                        <a:pt x="0" y="20"/>
                        <a:pt x="0" y="20"/>
                      </a:cubicBezTo>
                      <a:cubicBezTo>
                        <a:pt x="28" y="48"/>
                        <a:pt x="28" y="48"/>
                        <a:pt x="28" y="48"/>
                      </a:cubicBezTo>
                      <a:cubicBezTo>
                        <a:pt x="46" y="29"/>
                        <a:pt x="46" y="29"/>
                        <a:pt x="46" y="29"/>
                      </a:cubicBezTo>
                      <a:cubicBezTo>
                        <a:pt x="47" y="29"/>
                        <a:pt x="47" y="28"/>
                        <a:pt x="47" y="27"/>
                      </a:cubicBezTo>
                      <a:cubicBezTo>
                        <a:pt x="47" y="25"/>
                        <a:pt x="47" y="24"/>
                        <a:pt x="46" y="24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04" tIns="60952" rIns="121904" bIns="60952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sp>
            <p:nvSpPr>
              <p:cNvPr id="10" name="文本框 63"/>
              <p:cNvSpPr txBox="1"/>
              <p:nvPr/>
            </p:nvSpPr>
            <p:spPr>
              <a:xfrm rot="18900000">
                <a:off x="1655579" y="2172459"/>
                <a:ext cx="1074743" cy="491357"/>
              </a:xfrm>
              <a:prstGeom prst="rect">
                <a:avLst/>
              </a:prstGeom>
              <a:noFill/>
            </p:spPr>
            <p:txBody>
              <a:bodyPr wrap="square" lIns="91428" tIns="45714" rIns="91428" bIns="45714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>
                  <a:lnSpc>
                    <a:spcPct val="150000"/>
                  </a:lnSpc>
                  <a:defRPr/>
                </a:pPr>
                <a:r>
                  <a:rPr lang="en-US" altLang="zh-CN" sz="700" kern="0" dirty="0">
                    <a:solidFill>
                      <a:sysClr val="window" lastClr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Copy paste fonts. Choose the only option to retain text.</a:t>
                </a:r>
              </a:p>
            </p:txBody>
          </p:sp>
        </p:grpSp>
      </p:grpSp>
      <p:sp>
        <p:nvSpPr>
          <p:cNvPr id="63" name="íślîďe"/>
          <p:cNvSpPr/>
          <p:nvPr/>
        </p:nvSpPr>
        <p:spPr bwMode="auto">
          <a:xfrm>
            <a:off x="1596252" y="4885274"/>
            <a:ext cx="2170766" cy="557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 fontScale="62500" lnSpcReduction="2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</a:p>
        </p:txBody>
      </p:sp>
      <p:sp>
        <p:nvSpPr>
          <p:cNvPr id="64" name="íṣḻíde"/>
          <p:cNvSpPr txBox="1"/>
          <p:nvPr/>
        </p:nvSpPr>
        <p:spPr bwMode="auto">
          <a:xfrm>
            <a:off x="1565429" y="4655340"/>
            <a:ext cx="2170767" cy="284840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 fontScale="70000" lnSpcReduction="2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</a:p>
        </p:txBody>
      </p:sp>
      <p:sp>
        <p:nvSpPr>
          <p:cNvPr id="65" name="íślîďe"/>
          <p:cNvSpPr/>
          <p:nvPr/>
        </p:nvSpPr>
        <p:spPr bwMode="auto">
          <a:xfrm>
            <a:off x="5181815" y="4885274"/>
            <a:ext cx="2170766" cy="557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 fontScale="62500" lnSpcReduction="2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</a:p>
        </p:txBody>
      </p:sp>
      <p:sp>
        <p:nvSpPr>
          <p:cNvPr id="66" name="íṣḻíde"/>
          <p:cNvSpPr txBox="1"/>
          <p:nvPr/>
        </p:nvSpPr>
        <p:spPr bwMode="auto">
          <a:xfrm>
            <a:off x="5150992" y="4655340"/>
            <a:ext cx="2170767" cy="284840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 fontScale="70000" lnSpcReduction="2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</a:p>
        </p:txBody>
      </p:sp>
      <p:sp>
        <p:nvSpPr>
          <p:cNvPr id="67" name="íślîďe"/>
          <p:cNvSpPr/>
          <p:nvPr/>
        </p:nvSpPr>
        <p:spPr bwMode="auto">
          <a:xfrm>
            <a:off x="8202146" y="4885274"/>
            <a:ext cx="2170766" cy="557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 fontScale="62500" lnSpcReduction="2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</a:p>
        </p:txBody>
      </p:sp>
      <p:sp>
        <p:nvSpPr>
          <p:cNvPr id="68" name="íṣḻíde"/>
          <p:cNvSpPr txBox="1"/>
          <p:nvPr/>
        </p:nvSpPr>
        <p:spPr bwMode="auto">
          <a:xfrm>
            <a:off x="8171323" y="4655340"/>
            <a:ext cx="2170767" cy="284840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 fontScale="70000" lnSpcReduction="2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</a:p>
        </p:txBody>
      </p:sp>
      <p:sp>
        <p:nvSpPr>
          <p:cNvPr id="69" name="íślîďe"/>
          <p:cNvSpPr/>
          <p:nvPr/>
        </p:nvSpPr>
        <p:spPr bwMode="auto">
          <a:xfrm>
            <a:off x="3897751" y="1183913"/>
            <a:ext cx="2170766" cy="557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 fontScale="62500" lnSpcReduction="2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</a:p>
        </p:txBody>
      </p:sp>
      <p:sp>
        <p:nvSpPr>
          <p:cNvPr id="70" name="íṣḻíde"/>
          <p:cNvSpPr txBox="1"/>
          <p:nvPr/>
        </p:nvSpPr>
        <p:spPr bwMode="auto">
          <a:xfrm>
            <a:off x="3866928" y="953979"/>
            <a:ext cx="2170767" cy="284840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 fontScale="70000" lnSpcReduction="2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</a:p>
        </p:txBody>
      </p:sp>
      <p:sp>
        <p:nvSpPr>
          <p:cNvPr id="71" name="íślîďe"/>
          <p:cNvSpPr/>
          <p:nvPr/>
        </p:nvSpPr>
        <p:spPr bwMode="auto">
          <a:xfrm>
            <a:off x="6918082" y="1183913"/>
            <a:ext cx="2170766" cy="557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 fontScale="62500" lnSpcReduction="2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</a:p>
        </p:txBody>
      </p:sp>
      <p:sp>
        <p:nvSpPr>
          <p:cNvPr id="72" name="íṣḻíde"/>
          <p:cNvSpPr txBox="1"/>
          <p:nvPr/>
        </p:nvSpPr>
        <p:spPr bwMode="auto">
          <a:xfrm>
            <a:off x="6887259" y="953979"/>
            <a:ext cx="2170767" cy="284840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 fontScale="70000" lnSpcReduction="2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</a:p>
        </p:txBody>
      </p:sp>
      <p:pic>
        <p:nvPicPr>
          <p:cNvPr id="73" name="图片 7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938" b="58765"/>
          <a:stretch/>
        </p:blipFill>
        <p:spPr>
          <a:xfrm rot="16200000">
            <a:off x="-261839" y="261840"/>
            <a:ext cx="1957369" cy="1433687"/>
          </a:xfrm>
          <a:prstGeom prst="rect">
            <a:avLst/>
          </a:prstGeom>
        </p:spPr>
      </p:pic>
      <p:pic>
        <p:nvPicPr>
          <p:cNvPr id="74" name="图片 7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315" t="75788"/>
          <a:stretch/>
        </p:blipFill>
        <p:spPr>
          <a:xfrm rot="16200000">
            <a:off x="10534074" y="100869"/>
            <a:ext cx="1807499" cy="1508355"/>
          </a:xfrm>
          <a:prstGeom prst="rect">
            <a:avLst/>
          </a:prstGeom>
        </p:spPr>
      </p:pic>
      <p:pic>
        <p:nvPicPr>
          <p:cNvPr id="75" name="图片 7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235" r="58476"/>
          <a:stretch/>
        </p:blipFill>
        <p:spPr>
          <a:xfrm rot="16200000">
            <a:off x="10093016" y="4759012"/>
            <a:ext cx="1454116" cy="2743859"/>
          </a:xfrm>
          <a:prstGeom prst="rect">
            <a:avLst/>
          </a:prstGeom>
        </p:spPr>
      </p:pic>
      <p:sp>
        <p:nvSpPr>
          <p:cNvPr id="76" name="矩形 75"/>
          <p:cNvSpPr/>
          <p:nvPr/>
        </p:nvSpPr>
        <p:spPr>
          <a:xfrm>
            <a:off x="293511" y="327378"/>
            <a:ext cx="11559822" cy="6412089"/>
          </a:xfrm>
          <a:prstGeom prst="rect">
            <a:avLst/>
          </a:prstGeom>
          <a:noFill/>
          <a:ln w="76200">
            <a:solidFill>
              <a:srgbClr val="4FC4B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6434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/>
          <p:cNvGrpSpPr/>
          <p:nvPr/>
        </p:nvGrpSpPr>
        <p:grpSpPr>
          <a:xfrm>
            <a:off x="2271321" y="2482532"/>
            <a:ext cx="1896735" cy="1896745"/>
            <a:chOff x="886968" y="1627632"/>
            <a:chExt cx="1819656" cy="1819656"/>
          </a:xfrm>
          <a:solidFill>
            <a:srgbClr val="4FC4B2"/>
          </a:solidFill>
        </p:grpSpPr>
        <p:sp>
          <p:nvSpPr>
            <p:cNvPr id="38" name="空心弧 37"/>
            <p:cNvSpPr/>
            <p:nvPr/>
          </p:nvSpPr>
          <p:spPr>
            <a:xfrm>
              <a:off x="886968" y="1627632"/>
              <a:ext cx="1819656" cy="1819656"/>
            </a:xfrm>
            <a:prstGeom prst="blockArc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lIns="91428" tIns="45714" rIns="91428" bIns="45714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100" b="1" i="0" u="none" strike="noStrike" kern="1200" cap="none" spc="0" normalizeH="0" baseline="0" noProof="0">
                <a:ln>
                  <a:noFill/>
                </a:ln>
                <a:solidFill>
                  <a:srgbClr val="1C50A2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grpSp>
          <p:nvGrpSpPr>
            <p:cNvPr id="39" name="组合 38"/>
            <p:cNvGrpSpPr/>
            <p:nvPr/>
          </p:nvGrpSpPr>
          <p:grpSpPr>
            <a:xfrm>
              <a:off x="1596277" y="2664845"/>
              <a:ext cx="356805" cy="355759"/>
              <a:chOff x="7150101" y="3190875"/>
              <a:chExt cx="541338" cy="539750"/>
            </a:xfrm>
            <a:grpFill/>
          </p:grpSpPr>
          <p:sp>
            <p:nvSpPr>
              <p:cNvPr id="40" name="Freeform 90"/>
              <p:cNvSpPr>
                <a:spLocks noEditPoints="1"/>
              </p:cNvSpPr>
              <p:nvPr/>
            </p:nvSpPr>
            <p:spPr bwMode="auto">
              <a:xfrm>
                <a:off x="7353301" y="3392488"/>
                <a:ext cx="134938" cy="134938"/>
              </a:xfrm>
              <a:custGeom>
                <a:avLst/>
                <a:gdLst>
                  <a:gd name="T0" fmla="*/ 24 w 48"/>
                  <a:gd name="T1" fmla="*/ 0 h 48"/>
                  <a:gd name="T2" fmla="*/ 0 w 48"/>
                  <a:gd name="T3" fmla="*/ 24 h 48"/>
                  <a:gd name="T4" fmla="*/ 24 w 48"/>
                  <a:gd name="T5" fmla="*/ 48 h 48"/>
                  <a:gd name="T6" fmla="*/ 48 w 48"/>
                  <a:gd name="T7" fmla="*/ 24 h 48"/>
                  <a:gd name="T8" fmla="*/ 24 w 48"/>
                  <a:gd name="T9" fmla="*/ 0 h 48"/>
                  <a:gd name="T10" fmla="*/ 21 w 48"/>
                  <a:gd name="T11" fmla="*/ 16 h 48"/>
                  <a:gd name="T12" fmla="*/ 16 w 48"/>
                  <a:gd name="T13" fmla="*/ 21 h 48"/>
                  <a:gd name="T14" fmla="*/ 12 w 48"/>
                  <a:gd name="T15" fmla="*/ 24 h 48"/>
                  <a:gd name="T16" fmla="*/ 11 w 48"/>
                  <a:gd name="T17" fmla="*/ 24 h 48"/>
                  <a:gd name="T18" fmla="*/ 8 w 48"/>
                  <a:gd name="T19" fmla="*/ 19 h 48"/>
                  <a:gd name="T20" fmla="*/ 19 w 48"/>
                  <a:gd name="T21" fmla="*/ 8 h 48"/>
                  <a:gd name="T22" fmla="*/ 24 w 48"/>
                  <a:gd name="T23" fmla="*/ 11 h 48"/>
                  <a:gd name="T24" fmla="*/ 21 w 48"/>
                  <a:gd name="T25" fmla="*/ 16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8" h="48">
                    <a:moveTo>
                      <a:pt x="24" y="0"/>
                    </a:moveTo>
                    <a:cubicBezTo>
                      <a:pt x="11" y="0"/>
                      <a:pt x="0" y="11"/>
                      <a:pt x="0" y="24"/>
                    </a:cubicBezTo>
                    <a:cubicBezTo>
                      <a:pt x="0" y="37"/>
                      <a:pt x="11" y="48"/>
                      <a:pt x="24" y="48"/>
                    </a:cubicBezTo>
                    <a:cubicBezTo>
                      <a:pt x="37" y="48"/>
                      <a:pt x="48" y="37"/>
                      <a:pt x="48" y="24"/>
                    </a:cubicBezTo>
                    <a:cubicBezTo>
                      <a:pt x="48" y="11"/>
                      <a:pt x="37" y="0"/>
                      <a:pt x="24" y="0"/>
                    </a:cubicBezTo>
                    <a:close/>
                    <a:moveTo>
                      <a:pt x="21" y="16"/>
                    </a:moveTo>
                    <a:cubicBezTo>
                      <a:pt x="19" y="17"/>
                      <a:pt x="17" y="19"/>
                      <a:pt x="16" y="21"/>
                    </a:cubicBezTo>
                    <a:cubicBezTo>
                      <a:pt x="15" y="23"/>
                      <a:pt x="14" y="24"/>
                      <a:pt x="12" y="24"/>
                    </a:cubicBezTo>
                    <a:cubicBezTo>
                      <a:pt x="12" y="24"/>
                      <a:pt x="11" y="24"/>
                      <a:pt x="11" y="24"/>
                    </a:cubicBezTo>
                    <a:cubicBezTo>
                      <a:pt x="9" y="23"/>
                      <a:pt x="8" y="21"/>
                      <a:pt x="8" y="19"/>
                    </a:cubicBezTo>
                    <a:cubicBezTo>
                      <a:pt x="10" y="14"/>
                      <a:pt x="14" y="10"/>
                      <a:pt x="19" y="8"/>
                    </a:cubicBezTo>
                    <a:cubicBezTo>
                      <a:pt x="21" y="7"/>
                      <a:pt x="23" y="8"/>
                      <a:pt x="24" y="11"/>
                    </a:cubicBezTo>
                    <a:cubicBezTo>
                      <a:pt x="25" y="13"/>
                      <a:pt x="24" y="15"/>
                      <a:pt x="21" y="1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04" tIns="60952" rIns="121904" bIns="60952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100" b="1" i="0" u="none" strike="noStrike" kern="1200" cap="none" spc="0" normalizeH="0" baseline="0" noProof="0">
                  <a:ln>
                    <a:noFill/>
                  </a:ln>
                  <a:solidFill>
                    <a:srgbClr val="1C50A2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41" name="Freeform 91"/>
              <p:cNvSpPr>
                <a:spLocks noEditPoints="1"/>
              </p:cNvSpPr>
              <p:nvPr/>
            </p:nvSpPr>
            <p:spPr bwMode="auto">
              <a:xfrm>
                <a:off x="7150101" y="3190875"/>
                <a:ext cx="541338" cy="539750"/>
              </a:xfrm>
              <a:custGeom>
                <a:avLst/>
                <a:gdLst>
                  <a:gd name="T0" fmla="*/ 179 w 192"/>
                  <a:gd name="T1" fmla="*/ 47 h 192"/>
                  <a:gd name="T2" fmla="*/ 185 w 192"/>
                  <a:gd name="T3" fmla="*/ 41 h 192"/>
                  <a:gd name="T4" fmla="*/ 192 w 192"/>
                  <a:gd name="T5" fmla="*/ 24 h 192"/>
                  <a:gd name="T6" fmla="*/ 185 w 192"/>
                  <a:gd name="T7" fmla="*/ 7 h 192"/>
                  <a:gd name="T8" fmla="*/ 168 w 192"/>
                  <a:gd name="T9" fmla="*/ 0 h 192"/>
                  <a:gd name="T10" fmla="*/ 151 w 192"/>
                  <a:gd name="T11" fmla="*/ 7 h 192"/>
                  <a:gd name="T12" fmla="*/ 145 w 192"/>
                  <a:gd name="T13" fmla="*/ 13 h 192"/>
                  <a:gd name="T14" fmla="*/ 96 w 192"/>
                  <a:gd name="T15" fmla="*/ 0 h 192"/>
                  <a:gd name="T16" fmla="*/ 47 w 192"/>
                  <a:gd name="T17" fmla="*/ 13 h 192"/>
                  <a:gd name="T18" fmla="*/ 41 w 192"/>
                  <a:gd name="T19" fmla="*/ 7 h 192"/>
                  <a:gd name="T20" fmla="*/ 24 w 192"/>
                  <a:gd name="T21" fmla="*/ 0 h 192"/>
                  <a:gd name="T22" fmla="*/ 7 w 192"/>
                  <a:gd name="T23" fmla="*/ 7 h 192"/>
                  <a:gd name="T24" fmla="*/ 0 w 192"/>
                  <a:gd name="T25" fmla="*/ 24 h 192"/>
                  <a:gd name="T26" fmla="*/ 7 w 192"/>
                  <a:gd name="T27" fmla="*/ 41 h 192"/>
                  <a:gd name="T28" fmla="*/ 14 w 192"/>
                  <a:gd name="T29" fmla="*/ 47 h 192"/>
                  <a:gd name="T30" fmla="*/ 0 w 192"/>
                  <a:gd name="T31" fmla="*/ 96 h 192"/>
                  <a:gd name="T32" fmla="*/ 13 w 192"/>
                  <a:gd name="T33" fmla="*/ 145 h 192"/>
                  <a:gd name="T34" fmla="*/ 7 w 192"/>
                  <a:gd name="T35" fmla="*/ 151 h 192"/>
                  <a:gd name="T36" fmla="*/ 0 w 192"/>
                  <a:gd name="T37" fmla="*/ 168 h 192"/>
                  <a:gd name="T38" fmla="*/ 7 w 192"/>
                  <a:gd name="T39" fmla="*/ 185 h 192"/>
                  <a:gd name="T40" fmla="*/ 24 w 192"/>
                  <a:gd name="T41" fmla="*/ 192 h 192"/>
                  <a:gd name="T42" fmla="*/ 41 w 192"/>
                  <a:gd name="T43" fmla="*/ 185 h 192"/>
                  <a:gd name="T44" fmla="*/ 47 w 192"/>
                  <a:gd name="T45" fmla="*/ 179 h 192"/>
                  <a:gd name="T46" fmla="*/ 96 w 192"/>
                  <a:gd name="T47" fmla="*/ 192 h 192"/>
                  <a:gd name="T48" fmla="*/ 145 w 192"/>
                  <a:gd name="T49" fmla="*/ 179 h 192"/>
                  <a:gd name="T50" fmla="*/ 151 w 192"/>
                  <a:gd name="T51" fmla="*/ 185 h 192"/>
                  <a:gd name="T52" fmla="*/ 168 w 192"/>
                  <a:gd name="T53" fmla="*/ 192 h 192"/>
                  <a:gd name="T54" fmla="*/ 185 w 192"/>
                  <a:gd name="T55" fmla="*/ 185 h 192"/>
                  <a:gd name="T56" fmla="*/ 192 w 192"/>
                  <a:gd name="T57" fmla="*/ 168 h 192"/>
                  <a:gd name="T58" fmla="*/ 185 w 192"/>
                  <a:gd name="T59" fmla="*/ 151 h 192"/>
                  <a:gd name="T60" fmla="*/ 179 w 192"/>
                  <a:gd name="T61" fmla="*/ 145 h 192"/>
                  <a:gd name="T62" fmla="*/ 192 w 192"/>
                  <a:gd name="T63" fmla="*/ 96 h 192"/>
                  <a:gd name="T64" fmla="*/ 179 w 192"/>
                  <a:gd name="T65" fmla="*/ 47 h 192"/>
                  <a:gd name="T66" fmla="*/ 96 w 192"/>
                  <a:gd name="T67" fmla="*/ 176 h 192"/>
                  <a:gd name="T68" fmla="*/ 16 w 192"/>
                  <a:gd name="T69" fmla="*/ 96 h 192"/>
                  <a:gd name="T70" fmla="*/ 96 w 192"/>
                  <a:gd name="T71" fmla="*/ 16 h 192"/>
                  <a:gd name="T72" fmla="*/ 176 w 192"/>
                  <a:gd name="T73" fmla="*/ 96 h 192"/>
                  <a:gd name="T74" fmla="*/ 96 w 192"/>
                  <a:gd name="T75" fmla="*/ 176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92" h="192">
                    <a:moveTo>
                      <a:pt x="179" y="47"/>
                    </a:moveTo>
                    <a:cubicBezTo>
                      <a:pt x="185" y="41"/>
                      <a:pt x="185" y="41"/>
                      <a:pt x="185" y="41"/>
                    </a:cubicBezTo>
                    <a:cubicBezTo>
                      <a:pt x="190" y="36"/>
                      <a:pt x="192" y="30"/>
                      <a:pt x="192" y="24"/>
                    </a:cubicBezTo>
                    <a:cubicBezTo>
                      <a:pt x="192" y="17"/>
                      <a:pt x="190" y="11"/>
                      <a:pt x="185" y="7"/>
                    </a:cubicBezTo>
                    <a:cubicBezTo>
                      <a:pt x="181" y="2"/>
                      <a:pt x="175" y="0"/>
                      <a:pt x="168" y="0"/>
                    </a:cubicBezTo>
                    <a:cubicBezTo>
                      <a:pt x="162" y="0"/>
                      <a:pt x="156" y="2"/>
                      <a:pt x="151" y="7"/>
                    </a:cubicBezTo>
                    <a:cubicBezTo>
                      <a:pt x="145" y="13"/>
                      <a:pt x="145" y="13"/>
                      <a:pt x="145" y="13"/>
                    </a:cubicBezTo>
                    <a:cubicBezTo>
                      <a:pt x="130" y="5"/>
                      <a:pt x="113" y="0"/>
                      <a:pt x="96" y="0"/>
                    </a:cubicBezTo>
                    <a:cubicBezTo>
                      <a:pt x="79" y="0"/>
                      <a:pt x="62" y="5"/>
                      <a:pt x="47" y="13"/>
                    </a:cubicBezTo>
                    <a:cubicBezTo>
                      <a:pt x="41" y="7"/>
                      <a:pt x="41" y="7"/>
                      <a:pt x="41" y="7"/>
                    </a:cubicBezTo>
                    <a:cubicBezTo>
                      <a:pt x="37" y="2"/>
                      <a:pt x="31" y="0"/>
                      <a:pt x="24" y="0"/>
                    </a:cubicBezTo>
                    <a:cubicBezTo>
                      <a:pt x="18" y="0"/>
                      <a:pt x="12" y="2"/>
                      <a:pt x="7" y="7"/>
                    </a:cubicBezTo>
                    <a:cubicBezTo>
                      <a:pt x="3" y="11"/>
                      <a:pt x="0" y="17"/>
                      <a:pt x="0" y="24"/>
                    </a:cubicBezTo>
                    <a:cubicBezTo>
                      <a:pt x="0" y="30"/>
                      <a:pt x="3" y="36"/>
                      <a:pt x="7" y="41"/>
                    </a:cubicBezTo>
                    <a:cubicBezTo>
                      <a:pt x="14" y="47"/>
                      <a:pt x="14" y="47"/>
                      <a:pt x="14" y="47"/>
                    </a:cubicBezTo>
                    <a:cubicBezTo>
                      <a:pt x="5" y="62"/>
                      <a:pt x="0" y="79"/>
                      <a:pt x="0" y="96"/>
                    </a:cubicBezTo>
                    <a:cubicBezTo>
                      <a:pt x="0" y="113"/>
                      <a:pt x="5" y="130"/>
                      <a:pt x="13" y="145"/>
                    </a:cubicBezTo>
                    <a:cubicBezTo>
                      <a:pt x="7" y="151"/>
                      <a:pt x="7" y="151"/>
                      <a:pt x="7" y="151"/>
                    </a:cubicBezTo>
                    <a:cubicBezTo>
                      <a:pt x="3" y="155"/>
                      <a:pt x="0" y="161"/>
                      <a:pt x="0" y="168"/>
                    </a:cubicBezTo>
                    <a:cubicBezTo>
                      <a:pt x="0" y="174"/>
                      <a:pt x="3" y="180"/>
                      <a:pt x="7" y="185"/>
                    </a:cubicBezTo>
                    <a:cubicBezTo>
                      <a:pt x="12" y="189"/>
                      <a:pt x="18" y="192"/>
                      <a:pt x="24" y="192"/>
                    </a:cubicBezTo>
                    <a:cubicBezTo>
                      <a:pt x="31" y="192"/>
                      <a:pt x="37" y="189"/>
                      <a:pt x="41" y="185"/>
                    </a:cubicBezTo>
                    <a:cubicBezTo>
                      <a:pt x="47" y="179"/>
                      <a:pt x="47" y="179"/>
                      <a:pt x="47" y="179"/>
                    </a:cubicBezTo>
                    <a:cubicBezTo>
                      <a:pt x="62" y="187"/>
                      <a:pt x="79" y="192"/>
                      <a:pt x="96" y="192"/>
                    </a:cubicBezTo>
                    <a:cubicBezTo>
                      <a:pt x="113" y="192"/>
                      <a:pt x="130" y="187"/>
                      <a:pt x="145" y="179"/>
                    </a:cubicBezTo>
                    <a:cubicBezTo>
                      <a:pt x="151" y="185"/>
                      <a:pt x="151" y="185"/>
                      <a:pt x="151" y="185"/>
                    </a:cubicBezTo>
                    <a:cubicBezTo>
                      <a:pt x="156" y="189"/>
                      <a:pt x="162" y="192"/>
                      <a:pt x="168" y="192"/>
                    </a:cubicBezTo>
                    <a:cubicBezTo>
                      <a:pt x="175" y="192"/>
                      <a:pt x="181" y="189"/>
                      <a:pt x="185" y="185"/>
                    </a:cubicBezTo>
                    <a:cubicBezTo>
                      <a:pt x="190" y="180"/>
                      <a:pt x="192" y="174"/>
                      <a:pt x="192" y="168"/>
                    </a:cubicBezTo>
                    <a:cubicBezTo>
                      <a:pt x="192" y="161"/>
                      <a:pt x="190" y="155"/>
                      <a:pt x="185" y="151"/>
                    </a:cubicBezTo>
                    <a:cubicBezTo>
                      <a:pt x="179" y="145"/>
                      <a:pt x="179" y="145"/>
                      <a:pt x="179" y="145"/>
                    </a:cubicBezTo>
                    <a:cubicBezTo>
                      <a:pt x="188" y="130"/>
                      <a:pt x="192" y="113"/>
                      <a:pt x="192" y="96"/>
                    </a:cubicBezTo>
                    <a:cubicBezTo>
                      <a:pt x="192" y="79"/>
                      <a:pt x="188" y="62"/>
                      <a:pt x="179" y="47"/>
                    </a:cubicBezTo>
                    <a:close/>
                    <a:moveTo>
                      <a:pt x="96" y="176"/>
                    </a:moveTo>
                    <a:cubicBezTo>
                      <a:pt x="52" y="176"/>
                      <a:pt x="16" y="140"/>
                      <a:pt x="16" y="96"/>
                    </a:cubicBezTo>
                    <a:cubicBezTo>
                      <a:pt x="16" y="52"/>
                      <a:pt x="52" y="16"/>
                      <a:pt x="96" y="16"/>
                    </a:cubicBezTo>
                    <a:cubicBezTo>
                      <a:pt x="140" y="16"/>
                      <a:pt x="176" y="52"/>
                      <a:pt x="176" y="96"/>
                    </a:cubicBezTo>
                    <a:cubicBezTo>
                      <a:pt x="176" y="140"/>
                      <a:pt x="140" y="176"/>
                      <a:pt x="96" y="17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04" tIns="60952" rIns="121904" bIns="60952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100" b="1" i="0" u="none" strike="noStrike" kern="1200" cap="none" spc="0" normalizeH="0" baseline="0" noProof="0">
                  <a:ln>
                    <a:noFill/>
                  </a:ln>
                  <a:solidFill>
                    <a:srgbClr val="1C50A2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42" name="Freeform 92"/>
              <p:cNvSpPr>
                <a:spLocks noEditPoints="1"/>
              </p:cNvSpPr>
              <p:nvPr/>
            </p:nvSpPr>
            <p:spPr bwMode="auto">
              <a:xfrm>
                <a:off x="7218363" y="3257550"/>
                <a:ext cx="404813" cy="406400"/>
              </a:xfrm>
              <a:custGeom>
                <a:avLst/>
                <a:gdLst>
                  <a:gd name="T0" fmla="*/ 72 w 144"/>
                  <a:gd name="T1" fmla="*/ 0 h 144"/>
                  <a:gd name="T2" fmla="*/ 0 w 144"/>
                  <a:gd name="T3" fmla="*/ 72 h 144"/>
                  <a:gd name="T4" fmla="*/ 72 w 144"/>
                  <a:gd name="T5" fmla="*/ 144 h 144"/>
                  <a:gd name="T6" fmla="*/ 144 w 144"/>
                  <a:gd name="T7" fmla="*/ 72 h 144"/>
                  <a:gd name="T8" fmla="*/ 72 w 144"/>
                  <a:gd name="T9" fmla="*/ 0 h 144"/>
                  <a:gd name="T10" fmla="*/ 104 w 144"/>
                  <a:gd name="T11" fmla="*/ 72 h 144"/>
                  <a:gd name="T12" fmla="*/ 72 w 144"/>
                  <a:gd name="T13" fmla="*/ 104 h 144"/>
                  <a:gd name="T14" fmla="*/ 40 w 144"/>
                  <a:gd name="T15" fmla="*/ 72 h 144"/>
                  <a:gd name="T16" fmla="*/ 47 w 144"/>
                  <a:gd name="T17" fmla="*/ 52 h 144"/>
                  <a:gd name="T18" fmla="*/ 41 w 144"/>
                  <a:gd name="T19" fmla="*/ 47 h 144"/>
                  <a:gd name="T20" fmla="*/ 41 w 144"/>
                  <a:gd name="T21" fmla="*/ 41 h 144"/>
                  <a:gd name="T22" fmla="*/ 47 w 144"/>
                  <a:gd name="T23" fmla="*/ 41 h 144"/>
                  <a:gd name="T24" fmla="*/ 53 w 144"/>
                  <a:gd name="T25" fmla="*/ 47 h 144"/>
                  <a:gd name="T26" fmla="*/ 72 w 144"/>
                  <a:gd name="T27" fmla="*/ 40 h 144"/>
                  <a:gd name="T28" fmla="*/ 92 w 144"/>
                  <a:gd name="T29" fmla="*/ 47 h 144"/>
                  <a:gd name="T30" fmla="*/ 98 w 144"/>
                  <a:gd name="T31" fmla="*/ 41 h 144"/>
                  <a:gd name="T32" fmla="*/ 103 w 144"/>
                  <a:gd name="T33" fmla="*/ 41 h 144"/>
                  <a:gd name="T34" fmla="*/ 103 w 144"/>
                  <a:gd name="T35" fmla="*/ 47 h 144"/>
                  <a:gd name="T36" fmla="*/ 97 w 144"/>
                  <a:gd name="T37" fmla="*/ 52 h 144"/>
                  <a:gd name="T38" fmla="*/ 104 w 144"/>
                  <a:gd name="T39" fmla="*/ 72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44" h="144">
                    <a:moveTo>
                      <a:pt x="72" y="0"/>
                    </a:moveTo>
                    <a:cubicBezTo>
                      <a:pt x="32" y="0"/>
                      <a:pt x="0" y="32"/>
                      <a:pt x="0" y="72"/>
                    </a:cubicBezTo>
                    <a:cubicBezTo>
                      <a:pt x="0" y="112"/>
                      <a:pt x="32" y="144"/>
                      <a:pt x="72" y="144"/>
                    </a:cubicBezTo>
                    <a:cubicBezTo>
                      <a:pt x="112" y="144"/>
                      <a:pt x="144" y="112"/>
                      <a:pt x="144" y="72"/>
                    </a:cubicBezTo>
                    <a:cubicBezTo>
                      <a:pt x="144" y="32"/>
                      <a:pt x="112" y="0"/>
                      <a:pt x="72" y="0"/>
                    </a:cubicBezTo>
                    <a:close/>
                    <a:moveTo>
                      <a:pt x="104" y="72"/>
                    </a:moveTo>
                    <a:cubicBezTo>
                      <a:pt x="104" y="90"/>
                      <a:pt x="90" y="104"/>
                      <a:pt x="72" y="104"/>
                    </a:cubicBezTo>
                    <a:cubicBezTo>
                      <a:pt x="55" y="104"/>
                      <a:pt x="40" y="90"/>
                      <a:pt x="40" y="72"/>
                    </a:cubicBezTo>
                    <a:cubicBezTo>
                      <a:pt x="40" y="64"/>
                      <a:pt x="43" y="58"/>
                      <a:pt x="47" y="52"/>
                    </a:cubicBezTo>
                    <a:cubicBezTo>
                      <a:pt x="41" y="47"/>
                      <a:pt x="41" y="47"/>
                      <a:pt x="41" y="47"/>
                    </a:cubicBezTo>
                    <a:cubicBezTo>
                      <a:pt x="40" y="45"/>
                      <a:pt x="40" y="43"/>
                      <a:pt x="41" y="41"/>
                    </a:cubicBezTo>
                    <a:cubicBezTo>
                      <a:pt x="43" y="39"/>
                      <a:pt x="45" y="39"/>
                      <a:pt x="47" y="41"/>
                    </a:cubicBezTo>
                    <a:cubicBezTo>
                      <a:pt x="53" y="47"/>
                      <a:pt x="53" y="47"/>
                      <a:pt x="53" y="47"/>
                    </a:cubicBezTo>
                    <a:cubicBezTo>
                      <a:pt x="58" y="42"/>
                      <a:pt x="65" y="40"/>
                      <a:pt x="72" y="40"/>
                    </a:cubicBezTo>
                    <a:cubicBezTo>
                      <a:pt x="80" y="40"/>
                      <a:pt x="86" y="42"/>
                      <a:pt x="92" y="47"/>
                    </a:cubicBezTo>
                    <a:cubicBezTo>
                      <a:pt x="98" y="41"/>
                      <a:pt x="98" y="41"/>
                      <a:pt x="98" y="41"/>
                    </a:cubicBezTo>
                    <a:cubicBezTo>
                      <a:pt x="99" y="39"/>
                      <a:pt x="102" y="39"/>
                      <a:pt x="103" y="41"/>
                    </a:cubicBezTo>
                    <a:cubicBezTo>
                      <a:pt x="105" y="43"/>
                      <a:pt x="105" y="45"/>
                      <a:pt x="103" y="47"/>
                    </a:cubicBezTo>
                    <a:cubicBezTo>
                      <a:pt x="97" y="52"/>
                      <a:pt x="97" y="52"/>
                      <a:pt x="97" y="52"/>
                    </a:cubicBezTo>
                    <a:cubicBezTo>
                      <a:pt x="102" y="58"/>
                      <a:pt x="104" y="65"/>
                      <a:pt x="104" y="7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904" tIns="60952" rIns="121904" bIns="60952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100" b="1" i="0" u="none" strike="noStrike" kern="1200" cap="none" spc="0" normalizeH="0" baseline="0" noProof="0">
                  <a:ln>
                    <a:noFill/>
                  </a:ln>
                  <a:solidFill>
                    <a:srgbClr val="1C50A2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</p:grpSp>
      </p:grpSp>
      <p:sp>
        <p:nvSpPr>
          <p:cNvPr id="35" name="文本框 27"/>
          <p:cNvSpPr txBox="1"/>
          <p:nvPr/>
        </p:nvSpPr>
        <p:spPr>
          <a:xfrm>
            <a:off x="2948037" y="2989341"/>
            <a:ext cx="502036" cy="400097"/>
          </a:xfrm>
          <a:prstGeom prst="rect">
            <a:avLst/>
          </a:prstGeom>
          <a:noFill/>
        </p:spPr>
        <p:txBody>
          <a:bodyPr wrap="none" lIns="91428" tIns="45714" rIns="91428" bIns="45714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1C50A2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01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1C50A2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4" name="空心弧 3"/>
          <p:cNvSpPr/>
          <p:nvPr/>
        </p:nvSpPr>
        <p:spPr>
          <a:xfrm rot="10800000">
            <a:off x="3694748" y="2479357"/>
            <a:ext cx="1896745" cy="1896745"/>
          </a:xfrm>
          <a:prstGeom prst="blockArc">
            <a:avLst/>
          </a:prstGeom>
          <a:solidFill>
            <a:srgbClr val="4FC4B2"/>
          </a:solidFill>
          <a:ln w="25400" cap="flat" cmpd="sng" algn="ctr">
            <a:noFill/>
            <a:prstDash val="solid"/>
          </a:ln>
          <a:effectLst/>
        </p:spPr>
        <p:txBody>
          <a:bodyPr lIns="91428" tIns="45714" rIns="91428" bIns="45714"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00" b="1" i="0" u="none" strike="noStrike" kern="1200" cap="none" spc="0" normalizeH="0" baseline="0" noProof="0">
              <a:ln>
                <a:noFill/>
              </a:ln>
              <a:solidFill>
                <a:srgbClr val="1C50A2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6" name="文本框 30"/>
          <p:cNvSpPr txBox="1"/>
          <p:nvPr/>
        </p:nvSpPr>
        <p:spPr>
          <a:xfrm>
            <a:off x="4395788" y="3412807"/>
            <a:ext cx="502036" cy="400097"/>
          </a:xfrm>
          <a:prstGeom prst="rect">
            <a:avLst/>
          </a:prstGeom>
          <a:noFill/>
        </p:spPr>
        <p:txBody>
          <a:bodyPr wrap="none" lIns="91428" tIns="45714" rIns="91428" bIns="45714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1C50A2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02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1C50A2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7" name="燕尾形 6"/>
          <p:cNvSpPr/>
          <p:nvPr/>
        </p:nvSpPr>
        <p:spPr>
          <a:xfrm rot="16200000">
            <a:off x="4501833" y="3022282"/>
            <a:ext cx="272415" cy="272415"/>
          </a:xfrm>
          <a:prstGeom prst="chevron">
            <a:avLst/>
          </a:prstGeom>
          <a:solidFill>
            <a:srgbClr val="4FC4B2"/>
          </a:solidFill>
          <a:ln w="25400" cap="flat" cmpd="sng" algn="ctr">
            <a:noFill/>
            <a:prstDash val="solid"/>
          </a:ln>
          <a:effectLst/>
        </p:spPr>
        <p:txBody>
          <a:bodyPr lIns="91428" tIns="45714" rIns="91428" bIns="45714"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00" b="1" i="0" u="none" strike="noStrike" kern="1200" cap="none" spc="0" normalizeH="0" baseline="0" noProof="0">
              <a:ln>
                <a:noFill/>
              </a:ln>
              <a:solidFill>
                <a:srgbClr val="1C50A2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9" name="空心弧 8"/>
          <p:cNvSpPr/>
          <p:nvPr/>
        </p:nvSpPr>
        <p:spPr>
          <a:xfrm>
            <a:off x="5117783" y="2482532"/>
            <a:ext cx="1896745" cy="1896745"/>
          </a:xfrm>
          <a:prstGeom prst="blockArc">
            <a:avLst/>
          </a:prstGeom>
          <a:solidFill>
            <a:srgbClr val="4FC4B2"/>
          </a:solidFill>
          <a:ln w="25400" cap="flat" cmpd="sng" algn="ctr">
            <a:noFill/>
            <a:prstDash val="solid"/>
          </a:ln>
          <a:effectLst/>
        </p:spPr>
        <p:txBody>
          <a:bodyPr lIns="91428" tIns="45714" rIns="91428" bIns="45714"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00" b="1" i="0" u="none" strike="noStrike" kern="1200" cap="none" spc="0" normalizeH="0" baseline="0" noProof="0">
              <a:ln>
                <a:noFill/>
              </a:ln>
              <a:solidFill>
                <a:srgbClr val="1C50A2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0" name="文本框 28"/>
          <p:cNvSpPr txBox="1"/>
          <p:nvPr/>
        </p:nvSpPr>
        <p:spPr>
          <a:xfrm>
            <a:off x="5808028" y="2989262"/>
            <a:ext cx="502036" cy="400097"/>
          </a:xfrm>
          <a:prstGeom prst="rect">
            <a:avLst/>
          </a:prstGeom>
          <a:noFill/>
        </p:spPr>
        <p:txBody>
          <a:bodyPr wrap="none" lIns="91428" tIns="45714" rIns="91428" bIns="45714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1C50A2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03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1C50A2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5765483" y="3652837"/>
            <a:ext cx="595630" cy="350520"/>
            <a:chOff x="5687624" y="1413289"/>
            <a:chExt cx="761726" cy="448071"/>
          </a:xfrm>
          <a:solidFill>
            <a:srgbClr val="4FC4B2"/>
          </a:solidFill>
        </p:grpSpPr>
        <p:sp>
          <p:nvSpPr>
            <p:cNvPr id="26" name="任意多边形 25"/>
            <p:cNvSpPr/>
            <p:nvPr/>
          </p:nvSpPr>
          <p:spPr>
            <a:xfrm rot="2700000">
              <a:off x="5812942" y="1413289"/>
              <a:ext cx="448071" cy="448071"/>
            </a:xfrm>
            <a:custGeom>
              <a:avLst/>
              <a:gdLst>
                <a:gd name="connsiteX0" fmla="*/ 704234 w 1072230"/>
                <a:gd name="connsiteY0" fmla="*/ 548838 h 1072230"/>
                <a:gd name="connsiteX1" fmla="*/ 693389 w 1072230"/>
                <a:gd name="connsiteY1" fmla="*/ 602554 h 1072230"/>
                <a:gd name="connsiteX2" fmla="*/ 602554 w 1072230"/>
                <a:gd name="connsiteY2" fmla="*/ 693389 h 1072230"/>
                <a:gd name="connsiteX3" fmla="*/ 568998 w 1072230"/>
                <a:gd name="connsiteY3" fmla="*/ 700164 h 1072230"/>
                <a:gd name="connsiteX4" fmla="*/ 568998 w 1072230"/>
                <a:gd name="connsiteY4" fmla="*/ 879092 h 1072230"/>
                <a:gd name="connsiteX5" fmla="*/ 598094 w 1072230"/>
                <a:gd name="connsiteY5" fmla="*/ 876524 h 1072230"/>
                <a:gd name="connsiteX6" fmla="*/ 879131 w 1072230"/>
                <a:gd name="connsiteY6" fmla="*/ 602427 h 1072230"/>
                <a:gd name="connsiteX7" fmla="*/ 884533 w 1072230"/>
                <a:gd name="connsiteY7" fmla="*/ 548838 h 1072230"/>
                <a:gd name="connsiteX8" fmla="*/ 187697 w 1072230"/>
                <a:gd name="connsiteY8" fmla="*/ 548838 h 1072230"/>
                <a:gd name="connsiteX9" fmla="*/ 193099 w 1072230"/>
                <a:gd name="connsiteY9" fmla="*/ 602427 h 1072230"/>
                <a:gd name="connsiteX10" fmla="*/ 474136 w 1072230"/>
                <a:gd name="connsiteY10" fmla="*/ 876524 h 1072230"/>
                <a:gd name="connsiteX11" fmla="*/ 509616 w 1072230"/>
                <a:gd name="connsiteY11" fmla="*/ 879655 h 1072230"/>
                <a:gd name="connsiteX12" fmla="*/ 509616 w 1072230"/>
                <a:gd name="connsiteY12" fmla="*/ 701453 h 1072230"/>
                <a:gd name="connsiteX13" fmla="*/ 469676 w 1072230"/>
                <a:gd name="connsiteY13" fmla="*/ 693389 h 1072230"/>
                <a:gd name="connsiteX14" fmla="*/ 378841 w 1072230"/>
                <a:gd name="connsiteY14" fmla="*/ 602554 h 1072230"/>
                <a:gd name="connsiteX15" fmla="*/ 367996 w 1072230"/>
                <a:gd name="connsiteY15" fmla="*/ 548838 h 1072230"/>
                <a:gd name="connsiteX16" fmla="*/ 536115 w 1072230"/>
                <a:gd name="connsiteY16" fmla="*/ 450771 h 1072230"/>
                <a:gd name="connsiteX17" fmla="*/ 450771 w 1072230"/>
                <a:gd name="connsiteY17" fmla="*/ 536115 h 1072230"/>
                <a:gd name="connsiteX18" fmla="*/ 536115 w 1072230"/>
                <a:gd name="connsiteY18" fmla="*/ 621459 h 1072230"/>
                <a:gd name="connsiteX19" fmla="*/ 621459 w 1072230"/>
                <a:gd name="connsiteY19" fmla="*/ 536115 h 1072230"/>
                <a:gd name="connsiteX20" fmla="*/ 536115 w 1072230"/>
                <a:gd name="connsiteY20" fmla="*/ 450771 h 1072230"/>
                <a:gd name="connsiteX21" fmla="*/ 568998 w 1072230"/>
                <a:gd name="connsiteY21" fmla="*/ 185050 h 1072230"/>
                <a:gd name="connsiteX22" fmla="*/ 568998 w 1072230"/>
                <a:gd name="connsiteY22" fmla="*/ 372066 h 1072230"/>
                <a:gd name="connsiteX23" fmla="*/ 602554 w 1072230"/>
                <a:gd name="connsiteY23" fmla="*/ 378841 h 1072230"/>
                <a:gd name="connsiteX24" fmla="*/ 693389 w 1072230"/>
                <a:gd name="connsiteY24" fmla="*/ 469676 h 1072230"/>
                <a:gd name="connsiteX25" fmla="*/ 697383 w 1072230"/>
                <a:gd name="connsiteY25" fmla="*/ 489456 h 1072230"/>
                <a:gd name="connsiteX26" fmla="*/ 882502 w 1072230"/>
                <a:gd name="connsiteY26" fmla="*/ 489456 h 1072230"/>
                <a:gd name="connsiteX27" fmla="*/ 880775 w 1072230"/>
                <a:gd name="connsiteY27" fmla="*/ 469885 h 1072230"/>
                <a:gd name="connsiteX28" fmla="*/ 606678 w 1072230"/>
                <a:gd name="connsiteY28" fmla="*/ 188848 h 1072230"/>
                <a:gd name="connsiteX29" fmla="*/ 509616 w 1072230"/>
                <a:gd name="connsiteY29" fmla="*/ 184073 h 1072230"/>
                <a:gd name="connsiteX30" fmla="*/ 474136 w 1072230"/>
                <a:gd name="connsiteY30" fmla="*/ 187204 h 1072230"/>
                <a:gd name="connsiteX31" fmla="*/ 193099 w 1072230"/>
                <a:gd name="connsiteY31" fmla="*/ 461301 h 1072230"/>
                <a:gd name="connsiteX32" fmla="*/ 190261 w 1072230"/>
                <a:gd name="connsiteY32" fmla="*/ 489456 h 1072230"/>
                <a:gd name="connsiteX33" fmla="*/ 374847 w 1072230"/>
                <a:gd name="connsiteY33" fmla="*/ 489456 h 1072230"/>
                <a:gd name="connsiteX34" fmla="*/ 378841 w 1072230"/>
                <a:gd name="connsiteY34" fmla="*/ 469676 h 1072230"/>
                <a:gd name="connsiteX35" fmla="*/ 469676 w 1072230"/>
                <a:gd name="connsiteY35" fmla="*/ 378841 h 1072230"/>
                <a:gd name="connsiteX36" fmla="*/ 509616 w 1072230"/>
                <a:gd name="connsiteY36" fmla="*/ 370777 h 1072230"/>
                <a:gd name="connsiteX37" fmla="*/ 536115 w 1072230"/>
                <a:gd name="connsiteY37" fmla="*/ 0 h 1072230"/>
                <a:gd name="connsiteX38" fmla="*/ 560453 w 1072230"/>
                <a:gd name="connsiteY38" fmla="*/ 2453 h 1072230"/>
                <a:gd name="connsiteX39" fmla="*/ 594600 w 1072230"/>
                <a:gd name="connsiteY39" fmla="*/ 91894 h 1072230"/>
                <a:gd name="connsiteX40" fmla="*/ 651562 w 1072230"/>
                <a:gd name="connsiteY40" fmla="*/ 13189 h 1072230"/>
                <a:gd name="connsiteX41" fmla="*/ 697807 w 1072230"/>
                <a:gd name="connsiteY41" fmla="*/ 27545 h 1072230"/>
                <a:gd name="connsiteX42" fmla="*/ 707577 w 1072230"/>
                <a:gd name="connsiteY42" fmla="*/ 122165 h 1072230"/>
                <a:gd name="connsiteX43" fmla="*/ 781521 w 1072230"/>
                <a:gd name="connsiteY43" fmla="*/ 62065 h 1072230"/>
                <a:gd name="connsiteX44" fmla="*/ 824168 w 1072230"/>
                <a:gd name="connsiteY44" fmla="*/ 85213 h 1072230"/>
                <a:gd name="connsiteX45" fmla="*/ 808874 w 1072230"/>
                <a:gd name="connsiteY45" fmla="*/ 180650 h 1072230"/>
                <a:gd name="connsiteX46" fmla="*/ 896385 w 1072230"/>
                <a:gd name="connsiteY46" fmla="*/ 141496 h 1072230"/>
                <a:gd name="connsiteX47" fmla="*/ 915206 w 1072230"/>
                <a:gd name="connsiteY47" fmla="*/ 157025 h 1072230"/>
                <a:gd name="connsiteX48" fmla="*/ 930734 w 1072230"/>
                <a:gd name="connsiteY48" fmla="*/ 175845 h 1072230"/>
                <a:gd name="connsiteX49" fmla="*/ 891580 w 1072230"/>
                <a:gd name="connsiteY49" fmla="*/ 263356 h 1072230"/>
                <a:gd name="connsiteX50" fmla="*/ 987017 w 1072230"/>
                <a:gd name="connsiteY50" fmla="*/ 248062 h 1072230"/>
                <a:gd name="connsiteX51" fmla="*/ 1010166 w 1072230"/>
                <a:gd name="connsiteY51" fmla="*/ 290710 h 1072230"/>
                <a:gd name="connsiteX52" fmla="*/ 950065 w 1072230"/>
                <a:gd name="connsiteY52" fmla="*/ 364653 h 1072230"/>
                <a:gd name="connsiteX53" fmla="*/ 1044685 w 1072230"/>
                <a:gd name="connsiteY53" fmla="*/ 374423 h 1072230"/>
                <a:gd name="connsiteX54" fmla="*/ 1059041 w 1072230"/>
                <a:gd name="connsiteY54" fmla="*/ 420668 h 1072230"/>
                <a:gd name="connsiteX55" fmla="*/ 980336 w 1072230"/>
                <a:gd name="connsiteY55" fmla="*/ 477630 h 1072230"/>
                <a:gd name="connsiteX56" fmla="*/ 1069777 w 1072230"/>
                <a:gd name="connsiteY56" fmla="*/ 511777 h 1072230"/>
                <a:gd name="connsiteX57" fmla="*/ 1072230 w 1072230"/>
                <a:gd name="connsiteY57" fmla="*/ 536115 h 1072230"/>
                <a:gd name="connsiteX58" fmla="*/ 1069777 w 1072230"/>
                <a:gd name="connsiteY58" fmla="*/ 560453 h 1072230"/>
                <a:gd name="connsiteX59" fmla="*/ 980336 w 1072230"/>
                <a:gd name="connsiteY59" fmla="*/ 594600 h 1072230"/>
                <a:gd name="connsiteX60" fmla="*/ 1059041 w 1072230"/>
                <a:gd name="connsiteY60" fmla="*/ 651562 h 1072230"/>
                <a:gd name="connsiteX61" fmla="*/ 1044685 w 1072230"/>
                <a:gd name="connsiteY61" fmla="*/ 697807 h 1072230"/>
                <a:gd name="connsiteX62" fmla="*/ 950065 w 1072230"/>
                <a:gd name="connsiteY62" fmla="*/ 707577 h 1072230"/>
                <a:gd name="connsiteX63" fmla="*/ 1010166 w 1072230"/>
                <a:gd name="connsiteY63" fmla="*/ 781521 h 1072230"/>
                <a:gd name="connsiteX64" fmla="*/ 987017 w 1072230"/>
                <a:gd name="connsiteY64" fmla="*/ 824168 h 1072230"/>
                <a:gd name="connsiteX65" fmla="*/ 891580 w 1072230"/>
                <a:gd name="connsiteY65" fmla="*/ 808874 h 1072230"/>
                <a:gd name="connsiteX66" fmla="*/ 930734 w 1072230"/>
                <a:gd name="connsiteY66" fmla="*/ 896385 h 1072230"/>
                <a:gd name="connsiteX67" fmla="*/ 915206 w 1072230"/>
                <a:gd name="connsiteY67" fmla="*/ 915206 h 1072230"/>
                <a:gd name="connsiteX68" fmla="*/ 896385 w 1072230"/>
                <a:gd name="connsiteY68" fmla="*/ 930734 h 1072230"/>
                <a:gd name="connsiteX69" fmla="*/ 808874 w 1072230"/>
                <a:gd name="connsiteY69" fmla="*/ 891580 h 1072230"/>
                <a:gd name="connsiteX70" fmla="*/ 824168 w 1072230"/>
                <a:gd name="connsiteY70" fmla="*/ 987017 h 1072230"/>
                <a:gd name="connsiteX71" fmla="*/ 781520 w 1072230"/>
                <a:gd name="connsiteY71" fmla="*/ 1010166 h 1072230"/>
                <a:gd name="connsiteX72" fmla="*/ 707577 w 1072230"/>
                <a:gd name="connsiteY72" fmla="*/ 950065 h 1072230"/>
                <a:gd name="connsiteX73" fmla="*/ 697807 w 1072230"/>
                <a:gd name="connsiteY73" fmla="*/ 1044685 h 1072230"/>
                <a:gd name="connsiteX74" fmla="*/ 651562 w 1072230"/>
                <a:gd name="connsiteY74" fmla="*/ 1059041 h 1072230"/>
                <a:gd name="connsiteX75" fmla="*/ 594600 w 1072230"/>
                <a:gd name="connsiteY75" fmla="*/ 980336 h 1072230"/>
                <a:gd name="connsiteX76" fmla="*/ 560453 w 1072230"/>
                <a:gd name="connsiteY76" fmla="*/ 1069777 h 1072230"/>
                <a:gd name="connsiteX77" fmla="*/ 536115 w 1072230"/>
                <a:gd name="connsiteY77" fmla="*/ 1072230 h 1072230"/>
                <a:gd name="connsiteX78" fmla="*/ 511777 w 1072230"/>
                <a:gd name="connsiteY78" fmla="*/ 1069777 h 1072230"/>
                <a:gd name="connsiteX79" fmla="*/ 477630 w 1072230"/>
                <a:gd name="connsiteY79" fmla="*/ 980336 h 1072230"/>
                <a:gd name="connsiteX80" fmla="*/ 420668 w 1072230"/>
                <a:gd name="connsiteY80" fmla="*/ 1059041 h 1072230"/>
                <a:gd name="connsiteX81" fmla="*/ 374423 w 1072230"/>
                <a:gd name="connsiteY81" fmla="*/ 1044685 h 1072230"/>
                <a:gd name="connsiteX82" fmla="*/ 364653 w 1072230"/>
                <a:gd name="connsiteY82" fmla="*/ 950065 h 1072230"/>
                <a:gd name="connsiteX83" fmla="*/ 290710 w 1072230"/>
                <a:gd name="connsiteY83" fmla="*/ 1010166 h 1072230"/>
                <a:gd name="connsiteX84" fmla="*/ 248062 w 1072230"/>
                <a:gd name="connsiteY84" fmla="*/ 987017 h 1072230"/>
                <a:gd name="connsiteX85" fmla="*/ 263356 w 1072230"/>
                <a:gd name="connsiteY85" fmla="*/ 891580 h 1072230"/>
                <a:gd name="connsiteX86" fmla="*/ 175845 w 1072230"/>
                <a:gd name="connsiteY86" fmla="*/ 930734 h 1072230"/>
                <a:gd name="connsiteX87" fmla="*/ 157025 w 1072230"/>
                <a:gd name="connsiteY87" fmla="*/ 915206 h 1072230"/>
                <a:gd name="connsiteX88" fmla="*/ 141496 w 1072230"/>
                <a:gd name="connsiteY88" fmla="*/ 896385 h 1072230"/>
                <a:gd name="connsiteX89" fmla="*/ 180650 w 1072230"/>
                <a:gd name="connsiteY89" fmla="*/ 808874 h 1072230"/>
                <a:gd name="connsiteX90" fmla="*/ 85213 w 1072230"/>
                <a:gd name="connsiteY90" fmla="*/ 824168 h 1072230"/>
                <a:gd name="connsiteX91" fmla="*/ 62065 w 1072230"/>
                <a:gd name="connsiteY91" fmla="*/ 781521 h 1072230"/>
                <a:gd name="connsiteX92" fmla="*/ 122165 w 1072230"/>
                <a:gd name="connsiteY92" fmla="*/ 707577 h 1072230"/>
                <a:gd name="connsiteX93" fmla="*/ 27545 w 1072230"/>
                <a:gd name="connsiteY93" fmla="*/ 697807 h 1072230"/>
                <a:gd name="connsiteX94" fmla="*/ 13189 w 1072230"/>
                <a:gd name="connsiteY94" fmla="*/ 651562 h 1072230"/>
                <a:gd name="connsiteX95" fmla="*/ 91894 w 1072230"/>
                <a:gd name="connsiteY95" fmla="*/ 594600 h 1072230"/>
                <a:gd name="connsiteX96" fmla="*/ 2453 w 1072230"/>
                <a:gd name="connsiteY96" fmla="*/ 560453 h 1072230"/>
                <a:gd name="connsiteX97" fmla="*/ 0 w 1072230"/>
                <a:gd name="connsiteY97" fmla="*/ 536115 h 1072230"/>
                <a:gd name="connsiteX98" fmla="*/ 2453 w 1072230"/>
                <a:gd name="connsiteY98" fmla="*/ 511777 h 1072230"/>
                <a:gd name="connsiteX99" fmla="*/ 91894 w 1072230"/>
                <a:gd name="connsiteY99" fmla="*/ 477630 h 1072230"/>
                <a:gd name="connsiteX100" fmla="*/ 13189 w 1072230"/>
                <a:gd name="connsiteY100" fmla="*/ 420668 h 1072230"/>
                <a:gd name="connsiteX101" fmla="*/ 27545 w 1072230"/>
                <a:gd name="connsiteY101" fmla="*/ 374423 h 1072230"/>
                <a:gd name="connsiteX102" fmla="*/ 122165 w 1072230"/>
                <a:gd name="connsiteY102" fmla="*/ 364653 h 1072230"/>
                <a:gd name="connsiteX103" fmla="*/ 62065 w 1072230"/>
                <a:gd name="connsiteY103" fmla="*/ 290710 h 1072230"/>
                <a:gd name="connsiteX104" fmla="*/ 85213 w 1072230"/>
                <a:gd name="connsiteY104" fmla="*/ 248062 h 1072230"/>
                <a:gd name="connsiteX105" fmla="*/ 180650 w 1072230"/>
                <a:gd name="connsiteY105" fmla="*/ 263356 h 1072230"/>
                <a:gd name="connsiteX106" fmla="*/ 141496 w 1072230"/>
                <a:gd name="connsiteY106" fmla="*/ 175845 h 1072230"/>
                <a:gd name="connsiteX107" fmla="*/ 157025 w 1072230"/>
                <a:gd name="connsiteY107" fmla="*/ 157025 h 1072230"/>
                <a:gd name="connsiteX108" fmla="*/ 175845 w 1072230"/>
                <a:gd name="connsiteY108" fmla="*/ 141496 h 1072230"/>
                <a:gd name="connsiteX109" fmla="*/ 263356 w 1072230"/>
                <a:gd name="connsiteY109" fmla="*/ 180650 h 1072230"/>
                <a:gd name="connsiteX110" fmla="*/ 248062 w 1072230"/>
                <a:gd name="connsiteY110" fmla="*/ 85213 h 1072230"/>
                <a:gd name="connsiteX111" fmla="*/ 290710 w 1072230"/>
                <a:gd name="connsiteY111" fmla="*/ 62065 h 1072230"/>
                <a:gd name="connsiteX112" fmla="*/ 364653 w 1072230"/>
                <a:gd name="connsiteY112" fmla="*/ 122165 h 1072230"/>
                <a:gd name="connsiteX113" fmla="*/ 374423 w 1072230"/>
                <a:gd name="connsiteY113" fmla="*/ 27545 h 1072230"/>
                <a:gd name="connsiteX114" fmla="*/ 420668 w 1072230"/>
                <a:gd name="connsiteY114" fmla="*/ 13189 h 1072230"/>
                <a:gd name="connsiteX115" fmla="*/ 477630 w 1072230"/>
                <a:gd name="connsiteY115" fmla="*/ 91894 h 1072230"/>
                <a:gd name="connsiteX116" fmla="*/ 511777 w 1072230"/>
                <a:gd name="connsiteY116" fmla="*/ 2453 h 1072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</a:cxnLst>
              <a:rect l="l" t="t" r="r" b="b"/>
              <a:pathLst>
                <a:path w="1072230" h="1072230">
                  <a:moveTo>
                    <a:pt x="704234" y="548838"/>
                  </a:moveTo>
                  <a:lnTo>
                    <a:pt x="693389" y="602554"/>
                  </a:lnTo>
                  <a:cubicBezTo>
                    <a:pt x="676115" y="643396"/>
                    <a:pt x="643396" y="676115"/>
                    <a:pt x="602554" y="693389"/>
                  </a:cubicBezTo>
                  <a:lnTo>
                    <a:pt x="568998" y="700164"/>
                  </a:lnTo>
                  <a:lnTo>
                    <a:pt x="568998" y="879092"/>
                  </a:lnTo>
                  <a:lnTo>
                    <a:pt x="598094" y="876524"/>
                  </a:lnTo>
                  <a:cubicBezTo>
                    <a:pt x="738911" y="851371"/>
                    <a:pt x="850563" y="742032"/>
                    <a:pt x="879131" y="602427"/>
                  </a:cubicBezTo>
                  <a:lnTo>
                    <a:pt x="884533" y="548838"/>
                  </a:lnTo>
                  <a:close/>
                  <a:moveTo>
                    <a:pt x="187697" y="548838"/>
                  </a:moveTo>
                  <a:lnTo>
                    <a:pt x="193099" y="602427"/>
                  </a:lnTo>
                  <a:cubicBezTo>
                    <a:pt x="221667" y="742032"/>
                    <a:pt x="333319" y="851371"/>
                    <a:pt x="474136" y="876524"/>
                  </a:cubicBezTo>
                  <a:lnTo>
                    <a:pt x="509616" y="879655"/>
                  </a:lnTo>
                  <a:lnTo>
                    <a:pt x="509616" y="701453"/>
                  </a:lnTo>
                  <a:lnTo>
                    <a:pt x="469676" y="693389"/>
                  </a:lnTo>
                  <a:cubicBezTo>
                    <a:pt x="428834" y="676115"/>
                    <a:pt x="396115" y="643396"/>
                    <a:pt x="378841" y="602554"/>
                  </a:cubicBezTo>
                  <a:lnTo>
                    <a:pt x="367996" y="548838"/>
                  </a:lnTo>
                  <a:close/>
                  <a:moveTo>
                    <a:pt x="536115" y="450771"/>
                  </a:moveTo>
                  <a:cubicBezTo>
                    <a:pt x="488981" y="450771"/>
                    <a:pt x="450771" y="488981"/>
                    <a:pt x="450771" y="536115"/>
                  </a:cubicBezTo>
                  <a:cubicBezTo>
                    <a:pt x="450771" y="583249"/>
                    <a:pt x="488981" y="621459"/>
                    <a:pt x="536115" y="621459"/>
                  </a:cubicBezTo>
                  <a:cubicBezTo>
                    <a:pt x="583249" y="621459"/>
                    <a:pt x="621459" y="583249"/>
                    <a:pt x="621459" y="536115"/>
                  </a:cubicBezTo>
                  <a:cubicBezTo>
                    <a:pt x="621459" y="488981"/>
                    <a:pt x="583249" y="450771"/>
                    <a:pt x="536115" y="450771"/>
                  </a:cubicBezTo>
                  <a:close/>
                  <a:moveTo>
                    <a:pt x="568998" y="185050"/>
                  </a:moveTo>
                  <a:lnTo>
                    <a:pt x="568998" y="372066"/>
                  </a:lnTo>
                  <a:lnTo>
                    <a:pt x="602554" y="378841"/>
                  </a:lnTo>
                  <a:cubicBezTo>
                    <a:pt x="643396" y="396115"/>
                    <a:pt x="676115" y="428834"/>
                    <a:pt x="693389" y="469676"/>
                  </a:cubicBezTo>
                  <a:lnTo>
                    <a:pt x="697383" y="489456"/>
                  </a:lnTo>
                  <a:lnTo>
                    <a:pt x="882502" y="489456"/>
                  </a:lnTo>
                  <a:lnTo>
                    <a:pt x="880775" y="469885"/>
                  </a:lnTo>
                  <a:cubicBezTo>
                    <a:pt x="855622" y="329068"/>
                    <a:pt x="746282" y="217416"/>
                    <a:pt x="606678" y="188848"/>
                  </a:cubicBezTo>
                  <a:close/>
                  <a:moveTo>
                    <a:pt x="509616" y="184073"/>
                  </a:moveTo>
                  <a:lnTo>
                    <a:pt x="474136" y="187204"/>
                  </a:lnTo>
                  <a:cubicBezTo>
                    <a:pt x="333319" y="212357"/>
                    <a:pt x="221667" y="321696"/>
                    <a:pt x="193099" y="461301"/>
                  </a:cubicBezTo>
                  <a:lnTo>
                    <a:pt x="190261" y="489456"/>
                  </a:lnTo>
                  <a:lnTo>
                    <a:pt x="374847" y="489456"/>
                  </a:lnTo>
                  <a:lnTo>
                    <a:pt x="378841" y="469676"/>
                  </a:lnTo>
                  <a:cubicBezTo>
                    <a:pt x="396115" y="428834"/>
                    <a:pt x="428834" y="396115"/>
                    <a:pt x="469676" y="378841"/>
                  </a:cubicBezTo>
                  <a:lnTo>
                    <a:pt x="509616" y="370777"/>
                  </a:lnTo>
                  <a:close/>
                  <a:moveTo>
                    <a:pt x="536115" y="0"/>
                  </a:moveTo>
                  <a:lnTo>
                    <a:pt x="560453" y="2453"/>
                  </a:lnTo>
                  <a:lnTo>
                    <a:pt x="594600" y="91894"/>
                  </a:lnTo>
                  <a:lnTo>
                    <a:pt x="651562" y="13189"/>
                  </a:lnTo>
                  <a:lnTo>
                    <a:pt x="697807" y="27545"/>
                  </a:lnTo>
                  <a:lnTo>
                    <a:pt x="707577" y="122165"/>
                  </a:lnTo>
                  <a:lnTo>
                    <a:pt x="781521" y="62065"/>
                  </a:lnTo>
                  <a:lnTo>
                    <a:pt x="824168" y="85213"/>
                  </a:lnTo>
                  <a:lnTo>
                    <a:pt x="808874" y="180650"/>
                  </a:lnTo>
                  <a:lnTo>
                    <a:pt x="896385" y="141496"/>
                  </a:lnTo>
                  <a:lnTo>
                    <a:pt x="915206" y="157025"/>
                  </a:lnTo>
                  <a:lnTo>
                    <a:pt x="930734" y="175845"/>
                  </a:lnTo>
                  <a:lnTo>
                    <a:pt x="891580" y="263356"/>
                  </a:lnTo>
                  <a:lnTo>
                    <a:pt x="987017" y="248062"/>
                  </a:lnTo>
                  <a:lnTo>
                    <a:pt x="1010166" y="290710"/>
                  </a:lnTo>
                  <a:lnTo>
                    <a:pt x="950065" y="364653"/>
                  </a:lnTo>
                  <a:lnTo>
                    <a:pt x="1044685" y="374423"/>
                  </a:lnTo>
                  <a:lnTo>
                    <a:pt x="1059041" y="420668"/>
                  </a:lnTo>
                  <a:lnTo>
                    <a:pt x="980336" y="477630"/>
                  </a:lnTo>
                  <a:lnTo>
                    <a:pt x="1069777" y="511777"/>
                  </a:lnTo>
                  <a:lnTo>
                    <a:pt x="1072230" y="536115"/>
                  </a:lnTo>
                  <a:lnTo>
                    <a:pt x="1069777" y="560453"/>
                  </a:lnTo>
                  <a:lnTo>
                    <a:pt x="980336" y="594600"/>
                  </a:lnTo>
                  <a:lnTo>
                    <a:pt x="1059041" y="651562"/>
                  </a:lnTo>
                  <a:lnTo>
                    <a:pt x="1044685" y="697807"/>
                  </a:lnTo>
                  <a:lnTo>
                    <a:pt x="950065" y="707577"/>
                  </a:lnTo>
                  <a:lnTo>
                    <a:pt x="1010166" y="781521"/>
                  </a:lnTo>
                  <a:lnTo>
                    <a:pt x="987017" y="824168"/>
                  </a:lnTo>
                  <a:lnTo>
                    <a:pt x="891580" y="808874"/>
                  </a:lnTo>
                  <a:lnTo>
                    <a:pt x="930734" y="896385"/>
                  </a:lnTo>
                  <a:lnTo>
                    <a:pt x="915206" y="915206"/>
                  </a:lnTo>
                  <a:lnTo>
                    <a:pt x="896385" y="930734"/>
                  </a:lnTo>
                  <a:lnTo>
                    <a:pt x="808874" y="891580"/>
                  </a:lnTo>
                  <a:lnTo>
                    <a:pt x="824168" y="987017"/>
                  </a:lnTo>
                  <a:lnTo>
                    <a:pt x="781520" y="1010166"/>
                  </a:lnTo>
                  <a:lnTo>
                    <a:pt x="707577" y="950065"/>
                  </a:lnTo>
                  <a:lnTo>
                    <a:pt x="697807" y="1044685"/>
                  </a:lnTo>
                  <a:lnTo>
                    <a:pt x="651562" y="1059041"/>
                  </a:lnTo>
                  <a:lnTo>
                    <a:pt x="594600" y="980336"/>
                  </a:lnTo>
                  <a:lnTo>
                    <a:pt x="560453" y="1069777"/>
                  </a:lnTo>
                  <a:lnTo>
                    <a:pt x="536115" y="1072230"/>
                  </a:lnTo>
                  <a:lnTo>
                    <a:pt x="511777" y="1069777"/>
                  </a:lnTo>
                  <a:lnTo>
                    <a:pt x="477630" y="980336"/>
                  </a:lnTo>
                  <a:lnTo>
                    <a:pt x="420668" y="1059041"/>
                  </a:lnTo>
                  <a:lnTo>
                    <a:pt x="374423" y="1044685"/>
                  </a:lnTo>
                  <a:lnTo>
                    <a:pt x="364653" y="950065"/>
                  </a:lnTo>
                  <a:lnTo>
                    <a:pt x="290710" y="1010166"/>
                  </a:lnTo>
                  <a:lnTo>
                    <a:pt x="248062" y="987017"/>
                  </a:lnTo>
                  <a:lnTo>
                    <a:pt x="263356" y="891580"/>
                  </a:lnTo>
                  <a:lnTo>
                    <a:pt x="175845" y="930734"/>
                  </a:lnTo>
                  <a:lnTo>
                    <a:pt x="157025" y="915206"/>
                  </a:lnTo>
                  <a:lnTo>
                    <a:pt x="141496" y="896385"/>
                  </a:lnTo>
                  <a:lnTo>
                    <a:pt x="180650" y="808874"/>
                  </a:lnTo>
                  <a:lnTo>
                    <a:pt x="85213" y="824168"/>
                  </a:lnTo>
                  <a:lnTo>
                    <a:pt x="62065" y="781521"/>
                  </a:lnTo>
                  <a:lnTo>
                    <a:pt x="122165" y="707577"/>
                  </a:lnTo>
                  <a:lnTo>
                    <a:pt x="27545" y="697807"/>
                  </a:lnTo>
                  <a:lnTo>
                    <a:pt x="13189" y="651562"/>
                  </a:lnTo>
                  <a:lnTo>
                    <a:pt x="91894" y="594600"/>
                  </a:lnTo>
                  <a:lnTo>
                    <a:pt x="2453" y="560453"/>
                  </a:lnTo>
                  <a:lnTo>
                    <a:pt x="0" y="536115"/>
                  </a:lnTo>
                  <a:lnTo>
                    <a:pt x="2453" y="511777"/>
                  </a:lnTo>
                  <a:lnTo>
                    <a:pt x="91894" y="477630"/>
                  </a:lnTo>
                  <a:lnTo>
                    <a:pt x="13189" y="420668"/>
                  </a:lnTo>
                  <a:lnTo>
                    <a:pt x="27545" y="374423"/>
                  </a:lnTo>
                  <a:lnTo>
                    <a:pt x="122165" y="364653"/>
                  </a:lnTo>
                  <a:lnTo>
                    <a:pt x="62065" y="290710"/>
                  </a:lnTo>
                  <a:lnTo>
                    <a:pt x="85213" y="248062"/>
                  </a:lnTo>
                  <a:lnTo>
                    <a:pt x="180650" y="263356"/>
                  </a:lnTo>
                  <a:lnTo>
                    <a:pt x="141496" y="175845"/>
                  </a:lnTo>
                  <a:lnTo>
                    <a:pt x="157025" y="157025"/>
                  </a:lnTo>
                  <a:lnTo>
                    <a:pt x="175845" y="141496"/>
                  </a:lnTo>
                  <a:lnTo>
                    <a:pt x="263356" y="180650"/>
                  </a:lnTo>
                  <a:lnTo>
                    <a:pt x="248062" y="85213"/>
                  </a:lnTo>
                  <a:lnTo>
                    <a:pt x="290710" y="62065"/>
                  </a:lnTo>
                  <a:lnTo>
                    <a:pt x="364653" y="122165"/>
                  </a:lnTo>
                  <a:lnTo>
                    <a:pt x="374423" y="27545"/>
                  </a:lnTo>
                  <a:lnTo>
                    <a:pt x="420668" y="13189"/>
                  </a:lnTo>
                  <a:lnTo>
                    <a:pt x="477630" y="91894"/>
                  </a:lnTo>
                  <a:lnTo>
                    <a:pt x="511777" y="2453"/>
                  </a:ln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100" b="1" i="0" u="none" strike="noStrike" kern="1200" cap="none" spc="0" normalizeH="0" baseline="0" noProof="0">
                <a:ln>
                  <a:noFill/>
                </a:ln>
                <a:solidFill>
                  <a:srgbClr val="1C50A2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27" name="任意多边形 26"/>
            <p:cNvSpPr/>
            <p:nvPr/>
          </p:nvSpPr>
          <p:spPr>
            <a:xfrm rot="2700000">
              <a:off x="6260835" y="1459625"/>
              <a:ext cx="188515" cy="188515"/>
            </a:xfrm>
            <a:custGeom>
              <a:avLst/>
              <a:gdLst>
                <a:gd name="connsiteX0" fmla="*/ 704234 w 1072230"/>
                <a:gd name="connsiteY0" fmla="*/ 548838 h 1072230"/>
                <a:gd name="connsiteX1" fmla="*/ 693389 w 1072230"/>
                <a:gd name="connsiteY1" fmla="*/ 602554 h 1072230"/>
                <a:gd name="connsiteX2" fmla="*/ 602554 w 1072230"/>
                <a:gd name="connsiteY2" fmla="*/ 693389 h 1072230"/>
                <a:gd name="connsiteX3" fmla="*/ 568998 w 1072230"/>
                <a:gd name="connsiteY3" fmla="*/ 700164 h 1072230"/>
                <a:gd name="connsiteX4" fmla="*/ 568998 w 1072230"/>
                <a:gd name="connsiteY4" fmla="*/ 879092 h 1072230"/>
                <a:gd name="connsiteX5" fmla="*/ 598094 w 1072230"/>
                <a:gd name="connsiteY5" fmla="*/ 876524 h 1072230"/>
                <a:gd name="connsiteX6" fmla="*/ 879131 w 1072230"/>
                <a:gd name="connsiteY6" fmla="*/ 602427 h 1072230"/>
                <a:gd name="connsiteX7" fmla="*/ 884533 w 1072230"/>
                <a:gd name="connsiteY7" fmla="*/ 548838 h 1072230"/>
                <a:gd name="connsiteX8" fmla="*/ 187697 w 1072230"/>
                <a:gd name="connsiteY8" fmla="*/ 548838 h 1072230"/>
                <a:gd name="connsiteX9" fmla="*/ 193099 w 1072230"/>
                <a:gd name="connsiteY9" fmla="*/ 602427 h 1072230"/>
                <a:gd name="connsiteX10" fmla="*/ 474136 w 1072230"/>
                <a:gd name="connsiteY10" fmla="*/ 876524 h 1072230"/>
                <a:gd name="connsiteX11" fmla="*/ 509616 w 1072230"/>
                <a:gd name="connsiteY11" fmla="*/ 879655 h 1072230"/>
                <a:gd name="connsiteX12" fmla="*/ 509616 w 1072230"/>
                <a:gd name="connsiteY12" fmla="*/ 701453 h 1072230"/>
                <a:gd name="connsiteX13" fmla="*/ 469676 w 1072230"/>
                <a:gd name="connsiteY13" fmla="*/ 693389 h 1072230"/>
                <a:gd name="connsiteX14" fmla="*/ 378841 w 1072230"/>
                <a:gd name="connsiteY14" fmla="*/ 602554 h 1072230"/>
                <a:gd name="connsiteX15" fmla="*/ 367996 w 1072230"/>
                <a:gd name="connsiteY15" fmla="*/ 548838 h 1072230"/>
                <a:gd name="connsiteX16" fmla="*/ 536115 w 1072230"/>
                <a:gd name="connsiteY16" fmla="*/ 450771 h 1072230"/>
                <a:gd name="connsiteX17" fmla="*/ 450771 w 1072230"/>
                <a:gd name="connsiteY17" fmla="*/ 536115 h 1072230"/>
                <a:gd name="connsiteX18" fmla="*/ 536115 w 1072230"/>
                <a:gd name="connsiteY18" fmla="*/ 621459 h 1072230"/>
                <a:gd name="connsiteX19" fmla="*/ 621459 w 1072230"/>
                <a:gd name="connsiteY19" fmla="*/ 536115 h 1072230"/>
                <a:gd name="connsiteX20" fmla="*/ 536115 w 1072230"/>
                <a:gd name="connsiteY20" fmla="*/ 450771 h 1072230"/>
                <a:gd name="connsiteX21" fmla="*/ 568998 w 1072230"/>
                <a:gd name="connsiteY21" fmla="*/ 185050 h 1072230"/>
                <a:gd name="connsiteX22" fmla="*/ 568998 w 1072230"/>
                <a:gd name="connsiteY22" fmla="*/ 372066 h 1072230"/>
                <a:gd name="connsiteX23" fmla="*/ 602554 w 1072230"/>
                <a:gd name="connsiteY23" fmla="*/ 378841 h 1072230"/>
                <a:gd name="connsiteX24" fmla="*/ 693389 w 1072230"/>
                <a:gd name="connsiteY24" fmla="*/ 469676 h 1072230"/>
                <a:gd name="connsiteX25" fmla="*/ 697383 w 1072230"/>
                <a:gd name="connsiteY25" fmla="*/ 489456 h 1072230"/>
                <a:gd name="connsiteX26" fmla="*/ 882502 w 1072230"/>
                <a:gd name="connsiteY26" fmla="*/ 489456 h 1072230"/>
                <a:gd name="connsiteX27" fmla="*/ 880775 w 1072230"/>
                <a:gd name="connsiteY27" fmla="*/ 469885 h 1072230"/>
                <a:gd name="connsiteX28" fmla="*/ 606678 w 1072230"/>
                <a:gd name="connsiteY28" fmla="*/ 188848 h 1072230"/>
                <a:gd name="connsiteX29" fmla="*/ 509616 w 1072230"/>
                <a:gd name="connsiteY29" fmla="*/ 184073 h 1072230"/>
                <a:gd name="connsiteX30" fmla="*/ 474136 w 1072230"/>
                <a:gd name="connsiteY30" fmla="*/ 187204 h 1072230"/>
                <a:gd name="connsiteX31" fmla="*/ 193099 w 1072230"/>
                <a:gd name="connsiteY31" fmla="*/ 461301 h 1072230"/>
                <a:gd name="connsiteX32" fmla="*/ 190261 w 1072230"/>
                <a:gd name="connsiteY32" fmla="*/ 489456 h 1072230"/>
                <a:gd name="connsiteX33" fmla="*/ 374847 w 1072230"/>
                <a:gd name="connsiteY33" fmla="*/ 489456 h 1072230"/>
                <a:gd name="connsiteX34" fmla="*/ 378841 w 1072230"/>
                <a:gd name="connsiteY34" fmla="*/ 469676 h 1072230"/>
                <a:gd name="connsiteX35" fmla="*/ 469676 w 1072230"/>
                <a:gd name="connsiteY35" fmla="*/ 378841 h 1072230"/>
                <a:gd name="connsiteX36" fmla="*/ 509616 w 1072230"/>
                <a:gd name="connsiteY36" fmla="*/ 370777 h 1072230"/>
                <a:gd name="connsiteX37" fmla="*/ 536115 w 1072230"/>
                <a:gd name="connsiteY37" fmla="*/ 0 h 1072230"/>
                <a:gd name="connsiteX38" fmla="*/ 560453 w 1072230"/>
                <a:gd name="connsiteY38" fmla="*/ 2453 h 1072230"/>
                <a:gd name="connsiteX39" fmla="*/ 594600 w 1072230"/>
                <a:gd name="connsiteY39" fmla="*/ 91894 h 1072230"/>
                <a:gd name="connsiteX40" fmla="*/ 651562 w 1072230"/>
                <a:gd name="connsiteY40" fmla="*/ 13189 h 1072230"/>
                <a:gd name="connsiteX41" fmla="*/ 697807 w 1072230"/>
                <a:gd name="connsiteY41" fmla="*/ 27545 h 1072230"/>
                <a:gd name="connsiteX42" fmla="*/ 707577 w 1072230"/>
                <a:gd name="connsiteY42" fmla="*/ 122165 h 1072230"/>
                <a:gd name="connsiteX43" fmla="*/ 781521 w 1072230"/>
                <a:gd name="connsiteY43" fmla="*/ 62065 h 1072230"/>
                <a:gd name="connsiteX44" fmla="*/ 824168 w 1072230"/>
                <a:gd name="connsiteY44" fmla="*/ 85213 h 1072230"/>
                <a:gd name="connsiteX45" fmla="*/ 808874 w 1072230"/>
                <a:gd name="connsiteY45" fmla="*/ 180650 h 1072230"/>
                <a:gd name="connsiteX46" fmla="*/ 896385 w 1072230"/>
                <a:gd name="connsiteY46" fmla="*/ 141496 h 1072230"/>
                <a:gd name="connsiteX47" fmla="*/ 915206 w 1072230"/>
                <a:gd name="connsiteY47" fmla="*/ 157025 h 1072230"/>
                <a:gd name="connsiteX48" fmla="*/ 930734 w 1072230"/>
                <a:gd name="connsiteY48" fmla="*/ 175845 h 1072230"/>
                <a:gd name="connsiteX49" fmla="*/ 891580 w 1072230"/>
                <a:gd name="connsiteY49" fmla="*/ 263356 h 1072230"/>
                <a:gd name="connsiteX50" fmla="*/ 987017 w 1072230"/>
                <a:gd name="connsiteY50" fmla="*/ 248062 h 1072230"/>
                <a:gd name="connsiteX51" fmla="*/ 1010166 w 1072230"/>
                <a:gd name="connsiteY51" fmla="*/ 290710 h 1072230"/>
                <a:gd name="connsiteX52" fmla="*/ 950065 w 1072230"/>
                <a:gd name="connsiteY52" fmla="*/ 364653 h 1072230"/>
                <a:gd name="connsiteX53" fmla="*/ 1044685 w 1072230"/>
                <a:gd name="connsiteY53" fmla="*/ 374423 h 1072230"/>
                <a:gd name="connsiteX54" fmla="*/ 1059041 w 1072230"/>
                <a:gd name="connsiteY54" fmla="*/ 420668 h 1072230"/>
                <a:gd name="connsiteX55" fmla="*/ 980336 w 1072230"/>
                <a:gd name="connsiteY55" fmla="*/ 477630 h 1072230"/>
                <a:gd name="connsiteX56" fmla="*/ 1069777 w 1072230"/>
                <a:gd name="connsiteY56" fmla="*/ 511777 h 1072230"/>
                <a:gd name="connsiteX57" fmla="*/ 1072230 w 1072230"/>
                <a:gd name="connsiteY57" fmla="*/ 536115 h 1072230"/>
                <a:gd name="connsiteX58" fmla="*/ 1069777 w 1072230"/>
                <a:gd name="connsiteY58" fmla="*/ 560453 h 1072230"/>
                <a:gd name="connsiteX59" fmla="*/ 980336 w 1072230"/>
                <a:gd name="connsiteY59" fmla="*/ 594600 h 1072230"/>
                <a:gd name="connsiteX60" fmla="*/ 1059041 w 1072230"/>
                <a:gd name="connsiteY60" fmla="*/ 651562 h 1072230"/>
                <a:gd name="connsiteX61" fmla="*/ 1044685 w 1072230"/>
                <a:gd name="connsiteY61" fmla="*/ 697807 h 1072230"/>
                <a:gd name="connsiteX62" fmla="*/ 950065 w 1072230"/>
                <a:gd name="connsiteY62" fmla="*/ 707577 h 1072230"/>
                <a:gd name="connsiteX63" fmla="*/ 1010166 w 1072230"/>
                <a:gd name="connsiteY63" fmla="*/ 781521 h 1072230"/>
                <a:gd name="connsiteX64" fmla="*/ 987017 w 1072230"/>
                <a:gd name="connsiteY64" fmla="*/ 824168 h 1072230"/>
                <a:gd name="connsiteX65" fmla="*/ 891580 w 1072230"/>
                <a:gd name="connsiteY65" fmla="*/ 808874 h 1072230"/>
                <a:gd name="connsiteX66" fmla="*/ 930734 w 1072230"/>
                <a:gd name="connsiteY66" fmla="*/ 896385 h 1072230"/>
                <a:gd name="connsiteX67" fmla="*/ 915206 w 1072230"/>
                <a:gd name="connsiteY67" fmla="*/ 915206 h 1072230"/>
                <a:gd name="connsiteX68" fmla="*/ 896385 w 1072230"/>
                <a:gd name="connsiteY68" fmla="*/ 930734 h 1072230"/>
                <a:gd name="connsiteX69" fmla="*/ 808874 w 1072230"/>
                <a:gd name="connsiteY69" fmla="*/ 891580 h 1072230"/>
                <a:gd name="connsiteX70" fmla="*/ 824168 w 1072230"/>
                <a:gd name="connsiteY70" fmla="*/ 987017 h 1072230"/>
                <a:gd name="connsiteX71" fmla="*/ 781520 w 1072230"/>
                <a:gd name="connsiteY71" fmla="*/ 1010166 h 1072230"/>
                <a:gd name="connsiteX72" fmla="*/ 707577 w 1072230"/>
                <a:gd name="connsiteY72" fmla="*/ 950065 h 1072230"/>
                <a:gd name="connsiteX73" fmla="*/ 697807 w 1072230"/>
                <a:gd name="connsiteY73" fmla="*/ 1044685 h 1072230"/>
                <a:gd name="connsiteX74" fmla="*/ 651562 w 1072230"/>
                <a:gd name="connsiteY74" fmla="*/ 1059041 h 1072230"/>
                <a:gd name="connsiteX75" fmla="*/ 594600 w 1072230"/>
                <a:gd name="connsiteY75" fmla="*/ 980336 h 1072230"/>
                <a:gd name="connsiteX76" fmla="*/ 560453 w 1072230"/>
                <a:gd name="connsiteY76" fmla="*/ 1069777 h 1072230"/>
                <a:gd name="connsiteX77" fmla="*/ 536115 w 1072230"/>
                <a:gd name="connsiteY77" fmla="*/ 1072230 h 1072230"/>
                <a:gd name="connsiteX78" fmla="*/ 511777 w 1072230"/>
                <a:gd name="connsiteY78" fmla="*/ 1069777 h 1072230"/>
                <a:gd name="connsiteX79" fmla="*/ 477630 w 1072230"/>
                <a:gd name="connsiteY79" fmla="*/ 980336 h 1072230"/>
                <a:gd name="connsiteX80" fmla="*/ 420668 w 1072230"/>
                <a:gd name="connsiteY80" fmla="*/ 1059041 h 1072230"/>
                <a:gd name="connsiteX81" fmla="*/ 374423 w 1072230"/>
                <a:gd name="connsiteY81" fmla="*/ 1044685 h 1072230"/>
                <a:gd name="connsiteX82" fmla="*/ 364653 w 1072230"/>
                <a:gd name="connsiteY82" fmla="*/ 950065 h 1072230"/>
                <a:gd name="connsiteX83" fmla="*/ 290710 w 1072230"/>
                <a:gd name="connsiteY83" fmla="*/ 1010166 h 1072230"/>
                <a:gd name="connsiteX84" fmla="*/ 248062 w 1072230"/>
                <a:gd name="connsiteY84" fmla="*/ 987017 h 1072230"/>
                <a:gd name="connsiteX85" fmla="*/ 263356 w 1072230"/>
                <a:gd name="connsiteY85" fmla="*/ 891580 h 1072230"/>
                <a:gd name="connsiteX86" fmla="*/ 175845 w 1072230"/>
                <a:gd name="connsiteY86" fmla="*/ 930734 h 1072230"/>
                <a:gd name="connsiteX87" fmla="*/ 157025 w 1072230"/>
                <a:gd name="connsiteY87" fmla="*/ 915206 h 1072230"/>
                <a:gd name="connsiteX88" fmla="*/ 141496 w 1072230"/>
                <a:gd name="connsiteY88" fmla="*/ 896385 h 1072230"/>
                <a:gd name="connsiteX89" fmla="*/ 180650 w 1072230"/>
                <a:gd name="connsiteY89" fmla="*/ 808874 h 1072230"/>
                <a:gd name="connsiteX90" fmla="*/ 85213 w 1072230"/>
                <a:gd name="connsiteY90" fmla="*/ 824168 h 1072230"/>
                <a:gd name="connsiteX91" fmla="*/ 62065 w 1072230"/>
                <a:gd name="connsiteY91" fmla="*/ 781521 h 1072230"/>
                <a:gd name="connsiteX92" fmla="*/ 122165 w 1072230"/>
                <a:gd name="connsiteY92" fmla="*/ 707577 h 1072230"/>
                <a:gd name="connsiteX93" fmla="*/ 27545 w 1072230"/>
                <a:gd name="connsiteY93" fmla="*/ 697807 h 1072230"/>
                <a:gd name="connsiteX94" fmla="*/ 13189 w 1072230"/>
                <a:gd name="connsiteY94" fmla="*/ 651562 h 1072230"/>
                <a:gd name="connsiteX95" fmla="*/ 91894 w 1072230"/>
                <a:gd name="connsiteY95" fmla="*/ 594600 h 1072230"/>
                <a:gd name="connsiteX96" fmla="*/ 2453 w 1072230"/>
                <a:gd name="connsiteY96" fmla="*/ 560453 h 1072230"/>
                <a:gd name="connsiteX97" fmla="*/ 0 w 1072230"/>
                <a:gd name="connsiteY97" fmla="*/ 536115 h 1072230"/>
                <a:gd name="connsiteX98" fmla="*/ 2453 w 1072230"/>
                <a:gd name="connsiteY98" fmla="*/ 511777 h 1072230"/>
                <a:gd name="connsiteX99" fmla="*/ 91894 w 1072230"/>
                <a:gd name="connsiteY99" fmla="*/ 477630 h 1072230"/>
                <a:gd name="connsiteX100" fmla="*/ 13189 w 1072230"/>
                <a:gd name="connsiteY100" fmla="*/ 420668 h 1072230"/>
                <a:gd name="connsiteX101" fmla="*/ 27545 w 1072230"/>
                <a:gd name="connsiteY101" fmla="*/ 374423 h 1072230"/>
                <a:gd name="connsiteX102" fmla="*/ 122165 w 1072230"/>
                <a:gd name="connsiteY102" fmla="*/ 364653 h 1072230"/>
                <a:gd name="connsiteX103" fmla="*/ 62065 w 1072230"/>
                <a:gd name="connsiteY103" fmla="*/ 290710 h 1072230"/>
                <a:gd name="connsiteX104" fmla="*/ 85213 w 1072230"/>
                <a:gd name="connsiteY104" fmla="*/ 248062 h 1072230"/>
                <a:gd name="connsiteX105" fmla="*/ 180650 w 1072230"/>
                <a:gd name="connsiteY105" fmla="*/ 263356 h 1072230"/>
                <a:gd name="connsiteX106" fmla="*/ 141496 w 1072230"/>
                <a:gd name="connsiteY106" fmla="*/ 175845 h 1072230"/>
                <a:gd name="connsiteX107" fmla="*/ 157025 w 1072230"/>
                <a:gd name="connsiteY107" fmla="*/ 157025 h 1072230"/>
                <a:gd name="connsiteX108" fmla="*/ 175845 w 1072230"/>
                <a:gd name="connsiteY108" fmla="*/ 141496 h 1072230"/>
                <a:gd name="connsiteX109" fmla="*/ 263356 w 1072230"/>
                <a:gd name="connsiteY109" fmla="*/ 180650 h 1072230"/>
                <a:gd name="connsiteX110" fmla="*/ 248062 w 1072230"/>
                <a:gd name="connsiteY110" fmla="*/ 85213 h 1072230"/>
                <a:gd name="connsiteX111" fmla="*/ 290710 w 1072230"/>
                <a:gd name="connsiteY111" fmla="*/ 62065 h 1072230"/>
                <a:gd name="connsiteX112" fmla="*/ 364653 w 1072230"/>
                <a:gd name="connsiteY112" fmla="*/ 122165 h 1072230"/>
                <a:gd name="connsiteX113" fmla="*/ 374423 w 1072230"/>
                <a:gd name="connsiteY113" fmla="*/ 27545 h 1072230"/>
                <a:gd name="connsiteX114" fmla="*/ 420668 w 1072230"/>
                <a:gd name="connsiteY114" fmla="*/ 13189 h 1072230"/>
                <a:gd name="connsiteX115" fmla="*/ 477630 w 1072230"/>
                <a:gd name="connsiteY115" fmla="*/ 91894 h 1072230"/>
                <a:gd name="connsiteX116" fmla="*/ 511777 w 1072230"/>
                <a:gd name="connsiteY116" fmla="*/ 2453 h 1072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</a:cxnLst>
              <a:rect l="l" t="t" r="r" b="b"/>
              <a:pathLst>
                <a:path w="1072230" h="1072230">
                  <a:moveTo>
                    <a:pt x="704234" y="548838"/>
                  </a:moveTo>
                  <a:lnTo>
                    <a:pt x="693389" y="602554"/>
                  </a:lnTo>
                  <a:cubicBezTo>
                    <a:pt x="676115" y="643396"/>
                    <a:pt x="643396" y="676115"/>
                    <a:pt x="602554" y="693389"/>
                  </a:cubicBezTo>
                  <a:lnTo>
                    <a:pt x="568998" y="700164"/>
                  </a:lnTo>
                  <a:lnTo>
                    <a:pt x="568998" y="879092"/>
                  </a:lnTo>
                  <a:lnTo>
                    <a:pt x="598094" y="876524"/>
                  </a:lnTo>
                  <a:cubicBezTo>
                    <a:pt x="738911" y="851371"/>
                    <a:pt x="850563" y="742032"/>
                    <a:pt x="879131" y="602427"/>
                  </a:cubicBezTo>
                  <a:lnTo>
                    <a:pt x="884533" y="548838"/>
                  </a:lnTo>
                  <a:close/>
                  <a:moveTo>
                    <a:pt x="187697" y="548838"/>
                  </a:moveTo>
                  <a:lnTo>
                    <a:pt x="193099" y="602427"/>
                  </a:lnTo>
                  <a:cubicBezTo>
                    <a:pt x="221667" y="742032"/>
                    <a:pt x="333319" y="851371"/>
                    <a:pt x="474136" y="876524"/>
                  </a:cubicBezTo>
                  <a:lnTo>
                    <a:pt x="509616" y="879655"/>
                  </a:lnTo>
                  <a:lnTo>
                    <a:pt x="509616" y="701453"/>
                  </a:lnTo>
                  <a:lnTo>
                    <a:pt x="469676" y="693389"/>
                  </a:lnTo>
                  <a:cubicBezTo>
                    <a:pt x="428834" y="676115"/>
                    <a:pt x="396115" y="643396"/>
                    <a:pt x="378841" y="602554"/>
                  </a:cubicBezTo>
                  <a:lnTo>
                    <a:pt x="367996" y="548838"/>
                  </a:lnTo>
                  <a:close/>
                  <a:moveTo>
                    <a:pt x="536115" y="450771"/>
                  </a:moveTo>
                  <a:cubicBezTo>
                    <a:pt x="488981" y="450771"/>
                    <a:pt x="450771" y="488981"/>
                    <a:pt x="450771" y="536115"/>
                  </a:cubicBezTo>
                  <a:cubicBezTo>
                    <a:pt x="450771" y="583249"/>
                    <a:pt x="488981" y="621459"/>
                    <a:pt x="536115" y="621459"/>
                  </a:cubicBezTo>
                  <a:cubicBezTo>
                    <a:pt x="583249" y="621459"/>
                    <a:pt x="621459" y="583249"/>
                    <a:pt x="621459" y="536115"/>
                  </a:cubicBezTo>
                  <a:cubicBezTo>
                    <a:pt x="621459" y="488981"/>
                    <a:pt x="583249" y="450771"/>
                    <a:pt x="536115" y="450771"/>
                  </a:cubicBezTo>
                  <a:close/>
                  <a:moveTo>
                    <a:pt x="568998" y="185050"/>
                  </a:moveTo>
                  <a:lnTo>
                    <a:pt x="568998" y="372066"/>
                  </a:lnTo>
                  <a:lnTo>
                    <a:pt x="602554" y="378841"/>
                  </a:lnTo>
                  <a:cubicBezTo>
                    <a:pt x="643396" y="396115"/>
                    <a:pt x="676115" y="428834"/>
                    <a:pt x="693389" y="469676"/>
                  </a:cubicBezTo>
                  <a:lnTo>
                    <a:pt x="697383" y="489456"/>
                  </a:lnTo>
                  <a:lnTo>
                    <a:pt x="882502" y="489456"/>
                  </a:lnTo>
                  <a:lnTo>
                    <a:pt x="880775" y="469885"/>
                  </a:lnTo>
                  <a:cubicBezTo>
                    <a:pt x="855622" y="329068"/>
                    <a:pt x="746282" y="217416"/>
                    <a:pt x="606678" y="188848"/>
                  </a:cubicBezTo>
                  <a:close/>
                  <a:moveTo>
                    <a:pt x="509616" y="184073"/>
                  </a:moveTo>
                  <a:lnTo>
                    <a:pt x="474136" y="187204"/>
                  </a:lnTo>
                  <a:cubicBezTo>
                    <a:pt x="333319" y="212357"/>
                    <a:pt x="221667" y="321696"/>
                    <a:pt x="193099" y="461301"/>
                  </a:cubicBezTo>
                  <a:lnTo>
                    <a:pt x="190261" y="489456"/>
                  </a:lnTo>
                  <a:lnTo>
                    <a:pt x="374847" y="489456"/>
                  </a:lnTo>
                  <a:lnTo>
                    <a:pt x="378841" y="469676"/>
                  </a:lnTo>
                  <a:cubicBezTo>
                    <a:pt x="396115" y="428834"/>
                    <a:pt x="428834" y="396115"/>
                    <a:pt x="469676" y="378841"/>
                  </a:cubicBezTo>
                  <a:lnTo>
                    <a:pt x="509616" y="370777"/>
                  </a:lnTo>
                  <a:close/>
                  <a:moveTo>
                    <a:pt x="536115" y="0"/>
                  </a:moveTo>
                  <a:lnTo>
                    <a:pt x="560453" y="2453"/>
                  </a:lnTo>
                  <a:lnTo>
                    <a:pt x="594600" y="91894"/>
                  </a:lnTo>
                  <a:lnTo>
                    <a:pt x="651562" y="13189"/>
                  </a:lnTo>
                  <a:lnTo>
                    <a:pt x="697807" y="27545"/>
                  </a:lnTo>
                  <a:lnTo>
                    <a:pt x="707577" y="122165"/>
                  </a:lnTo>
                  <a:lnTo>
                    <a:pt x="781521" y="62065"/>
                  </a:lnTo>
                  <a:lnTo>
                    <a:pt x="824168" y="85213"/>
                  </a:lnTo>
                  <a:lnTo>
                    <a:pt x="808874" y="180650"/>
                  </a:lnTo>
                  <a:lnTo>
                    <a:pt x="896385" y="141496"/>
                  </a:lnTo>
                  <a:lnTo>
                    <a:pt x="915206" y="157025"/>
                  </a:lnTo>
                  <a:lnTo>
                    <a:pt x="930734" y="175845"/>
                  </a:lnTo>
                  <a:lnTo>
                    <a:pt x="891580" y="263356"/>
                  </a:lnTo>
                  <a:lnTo>
                    <a:pt x="987017" y="248062"/>
                  </a:lnTo>
                  <a:lnTo>
                    <a:pt x="1010166" y="290710"/>
                  </a:lnTo>
                  <a:lnTo>
                    <a:pt x="950065" y="364653"/>
                  </a:lnTo>
                  <a:lnTo>
                    <a:pt x="1044685" y="374423"/>
                  </a:lnTo>
                  <a:lnTo>
                    <a:pt x="1059041" y="420668"/>
                  </a:lnTo>
                  <a:lnTo>
                    <a:pt x="980336" y="477630"/>
                  </a:lnTo>
                  <a:lnTo>
                    <a:pt x="1069777" y="511777"/>
                  </a:lnTo>
                  <a:lnTo>
                    <a:pt x="1072230" y="536115"/>
                  </a:lnTo>
                  <a:lnTo>
                    <a:pt x="1069777" y="560453"/>
                  </a:lnTo>
                  <a:lnTo>
                    <a:pt x="980336" y="594600"/>
                  </a:lnTo>
                  <a:lnTo>
                    <a:pt x="1059041" y="651562"/>
                  </a:lnTo>
                  <a:lnTo>
                    <a:pt x="1044685" y="697807"/>
                  </a:lnTo>
                  <a:lnTo>
                    <a:pt x="950065" y="707577"/>
                  </a:lnTo>
                  <a:lnTo>
                    <a:pt x="1010166" y="781521"/>
                  </a:lnTo>
                  <a:lnTo>
                    <a:pt x="987017" y="824168"/>
                  </a:lnTo>
                  <a:lnTo>
                    <a:pt x="891580" y="808874"/>
                  </a:lnTo>
                  <a:lnTo>
                    <a:pt x="930734" y="896385"/>
                  </a:lnTo>
                  <a:lnTo>
                    <a:pt x="915206" y="915206"/>
                  </a:lnTo>
                  <a:lnTo>
                    <a:pt x="896385" y="930734"/>
                  </a:lnTo>
                  <a:lnTo>
                    <a:pt x="808874" y="891580"/>
                  </a:lnTo>
                  <a:lnTo>
                    <a:pt x="824168" y="987017"/>
                  </a:lnTo>
                  <a:lnTo>
                    <a:pt x="781520" y="1010166"/>
                  </a:lnTo>
                  <a:lnTo>
                    <a:pt x="707577" y="950065"/>
                  </a:lnTo>
                  <a:lnTo>
                    <a:pt x="697807" y="1044685"/>
                  </a:lnTo>
                  <a:lnTo>
                    <a:pt x="651562" y="1059041"/>
                  </a:lnTo>
                  <a:lnTo>
                    <a:pt x="594600" y="980336"/>
                  </a:lnTo>
                  <a:lnTo>
                    <a:pt x="560453" y="1069777"/>
                  </a:lnTo>
                  <a:lnTo>
                    <a:pt x="536115" y="1072230"/>
                  </a:lnTo>
                  <a:lnTo>
                    <a:pt x="511777" y="1069777"/>
                  </a:lnTo>
                  <a:lnTo>
                    <a:pt x="477630" y="980336"/>
                  </a:lnTo>
                  <a:lnTo>
                    <a:pt x="420668" y="1059041"/>
                  </a:lnTo>
                  <a:lnTo>
                    <a:pt x="374423" y="1044685"/>
                  </a:lnTo>
                  <a:lnTo>
                    <a:pt x="364653" y="950065"/>
                  </a:lnTo>
                  <a:lnTo>
                    <a:pt x="290710" y="1010166"/>
                  </a:lnTo>
                  <a:lnTo>
                    <a:pt x="248062" y="987017"/>
                  </a:lnTo>
                  <a:lnTo>
                    <a:pt x="263356" y="891580"/>
                  </a:lnTo>
                  <a:lnTo>
                    <a:pt x="175845" y="930734"/>
                  </a:lnTo>
                  <a:lnTo>
                    <a:pt x="157025" y="915206"/>
                  </a:lnTo>
                  <a:lnTo>
                    <a:pt x="141496" y="896385"/>
                  </a:lnTo>
                  <a:lnTo>
                    <a:pt x="180650" y="808874"/>
                  </a:lnTo>
                  <a:lnTo>
                    <a:pt x="85213" y="824168"/>
                  </a:lnTo>
                  <a:lnTo>
                    <a:pt x="62065" y="781521"/>
                  </a:lnTo>
                  <a:lnTo>
                    <a:pt x="122165" y="707577"/>
                  </a:lnTo>
                  <a:lnTo>
                    <a:pt x="27545" y="697807"/>
                  </a:lnTo>
                  <a:lnTo>
                    <a:pt x="13189" y="651562"/>
                  </a:lnTo>
                  <a:lnTo>
                    <a:pt x="91894" y="594600"/>
                  </a:lnTo>
                  <a:lnTo>
                    <a:pt x="2453" y="560453"/>
                  </a:lnTo>
                  <a:lnTo>
                    <a:pt x="0" y="536115"/>
                  </a:lnTo>
                  <a:lnTo>
                    <a:pt x="2453" y="511777"/>
                  </a:lnTo>
                  <a:lnTo>
                    <a:pt x="91894" y="477630"/>
                  </a:lnTo>
                  <a:lnTo>
                    <a:pt x="13189" y="420668"/>
                  </a:lnTo>
                  <a:lnTo>
                    <a:pt x="27545" y="374423"/>
                  </a:lnTo>
                  <a:lnTo>
                    <a:pt x="122165" y="364653"/>
                  </a:lnTo>
                  <a:lnTo>
                    <a:pt x="62065" y="290710"/>
                  </a:lnTo>
                  <a:lnTo>
                    <a:pt x="85213" y="248062"/>
                  </a:lnTo>
                  <a:lnTo>
                    <a:pt x="180650" y="263356"/>
                  </a:lnTo>
                  <a:lnTo>
                    <a:pt x="141496" y="175845"/>
                  </a:lnTo>
                  <a:lnTo>
                    <a:pt x="157025" y="157025"/>
                  </a:lnTo>
                  <a:lnTo>
                    <a:pt x="175845" y="141496"/>
                  </a:lnTo>
                  <a:lnTo>
                    <a:pt x="263356" y="180650"/>
                  </a:lnTo>
                  <a:lnTo>
                    <a:pt x="248062" y="85213"/>
                  </a:lnTo>
                  <a:lnTo>
                    <a:pt x="290710" y="62065"/>
                  </a:lnTo>
                  <a:lnTo>
                    <a:pt x="364653" y="122165"/>
                  </a:lnTo>
                  <a:lnTo>
                    <a:pt x="374423" y="27545"/>
                  </a:lnTo>
                  <a:lnTo>
                    <a:pt x="420668" y="13189"/>
                  </a:lnTo>
                  <a:lnTo>
                    <a:pt x="477630" y="91894"/>
                  </a:lnTo>
                  <a:lnTo>
                    <a:pt x="511777" y="2453"/>
                  </a:ln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100" b="1" i="0" u="none" strike="noStrike" kern="1200" cap="none" spc="0" normalizeH="0" baseline="0" noProof="0">
                <a:ln>
                  <a:noFill/>
                </a:ln>
                <a:solidFill>
                  <a:srgbClr val="1C50A2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28" name="任意多边形 27"/>
            <p:cNvSpPr/>
            <p:nvPr/>
          </p:nvSpPr>
          <p:spPr>
            <a:xfrm rot="2700000">
              <a:off x="5687624" y="1660895"/>
              <a:ext cx="113810" cy="113810"/>
            </a:xfrm>
            <a:custGeom>
              <a:avLst/>
              <a:gdLst>
                <a:gd name="connsiteX0" fmla="*/ 704234 w 1072230"/>
                <a:gd name="connsiteY0" fmla="*/ 548838 h 1072230"/>
                <a:gd name="connsiteX1" fmla="*/ 693389 w 1072230"/>
                <a:gd name="connsiteY1" fmla="*/ 602554 h 1072230"/>
                <a:gd name="connsiteX2" fmla="*/ 602554 w 1072230"/>
                <a:gd name="connsiteY2" fmla="*/ 693389 h 1072230"/>
                <a:gd name="connsiteX3" fmla="*/ 568998 w 1072230"/>
                <a:gd name="connsiteY3" fmla="*/ 700164 h 1072230"/>
                <a:gd name="connsiteX4" fmla="*/ 568998 w 1072230"/>
                <a:gd name="connsiteY4" fmla="*/ 879092 h 1072230"/>
                <a:gd name="connsiteX5" fmla="*/ 598094 w 1072230"/>
                <a:gd name="connsiteY5" fmla="*/ 876524 h 1072230"/>
                <a:gd name="connsiteX6" fmla="*/ 879131 w 1072230"/>
                <a:gd name="connsiteY6" fmla="*/ 602427 h 1072230"/>
                <a:gd name="connsiteX7" fmla="*/ 884533 w 1072230"/>
                <a:gd name="connsiteY7" fmla="*/ 548838 h 1072230"/>
                <a:gd name="connsiteX8" fmla="*/ 187697 w 1072230"/>
                <a:gd name="connsiteY8" fmla="*/ 548838 h 1072230"/>
                <a:gd name="connsiteX9" fmla="*/ 193099 w 1072230"/>
                <a:gd name="connsiteY9" fmla="*/ 602427 h 1072230"/>
                <a:gd name="connsiteX10" fmla="*/ 474136 w 1072230"/>
                <a:gd name="connsiteY10" fmla="*/ 876524 h 1072230"/>
                <a:gd name="connsiteX11" fmla="*/ 509616 w 1072230"/>
                <a:gd name="connsiteY11" fmla="*/ 879655 h 1072230"/>
                <a:gd name="connsiteX12" fmla="*/ 509616 w 1072230"/>
                <a:gd name="connsiteY12" fmla="*/ 701453 h 1072230"/>
                <a:gd name="connsiteX13" fmla="*/ 469676 w 1072230"/>
                <a:gd name="connsiteY13" fmla="*/ 693389 h 1072230"/>
                <a:gd name="connsiteX14" fmla="*/ 378841 w 1072230"/>
                <a:gd name="connsiteY14" fmla="*/ 602554 h 1072230"/>
                <a:gd name="connsiteX15" fmla="*/ 367996 w 1072230"/>
                <a:gd name="connsiteY15" fmla="*/ 548838 h 1072230"/>
                <a:gd name="connsiteX16" fmla="*/ 536115 w 1072230"/>
                <a:gd name="connsiteY16" fmla="*/ 450771 h 1072230"/>
                <a:gd name="connsiteX17" fmla="*/ 450771 w 1072230"/>
                <a:gd name="connsiteY17" fmla="*/ 536115 h 1072230"/>
                <a:gd name="connsiteX18" fmla="*/ 536115 w 1072230"/>
                <a:gd name="connsiteY18" fmla="*/ 621459 h 1072230"/>
                <a:gd name="connsiteX19" fmla="*/ 621459 w 1072230"/>
                <a:gd name="connsiteY19" fmla="*/ 536115 h 1072230"/>
                <a:gd name="connsiteX20" fmla="*/ 536115 w 1072230"/>
                <a:gd name="connsiteY20" fmla="*/ 450771 h 1072230"/>
                <a:gd name="connsiteX21" fmla="*/ 568998 w 1072230"/>
                <a:gd name="connsiteY21" fmla="*/ 185050 h 1072230"/>
                <a:gd name="connsiteX22" fmla="*/ 568998 w 1072230"/>
                <a:gd name="connsiteY22" fmla="*/ 372066 h 1072230"/>
                <a:gd name="connsiteX23" fmla="*/ 602554 w 1072230"/>
                <a:gd name="connsiteY23" fmla="*/ 378841 h 1072230"/>
                <a:gd name="connsiteX24" fmla="*/ 693389 w 1072230"/>
                <a:gd name="connsiteY24" fmla="*/ 469676 h 1072230"/>
                <a:gd name="connsiteX25" fmla="*/ 697383 w 1072230"/>
                <a:gd name="connsiteY25" fmla="*/ 489456 h 1072230"/>
                <a:gd name="connsiteX26" fmla="*/ 882502 w 1072230"/>
                <a:gd name="connsiteY26" fmla="*/ 489456 h 1072230"/>
                <a:gd name="connsiteX27" fmla="*/ 880775 w 1072230"/>
                <a:gd name="connsiteY27" fmla="*/ 469885 h 1072230"/>
                <a:gd name="connsiteX28" fmla="*/ 606678 w 1072230"/>
                <a:gd name="connsiteY28" fmla="*/ 188848 h 1072230"/>
                <a:gd name="connsiteX29" fmla="*/ 509616 w 1072230"/>
                <a:gd name="connsiteY29" fmla="*/ 184073 h 1072230"/>
                <a:gd name="connsiteX30" fmla="*/ 474136 w 1072230"/>
                <a:gd name="connsiteY30" fmla="*/ 187204 h 1072230"/>
                <a:gd name="connsiteX31" fmla="*/ 193099 w 1072230"/>
                <a:gd name="connsiteY31" fmla="*/ 461301 h 1072230"/>
                <a:gd name="connsiteX32" fmla="*/ 190261 w 1072230"/>
                <a:gd name="connsiteY32" fmla="*/ 489456 h 1072230"/>
                <a:gd name="connsiteX33" fmla="*/ 374847 w 1072230"/>
                <a:gd name="connsiteY33" fmla="*/ 489456 h 1072230"/>
                <a:gd name="connsiteX34" fmla="*/ 378841 w 1072230"/>
                <a:gd name="connsiteY34" fmla="*/ 469676 h 1072230"/>
                <a:gd name="connsiteX35" fmla="*/ 469676 w 1072230"/>
                <a:gd name="connsiteY35" fmla="*/ 378841 h 1072230"/>
                <a:gd name="connsiteX36" fmla="*/ 509616 w 1072230"/>
                <a:gd name="connsiteY36" fmla="*/ 370777 h 1072230"/>
                <a:gd name="connsiteX37" fmla="*/ 536115 w 1072230"/>
                <a:gd name="connsiteY37" fmla="*/ 0 h 1072230"/>
                <a:gd name="connsiteX38" fmla="*/ 560453 w 1072230"/>
                <a:gd name="connsiteY38" fmla="*/ 2453 h 1072230"/>
                <a:gd name="connsiteX39" fmla="*/ 594600 w 1072230"/>
                <a:gd name="connsiteY39" fmla="*/ 91894 h 1072230"/>
                <a:gd name="connsiteX40" fmla="*/ 651562 w 1072230"/>
                <a:gd name="connsiteY40" fmla="*/ 13189 h 1072230"/>
                <a:gd name="connsiteX41" fmla="*/ 697807 w 1072230"/>
                <a:gd name="connsiteY41" fmla="*/ 27545 h 1072230"/>
                <a:gd name="connsiteX42" fmla="*/ 707577 w 1072230"/>
                <a:gd name="connsiteY42" fmla="*/ 122165 h 1072230"/>
                <a:gd name="connsiteX43" fmla="*/ 781521 w 1072230"/>
                <a:gd name="connsiteY43" fmla="*/ 62065 h 1072230"/>
                <a:gd name="connsiteX44" fmla="*/ 824168 w 1072230"/>
                <a:gd name="connsiteY44" fmla="*/ 85213 h 1072230"/>
                <a:gd name="connsiteX45" fmla="*/ 808874 w 1072230"/>
                <a:gd name="connsiteY45" fmla="*/ 180650 h 1072230"/>
                <a:gd name="connsiteX46" fmla="*/ 896385 w 1072230"/>
                <a:gd name="connsiteY46" fmla="*/ 141496 h 1072230"/>
                <a:gd name="connsiteX47" fmla="*/ 915206 w 1072230"/>
                <a:gd name="connsiteY47" fmla="*/ 157025 h 1072230"/>
                <a:gd name="connsiteX48" fmla="*/ 930734 w 1072230"/>
                <a:gd name="connsiteY48" fmla="*/ 175845 h 1072230"/>
                <a:gd name="connsiteX49" fmla="*/ 891580 w 1072230"/>
                <a:gd name="connsiteY49" fmla="*/ 263356 h 1072230"/>
                <a:gd name="connsiteX50" fmla="*/ 987017 w 1072230"/>
                <a:gd name="connsiteY50" fmla="*/ 248062 h 1072230"/>
                <a:gd name="connsiteX51" fmla="*/ 1010166 w 1072230"/>
                <a:gd name="connsiteY51" fmla="*/ 290710 h 1072230"/>
                <a:gd name="connsiteX52" fmla="*/ 950065 w 1072230"/>
                <a:gd name="connsiteY52" fmla="*/ 364653 h 1072230"/>
                <a:gd name="connsiteX53" fmla="*/ 1044685 w 1072230"/>
                <a:gd name="connsiteY53" fmla="*/ 374423 h 1072230"/>
                <a:gd name="connsiteX54" fmla="*/ 1059041 w 1072230"/>
                <a:gd name="connsiteY54" fmla="*/ 420668 h 1072230"/>
                <a:gd name="connsiteX55" fmla="*/ 980336 w 1072230"/>
                <a:gd name="connsiteY55" fmla="*/ 477630 h 1072230"/>
                <a:gd name="connsiteX56" fmla="*/ 1069777 w 1072230"/>
                <a:gd name="connsiteY56" fmla="*/ 511777 h 1072230"/>
                <a:gd name="connsiteX57" fmla="*/ 1072230 w 1072230"/>
                <a:gd name="connsiteY57" fmla="*/ 536115 h 1072230"/>
                <a:gd name="connsiteX58" fmla="*/ 1069777 w 1072230"/>
                <a:gd name="connsiteY58" fmla="*/ 560453 h 1072230"/>
                <a:gd name="connsiteX59" fmla="*/ 980336 w 1072230"/>
                <a:gd name="connsiteY59" fmla="*/ 594600 h 1072230"/>
                <a:gd name="connsiteX60" fmla="*/ 1059041 w 1072230"/>
                <a:gd name="connsiteY60" fmla="*/ 651562 h 1072230"/>
                <a:gd name="connsiteX61" fmla="*/ 1044685 w 1072230"/>
                <a:gd name="connsiteY61" fmla="*/ 697807 h 1072230"/>
                <a:gd name="connsiteX62" fmla="*/ 950065 w 1072230"/>
                <a:gd name="connsiteY62" fmla="*/ 707577 h 1072230"/>
                <a:gd name="connsiteX63" fmla="*/ 1010166 w 1072230"/>
                <a:gd name="connsiteY63" fmla="*/ 781521 h 1072230"/>
                <a:gd name="connsiteX64" fmla="*/ 987017 w 1072230"/>
                <a:gd name="connsiteY64" fmla="*/ 824168 h 1072230"/>
                <a:gd name="connsiteX65" fmla="*/ 891580 w 1072230"/>
                <a:gd name="connsiteY65" fmla="*/ 808874 h 1072230"/>
                <a:gd name="connsiteX66" fmla="*/ 930734 w 1072230"/>
                <a:gd name="connsiteY66" fmla="*/ 896385 h 1072230"/>
                <a:gd name="connsiteX67" fmla="*/ 915206 w 1072230"/>
                <a:gd name="connsiteY67" fmla="*/ 915206 h 1072230"/>
                <a:gd name="connsiteX68" fmla="*/ 896385 w 1072230"/>
                <a:gd name="connsiteY68" fmla="*/ 930734 h 1072230"/>
                <a:gd name="connsiteX69" fmla="*/ 808874 w 1072230"/>
                <a:gd name="connsiteY69" fmla="*/ 891580 h 1072230"/>
                <a:gd name="connsiteX70" fmla="*/ 824168 w 1072230"/>
                <a:gd name="connsiteY70" fmla="*/ 987017 h 1072230"/>
                <a:gd name="connsiteX71" fmla="*/ 781520 w 1072230"/>
                <a:gd name="connsiteY71" fmla="*/ 1010166 h 1072230"/>
                <a:gd name="connsiteX72" fmla="*/ 707577 w 1072230"/>
                <a:gd name="connsiteY72" fmla="*/ 950065 h 1072230"/>
                <a:gd name="connsiteX73" fmla="*/ 697807 w 1072230"/>
                <a:gd name="connsiteY73" fmla="*/ 1044685 h 1072230"/>
                <a:gd name="connsiteX74" fmla="*/ 651562 w 1072230"/>
                <a:gd name="connsiteY74" fmla="*/ 1059041 h 1072230"/>
                <a:gd name="connsiteX75" fmla="*/ 594600 w 1072230"/>
                <a:gd name="connsiteY75" fmla="*/ 980336 h 1072230"/>
                <a:gd name="connsiteX76" fmla="*/ 560453 w 1072230"/>
                <a:gd name="connsiteY76" fmla="*/ 1069777 h 1072230"/>
                <a:gd name="connsiteX77" fmla="*/ 536115 w 1072230"/>
                <a:gd name="connsiteY77" fmla="*/ 1072230 h 1072230"/>
                <a:gd name="connsiteX78" fmla="*/ 511777 w 1072230"/>
                <a:gd name="connsiteY78" fmla="*/ 1069777 h 1072230"/>
                <a:gd name="connsiteX79" fmla="*/ 477630 w 1072230"/>
                <a:gd name="connsiteY79" fmla="*/ 980336 h 1072230"/>
                <a:gd name="connsiteX80" fmla="*/ 420668 w 1072230"/>
                <a:gd name="connsiteY80" fmla="*/ 1059041 h 1072230"/>
                <a:gd name="connsiteX81" fmla="*/ 374423 w 1072230"/>
                <a:gd name="connsiteY81" fmla="*/ 1044685 h 1072230"/>
                <a:gd name="connsiteX82" fmla="*/ 364653 w 1072230"/>
                <a:gd name="connsiteY82" fmla="*/ 950065 h 1072230"/>
                <a:gd name="connsiteX83" fmla="*/ 290710 w 1072230"/>
                <a:gd name="connsiteY83" fmla="*/ 1010166 h 1072230"/>
                <a:gd name="connsiteX84" fmla="*/ 248062 w 1072230"/>
                <a:gd name="connsiteY84" fmla="*/ 987017 h 1072230"/>
                <a:gd name="connsiteX85" fmla="*/ 263356 w 1072230"/>
                <a:gd name="connsiteY85" fmla="*/ 891580 h 1072230"/>
                <a:gd name="connsiteX86" fmla="*/ 175845 w 1072230"/>
                <a:gd name="connsiteY86" fmla="*/ 930734 h 1072230"/>
                <a:gd name="connsiteX87" fmla="*/ 157025 w 1072230"/>
                <a:gd name="connsiteY87" fmla="*/ 915206 h 1072230"/>
                <a:gd name="connsiteX88" fmla="*/ 141496 w 1072230"/>
                <a:gd name="connsiteY88" fmla="*/ 896385 h 1072230"/>
                <a:gd name="connsiteX89" fmla="*/ 180650 w 1072230"/>
                <a:gd name="connsiteY89" fmla="*/ 808874 h 1072230"/>
                <a:gd name="connsiteX90" fmla="*/ 85213 w 1072230"/>
                <a:gd name="connsiteY90" fmla="*/ 824168 h 1072230"/>
                <a:gd name="connsiteX91" fmla="*/ 62065 w 1072230"/>
                <a:gd name="connsiteY91" fmla="*/ 781521 h 1072230"/>
                <a:gd name="connsiteX92" fmla="*/ 122165 w 1072230"/>
                <a:gd name="connsiteY92" fmla="*/ 707577 h 1072230"/>
                <a:gd name="connsiteX93" fmla="*/ 27545 w 1072230"/>
                <a:gd name="connsiteY93" fmla="*/ 697807 h 1072230"/>
                <a:gd name="connsiteX94" fmla="*/ 13189 w 1072230"/>
                <a:gd name="connsiteY94" fmla="*/ 651562 h 1072230"/>
                <a:gd name="connsiteX95" fmla="*/ 91894 w 1072230"/>
                <a:gd name="connsiteY95" fmla="*/ 594600 h 1072230"/>
                <a:gd name="connsiteX96" fmla="*/ 2453 w 1072230"/>
                <a:gd name="connsiteY96" fmla="*/ 560453 h 1072230"/>
                <a:gd name="connsiteX97" fmla="*/ 0 w 1072230"/>
                <a:gd name="connsiteY97" fmla="*/ 536115 h 1072230"/>
                <a:gd name="connsiteX98" fmla="*/ 2453 w 1072230"/>
                <a:gd name="connsiteY98" fmla="*/ 511777 h 1072230"/>
                <a:gd name="connsiteX99" fmla="*/ 91894 w 1072230"/>
                <a:gd name="connsiteY99" fmla="*/ 477630 h 1072230"/>
                <a:gd name="connsiteX100" fmla="*/ 13189 w 1072230"/>
                <a:gd name="connsiteY100" fmla="*/ 420668 h 1072230"/>
                <a:gd name="connsiteX101" fmla="*/ 27545 w 1072230"/>
                <a:gd name="connsiteY101" fmla="*/ 374423 h 1072230"/>
                <a:gd name="connsiteX102" fmla="*/ 122165 w 1072230"/>
                <a:gd name="connsiteY102" fmla="*/ 364653 h 1072230"/>
                <a:gd name="connsiteX103" fmla="*/ 62065 w 1072230"/>
                <a:gd name="connsiteY103" fmla="*/ 290710 h 1072230"/>
                <a:gd name="connsiteX104" fmla="*/ 85213 w 1072230"/>
                <a:gd name="connsiteY104" fmla="*/ 248062 h 1072230"/>
                <a:gd name="connsiteX105" fmla="*/ 180650 w 1072230"/>
                <a:gd name="connsiteY105" fmla="*/ 263356 h 1072230"/>
                <a:gd name="connsiteX106" fmla="*/ 141496 w 1072230"/>
                <a:gd name="connsiteY106" fmla="*/ 175845 h 1072230"/>
                <a:gd name="connsiteX107" fmla="*/ 157025 w 1072230"/>
                <a:gd name="connsiteY107" fmla="*/ 157025 h 1072230"/>
                <a:gd name="connsiteX108" fmla="*/ 175845 w 1072230"/>
                <a:gd name="connsiteY108" fmla="*/ 141496 h 1072230"/>
                <a:gd name="connsiteX109" fmla="*/ 263356 w 1072230"/>
                <a:gd name="connsiteY109" fmla="*/ 180650 h 1072230"/>
                <a:gd name="connsiteX110" fmla="*/ 248062 w 1072230"/>
                <a:gd name="connsiteY110" fmla="*/ 85213 h 1072230"/>
                <a:gd name="connsiteX111" fmla="*/ 290710 w 1072230"/>
                <a:gd name="connsiteY111" fmla="*/ 62065 h 1072230"/>
                <a:gd name="connsiteX112" fmla="*/ 364653 w 1072230"/>
                <a:gd name="connsiteY112" fmla="*/ 122165 h 1072230"/>
                <a:gd name="connsiteX113" fmla="*/ 374423 w 1072230"/>
                <a:gd name="connsiteY113" fmla="*/ 27545 h 1072230"/>
                <a:gd name="connsiteX114" fmla="*/ 420668 w 1072230"/>
                <a:gd name="connsiteY114" fmla="*/ 13189 h 1072230"/>
                <a:gd name="connsiteX115" fmla="*/ 477630 w 1072230"/>
                <a:gd name="connsiteY115" fmla="*/ 91894 h 1072230"/>
                <a:gd name="connsiteX116" fmla="*/ 511777 w 1072230"/>
                <a:gd name="connsiteY116" fmla="*/ 2453 h 1072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</a:cxnLst>
              <a:rect l="l" t="t" r="r" b="b"/>
              <a:pathLst>
                <a:path w="1072230" h="1072230">
                  <a:moveTo>
                    <a:pt x="704234" y="548838"/>
                  </a:moveTo>
                  <a:lnTo>
                    <a:pt x="693389" y="602554"/>
                  </a:lnTo>
                  <a:cubicBezTo>
                    <a:pt x="676115" y="643396"/>
                    <a:pt x="643396" y="676115"/>
                    <a:pt x="602554" y="693389"/>
                  </a:cubicBezTo>
                  <a:lnTo>
                    <a:pt x="568998" y="700164"/>
                  </a:lnTo>
                  <a:lnTo>
                    <a:pt x="568998" y="879092"/>
                  </a:lnTo>
                  <a:lnTo>
                    <a:pt x="598094" y="876524"/>
                  </a:lnTo>
                  <a:cubicBezTo>
                    <a:pt x="738911" y="851371"/>
                    <a:pt x="850563" y="742032"/>
                    <a:pt x="879131" y="602427"/>
                  </a:cubicBezTo>
                  <a:lnTo>
                    <a:pt x="884533" y="548838"/>
                  </a:lnTo>
                  <a:close/>
                  <a:moveTo>
                    <a:pt x="187697" y="548838"/>
                  </a:moveTo>
                  <a:lnTo>
                    <a:pt x="193099" y="602427"/>
                  </a:lnTo>
                  <a:cubicBezTo>
                    <a:pt x="221667" y="742032"/>
                    <a:pt x="333319" y="851371"/>
                    <a:pt x="474136" y="876524"/>
                  </a:cubicBezTo>
                  <a:lnTo>
                    <a:pt x="509616" y="879655"/>
                  </a:lnTo>
                  <a:lnTo>
                    <a:pt x="509616" y="701453"/>
                  </a:lnTo>
                  <a:lnTo>
                    <a:pt x="469676" y="693389"/>
                  </a:lnTo>
                  <a:cubicBezTo>
                    <a:pt x="428834" y="676115"/>
                    <a:pt x="396115" y="643396"/>
                    <a:pt x="378841" y="602554"/>
                  </a:cubicBezTo>
                  <a:lnTo>
                    <a:pt x="367996" y="548838"/>
                  </a:lnTo>
                  <a:close/>
                  <a:moveTo>
                    <a:pt x="536115" y="450771"/>
                  </a:moveTo>
                  <a:cubicBezTo>
                    <a:pt x="488981" y="450771"/>
                    <a:pt x="450771" y="488981"/>
                    <a:pt x="450771" y="536115"/>
                  </a:cubicBezTo>
                  <a:cubicBezTo>
                    <a:pt x="450771" y="583249"/>
                    <a:pt x="488981" y="621459"/>
                    <a:pt x="536115" y="621459"/>
                  </a:cubicBezTo>
                  <a:cubicBezTo>
                    <a:pt x="583249" y="621459"/>
                    <a:pt x="621459" y="583249"/>
                    <a:pt x="621459" y="536115"/>
                  </a:cubicBezTo>
                  <a:cubicBezTo>
                    <a:pt x="621459" y="488981"/>
                    <a:pt x="583249" y="450771"/>
                    <a:pt x="536115" y="450771"/>
                  </a:cubicBezTo>
                  <a:close/>
                  <a:moveTo>
                    <a:pt x="568998" y="185050"/>
                  </a:moveTo>
                  <a:lnTo>
                    <a:pt x="568998" y="372066"/>
                  </a:lnTo>
                  <a:lnTo>
                    <a:pt x="602554" y="378841"/>
                  </a:lnTo>
                  <a:cubicBezTo>
                    <a:pt x="643396" y="396115"/>
                    <a:pt x="676115" y="428834"/>
                    <a:pt x="693389" y="469676"/>
                  </a:cubicBezTo>
                  <a:lnTo>
                    <a:pt x="697383" y="489456"/>
                  </a:lnTo>
                  <a:lnTo>
                    <a:pt x="882502" y="489456"/>
                  </a:lnTo>
                  <a:lnTo>
                    <a:pt x="880775" y="469885"/>
                  </a:lnTo>
                  <a:cubicBezTo>
                    <a:pt x="855622" y="329068"/>
                    <a:pt x="746282" y="217416"/>
                    <a:pt x="606678" y="188848"/>
                  </a:cubicBezTo>
                  <a:close/>
                  <a:moveTo>
                    <a:pt x="509616" y="184073"/>
                  </a:moveTo>
                  <a:lnTo>
                    <a:pt x="474136" y="187204"/>
                  </a:lnTo>
                  <a:cubicBezTo>
                    <a:pt x="333319" y="212357"/>
                    <a:pt x="221667" y="321696"/>
                    <a:pt x="193099" y="461301"/>
                  </a:cubicBezTo>
                  <a:lnTo>
                    <a:pt x="190261" y="489456"/>
                  </a:lnTo>
                  <a:lnTo>
                    <a:pt x="374847" y="489456"/>
                  </a:lnTo>
                  <a:lnTo>
                    <a:pt x="378841" y="469676"/>
                  </a:lnTo>
                  <a:cubicBezTo>
                    <a:pt x="396115" y="428834"/>
                    <a:pt x="428834" y="396115"/>
                    <a:pt x="469676" y="378841"/>
                  </a:cubicBezTo>
                  <a:lnTo>
                    <a:pt x="509616" y="370777"/>
                  </a:lnTo>
                  <a:close/>
                  <a:moveTo>
                    <a:pt x="536115" y="0"/>
                  </a:moveTo>
                  <a:lnTo>
                    <a:pt x="560453" y="2453"/>
                  </a:lnTo>
                  <a:lnTo>
                    <a:pt x="594600" y="91894"/>
                  </a:lnTo>
                  <a:lnTo>
                    <a:pt x="651562" y="13189"/>
                  </a:lnTo>
                  <a:lnTo>
                    <a:pt x="697807" y="27545"/>
                  </a:lnTo>
                  <a:lnTo>
                    <a:pt x="707577" y="122165"/>
                  </a:lnTo>
                  <a:lnTo>
                    <a:pt x="781521" y="62065"/>
                  </a:lnTo>
                  <a:lnTo>
                    <a:pt x="824168" y="85213"/>
                  </a:lnTo>
                  <a:lnTo>
                    <a:pt x="808874" y="180650"/>
                  </a:lnTo>
                  <a:lnTo>
                    <a:pt x="896385" y="141496"/>
                  </a:lnTo>
                  <a:lnTo>
                    <a:pt x="915206" y="157025"/>
                  </a:lnTo>
                  <a:lnTo>
                    <a:pt x="930734" y="175845"/>
                  </a:lnTo>
                  <a:lnTo>
                    <a:pt x="891580" y="263356"/>
                  </a:lnTo>
                  <a:lnTo>
                    <a:pt x="987017" y="248062"/>
                  </a:lnTo>
                  <a:lnTo>
                    <a:pt x="1010166" y="290710"/>
                  </a:lnTo>
                  <a:lnTo>
                    <a:pt x="950065" y="364653"/>
                  </a:lnTo>
                  <a:lnTo>
                    <a:pt x="1044685" y="374423"/>
                  </a:lnTo>
                  <a:lnTo>
                    <a:pt x="1059041" y="420668"/>
                  </a:lnTo>
                  <a:lnTo>
                    <a:pt x="980336" y="477630"/>
                  </a:lnTo>
                  <a:lnTo>
                    <a:pt x="1069777" y="511777"/>
                  </a:lnTo>
                  <a:lnTo>
                    <a:pt x="1072230" y="536115"/>
                  </a:lnTo>
                  <a:lnTo>
                    <a:pt x="1069777" y="560453"/>
                  </a:lnTo>
                  <a:lnTo>
                    <a:pt x="980336" y="594600"/>
                  </a:lnTo>
                  <a:lnTo>
                    <a:pt x="1059041" y="651562"/>
                  </a:lnTo>
                  <a:lnTo>
                    <a:pt x="1044685" y="697807"/>
                  </a:lnTo>
                  <a:lnTo>
                    <a:pt x="950065" y="707577"/>
                  </a:lnTo>
                  <a:lnTo>
                    <a:pt x="1010166" y="781521"/>
                  </a:lnTo>
                  <a:lnTo>
                    <a:pt x="987017" y="824168"/>
                  </a:lnTo>
                  <a:lnTo>
                    <a:pt x="891580" y="808874"/>
                  </a:lnTo>
                  <a:lnTo>
                    <a:pt x="930734" y="896385"/>
                  </a:lnTo>
                  <a:lnTo>
                    <a:pt x="915206" y="915206"/>
                  </a:lnTo>
                  <a:lnTo>
                    <a:pt x="896385" y="930734"/>
                  </a:lnTo>
                  <a:lnTo>
                    <a:pt x="808874" y="891580"/>
                  </a:lnTo>
                  <a:lnTo>
                    <a:pt x="824168" y="987017"/>
                  </a:lnTo>
                  <a:lnTo>
                    <a:pt x="781520" y="1010166"/>
                  </a:lnTo>
                  <a:lnTo>
                    <a:pt x="707577" y="950065"/>
                  </a:lnTo>
                  <a:lnTo>
                    <a:pt x="697807" y="1044685"/>
                  </a:lnTo>
                  <a:lnTo>
                    <a:pt x="651562" y="1059041"/>
                  </a:lnTo>
                  <a:lnTo>
                    <a:pt x="594600" y="980336"/>
                  </a:lnTo>
                  <a:lnTo>
                    <a:pt x="560453" y="1069777"/>
                  </a:lnTo>
                  <a:lnTo>
                    <a:pt x="536115" y="1072230"/>
                  </a:lnTo>
                  <a:lnTo>
                    <a:pt x="511777" y="1069777"/>
                  </a:lnTo>
                  <a:lnTo>
                    <a:pt x="477630" y="980336"/>
                  </a:lnTo>
                  <a:lnTo>
                    <a:pt x="420668" y="1059041"/>
                  </a:lnTo>
                  <a:lnTo>
                    <a:pt x="374423" y="1044685"/>
                  </a:lnTo>
                  <a:lnTo>
                    <a:pt x="364653" y="950065"/>
                  </a:lnTo>
                  <a:lnTo>
                    <a:pt x="290710" y="1010166"/>
                  </a:lnTo>
                  <a:lnTo>
                    <a:pt x="248062" y="987017"/>
                  </a:lnTo>
                  <a:lnTo>
                    <a:pt x="263356" y="891580"/>
                  </a:lnTo>
                  <a:lnTo>
                    <a:pt x="175845" y="930734"/>
                  </a:lnTo>
                  <a:lnTo>
                    <a:pt x="157025" y="915206"/>
                  </a:lnTo>
                  <a:lnTo>
                    <a:pt x="141496" y="896385"/>
                  </a:lnTo>
                  <a:lnTo>
                    <a:pt x="180650" y="808874"/>
                  </a:lnTo>
                  <a:lnTo>
                    <a:pt x="85213" y="824168"/>
                  </a:lnTo>
                  <a:lnTo>
                    <a:pt x="62065" y="781521"/>
                  </a:lnTo>
                  <a:lnTo>
                    <a:pt x="122165" y="707577"/>
                  </a:lnTo>
                  <a:lnTo>
                    <a:pt x="27545" y="697807"/>
                  </a:lnTo>
                  <a:lnTo>
                    <a:pt x="13189" y="651562"/>
                  </a:lnTo>
                  <a:lnTo>
                    <a:pt x="91894" y="594600"/>
                  </a:lnTo>
                  <a:lnTo>
                    <a:pt x="2453" y="560453"/>
                  </a:lnTo>
                  <a:lnTo>
                    <a:pt x="0" y="536115"/>
                  </a:lnTo>
                  <a:lnTo>
                    <a:pt x="2453" y="511777"/>
                  </a:lnTo>
                  <a:lnTo>
                    <a:pt x="91894" y="477630"/>
                  </a:lnTo>
                  <a:lnTo>
                    <a:pt x="13189" y="420668"/>
                  </a:lnTo>
                  <a:lnTo>
                    <a:pt x="27545" y="374423"/>
                  </a:lnTo>
                  <a:lnTo>
                    <a:pt x="122165" y="364653"/>
                  </a:lnTo>
                  <a:lnTo>
                    <a:pt x="62065" y="290710"/>
                  </a:lnTo>
                  <a:lnTo>
                    <a:pt x="85213" y="248062"/>
                  </a:lnTo>
                  <a:lnTo>
                    <a:pt x="180650" y="263356"/>
                  </a:lnTo>
                  <a:lnTo>
                    <a:pt x="141496" y="175845"/>
                  </a:lnTo>
                  <a:lnTo>
                    <a:pt x="157025" y="157025"/>
                  </a:lnTo>
                  <a:lnTo>
                    <a:pt x="175845" y="141496"/>
                  </a:lnTo>
                  <a:lnTo>
                    <a:pt x="263356" y="180650"/>
                  </a:lnTo>
                  <a:lnTo>
                    <a:pt x="248062" y="85213"/>
                  </a:lnTo>
                  <a:lnTo>
                    <a:pt x="290710" y="62065"/>
                  </a:lnTo>
                  <a:lnTo>
                    <a:pt x="364653" y="122165"/>
                  </a:lnTo>
                  <a:lnTo>
                    <a:pt x="374423" y="27545"/>
                  </a:lnTo>
                  <a:lnTo>
                    <a:pt x="420668" y="13189"/>
                  </a:lnTo>
                  <a:lnTo>
                    <a:pt x="477630" y="91894"/>
                  </a:lnTo>
                  <a:lnTo>
                    <a:pt x="511777" y="2453"/>
                  </a:ln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100" b="1" i="0" u="none" strike="noStrike" kern="1200" cap="none" spc="0" normalizeH="0" baseline="0" noProof="0">
                <a:ln>
                  <a:noFill/>
                </a:ln>
                <a:solidFill>
                  <a:srgbClr val="1C50A2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29" name="任意多边形 28"/>
            <p:cNvSpPr/>
            <p:nvPr/>
          </p:nvSpPr>
          <p:spPr>
            <a:xfrm rot="2700000">
              <a:off x="5749093" y="1601982"/>
              <a:ext cx="60720" cy="60720"/>
            </a:xfrm>
            <a:custGeom>
              <a:avLst/>
              <a:gdLst>
                <a:gd name="connsiteX0" fmla="*/ 704234 w 1072230"/>
                <a:gd name="connsiteY0" fmla="*/ 548838 h 1072230"/>
                <a:gd name="connsiteX1" fmla="*/ 693389 w 1072230"/>
                <a:gd name="connsiteY1" fmla="*/ 602554 h 1072230"/>
                <a:gd name="connsiteX2" fmla="*/ 602554 w 1072230"/>
                <a:gd name="connsiteY2" fmla="*/ 693389 h 1072230"/>
                <a:gd name="connsiteX3" fmla="*/ 568998 w 1072230"/>
                <a:gd name="connsiteY3" fmla="*/ 700164 h 1072230"/>
                <a:gd name="connsiteX4" fmla="*/ 568998 w 1072230"/>
                <a:gd name="connsiteY4" fmla="*/ 879092 h 1072230"/>
                <a:gd name="connsiteX5" fmla="*/ 598094 w 1072230"/>
                <a:gd name="connsiteY5" fmla="*/ 876524 h 1072230"/>
                <a:gd name="connsiteX6" fmla="*/ 879131 w 1072230"/>
                <a:gd name="connsiteY6" fmla="*/ 602427 h 1072230"/>
                <a:gd name="connsiteX7" fmla="*/ 884533 w 1072230"/>
                <a:gd name="connsiteY7" fmla="*/ 548838 h 1072230"/>
                <a:gd name="connsiteX8" fmla="*/ 187697 w 1072230"/>
                <a:gd name="connsiteY8" fmla="*/ 548838 h 1072230"/>
                <a:gd name="connsiteX9" fmla="*/ 193099 w 1072230"/>
                <a:gd name="connsiteY9" fmla="*/ 602427 h 1072230"/>
                <a:gd name="connsiteX10" fmla="*/ 474136 w 1072230"/>
                <a:gd name="connsiteY10" fmla="*/ 876524 h 1072230"/>
                <a:gd name="connsiteX11" fmla="*/ 509616 w 1072230"/>
                <a:gd name="connsiteY11" fmla="*/ 879655 h 1072230"/>
                <a:gd name="connsiteX12" fmla="*/ 509616 w 1072230"/>
                <a:gd name="connsiteY12" fmla="*/ 701453 h 1072230"/>
                <a:gd name="connsiteX13" fmla="*/ 469676 w 1072230"/>
                <a:gd name="connsiteY13" fmla="*/ 693389 h 1072230"/>
                <a:gd name="connsiteX14" fmla="*/ 378841 w 1072230"/>
                <a:gd name="connsiteY14" fmla="*/ 602554 h 1072230"/>
                <a:gd name="connsiteX15" fmla="*/ 367996 w 1072230"/>
                <a:gd name="connsiteY15" fmla="*/ 548838 h 1072230"/>
                <a:gd name="connsiteX16" fmla="*/ 536115 w 1072230"/>
                <a:gd name="connsiteY16" fmla="*/ 450771 h 1072230"/>
                <a:gd name="connsiteX17" fmla="*/ 450771 w 1072230"/>
                <a:gd name="connsiteY17" fmla="*/ 536115 h 1072230"/>
                <a:gd name="connsiteX18" fmla="*/ 536115 w 1072230"/>
                <a:gd name="connsiteY18" fmla="*/ 621459 h 1072230"/>
                <a:gd name="connsiteX19" fmla="*/ 621459 w 1072230"/>
                <a:gd name="connsiteY19" fmla="*/ 536115 h 1072230"/>
                <a:gd name="connsiteX20" fmla="*/ 536115 w 1072230"/>
                <a:gd name="connsiteY20" fmla="*/ 450771 h 1072230"/>
                <a:gd name="connsiteX21" fmla="*/ 568998 w 1072230"/>
                <a:gd name="connsiteY21" fmla="*/ 185050 h 1072230"/>
                <a:gd name="connsiteX22" fmla="*/ 568998 w 1072230"/>
                <a:gd name="connsiteY22" fmla="*/ 372066 h 1072230"/>
                <a:gd name="connsiteX23" fmla="*/ 602554 w 1072230"/>
                <a:gd name="connsiteY23" fmla="*/ 378841 h 1072230"/>
                <a:gd name="connsiteX24" fmla="*/ 693389 w 1072230"/>
                <a:gd name="connsiteY24" fmla="*/ 469676 h 1072230"/>
                <a:gd name="connsiteX25" fmla="*/ 697383 w 1072230"/>
                <a:gd name="connsiteY25" fmla="*/ 489456 h 1072230"/>
                <a:gd name="connsiteX26" fmla="*/ 882502 w 1072230"/>
                <a:gd name="connsiteY26" fmla="*/ 489456 h 1072230"/>
                <a:gd name="connsiteX27" fmla="*/ 880775 w 1072230"/>
                <a:gd name="connsiteY27" fmla="*/ 469885 h 1072230"/>
                <a:gd name="connsiteX28" fmla="*/ 606678 w 1072230"/>
                <a:gd name="connsiteY28" fmla="*/ 188848 h 1072230"/>
                <a:gd name="connsiteX29" fmla="*/ 509616 w 1072230"/>
                <a:gd name="connsiteY29" fmla="*/ 184073 h 1072230"/>
                <a:gd name="connsiteX30" fmla="*/ 474136 w 1072230"/>
                <a:gd name="connsiteY30" fmla="*/ 187204 h 1072230"/>
                <a:gd name="connsiteX31" fmla="*/ 193099 w 1072230"/>
                <a:gd name="connsiteY31" fmla="*/ 461301 h 1072230"/>
                <a:gd name="connsiteX32" fmla="*/ 190261 w 1072230"/>
                <a:gd name="connsiteY32" fmla="*/ 489456 h 1072230"/>
                <a:gd name="connsiteX33" fmla="*/ 374847 w 1072230"/>
                <a:gd name="connsiteY33" fmla="*/ 489456 h 1072230"/>
                <a:gd name="connsiteX34" fmla="*/ 378841 w 1072230"/>
                <a:gd name="connsiteY34" fmla="*/ 469676 h 1072230"/>
                <a:gd name="connsiteX35" fmla="*/ 469676 w 1072230"/>
                <a:gd name="connsiteY35" fmla="*/ 378841 h 1072230"/>
                <a:gd name="connsiteX36" fmla="*/ 509616 w 1072230"/>
                <a:gd name="connsiteY36" fmla="*/ 370777 h 1072230"/>
                <a:gd name="connsiteX37" fmla="*/ 536115 w 1072230"/>
                <a:gd name="connsiteY37" fmla="*/ 0 h 1072230"/>
                <a:gd name="connsiteX38" fmla="*/ 560453 w 1072230"/>
                <a:gd name="connsiteY38" fmla="*/ 2453 h 1072230"/>
                <a:gd name="connsiteX39" fmla="*/ 594600 w 1072230"/>
                <a:gd name="connsiteY39" fmla="*/ 91894 h 1072230"/>
                <a:gd name="connsiteX40" fmla="*/ 651562 w 1072230"/>
                <a:gd name="connsiteY40" fmla="*/ 13189 h 1072230"/>
                <a:gd name="connsiteX41" fmla="*/ 697807 w 1072230"/>
                <a:gd name="connsiteY41" fmla="*/ 27545 h 1072230"/>
                <a:gd name="connsiteX42" fmla="*/ 707577 w 1072230"/>
                <a:gd name="connsiteY42" fmla="*/ 122165 h 1072230"/>
                <a:gd name="connsiteX43" fmla="*/ 781521 w 1072230"/>
                <a:gd name="connsiteY43" fmla="*/ 62065 h 1072230"/>
                <a:gd name="connsiteX44" fmla="*/ 824168 w 1072230"/>
                <a:gd name="connsiteY44" fmla="*/ 85213 h 1072230"/>
                <a:gd name="connsiteX45" fmla="*/ 808874 w 1072230"/>
                <a:gd name="connsiteY45" fmla="*/ 180650 h 1072230"/>
                <a:gd name="connsiteX46" fmla="*/ 896385 w 1072230"/>
                <a:gd name="connsiteY46" fmla="*/ 141496 h 1072230"/>
                <a:gd name="connsiteX47" fmla="*/ 915206 w 1072230"/>
                <a:gd name="connsiteY47" fmla="*/ 157025 h 1072230"/>
                <a:gd name="connsiteX48" fmla="*/ 930734 w 1072230"/>
                <a:gd name="connsiteY48" fmla="*/ 175845 h 1072230"/>
                <a:gd name="connsiteX49" fmla="*/ 891580 w 1072230"/>
                <a:gd name="connsiteY49" fmla="*/ 263356 h 1072230"/>
                <a:gd name="connsiteX50" fmla="*/ 987017 w 1072230"/>
                <a:gd name="connsiteY50" fmla="*/ 248062 h 1072230"/>
                <a:gd name="connsiteX51" fmla="*/ 1010166 w 1072230"/>
                <a:gd name="connsiteY51" fmla="*/ 290710 h 1072230"/>
                <a:gd name="connsiteX52" fmla="*/ 950065 w 1072230"/>
                <a:gd name="connsiteY52" fmla="*/ 364653 h 1072230"/>
                <a:gd name="connsiteX53" fmla="*/ 1044685 w 1072230"/>
                <a:gd name="connsiteY53" fmla="*/ 374423 h 1072230"/>
                <a:gd name="connsiteX54" fmla="*/ 1059041 w 1072230"/>
                <a:gd name="connsiteY54" fmla="*/ 420668 h 1072230"/>
                <a:gd name="connsiteX55" fmla="*/ 980336 w 1072230"/>
                <a:gd name="connsiteY55" fmla="*/ 477630 h 1072230"/>
                <a:gd name="connsiteX56" fmla="*/ 1069777 w 1072230"/>
                <a:gd name="connsiteY56" fmla="*/ 511777 h 1072230"/>
                <a:gd name="connsiteX57" fmla="*/ 1072230 w 1072230"/>
                <a:gd name="connsiteY57" fmla="*/ 536115 h 1072230"/>
                <a:gd name="connsiteX58" fmla="*/ 1069777 w 1072230"/>
                <a:gd name="connsiteY58" fmla="*/ 560453 h 1072230"/>
                <a:gd name="connsiteX59" fmla="*/ 980336 w 1072230"/>
                <a:gd name="connsiteY59" fmla="*/ 594600 h 1072230"/>
                <a:gd name="connsiteX60" fmla="*/ 1059041 w 1072230"/>
                <a:gd name="connsiteY60" fmla="*/ 651562 h 1072230"/>
                <a:gd name="connsiteX61" fmla="*/ 1044685 w 1072230"/>
                <a:gd name="connsiteY61" fmla="*/ 697807 h 1072230"/>
                <a:gd name="connsiteX62" fmla="*/ 950065 w 1072230"/>
                <a:gd name="connsiteY62" fmla="*/ 707577 h 1072230"/>
                <a:gd name="connsiteX63" fmla="*/ 1010166 w 1072230"/>
                <a:gd name="connsiteY63" fmla="*/ 781521 h 1072230"/>
                <a:gd name="connsiteX64" fmla="*/ 987017 w 1072230"/>
                <a:gd name="connsiteY64" fmla="*/ 824168 h 1072230"/>
                <a:gd name="connsiteX65" fmla="*/ 891580 w 1072230"/>
                <a:gd name="connsiteY65" fmla="*/ 808874 h 1072230"/>
                <a:gd name="connsiteX66" fmla="*/ 930734 w 1072230"/>
                <a:gd name="connsiteY66" fmla="*/ 896385 h 1072230"/>
                <a:gd name="connsiteX67" fmla="*/ 915206 w 1072230"/>
                <a:gd name="connsiteY67" fmla="*/ 915206 h 1072230"/>
                <a:gd name="connsiteX68" fmla="*/ 896385 w 1072230"/>
                <a:gd name="connsiteY68" fmla="*/ 930734 h 1072230"/>
                <a:gd name="connsiteX69" fmla="*/ 808874 w 1072230"/>
                <a:gd name="connsiteY69" fmla="*/ 891580 h 1072230"/>
                <a:gd name="connsiteX70" fmla="*/ 824168 w 1072230"/>
                <a:gd name="connsiteY70" fmla="*/ 987017 h 1072230"/>
                <a:gd name="connsiteX71" fmla="*/ 781520 w 1072230"/>
                <a:gd name="connsiteY71" fmla="*/ 1010166 h 1072230"/>
                <a:gd name="connsiteX72" fmla="*/ 707577 w 1072230"/>
                <a:gd name="connsiteY72" fmla="*/ 950065 h 1072230"/>
                <a:gd name="connsiteX73" fmla="*/ 697807 w 1072230"/>
                <a:gd name="connsiteY73" fmla="*/ 1044685 h 1072230"/>
                <a:gd name="connsiteX74" fmla="*/ 651562 w 1072230"/>
                <a:gd name="connsiteY74" fmla="*/ 1059041 h 1072230"/>
                <a:gd name="connsiteX75" fmla="*/ 594600 w 1072230"/>
                <a:gd name="connsiteY75" fmla="*/ 980336 h 1072230"/>
                <a:gd name="connsiteX76" fmla="*/ 560453 w 1072230"/>
                <a:gd name="connsiteY76" fmla="*/ 1069777 h 1072230"/>
                <a:gd name="connsiteX77" fmla="*/ 536115 w 1072230"/>
                <a:gd name="connsiteY77" fmla="*/ 1072230 h 1072230"/>
                <a:gd name="connsiteX78" fmla="*/ 511777 w 1072230"/>
                <a:gd name="connsiteY78" fmla="*/ 1069777 h 1072230"/>
                <a:gd name="connsiteX79" fmla="*/ 477630 w 1072230"/>
                <a:gd name="connsiteY79" fmla="*/ 980336 h 1072230"/>
                <a:gd name="connsiteX80" fmla="*/ 420668 w 1072230"/>
                <a:gd name="connsiteY80" fmla="*/ 1059041 h 1072230"/>
                <a:gd name="connsiteX81" fmla="*/ 374423 w 1072230"/>
                <a:gd name="connsiteY81" fmla="*/ 1044685 h 1072230"/>
                <a:gd name="connsiteX82" fmla="*/ 364653 w 1072230"/>
                <a:gd name="connsiteY82" fmla="*/ 950065 h 1072230"/>
                <a:gd name="connsiteX83" fmla="*/ 290710 w 1072230"/>
                <a:gd name="connsiteY83" fmla="*/ 1010166 h 1072230"/>
                <a:gd name="connsiteX84" fmla="*/ 248062 w 1072230"/>
                <a:gd name="connsiteY84" fmla="*/ 987017 h 1072230"/>
                <a:gd name="connsiteX85" fmla="*/ 263356 w 1072230"/>
                <a:gd name="connsiteY85" fmla="*/ 891580 h 1072230"/>
                <a:gd name="connsiteX86" fmla="*/ 175845 w 1072230"/>
                <a:gd name="connsiteY86" fmla="*/ 930734 h 1072230"/>
                <a:gd name="connsiteX87" fmla="*/ 157025 w 1072230"/>
                <a:gd name="connsiteY87" fmla="*/ 915206 h 1072230"/>
                <a:gd name="connsiteX88" fmla="*/ 141496 w 1072230"/>
                <a:gd name="connsiteY88" fmla="*/ 896385 h 1072230"/>
                <a:gd name="connsiteX89" fmla="*/ 180650 w 1072230"/>
                <a:gd name="connsiteY89" fmla="*/ 808874 h 1072230"/>
                <a:gd name="connsiteX90" fmla="*/ 85213 w 1072230"/>
                <a:gd name="connsiteY90" fmla="*/ 824168 h 1072230"/>
                <a:gd name="connsiteX91" fmla="*/ 62065 w 1072230"/>
                <a:gd name="connsiteY91" fmla="*/ 781521 h 1072230"/>
                <a:gd name="connsiteX92" fmla="*/ 122165 w 1072230"/>
                <a:gd name="connsiteY92" fmla="*/ 707577 h 1072230"/>
                <a:gd name="connsiteX93" fmla="*/ 27545 w 1072230"/>
                <a:gd name="connsiteY93" fmla="*/ 697807 h 1072230"/>
                <a:gd name="connsiteX94" fmla="*/ 13189 w 1072230"/>
                <a:gd name="connsiteY94" fmla="*/ 651562 h 1072230"/>
                <a:gd name="connsiteX95" fmla="*/ 91894 w 1072230"/>
                <a:gd name="connsiteY95" fmla="*/ 594600 h 1072230"/>
                <a:gd name="connsiteX96" fmla="*/ 2453 w 1072230"/>
                <a:gd name="connsiteY96" fmla="*/ 560453 h 1072230"/>
                <a:gd name="connsiteX97" fmla="*/ 0 w 1072230"/>
                <a:gd name="connsiteY97" fmla="*/ 536115 h 1072230"/>
                <a:gd name="connsiteX98" fmla="*/ 2453 w 1072230"/>
                <a:gd name="connsiteY98" fmla="*/ 511777 h 1072230"/>
                <a:gd name="connsiteX99" fmla="*/ 91894 w 1072230"/>
                <a:gd name="connsiteY99" fmla="*/ 477630 h 1072230"/>
                <a:gd name="connsiteX100" fmla="*/ 13189 w 1072230"/>
                <a:gd name="connsiteY100" fmla="*/ 420668 h 1072230"/>
                <a:gd name="connsiteX101" fmla="*/ 27545 w 1072230"/>
                <a:gd name="connsiteY101" fmla="*/ 374423 h 1072230"/>
                <a:gd name="connsiteX102" fmla="*/ 122165 w 1072230"/>
                <a:gd name="connsiteY102" fmla="*/ 364653 h 1072230"/>
                <a:gd name="connsiteX103" fmla="*/ 62065 w 1072230"/>
                <a:gd name="connsiteY103" fmla="*/ 290710 h 1072230"/>
                <a:gd name="connsiteX104" fmla="*/ 85213 w 1072230"/>
                <a:gd name="connsiteY104" fmla="*/ 248062 h 1072230"/>
                <a:gd name="connsiteX105" fmla="*/ 180650 w 1072230"/>
                <a:gd name="connsiteY105" fmla="*/ 263356 h 1072230"/>
                <a:gd name="connsiteX106" fmla="*/ 141496 w 1072230"/>
                <a:gd name="connsiteY106" fmla="*/ 175845 h 1072230"/>
                <a:gd name="connsiteX107" fmla="*/ 157025 w 1072230"/>
                <a:gd name="connsiteY107" fmla="*/ 157025 h 1072230"/>
                <a:gd name="connsiteX108" fmla="*/ 175845 w 1072230"/>
                <a:gd name="connsiteY108" fmla="*/ 141496 h 1072230"/>
                <a:gd name="connsiteX109" fmla="*/ 263356 w 1072230"/>
                <a:gd name="connsiteY109" fmla="*/ 180650 h 1072230"/>
                <a:gd name="connsiteX110" fmla="*/ 248062 w 1072230"/>
                <a:gd name="connsiteY110" fmla="*/ 85213 h 1072230"/>
                <a:gd name="connsiteX111" fmla="*/ 290710 w 1072230"/>
                <a:gd name="connsiteY111" fmla="*/ 62065 h 1072230"/>
                <a:gd name="connsiteX112" fmla="*/ 364653 w 1072230"/>
                <a:gd name="connsiteY112" fmla="*/ 122165 h 1072230"/>
                <a:gd name="connsiteX113" fmla="*/ 374423 w 1072230"/>
                <a:gd name="connsiteY113" fmla="*/ 27545 h 1072230"/>
                <a:gd name="connsiteX114" fmla="*/ 420668 w 1072230"/>
                <a:gd name="connsiteY114" fmla="*/ 13189 h 1072230"/>
                <a:gd name="connsiteX115" fmla="*/ 477630 w 1072230"/>
                <a:gd name="connsiteY115" fmla="*/ 91894 h 1072230"/>
                <a:gd name="connsiteX116" fmla="*/ 511777 w 1072230"/>
                <a:gd name="connsiteY116" fmla="*/ 2453 h 1072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</a:cxnLst>
              <a:rect l="l" t="t" r="r" b="b"/>
              <a:pathLst>
                <a:path w="1072230" h="1072230">
                  <a:moveTo>
                    <a:pt x="704234" y="548838"/>
                  </a:moveTo>
                  <a:lnTo>
                    <a:pt x="693389" y="602554"/>
                  </a:lnTo>
                  <a:cubicBezTo>
                    <a:pt x="676115" y="643396"/>
                    <a:pt x="643396" y="676115"/>
                    <a:pt x="602554" y="693389"/>
                  </a:cubicBezTo>
                  <a:lnTo>
                    <a:pt x="568998" y="700164"/>
                  </a:lnTo>
                  <a:lnTo>
                    <a:pt x="568998" y="879092"/>
                  </a:lnTo>
                  <a:lnTo>
                    <a:pt x="598094" y="876524"/>
                  </a:lnTo>
                  <a:cubicBezTo>
                    <a:pt x="738911" y="851371"/>
                    <a:pt x="850563" y="742032"/>
                    <a:pt x="879131" y="602427"/>
                  </a:cubicBezTo>
                  <a:lnTo>
                    <a:pt x="884533" y="548838"/>
                  </a:lnTo>
                  <a:close/>
                  <a:moveTo>
                    <a:pt x="187697" y="548838"/>
                  </a:moveTo>
                  <a:lnTo>
                    <a:pt x="193099" y="602427"/>
                  </a:lnTo>
                  <a:cubicBezTo>
                    <a:pt x="221667" y="742032"/>
                    <a:pt x="333319" y="851371"/>
                    <a:pt x="474136" y="876524"/>
                  </a:cubicBezTo>
                  <a:lnTo>
                    <a:pt x="509616" y="879655"/>
                  </a:lnTo>
                  <a:lnTo>
                    <a:pt x="509616" y="701453"/>
                  </a:lnTo>
                  <a:lnTo>
                    <a:pt x="469676" y="693389"/>
                  </a:lnTo>
                  <a:cubicBezTo>
                    <a:pt x="428834" y="676115"/>
                    <a:pt x="396115" y="643396"/>
                    <a:pt x="378841" y="602554"/>
                  </a:cubicBezTo>
                  <a:lnTo>
                    <a:pt x="367996" y="548838"/>
                  </a:lnTo>
                  <a:close/>
                  <a:moveTo>
                    <a:pt x="536115" y="450771"/>
                  </a:moveTo>
                  <a:cubicBezTo>
                    <a:pt x="488981" y="450771"/>
                    <a:pt x="450771" y="488981"/>
                    <a:pt x="450771" y="536115"/>
                  </a:cubicBezTo>
                  <a:cubicBezTo>
                    <a:pt x="450771" y="583249"/>
                    <a:pt x="488981" y="621459"/>
                    <a:pt x="536115" y="621459"/>
                  </a:cubicBezTo>
                  <a:cubicBezTo>
                    <a:pt x="583249" y="621459"/>
                    <a:pt x="621459" y="583249"/>
                    <a:pt x="621459" y="536115"/>
                  </a:cubicBezTo>
                  <a:cubicBezTo>
                    <a:pt x="621459" y="488981"/>
                    <a:pt x="583249" y="450771"/>
                    <a:pt x="536115" y="450771"/>
                  </a:cubicBezTo>
                  <a:close/>
                  <a:moveTo>
                    <a:pt x="568998" y="185050"/>
                  </a:moveTo>
                  <a:lnTo>
                    <a:pt x="568998" y="372066"/>
                  </a:lnTo>
                  <a:lnTo>
                    <a:pt x="602554" y="378841"/>
                  </a:lnTo>
                  <a:cubicBezTo>
                    <a:pt x="643396" y="396115"/>
                    <a:pt x="676115" y="428834"/>
                    <a:pt x="693389" y="469676"/>
                  </a:cubicBezTo>
                  <a:lnTo>
                    <a:pt x="697383" y="489456"/>
                  </a:lnTo>
                  <a:lnTo>
                    <a:pt x="882502" y="489456"/>
                  </a:lnTo>
                  <a:lnTo>
                    <a:pt x="880775" y="469885"/>
                  </a:lnTo>
                  <a:cubicBezTo>
                    <a:pt x="855622" y="329068"/>
                    <a:pt x="746282" y="217416"/>
                    <a:pt x="606678" y="188848"/>
                  </a:cubicBezTo>
                  <a:close/>
                  <a:moveTo>
                    <a:pt x="509616" y="184073"/>
                  </a:moveTo>
                  <a:lnTo>
                    <a:pt x="474136" y="187204"/>
                  </a:lnTo>
                  <a:cubicBezTo>
                    <a:pt x="333319" y="212357"/>
                    <a:pt x="221667" y="321696"/>
                    <a:pt x="193099" y="461301"/>
                  </a:cubicBezTo>
                  <a:lnTo>
                    <a:pt x="190261" y="489456"/>
                  </a:lnTo>
                  <a:lnTo>
                    <a:pt x="374847" y="489456"/>
                  </a:lnTo>
                  <a:lnTo>
                    <a:pt x="378841" y="469676"/>
                  </a:lnTo>
                  <a:cubicBezTo>
                    <a:pt x="396115" y="428834"/>
                    <a:pt x="428834" y="396115"/>
                    <a:pt x="469676" y="378841"/>
                  </a:cubicBezTo>
                  <a:lnTo>
                    <a:pt x="509616" y="370777"/>
                  </a:lnTo>
                  <a:close/>
                  <a:moveTo>
                    <a:pt x="536115" y="0"/>
                  </a:moveTo>
                  <a:lnTo>
                    <a:pt x="560453" y="2453"/>
                  </a:lnTo>
                  <a:lnTo>
                    <a:pt x="594600" y="91894"/>
                  </a:lnTo>
                  <a:lnTo>
                    <a:pt x="651562" y="13189"/>
                  </a:lnTo>
                  <a:lnTo>
                    <a:pt x="697807" y="27545"/>
                  </a:lnTo>
                  <a:lnTo>
                    <a:pt x="707577" y="122165"/>
                  </a:lnTo>
                  <a:lnTo>
                    <a:pt x="781521" y="62065"/>
                  </a:lnTo>
                  <a:lnTo>
                    <a:pt x="824168" y="85213"/>
                  </a:lnTo>
                  <a:lnTo>
                    <a:pt x="808874" y="180650"/>
                  </a:lnTo>
                  <a:lnTo>
                    <a:pt x="896385" y="141496"/>
                  </a:lnTo>
                  <a:lnTo>
                    <a:pt x="915206" y="157025"/>
                  </a:lnTo>
                  <a:lnTo>
                    <a:pt x="930734" y="175845"/>
                  </a:lnTo>
                  <a:lnTo>
                    <a:pt x="891580" y="263356"/>
                  </a:lnTo>
                  <a:lnTo>
                    <a:pt x="987017" y="248062"/>
                  </a:lnTo>
                  <a:lnTo>
                    <a:pt x="1010166" y="290710"/>
                  </a:lnTo>
                  <a:lnTo>
                    <a:pt x="950065" y="364653"/>
                  </a:lnTo>
                  <a:lnTo>
                    <a:pt x="1044685" y="374423"/>
                  </a:lnTo>
                  <a:lnTo>
                    <a:pt x="1059041" y="420668"/>
                  </a:lnTo>
                  <a:lnTo>
                    <a:pt x="980336" y="477630"/>
                  </a:lnTo>
                  <a:lnTo>
                    <a:pt x="1069777" y="511777"/>
                  </a:lnTo>
                  <a:lnTo>
                    <a:pt x="1072230" y="536115"/>
                  </a:lnTo>
                  <a:lnTo>
                    <a:pt x="1069777" y="560453"/>
                  </a:lnTo>
                  <a:lnTo>
                    <a:pt x="980336" y="594600"/>
                  </a:lnTo>
                  <a:lnTo>
                    <a:pt x="1059041" y="651562"/>
                  </a:lnTo>
                  <a:lnTo>
                    <a:pt x="1044685" y="697807"/>
                  </a:lnTo>
                  <a:lnTo>
                    <a:pt x="950065" y="707577"/>
                  </a:lnTo>
                  <a:lnTo>
                    <a:pt x="1010166" y="781521"/>
                  </a:lnTo>
                  <a:lnTo>
                    <a:pt x="987017" y="824168"/>
                  </a:lnTo>
                  <a:lnTo>
                    <a:pt x="891580" y="808874"/>
                  </a:lnTo>
                  <a:lnTo>
                    <a:pt x="930734" y="896385"/>
                  </a:lnTo>
                  <a:lnTo>
                    <a:pt x="915206" y="915206"/>
                  </a:lnTo>
                  <a:lnTo>
                    <a:pt x="896385" y="930734"/>
                  </a:lnTo>
                  <a:lnTo>
                    <a:pt x="808874" y="891580"/>
                  </a:lnTo>
                  <a:lnTo>
                    <a:pt x="824168" y="987017"/>
                  </a:lnTo>
                  <a:lnTo>
                    <a:pt x="781520" y="1010166"/>
                  </a:lnTo>
                  <a:lnTo>
                    <a:pt x="707577" y="950065"/>
                  </a:lnTo>
                  <a:lnTo>
                    <a:pt x="697807" y="1044685"/>
                  </a:lnTo>
                  <a:lnTo>
                    <a:pt x="651562" y="1059041"/>
                  </a:lnTo>
                  <a:lnTo>
                    <a:pt x="594600" y="980336"/>
                  </a:lnTo>
                  <a:lnTo>
                    <a:pt x="560453" y="1069777"/>
                  </a:lnTo>
                  <a:lnTo>
                    <a:pt x="536115" y="1072230"/>
                  </a:lnTo>
                  <a:lnTo>
                    <a:pt x="511777" y="1069777"/>
                  </a:lnTo>
                  <a:lnTo>
                    <a:pt x="477630" y="980336"/>
                  </a:lnTo>
                  <a:lnTo>
                    <a:pt x="420668" y="1059041"/>
                  </a:lnTo>
                  <a:lnTo>
                    <a:pt x="374423" y="1044685"/>
                  </a:lnTo>
                  <a:lnTo>
                    <a:pt x="364653" y="950065"/>
                  </a:lnTo>
                  <a:lnTo>
                    <a:pt x="290710" y="1010166"/>
                  </a:lnTo>
                  <a:lnTo>
                    <a:pt x="248062" y="987017"/>
                  </a:lnTo>
                  <a:lnTo>
                    <a:pt x="263356" y="891580"/>
                  </a:lnTo>
                  <a:lnTo>
                    <a:pt x="175845" y="930734"/>
                  </a:lnTo>
                  <a:lnTo>
                    <a:pt x="157025" y="915206"/>
                  </a:lnTo>
                  <a:lnTo>
                    <a:pt x="141496" y="896385"/>
                  </a:lnTo>
                  <a:lnTo>
                    <a:pt x="180650" y="808874"/>
                  </a:lnTo>
                  <a:lnTo>
                    <a:pt x="85213" y="824168"/>
                  </a:lnTo>
                  <a:lnTo>
                    <a:pt x="62065" y="781521"/>
                  </a:lnTo>
                  <a:lnTo>
                    <a:pt x="122165" y="707577"/>
                  </a:lnTo>
                  <a:lnTo>
                    <a:pt x="27545" y="697807"/>
                  </a:lnTo>
                  <a:lnTo>
                    <a:pt x="13189" y="651562"/>
                  </a:lnTo>
                  <a:lnTo>
                    <a:pt x="91894" y="594600"/>
                  </a:lnTo>
                  <a:lnTo>
                    <a:pt x="2453" y="560453"/>
                  </a:lnTo>
                  <a:lnTo>
                    <a:pt x="0" y="536115"/>
                  </a:lnTo>
                  <a:lnTo>
                    <a:pt x="2453" y="511777"/>
                  </a:lnTo>
                  <a:lnTo>
                    <a:pt x="91894" y="477630"/>
                  </a:lnTo>
                  <a:lnTo>
                    <a:pt x="13189" y="420668"/>
                  </a:lnTo>
                  <a:lnTo>
                    <a:pt x="27545" y="374423"/>
                  </a:lnTo>
                  <a:lnTo>
                    <a:pt x="122165" y="364653"/>
                  </a:lnTo>
                  <a:lnTo>
                    <a:pt x="62065" y="290710"/>
                  </a:lnTo>
                  <a:lnTo>
                    <a:pt x="85213" y="248062"/>
                  </a:lnTo>
                  <a:lnTo>
                    <a:pt x="180650" y="263356"/>
                  </a:lnTo>
                  <a:lnTo>
                    <a:pt x="141496" y="175845"/>
                  </a:lnTo>
                  <a:lnTo>
                    <a:pt x="157025" y="157025"/>
                  </a:lnTo>
                  <a:lnTo>
                    <a:pt x="175845" y="141496"/>
                  </a:lnTo>
                  <a:lnTo>
                    <a:pt x="263356" y="180650"/>
                  </a:lnTo>
                  <a:lnTo>
                    <a:pt x="248062" y="85213"/>
                  </a:lnTo>
                  <a:lnTo>
                    <a:pt x="290710" y="62065"/>
                  </a:lnTo>
                  <a:lnTo>
                    <a:pt x="364653" y="122165"/>
                  </a:lnTo>
                  <a:lnTo>
                    <a:pt x="374423" y="27545"/>
                  </a:lnTo>
                  <a:lnTo>
                    <a:pt x="420668" y="13189"/>
                  </a:lnTo>
                  <a:lnTo>
                    <a:pt x="477630" y="91894"/>
                  </a:lnTo>
                  <a:lnTo>
                    <a:pt x="511777" y="2453"/>
                  </a:ln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100" b="1" i="0" u="none" strike="noStrike" kern="1200" cap="none" spc="0" normalizeH="0" baseline="0" noProof="0">
                <a:ln>
                  <a:noFill/>
                </a:ln>
                <a:solidFill>
                  <a:srgbClr val="1C50A2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</p:grpSp>
      <p:sp>
        <p:nvSpPr>
          <p:cNvPr id="12" name="空心弧 11"/>
          <p:cNvSpPr/>
          <p:nvPr/>
        </p:nvSpPr>
        <p:spPr>
          <a:xfrm rot="10800000">
            <a:off x="6542723" y="2479357"/>
            <a:ext cx="1896745" cy="1896745"/>
          </a:xfrm>
          <a:prstGeom prst="blockArc">
            <a:avLst/>
          </a:prstGeom>
          <a:solidFill>
            <a:srgbClr val="4FC4B2"/>
          </a:solidFill>
          <a:ln w="25400" cap="flat" cmpd="sng" algn="ctr">
            <a:noFill/>
            <a:prstDash val="solid"/>
          </a:ln>
          <a:effectLst/>
        </p:spPr>
        <p:txBody>
          <a:bodyPr lIns="91428" tIns="45714" rIns="91428" bIns="45714"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00" b="1" i="0" u="none" strike="noStrike" kern="1200" cap="none" spc="0" normalizeH="0" baseline="0" noProof="0">
              <a:ln>
                <a:noFill/>
              </a:ln>
              <a:solidFill>
                <a:srgbClr val="1C50A2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4" name="文本框 31"/>
          <p:cNvSpPr txBox="1"/>
          <p:nvPr/>
        </p:nvSpPr>
        <p:spPr>
          <a:xfrm>
            <a:off x="7228523" y="3412807"/>
            <a:ext cx="502036" cy="400097"/>
          </a:xfrm>
          <a:prstGeom prst="rect">
            <a:avLst/>
          </a:prstGeom>
          <a:noFill/>
        </p:spPr>
        <p:txBody>
          <a:bodyPr wrap="none" lIns="91428" tIns="45714" rIns="91428" bIns="45714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1C50A2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04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1C50A2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5" name="燕尾形 14"/>
          <p:cNvSpPr/>
          <p:nvPr/>
        </p:nvSpPr>
        <p:spPr>
          <a:xfrm rot="16200000">
            <a:off x="7365683" y="3022282"/>
            <a:ext cx="272415" cy="272415"/>
          </a:xfrm>
          <a:prstGeom prst="chevron">
            <a:avLst/>
          </a:prstGeom>
          <a:solidFill>
            <a:srgbClr val="4FC4B2"/>
          </a:solidFill>
          <a:ln w="25400" cap="flat" cmpd="sng" algn="ctr">
            <a:noFill/>
            <a:prstDash val="solid"/>
          </a:ln>
          <a:effectLst/>
        </p:spPr>
        <p:txBody>
          <a:bodyPr lIns="91428" tIns="45714" rIns="91428" bIns="45714"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00" b="1" i="0" u="none" strike="noStrike" kern="1200" cap="none" spc="0" normalizeH="0" baseline="0" noProof="0">
              <a:ln>
                <a:noFill/>
              </a:ln>
              <a:solidFill>
                <a:srgbClr val="1C50A2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7957503" y="2482532"/>
            <a:ext cx="1896745" cy="1896110"/>
            <a:chOff x="6342817" y="1627632"/>
            <a:chExt cx="1819656" cy="1819656"/>
          </a:xfrm>
        </p:grpSpPr>
        <p:sp>
          <p:nvSpPr>
            <p:cNvPr id="18" name="空心弧 17"/>
            <p:cNvSpPr/>
            <p:nvPr/>
          </p:nvSpPr>
          <p:spPr>
            <a:xfrm>
              <a:off x="6342817" y="1627632"/>
              <a:ext cx="1819656" cy="1819656"/>
            </a:xfrm>
            <a:prstGeom prst="blockArc">
              <a:avLst/>
            </a:prstGeom>
            <a:solidFill>
              <a:srgbClr val="4FC4B2"/>
            </a:solidFill>
            <a:ln w="25400" cap="flat" cmpd="sng" algn="ctr">
              <a:noFill/>
              <a:prstDash val="solid"/>
            </a:ln>
            <a:effectLst/>
          </p:spPr>
          <p:txBody>
            <a:bodyPr lIns="91428" tIns="45714" rIns="91428" bIns="45714"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100" b="1" i="0" u="none" strike="noStrike" kern="1200" cap="none" spc="0" normalizeH="0" baseline="0" noProof="0">
                <a:ln>
                  <a:noFill/>
                </a:ln>
                <a:solidFill>
                  <a:srgbClr val="1C50A2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9" name="文本框 29"/>
            <p:cNvSpPr txBox="1"/>
            <p:nvPr/>
          </p:nvSpPr>
          <p:spPr>
            <a:xfrm>
              <a:off x="7034890" y="2113843"/>
              <a:ext cx="481632" cy="383964"/>
            </a:xfrm>
            <a:prstGeom prst="rect">
              <a:avLst/>
            </a:prstGeom>
            <a:noFill/>
          </p:spPr>
          <p:txBody>
            <a:bodyPr wrap="none" lIns="91428" tIns="45714" rIns="91428" bIns="45714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1C50A2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05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1C50A2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20" name="Freeform 155"/>
            <p:cNvSpPr>
              <a:spLocks noEditPoints="1"/>
            </p:cNvSpPr>
            <p:nvPr/>
          </p:nvSpPr>
          <p:spPr bwMode="auto">
            <a:xfrm>
              <a:off x="7114748" y="2789647"/>
              <a:ext cx="366997" cy="311304"/>
            </a:xfrm>
            <a:custGeom>
              <a:avLst/>
              <a:gdLst>
                <a:gd name="T0" fmla="*/ 156 w 342"/>
                <a:gd name="T1" fmla="*/ 187 h 290"/>
                <a:gd name="T2" fmla="*/ 165 w 342"/>
                <a:gd name="T3" fmla="*/ 216 h 290"/>
                <a:gd name="T4" fmla="*/ 184 w 342"/>
                <a:gd name="T5" fmla="*/ 220 h 290"/>
                <a:gd name="T6" fmla="*/ 200 w 342"/>
                <a:gd name="T7" fmla="*/ 183 h 290"/>
                <a:gd name="T8" fmla="*/ 184 w 342"/>
                <a:gd name="T9" fmla="*/ 164 h 290"/>
                <a:gd name="T10" fmla="*/ 204 w 342"/>
                <a:gd name="T11" fmla="*/ 161 h 290"/>
                <a:gd name="T12" fmla="*/ 208 w 342"/>
                <a:gd name="T13" fmla="*/ 160 h 290"/>
                <a:gd name="T14" fmla="*/ 229 w 342"/>
                <a:gd name="T15" fmla="*/ 165 h 290"/>
                <a:gd name="T16" fmla="*/ 242 w 342"/>
                <a:gd name="T17" fmla="*/ 164 h 290"/>
                <a:gd name="T18" fmla="*/ 250 w 342"/>
                <a:gd name="T19" fmla="*/ 171 h 290"/>
                <a:gd name="T20" fmla="*/ 259 w 342"/>
                <a:gd name="T21" fmla="*/ 145 h 290"/>
                <a:gd name="T22" fmla="*/ 264 w 342"/>
                <a:gd name="T23" fmla="*/ 134 h 290"/>
                <a:gd name="T24" fmla="*/ 276 w 342"/>
                <a:gd name="T25" fmla="*/ 133 h 290"/>
                <a:gd name="T26" fmla="*/ 245 w 342"/>
                <a:gd name="T27" fmla="*/ 112 h 290"/>
                <a:gd name="T28" fmla="*/ 215 w 342"/>
                <a:gd name="T29" fmla="*/ 110 h 290"/>
                <a:gd name="T30" fmla="*/ 186 w 342"/>
                <a:gd name="T31" fmla="*/ 124 h 290"/>
                <a:gd name="T32" fmla="*/ 174 w 342"/>
                <a:gd name="T33" fmla="*/ 124 h 290"/>
                <a:gd name="T34" fmla="*/ 168 w 342"/>
                <a:gd name="T35" fmla="*/ 136 h 290"/>
                <a:gd name="T36" fmla="*/ 165 w 342"/>
                <a:gd name="T37" fmla="*/ 142 h 290"/>
                <a:gd name="T38" fmla="*/ 153 w 342"/>
                <a:gd name="T39" fmla="*/ 148 h 290"/>
                <a:gd name="T40" fmla="*/ 162 w 342"/>
                <a:gd name="T41" fmla="*/ 151 h 290"/>
                <a:gd name="T42" fmla="*/ 172 w 342"/>
                <a:gd name="T43" fmla="*/ 156 h 290"/>
                <a:gd name="T44" fmla="*/ 177 w 342"/>
                <a:gd name="T45" fmla="*/ 156 h 290"/>
                <a:gd name="T46" fmla="*/ 171 w 342"/>
                <a:gd name="T47" fmla="*/ 164 h 290"/>
                <a:gd name="T48" fmla="*/ 149 w 342"/>
                <a:gd name="T49" fmla="*/ 156 h 290"/>
                <a:gd name="T50" fmla="*/ 141 w 342"/>
                <a:gd name="T51" fmla="*/ 183 h 290"/>
                <a:gd name="T52" fmla="*/ 267 w 342"/>
                <a:gd name="T53" fmla="*/ 189 h 290"/>
                <a:gd name="T54" fmla="*/ 150 w 342"/>
                <a:gd name="T55" fmla="*/ 134 h 290"/>
                <a:gd name="T56" fmla="*/ 246 w 342"/>
                <a:gd name="T57" fmla="*/ 181 h 290"/>
                <a:gd name="T58" fmla="*/ 197 w 342"/>
                <a:gd name="T59" fmla="*/ 114 h 290"/>
                <a:gd name="T60" fmla="*/ 298 w 342"/>
                <a:gd name="T61" fmla="*/ 204 h 290"/>
                <a:gd name="T62" fmla="*/ 165 w 342"/>
                <a:gd name="T63" fmla="*/ 123 h 290"/>
                <a:gd name="T64" fmla="*/ 165 w 342"/>
                <a:gd name="T65" fmla="*/ 119 h 290"/>
                <a:gd name="T66" fmla="*/ 144 w 342"/>
                <a:gd name="T67" fmla="*/ 128 h 290"/>
                <a:gd name="T68" fmla="*/ 187 w 342"/>
                <a:gd name="T69" fmla="*/ 247 h 290"/>
                <a:gd name="T70" fmla="*/ 103 w 342"/>
                <a:gd name="T71" fmla="*/ 237 h 290"/>
                <a:gd name="T72" fmla="*/ 44 w 342"/>
                <a:gd name="T73" fmla="*/ 260 h 290"/>
                <a:gd name="T74" fmla="*/ 270 w 342"/>
                <a:gd name="T75" fmla="*/ 250 h 290"/>
                <a:gd name="T76" fmla="*/ 273 w 342"/>
                <a:gd name="T77" fmla="*/ 182 h 290"/>
                <a:gd name="T78" fmla="*/ 279 w 342"/>
                <a:gd name="T79" fmla="*/ 200 h 290"/>
                <a:gd name="T80" fmla="*/ 264 w 342"/>
                <a:gd name="T81" fmla="*/ 218 h 290"/>
                <a:gd name="T82" fmla="*/ 342 w 342"/>
                <a:gd name="T83" fmla="*/ 290 h 290"/>
                <a:gd name="T84" fmla="*/ 13 w 342"/>
                <a:gd name="T85" fmla="*/ 56 h 290"/>
                <a:gd name="T86" fmla="*/ 342 w 342"/>
                <a:gd name="T87" fmla="*/ 290 h 290"/>
                <a:gd name="T88" fmla="*/ 302 w 342"/>
                <a:gd name="T89" fmla="*/ 110 h 290"/>
                <a:gd name="T90" fmla="*/ 145 w 342"/>
                <a:gd name="T91" fmla="*/ 113 h 290"/>
                <a:gd name="T92" fmla="*/ 116 w 342"/>
                <a:gd name="T93" fmla="*/ 110 h 290"/>
                <a:gd name="T94" fmla="*/ 106 w 342"/>
                <a:gd name="T95" fmla="*/ 118 h 290"/>
                <a:gd name="T96" fmla="*/ 88 w 342"/>
                <a:gd name="T97" fmla="*/ 125 h 290"/>
                <a:gd name="T98" fmla="*/ 109 w 342"/>
                <a:gd name="T99" fmla="*/ 137 h 290"/>
                <a:gd name="T100" fmla="*/ 69 w 342"/>
                <a:gd name="T101" fmla="*/ 166 h 290"/>
                <a:gd name="T102" fmla="*/ 50 w 342"/>
                <a:gd name="T103" fmla="*/ 131 h 290"/>
                <a:gd name="T104" fmla="*/ 171 w 342"/>
                <a:gd name="T105" fmla="*/ 276 h 290"/>
                <a:gd name="T106" fmla="*/ 298 w 342"/>
                <a:gd name="T107" fmla="*/ 242 h 290"/>
                <a:gd name="T108" fmla="*/ 92 w 342"/>
                <a:gd name="T109" fmla="*/ 231 h 290"/>
                <a:gd name="T110" fmla="*/ 119 w 342"/>
                <a:gd name="T111" fmla="*/ 189 h 290"/>
                <a:gd name="T112" fmla="*/ 76 w 342"/>
                <a:gd name="T113" fmla="*/ 195 h 290"/>
                <a:gd name="T114" fmla="*/ 264 w 342"/>
                <a:gd name="T115" fmla="*/ 133 h 290"/>
                <a:gd name="T116" fmla="*/ 276 w 342"/>
                <a:gd name="T117" fmla="*/ 147 h 290"/>
                <a:gd name="T118" fmla="*/ 274 w 342"/>
                <a:gd name="T119" fmla="*/ 155 h 290"/>
                <a:gd name="T120" fmla="*/ 69 w 342"/>
                <a:gd name="T121" fmla="*/ 110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42" h="290">
                  <a:moveTo>
                    <a:pt x="150" y="138"/>
                  </a:moveTo>
                  <a:cubicBezTo>
                    <a:pt x="151" y="140"/>
                    <a:pt x="148" y="141"/>
                    <a:pt x="147" y="140"/>
                  </a:cubicBezTo>
                  <a:cubicBezTo>
                    <a:pt x="145" y="139"/>
                    <a:pt x="148" y="135"/>
                    <a:pt x="150" y="138"/>
                  </a:cubicBezTo>
                  <a:close/>
                  <a:moveTo>
                    <a:pt x="141" y="183"/>
                  </a:moveTo>
                  <a:cubicBezTo>
                    <a:pt x="143" y="186"/>
                    <a:pt x="145" y="186"/>
                    <a:pt x="148" y="186"/>
                  </a:cubicBezTo>
                  <a:cubicBezTo>
                    <a:pt x="150" y="187"/>
                    <a:pt x="151" y="187"/>
                    <a:pt x="153" y="187"/>
                  </a:cubicBezTo>
                  <a:cubicBezTo>
                    <a:pt x="154" y="187"/>
                    <a:pt x="155" y="186"/>
                    <a:pt x="156" y="187"/>
                  </a:cubicBezTo>
                  <a:cubicBezTo>
                    <a:pt x="158" y="188"/>
                    <a:pt x="160" y="187"/>
                    <a:pt x="161" y="192"/>
                  </a:cubicBezTo>
                  <a:cubicBezTo>
                    <a:pt x="161" y="193"/>
                    <a:pt x="160" y="201"/>
                    <a:pt x="165" y="206"/>
                  </a:cubicBezTo>
                  <a:cubicBezTo>
                    <a:pt x="165" y="206"/>
                    <a:pt x="165" y="206"/>
                    <a:pt x="165" y="206"/>
                  </a:cubicBezTo>
                  <a:cubicBezTo>
                    <a:pt x="165" y="207"/>
                    <a:pt x="165" y="208"/>
                    <a:pt x="165" y="208"/>
                  </a:cubicBezTo>
                  <a:cubicBezTo>
                    <a:pt x="165" y="209"/>
                    <a:pt x="165" y="209"/>
                    <a:pt x="165" y="210"/>
                  </a:cubicBezTo>
                  <a:cubicBezTo>
                    <a:pt x="164" y="210"/>
                    <a:pt x="164" y="212"/>
                    <a:pt x="164" y="213"/>
                  </a:cubicBezTo>
                  <a:cubicBezTo>
                    <a:pt x="164" y="214"/>
                    <a:pt x="165" y="215"/>
                    <a:pt x="165" y="216"/>
                  </a:cubicBezTo>
                  <a:cubicBezTo>
                    <a:pt x="166" y="217"/>
                    <a:pt x="166" y="217"/>
                    <a:pt x="166" y="218"/>
                  </a:cubicBezTo>
                  <a:cubicBezTo>
                    <a:pt x="167" y="219"/>
                    <a:pt x="167" y="220"/>
                    <a:pt x="167" y="221"/>
                  </a:cubicBezTo>
                  <a:cubicBezTo>
                    <a:pt x="167" y="222"/>
                    <a:pt x="168" y="223"/>
                    <a:pt x="169" y="224"/>
                  </a:cubicBezTo>
                  <a:cubicBezTo>
                    <a:pt x="170" y="224"/>
                    <a:pt x="170" y="225"/>
                    <a:pt x="170" y="226"/>
                  </a:cubicBezTo>
                  <a:cubicBezTo>
                    <a:pt x="170" y="228"/>
                    <a:pt x="172" y="229"/>
                    <a:pt x="174" y="228"/>
                  </a:cubicBezTo>
                  <a:cubicBezTo>
                    <a:pt x="177" y="227"/>
                    <a:pt x="179" y="226"/>
                    <a:pt x="181" y="223"/>
                  </a:cubicBezTo>
                  <a:cubicBezTo>
                    <a:pt x="183" y="222"/>
                    <a:pt x="183" y="221"/>
                    <a:pt x="184" y="220"/>
                  </a:cubicBezTo>
                  <a:cubicBezTo>
                    <a:pt x="184" y="218"/>
                    <a:pt x="185" y="217"/>
                    <a:pt x="186" y="216"/>
                  </a:cubicBezTo>
                  <a:cubicBezTo>
                    <a:pt x="187" y="215"/>
                    <a:pt x="187" y="214"/>
                    <a:pt x="187" y="213"/>
                  </a:cubicBezTo>
                  <a:cubicBezTo>
                    <a:pt x="187" y="212"/>
                    <a:pt x="187" y="211"/>
                    <a:pt x="188" y="210"/>
                  </a:cubicBezTo>
                  <a:cubicBezTo>
                    <a:pt x="190" y="208"/>
                    <a:pt x="192" y="207"/>
                    <a:pt x="192" y="204"/>
                  </a:cubicBezTo>
                  <a:cubicBezTo>
                    <a:pt x="192" y="201"/>
                    <a:pt x="192" y="199"/>
                    <a:pt x="191" y="197"/>
                  </a:cubicBezTo>
                  <a:cubicBezTo>
                    <a:pt x="190" y="195"/>
                    <a:pt x="193" y="191"/>
                    <a:pt x="195" y="189"/>
                  </a:cubicBezTo>
                  <a:cubicBezTo>
                    <a:pt x="196" y="187"/>
                    <a:pt x="199" y="185"/>
                    <a:pt x="200" y="183"/>
                  </a:cubicBezTo>
                  <a:cubicBezTo>
                    <a:pt x="200" y="181"/>
                    <a:pt x="200" y="180"/>
                    <a:pt x="201" y="178"/>
                  </a:cubicBezTo>
                  <a:cubicBezTo>
                    <a:pt x="202" y="177"/>
                    <a:pt x="202" y="176"/>
                    <a:pt x="202" y="175"/>
                  </a:cubicBezTo>
                  <a:cubicBezTo>
                    <a:pt x="201" y="175"/>
                    <a:pt x="199" y="176"/>
                    <a:pt x="198" y="177"/>
                  </a:cubicBezTo>
                  <a:cubicBezTo>
                    <a:pt x="196" y="178"/>
                    <a:pt x="195" y="178"/>
                    <a:pt x="193" y="177"/>
                  </a:cubicBezTo>
                  <a:cubicBezTo>
                    <a:pt x="192" y="175"/>
                    <a:pt x="190" y="174"/>
                    <a:pt x="189" y="173"/>
                  </a:cubicBezTo>
                  <a:cubicBezTo>
                    <a:pt x="188" y="171"/>
                    <a:pt x="187" y="168"/>
                    <a:pt x="185" y="166"/>
                  </a:cubicBezTo>
                  <a:cubicBezTo>
                    <a:pt x="184" y="165"/>
                    <a:pt x="184" y="165"/>
                    <a:pt x="184" y="164"/>
                  </a:cubicBezTo>
                  <a:cubicBezTo>
                    <a:pt x="184" y="163"/>
                    <a:pt x="185" y="163"/>
                    <a:pt x="185" y="163"/>
                  </a:cubicBezTo>
                  <a:cubicBezTo>
                    <a:pt x="188" y="164"/>
                    <a:pt x="188" y="168"/>
                    <a:pt x="190" y="169"/>
                  </a:cubicBezTo>
                  <a:cubicBezTo>
                    <a:pt x="192" y="171"/>
                    <a:pt x="194" y="172"/>
                    <a:pt x="194" y="175"/>
                  </a:cubicBezTo>
                  <a:cubicBezTo>
                    <a:pt x="195" y="176"/>
                    <a:pt x="197" y="175"/>
                    <a:pt x="198" y="174"/>
                  </a:cubicBezTo>
                  <a:cubicBezTo>
                    <a:pt x="201" y="172"/>
                    <a:pt x="204" y="169"/>
                    <a:pt x="206" y="167"/>
                  </a:cubicBezTo>
                  <a:cubicBezTo>
                    <a:pt x="207" y="166"/>
                    <a:pt x="208" y="164"/>
                    <a:pt x="208" y="163"/>
                  </a:cubicBezTo>
                  <a:cubicBezTo>
                    <a:pt x="208" y="162"/>
                    <a:pt x="205" y="161"/>
                    <a:pt x="204" y="161"/>
                  </a:cubicBezTo>
                  <a:cubicBezTo>
                    <a:pt x="203" y="162"/>
                    <a:pt x="202" y="163"/>
                    <a:pt x="201" y="162"/>
                  </a:cubicBezTo>
                  <a:cubicBezTo>
                    <a:pt x="200" y="162"/>
                    <a:pt x="200" y="162"/>
                    <a:pt x="199" y="161"/>
                  </a:cubicBezTo>
                  <a:cubicBezTo>
                    <a:pt x="199" y="161"/>
                    <a:pt x="196" y="159"/>
                    <a:pt x="197" y="158"/>
                  </a:cubicBezTo>
                  <a:cubicBezTo>
                    <a:pt x="197" y="157"/>
                    <a:pt x="200" y="159"/>
                    <a:pt x="201" y="159"/>
                  </a:cubicBezTo>
                  <a:cubicBezTo>
                    <a:pt x="202" y="159"/>
                    <a:pt x="202" y="159"/>
                    <a:pt x="203" y="160"/>
                  </a:cubicBezTo>
                  <a:cubicBezTo>
                    <a:pt x="204" y="160"/>
                    <a:pt x="204" y="159"/>
                    <a:pt x="205" y="160"/>
                  </a:cubicBezTo>
                  <a:cubicBezTo>
                    <a:pt x="206" y="161"/>
                    <a:pt x="206" y="160"/>
                    <a:pt x="208" y="160"/>
                  </a:cubicBezTo>
                  <a:cubicBezTo>
                    <a:pt x="209" y="160"/>
                    <a:pt x="210" y="160"/>
                    <a:pt x="211" y="159"/>
                  </a:cubicBezTo>
                  <a:cubicBezTo>
                    <a:pt x="213" y="159"/>
                    <a:pt x="217" y="158"/>
                    <a:pt x="217" y="161"/>
                  </a:cubicBezTo>
                  <a:cubicBezTo>
                    <a:pt x="216" y="162"/>
                    <a:pt x="218" y="162"/>
                    <a:pt x="219" y="162"/>
                  </a:cubicBezTo>
                  <a:cubicBezTo>
                    <a:pt x="220" y="162"/>
                    <a:pt x="220" y="164"/>
                    <a:pt x="221" y="165"/>
                  </a:cubicBezTo>
                  <a:cubicBezTo>
                    <a:pt x="221" y="167"/>
                    <a:pt x="223" y="168"/>
                    <a:pt x="224" y="170"/>
                  </a:cubicBezTo>
                  <a:cubicBezTo>
                    <a:pt x="225" y="170"/>
                    <a:pt x="228" y="174"/>
                    <a:pt x="229" y="174"/>
                  </a:cubicBezTo>
                  <a:cubicBezTo>
                    <a:pt x="234" y="174"/>
                    <a:pt x="229" y="167"/>
                    <a:pt x="229" y="165"/>
                  </a:cubicBezTo>
                  <a:cubicBezTo>
                    <a:pt x="230" y="164"/>
                    <a:pt x="231" y="163"/>
                    <a:pt x="232" y="161"/>
                  </a:cubicBezTo>
                  <a:cubicBezTo>
                    <a:pt x="233" y="160"/>
                    <a:pt x="233" y="159"/>
                    <a:pt x="234" y="158"/>
                  </a:cubicBezTo>
                  <a:cubicBezTo>
                    <a:pt x="235" y="157"/>
                    <a:pt x="235" y="157"/>
                    <a:pt x="235" y="157"/>
                  </a:cubicBezTo>
                  <a:cubicBezTo>
                    <a:pt x="235" y="157"/>
                    <a:pt x="236" y="157"/>
                    <a:pt x="237" y="158"/>
                  </a:cubicBezTo>
                  <a:cubicBezTo>
                    <a:pt x="238" y="158"/>
                    <a:pt x="238" y="160"/>
                    <a:pt x="239" y="160"/>
                  </a:cubicBezTo>
                  <a:cubicBezTo>
                    <a:pt x="240" y="161"/>
                    <a:pt x="240" y="162"/>
                    <a:pt x="241" y="163"/>
                  </a:cubicBezTo>
                  <a:cubicBezTo>
                    <a:pt x="241" y="163"/>
                    <a:pt x="241" y="164"/>
                    <a:pt x="242" y="164"/>
                  </a:cubicBezTo>
                  <a:cubicBezTo>
                    <a:pt x="243" y="165"/>
                    <a:pt x="244" y="165"/>
                    <a:pt x="244" y="167"/>
                  </a:cubicBezTo>
                  <a:cubicBezTo>
                    <a:pt x="246" y="169"/>
                    <a:pt x="245" y="172"/>
                    <a:pt x="247" y="174"/>
                  </a:cubicBezTo>
                  <a:cubicBezTo>
                    <a:pt x="249" y="176"/>
                    <a:pt x="250" y="179"/>
                    <a:pt x="252" y="181"/>
                  </a:cubicBezTo>
                  <a:cubicBezTo>
                    <a:pt x="253" y="182"/>
                    <a:pt x="253" y="181"/>
                    <a:pt x="253" y="180"/>
                  </a:cubicBezTo>
                  <a:cubicBezTo>
                    <a:pt x="253" y="179"/>
                    <a:pt x="252" y="178"/>
                    <a:pt x="251" y="177"/>
                  </a:cubicBezTo>
                  <a:cubicBezTo>
                    <a:pt x="250" y="175"/>
                    <a:pt x="247" y="173"/>
                    <a:pt x="247" y="171"/>
                  </a:cubicBezTo>
                  <a:cubicBezTo>
                    <a:pt x="247" y="169"/>
                    <a:pt x="249" y="170"/>
                    <a:pt x="250" y="171"/>
                  </a:cubicBezTo>
                  <a:cubicBezTo>
                    <a:pt x="251" y="172"/>
                    <a:pt x="253" y="173"/>
                    <a:pt x="254" y="173"/>
                  </a:cubicBezTo>
                  <a:cubicBezTo>
                    <a:pt x="255" y="173"/>
                    <a:pt x="256" y="173"/>
                    <a:pt x="256" y="172"/>
                  </a:cubicBezTo>
                  <a:cubicBezTo>
                    <a:pt x="257" y="171"/>
                    <a:pt x="256" y="162"/>
                    <a:pt x="257" y="162"/>
                  </a:cubicBezTo>
                  <a:cubicBezTo>
                    <a:pt x="259" y="162"/>
                    <a:pt x="259" y="163"/>
                    <a:pt x="260" y="162"/>
                  </a:cubicBezTo>
                  <a:cubicBezTo>
                    <a:pt x="262" y="161"/>
                    <a:pt x="264" y="158"/>
                    <a:pt x="263" y="155"/>
                  </a:cubicBezTo>
                  <a:cubicBezTo>
                    <a:pt x="260" y="150"/>
                    <a:pt x="257" y="151"/>
                    <a:pt x="255" y="146"/>
                  </a:cubicBezTo>
                  <a:cubicBezTo>
                    <a:pt x="255" y="145"/>
                    <a:pt x="257" y="143"/>
                    <a:pt x="259" y="145"/>
                  </a:cubicBezTo>
                  <a:cubicBezTo>
                    <a:pt x="260" y="146"/>
                    <a:pt x="261" y="146"/>
                    <a:pt x="261" y="147"/>
                  </a:cubicBezTo>
                  <a:cubicBezTo>
                    <a:pt x="261" y="148"/>
                    <a:pt x="264" y="151"/>
                    <a:pt x="265" y="152"/>
                  </a:cubicBezTo>
                  <a:cubicBezTo>
                    <a:pt x="266" y="152"/>
                    <a:pt x="267" y="152"/>
                    <a:pt x="267" y="151"/>
                  </a:cubicBezTo>
                  <a:cubicBezTo>
                    <a:pt x="267" y="150"/>
                    <a:pt x="264" y="148"/>
                    <a:pt x="264" y="147"/>
                  </a:cubicBezTo>
                  <a:cubicBezTo>
                    <a:pt x="263" y="145"/>
                    <a:pt x="264" y="144"/>
                    <a:pt x="265" y="144"/>
                  </a:cubicBezTo>
                  <a:cubicBezTo>
                    <a:pt x="267" y="144"/>
                    <a:pt x="267" y="142"/>
                    <a:pt x="267" y="140"/>
                  </a:cubicBezTo>
                  <a:cubicBezTo>
                    <a:pt x="267" y="138"/>
                    <a:pt x="266" y="135"/>
                    <a:pt x="264" y="134"/>
                  </a:cubicBezTo>
                  <a:cubicBezTo>
                    <a:pt x="263" y="133"/>
                    <a:pt x="262" y="132"/>
                    <a:pt x="261" y="132"/>
                  </a:cubicBezTo>
                  <a:cubicBezTo>
                    <a:pt x="260" y="131"/>
                    <a:pt x="259" y="132"/>
                    <a:pt x="259" y="131"/>
                  </a:cubicBezTo>
                  <a:cubicBezTo>
                    <a:pt x="257" y="129"/>
                    <a:pt x="260" y="127"/>
                    <a:pt x="262" y="128"/>
                  </a:cubicBezTo>
                  <a:cubicBezTo>
                    <a:pt x="269" y="129"/>
                    <a:pt x="270" y="127"/>
                    <a:pt x="272" y="128"/>
                  </a:cubicBezTo>
                  <a:cubicBezTo>
                    <a:pt x="274" y="129"/>
                    <a:pt x="272" y="131"/>
                    <a:pt x="272" y="132"/>
                  </a:cubicBezTo>
                  <a:cubicBezTo>
                    <a:pt x="272" y="134"/>
                    <a:pt x="275" y="137"/>
                    <a:pt x="277" y="138"/>
                  </a:cubicBezTo>
                  <a:cubicBezTo>
                    <a:pt x="280" y="141"/>
                    <a:pt x="279" y="134"/>
                    <a:pt x="276" y="133"/>
                  </a:cubicBezTo>
                  <a:cubicBezTo>
                    <a:pt x="274" y="131"/>
                    <a:pt x="275" y="130"/>
                    <a:pt x="277" y="131"/>
                  </a:cubicBezTo>
                  <a:cubicBezTo>
                    <a:pt x="278" y="131"/>
                    <a:pt x="279" y="131"/>
                    <a:pt x="280" y="130"/>
                  </a:cubicBezTo>
                  <a:cubicBezTo>
                    <a:pt x="280" y="130"/>
                    <a:pt x="284" y="129"/>
                    <a:pt x="285" y="128"/>
                  </a:cubicBezTo>
                  <a:cubicBezTo>
                    <a:pt x="285" y="126"/>
                    <a:pt x="279" y="125"/>
                    <a:pt x="277" y="124"/>
                  </a:cubicBezTo>
                  <a:cubicBezTo>
                    <a:pt x="274" y="123"/>
                    <a:pt x="267" y="119"/>
                    <a:pt x="260" y="118"/>
                  </a:cubicBezTo>
                  <a:cubicBezTo>
                    <a:pt x="259" y="118"/>
                    <a:pt x="254" y="116"/>
                    <a:pt x="253" y="115"/>
                  </a:cubicBezTo>
                  <a:cubicBezTo>
                    <a:pt x="251" y="113"/>
                    <a:pt x="247" y="112"/>
                    <a:pt x="245" y="112"/>
                  </a:cubicBezTo>
                  <a:cubicBezTo>
                    <a:pt x="243" y="112"/>
                    <a:pt x="240" y="112"/>
                    <a:pt x="237" y="110"/>
                  </a:cubicBezTo>
                  <a:cubicBezTo>
                    <a:pt x="236" y="110"/>
                    <a:pt x="235" y="109"/>
                    <a:pt x="234" y="109"/>
                  </a:cubicBezTo>
                  <a:cubicBezTo>
                    <a:pt x="233" y="108"/>
                    <a:pt x="232" y="108"/>
                    <a:pt x="231" y="108"/>
                  </a:cubicBezTo>
                  <a:cubicBezTo>
                    <a:pt x="230" y="108"/>
                    <a:pt x="230" y="108"/>
                    <a:pt x="230" y="108"/>
                  </a:cubicBezTo>
                  <a:cubicBezTo>
                    <a:pt x="229" y="109"/>
                    <a:pt x="227" y="109"/>
                    <a:pt x="226" y="109"/>
                  </a:cubicBezTo>
                  <a:cubicBezTo>
                    <a:pt x="225" y="109"/>
                    <a:pt x="224" y="108"/>
                    <a:pt x="223" y="108"/>
                  </a:cubicBezTo>
                  <a:cubicBezTo>
                    <a:pt x="221" y="108"/>
                    <a:pt x="217" y="109"/>
                    <a:pt x="215" y="110"/>
                  </a:cubicBezTo>
                  <a:cubicBezTo>
                    <a:pt x="214" y="110"/>
                    <a:pt x="210" y="111"/>
                    <a:pt x="209" y="112"/>
                  </a:cubicBezTo>
                  <a:cubicBezTo>
                    <a:pt x="208" y="113"/>
                    <a:pt x="209" y="113"/>
                    <a:pt x="208" y="114"/>
                  </a:cubicBezTo>
                  <a:cubicBezTo>
                    <a:pt x="207" y="114"/>
                    <a:pt x="199" y="115"/>
                    <a:pt x="199" y="117"/>
                  </a:cubicBezTo>
                  <a:cubicBezTo>
                    <a:pt x="198" y="119"/>
                    <a:pt x="200" y="119"/>
                    <a:pt x="201" y="119"/>
                  </a:cubicBezTo>
                  <a:cubicBezTo>
                    <a:pt x="201" y="121"/>
                    <a:pt x="196" y="120"/>
                    <a:pt x="195" y="120"/>
                  </a:cubicBezTo>
                  <a:cubicBezTo>
                    <a:pt x="194" y="120"/>
                    <a:pt x="193" y="121"/>
                    <a:pt x="192" y="122"/>
                  </a:cubicBezTo>
                  <a:cubicBezTo>
                    <a:pt x="191" y="122"/>
                    <a:pt x="188" y="125"/>
                    <a:pt x="186" y="124"/>
                  </a:cubicBezTo>
                  <a:cubicBezTo>
                    <a:pt x="186" y="123"/>
                    <a:pt x="185" y="124"/>
                    <a:pt x="185" y="124"/>
                  </a:cubicBezTo>
                  <a:cubicBezTo>
                    <a:pt x="185" y="126"/>
                    <a:pt x="185" y="126"/>
                    <a:pt x="184" y="127"/>
                  </a:cubicBezTo>
                  <a:cubicBezTo>
                    <a:pt x="183" y="127"/>
                    <a:pt x="183" y="128"/>
                    <a:pt x="182" y="129"/>
                  </a:cubicBezTo>
                  <a:cubicBezTo>
                    <a:pt x="180" y="129"/>
                    <a:pt x="177" y="127"/>
                    <a:pt x="181" y="127"/>
                  </a:cubicBezTo>
                  <a:cubicBezTo>
                    <a:pt x="181" y="127"/>
                    <a:pt x="183" y="126"/>
                    <a:pt x="183" y="126"/>
                  </a:cubicBezTo>
                  <a:cubicBezTo>
                    <a:pt x="183" y="124"/>
                    <a:pt x="179" y="124"/>
                    <a:pt x="178" y="124"/>
                  </a:cubicBezTo>
                  <a:cubicBezTo>
                    <a:pt x="176" y="124"/>
                    <a:pt x="175" y="123"/>
                    <a:pt x="174" y="124"/>
                  </a:cubicBezTo>
                  <a:cubicBezTo>
                    <a:pt x="168" y="124"/>
                    <a:pt x="166" y="129"/>
                    <a:pt x="165" y="130"/>
                  </a:cubicBezTo>
                  <a:cubicBezTo>
                    <a:pt x="165" y="130"/>
                    <a:pt x="164" y="131"/>
                    <a:pt x="164" y="131"/>
                  </a:cubicBezTo>
                  <a:cubicBezTo>
                    <a:pt x="163" y="132"/>
                    <a:pt x="162" y="132"/>
                    <a:pt x="161" y="133"/>
                  </a:cubicBezTo>
                  <a:cubicBezTo>
                    <a:pt x="159" y="133"/>
                    <a:pt x="158" y="134"/>
                    <a:pt x="159" y="137"/>
                  </a:cubicBezTo>
                  <a:cubicBezTo>
                    <a:pt x="161" y="138"/>
                    <a:pt x="162" y="136"/>
                    <a:pt x="164" y="137"/>
                  </a:cubicBezTo>
                  <a:cubicBezTo>
                    <a:pt x="164" y="138"/>
                    <a:pt x="165" y="139"/>
                    <a:pt x="165" y="140"/>
                  </a:cubicBezTo>
                  <a:cubicBezTo>
                    <a:pt x="167" y="139"/>
                    <a:pt x="168" y="137"/>
                    <a:pt x="168" y="136"/>
                  </a:cubicBezTo>
                  <a:cubicBezTo>
                    <a:pt x="169" y="136"/>
                    <a:pt x="168" y="135"/>
                    <a:pt x="168" y="135"/>
                  </a:cubicBezTo>
                  <a:cubicBezTo>
                    <a:pt x="167" y="134"/>
                    <a:pt x="170" y="131"/>
                    <a:pt x="171" y="130"/>
                  </a:cubicBezTo>
                  <a:cubicBezTo>
                    <a:pt x="172" y="130"/>
                    <a:pt x="173" y="130"/>
                    <a:pt x="172" y="131"/>
                  </a:cubicBezTo>
                  <a:cubicBezTo>
                    <a:pt x="170" y="134"/>
                    <a:pt x="174" y="134"/>
                    <a:pt x="172" y="136"/>
                  </a:cubicBezTo>
                  <a:cubicBezTo>
                    <a:pt x="172" y="137"/>
                    <a:pt x="171" y="139"/>
                    <a:pt x="170" y="140"/>
                  </a:cubicBezTo>
                  <a:cubicBezTo>
                    <a:pt x="169" y="141"/>
                    <a:pt x="167" y="141"/>
                    <a:pt x="166" y="141"/>
                  </a:cubicBezTo>
                  <a:cubicBezTo>
                    <a:pt x="166" y="142"/>
                    <a:pt x="166" y="142"/>
                    <a:pt x="165" y="142"/>
                  </a:cubicBezTo>
                  <a:cubicBezTo>
                    <a:pt x="164" y="142"/>
                    <a:pt x="164" y="142"/>
                    <a:pt x="163" y="141"/>
                  </a:cubicBezTo>
                  <a:cubicBezTo>
                    <a:pt x="163" y="140"/>
                    <a:pt x="163" y="139"/>
                    <a:pt x="162" y="139"/>
                  </a:cubicBezTo>
                  <a:cubicBezTo>
                    <a:pt x="161" y="139"/>
                    <a:pt x="162" y="141"/>
                    <a:pt x="162" y="141"/>
                  </a:cubicBezTo>
                  <a:cubicBezTo>
                    <a:pt x="161" y="142"/>
                    <a:pt x="160" y="141"/>
                    <a:pt x="159" y="141"/>
                  </a:cubicBezTo>
                  <a:cubicBezTo>
                    <a:pt x="158" y="141"/>
                    <a:pt x="157" y="142"/>
                    <a:pt x="156" y="143"/>
                  </a:cubicBezTo>
                  <a:cubicBezTo>
                    <a:pt x="155" y="143"/>
                    <a:pt x="152" y="143"/>
                    <a:pt x="152" y="145"/>
                  </a:cubicBezTo>
                  <a:cubicBezTo>
                    <a:pt x="152" y="146"/>
                    <a:pt x="153" y="147"/>
                    <a:pt x="153" y="148"/>
                  </a:cubicBezTo>
                  <a:cubicBezTo>
                    <a:pt x="153" y="149"/>
                    <a:pt x="153" y="150"/>
                    <a:pt x="151" y="149"/>
                  </a:cubicBezTo>
                  <a:cubicBezTo>
                    <a:pt x="150" y="149"/>
                    <a:pt x="149" y="148"/>
                    <a:pt x="147" y="148"/>
                  </a:cubicBezTo>
                  <a:cubicBezTo>
                    <a:pt x="146" y="147"/>
                    <a:pt x="146" y="149"/>
                    <a:pt x="146" y="150"/>
                  </a:cubicBezTo>
                  <a:cubicBezTo>
                    <a:pt x="146" y="151"/>
                    <a:pt x="145" y="153"/>
                    <a:pt x="146" y="154"/>
                  </a:cubicBezTo>
                  <a:cubicBezTo>
                    <a:pt x="148" y="155"/>
                    <a:pt x="149" y="156"/>
                    <a:pt x="151" y="156"/>
                  </a:cubicBezTo>
                  <a:cubicBezTo>
                    <a:pt x="157" y="155"/>
                    <a:pt x="157" y="151"/>
                    <a:pt x="158" y="151"/>
                  </a:cubicBezTo>
                  <a:cubicBezTo>
                    <a:pt x="160" y="151"/>
                    <a:pt x="161" y="150"/>
                    <a:pt x="162" y="151"/>
                  </a:cubicBezTo>
                  <a:cubicBezTo>
                    <a:pt x="163" y="152"/>
                    <a:pt x="163" y="153"/>
                    <a:pt x="164" y="154"/>
                  </a:cubicBezTo>
                  <a:cubicBezTo>
                    <a:pt x="165" y="156"/>
                    <a:pt x="165" y="152"/>
                    <a:pt x="165" y="152"/>
                  </a:cubicBezTo>
                  <a:cubicBezTo>
                    <a:pt x="164" y="151"/>
                    <a:pt x="164" y="150"/>
                    <a:pt x="165" y="150"/>
                  </a:cubicBezTo>
                  <a:cubicBezTo>
                    <a:pt x="165" y="151"/>
                    <a:pt x="165" y="151"/>
                    <a:pt x="165" y="151"/>
                  </a:cubicBezTo>
                  <a:cubicBezTo>
                    <a:pt x="166" y="151"/>
                    <a:pt x="166" y="151"/>
                    <a:pt x="167" y="152"/>
                  </a:cubicBezTo>
                  <a:cubicBezTo>
                    <a:pt x="168" y="153"/>
                    <a:pt x="170" y="152"/>
                    <a:pt x="170" y="154"/>
                  </a:cubicBezTo>
                  <a:cubicBezTo>
                    <a:pt x="170" y="155"/>
                    <a:pt x="172" y="156"/>
                    <a:pt x="172" y="156"/>
                  </a:cubicBezTo>
                  <a:cubicBezTo>
                    <a:pt x="173" y="156"/>
                    <a:pt x="172" y="157"/>
                    <a:pt x="173" y="157"/>
                  </a:cubicBezTo>
                  <a:cubicBezTo>
                    <a:pt x="173" y="158"/>
                    <a:pt x="174" y="157"/>
                    <a:pt x="174" y="157"/>
                  </a:cubicBezTo>
                  <a:cubicBezTo>
                    <a:pt x="174" y="156"/>
                    <a:pt x="175" y="155"/>
                    <a:pt x="174" y="155"/>
                  </a:cubicBezTo>
                  <a:cubicBezTo>
                    <a:pt x="174" y="155"/>
                    <a:pt x="173" y="154"/>
                    <a:pt x="173" y="153"/>
                  </a:cubicBezTo>
                  <a:cubicBezTo>
                    <a:pt x="174" y="153"/>
                    <a:pt x="175" y="153"/>
                    <a:pt x="176" y="152"/>
                  </a:cubicBezTo>
                  <a:cubicBezTo>
                    <a:pt x="177" y="152"/>
                    <a:pt x="177" y="153"/>
                    <a:pt x="176" y="154"/>
                  </a:cubicBezTo>
                  <a:cubicBezTo>
                    <a:pt x="176" y="154"/>
                    <a:pt x="177" y="155"/>
                    <a:pt x="177" y="156"/>
                  </a:cubicBezTo>
                  <a:cubicBezTo>
                    <a:pt x="178" y="156"/>
                    <a:pt x="178" y="157"/>
                    <a:pt x="179" y="156"/>
                  </a:cubicBezTo>
                  <a:cubicBezTo>
                    <a:pt x="180" y="156"/>
                    <a:pt x="184" y="153"/>
                    <a:pt x="185" y="155"/>
                  </a:cubicBezTo>
                  <a:cubicBezTo>
                    <a:pt x="185" y="156"/>
                    <a:pt x="185" y="157"/>
                    <a:pt x="185" y="158"/>
                  </a:cubicBezTo>
                  <a:cubicBezTo>
                    <a:pt x="185" y="161"/>
                    <a:pt x="182" y="159"/>
                    <a:pt x="181" y="160"/>
                  </a:cubicBezTo>
                  <a:cubicBezTo>
                    <a:pt x="179" y="162"/>
                    <a:pt x="177" y="161"/>
                    <a:pt x="175" y="161"/>
                  </a:cubicBezTo>
                  <a:cubicBezTo>
                    <a:pt x="174" y="161"/>
                    <a:pt x="173" y="161"/>
                    <a:pt x="172" y="162"/>
                  </a:cubicBezTo>
                  <a:cubicBezTo>
                    <a:pt x="171" y="162"/>
                    <a:pt x="172" y="163"/>
                    <a:pt x="171" y="164"/>
                  </a:cubicBezTo>
                  <a:cubicBezTo>
                    <a:pt x="169" y="166"/>
                    <a:pt x="167" y="163"/>
                    <a:pt x="166" y="163"/>
                  </a:cubicBezTo>
                  <a:cubicBezTo>
                    <a:pt x="165" y="163"/>
                    <a:pt x="165" y="163"/>
                    <a:pt x="165" y="163"/>
                  </a:cubicBezTo>
                  <a:cubicBezTo>
                    <a:pt x="164" y="163"/>
                    <a:pt x="163" y="162"/>
                    <a:pt x="163" y="162"/>
                  </a:cubicBezTo>
                  <a:cubicBezTo>
                    <a:pt x="162" y="161"/>
                    <a:pt x="163" y="160"/>
                    <a:pt x="163" y="160"/>
                  </a:cubicBezTo>
                  <a:cubicBezTo>
                    <a:pt x="164" y="157"/>
                    <a:pt x="159" y="157"/>
                    <a:pt x="158" y="157"/>
                  </a:cubicBezTo>
                  <a:cubicBezTo>
                    <a:pt x="156" y="157"/>
                    <a:pt x="154" y="157"/>
                    <a:pt x="153" y="157"/>
                  </a:cubicBezTo>
                  <a:cubicBezTo>
                    <a:pt x="152" y="157"/>
                    <a:pt x="150" y="157"/>
                    <a:pt x="149" y="156"/>
                  </a:cubicBezTo>
                  <a:cubicBezTo>
                    <a:pt x="148" y="156"/>
                    <a:pt x="148" y="156"/>
                    <a:pt x="148" y="157"/>
                  </a:cubicBezTo>
                  <a:cubicBezTo>
                    <a:pt x="147" y="158"/>
                    <a:pt x="146" y="158"/>
                    <a:pt x="145" y="158"/>
                  </a:cubicBezTo>
                  <a:cubicBezTo>
                    <a:pt x="144" y="159"/>
                    <a:pt x="145" y="161"/>
                    <a:pt x="144" y="162"/>
                  </a:cubicBezTo>
                  <a:cubicBezTo>
                    <a:pt x="143" y="162"/>
                    <a:pt x="142" y="162"/>
                    <a:pt x="141" y="163"/>
                  </a:cubicBezTo>
                  <a:cubicBezTo>
                    <a:pt x="139" y="165"/>
                    <a:pt x="138" y="167"/>
                    <a:pt x="137" y="169"/>
                  </a:cubicBezTo>
                  <a:cubicBezTo>
                    <a:pt x="136" y="172"/>
                    <a:pt x="136" y="174"/>
                    <a:pt x="137" y="177"/>
                  </a:cubicBezTo>
                  <a:cubicBezTo>
                    <a:pt x="138" y="179"/>
                    <a:pt x="140" y="181"/>
                    <a:pt x="141" y="183"/>
                  </a:cubicBezTo>
                  <a:close/>
                  <a:moveTo>
                    <a:pt x="267" y="189"/>
                  </a:moveTo>
                  <a:cubicBezTo>
                    <a:pt x="268" y="188"/>
                    <a:pt x="268" y="184"/>
                    <a:pt x="269" y="182"/>
                  </a:cubicBezTo>
                  <a:cubicBezTo>
                    <a:pt x="269" y="181"/>
                    <a:pt x="265" y="178"/>
                    <a:pt x="264" y="179"/>
                  </a:cubicBezTo>
                  <a:cubicBezTo>
                    <a:pt x="263" y="180"/>
                    <a:pt x="262" y="181"/>
                    <a:pt x="261" y="181"/>
                  </a:cubicBezTo>
                  <a:cubicBezTo>
                    <a:pt x="260" y="182"/>
                    <a:pt x="258" y="180"/>
                    <a:pt x="257" y="182"/>
                  </a:cubicBezTo>
                  <a:cubicBezTo>
                    <a:pt x="257" y="183"/>
                    <a:pt x="258" y="184"/>
                    <a:pt x="259" y="185"/>
                  </a:cubicBezTo>
                  <a:cubicBezTo>
                    <a:pt x="260" y="187"/>
                    <a:pt x="265" y="191"/>
                    <a:pt x="267" y="189"/>
                  </a:cubicBezTo>
                  <a:close/>
                  <a:moveTo>
                    <a:pt x="152" y="138"/>
                  </a:moveTo>
                  <a:cubicBezTo>
                    <a:pt x="152" y="139"/>
                    <a:pt x="151" y="140"/>
                    <a:pt x="151" y="140"/>
                  </a:cubicBezTo>
                  <a:cubicBezTo>
                    <a:pt x="150" y="142"/>
                    <a:pt x="152" y="142"/>
                    <a:pt x="154" y="142"/>
                  </a:cubicBezTo>
                  <a:cubicBezTo>
                    <a:pt x="155" y="142"/>
                    <a:pt x="156" y="142"/>
                    <a:pt x="156" y="141"/>
                  </a:cubicBezTo>
                  <a:cubicBezTo>
                    <a:pt x="155" y="140"/>
                    <a:pt x="154" y="139"/>
                    <a:pt x="154" y="138"/>
                  </a:cubicBezTo>
                  <a:cubicBezTo>
                    <a:pt x="153" y="137"/>
                    <a:pt x="154" y="135"/>
                    <a:pt x="153" y="134"/>
                  </a:cubicBezTo>
                  <a:cubicBezTo>
                    <a:pt x="152" y="133"/>
                    <a:pt x="151" y="133"/>
                    <a:pt x="150" y="134"/>
                  </a:cubicBezTo>
                  <a:cubicBezTo>
                    <a:pt x="149" y="134"/>
                    <a:pt x="150" y="136"/>
                    <a:pt x="151" y="137"/>
                  </a:cubicBezTo>
                  <a:cubicBezTo>
                    <a:pt x="151" y="138"/>
                    <a:pt x="151" y="138"/>
                    <a:pt x="152" y="138"/>
                  </a:cubicBezTo>
                  <a:close/>
                  <a:moveTo>
                    <a:pt x="250" y="181"/>
                  </a:moveTo>
                  <a:cubicBezTo>
                    <a:pt x="249" y="180"/>
                    <a:pt x="247" y="178"/>
                    <a:pt x="246" y="177"/>
                  </a:cubicBezTo>
                  <a:cubicBezTo>
                    <a:pt x="245" y="176"/>
                    <a:pt x="243" y="174"/>
                    <a:pt x="242" y="175"/>
                  </a:cubicBezTo>
                  <a:cubicBezTo>
                    <a:pt x="242" y="175"/>
                    <a:pt x="242" y="177"/>
                    <a:pt x="243" y="178"/>
                  </a:cubicBezTo>
                  <a:cubicBezTo>
                    <a:pt x="244" y="179"/>
                    <a:pt x="245" y="180"/>
                    <a:pt x="246" y="181"/>
                  </a:cubicBezTo>
                  <a:cubicBezTo>
                    <a:pt x="247" y="183"/>
                    <a:pt x="248" y="184"/>
                    <a:pt x="249" y="186"/>
                  </a:cubicBezTo>
                  <a:cubicBezTo>
                    <a:pt x="250" y="187"/>
                    <a:pt x="255" y="193"/>
                    <a:pt x="263" y="195"/>
                  </a:cubicBezTo>
                  <a:cubicBezTo>
                    <a:pt x="265" y="196"/>
                    <a:pt x="266" y="195"/>
                    <a:pt x="265" y="194"/>
                  </a:cubicBezTo>
                  <a:cubicBezTo>
                    <a:pt x="256" y="190"/>
                    <a:pt x="252" y="182"/>
                    <a:pt x="250" y="181"/>
                  </a:cubicBezTo>
                  <a:close/>
                  <a:moveTo>
                    <a:pt x="193" y="120"/>
                  </a:moveTo>
                  <a:cubicBezTo>
                    <a:pt x="194" y="119"/>
                    <a:pt x="189" y="119"/>
                    <a:pt x="193" y="117"/>
                  </a:cubicBezTo>
                  <a:cubicBezTo>
                    <a:pt x="193" y="117"/>
                    <a:pt x="198" y="114"/>
                    <a:pt x="197" y="114"/>
                  </a:cubicBezTo>
                  <a:cubicBezTo>
                    <a:pt x="195" y="113"/>
                    <a:pt x="189" y="117"/>
                    <a:pt x="189" y="120"/>
                  </a:cubicBezTo>
                  <a:cubicBezTo>
                    <a:pt x="189" y="121"/>
                    <a:pt x="192" y="121"/>
                    <a:pt x="193" y="120"/>
                  </a:cubicBezTo>
                  <a:close/>
                  <a:moveTo>
                    <a:pt x="279" y="189"/>
                  </a:moveTo>
                  <a:cubicBezTo>
                    <a:pt x="279" y="190"/>
                    <a:pt x="282" y="193"/>
                    <a:pt x="283" y="194"/>
                  </a:cubicBezTo>
                  <a:cubicBezTo>
                    <a:pt x="284" y="195"/>
                    <a:pt x="285" y="195"/>
                    <a:pt x="286" y="196"/>
                  </a:cubicBezTo>
                  <a:cubicBezTo>
                    <a:pt x="288" y="198"/>
                    <a:pt x="290" y="201"/>
                    <a:pt x="292" y="201"/>
                  </a:cubicBezTo>
                  <a:cubicBezTo>
                    <a:pt x="293" y="201"/>
                    <a:pt x="297" y="203"/>
                    <a:pt x="298" y="204"/>
                  </a:cubicBezTo>
                  <a:cubicBezTo>
                    <a:pt x="299" y="204"/>
                    <a:pt x="301" y="205"/>
                    <a:pt x="301" y="204"/>
                  </a:cubicBezTo>
                  <a:cubicBezTo>
                    <a:pt x="302" y="203"/>
                    <a:pt x="300" y="202"/>
                    <a:pt x="299" y="202"/>
                  </a:cubicBezTo>
                  <a:cubicBezTo>
                    <a:pt x="298" y="201"/>
                    <a:pt x="293" y="193"/>
                    <a:pt x="289" y="193"/>
                  </a:cubicBezTo>
                  <a:cubicBezTo>
                    <a:pt x="286" y="193"/>
                    <a:pt x="284" y="192"/>
                    <a:pt x="283" y="191"/>
                  </a:cubicBezTo>
                  <a:cubicBezTo>
                    <a:pt x="283" y="190"/>
                    <a:pt x="281" y="188"/>
                    <a:pt x="279" y="189"/>
                  </a:cubicBezTo>
                  <a:close/>
                  <a:moveTo>
                    <a:pt x="165" y="123"/>
                  </a:moveTo>
                  <a:cubicBezTo>
                    <a:pt x="165" y="123"/>
                    <a:pt x="165" y="123"/>
                    <a:pt x="165" y="123"/>
                  </a:cubicBezTo>
                  <a:cubicBezTo>
                    <a:pt x="167" y="123"/>
                    <a:pt x="167" y="121"/>
                    <a:pt x="168" y="121"/>
                  </a:cubicBezTo>
                  <a:cubicBezTo>
                    <a:pt x="169" y="121"/>
                    <a:pt x="170" y="122"/>
                    <a:pt x="171" y="121"/>
                  </a:cubicBezTo>
                  <a:cubicBezTo>
                    <a:pt x="171" y="120"/>
                    <a:pt x="170" y="120"/>
                    <a:pt x="171" y="119"/>
                  </a:cubicBezTo>
                  <a:cubicBezTo>
                    <a:pt x="171" y="119"/>
                    <a:pt x="172" y="118"/>
                    <a:pt x="172" y="118"/>
                  </a:cubicBezTo>
                  <a:cubicBezTo>
                    <a:pt x="172" y="117"/>
                    <a:pt x="170" y="117"/>
                    <a:pt x="169" y="118"/>
                  </a:cubicBezTo>
                  <a:cubicBezTo>
                    <a:pt x="168" y="118"/>
                    <a:pt x="167" y="118"/>
                    <a:pt x="165" y="119"/>
                  </a:cubicBezTo>
                  <a:cubicBezTo>
                    <a:pt x="165" y="119"/>
                    <a:pt x="165" y="119"/>
                    <a:pt x="165" y="119"/>
                  </a:cubicBezTo>
                  <a:cubicBezTo>
                    <a:pt x="164" y="119"/>
                    <a:pt x="163" y="119"/>
                    <a:pt x="162" y="120"/>
                  </a:cubicBezTo>
                  <a:cubicBezTo>
                    <a:pt x="162" y="120"/>
                    <a:pt x="165" y="122"/>
                    <a:pt x="165" y="123"/>
                  </a:cubicBezTo>
                  <a:close/>
                  <a:moveTo>
                    <a:pt x="144" y="128"/>
                  </a:moveTo>
                  <a:cubicBezTo>
                    <a:pt x="145" y="127"/>
                    <a:pt x="147" y="127"/>
                    <a:pt x="146" y="126"/>
                  </a:cubicBezTo>
                  <a:cubicBezTo>
                    <a:pt x="144" y="124"/>
                    <a:pt x="143" y="125"/>
                    <a:pt x="141" y="125"/>
                  </a:cubicBezTo>
                  <a:cubicBezTo>
                    <a:pt x="140" y="124"/>
                    <a:pt x="138" y="125"/>
                    <a:pt x="140" y="126"/>
                  </a:cubicBezTo>
                  <a:cubicBezTo>
                    <a:pt x="141" y="128"/>
                    <a:pt x="143" y="128"/>
                    <a:pt x="144" y="128"/>
                  </a:cubicBezTo>
                  <a:close/>
                  <a:moveTo>
                    <a:pt x="270" y="250"/>
                  </a:moveTo>
                  <a:cubicBezTo>
                    <a:pt x="267" y="249"/>
                    <a:pt x="263" y="250"/>
                    <a:pt x="260" y="248"/>
                  </a:cubicBezTo>
                  <a:cubicBezTo>
                    <a:pt x="255" y="245"/>
                    <a:pt x="274" y="246"/>
                    <a:pt x="269" y="244"/>
                  </a:cubicBezTo>
                  <a:cubicBezTo>
                    <a:pt x="260" y="239"/>
                    <a:pt x="250" y="236"/>
                    <a:pt x="241" y="234"/>
                  </a:cubicBezTo>
                  <a:cubicBezTo>
                    <a:pt x="238" y="234"/>
                    <a:pt x="235" y="235"/>
                    <a:pt x="232" y="236"/>
                  </a:cubicBezTo>
                  <a:cubicBezTo>
                    <a:pt x="221" y="238"/>
                    <a:pt x="209" y="244"/>
                    <a:pt x="197" y="245"/>
                  </a:cubicBezTo>
                  <a:cubicBezTo>
                    <a:pt x="194" y="245"/>
                    <a:pt x="190" y="245"/>
                    <a:pt x="187" y="247"/>
                  </a:cubicBezTo>
                  <a:cubicBezTo>
                    <a:pt x="186" y="247"/>
                    <a:pt x="185" y="249"/>
                    <a:pt x="183" y="250"/>
                  </a:cubicBezTo>
                  <a:cubicBezTo>
                    <a:pt x="179" y="253"/>
                    <a:pt x="171" y="253"/>
                    <a:pt x="166" y="254"/>
                  </a:cubicBezTo>
                  <a:cubicBezTo>
                    <a:pt x="165" y="254"/>
                    <a:pt x="165" y="254"/>
                    <a:pt x="165" y="254"/>
                  </a:cubicBezTo>
                  <a:cubicBezTo>
                    <a:pt x="159" y="253"/>
                    <a:pt x="152" y="252"/>
                    <a:pt x="146" y="251"/>
                  </a:cubicBezTo>
                  <a:cubicBezTo>
                    <a:pt x="141" y="249"/>
                    <a:pt x="137" y="251"/>
                    <a:pt x="133" y="252"/>
                  </a:cubicBezTo>
                  <a:cubicBezTo>
                    <a:pt x="126" y="252"/>
                    <a:pt x="110" y="249"/>
                    <a:pt x="106" y="242"/>
                  </a:cubicBezTo>
                  <a:cubicBezTo>
                    <a:pt x="105" y="240"/>
                    <a:pt x="104" y="240"/>
                    <a:pt x="103" y="237"/>
                  </a:cubicBezTo>
                  <a:cubicBezTo>
                    <a:pt x="102" y="236"/>
                    <a:pt x="99" y="238"/>
                    <a:pt x="101" y="242"/>
                  </a:cubicBezTo>
                  <a:cubicBezTo>
                    <a:pt x="102" y="245"/>
                    <a:pt x="94" y="242"/>
                    <a:pt x="89" y="241"/>
                  </a:cubicBezTo>
                  <a:cubicBezTo>
                    <a:pt x="86" y="241"/>
                    <a:pt x="83" y="241"/>
                    <a:pt x="81" y="241"/>
                  </a:cubicBezTo>
                  <a:cubicBezTo>
                    <a:pt x="73" y="243"/>
                    <a:pt x="65" y="246"/>
                    <a:pt x="57" y="247"/>
                  </a:cubicBezTo>
                  <a:cubicBezTo>
                    <a:pt x="54" y="248"/>
                    <a:pt x="50" y="253"/>
                    <a:pt x="47" y="254"/>
                  </a:cubicBezTo>
                  <a:cubicBezTo>
                    <a:pt x="42" y="255"/>
                    <a:pt x="39" y="259"/>
                    <a:pt x="35" y="262"/>
                  </a:cubicBezTo>
                  <a:cubicBezTo>
                    <a:pt x="38" y="261"/>
                    <a:pt x="41" y="261"/>
                    <a:pt x="44" y="260"/>
                  </a:cubicBezTo>
                  <a:cubicBezTo>
                    <a:pt x="59" y="257"/>
                    <a:pt x="74" y="254"/>
                    <a:pt x="88" y="251"/>
                  </a:cubicBezTo>
                  <a:cubicBezTo>
                    <a:pt x="88" y="251"/>
                    <a:pt x="88" y="251"/>
                    <a:pt x="88" y="251"/>
                  </a:cubicBezTo>
                  <a:cubicBezTo>
                    <a:pt x="118" y="257"/>
                    <a:pt x="134" y="261"/>
                    <a:pt x="165" y="268"/>
                  </a:cubicBezTo>
                  <a:cubicBezTo>
                    <a:pt x="165" y="268"/>
                    <a:pt x="165" y="268"/>
                    <a:pt x="165" y="268"/>
                  </a:cubicBezTo>
                  <a:cubicBezTo>
                    <a:pt x="191" y="262"/>
                    <a:pt x="217" y="256"/>
                    <a:pt x="243" y="251"/>
                  </a:cubicBezTo>
                  <a:cubicBezTo>
                    <a:pt x="255" y="253"/>
                    <a:pt x="268" y="256"/>
                    <a:pt x="281" y="259"/>
                  </a:cubicBezTo>
                  <a:cubicBezTo>
                    <a:pt x="280" y="256"/>
                    <a:pt x="273" y="251"/>
                    <a:pt x="270" y="250"/>
                  </a:cubicBezTo>
                  <a:close/>
                  <a:moveTo>
                    <a:pt x="273" y="182"/>
                  </a:moveTo>
                  <a:cubicBezTo>
                    <a:pt x="274" y="182"/>
                    <a:pt x="277" y="179"/>
                    <a:pt x="277" y="178"/>
                  </a:cubicBezTo>
                  <a:cubicBezTo>
                    <a:pt x="276" y="177"/>
                    <a:pt x="271" y="174"/>
                    <a:pt x="270" y="173"/>
                  </a:cubicBezTo>
                  <a:cubicBezTo>
                    <a:pt x="270" y="173"/>
                    <a:pt x="269" y="173"/>
                    <a:pt x="268" y="172"/>
                  </a:cubicBezTo>
                  <a:cubicBezTo>
                    <a:pt x="267" y="170"/>
                    <a:pt x="269" y="169"/>
                    <a:pt x="267" y="167"/>
                  </a:cubicBezTo>
                  <a:cubicBezTo>
                    <a:pt x="266" y="167"/>
                    <a:pt x="266" y="170"/>
                    <a:pt x="266" y="173"/>
                  </a:cubicBezTo>
                  <a:cubicBezTo>
                    <a:pt x="267" y="177"/>
                    <a:pt x="272" y="182"/>
                    <a:pt x="273" y="182"/>
                  </a:cubicBezTo>
                  <a:close/>
                  <a:moveTo>
                    <a:pt x="293" y="223"/>
                  </a:moveTo>
                  <a:cubicBezTo>
                    <a:pt x="295" y="222"/>
                    <a:pt x="297" y="220"/>
                    <a:pt x="296" y="216"/>
                  </a:cubicBezTo>
                  <a:cubicBezTo>
                    <a:pt x="295" y="214"/>
                    <a:pt x="292" y="211"/>
                    <a:pt x="291" y="209"/>
                  </a:cubicBezTo>
                  <a:cubicBezTo>
                    <a:pt x="290" y="208"/>
                    <a:pt x="291" y="205"/>
                    <a:pt x="287" y="201"/>
                  </a:cubicBezTo>
                  <a:cubicBezTo>
                    <a:pt x="286" y="198"/>
                    <a:pt x="286" y="203"/>
                    <a:pt x="286" y="203"/>
                  </a:cubicBezTo>
                  <a:cubicBezTo>
                    <a:pt x="286" y="205"/>
                    <a:pt x="286" y="208"/>
                    <a:pt x="283" y="206"/>
                  </a:cubicBezTo>
                  <a:cubicBezTo>
                    <a:pt x="282" y="205"/>
                    <a:pt x="281" y="201"/>
                    <a:pt x="279" y="200"/>
                  </a:cubicBezTo>
                  <a:cubicBezTo>
                    <a:pt x="278" y="199"/>
                    <a:pt x="276" y="198"/>
                    <a:pt x="275" y="199"/>
                  </a:cubicBezTo>
                  <a:cubicBezTo>
                    <a:pt x="275" y="200"/>
                    <a:pt x="275" y="202"/>
                    <a:pt x="273" y="201"/>
                  </a:cubicBezTo>
                  <a:cubicBezTo>
                    <a:pt x="272" y="201"/>
                    <a:pt x="272" y="200"/>
                    <a:pt x="270" y="200"/>
                  </a:cubicBezTo>
                  <a:cubicBezTo>
                    <a:pt x="269" y="200"/>
                    <a:pt x="263" y="202"/>
                    <a:pt x="259" y="207"/>
                  </a:cubicBezTo>
                  <a:cubicBezTo>
                    <a:pt x="256" y="210"/>
                    <a:pt x="256" y="216"/>
                    <a:pt x="257" y="217"/>
                  </a:cubicBezTo>
                  <a:cubicBezTo>
                    <a:pt x="257" y="218"/>
                    <a:pt x="259" y="218"/>
                    <a:pt x="259" y="218"/>
                  </a:cubicBezTo>
                  <a:cubicBezTo>
                    <a:pt x="261" y="218"/>
                    <a:pt x="262" y="218"/>
                    <a:pt x="264" y="218"/>
                  </a:cubicBezTo>
                  <a:cubicBezTo>
                    <a:pt x="266" y="218"/>
                    <a:pt x="267" y="216"/>
                    <a:pt x="270" y="217"/>
                  </a:cubicBezTo>
                  <a:cubicBezTo>
                    <a:pt x="272" y="217"/>
                    <a:pt x="273" y="218"/>
                    <a:pt x="274" y="218"/>
                  </a:cubicBezTo>
                  <a:cubicBezTo>
                    <a:pt x="276" y="219"/>
                    <a:pt x="282" y="227"/>
                    <a:pt x="283" y="227"/>
                  </a:cubicBezTo>
                  <a:cubicBezTo>
                    <a:pt x="284" y="226"/>
                    <a:pt x="285" y="228"/>
                    <a:pt x="286" y="228"/>
                  </a:cubicBezTo>
                  <a:cubicBezTo>
                    <a:pt x="288" y="227"/>
                    <a:pt x="289" y="228"/>
                    <a:pt x="290" y="227"/>
                  </a:cubicBezTo>
                  <a:cubicBezTo>
                    <a:pt x="291" y="225"/>
                    <a:pt x="291" y="224"/>
                    <a:pt x="293" y="223"/>
                  </a:cubicBezTo>
                  <a:close/>
                  <a:moveTo>
                    <a:pt x="342" y="290"/>
                  </a:moveTo>
                  <a:cubicBezTo>
                    <a:pt x="342" y="290"/>
                    <a:pt x="277" y="277"/>
                    <a:pt x="248" y="270"/>
                  </a:cubicBezTo>
                  <a:cubicBezTo>
                    <a:pt x="220" y="277"/>
                    <a:pt x="171" y="287"/>
                    <a:pt x="171" y="287"/>
                  </a:cubicBezTo>
                  <a:cubicBezTo>
                    <a:pt x="171" y="287"/>
                    <a:pt x="122" y="277"/>
                    <a:pt x="93" y="270"/>
                  </a:cubicBezTo>
                  <a:cubicBezTo>
                    <a:pt x="64" y="277"/>
                    <a:pt x="0" y="290"/>
                    <a:pt x="0" y="290"/>
                  </a:cubicBezTo>
                  <a:cubicBezTo>
                    <a:pt x="29" y="101"/>
                    <a:pt x="29" y="101"/>
                    <a:pt x="29" y="101"/>
                  </a:cubicBezTo>
                  <a:cubicBezTo>
                    <a:pt x="30" y="100"/>
                    <a:pt x="30" y="100"/>
                    <a:pt x="30" y="100"/>
                  </a:cubicBezTo>
                  <a:cubicBezTo>
                    <a:pt x="18" y="85"/>
                    <a:pt x="13" y="72"/>
                    <a:pt x="13" y="56"/>
                  </a:cubicBezTo>
                  <a:cubicBezTo>
                    <a:pt x="13" y="25"/>
                    <a:pt x="38" y="0"/>
                    <a:pt x="69" y="0"/>
                  </a:cubicBezTo>
                  <a:cubicBezTo>
                    <a:pt x="100" y="0"/>
                    <a:pt x="125" y="25"/>
                    <a:pt x="125" y="56"/>
                  </a:cubicBezTo>
                  <a:cubicBezTo>
                    <a:pt x="125" y="66"/>
                    <a:pt x="123" y="75"/>
                    <a:pt x="118" y="84"/>
                  </a:cubicBezTo>
                  <a:cubicBezTo>
                    <a:pt x="132" y="88"/>
                    <a:pt x="155" y="94"/>
                    <a:pt x="171" y="98"/>
                  </a:cubicBezTo>
                  <a:cubicBezTo>
                    <a:pt x="195" y="92"/>
                    <a:pt x="235" y="81"/>
                    <a:pt x="235" y="81"/>
                  </a:cubicBezTo>
                  <a:cubicBezTo>
                    <a:pt x="312" y="101"/>
                    <a:pt x="312" y="101"/>
                    <a:pt x="312" y="101"/>
                  </a:cubicBezTo>
                  <a:lnTo>
                    <a:pt x="342" y="290"/>
                  </a:lnTo>
                  <a:close/>
                  <a:moveTo>
                    <a:pt x="69" y="127"/>
                  </a:moveTo>
                  <a:cubicBezTo>
                    <a:pt x="101" y="93"/>
                    <a:pt x="114" y="78"/>
                    <a:pt x="114" y="56"/>
                  </a:cubicBezTo>
                  <a:cubicBezTo>
                    <a:pt x="114" y="32"/>
                    <a:pt x="94" y="11"/>
                    <a:pt x="69" y="11"/>
                  </a:cubicBezTo>
                  <a:cubicBezTo>
                    <a:pt x="44" y="11"/>
                    <a:pt x="24" y="32"/>
                    <a:pt x="24" y="56"/>
                  </a:cubicBezTo>
                  <a:cubicBezTo>
                    <a:pt x="24" y="78"/>
                    <a:pt x="37" y="93"/>
                    <a:pt x="69" y="127"/>
                  </a:cubicBezTo>
                  <a:close/>
                  <a:moveTo>
                    <a:pt x="328" y="276"/>
                  </a:moveTo>
                  <a:cubicBezTo>
                    <a:pt x="319" y="220"/>
                    <a:pt x="311" y="165"/>
                    <a:pt x="302" y="110"/>
                  </a:cubicBezTo>
                  <a:cubicBezTo>
                    <a:pt x="275" y="103"/>
                    <a:pt x="261" y="100"/>
                    <a:pt x="235" y="93"/>
                  </a:cubicBezTo>
                  <a:cubicBezTo>
                    <a:pt x="210" y="100"/>
                    <a:pt x="197" y="103"/>
                    <a:pt x="171" y="110"/>
                  </a:cubicBezTo>
                  <a:cubicBezTo>
                    <a:pt x="147" y="103"/>
                    <a:pt x="134" y="100"/>
                    <a:pt x="112" y="94"/>
                  </a:cubicBezTo>
                  <a:cubicBezTo>
                    <a:pt x="110" y="97"/>
                    <a:pt x="108" y="99"/>
                    <a:pt x="106" y="102"/>
                  </a:cubicBezTo>
                  <a:cubicBezTo>
                    <a:pt x="107" y="102"/>
                    <a:pt x="107" y="102"/>
                    <a:pt x="108" y="102"/>
                  </a:cubicBezTo>
                  <a:cubicBezTo>
                    <a:pt x="112" y="102"/>
                    <a:pt x="114" y="105"/>
                    <a:pt x="117" y="106"/>
                  </a:cubicBezTo>
                  <a:cubicBezTo>
                    <a:pt x="128" y="109"/>
                    <a:pt x="134" y="105"/>
                    <a:pt x="145" y="113"/>
                  </a:cubicBezTo>
                  <a:cubicBezTo>
                    <a:pt x="147" y="114"/>
                    <a:pt x="147" y="116"/>
                    <a:pt x="147" y="116"/>
                  </a:cubicBezTo>
                  <a:cubicBezTo>
                    <a:pt x="144" y="118"/>
                    <a:pt x="142" y="122"/>
                    <a:pt x="138" y="123"/>
                  </a:cubicBezTo>
                  <a:cubicBezTo>
                    <a:pt x="134" y="123"/>
                    <a:pt x="128" y="128"/>
                    <a:pt x="125" y="130"/>
                  </a:cubicBezTo>
                  <a:cubicBezTo>
                    <a:pt x="123" y="131"/>
                    <a:pt x="122" y="132"/>
                    <a:pt x="120" y="130"/>
                  </a:cubicBezTo>
                  <a:cubicBezTo>
                    <a:pt x="119" y="128"/>
                    <a:pt x="120" y="120"/>
                    <a:pt x="120" y="118"/>
                  </a:cubicBezTo>
                  <a:cubicBezTo>
                    <a:pt x="121" y="116"/>
                    <a:pt x="123" y="113"/>
                    <a:pt x="120" y="112"/>
                  </a:cubicBezTo>
                  <a:cubicBezTo>
                    <a:pt x="119" y="111"/>
                    <a:pt x="117" y="111"/>
                    <a:pt x="116" y="110"/>
                  </a:cubicBezTo>
                  <a:cubicBezTo>
                    <a:pt x="115" y="109"/>
                    <a:pt x="113" y="108"/>
                    <a:pt x="113" y="108"/>
                  </a:cubicBezTo>
                  <a:cubicBezTo>
                    <a:pt x="112" y="108"/>
                    <a:pt x="108" y="109"/>
                    <a:pt x="109" y="111"/>
                  </a:cubicBezTo>
                  <a:cubicBezTo>
                    <a:pt x="109" y="112"/>
                    <a:pt x="113" y="113"/>
                    <a:pt x="112" y="115"/>
                  </a:cubicBezTo>
                  <a:cubicBezTo>
                    <a:pt x="112" y="117"/>
                    <a:pt x="115" y="117"/>
                    <a:pt x="114" y="118"/>
                  </a:cubicBezTo>
                  <a:cubicBezTo>
                    <a:pt x="113" y="121"/>
                    <a:pt x="112" y="117"/>
                    <a:pt x="111" y="119"/>
                  </a:cubicBezTo>
                  <a:cubicBezTo>
                    <a:pt x="111" y="120"/>
                    <a:pt x="110" y="120"/>
                    <a:pt x="110" y="120"/>
                  </a:cubicBezTo>
                  <a:cubicBezTo>
                    <a:pt x="108" y="121"/>
                    <a:pt x="107" y="119"/>
                    <a:pt x="106" y="118"/>
                  </a:cubicBezTo>
                  <a:cubicBezTo>
                    <a:pt x="106" y="118"/>
                    <a:pt x="103" y="116"/>
                    <a:pt x="104" y="116"/>
                  </a:cubicBezTo>
                  <a:cubicBezTo>
                    <a:pt x="105" y="116"/>
                    <a:pt x="106" y="116"/>
                    <a:pt x="106" y="114"/>
                  </a:cubicBezTo>
                  <a:cubicBezTo>
                    <a:pt x="104" y="109"/>
                    <a:pt x="100" y="117"/>
                    <a:pt x="99" y="117"/>
                  </a:cubicBezTo>
                  <a:cubicBezTo>
                    <a:pt x="99" y="117"/>
                    <a:pt x="91" y="120"/>
                    <a:pt x="90" y="121"/>
                  </a:cubicBezTo>
                  <a:cubicBezTo>
                    <a:pt x="90" y="121"/>
                    <a:pt x="90" y="121"/>
                    <a:pt x="90" y="121"/>
                  </a:cubicBezTo>
                  <a:cubicBezTo>
                    <a:pt x="89" y="122"/>
                    <a:pt x="88" y="123"/>
                    <a:pt x="87" y="124"/>
                  </a:cubicBezTo>
                  <a:cubicBezTo>
                    <a:pt x="87" y="124"/>
                    <a:pt x="88" y="125"/>
                    <a:pt x="88" y="125"/>
                  </a:cubicBezTo>
                  <a:cubicBezTo>
                    <a:pt x="92" y="127"/>
                    <a:pt x="99" y="120"/>
                    <a:pt x="99" y="120"/>
                  </a:cubicBezTo>
                  <a:cubicBezTo>
                    <a:pt x="99" y="119"/>
                    <a:pt x="100" y="119"/>
                    <a:pt x="100" y="118"/>
                  </a:cubicBezTo>
                  <a:cubicBezTo>
                    <a:pt x="101" y="117"/>
                    <a:pt x="103" y="118"/>
                    <a:pt x="104" y="119"/>
                  </a:cubicBezTo>
                  <a:cubicBezTo>
                    <a:pt x="105" y="120"/>
                    <a:pt x="105" y="120"/>
                    <a:pt x="105" y="122"/>
                  </a:cubicBezTo>
                  <a:cubicBezTo>
                    <a:pt x="105" y="123"/>
                    <a:pt x="107" y="121"/>
                    <a:pt x="108" y="121"/>
                  </a:cubicBezTo>
                  <a:cubicBezTo>
                    <a:pt x="114" y="126"/>
                    <a:pt x="111" y="134"/>
                    <a:pt x="112" y="136"/>
                  </a:cubicBezTo>
                  <a:cubicBezTo>
                    <a:pt x="112" y="138"/>
                    <a:pt x="111" y="138"/>
                    <a:pt x="109" y="137"/>
                  </a:cubicBezTo>
                  <a:cubicBezTo>
                    <a:pt x="104" y="134"/>
                    <a:pt x="92" y="134"/>
                    <a:pt x="82" y="151"/>
                  </a:cubicBezTo>
                  <a:cubicBezTo>
                    <a:pt x="80" y="153"/>
                    <a:pt x="81" y="154"/>
                    <a:pt x="81" y="156"/>
                  </a:cubicBezTo>
                  <a:cubicBezTo>
                    <a:pt x="81" y="157"/>
                    <a:pt x="79" y="159"/>
                    <a:pt x="78" y="157"/>
                  </a:cubicBezTo>
                  <a:cubicBezTo>
                    <a:pt x="77" y="156"/>
                    <a:pt x="78" y="154"/>
                    <a:pt x="75" y="155"/>
                  </a:cubicBezTo>
                  <a:cubicBezTo>
                    <a:pt x="74" y="155"/>
                    <a:pt x="72" y="155"/>
                    <a:pt x="70" y="156"/>
                  </a:cubicBezTo>
                  <a:cubicBezTo>
                    <a:pt x="67" y="157"/>
                    <a:pt x="65" y="159"/>
                    <a:pt x="64" y="162"/>
                  </a:cubicBezTo>
                  <a:cubicBezTo>
                    <a:pt x="64" y="163"/>
                    <a:pt x="67" y="166"/>
                    <a:pt x="69" y="166"/>
                  </a:cubicBezTo>
                  <a:cubicBezTo>
                    <a:pt x="75" y="166"/>
                    <a:pt x="75" y="171"/>
                    <a:pt x="75" y="173"/>
                  </a:cubicBezTo>
                  <a:cubicBezTo>
                    <a:pt x="76" y="179"/>
                    <a:pt x="73" y="181"/>
                    <a:pt x="70" y="176"/>
                  </a:cubicBezTo>
                  <a:cubicBezTo>
                    <a:pt x="69" y="174"/>
                    <a:pt x="66" y="174"/>
                    <a:pt x="64" y="173"/>
                  </a:cubicBezTo>
                  <a:cubicBezTo>
                    <a:pt x="62" y="172"/>
                    <a:pt x="46" y="168"/>
                    <a:pt x="46" y="156"/>
                  </a:cubicBezTo>
                  <a:cubicBezTo>
                    <a:pt x="46" y="152"/>
                    <a:pt x="49" y="147"/>
                    <a:pt x="51" y="145"/>
                  </a:cubicBezTo>
                  <a:cubicBezTo>
                    <a:pt x="54" y="142"/>
                    <a:pt x="54" y="135"/>
                    <a:pt x="54" y="134"/>
                  </a:cubicBezTo>
                  <a:cubicBezTo>
                    <a:pt x="53" y="132"/>
                    <a:pt x="52" y="131"/>
                    <a:pt x="50" y="131"/>
                  </a:cubicBezTo>
                  <a:cubicBezTo>
                    <a:pt x="47" y="132"/>
                    <a:pt x="44" y="134"/>
                    <a:pt x="40" y="135"/>
                  </a:cubicBezTo>
                  <a:cubicBezTo>
                    <a:pt x="39" y="135"/>
                    <a:pt x="35" y="136"/>
                    <a:pt x="36" y="134"/>
                  </a:cubicBezTo>
                  <a:cubicBezTo>
                    <a:pt x="36" y="133"/>
                    <a:pt x="38" y="127"/>
                    <a:pt x="48" y="122"/>
                  </a:cubicBezTo>
                  <a:cubicBezTo>
                    <a:pt x="45" y="118"/>
                    <a:pt x="42" y="115"/>
                    <a:pt x="39" y="111"/>
                  </a:cubicBezTo>
                  <a:cubicBezTo>
                    <a:pt x="31" y="166"/>
                    <a:pt x="22" y="221"/>
                    <a:pt x="13" y="276"/>
                  </a:cubicBezTo>
                  <a:cubicBezTo>
                    <a:pt x="46" y="269"/>
                    <a:pt x="62" y="265"/>
                    <a:pt x="93" y="259"/>
                  </a:cubicBezTo>
                  <a:cubicBezTo>
                    <a:pt x="124" y="265"/>
                    <a:pt x="139" y="269"/>
                    <a:pt x="171" y="276"/>
                  </a:cubicBezTo>
                  <a:cubicBezTo>
                    <a:pt x="202" y="269"/>
                    <a:pt x="218" y="265"/>
                    <a:pt x="248" y="259"/>
                  </a:cubicBezTo>
                  <a:cubicBezTo>
                    <a:pt x="280" y="265"/>
                    <a:pt x="296" y="269"/>
                    <a:pt x="328" y="276"/>
                  </a:cubicBezTo>
                  <a:close/>
                  <a:moveTo>
                    <a:pt x="304" y="230"/>
                  </a:moveTo>
                  <a:cubicBezTo>
                    <a:pt x="301" y="231"/>
                    <a:pt x="297" y="240"/>
                    <a:pt x="293" y="240"/>
                  </a:cubicBezTo>
                  <a:cubicBezTo>
                    <a:pt x="292" y="241"/>
                    <a:pt x="290" y="241"/>
                    <a:pt x="290" y="242"/>
                  </a:cubicBezTo>
                  <a:cubicBezTo>
                    <a:pt x="289" y="243"/>
                    <a:pt x="291" y="243"/>
                    <a:pt x="292" y="243"/>
                  </a:cubicBezTo>
                  <a:cubicBezTo>
                    <a:pt x="295" y="244"/>
                    <a:pt x="296" y="243"/>
                    <a:pt x="298" y="242"/>
                  </a:cubicBezTo>
                  <a:cubicBezTo>
                    <a:pt x="299" y="242"/>
                    <a:pt x="301" y="241"/>
                    <a:pt x="301" y="240"/>
                  </a:cubicBezTo>
                  <a:cubicBezTo>
                    <a:pt x="309" y="235"/>
                    <a:pt x="306" y="230"/>
                    <a:pt x="304" y="230"/>
                  </a:cubicBezTo>
                  <a:close/>
                  <a:moveTo>
                    <a:pt x="81" y="199"/>
                  </a:moveTo>
                  <a:cubicBezTo>
                    <a:pt x="84" y="200"/>
                    <a:pt x="85" y="201"/>
                    <a:pt x="85" y="203"/>
                  </a:cubicBezTo>
                  <a:cubicBezTo>
                    <a:pt x="85" y="205"/>
                    <a:pt x="81" y="215"/>
                    <a:pt x="84" y="221"/>
                  </a:cubicBezTo>
                  <a:cubicBezTo>
                    <a:pt x="85" y="222"/>
                    <a:pt x="88" y="229"/>
                    <a:pt x="90" y="230"/>
                  </a:cubicBezTo>
                  <a:cubicBezTo>
                    <a:pt x="91" y="230"/>
                    <a:pt x="91" y="231"/>
                    <a:pt x="92" y="231"/>
                  </a:cubicBezTo>
                  <a:cubicBezTo>
                    <a:pt x="93" y="233"/>
                    <a:pt x="95" y="233"/>
                    <a:pt x="96" y="232"/>
                  </a:cubicBezTo>
                  <a:cubicBezTo>
                    <a:pt x="98" y="230"/>
                    <a:pt x="94" y="227"/>
                    <a:pt x="95" y="226"/>
                  </a:cubicBezTo>
                  <a:cubicBezTo>
                    <a:pt x="97" y="223"/>
                    <a:pt x="94" y="220"/>
                    <a:pt x="99" y="217"/>
                  </a:cubicBezTo>
                  <a:cubicBezTo>
                    <a:pt x="100" y="217"/>
                    <a:pt x="99" y="215"/>
                    <a:pt x="100" y="214"/>
                  </a:cubicBezTo>
                  <a:cubicBezTo>
                    <a:pt x="101" y="214"/>
                    <a:pt x="102" y="214"/>
                    <a:pt x="103" y="213"/>
                  </a:cubicBezTo>
                  <a:cubicBezTo>
                    <a:pt x="104" y="212"/>
                    <a:pt x="107" y="206"/>
                    <a:pt x="109" y="206"/>
                  </a:cubicBezTo>
                  <a:cubicBezTo>
                    <a:pt x="111" y="206"/>
                    <a:pt x="123" y="194"/>
                    <a:pt x="119" y="189"/>
                  </a:cubicBezTo>
                  <a:cubicBezTo>
                    <a:pt x="117" y="187"/>
                    <a:pt x="104" y="180"/>
                    <a:pt x="103" y="178"/>
                  </a:cubicBezTo>
                  <a:cubicBezTo>
                    <a:pt x="103" y="177"/>
                    <a:pt x="103" y="175"/>
                    <a:pt x="101" y="174"/>
                  </a:cubicBezTo>
                  <a:cubicBezTo>
                    <a:pt x="101" y="174"/>
                    <a:pt x="96" y="170"/>
                    <a:pt x="95" y="169"/>
                  </a:cubicBezTo>
                  <a:cubicBezTo>
                    <a:pt x="95" y="168"/>
                    <a:pt x="88" y="166"/>
                    <a:pt x="82" y="171"/>
                  </a:cubicBezTo>
                  <a:cubicBezTo>
                    <a:pt x="81" y="171"/>
                    <a:pt x="77" y="180"/>
                    <a:pt x="76" y="182"/>
                  </a:cubicBezTo>
                  <a:cubicBezTo>
                    <a:pt x="74" y="184"/>
                    <a:pt x="73" y="187"/>
                    <a:pt x="73" y="189"/>
                  </a:cubicBezTo>
                  <a:cubicBezTo>
                    <a:pt x="73" y="192"/>
                    <a:pt x="75" y="193"/>
                    <a:pt x="76" y="195"/>
                  </a:cubicBezTo>
                  <a:cubicBezTo>
                    <a:pt x="78" y="197"/>
                    <a:pt x="78" y="199"/>
                    <a:pt x="81" y="199"/>
                  </a:cubicBezTo>
                  <a:close/>
                  <a:moveTo>
                    <a:pt x="271" y="142"/>
                  </a:moveTo>
                  <a:cubicBezTo>
                    <a:pt x="271" y="142"/>
                    <a:pt x="273" y="142"/>
                    <a:pt x="272" y="141"/>
                  </a:cubicBezTo>
                  <a:cubicBezTo>
                    <a:pt x="272" y="141"/>
                    <a:pt x="271" y="140"/>
                    <a:pt x="270" y="140"/>
                  </a:cubicBezTo>
                  <a:cubicBezTo>
                    <a:pt x="270" y="138"/>
                    <a:pt x="271" y="138"/>
                    <a:pt x="269" y="137"/>
                  </a:cubicBezTo>
                  <a:cubicBezTo>
                    <a:pt x="269" y="136"/>
                    <a:pt x="268" y="135"/>
                    <a:pt x="267" y="134"/>
                  </a:cubicBezTo>
                  <a:cubicBezTo>
                    <a:pt x="267" y="134"/>
                    <a:pt x="265" y="132"/>
                    <a:pt x="264" y="133"/>
                  </a:cubicBezTo>
                  <a:cubicBezTo>
                    <a:pt x="264" y="133"/>
                    <a:pt x="267" y="136"/>
                    <a:pt x="267" y="137"/>
                  </a:cubicBezTo>
                  <a:cubicBezTo>
                    <a:pt x="268" y="138"/>
                    <a:pt x="268" y="139"/>
                    <a:pt x="269" y="140"/>
                  </a:cubicBezTo>
                  <a:cubicBezTo>
                    <a:pt x="269" y="140"/>
                    <a:pt x="270" y="142"/>
                    <a:pt x="271" y="142"/>
                  </a:cubicBezTo>
                  <a:close/>
                  <a:moveTo>
                    <a:pt x="276" y="152"/>
                  </a:moveTo>
                  <a:cubicBezTo>
                    <a:pt x="276" y="151"/>
                    <a:pt x="277" y="150"/>
                    <a:pt x="276" y="149"/>
                  </a:cubicBezTo>
                  <a:cubicBezTo>
                    <a:pt x="276" y="149"/>
                    <a:pt x="275" y="148"/>
                    <a:pt x="274" y="147"/>
                  </a:cubicBezTo>
                  <a:cubicBezTo>
                    <a:pt x="274" y="146"/>
                    <a:pt x="276" y="147"/>
                    <a:pt x="276" y="147"/>
                  </a:cubicBezTo>
                  <a:cubicBezTo>
                    <a:pt x="276" y="146"/>
                    <a:pt x="276" y="145"/>
                    <a:pt x="275" y="145"/>
                  </a:cubicBezTo>
                  <a:cubicBezTo>
                    <a:pt x="274" y="145"/>
                    <a:pt x="273" y="144"/>
                    <a:pt x="272" y="143"/>
                  </a:cubicBezTo>
                  <a:cubicBezTo>
                    <a:pt x="270" y="142"/>
                    <a:pt x="271" y="145"/>
                    <a:pt x="273" y="147"/>
                  </a:cubicBezTo>
                  <a:cubicBezTo>
                    <a:pt x="273" y="148"/>
                    <a:pt x="274" y="149"/>
                    <a:pt x="274" y="150"/>
                  </a:cubicBezTo>
                  <a:cubicBezTo>
                    <a:pt x="274" y="152"/>
                    <a:pt x="266" y="153"/>
                    <a:pt x="270" y="156"/>
                  </a:cubicBezTo>
                  <a:cubicBezTo>
                    <a:pt x="271" y="157"/>
                    <a:pt x="271" y="156"/>
                    <a:pt x="271" y="156"/>
                  </a:cubicBezTo>
                  <a:cubicBezTo>
                    <a:pt x="272" y="155"/>
                    <a:pt x="273" y="155"/>
                    <a:pt x="274" y="155"/>
                  </a:cubicBezTo>
                  <a:cubicBezTo>
                    <a:pt x="275" y="155"/>
                    <a:pt x="276" y="155"/>
                    <a:pt x="277" y="154"/>
                  </a:cubicBezTo>
                  <a:cubicBezTo>
                    <a:pt x="278" y="154"/>
                    <a:pt x="277" y="153"/>
                    <a:pt x="276" y="152"/>
                  </a:cubicBezTo>
                  <a:close/>
                  <a:moveTo>
                    <a:pt x="69" y="110"/>
                  </a:moveTo>
                  <a:cubicBezTo>
                    <a:pt x="94" y="83"/>
                    <a:pt x="102" y="72"/>
                    <a:pt x="102" y="56"/>
                  </a:cubicBezTo>
                  <a:cubicBezTo>
                    <a:pt x="102" y="38"/>
                    <a:pt x="87" y="23"/>
                    <a:pt x="69" y="23"/>
                  </a:cubicBezTo>
                  <a:cubicBezTo>
                    <a:pt x="50" y="23"/>
                    <a:pt x="35" y="38"/>
                    <a:pt x="35" y="56"/>
                  </a:cubicBezTo>
                  <a:cubicBezTo>
                    <a:pt x="35" y="72"/>
                    <a:pt x="44" y="83"/>
                    <a:pt x="69" y="110"/>
                  </a:cubicBezTo>
                  <a:close/>
                </a:path>
              </a:pathLst>
            </a:custGeom>
            <a:solidFill>
              <a:srgbClr val="4FC4B2"/>
            </a:solidFill>
            <a:ln>
              <a:noFill/>
            </a:ln>
          </p:spPr>
          <p:txBody>
            <a:bodyPr vert="horz" wrap="square" lIns="91428" tIns="45714" rIns="91428" bIns="45714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100" b="1" i="0" u="none" strike="noStrike" kern="1200" cap="none" spc="0" normalizeH="0" baseline="0" noProof="0">
                <a:ln>
                  <a:noFill/>
                </a:ln>
                <a:solidFill>
                  <a:srgbClr val="1C50A2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</p:grpSp>
      <p:sp>
        <p:nvSpPr>
          <p:cNvPr id="65" name="íślîďe"/>
          <p:cNvSpPr/>
          <p:nvPr/>
        </p:nvSpPr>
        <p:spPr bwMode="auto">
          <a:xfrm>
            <a:off x="2224493" y="1695615"/>
            <a:ext cx="3367000" cy="864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</a:p>
        </p:txBody>
      </p:sp>
      <p:sp>
        <p:nvSpPr>
          <p:cNvPr id="66" name="íṣḻíde"/>
          <p:cNvSpPr txBox="1"/>
          <p:nvPr/>
        </p:nvSpPr>
        <p:spPr bwMode="auto">
          <a:xfrm>
            <a:off x="2224492" y="1253811"/>
            <a:ext cx="3367001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</a:p>
        </p:txBody>
      </p:sp>
      <p:sp>
        <p:nvSpPr>
          <p:cNvPr id="67" name="íślîďe"/>
          <p:cNvSpPr/>
          <p:nvPr/>
        </p:nvSpPr>
        <p:spPr bwMode="auto">
          <a:xfrm>
            <a:off x="5545023" y="1695615"/>
            <a:ext cx="3367000" cy="864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</a:p>
        </p:txBody>
      </p:sp>
      <p:sp>
        <p:nvSpPr>
          <p:cNvPr id="68" name="íṣḻíde"/>
          <p:cNvSpPr txBox="1"/>
          <p:nvPr/>
        </p:nvSpPr>
        <p:spPr bwMode="auto">
          <a:xfrm>
            <a:off x="5545022" y="1253811"/>
            <a:ext cx="3367001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</a:p>
        </p:txBody>
      </p:sp>
      <p:sp>
        <p:nvSpPr>
          <p:cNvPr id="69" name="íślîďe"/>
          <p:cNvSpPr/>
          <p:nvPr/>
        </p:nvSpPr>
        <p:spPr bwMode="auto">
          <a:xfrm>
            <a:off x="8626678" y="1695615"/>
            <a:ext cx="3367000" cy="864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</a:p>
        </p:txBody>
      </p:sp>
      <p:sp>
        <p:nvSpPr>
          <p:cNvPr id="70" name="íṣḻíde"/>
          <p:cNvSpPr txBox="1"/>
          <p:nvPr/>
        </p:nvSpPr>
        <p:spPr bwMode="auto">
          <a:xfrm>
            <a:off x="8626677" y="1253811"/>
            <a:ext cx="3367001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</a:p>
        </p:txBody>
      </p:sp>
      <p:sp>
        <p:nvSpPr>
          <p:cNvPr id="71" name="íślîďe"/>
          <p:cNvSpPr/>
          <p:nvPr/>
        </p:nvSpPr>
        <p:spPr bwMode="auto">
          <a:xfrm>
            <a:off x="3647528" y="5004261"/>
            <a:ext cx="3367000" cy="864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</a:p>
        </p:txBody>
      </p:sp>
      <p:sp>
        <p:nvSpPr>
          <p:cNvPr id="72" name="íṣḻíde"/>
          <p:cNvSpPr txBox="1"/>
          <p:nvPr/>
        </p:nvSpPr>
        <p:spPr bwMode="auto">
          <a:xfrm>
            <a:off x="3647527" y="4562457"/>
            <a:ext cx="3367001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</a:p>
        </p:txBody>
      </p:sp>
      <p:sp>
        <p:nvSpPr>
          <p:cNvPr id="73" name="íślîďe"/>
          <p:cNvSpPr/>
          <p:nvPr/>
        </p:nvSpPr>
        <p:spPr bwMode="auto">
          <a:xfrm>
            <a:off x="6729183" y="5004261"/>
            <a:ext cx="3367000" cy="864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</a:p>
        </p:txBody>
      </p:sp>
      <p:sp>
        <p:nvSpPr>
          <p:cNvPr id="74" name="íṣḻíde"/>
          <p:cNvSpPr txBox="1"/>
          <p:nvPr/>
        </p:nvSpPr>
        <p:spPr bwMode="auto">
          <a:xfrm>
            <a:off x="6729182" y="4562457"/>
            <a:ext cx="3367001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</a:p>
        </p:txBody>
      </p:sp>
      <p:pic>
        <p:nvPicPr>
          <p:cNvPr id="43" name="图片 4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938" b="58765"/>
          <a:stretch/>
        </p:blipFill>
        <p:spPr>
          <a:xfrm rot="16200000">
            <a:off x="-261839" y="261840"/>
            <a:ext cx="1957369" cy="1433687"/>
          </a:xfrm>
          <a:prstGeom prst="rect">
            <a:avLst/>
          </a:prstGeom>
        </p:spPr>
      </p:pic>
      <p:pic>
        <p:nvPicPr>
          <p:cNvPr id="44" name="图片 4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315" t="75788"/>
          <a:stretch/>
        </p:blipFill>
        <p:spPr>
          <a:xfrm rot="16200000">
            <a:off x="10534074" y="100869"/>
            <a:ext cx="1807499" cy="1508355"/>
          </a:xfrm>
          <a:prstGeom prst="rect">
            <a:avLst/>
          </a:prstGeom>
        </p:spPr>
      </p:pic>
      <p:pic>
        <p:nvPicPr>
          <p:cNvPr id="45" name="图片 4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235" r="58476"/>
          <a:stretch/>
        </p:blipFill>
        <p:spPr>
          <a:xfrm rot="16200000">
            <a:off x="10093016" y="4759012"/>
            <a:ext cx="1454116" cy="2743859"/>
          </a:xfrm>
          <a:prstGeom prst="rect">
            <a:avLst/>
          </a:prstGeom>
        </p:spPr>
      </p:pic>
      <p:sp>
        <p:nvSpPr>
          <p:cNvPr id="47" name="矩形 46"/>
          <p:cNvSpPr/>
          <p:nvPr/>
        </p:nvSpPr>
        <p:spPr>
          <a:xfrm>
            <a:off x="293511" y="327378"/>
            <a:ext cx="11559822" cy="6412089"/>
          </a:xfrm>
          <a:prstGeom prst="rect">
            <a:avLst/>
          </a:prstGeom>
          <a:noFill/>
          <a:ln w="76200">
            <a:solidFill>
              <a:srgbClr val="4FC4B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5992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823999"/>
            <a:ext cx="5199961" cy="3283028"/>
          </a:xfrm>
          <a:prstGeom prst="rect">
            <a:avLst/>
          </a:prstGeom>
          <a:solidFill>
            <a:srgbClr val="4FC4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527033" y="2641143"/>
            <a:ext cx="2031326" cy="120032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zh-CN" altLang="en-US" sz="7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lang="zh-CN" altLang="en-US" sz="7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624592" y="3735644"/>
            <a:ext cx="1836208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249497" y="1802563"/>
            <a:ext cx="557049" cy="557049"/>
          </a:xfrm>
          <a:prstGeom prst="rect">
            <a:avLst/>
          </a:prstGeom>
          <a:solidFill>
            <a:srgbClr val="4FC4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354602" y="1918178"/>
            <a:ext cx="557049" cy="557049"/>
          </a:xfrm>
          <a:prstGeom prst="rect">
            <a:avLst/>
          </a:prstGeom>
          <a:noFill/>
          <a:ln w="19050">
            <a:solidFill>
              <a:srgbClr val="4FC4B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240635" y="2693698"/>
            <a:ext cx="557049" cy="557049"/>
          </a:xfrm>
          <a:prstGeom prst="rect">
            <a:avLst/>
          </a:prstGeom>
          <a:solidFill>
            <a:srgbClr val="4FC4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345740" y="2809313"/>
            <a:ext cx="557049" cy="557049"/>
          </a:xfrm>
          <a:prstGeom prst="rect">
            <a:avLst/>
          </a:prstGeom>
          <a:noFill/>
          <a:ln w="19050">
            <a:solidFill>
              <a:srgbClr val="4FC4B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249497" y="3620348"/>
            <a:ext cx="557049" cy="557049"/>
          </a:xfrm>
          <a:prstGeom prst="rect">
            <a:avLst/>
          </a:prstGeom>
          <a:solidFill>
            <a:srgbClr val="4FC4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354602" y="3735963"/>
            <a:ext cx="557049" cy="557049"/>
          </a:xfrm>
          <a:prstGeom prst="rect">
            <a:avLst/>
          </a:prstGeom>
          <a:noFill/>
          <a:ln w="19050">
            <a:solidFill>
              <a:srgbClr val="4FC4B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7240635" y="4511483"/>
            <a:ext cx="557049" cy="557049"/>
          </a:xfrm>
          <a:prstGeom prst="rect">
            <a:avLst/>
          </a:prstGeom>
          <a:solidFill>
            <a:srgbClr val="4FC4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345740" y="4627098"/>
            <a:ext cx="557049" cy="557049"/>
          </a:xfrm>
          <a:prstGeom prst="rect">
            <a:avLst/>
          </a:prstGeom>
          <a:noFill/>
          <a:ln w="19050">
            <a:solidFill>
              <a:srgbClr val="4FC4B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cxnSp>
        <p:nvCxnSpPr>
          <p:cNvPr id="17" name="直接连接符 16"/>
          <p:cNvCxnSpPr/>
          <p:nvPr/>
        </p:nvCxnSpPr>
        <p:spPr>
          <a:xfrm>
            <a:off x="6132513" y="1883884"/>
            <a:ext cx="0" cy="3117774"/>
          </a:xfrm>
          <a:prstGeom prst="line">
            <a:avLst/>
          </a:prstGeom>
          <a:ln>
            <a:solidFill>
              <a:srgbClr val="4FC4B2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938" b="58765"/>
          <a:stretch/>
        </p:blipFill>
        <p:spPr>
          <a:xfrm rot="16200000">
            <a:off x="-603508" y="603509"/>
            <a:ext cx="4511484" cy="3304464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315" t="75788"/>
          <a:stretch/>
        </p:blipFill>
        <p:spPr>
          <a:xfrm rot="16200000">
            <a:off x="10431700" y="110107"/>
            <a:ext cx="1919108" cy="1601493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235" r="58476"/>
          <a:stretch/>
        </p:blipFill>
        <p:spPr>
          <a:xfrm rot="16200000">
            <a:off x="9808538" y="4474537"/>
            <a:ext cx="1651192" cy="3115734"/>
          </a:xfrm>
          <a:prstGeom prst="rect">
            <a:avLst/>
          </a:prstGeom>
        </p:spPr>
      </p:pic>
      <p:sp>
        <p:nvSpPr>
          <p:cNvPr id="26" name="矩形 25"/>
          <p:cNvSpPr>
            <a:spLocks noChangeArrowheads="1"/>
          </p:cNvSpPr>
          <p:nvPr/>
        </p:nvSpPr>
        <p:spPr bwMode="auto">
          <a:xfrm>
            <a:off x="8128500" y="1851599"/>
            <a:ext cx="2032981" cy="46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marL="0" marR="0" lvl="0" indent="0" defTabSz="3429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2400" b="1" noProof="0" dirty="0">
                <a:solidFill>
                  <a:srgbClr val="4FC4B2"/>
                </a:solidFill>
                <a:sym typeface="微软雅黑" panose="020B0503020204020204" pitchFamily="34" charset="-122"/>
              </a:rPr>
              <a:t>这</a:t>
            </a:r>
            <a:r>
              <a:rPr lang="zh-CN" altLang="en-US" sz="2400" b="1" noProof="0" dirty="0" smtClean="0">
                <a:solidFill>
                  <a:srgbClr val="4FC4B2"/>
                </a:solidFill>
                <a:sym typeface="微软雅黑" panose="020B0503020204020204" pitchFamily="34" charset="-122"/>
              </a:rPr>
              <a:t>里是标题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4FC4B2"/>
              </a:solidFill>
              <a:effectLst/>
              <a:uLnTx/>
              <a:uFillTx/>
              <a:sym typeface="微软雅黑" panose="020B0503020204020204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8122709" y="2258423"/>
            <a:ext cx="1875835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</a:rPr>
              <a:t>LOREM IPSUM DOLOR SIT AMET</a:t>
            </a:r>
            <a:endParaRPr lang="zh-CN" altLang="en-US" sz="800" b="1" dirty="0"/>
          </a:p>
        </p:txBody>
      </p:sp>
      <p:sp>
        <p:nvSpPr>
          <p:cNvPr id="28" name="矩形 27"/>
          <p:cNvSpPr>
            <a:spLocks noChangeArrowheads="1"/>
          </p:cNvSpPr>
          <p:nvPr/>
        </p:nvSpPr>
        <p:spPr bwMode="auto">
          <a:xfrm>
            <a:off x="8128500" y="2720086"/>
            <a:ext cx="2032981" cy="46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marL="0" marR="0" lvl="0" indent="0" defTabSz="3429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2400" b="1" noProof="0" dirty="0">
                <a:solidFill>
                  <a:srgbClr val="4FC4B2"/>
                </a:solidFill>
                <a:sym typeface="微软雅黑" panose="020B0503020204020204" pitchFamily="34" charset="-122"/>
              </a:rPr>
              <a:t>这</a:t>
            </a:r>
            <a:r>
              <a:rPr lang="zh-CN" altLang="en-US" sz="2400" b="1" noProof="0" dirty="0" smtClean="0">
                <a:solidFill>
                  <a:srgbClr val="4FC4B2"/>
                </a:solidFill>
                <a:sym typeface="微软雅黑" panose="020B0503020204020204" pitchFamily="34" charset="-122"/>
              </a:rPr>
              <a:t>里是标题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4FC4B2"/>
              </a:solidFill>
              <a:effectLst/>
              <a:uLnTx/>
              <a:uFillTx/>
              <a:sym typeface="微软雅黑" panose="020B0503020204020204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8122709" y="3126910"/>
            <a:ext cx="1875835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</a:rPr>
              <a:t>LOREM IPSUM DOLOR SIT AMET</a:t>
            </a:r>
            <a:endParaRPr lang="zh-CN" altLang="en-US" sz="800" b="1" dirty="0"/>
          </a:p>
        </p:txBody>
      </p:sp>
      <p:sp>
        <p:nvSpPr>
          <p:cNvPr id="30" name="矩形 29"/>
          <p:cNvSpPr>
            <a:spLocks noChangeArrowheads="1"/>
          </p:cNvSpPr>
          <p:nvPr/>
        </p:nvSpPr>
        <p:spPr bwMode="auto">
          <a:xfrm>
            <a:off x="8128500" y="3588573"/>
            <a:ext cx="2032981" cy="46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marL="0" marR="0" lvl="0" indent="0" defTabSz="3429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2400" b="1" noProof="0" dirty="0">
                <a:solidFill>
                  <a:srgbClr val="4FC4B2"/>
                </a:solidFill>
                <a:sym typeface="微软雅黑" panose="020B0503020204020204" pitchFamily="34" charset="-122"/>
              </a:rPr>
              <a:t>这</a:t>
            </a:r>
            <a:r>
              <a:rPr lang="zh-CN" altLang="en-US" sz="2400" b="1" noProof="0" dirty="0" smtClean="0">
                <a:solidFill>
                  <a:srgbClr val="4FC4B2"/>
                </a:solidFill>
                <a:sym typeface="微软雅黑" panose="020B0503020204020204" pitchFamily="34" charset="-122"/>
              </a:rPr>
              <a:t>里是标题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4FC4B2"/>
              </a:solidFill>
              <a:effectLst/>
              <a:uLnTx/>
              <a:uFillTx/>
              <a:sym typeface="微软雅黑" panose="020B0503020204020204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8122709" y="3995397"/>
            <a:ext cx="1875835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</a:rPr>
              <a:t>LOREM IPSUM DOLOR SIT AMET</a:t>
            </a:r>
            <a:endParaRPr lang="zh-CN" altLang="en-US" sz="800" b="1" dirty="0"/>
          </a:p>
        </p:txBody>
      </p:sp>
      <p:sp>
        <p:nvSpPr>
          <p:cNvPr id="32" name="矩形 31"/>
          <p:cNvSpPr>
            <a:spLocks noChangeArrowheads="1"/>
          </p:cNvSpPr>
          <p:nvPr/>
        </p:nvSpPr>
        <p:spPr bwMode="auto">
          <a:xfrm>
            <a:off x="8128500" y="4457060"/>
            <a:ext cx="2032981" cy="46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marL="0" marR="0" lvl="0" indent="0" defTabSz="3429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2400" b="1" noProof="0" dirty="0">
                <a:solidFill>
                  <a:srgbClr val="4FC4B2"/>
                </a:solidFill>
                <a:sym typeface="微软雅黑" panose="020B0503020204020204" pitchFamily="34" charset="-122"/>
              </a:rPr>
              <a:t>这</a:t>
            </a:r>
            <a:r>
              <a:rPr lang="zh-CN" altLang="en-US" sz="2400" b="1" noProof="0" dirty="0" smtClean="0">
                <a:solidFill>
                  <a:srgbClr val="4FC4B2"/>
                </a:solidFill>
                <a:sym typeface="微软雅黑" panose="020B0503020204020204" pitchFamily="34" charset="-122"/>
              </a:rPr>
              <a:t>里是标题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4FC4B2"/>
              </a:solidFill>
              <a:effectLst/>
              <a:uLnTx/>
              <a:uFillTx/>
              <a:sym typeface="微软雅黑" panose="020B0503020204020204" pitchFamily="34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8122709" y="4863884"/>
            <a:ext cx="1875835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</a:rPr>
              <a:t>LOREM IPSUM DOLOR SIT AMET</a:t>
            </a:r>
            <a:endParaRPr lang="zh-CN" altLang="en-US" sz="800" b="1" dirty="0"/>
          </a:p>
        </p:txBody>
      </p:sp>
      <p:sp>
        <p:nvSpPr>
          <p:cNvPr id="34" name="矩形 33"/>
          <p:cNvSpPr/>
          <p:nvPr/>
        </p:nvSpPr>
        <p:spPr>
          <a:xfrm>
            <a:off x="293511" y="327378"/>
            <a:ext cx="11559822" cy="6412089"/>
          </a:xfrm>
          <a:prstGeom prst="rect">
            <a:avLst/>
          </a:prstGeom>
          <a:noFill/>
          <a:ln w="76200">
            <a:solidFill>
              <a:srgbClr val="4FC4B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302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938" b="58765"/>
          <a:stretch/>
        </p:blipFill>
        <p:spPr>
          <a:xfrm rot="16200000">
            <a:off x="-579224" y="579223"/>
            <a:ext cx="4329945" cy="317149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315" t="75788"/>
          <a:stretch/>
        </p:blipFill>
        <p:spPr>
          <a:xfrm rot="16200000">
            <a:off x="9722744" y="172340"/>
            <a:ext cx="2692024" cy="224649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235" r="58476"/>
          <a:stretch/>
        </p:blipFill>
        <p:spPr>
          <a:xfrm rot="16200000">
            <a:off x="7161687" y="1827687"/>
            <a:ext cx="3484850" cy="657577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8503" y="930355"/>
            <a:ext cx="4425245" cy="1849860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4750119" y="4356486"/>
            <a:ext cx="2227581" cy="425450"/>
            <a:chOff x="4654427" y="4718860"/>
            <a:chExt cx="1663809" cy="317821"/>
          </a:xfrm>
        </p:grpSpPr>
        <p:grpSp>
          <p:nvGrpSpPr>
            <p:cNvPr id="10" name="组合 9"/>
            <p:cNvGrpSpPr/>
            <p:nvPr/>
          </p:nvGrpSpPr>
          <p:grpSpPr>
            <a:xfrm>
              <a:off x="4654427" y="4718860"/>
              <a:ext cx="276971" cy="276971"/>
              <a:chOff x="3725237" y="4930504"/>
              <a:chExt cx="531780" cy="531780"/>
            </a:xfrm>
          </p:grpSpPr>
          <p:sp>
            <p:nvSpPr>
              <p:cNvPr id="12" name="圆角矩形 2"/>
              <p:cNvSpPr/>
              <p:nvPr/>
            </p:nvSpPr>
            <p:spPr>
              <a:xfrm>
                <a:off x="3725237" y="4930504"/>
                <a:ext cx="531780" cy="531780"/>
              </a:xfrm>
              <a:prstGeom prst="ellipse">
                <a:avLst/>
              </a:prstGeom>
              <a:solidFill>
                <a:schemeClr val="bg1"/>
              </a:solidFill>
              <a:ln w="25400" cap="flat" cmpd="sng" algn="ctr">
                <a:noFill/>
                <a:prstDash val="solid"/>
                <a:miter lim="800000"/>
              </a:ln>
              <a:effectLst>
                <a:outerShdw blurRad="177800" dist="101600" dir="8100000" algn="tr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1200" cap="none" spc="0" normalizeH="0" baseline="0" noProof="0">
                  <a:ln>
                    <a:noFill/>
                  </a:ln>
                  <a:solidFill>
                    <a:srgbClr val="4FC4B2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3" name="student-graduation-cap-shape_52041"/>
              <p:cNvSpPr>
                <a:spLocks noChangeAspect="1"/>
              </p:cNvSpPr>
              <p:nvPr/>
            </p:nvSpPr>
            <p:spPr bwMode="auto">
              <a:xfrm>
                <a:off x="3875605" y="5054575"/>
                <a:ext cx="219840" cy="264806"/>
              </a:xfrm>
              <a:custGeom>
                <a:avLst/>
                <a:gdLst>
                  <a:gd name="connsiteX0" fmla="*/ 56671 w 279400"/>
                  <a:gd name="connsiteY0" fmla="*/ 192087 h 336550"/>
                  <a:gd name="connsiteX1" fmla="*/ 224047 w 279400"/>
                  <a:gd name="connsiteY1" fmla="*/ 192087 h 336550"/>
                  <a:gd name="connsiteX2" fmla="*/ 279400 w 279400"/>
                  <a:gd name="connsiteY2" fmla="*/ 247752 h 336550"/>
                  <a:gd name="connsiteX3" fmla="*/ 279400 w 279400"/>
                  <a:gd name="connsiteY3" fmla="*/ 336550 h 336550"/>
                  <a:gd name="connsiteX4" fmla="*/ 176602 w 279400"/>
                  <a:gd name="connsiteY4" fmla="*/ 336550 h 336550"/>
                  <a:gd name="connsiteX5" fmla="*/ 158151 w 279400"/>
                  <a:gd name="connsiteY5" fmla="*/ 245101 h 336550"/>
                  <a:gd name="connsiteX6" fmla="*/ 151562 w 279400"/>
                  <a:gd name="connsiteY6" fmla="*/ 239800 h 336550"/>
                  <a:gd name="connsiteX7" fmla="*/ 167377 w 279400"/>
                  <a:gd name="connsiteY7" fmla="*/ 213293 h 336550"/>
                  <a:gd name="connsiteX8" fmla="*/ 167377 w 279400"/>
                  <a:gd name="connsiteY8" fmla="*/ 209317 h 336550"/>
                  <a:gd name="connsiteX9" fmla="*/ 163423 w 279400"/>
                  <a:gd name="connsiteY9" fmla="*/ 207991 h 336550"/>
                  <a:gd name="connsiteX10" fmla="*/ 121249 w 279400"/>
                  <a:gd name="connsiteY10" fmla="*/ 207991 h 336550"/>
                  <a:gd name="connsiteX11" fmla="*/ 118613 w 279400"/>
                  <a:gd name="connsiteY11" fmla="*/ 209317 h 336550"/>
                  <a:gd name="connsiteX12" fmla="*/ 118613 w 279400"/>
                  <a:gd name="connsiteY12" fmla="*/ 213293 h 336550"/>
                  <a:gd name="connsiteX13" fmla="*/ 134429 w 279400"/>
                  <a:gd name="connsiteY13" fmla="*/ 239800 h 336550"/>
                  <a:gd name="connsiteX14" fmla="*/ 126521 w 279400"/>
                  <a:gd name="connsiteY14" fmla="*/ 245101 h 336550"/>
                  <a:gd name="connsiteX15" fmla="*/ 110706 w 279400"/>
                  <a:gd name="connsiteY15" fmla="*/ 336550 h 336550"/>
                  <a:gd name="connsiteX16" fmla="*/ 0 w 279400"/>
                  <a:gd name="connsiteY16" fmla="*/ 336550 h 336550"/>
                  <a:gd name="connsiteX17" fmla="*/ 0 w 279400"/>
                  <a:gd name="connsiteY17" fmla="*/ 247752 h 336550"/>
                  <a:gd name="connsiteX18" fmla="*/ 56671 w 279400"/>
                  <a:gd name="connsiteY18" fmla="*/ 192087 h 336550"/>
                  <a:gd name="connsiteX19" fmla="*/ 138907 w 279400"/>
                  <a:gd name="connsiteY19" fmla="*/ 0 h 336550"/>
                  <a:gd name="connsiteX20" fmla="*/ 219076 w 279400"/>
                  <a:gd name="connsiteY20" fmla="*/ 80169 h 336550"/>
                  <a:gd name="connsiteX21" fmla="*/ 138907 w 279400"/>
                  <a:gd name="connsiteY21" fmla="*/ 160338 h 336550"/>
                  <a:gd name="connsiteX22" fmla="*/ 58738 w 279400"/>
                  <a:gd name="connsiteY22" fmla="*/ 80169 h 336550"/>
                  <a:gd name="connsiteX23" fmla="*/ 138907 w 279400"/>
                  <a:gd name="connsiteY23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79400" h="336550">
                    <a:moveTo>
                      <a:pt x="56671" y="192087"/>
                    </a:moveTo>
                    <a:cubicBezTo>
                      <a:pt x="56671" y="192087"/>
                      <a:pt x="56671" y="192087"/>
                      <a:pt x="224047" y="192087"/>
                    </a:cubicBezTo>
                    <a:cubicBezTo>
                      <a:pt x="254360" y="192087"/>
                      <a:pt x="279400" y="217269"/>
                      <a:pt x="279400" y="247752"/>
                    </a:cubicBezTo>
                    <a:cubicBezTo>
                      <a:pt x="279400" y="247752"/>
                      <a:pt x="279400" y="247752"/>
                      <a:pt x="279400" y="336550"/>
                    </a:cubicBezTo>
                    <a:cubicBezTo>
                      <a:pt x="279400" y="336550"/>
                      <a:pt x="279400" y="336550"/>
                      <a:pt x="176602" y="336550"/>
                    </a:cubicBezTo>
                    <a:cubicBezTo>
                      <a:pt x="176602" y="336550"/>
                      <a:pt x="176602" y="336550"/>
                      <a:pt x="158151" y="245101"/>
                    </a:cubicBezTo>
                    <a:cubicBezTo>
                      <a:pt x="158151" y="242450"/>
                      <a:pt x="154197" y="239800"/>
                      <a:pt x="151562" y="239800"/>
                    </a:cubicBezTo>
                    <a:cubicBezTo>
                      <a:pt x="151562" y="239800"/>
                      <a:pt x="151562" y="239800"/>
                      <a:pt x="167377" y="213293"/>
                    </a:cubicBezTo>
                    <a:cubicBezTo>
                      <a:pt x="167377" y="211967"/>
                      <a:pt x="167377" y="210642"/>
                      <a:pt x="167377" y="209317"/>
                    </a:cubicBezTo>
                    <a:cubicBezTo>
                      <a:pt x="166059" y="207991"/>
                      <a:pt x="164741" y="207991"/>
                      <a:pt x="163423" y="207991"/>
                    </a:cubicBezTo>
                    <a:cubicBezTo>
                      <a:pt x="163423" y="207991"/>
                      <a:pt x="163423" y="207991"/>
                      <a:pt x="121249" y="207991"/>
                    </a:cubicBezTo>
                    <a:cubicBezTo>
                      <a:pt x="119931" y="207991"/>
                      <a:pt x="118613" y="207991"/>
                      <a:pt x="118613" y="209317"/>
                    </a:cubicBezTo>
                    <a:cubicBezTo>
                      <a:pt x="117296" y="210642"/>
                      <a:pt x="117296" y="211967"/>
                      <a:pt x="118613" y="213293"/>
                    </a:cubicBezTo>
                    <a:cubicBezTo>
                      <a:pt x="118613" y="213293"/>
                      <a:pt x="118613" y="213293"/>
                      <a:pt x="134429" y="239800"/>
                    </a:cubicBezTo>
                    <a:cubicBezTo>
                      <a:pt x="130475" y="239800"/>
                      <a:pt x="127839" y="242450"/>
                      <a:pt x="126521" y="245101"/>
                    </a:cubicBezTo>
                    <a:cubicBezTo>
                      <a:pt x="126521" y="245101"/>
                      <a:pt x="126521" y="245101"/>
                      <a:pt x="110706" y="336550"/>
                    </a:cubicBezTo>
                    <a:cubicBezTo>
                      <a:pt x="110706" y="336550"/>
                      <a:pt x="110706" y="336550"/>
                      <a:pt x="0" y="336550"/>
                    </a:cubicBezTo>
                    <a:cubicBezTo>
                      <a:pt x="0" y="336550"/>
                      <a:pt x="0" y="336550"/>
                      <a:pt x="0" y="247752"/>
                    </a:cubicBezTo>
                    <a:cubicBezTo>
                      <a:pt x="0" y="217269"/>
                      <a:pt x="25040" y="192087"/>
                      <a:pt x="56671" y="192087"/>
                    </a:cubicBezTo>
                    <a:close/>
                    <a:moveTo>
                      <a:pt x="138907" y="0"/>
                    </a:moveTo>
                    <a:cubicBezTo>
                      <a:pt x="183183" y="0"/>
                      <a:pt x="219076" y="35893"/>
                      <a:pt x="219076" y="80169"/>
                    </a:cubicBezTo>
                    <a:cubicBezTo>
                      <a:pt x="219076" y="124445"/>
                      <a:pt x="183183" y="160338"/>
                      <a:pt x="138907" y="160338"/>
                    </a:cubicBezTo>
                    <a:cubicBezTo>
                      <a:pt x="94631" y="160338"/>
                      <a:pt x="58738" y="124445"/>
                      <a:pt x="58738" y="80169"/>
                    </a:cubicBezTo>
                    <a:cubicBezTo>
                      <a:pt x="58738" y="35893"/>
                      <a:pt x="94631" y="0"/>
                      <a:pt x="138907" y="0"/>
                    </a:cubicBezTo>
                    <a:close/>
                  </a:path>
                </a:pathLst>
              </a:custGeom>
              <a:solidFill>
                <a:srgbClr val="4FC4B2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4FC4B2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1" name="文本框 22"/>
            <p:cNvSpPr txBox="1"/>
            <p:nvPr/>
          </p:nvSpPr>
          <p:spPr>
            <a:xfrm>
              <a:off x="4925563" y="4806871"/>
              <a:ext cx="1392673" cy="2298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4FC4B2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rPr>
                <a:t>汇报人：</a:t>
              </a: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4FC4B2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6720291" y="4362369"/>
            <a:ext cx="2699384" cy="388620"/>
            <a:chOff x="6395842" y="4718860"/>
            <a:chExt cx="2016134" cy="290158"/>
          </a:xfrm>
        </p:grpSpPr>
        <p:grpSp>
          <p:nvGrpSpPr>
            <p:cNvPr id="15" name="组合 14"/>
            <p:cNvGrpSpPr/>
            <p:nvPr/>
          </p:nvGrpSpPr>
          <p:grpSpPr>
            <a:xfrm>
              <a:off x="6395842" y="4718860"/>
              <a:ext cx="276971" cy="276971"/>
              <a:chOff x="6392770" y="4930504"/>
              <a:chExt cx="531780" cy="531780"/>
            </a:xfrm>
          </p:grpSpPr>
          <p:sp>
            <p:nvSpPr>
              <p:cNvPr id="17" name="圆角矩形 2"/>
              <p:cNvSpPr/>
              <p:nvPr/>
            </p:nvSpPr>
            <p:spPr>
              <a:xfrm>
                <a:off x="6392770" y="4930504"/>
                <a:ext cx="531780" cy="531780"/>
              </a:xfrm>
              <a:prstGeom prst="ellipse">
                <a:avLst/>
              </a:prstGeom>
              <a:solidFill>
                <a:schemeClr val="bg1"/>
              </a:solidFill>
              <a:ln w="25400" cap="flat" cmpd="sng" algn="ctr">
                <a:noFill/>
                <a:prstDash val="solid"/>
                <a:miter lim="800000"/>
              </a:ln>
              <a:effectLst>
                <a:outerShdw blurRad="177800" dist="101600" dir="8100000" algn="tr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1200" cap="none" spc="0" normalizeH="0" baseline="0" noProof="0">
                  <a:ln>
                    <a:noFill/>
                  </a:ln>
                  <a:solidFill>
                    <a:srgbClr val="4FC4B2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8" name="student-graduation-cap-shape_52041"/>
              <p:cNvSpPr>
                <a:spLocks noChangeAspect="1"/>
              </p:cNvSpPr>
              <p:nvPr/>
            </p:nvSpPr>
            <p:spPr bwMode="auto">
              <a:xfrm>
                <a:off x="6527005" y="5064598"/>
                <a:ext cx="256066" cy="264808"/>
              </a:xfrm>
              <a:custGeom>
                <a:avLst/>
                <a:gdLst>
                  <a:gd name="connsiteX0" fmla="*/ 233363 w 325438"/>
                  <a:gd name="connsiteY0" fmla="*/ 249238 h 336550"/>
                  <a:gd name="connsiteX1" fmla="*/ 279401 w 325438"/>
                  <a:gd name="connsiteY1" fmla="*/ 249238 h 336550"/>
                  <a:gd name="connsiteX2" fmla="*/ 279401 w 325438"/>
                  <a:gd name="connsiteY2" fmla="*/ 290513 h 336550"/>
                  <a:gd name="connsiteX3" fmla="*/ 233363 w 325438"/>
                  <a:gd name="connsiteY3" fmla="*/ 290513 h 336550"/>
                  <a:gd name="connsiteX4" fmla="*/ 171450 w 325438"/>
                  <a:gd name="connsiteY4" fmla="*/ 249238 h 336550"/>
                  <a:gd name="connsiteX5" fmla="*/ 217488 w 325438"/>
                  <a:gd name="connsiteY5" fmla="*/ 249238 h 336550"/>
                  <a:gd name="connsiteX6" fmla="*/ 217488 w 325438"/>
                  <a:gd name="connsiteY6" fmla="*/ 290513 h 336550"/>
                  <a:gd name="connsiteX7" fmla="*/ 171450 w 325438"/>
                  <a:gd name="connsiteY7" fmla="*/ 290513 h 336550"/>
                  <a:gd name="connsiteX8" fmla="*/ 107950 w 325438"/>
                  <a:gd name="connsiteY8" fmla="*/ 249238 h 336550"/>
                  <a:gd name="connsiteX9" fmla="*/ 155575 w 325438"/>
                  <a:gd name="connsiteY9" fmla="*/ 249238 h 336550"/>
                  <a:gd name="connsiteX10" fmla="*/ 155575 w 325438"/>
                  <a:gd name="connsiteY10" fmla="*/ 290513 h 336550"/>
                  <a:gd name="connsiteX11" fmla="*/ 107950 w 325438"/>
                  <a:gd name="connsiteY11" fmla="*/ 290513 h 336550"/>
                  <a:gd name="connsiteX12" fmla="*/ 46038 w 325438"/>
                  <a:gd name="connsiteY12" fmla="*/ 249238 h 336550"/>
                  <a:gd name="connsiteX13" fmla="*/ 93663 w 325438"/>
                  <a:gd name="connsiteY13" fmla="*/ 249238 h 336550"/>
                  <a:gd name="connsiteX14" fmla="*/ 93663 w 325438"/>
                  <a:gd name="connsiteY14" fmla="*/ 290513 h 336550"/>
                  <a:gd name="connsiteX15" fmla="*/ 46038 w 325438"/>
                  <a:gd name="connsiteY15" fmla="*/ 290513 h 336550"/>
                  <a:gd name="connsiteX16" fmla="*/ 233363 w 325438"/>
                  <a:gd name="connsiteY16" fmla="*/ 195263 h 336550"/>
                  <a:gd name="connsiteX17" fmla="*/ 279401 w 325438"/>
                  <a:gd name="connsiteY17" fmla="*/ 195263 h 336550"/>
                  <a:gd name="connsiteX18" fmla="*/ 279401 w 325438"/>
                  <a:gd name="connsiteY18" fmla="*/ 234951 h 336550"/>
                  <a:gd name="connsiteX19" fmla="*/ 233363 w 325438"/>
                  <a:gd name="connsiteY19" fmla="*/ 234951 h 336550"/>
                  <a:gd name="connsiteX20" fmla="*/ 171450 w 325438"/>
                  <a:gd name="connsiteY20" fmla="*/ 195263 h 336550"/>
                  <a:gd name="connsiteX21" fmla="*/ 217488 w 325438"/>
                  <a:gd name="connsiteY21" fmla="*/ 195263 h 336550"/>
                  <a:gd name="connsiteX22" fmla="*/ 217488 w 325438"/>
                  <a:gd name="connsiteY22" fmla="*/ 234951 h 336550"/>
                  <a:gd name="connsiteX23" fmla="*/ 171450 w 325438"/>
                  <a:gd name="connsiteY23" fmla="*/ 234951 h 336550"/>
                  <a:gd name="connsiteX24" fmla="*/ 107950 w 325438"/>
                  <a:gd name="connsiteY24" fmla="*/ 195263 h 336550"/>
                  <a:gd name="connsiteX25" fmla="*/ 155575 w 325438"/>
                  <a:gd name="connsiteY25" fmla="*/ 195263 h 336550"/>
                  <a:gd name="connsiteX26" fmla="*/ 155575 w 325438"/>
                  <a:gd name="connsiteY26" fmla="*/ 234951 h 336550"/>
                  <a:gd name="connsiteX27" fmla="*/ 107950 w 325438"/>
                  <a:gd name="connsiteY27" fmla="*/ 234951 h 336550"/>
                  <a:gd name="connsiteX28" fmla="*/ 46038 w 325438"/>
                  <a:gd name="connsiteY28" fmla="*/ 195263 h 336550"/>
                  <a:gd name="connsiteX29" fmla="*/ 93663 w 325438"/>
                  <a:gd name="connsiteY29" fmla="*/ 195263 h 336550"/>
                  <a:gd name="connsiteX30" fmla="*/ 93663 w 325438"/>
                  <a:gd name="connsiteY30" fmla="*/ 234951 h 336550"/>
                  <a:gd name="connsiteX31" fmla="*/ 46038 w 325438"/>
                  <a:gd name="connsiteY31" fmla="*/ 234951 h 336550"/>
                  <a:gd name="connsiteX32" fmla="*/ 233363 w 325438"/>
                  <a:gd name="connsiteY32" fmla="*/ 139700 h 336550"/>
                  <a:gd name="connsiteX33" fmla="*/ 279401 w 325438"/>
                  <a:gd name="connsiteY33" fmla="*/ 139700 h 336550"/>
                  <a:gd name="connsiteX34" fmla="*/ 279401 w 325438"/>
                  <a:gd name="connsiteY34" fmla="*/ 180975 h 336550"/>
                  <a:gd name="connsiteX35" fmla="*/ 233363 w 325438"/>
                  <a:gd name="connsiteY35" fmla="*/ 180975 h 336550"/>
                  <a:gd name="connsiteX36" fmla="*/ 171450 w 325438"/>
                  <a:gd name="connsiteY36" fmla="*/ 139700 h 336550"/>
                  <a:gd name="connsiteX37" fmla="*/ 217488 w 325438"/>
                  <a:gd name="connsiteY37" fmla="*/ 139700 h 336550"/>
                  <a:gd name="connsiteX38" fmla="*/ 217488 w 325438"/>
                  <a:gd name="connsiteY38" fmla="*/ 180975 h 336550"/>
                  <a:gd name="connsiteX39" fmla="*/ 171450 w 325438"/>
                  <a:gd name="connsiteY39" fmla="*/ 180975 h 336550"/>
                  <a:gd name="connsiteX40" fmla="*/ 107950 w 325438"/>
                  <a:gd name="connsiteY40" fmla="*/ 139700 h 336550"/>
                  <a:gd name="connsiteX41" fmla="*/ 155575 w 325438"/>
                  <a:gd name="connsiteY41" fmla="*/ 139700 h 336550"/>
                  <a:gd name="connsiteX42" fmla="*/ 155575 w 325438"/>
                  <a:gd name="connsiteY42" fmla="*/ 180975 h 336550"/>
                  <a:gd name="connsiteX43" fmla="*/ 107950 w 325438"/>
                  <a:gd name="connsiteY43" fmla="*/ 180975 h 336550"/>
                  <a:gd name="connsiteX44" fmla="*/ 49167 w 325438"/>
                  <a:gd name="connsiteY44" fmla="*/ 38100 h 336550"/>
                  <a:gd name="connsiteX45" fmla="*/ 25400 w 325438"/>
                  <a:gd name="connsiteY45" fmla="*/ 61753 h 336550"/>
                  <a:gd name="connsiteX46" fmla="*/ 25400 w 325438"/>
                  <a:gd name="connsiteY46" fmla="*/ 289085 h 336550"/>
                  <a:gd name="connsiteX47" fmla="*/ 49167 w 325438"/>
                  <a:gd name="connsiteY47" fmla="*/ 312738 h 336550"/>
                  <a:gd name="connsiteX48" fmla="*/ 276271 w 325438"/>
                  <a:gd name="connsiteY48" fmla="*/ 312738 h 336550"/>
                  <a:gd name="connsiteX49" fmla="*/ 300038 w 325438"/>
                  <a:gd name="connsiteY49" fmla="*/ 289085 h 336550"/>
                  <a:gd name="connsiteX50" fmla="*/ 300038 w 325438"/>
                  <a:gd name="connsiteY50" fmla="*/ 61753 h 336550"/>
                  <a:gd name="connsiteX51" fmla="*/ 276271 w 325438"/>
                  <a:gd name="connsiteY51" fmla="*/ 38100 h 336550"/>
                  <a:gd name="connsiteX52" fmla="*/ 269669 w 325438"/>
                  <a:gd name="connsiteY52" fmla="*/ 38100 h 336550"/>
                  <a:gd name="connsiteX53" fmla="*/ 269669 w 325438"/>
                  <a:gd name="connsiteY53" fmla="*/ 63067 h 336550"/>
                  <a:gd name="connsiteX54" fmla="*/ 276271 w 325438"/>
                  <a:gd name="connsiteY54" fmla="*/ 74894 h 336550"/>
                  <a:gd name="connsiteX55" fmla="*/ 260427 w 325438"/>
                  <a:gd name="connsiteY55" fmla="*/ 90662 h 336550"/>
                  <a:gd name="connsiteX56" fmla="*/ 244582 w 325438"/>
                  <a:gd name="connsiteY56" fmla="*/ 74894 h 336550"/>
                  <a:gd name="connsiteX57" fmla="*/ 249864 w 325438"/>
                  <a:gd name="connsiteY57" fmla="*/ 63067 h 336550"/>
                  <a:gd name="connsiteX58" fmla="*/ 249864 w 325438"/>
                  <a:gd name="connsiteY58" fmla="*/ 38100 h 336550"/>
                  <a:gd name="connsiteX59" fmla="*/ 231379 w 325438"/>
                  <a:gd name="connsiteY59" fmla="*/ 38100 h 336550"/>
                  <a:gd name="connsiteX60" fmla="*/ 231379 w 325438"/>
                  <a:gd name="connsiteY60" fmla="*/ 63067 h 336550"/>
                  <a:gd name="connsiteX61" fmla="*/ 236660 w 325438"/>
                  <a:gd name="connsiteY61" fmla="*/ 74894 h 336550"/>
                  <a:gd name="connsiteX62" fmla="*/ 220816 w 325438"/>
                  <a:gd name="connsiteY62" fmla="*/ 90662 h 336550"/>
                  <a:gd name="connsiteX63" fmla="*/ 204971 w 325438"/>
                  <a:gd name="connsiteY63" fmla="*/ 74894 h 336550"/>
                  <a:gd name="connsiteX64" fmla="*/ 210253 w 325438"/>
                  <a:gd name="connsiteY64" fmla="*/ 63067 h 336550"/>
                  <a:gd name="connsiteX65" fmla="*/ 210253 w 325438"/>
                  <a:gd name="connsiteY65" fmla="*/ 38100 h 336550"/>
                  <a:gd name="connsiteX66" fmla="*/ 191767 w 325438"/>
                  <a:gd name="connsiteY66" fmla="*/ 38100 h 336550"/>
                  <a:gd name="connsiteX67" fmla="*/ 191767 w 325438"/>
                  <a:gd name="connsiteY67" fmla="*/ 63067 h 336550"/>
                  <a:gd name="connsiteX68" fmla="*/ 198369 w 325438"/>
                  <a:gd name="connsiteY68" fmla="*/ 74894 h 336550"/>
                  <a:gd name="connsiteX69" fmla="*/ 182525 w 325438"/>
                  <a:gd name="connsiteY69" fmla="*/ 90662 h 336550"/>
                  <a:gd name="connsiteX70" fmla="*/ 166680 w 325438"/>
                  <a:gd name="connsiteY70" fmla="*/ 74894 h 336550"/>
                  <a:gd name="connsiteX71" fmla="*/ 171962 w 325438"/>
                  <a:gd name="connsiteY71" fmla="*/ 63067 h 336550"/>
                  <a:gd name="connsiteX72" fmla="*/ 171962 w 325438"/>
                  <a:gd name="connsiteY72" fmla="*/ 38100 h 336550"/>
                  <a:gd name="connsiteX73" fmla="*/ 153476 w 325438"/>
                  <a:gd name="connsiteY73" fmla="*/ 38100 h 336550"/>
                  <a:gd name="connsiteX74" fmla="*/ 153476 w 325438"/>
                  <a:gd name="connsiteY74" fmla="*/ 63067 h 336550"/>
                  <a:gd name="connsiteX75" fmla="*/ 158758 w 325438"/>
                  <a:gd name="connsiteY75" fmla="*/ 74894 h 336550"/>
                  <a:gd name="connsiteX76" fmla="*/ 142913 w 325438"/>
                  <a:gd name="connsiteY76" fmla="*/ 90662 h 336550"/>
                  <a:gd name="connsiteX77" fmla="*/ 127069 w 325438"/>
                  <a:gd name="connsiteY77" fmla="*/ 74894 h 336550"/>
                  <a:gd name="connsiteX78" fmla="*/ 133671 w 325438"/>
                  <a:gd name="connsiteY78" fmla="*/ 63067 h 336550"/>
                  <a:gd name="connsiteX79" fmla="*/ 133671 w 325438"/>
                  <a:gd name="connsiteY79" fmla="*/ 38100 h 336550"/>
                  <a:gd name="connsiteX80" fmla="*/ 115186 w 325438"/>
                  <a:gd name="connsiteY80" fmla="*/ 38100 h 336550"/>
                  <a:gd name="connsiteX81" fmla="*/ 115186 w 325438"/>
                  <a:gd name="connsiteY81" fmla="*/ 63067 h 336550"/>
                  <a:gd name="connsiteX82" fmla="*/ 120467 w 325438"/>
                  <a:gd name="connsiteY82" fmla="*/ 74894 h 336550"/>
                  <a:gd name="connsiteX83" fmla="*/ 104623 w 325438"/>
                  <a:gd name="connsiteY83" fmla="*/ 90662 h 336550"/>
                  <a:gd name="connsiteX84" fmla="*/ 88778 w 325438"/>
                  <a:gd name="connsiteY84" fmla="*/ 74894 h 336550"/>
                  <a:gd name="connsiteX85" fmla="*/ 94060 w 325438"/>
                  <a:gd name="connsiteY85" fmla="*/ 63067 h 336550"/>
                  <a:gd name="connsiteX86" fmla="*/ 94060 w 325438"/>
                  <a:gd name="connsiteY86" fmla="*/ 38100 h 336550"/>
                  <a:gd name="connsiteX87" fmla="*/ 75574 w 325438"/>
                  <a:gd name="connsiteY87" fmla="*/ 38100 h 336550"/>
                  <a:gd name="connsiteX88" fmla="*/ 75574 w 325438"/>
                  <a:gd name="connsiteY88" fmla="*/ 63067 h 336550"/>
                  <a:gd name="connsiteX89" fmla="*/ 80856 w 325438"/>
                  <a:gd name="connsiteY89" fmla="*/ 74894 h 336550"/>
                  <a:gd name="connsiteX90" fmla="*/ 65011 w 325438"/>
                  <a:gd name="connsiteY90" fmla="*/ 90662 h 336550"/>
                  <a:gd name="connsiteX91" fmla="*/ 49167 w 325438"/>
                  <a:gd name="connsiteY91" fmla="*/ 74894 h 336550"/>
                  <a:gd name="connsiteX92" fmla="*/ 55769 w 325438"/>
                  <a:gd name="connsiteY92" fmla="*/ 63067 h 336550"/>
                  <a:gd name="connsiteX93" fmla="*/ 55769 w 325438"/>
                  <a:gd name="connsiteY93" fmla="*/ 38100 h 336550"/>
                  <a:gd name="connsiteX94" fmla="*/ 49167 w 325438"/>
                  <a:gd name="connsiteY94" fmla="*/ 38100 h 336550"/>
                  <a:gd name="connsiteX95" fmla="*/ 65315 w 325438"/>
                  <a:gd name="connsiteY95" fmla="*/ 4763 h 336550"/>
                  <a:gd name="connsiteX96" fmla="*/ 61913 w 325438"/>
                  <a:gd name="connsiteY96" fmla="*/ 10110 h 336550"/>
                  <a:gd name="connsiteX97" fmla="*/ 61913 w 325438"/>
                  <a:gd name="connsiteY97" fmla="*/ 75616 h 336550"/>
                  <a:gd name="connsiteX98" fmla="*/ 65315 w 325438"/>
                  <a:gd name="connsiteY98" fmla="*/ 80963 h 336550"/>
                  <a:gd name="connsiteX99" fmla="*/ 69851 w 325438"/>
                  <a:gd name="connsiteY99" fmla="*/ 75616 h 336550"/>
                  <a:gd name="connsiteX100" fmla="*/ 69851 w 325438"/>
                  <a:gd name="connsiteY100" fmla="*/ 10110 h 336550"/>
                  <a:gd name="connsiteX101" fmla="*/ 65315 w 325438"/>
                  <a:gd name="connsiteY101" fmla="*/ 4763 h 336550"/>
                  <a:gd name="connsiteX102" fmla="*/ 104776 w 325438"/>
                  <a:gd name="connsiteY102" fmla="*/ 4763 h 336550"/>
                  <a:gd name="connsiteX103" fmla="*/ 100013 w 325438"/>
                  <a:gd name="connsiteY103" fmla="*/ 10110 h 336550"/>
                  <a:gd name="connsiteX104" fmla="*/ 100013 w 325438"/>
                  <a:gd name="connsiteY104" fmla="*/ 75616 h 336550"/>
                  <a:gd name="connsiteX105" fmla="*/ 104776 w 325438"/>
                  <a:gd name="connsiteY105" fmla="*/ 80963 h 336550"/>
                  <a:gd name="connsiteX106" fmla="*/ 109538 w 325438"/>
                  <a:gd name="connsiteY106" fmla="*/ 75616 h 336550"/>
                  <a:gd name="connsiteX107" fmla="*/ 109538 w 325438"/>
                  <a:gd name="connsiteY107" fmla="*/ 10110 h 336550"/>
                  <a:gd name="connsiteX108" fmla="*/ 104776 w 325438"/>
                  <a:gd name="connsiteY108" fmla="*/ 4763 h 336550"/>
                  <a:gd name="connsiteX109" fmla="*/ 142876 w 325438"/>
                  <a:gd name="connsiteY109" fmla="*/ 4763 h 336550"/>
                  <a:gd name="connsiteX110" fmla="*/ 138113 w 325438"/>
                  <a:gd name="connsiteY110" fmla="*/ 10110 h 336550"/>
                  <a:gd name="connsiteX111" fmla="*/ 138113 w 325438"/>
                  <a:gd name="connsiteY111" fmla="*/ 75616 h 336550"/>
                  <a:gd name="connsiteX112" fmla="*/ 142876 w 325438"/>
                  <a:gd name="connsiteY112" fmla="*/ 80963 h 336550"/>
                  <a:gd name="connsiteX113" fmla="*/ 147638 w 325438"/>
                  <a:gd name="connsiteY113" fmla="*/ 75616 h 336550"/>
                  <a:gd name="connsiteX114" fmla="*/ 147638 w 325438"/>
                  <a:gd name="connsiteY114" fmla="*/ 10110 h 336550"/>
                  <a:gd name="connsiteX115" fmla="*/ 142876 w 325438"/>
                  <a:gd name="connsiteY115" fmla="*/ 4763 h 336550"/>
                  <a:gd name="connsiteX116" fmla="*/ 182563 w 325438"/>
                  <a:gd name="connsiteY116" fmla="*/ 4763 h 336550"/>
                  <a:gd name="connsiteX117" fmla="*/ 177800 w 325438"/>
                  <a:gd name="connsiteY117" fmla="*/ 10110 h 336550"/>
                  <a:gd name="connsiteX118" fmla="*/ 177800 w 325438"/>
                  <a:gd name="connsiteY118" fmla="*/ 75616 h 336550"/>
                  <a:gd name="connsiteX119" fmla="*/ 182563 w 325438"/>
                  <a:gd name="connsiteY119" fmla="*/ 80963 h 336550"/>
                  <a:gd name="connsiteX120" fmla="*/ 187325 w 325438"/>
                  <a:gd name="connsiteY120" fmla="*/ 75616 h 336550"/>
                  <a:gd name="connsiteX121" fmla="*/ 187325 w 325438"/>
                  <a:gd name="connsiteY121" fmla="*/ 10110 h 336550"/>
                  <a:gd name="connsiteX122" fmla="*/ 182563 w 325438"/>
                  <a:gd name="connsiteY122" fmla="*/ 4763 h 336550"/>
                  <a:gd name="connsiteX123" fmla="*/ 220663 w 325438"/>
                  <a:gd name="connsiteY123" fmla="*/ 4763 h 336550"/>
                  <a:gd name="connsiteX124" fmla="*/ 215900 w 325438"/>
                  <a:gd name="connsiteY124" fmla="*/ 10110 h 336550"/>
                  <a:gd name="connsiteX125" fmla="*/ 215900 w 325438"/>
                  <a:gd name="connsiteY125" fmla="*/ 75616 h 336550"/>
                  <a:gd name="connsiteX126" fmla="*/ 220663 w 325438"/>
                  <a:gd name="connsiteY126" fmla="*/ 80963 h 336550"/>
                  <a:gd name="connsiteX127" fmla="*/ 225425 w 325438"/>
                  <a:gd name="connsiteY127" fmla="*/ 75616 h 336550"/>
                  <a:gd name="connsiteX128" fmla="*/ 225425 w 325438"/>
                  <a:gd name="connsiteY128" fmla="*/ 10110 h 336550"/>
                  <a:gd name="connsiteX129" fmla="*/ 220663 w 325438"/>
                  <a:gd name="connsiteY129" fmla="*/ 4763 h 336550"/>
                  <a:gd name="connsiteX130" fmla="*/ 260124 w 325438"/>
                  <a:gd name="connsiteY130" fmla="*/ 4763 h 336550"/>
                  <a:gd name="connsiteX131" fmla="*/ 255588 w 325438"/>
                  <a:gd name="connsiteY131" fmla="*/ 10110 h 336550"/>
                  <a:gd name="connsiteX132" fmla="*/ 255588 w 325438"/>
                  <a:gd name="connsiteY132" fmla="*/ 75616 h 336550"/>
                  <a:gd name="connsiteX133" fmla="*/ 260124 w 325438"/>
                  <a:gd name="connsiteY133" fmla="*/ 80963 h 336550"/>
                  <a:gd name="connsiteX134" fmla="*/ 263526 w 325438"/>
                  <a:gd name="connsiteY134" fmla="*/ 75616 h 336550"/>
                  <a:gd name="connsiteX135" fmla="*/ 263526 w 325438"/>
                  <a:gd name="connsiteY135" fmla="*/ 10110 h 336550"/>
                  <a:gd name="connsiteX136" fmla="*/ 260124 w 325438"/>
                  <a:gd name="connsiteY136" fmla="*/ 4763 h 336550"/>
                  <a:gd name="connsiteX137" fmla="*/ 64823 w 325438"/>
                  <a:gd name="connsiteY137" fmla="*/ 0 h 336550"/>
                  <a:gd name="connsiteX138" fmla="*/ 75406 w 325438"/>
                  <a:gd name="connsiteY138" fmla="*/ 10517 h 336550"/>
                  <a:gd name="connsiteX139" fmla="*/ 75406 w 325438"/>
                  <a:gd name="connsiteY139" fmla="*/ 14461 h 336550"/>
                  <a:gd name="connsiteX140" fmla="*/ 93927 w 325438"/>
                  <a:gd name="connsiteY140" fmla="*/ 14461 h 336550"/>
                  <a:gd name="connsiteX141" fmla="*/ 93927 w 325438"/>
                  <a:gd name="connsiteY141" fmla="*/ 10517 h 336550"/>
                  <a:gd name="connsiteX142" fmla="*/ 104511 w 325438"/>
                  <a:gd name="connsiteY142" fmla="*/ 0 h 336550"/>
                  <a:gd name="connsiteX143" fmla="*/ 115094 w 325438"/>
                  <a:gd name="connsiteY143" fmla="*/ 10517 h 336550"/>
                  <a:gd name="connsiteX144" fmla="*/ 115094 w 325438"/>
                  <a:gd name="connsiteY144" fmla="*/ 14461 h 336550"/>
                  <a:gd name="connsiteX145" fmla="*/ 133615 w 325438"/>
                  <a:gd name="connsiteY145" fmla="*/ 14461 h 336550"/>
                  <a:gd name="connsiteX146" fmla="*/ 133615 w 325438"/>
                  <a:gd name="connsiteY146" fmla="*/ 10517 h 336550"/>
                  <a:gd name="connsiteX147" fmla="*/ 142875 w 325438"/>
                  <a:gd name="connsiteY147" fmla="*/ 0 h 336550"/>
                  <a:gd name="connsiteX148" fmla="*/ 153459 w 325438"/>
                  <a:gd name="connsiteY148" fmla="*/ 10517 h 336550"/>
                  <a:gd name="connsiteX149" fmla="*/ 153459 w 325438"/>
                  <a:gd name="connsiteY149" fmla="*/ 14461 h 336550"/>
                  <a:gd name="connsiteX150" fmla="*/ 171980 w 325438"/>
                  <a:gd name="connsiteY150" fmla="*/ 14461 h 336550"/>
                  <a:gd name="connsiteX151" fmla="*/ 171980 w 325438"/>
                  <a:gd name="connsiteY151" fmla="*/ 10517 h 336550"/>
                  <a:gd name="connsiteX152" fmla="*/ 182563 w 325438"/>
                  <a:gd name="connsiteY152" fmla="*/ 0 h 336550"/>
                  <a:gd name="connsiteX153" fmla="*/ 191823 w 325438"/>
                  <a:gd name="connsiteY153" fmla="*/ 10517 h 336550"/>
                  <a:gd name="connsiteX154" fmla="*/ 191823 w 325438"/>
                  <a:gd name="connsiteY154" fmla="*/ 14461 h 336550"/>
                  <a:gd name="connsiteX155" fmla="*/ 210344 w 325438"/>
                  <a:gd name="connsiteY155" fmla="*/ 14461 h 336550"/>
                  <a:gd name="connsiteX156" fmla="*/ 210344 w 325438"/>
                  <a:gd name="connsiteY156" fmla="*/ 10517 h 336550"/>
                  <a:gd name="connsiteX157" fmla="*/ 220927 w 325438"/>
                  <a:gd name="connsiteY157" fmla="*/ 0 h 336550"/>
                  <a:gd name="connsiteX158" fmla="*/ 231511 w 325438"/>
                  <a:gd name="connsiteY158" fmla="*/ 10517 h 336550"/>
                  <a:gd name="connsiteX159" fmla="*/ 231511 w 325438"/>
                  <a:gd name="connsiteY159" fmla="*/ 14461 h 336550"/>
                  <a:gd name="connsiteX160" fmla="*/ 250032 w 325438"/>
                  <a:gd name="connsiteY160" fmla="*/ 14461 h 336550"/>
                  <a:gd name="connsiteX161" fmla="*/ 250032 w 325438"/>
                  <a:gd name="connsiteY161" fmla="*/ 10517 h 336550"/>
                  <a:gd name="connsiteX162" fmla="*/ 260615 w 325438"/>
                  <a:gd name="connsiteY162" fmla="*/ 0 h 336550"/>
                  <a:gd name="connsiteX163" fmla="*/ 269875 w 325438"/>
                  <a:gd name="connsiteY163" fmla="*/ 10517 h 336550"/>
                  <a:gd name="connsiteX164" fmla="*/ 269875 w 325438"/>
                  <a:gd name="connsiteY164" fmla="*/ 14461 h 336550"/>
                  <a:gd name="connsiteX165" fmla="*/ 276490 w 325438"/>
                  <a:gd name="connsiteY165" fmla="*/ 14461 h 336550"/>
                  <a:gd name="connsiteX166" fmla="*/ 325438 w 325438"/>
                  <a:gd name="connsiteY166" fmla="*/ 61789 h 336550"/>
                  <a:gd name="connsiteX167" fmla="*/ 325438 w 325438"/>
                  <a:gd name="connsiteY167" fmla="*/ 289223 h 336550"/>
                  <a:gd name="connsiteX168" fmla="*/ 276490 w 325438"/>
                  <a:gd name="connsiteY168" fmla="*/ 336550 h 336550"/>
                  <a:gd name="connsiteX169" fmla="*/ 48948 w 325438"/>
                  <a:gd name="connsiteY169" fmla="*/ 336550 h 336550"/>
                  <a:gd name="connsiteX170" fmla="*/ 0 w 325438"/>
                  <a:gd name="connsiteY170" fmla="*/ 289223 h 336550"/>
                  <a:gd name="connsiteX171" fmla="*/ 0 w 325438"/>
                  <a:gd name="connsiteY171" fmla="*/ 61789 h 336550"/>
                  <a:gd name="connsiteX172" fmla="*/ 48948 w 325438"/>
                  <a:gd name="connsiteY172" fmla="*/ 14461 h 336550"/>
                  <a:gd name="connsiteX173" fmla="*/ 55563 w 325438"/>
                  <a:gd name="connsiteY173" fmla="*/ 14461 h 336550"/>
                  <a:gd name="connsiteX174" fmla="*/ 55563 w 325438"/>
                  <a:gd name="connsiteY174" fmla="*/ 10517 h 336550"/>
                  <a:gd name="connsiteX175" fmla="*/ 64823 w 325438"/>
                  <a:gd name="connsiteY175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</a:cxnLst>
                <a:rect l="l" t="t" r="r" b="b"/>
                <a:pathLst>
                  <a:path w="325438" h="336550">
                    <a:moveTo>
                      <a:pt x="233363" y="249238"/>
                    </a:moveTo>
                    <a:lnTo>
                      <a:pt x="279401" y="249238"/>
                    </a:lnTo>
                    <a:lnTo>
                      <a:pt x="279401" y="290513"/>
                    </a:lnTo>
                    <a:lnTo>
                      <a:pt x="233363" y="290513"/>
                    </a:lnTo>
                    <a:close/>
                    <a:moveTo>
                      <a:pt x="171450" y="249238"/>
                    </a:moveTo>
                    <a:lnTo>
                      <a:pt x="217488" y="249238"/>
                    </a:lnTo>
                    <a:lnTo>
                      <a:pt x="217488" y="290513"/>
                    </a:lnTo>
                    <a:lnTo>
                      <a:pt x="171450" y="290513"/>
                    </a:lnTo>
                    <a:close/>
                    <a:moveTo>
                      <a:pt x="107950" y="249238"/>
                    </a:moveTo>
                    <a:lnTo>
                      <a:pt x="155575" y="249238"/>
                    </a:lnTo>
                    <a:lnTo>
                      <a:pt x="155575" y="290513"/>
                    </a:lnTo>
                    <a:lnTo>
                      <a:pt x="107950" y="290513"/>
                    </a:lnTo>
                    <a:close/>
                    <a:moveTo>
                      <a:pt x="46038" y="249238"/>
                    </a:moveTo>
                    <a:lnTo>
                      <a:pt x="93663" y="249238"/>
                    </a:lnTo>
                    <a:lnTo>
                      <a:pt x="93663" y="290513"/>
                    </a:lnTo>
                    <a:lnTo>
                      <a:pt x="46038" y="290513"/>
                    </a:lnTo>
                    <a:close/>
                    <a:moveTo>
                      <a:pt x="233363" y="195263"/>
                    </a:moveTo>
                    <a:lnTo>
                      <a:pt x="279401" y="195263"/>
                    </a:lnTo>
                    <a:lnTo>
                      <a:pt x="279401" y="234951"/>
                    </a:lnTo>
                    <a:lnTo>
                      <a:pt x="233363" y="234951"/>
                    </a:lnTo>
                    <a:close/>
                    <a:moveTo>
                      <a:pt x="171450" y="195263"/>
                    </a:moveTo>
                    <a:lnTo>
                      <a:pt x="217488" y="195263"/>
                    </a:lnTo>
                    <a:lnTo>
                      <a:pt x="217488" y="234951"/>
                    </a:lnTo>
                    <a:lnTo>
                      <a:pt x="171450" y="234951"/>
                    </a:lnTo>
                    <a:close/>
                    <a:moveTo>
                      <a:pt x="107950" y="195263"/>
                    </a:moveTo>
                    <a:lnTo>
                      <a:pt x="155575" y="195263"/>
                    </a:lnTo>
                    <a:lnTo>
                      <a:pt x="155575" y="234951"/>
                    </a:lnTo>
                    <a:lnTo>
                      <a:pt x="107950" y="234951"/>
                    </a:lnTo>
                    <a:close/>
                    <a:moveTo>
                      <a:pt x="46038" y="195263"/>
                    </a:moveTo>
                    <a:lnTo>
                      <a:pt x="93663" y="195263"/>
                    </a:lnTo>
                    <a:lnTo>
                      <a:pt x="93663" y="234951"/>
                    </a:lnTo>
                    <a:lnTo>
                      <a:pt x="46038" y="234951"/>
                    </a:lnTo>
                    <a:close/>
                    <a:moveTo>
                      <a:pt x="233363" y="139700"/>
                    </a:moveTo>
                    <a:lnTo>
                      <a:pt x="279401" y="139700"/>
                    </a:lnTo>
                    <a:lnTo>
                      <a:pt x="279401" y="180975"/>
                    </a:lnTo>
                    <a:lnTo>
                      <a:pt x="233363" y="180975"/>
                    </a:lnTo>
                    <a:close/>
                    <a:moveTo>
                      <a:pt x="171450" y="139700"/>
                    </a:moveTo>
                    <a:lnTo>
                      <a:pt x="217488" y="139700"/>
                    </a:lnTo>
                    <a:lnTo>
                      <a:pt x="217488" y="180975"/>
                    </a:lnTo>
                    <a:lnTo>
                      <a:pt x="171450" y="180975"/>
                    </a:lnTo>
                    <a:close/>
                    <a:moveTo>
                      <a:pt x="107950" y="139700"/>
                    </a:moveTo>
                    <a:lnTo>
                      <a:pt x="155575" y="139700"/>
                    </a:lnTo>
                    <a:lnTo>
                      <a:pt x="155575" y="180975"/>
                    </a:lnTo>
                    <a:lnTo>
                      <a:pt x="107950" y="180975"/>
                    </a:lnTo>
                    <a:close/>
                    <a:moveTo>
                      <a:pt x="49167" y="38100"/>
                    </a:moveTo>
                    <a:cubicBezTo>
                      <a:pt x="35963" y="38100"/>
                      <a:pt x="25400" y="48613"/>
                      <a:pt x="25400" y="61753"/>
                    </a:cubicBezTo>
                    <a:cubicBezTo>
                      <a:pt x="25400" y="61753"/>
                      <a:pt x="25400" y="61753"/>
                      <a:pt x="25400" y="289085"/>
                    </a:cubicBezTo>
                    <a:cubicBezTo>
                      <a:pt x="25400" y="302226"/>
                      <a:pt x="35963" y="312738"/>
                      <a:pt x="49167" y="312738"/>
                    </a:cubicBezTo>
                    <a:cubicBezTo>
                      <a:pt x="49167" y="312738"/>
                      <a:pt x="49167" y="312738"/>
                      <a:pt x="276271" y="312738"/>
                    </a:cubicBezTo>
                    <a:cubicBezTo>
                      <a:pt x="289475" y="312738"/>
                      <a:pt x="300038" y="302226"/>
                      <a:pt x="300038" y="289085"/>
                    </a:cubicBezTo>
                    <a:cubicBezTo>
                      <a:pt x="300038" y="289085"/>
                      <a:pt x="300038" y="289085"/>
                      <a:pt x="300038" y="61753"/>
                    </a:cubicBezTo>
                    <a:cubicBezTo>
                      <a:pt x="300038" y="48613"/>
                      <a:pt x="289475" y="38100"/>
                      <a:pt x="276271" y="38100"/>
                    </a:cubicBezTo>
                    <a:cubicBezTo>
                      <a:pt x="276271" y="38100"/>
                      <a:pt x="276271" y="38100"/>
                      <a:pt x="269669" y="38100"/>
                    </a:cubicBezTo>
                    <a:cubicBezTo>
                      <a:pt x="269669" y="38100"/>
                      <a:pt x="269669" y="38100"/>
                      <a:pt x="269669" y="63067"/>
                    </a:cubicBezTo>
                    <a:cubicBezTo>
                      <a:pt x="273631" y="65695"/>
                      <a:pt x="276271" y="70951"/>
                      <a:pt x="276271" y="74894"/>
                    </a:cubicBezTo>
                    <a:cubicBezTo>
                      <a:pt x="276271" y="84092"/>
                      <a:pt x="268349" y="90662"/>
                      <a:pt x="260427" y="90662"/>
                    </a:cubicBezTo>
                    <a:cubicBezTo>
                      <a:pt x="251184" y="90662"/>
                      <a:pt x="244582" y="84092"/>
                      <a:pt x="244582" y="74894"/>
                    </a:cubicBezTo>
                    <a:cubicBezTo>
                      <a:pt x="244582" y="70951"/>
                      <a:pt x="245903" y="65695"/>
                      <a:pt x="249864" y="63067"/>
                    </a:cubicBezTo>
                    <a:cubicBezTo>
                      <a:pt x="249864" y="63067"/>
                      <a:pt x="249864" y="63067"/>
                      <a:pt x="249864" y="38100"/>
                    </a:cubicBezTo>
                    <a:cubicBezTo>
                      <a:pt x="249864" y="38100"/>
                      <a:pt x="249864" y="38100"/>
                      <a:pt x="231379" y="38100"/>
                    </a:cubicBezTo>
                    <a:cubicBezTo>
                      <a:pt x="231379" y="38100"/>
                      <a:pt x="231379" y="38100"/>
                      <a:pt x="231379" y="63067"/>
                    </a:cubicBezTo>
                    <a:cubicBezTo>
                      <a:pt x="234019" y="65695"/>
                      <a:pt x="236660" y="70951"/>
                      <a:pt x="236660" y="74894"/>
                    </a:cubicBezTo>
                    <a:cubicBezTo>
                      <a:pt x="236660" y="84092"/>
                      <a:pt x="230058" y="90662"/>
                      <a:pt x="220816" y="90662"/>
                    </a:cubicBezTo>
                    <a:cubicBezTo>
                      <a:pt x="212893" y="90662"/>
                      <a:pt x="204971" y="84092"/>
                      <a:pt x="204971" y="74894"/>
                    </a:cubicBezTo>
                    <a:cubicBezTo>
                      <a:pt x="204971" y="70951"/>
                      <a:pt x="207612" y="65695"/>
                      <a:pt x="210253" y="63067"/>
                    </a:cubicBezTo>
                    <a:cubicBezTo>
                      <a:pt x="210253" y="63067"/>
                      <a:pt x="210253" y="63067"/>
                      <a:pt x="210253" y="38100"/>
                    </a:cubicBezTo>
                    <a:cubicBezTo>
                      <a:pt x="210253" y="38100"/>
                      <a:pt x="210253" y="38100"/>
                      <a:pt x="191767" y="38100"/>
                    </a:cubicBezTo>
                    <a:cubicBezTo>
                      <a:pt x="191767" y="38100"/>
                      <a:pt x="191767" y="38100"/>
                      <a:pt x="191767" y="63067"/>
                    </a:cubicBezTo>
                    <a:cubicBezTo>
                      <a:pt x="195728" y="65695"/>
                      <a:pt x="198369" y="70951"/>
                      <a:pt x="198369" y="74894"/>
                    </a:cubicBezTo>
                    <a:cubicBezTo>
                      <a:pt x="198369" y="84092"/>
                      <a:pt x="190447" y="90662"/>
                      <a:pt x="182525" y="90662"/>
                    </a:cubicBezTo>
                    <a:cubicBezTo>
                      <a:pt x="173282" y="90662"/>
                      <a:pt x="166680" y="84092"/>
                      <a:pt x="166680" y="74894"/>
                    </a:cubicBezTo>
                    <a:cubicBezTo>
                      <a:pt x="166680" y="70951"/>
                      <a:pt x="168001" y="65695"/>
                      <a:pt x="171962" y="63067"/>
                    </a:cubicBezTo>
                    <a:cubicBezTo>
                      <a:pt x="171962" y="63067"/>
                      <a:pt x="171962" y="63067"/>
                      <a:pt x="171962" y="38100"/>
                    </a:cubicBezTo>
                    <a:cubicBezTo>
                      <a:pt x="171962" y="38100"/>
                      <a:pt x="171962" y="38100"/>
                      <a:pt x="153476" y="38100"/>
                    </a:cubicBezTo>
                    <a:cubicBezTo>
                      <a:pt x="153476" y="38100"/>
                      <a:pt x="153476" y="38100"/>
                      <a:pt x="153476" y="63067"/>
                    </a:cubicBezTo>
                    <a:cubicBezTo>
                      <a:pt x="157438" y="65695"/>
                      <a:pt x="158758" y="70951"/>
                      <a:pt x="158758" y="74894"/>
                    </a:cubicBezTo>
                    <a:cubicBezTo>
                      <a:pt x="158758" y="84092"/>
                      <a:pt x="152156" y="90662"/>
                      <a:pt x="142913" y="90662"/>
                    </a:cubicBezTo>
                    <a:cubicBezTo>
                      <a:pt x="134991" y="90662"/>
                      <a:pt x="127069" y="84092"/>
                      <a:pt x="127069" y="74894"/>
                    </a:cubicBezTo>
                    <a:cubicBezTo>
                      <a:pt x="127069" y="70951"/>
                      <a:pt x="129710" y="65695"/>
                      <a:pt x="133671" y="63067"/>
                    </a:cubicBezTo>
                    <a:cubicBezTo>
                      <a:pt x="133671" y="63067"/>
                      <a:pt x="133671" y="63067"/>
                      <a:pt x="133671" y="38100"/>
                    </a:cubicBezTo>
                    <a:cubicBezTo>
                      <a:pt x="133671" y="38100"/>
                      <a:pt x="133671" y="38100"/>
                      <a:pt x="115186" y="38100"/>
                    </a:cubicBezTo>
                    <a:cubicBezTo>
                      <a:pt x="115186" y="38100"/>
                      <a:pt x="115186" y="38100"/>
                      <a:pt x="115186" y="63067"/>
                    </a:cubicBezTo>
                    <a:cubicBezTo>
                      <a:pt x="117826" y="65695"/>
                      <a:pt x="120467" y="70951"/>
                      <a:pt x="120467" y="74894"/>
                    </a:cubicBezTo>
                    <a:cubicBezTo>
                      <a:pt x="120467" y="84092"/>
                      <a:pt x="112545" y="90662"/>
                      <a:pt x="104623" y="90662"/>
                    </a:cubicBezTo>
                    <a:cubicBezTo>
                      <a:pt x="95380" y="90662"/>
                      <a:pt x="88778" y="84092"/>
                      <a:pt x="88778" y="74894"/>
                    </a:cubicBezTo>
                    <a:cubicBezTo>
                      <a:pt x="88778" y="70951"/>
                      <a:pt x="91419" y="65695"/>
                      <a:pt x="94060" y="63067"/>
                    </a:cubicBezTo>
                    <a:cubicBezTo>
                      <a:pt x="94060" y="63067"/>
                      <a:pt x="94060" y="63067"/>
                      <a:pt x="94060" y="38100"/>
                    </a:cubicBezTo>
                    <a:cubicBezTo>
                      <a:pt x="94060" y="38100"/>
                      <a:pt x="94060" y="38100"/>
                      <a:pt x="75574" y="38100"/>
                    </a:cubicBezTo>
                    <a:cubicBezTo>
                      <a:pt x="75574" y="38100"/>
                      <a:pt x="75574" y="38100"/>
                      <a:pt x="75574" y="63067"/>
                    </a:cubicBezTo>
                    <a:cubicBezTo>
                      <a:pt x="79535" y="65695"/>
                      <a:pt x="80856" y="70951"/>
                      <a:pt x="80856" y="74894"/>
                    </a:cubicBezTo>
                    <a:cubicBezTo>
                      <a:pt x="80856" y="84092"/>
                      <a:pt x="74254" y="90662"/>
                      <a:pt x="65011" y="90662"/>
                    </a:cubicBezTo>
                    <a:cubicBezTo>
                      <a:pt x="57089" y="90662"/>
                      <a:pt x="49167" y="84092"/>
                      <a:pt x="49167" y="74894"/>
                    </a:cubicBezTo>
                    <a:cubicBezTo>
                      <a:pt x="49167" y="70951"/>
                      <a:pt x="51808" y="65695"/>
                      <a:pt x="55769" y="63067"/>
                    </a:cubicBezTo>
                    <a:cubicBezTo>
                      <a:pt x="55769" y="63067"/>
                      <a:pt x="55769" y="63067"/>
                      <a:pt x="55769" y="38100"/>
                    </a:cubicBezTo>
                    <a:cubicBezTo>
                      <a:pt x="55769" y="38100"/>
                      <a:pt x="55769" y="38100"/>
                      <a:pt x="49167" y="38100"/>
                    </a:cubicBezTo>
                    <a:close/>
                    <a:moveTo>
                      <a:pt x="65315" y="4763"/>
                    </a:moveTo>
                    <a:cubicBezTo>
                      <a:pt x="63047" y="4763"/>
                      <a:pt x="61913" y="7437"/>
                      <a:pt x="61913" y="10110"/>
                    </a:cubicBezTo>
                    <a:lnTo>
                      <a:pt x="61913" y="75616"/>
                    </a:lnTo>
                    <a:cubicBezTo>
                      <a:pt x="61913" y="79626"/>
                      <a:pt x="63047" y="80963"/>
                      <a:pt x="65315" y="80963"/>
                    </a:cubicBezTo>
                    <a:cubicBezTo>
                      <a:pt x="68717" y="80963"/>
                      <a:pt x="69851" y="79626"/>
                      <a:pt x="69851" y="75616"/>
                    </a:cubicBezTo>
                    <a:cubicBezTo>
                      <a:pt x="69851" y="75616"/>
                      <a:pt x="69851" y="75616"/>
                      <a:pt x="69851" y="10110"/>
                    </a:cubicBezTo>
                    <a:cubicBezTo>
                      <a:pt x="69851" y="7437"/>
                      <a:pt x="68717" y="4763"/>
                      <a:pt x="65315" y="4763"/>
                    </a:cubicBezTo>
                    <a:close/>
                    <a:moveTo>
                      <a:pt x="104776" y="4763"/>
                    </a:moveTo>
                    <a:cubicBezTo>
                      <a:pt x="102394" y="4763"/>
                      <a:pt x="100013" y="7437"/>
                      <a:pt x="100013" y="10110"/>
                    </a:cubicBezTo>
                    <a:lnTo>
                      <a:pt x="100013" y="75616"/>
                    </a:lnTo>
                    <a:cubicBezTo>
                      <a:pt x="100013" y="79626"/>
                      <a:pt x="102394" y="80963"/>
                      <a:pt x="104776" y="80963"/>
                    </a:cubicBezTo>
                    <a:cubicBezTo>
                      <a:pt x="107157" y="80963"/>
                      <a:pt x="109538" y="79626"/>
                      <a:pt x="109538" y="75616"/>
                    </a:cubicBezTo>
                    <a:cubicBezTo>
                      <a:pt x="109538" y="75616"/>
                      <a:pt x="109538" y="75616"/>
                      <a:pt x="109538" y="10110"/>
                    </a:cubicBezTo>
                    <a:cubicBezTo>
                      <a:pt x="109538" y="7437"/>
                      <a:pt x="107157" y="4763"/>
                      <a:pt x="104776" y="4763"/>
                    </a:cubicBezTo>
                    <a:close/>
                    <a:moveTo>
                      <a:pt x="142876" y="4763"/>
                    </a:moveTo>
                    <a:cubicBezTo>
                      <a:pt x="140494" y="4763"/>
                      <a:pt x="138113" y="7437"/>
                      <a:pt x="138113" y="10110"/>
                    </a:cubicBezTo>
                    <a:lnTo>
                      <a:pt x="138113" y="75616"/>
                    </a:lnTo>
                    <a:cubicBezTo>
                      <a:pt x="138113" y="79626"/>
                      <a:pt x="140494" y="80963"/>
                      <a:pt x="142876" y="80963"/>
                    </a:cubicBezTo>
                    <a:cubicBezTo>
                      <a:pt x="145257" y="80963"/>
                      <a:pt x="147638" y="79626"/>
                      <a:pt x="147638" y="75616"/>
                    </a:cubicBezTo>
                    <a:cubicBezTo>
                      <a:pt x="147638" y="75616"/>
                      <a:pt x="147638" y="75616"/>
                      <a:pt x="147638" y="10110"/>
                    </a:cubicBezTo>
                    <a:cubicBezTo>
                      <a:pt x="147638" y="7437"/>
                      <a:pt x="145257" y="4763"/>
                      <a:pt x="142876" y="4763"/>
                    </a:cubicBezTo>
                    <a:close/>
                    <a:moveTo>
                      <a:pt x="182563" y="4763"/>
                    </a:moveTo>
                    <a:cubicBezTo>
                      <a:pt x="180181" y="4763"/>
                      <a:pt x="177800" y="7437"/>
                      <a:pt x="177800" y="10110"/>
                    </a:cubicBezTo>
                    <a:lnTo>
                      <a:pt x="177800" y="75616"/>
                    </a:lnTo>
                    <a:cubicBezTo>
                      <a:pt x="177800" y="79626"/>
                      <a:pt x="180181" y="80963"/>
                      <a:pt x="182563" y="80963"/>
                    </a:cubicBezTo>
                    <a:cubicBezTo>
                      <a:pt x="184944" y="80963"/>
                      <a:pt x="187325" y="79626"/>
                      <a:pt x="187325" y="75616"/>
                    </a:cubicBezTo>
                    <a:cubicBezTo>
                      <a:pt x="187325" y="75616"/>
                      <a:pt x="187325" y="75616"/>
                      <a:pt x="187325" y="10110"/>
                    </a:cubicBezTo>
                    <a:cubicBezTo>
                      <a:pt x="187325" y="7437"/>
                      <a:pt x="184944" y="4763"/>
                      <a:pt x="182563" y="4763"/>
                    </a:cubicBezTo>
                    <a:close/>
                    <a:moveTo>
                      <a:pt x="220663" y="4763"/>
                    </a:moveTo>
                    <a:cubicBezTo>
                      <a:pt x="218281" y="4763"/>
                      <a:pt x="215900" y="7437"/>
                      <a:pt x="215900" y="10110"/>
                    </a:cubicBezTo>
                    <a:lnTo>
                      <a:pt x="215900" y="75616"/>
                    </a:lnTo>
                    <a:cubicBezTo>
                      <a:pt x="215900" y="79626"/>
                      <a:pt x="218281" y="80963"/>
                      <a:pt x="220663" y="80963"/>
                    </a:cubicBezTo>
                    <a:cubicBezTo>
                      <a:pt x="223044" y="80963"/>
                      <a:pt x="225425" y="79626"/>
                      <a:pt x="225425" y="75616"/>
                    </a:cubicBezTo>
                    <a:cubicBezTo>
                      <a:pt x="225425" y="75616"/>
                      <a:pt x="225425" y="75616"/>
                      <a:pt x="225425" y="10110"/>
                    </a:cubicBezTo>
                    <a:cubicBezTo>
                      <a:pt x="225425" y="7437"/>
                      <a:pt x="223044" y="4763"/>
                      <a:pt x="220663" y="4763"/>
                    </a:cubicBezTo>
                    <a:close/>
                    <a:moveTo>
                      <a:pt x="260124" y="4763"/>
                    </a:moveTo>
                    <a:cubicBezTo>
                      <a:pt x="256722" y="4763"/>
                      <a:pt x="255588" y="7437"/>
                      <a:pt x="255588" y="10110"/>
                    </a:cubicBezTo>
                    <a:lnTo>
                      <a:pt x="255588" y="75616"/>
                    </a:lnTo>
                    <a:cubicBezTo>
                      <a:pt x="255588" y="79626"/>
                      <a:pt x="256722" y="80963"/>
                      <a:pt x="260124" y="80963"/>
                    </a:cubicBezTo>
                    <a:cubicBezTo>
                      <a:pt x="262392" y="80963"/>
                      <a:pt x="263526" y="79626"/>
                      <a:pt x="263526" y="75616"/>
                    </a:cubicBezTo>
                    <a:cubicBezTo>
                      <a:pt x="263526" y="75616"/>
                      <a:pt x="263526" y="75616"/>
                      <a:pt x="263526" y="10110"/>
                    </a:cubicBezTo>
                    <a:cubicBezTo>
                      <a:pt x="263526" y="7437"/>
                      <a:pt x="262392" y="4763"/>
                      <a:pt x="260124" y="4763"/>
                    </a:cubicBezTo>
                    <a:close/>
                    <a:moveTo>
                      <a:pt x="64823" y="0"/>
                    </a:moveTo>
                    <a:cubicBezTo>
                      <a:pt x="71438" y="0"/>
                      <a:pt x="75406" y="3944"/>
                      <a:pt x="75406" y="10517"/>
                    </a:cubicBezTo>
                    <a:cubicBezTo>
                      <a:pt x="75406" y="10517"/>
                      <a:pt x="75406" y="10517"/>
                      <a:pt x="75406" y="14461"/>
                    </a:cubicBezTo>
                    <a:cubicBezTo>
                      <a:pt x="75406" y="14461"/>
                      <a:pt x="75406" y="14461"/>
                      <a:pt x="93927" y="14461"/>
                    </a:cubicBezTo>
                    <a:cubicBezTo>
                      <a:pt x="93927" y="14461"/>
                      <a:pt x="93927" y="14461"/>
                      <a:pt x="93927" y="10517"/>
                    </a:cubicBezTo>
                    <a:cubicBezTo>
                      <a:pt x="93927" y="3944"/>
                      <a:pt x="99219" y="0"/>
                      <a:pt x="104511" y="0"/>
                    </a:cubicBezTo>
                    <a:cubicBezTo>
                      <a:pt x="109802" y="0"/>
                      <a:pt x="115094" y="3944"/>
                      <a:pt x="115094" y="10517"/>
                    </a:cubicBezTo>
                    <a:cubicBezTo>
                      <a:pt x="115094" y="10517"/>
                      <a:pt x="115094" y="10517"/>
                      <a:pt x="115094" y="14461"/>
                    </a:cubicBezTo>
                    <a:cubicBezTo>
                      <a:pt x="115094" y="14461"/>
                      <a:pt x="115094" y="14461"/>
                      <a:pt x="133615" y="14461"/>
                    </a:cubicBezTo>
                    <a:cubicBezTo>
                      <a:pt x="133615" y="14461"/>
                      <a:pt x="133615" y="14461"/>
                      <a:pt x="133615" y="10517"/>
                    </a:cubicBezTo>
                    <a:cubicBezTo>
                      <a:pt x="133615" y="3944"/>
                      <a:pt x="137584" y="0"/>
                      <a:pt x="142875" y="0"/>
                    </a:cubicBezTo>
                    <a:cubicBezTo>
                      <a:pt x="149490" y="0"/>
                      <a:pt x="153459" y="3944"/>
                      <a:pt x="153459" y="10517"/>
                    </a:cubicBezTo>
                    <a:cubicBezTo>
                      <a:pt x="153459" y="10517"/>
                      <a:pt x="153459" y="10517"/>
                      <a:pt x="153459" y="14461"/>
                    </a:cubicBezTo>
                    <a:cubicBezTo>
                      <a:pt x="153459" y="14461"/>
                      <a:pt x="153459" y="14461"/>
                      <a:pt x="171980" y="14461"/>
                    </a:cubicBezTo>
                    <a:cubicBezTo>
                      <a:pt x="171980" y="14461"/>
                      <a:pt x="171980" y="14461"/>
                      <a:pt x="171980" y="10517"/>
                    </a:cubicBezTo>
                    <a:cubicBezTo>
                      <a:pt x="171980" y="3944"/>
                      <a:pt x="175948" y="0"/>
                      <a:pt x="182563" y="0"/>
                    </a:cubicBezTo>
                    <a:cubicBezTo>
                      <a:pt x="187855" y="0"/>
                      <a:pt x="191823" y="3944"/>
                      <a:pt x="191823" y="10517"/>
                    </a:cubicBezTo>
                    <a:cubicBezTo>
                      <a:pt x="191823" y="10517"/>
                      <a:pt x="191823" y="10517"/>
                      <a:pt x="191823" y="14461"/>
                    </a:cubicBezTo>
                    <a:cubicBezTo>
                      <a:pt x="191823" y="14461"/>
                      <a:pt x="191823" y="14461"/>
                      <a:pt x="210344" y="14461"/>
                    </a:cubicBezTo>
                    <a:cubicBezTo>
                      <a:pt x="210344" y="14461"/>
                      <a:pt x="210344" y="14461"/>
                      <a:pt x="210344" y="10517"/>
                    </a:cubicBezTo>
                    <a:cubicBezTo>
                      <a:pt x="210344" y="3944"/>
                      <a:pt x="215636" y="0"/>
                      <a:pt x="220927" y="0"/>
                    </a:cubicBezTo>
                    <a:cubicBezTo>
                      <a:pt x="226219" y="0"/>
                      <a:pt x="231511" y="3944"/>
                      <a:pt x="231511" y="10517"/>
                    </a:cubicBezTo>
                    <a:cubicBezTo>
                      <a:pt x="231511" y="10517"/>
                      <a:pt x="231511" y="10517"/>
                      <a:pt x="231511" y="14461"/>
                    </a:cubicBezTo>
                    <a:cubicBezTo>
                      <a:pt x="231511" y="14461"/>
                      <a:pt x="231511" y="14461"/>
                      <a:pt x="250032" y="14461"/>
                    </a:cubicBezTo>
                    <a:cubicBezTo>
                      <a:pt x="250032" y="14461"/>
                      <a:pt x="250032" y="14461"/>
                      <a:pt x="250032" y="10517"/>
                    </a:cubicBezTo>
                    <a:cubicBezTo>
                      <a:pt x="250032" y="3944"/>
                      <a:pt x="254000" y="0"/>
                      <a:pt x="260615" y="0"/>
                    </a:cubicBezTo>
                    <a:cubicBezTo>
                      <a:pt x="265907" y="0"/>
                      <a:pt x="269875" y="3944"/>
                      <a:pt x="269875" y="10517"/>
                    </a:cubicBezTo>
                    <a:cubicBezTo>
                      <a:pt x="269875" y="10517"/>
                      <a:pt x="269875" y="10517"/>
                      <a:pt x="269875" y="14461"/>
                    </a:cubicBezTo>
                    <a:cubicBezTo>
                      <a:pt x="269875" y="14461"/>
                      <a:pt x="269875" y="14461"/>
                      <a:pt x="276490" y="14461"/>
                    </a:cubicBezTo>
                    <a:cubicBezTo>
                      <a:pt x="302948" y="14461"/>
                      <a:pt x="325438" y="35496"/>
                      <a:pt x="325438" y="61789"/>
                    </a:cubicBezTo>
                    <a:cubicBezTo>
                      <a:pt x="325438" y="61789"/>
                      <a:pt x="325438" y="61789"/>
                      <a:pt x="325438" y="289223"/>
                    </a:cubicBezTo>
                    <a:cubicBezTo>
                      <a:pt x="325438" y="315516"/>
                      <a:pt x="302948" y="336550"/>
                      <a:pt x="276490" y="336550"/>
                    </a:cubicBezTo>
                    <a:cubicBezTo>
                      <a:pt x="276490" y="336550"/>
                      <a:pt x="276490" y="336550"/>
                      <a:pt x="48948" y="336550"/>
                    </a:cubicBezTo>
                    <a:cubicBezTo>
                      <a:pt x="22490" y="336550"/>
                      <a:pt x="0" y="315516"/>
                      <a:pt x="0" y="289223"/>
                    </a:cubicBezTo>
                    <a:cubicBezTo>
                      <a:pt x="0" y="289223"/>
                      <a:pt x="0" y="289223"/>
                      <a:pt x="0" y="61789"/>
                    </a:cubicBezTo>
                    <a:cubicBezTo>
                      <a:pt x="0" y="35496"/>
                      <a:pt x="22490" y="14461"/>
                      <a:pt x="48948" y="14461"/>
                    </a:cubicBezTo>
                    <a:cubicBezTo>
                      <a:pt x="48948" y="14461"/>
                      <a:pt x="48948" y="14461"/>
                      <a:pt x="55563" y="14461"/>
                    </a:cubicBezTo>
                    <a:cubicBezTo>
                      <a:pt x="55563" y="14461"/>
                      <a:pt x="55563" y="14461"/>
                      <a:pt x="55563" y="10517"/>
                    </a:cubicBezTo>
                    <a:cubicBezTo>
                      <a:pt x="55563" y="3944"/>
                      <a:pt x="59531" y="0"/>
                      <a:pt x="64823" y="0"/>
                    </a:cubicBezTo>
                    <a:close/>
                  </a:path>
                </a:pathLst>
              </a:custGeom>
              <a:solidFill>
                <a:srgbClr val="4FC4B2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4FC4B2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6" name="文本框 27"/>
            <p:cNvSpPr txBox="1"/>
            <p:nvPr/>
          </p:nvSpPr>
          <p:spPr>
            <a:xfrm>
              <a:off x="6669040" y="4779208"/>
              <a:ext cx="1742936" cy="2298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4FC4B2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rPr>
                <a:t>时间：</a:t>
              </a: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4FC4B2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9" name="TextBox 1"/>
          <p:cNvSpPr txBox="1"/>
          <p:nvPr/>
        </p:nvSpPr>
        <p:spPr>
          <a:xfrm>
            <a:off x="1747434" y="2809492"/>
            <a:ext cx="9321322" cy="1015634"/>
          </a:xfrm>
          <a:prstGeom prst="rect">
            <a:avLst/>
          </a:prstGeom>
          <a:noFill/>
        </p:spPr>
        <p:txBody>
          <a:bodyPr wrap="square" lIns="91413" tIns="45706" rIns="91413" bIns="45706" rtlCol="0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6000" b="1" dirty="0">
                <a:solidFill>
                  <a:srgbClr val="4FC4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小清</a:t>
            </a:r>
            <a:r>
              <a:rPr lang="zh-CN" altLang="en-US" sz="6000" b="1" dirty="0" smtClean="0">
                <a:solidFill>
                  <a:srgbClr val="4FC4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新通用</a:t>
            </a:r>
            <a:r>
              <a:rPr lang="en-US" altLang="zh-CN" sz="6000" b="1" dirty="0" smtClean="0">
                <a:solidFill>
                  <a:srgbClr val="4FC4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6000" b="1" dirty="0" smtClean="0">
                <a:solidFill>
                  <a:srgbClr val="4FC4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endParaRPr lang="zh-CN" altLang="en-US" sz="6000" b="1" dirty="0">
              <a:solidFill>
                <a:srgbClr val="4FC4B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110972" y="3848679"/>
            <a:ext cx="8957784" cy="338554"/>
          </a:xfrm>
          <a:prstGeom prst="rect">
            <a:avLst/>
          </a:prstGeom>
          <a:solidFill>
            <a:srgbClr val="4FC4B2"/>
          </a:solidFill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 smtClean="0">
                <a:solidFill>
                  <a:schemeClr val="bg1"/>
                </a:solidFill>
              </a:rPr>
              <a:t>LOREM IPSUM DOLOR SIT AMET, CONSECTETUR ADIPISICING ELIT, SED DO EIUSMOD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293511" y="327378"/>
            <a:ext cx="11559822" cy="6412089"/>
          </a:xfrm>
          <a:prstGeom prst="rect">
            <a:avLst/>
          </a:prstGeom>
          <a:noFill/>
          <a:ln w="76200">
            <a:solidFill>
              <a:srgbClr val="4FC4B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6983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0"/>
            <a:ext cx="12192000" cy="6858000"/>
            <a:chOff x="-2011680" y="-2207623"/>
            <a:chExt cx="12192000" cy="6858000"/>
          </a:xfrm>
        </p:grpSpPr>
        <p:sp>
          <p:nvSpPr>
            <p:cNvPr id="2" name="矩形 1"/>
            <p:cNvSpPr/>
            <p:nvPr/>
          </p:nvSpPr>
          <p:spPr>
            <a:xfrm>
              <a:off x="4053840" y="-2207623"/>
              <a:ext cx="6126480" cy="6858000"/>
            </a:xfrm>
            <a:prstGeom prst="rect">
              <a:avLst/>
            </a:prstGeom>
            <a:solidFill>
              <a:srgbClr val="FED11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矩形 2"/>
            <p:cNvSpPr/>
            <p:nvPr/>
          </p:nvSpPr>
          <p:spPr>
            <a:xfrm>
              <a:off x="-2011680" y="-2207623"/>
              <a:ext cx="6065520" cy="6858000"/>
            </a:xfrm>
            <a:prstGeom prst="rect">
              <a:avLst/>
            </a:prstGeom>
            <a:solidFill>
              <a:srgbClr val="1D50A2"/>
            </a:solidFill>
            <a:ln>
              <a:solidFill>
                <a:srgbClr val="1177B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1283602" y="4796282"/>
            <a:ext cx="4378960" cy="1680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付费</a:t>
            </a:r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定制</a:t>
            </a:r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排版美化服务（备注</a:t>
            </a:r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）</a:t>
            </a:r>
            <a:endParaRPr lang="en-US" altLang="zh-CN" sz="1600" b="1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20000"/>
              </a:lnSpc>
            </a:pPr>
            <a:endParaRPr lang="en-US" altLang="zh-CN" sz="600" b="1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专注汇报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总结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计划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排版设计</a:t>
            </a:r>
            <a:endParaRPr lang="en-US" altLang="zh-CN" sz="1600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10+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年制造业企业工作经验</a:t>
            </a:r>
            <a:endParaRPr lang="en-US" altLang="zh-CN" sz="1600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600+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套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模板设计经验</a:t>
            </a:r>
            <a:endParaRPr lang="en-US" altLang="zh-CN" sz="1600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4000+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套精美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图表</a:t>
            </a:r>
            <a:endParaRPr lang="en-US" altLang="zh-CN" sz="16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308085" y="4281377"/>
            <a:ext cx="35621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spc="300" dirty="0" smtClean="0">
                <a:solidFill>
                  <a:schemeClr val="bg1"/>
                </a:solidFill>
                <a:latin typeface="+mj-ea"/>
                <a:ea typeface="+mj-ea"/>
              </a:rPr>
              <a:t>扫一扫 加</a:t>
            </a:r>
            <a:r>
              <a:rPr lang="en-US" altLang="zh-CN" b="1" spc="300" dirty="0" smtClean="0">
                <a:solidFill>
                  <a:schemeClr val="bg1"/>
                </a:solidFill>
                <a:latin typeface="+mj-ea"/>
                <a:ea typeface="+mj-ea"/>
              </a:rPr>
              <a:t>QQ </a:t>
            </a:r>
            <a:r>
              <a:rPr lang="en-US" altLang="zh-CN" b="1" spc="3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418157732</a:t>
            </a:r>
            <a:endParaRPr lang="zh-CN" altLang="en-US" b="1" spc="3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349122" y="4796282"/>
            <a:ext cx="4378960" cy="1680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b="1" dirty="0" smtClean="0">
                <a:latin typeface="微软雅黑" panose="020B0503020204020204" charset="-122"/>
                <a:ea typeface="微软雅黑" panose="020B0503020204020204" charset="-122"/>
              </a:rPr>
              <a:t>免费模板</a:t>
            </a:r>
            <a:r>
              <a:rPr lang="en-US" altLang="zh-CN" sz="1600" b="1" dirty="0" smtClean="0">
                <a:latin typeface="微软雅黑" panose="020B0503020204020204" charset="-122"/>
                <a:ea typeface="微软雅黑" panose="020B0503020204020204" charset="-122"/>
              </a:rPr>
              <a:t>+</a:t>
            </a:r>
            <a:r>
              <a:rPr lang="zh-CN" altLang="en-US" sz="1600" b="1" dirty="0" smtClean="0">
                <a:latin typeface="微软雅黑" panose="020B0503020204020204" charset="-122"/>
                <a:ea typeface="微软雅黑" panose="020B0503020204020204" charset="-122"/>
              </a:rPr>
              <a:t>教程视频赠送（备注</a:t>
            </a:r>
            <a:r>
              <a:rPr lang="en-US" altLang="zh-CN" sz="1600" b="1" dirty="0" smtClean="0"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600" b="1" dirty="0" smtClean="0">
                <a:latin typeface="微软雅黑" panose="020B0503020204020204" charset="-122"/>
                <a:ea typeface="微软雅黑" panose="020B0503020204020204" charset="-122"/>
              </a:rPr>
              <a:t>）</a:t>
            </a:r>
            <a:endParaRPr lang="en-US" altLang="zh-CN" sz="1600" b="1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20000"/>
              </a:lnSpc>
            </a:pPr>
            <a:endParaRPr lang="en-US" altLang="zh-CN" sz="600" b="1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en-US" altLang="zh-CN" sz="1600" dirty="0" smtClean="0">
                <a:latin typeface="微软雅黑" panose="020B0503020204020204" charset="-122"/>
                <a:ea typeface="微软雅黑" panose="020B0503020204020204" charset="-122"/>
              </a:rPr>
              <a:t>500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套微立体</a:t>
            </a:r>
            <a:r>
              <a:rPr lang="en-US" altLang="zh-CN" sz="1600" dirty="0" smtClean="0"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图表</a:t>
            </a:r>
            <a:endParaRPr lang="en-US" altLang="zh-CN" sz="1600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en-US" altLang="zh-CN" sz="1600" dirty="0" smtClean="0">
                <a:latin typeface="微软雅黑" panose="020B0503020204020204" charset="-122"/>
                <a:ea typeface="微软雅黑" panose="020B0503020204020204" charset="-122"/>
              </a:rPr>
              <a:t>40GB 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培训教程</a:t>
            </a:r>
            <a:r>
              <a:rPr lang="en-US" altLang="zh-CN" sz="1600" dirty="0" smtClean="0">
                <a:latin typeface="微软雅黑" panose="020B0503020204020204" charset="-122"/>
                <a:ea typeface="微软雅黑" panose="020B0503020204020204" charset="-122"/>
              </a:rPr>
              <a:t>+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书籍（配色、版式等）</a:t>
            </a:r>
            <a:endParaRPr lang="en-US" altLang="zh-CN" sz="1600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en-US" altLang="zh-CN" sz="1600" dirty="0" smtClean="0">
                <a:latin typeface="微软雅黑" panose="020B0503020204020204" charset="-122"/>
                <a:ea typeface="微软雅黑" panose="020B0503020204020204" charset="-122"/>
              </a:rPr>
              <a:t>70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套鼠年新年</a:t>
            </a:r>
            <a:r>
              <a:rPr lang="en-US" altLang="zh-CN" sz="1600" dirty="0" smtClean="0"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模板</a:t>
            </a:r>
            <a:endParaRPr lang="en-US" altLang="zh-CN" sz="1600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en-US" altLang="zh-CN" sz="1600" dirty="0" smtClean="0">
                <a:latin typeface="微软雅黑" panose="020B0503020204020204" charset="-122"/>
                <a:ea typeface="微软雅黑" panose="020B0503020204020204" charset="-122"/>
              </a:rPr>
              <a:t>300+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套汇报</a:t>
            </a:r>
            <a:r>
              <a:rPr lang="en-US" altLang="zh-CN" sz="1600" dirty="0" smtClean="0"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总结</a:t>
            </a:r>
            <a:r>
              <a:rPr lang="en-US" altLang="zh-CN" sz="1600" dirty="0" smtClean="0"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计划</a:t>
            </a:r>
            <a:r>
              <a:rPr lang="en-US" altLang="zh-CN" sz="1600" dirty="0" smtClean="0"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600" dirty="0" smtClean="0">
                <a:latin typeface="微软雅黑" panose="020B0503020204020204" charset="-122"/>
                <a:ea typeface="微软雅黑" panose="020B0503020204020204" charset="-122"/>
              </a:rPr>
              <a:t>模板</a:t>
            </a:r>
            <a:endParaRPr lang="en-US" altLang="zh-CN" sz="16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582778" y="403248"/>
            <a:ext cx="440127" cy="45719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-6681838" y="818134"/>
            <a:ext cx="3158490" cy="2152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800" dirty="0" smtClean="0">
                <a:solidFill>
                  <a:schemeClr val="bg1"/>
                </a:solidFill>
              </a:rPr>
              <a:t>LOREM IPSUM DOLOR SIT AMET, CONSECTETUR ADIPISICING ELIT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468479" y="497863"/>
            <a:ext cx="26023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免费模版联系方式</a:t>
            </a:r>
            <a:endParaRPr lang="en-US" altLang="zh-CN" sz="20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5765" y="1560613"/>
            <a:ext cx="2406834" cy="2391788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7266712" y="4219163"/>
            <a:ext cx="37240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spc="300" dirty="0" smtClean="0">
                <a:latin typeface="+mj-ea"/>
                <a:ea typeface="+mj-ea"/>
              </a:rPr>
              <a:t>扫一扫 加</a:t>
            </a:r>
            <a:r>
              <a:rPr lang="en-US" altLang="zh-CN" b="1" spc="300" dirty="0" smtClean="0">
                <a:latin typeface="+mj-ea"/>
                <a:ea typeface="+mj-ea"/>
              </a:rPr>
              <a:t>QQ</a:t>
            </a:r>
            <a:r>
              <a:rPr lang="zh-CN" altLang="en-US" b="1" spc="300" dirty="0" smtClean="0">
                <a:latin typeface="+mj-ea"/>
                <a:ea typeface="+mj-ea"/>
              </a:rPr>
              <a:t>群</a:t>
            </a:r>
            <a:r>
              <a:rPr lang="en-US" altLang="zh-CN" b="1" spc="300" dirty="0">
                <a:latin typeface="+mj-ea"/>
                <a:ea typeface="+mj-ea"/>
              </a:rPr>
              <a:t>838482973</a:t>
            </a:r>
            <a:endParaRPr lang="zh-CN" altLang="en-US" b="1" spc="300" dirty="0">
              <a:latin typeface="+mj-ea"/>
              <a:ea typeface="+mj-ea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8993" y="1560613"/>
            <a:ext cx="2466574" cy="2450763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>
            <a:off x="419416" y="367580"/>
            <a:ext cx="741680" cy="361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05117" y="462195"/>
            <a:ext cx="47324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付费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模版联系方式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83674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439859" y="3244334"/>
            <a:ext cx="4914230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err="1" smtClean="0">
                <a:hlinkClick r:id="rId2"/>
              </a:rPr>
              <a:t>StephenZhu</a:t>
            </a:r>
            <a:r>
              <a:rPr lang="en-US" altLang="zh-CN" dirty="0" smtClean="0"/>
              <a:t>   </a:t>
            </a:r>
            <a:r>
              <a:rPr lang="zh-CN" altLang="en-US" dirty="0" smtClean="0"/>
              <a:t>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3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smtClean="0"/>
              <a:t>授权发布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09177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 rot="2702637">
            <a:off x="5375634" y="1718553"/>
            <a:ext cx="1905196" cy="1905198"/>
          </a:xfrm>
          <a:prstGeom prst="rect">
            <a:avLst/>
          </a:prstGeom>
          <a:noFill/>
          <a:ln>
            <a:solidFill>
              <a:srgbClr val="4FC4B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0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 rot="2686970">
            <a:off x="4885174" y="1711506"/>
            <a:ext cx="1905196" cy="1905198"/>
          </a:xfrm>
          <a:prstGeom prst="rect">
            <a:avLst/>
          </a:prstGeom>
          <a:solidFill>
            <a:srgbClr val="4FC4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6858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300" dirty="0"/>
          </a:p>
        </p:txBody>
      </p:sp>
      <p:sp>
        <p:nvSpPr>
          <p:cNvPr id="9" name="文本框 4"/>
          <p:cNvSpPr txBox="1"/>
          <p:nvPr/>
        </p:nvSpPr>
        <p:spPr>
          <a:xfrm>
            <a:off x="5220189" y="2077310"/>
            <a:ext cx="123628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6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6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416334" y="4296302"/>
            <a:ext cx="3551278" cy="1007596"/>
            <a:chOff x="4371178" y="4025368"/>
            <a:chExt cx="3551278" cy="1007596"/>
          </a:xfrm>
        </p:grpSpPr>
        <p:sp>
          <p:nvSpPr>
            <p:cNvPr id="6" name="矩形 5"/>
            <p:cNvSpPr>
              <a:spLocks noChangeArrowheads="1"/>
            </p:cNvSpPr>
            <p:nvPr/>
          </p:nvSpPr>
          <p:spPr bwMode="auto">
            <a:xfrm>
              <a:off x="4371178" y="4025368"/>
              <a:ext cx="3551278" cy="461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8" tIns="45719" rIns="91438" bIns="45719">
              <a:no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marL="0" marR="0" lvl="0" indent="0" defTabSz="3429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4800" b="1" noProof="0" dirty="0">
                  <a:solidFill>
                    <a:srgbClr val="4FC4B2"/>
                  </a:solidFill>
                  <a:sym typeface="微软雅黑" panose="020B0503020204020204" pitchFamily="34" charset="-122"/>
                </a:rPr>
                <a:t>这</a:t>
              </a:r>
              <a:r>
                <a:rPr lang="zh-CN" altLang="en-US" sz="4800" b="1" noProof="0" dirty="0" smtClean="0">
                  <a:solidFill>
                    <a:srgbClr val="4FC4B2"/>
                  </a:solidFill>
                  <a:sym typeface="微软雅黑" panose="020B0503020204020204" pitchFamily="34" charset="-122"/>
                </a:rPr>
                <a:t>里是标题</a:t>
              </a:r>
              <a:endPara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4FC4B2"/>
                </a:solidFill>
                <a:effectLst/>
                <a:uLnTx/>
                <a:uFillTx/>
                <a:sym typeface="微软雅黑" panose="020B0503020204020204" pitchFamily="34" charset="-122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5208129" y="4817520"/>
              <a:ext cx="1875835" cy="215444"/>
            </a:xfrm>
            <a:prstGeom prst="rect">
              <a:avLst/>
            </a:prstGeom>
          </p:spPr>
          <p:txBody>
            <a:bodyPr wrap="none">
              <a:normAutofit/>
            </a:bodyPr>
            <a:lstStyle/>
            <a:p>
              <a:r>
                <a:rPr lang="en-US" altLang="zh-CN" sz="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/>
                  <a:ea typeface="微软雅黑"/>
                </a:rPr>
                <a:t>LOREM IPSUM DOLOR SIT AMET</a:t>
              </a:r>
              <a:endParaRPr lang="zh-CN" altLang="en-US" sz="800" b="1" dirty="0"/>
            </a:p>
          </p:txBody>
        </p:sp>
      </p:grpSp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938" b="58765"/>
          <a:stretch/>
        </p:blipFill>
        <p:spPr>
          <a:xfrm rot="16200000">
            <a:off x="-603508" y="603509"/>
            <a:ext cx="4511484" cy="3304464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315" t="75788"/>
          <a:stretch/>
        </p:blipFill>
        <p:spPr>
          <a:xfrm rot="16200000">
            <a:off x="10219078" y="129288"/>
            <a:ext cx="2150913" cy="1794934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235" r="58476"/>
          <a:stretch/>
        </p:blipFill>
        <p:spPr>
          <a:xfrm rot="16200000">
            <a:off x="9520646" y="4186643"/>
            <a:ext cx="1850636" cy="3492077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293511" y="327378"/>
            <a:ext cx="11559822" cy="6412089"/>
          </a:xfrm>
          <a:prstGeom prst="rect">
            <a:avLst/>
          </a:prstGeom>
          <a:noFill/>
          <a:ln w="76200">
            <a:solidFill>
              <a:srgbClr val="4FC4B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827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osceles Triangle 91"/>
          <p:cNvSpPr/>
          <p:nvPr/>
        </p:nvSpPr>
        <p:spPr>
          <a:xfrm rot="3600000" flipH="1">
            <a:off x="7164751" y="2719246"/>
            <a:ext cx="314110" cy="270785"/>
          </a:xfrm>
          <a:prstGeom prst="triangle">
            <a:avLst/>
          </a:prstGeom>
          <a:solidFill>
            <a:sysClr val="windowText" lastClr="000000">
              <a:lumMod val="65000"/>
              <a:lumOff val="35000"/>
            </a:sys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Donut 92"/>
          <p:cNvSpPr/>
          <p:nvPr/>
        </p:nvSpPr>
        <p:spPr>
          <a:xfrm flipH="1">
            <a:off x="6572177" y="2209291"/>
            <a:ext cx="929072" cy="929072"/>
          </a:xfrm>
          <a:prstGeom prst="donut">
            <a:avLst>
              <a:gd name="adj" fmla="val 19079"/>
            </a:avLst>
          </a:prstGeom>
          <a:solidFill>
            <a:srgbClr val="4FC4B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4" name="Group 93"/>
          <p:cNvGrpSpPr/>
          <p:nvPr/>
        </p:nvGrpSpPr>
        <p:grpSpPr>
          <a:xfrm flipH="1">
            <a:off x="7126025" y="2500454"/>
            <a:ext cx="1133783" cy="287383"/>
            <a:chOff x="1793077" y="1463668"/>
            <a:chExt cx="1371600" cy="347664"/>
          </a:xfrm>
          <a:solidFill>
            <a:srgbClr val="4FC4B2"/>
          </a:solidFill>
        </p:grpSpPr>
        <p:sp>
          <p:nvSpPr>
            <p:cNvPr id="29" name="Round Same Side Corner Rectangle 94"/>
            <p:cNvSpPr/>
            <p:nvPr/>
          </p:nvSpPr>
          <p:spPr>
            <a:xfrm rot="16200000">
              <a:off x="2305045" y="951700"/>
              <a:ext cx="347664" cy="1371600"/>
            </a:xfrm>
            <a:prstGeom prst="round2Same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0" name="Text Placeholder 3"/>
            <p:cNvSpPr txBox="1"/>
            <p:nvPr/>
          </p:nvSpPr>
          <p:spPr>
            <a:xfrm>
              <a:off x="1829055" y="1463707"/>
              <a:ext cx="327732" cy="335102"/>
            </a:xfrm>
            <a:prstGeom prst="rect">
              <a:avLst/>
            </a:prstGeom>
            <a:grpFill/>
          </p:spPr>
          <p:txBody>
            <a:bodyPr wrap="none" lIns="0" tIns="0" rIns="0" bIns="0" anchor="b">
              <a:spAutoFit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marL="0" marR="0" lvl="0" indent="0" algn="ctr" defTabSz="1285875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</a:p>
          </p:txBody>
        </p:sp>
      </p:grpSp>
      <p:sp>
        <p:nvSpPr>
          <p:cNvPr id="5" name="Isosceles Triangle 98"/>
          <p:cNvSpPr/>
          <p:nvPr/>
        </p:nvSpPr>
        <p:spPr>
          <a:xfrm rot="3600000" flipH="1">
            <a:off x="7205006" y="4188757"/>
            <a:ext cx="314110" cy="270785"/>
          </a:xfrm>
          <a:prstGeom prst="triangle">
            <a:avLst/>
          </a:prstGeom>
          <a:solidFill>
            <a:sysClr val="windowText" lastClr="000000">
              <a:lumMod val="65000"/>
              <a:lumOff val="35000"/>
            </a:sys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Donut 99"/>
          <p:cNvSpPr/>
          <p:nvPr/>
        </p:nvSpPr>
        <p:spPr>
          <a:xfrm flipH="1">
            <a:off x="6612429" y="3679388"/>
            <a:ext cx="929072" cy="929072"/>
          </a:xfrm>
          <a:prstGeom prst="donut">
            <a:avLst>
              <a:gd name="adj" fmla="val 19079"/>
            </a:avLst>
          </a:prstGeom>
          <a:solidFill>
            <a:srgbClr val="4FC4B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7" name="Group 100"/>
          <p:cNvGrpSpPr/>
          <p:nvPr/>
        </p:nvGrpSpPr>
        <p:grpSpPr>
          <a:xfrm flipH="1">
            <a:off x="7166280" y="3965612"/>
            <a:ext cx="1133783" cy="295394"/>
            <a:chOff x="1793075" y="1457160"/>
            <a:chExt cx="1371600" cy="357355"/>
          </a:xfrm>
          <a:solidFill>
            <a:srgbClr val="4FC4B2"/>
          </a:solidFill>
        </p:grpSpPr>
        <p:sp>
          <p:nvSpPr>
            <p:cNvPr id="27" name="Round Same Side Corner Rectangle 101"/>
            <p:cNvSpPr/>
            <p:nvPr/>
          </p:nvSpPr>
          <p:spPr>
            <a:xfrm rot="16200000">
              <a:off x="2305043" y="954883"/>
              <a:ext cx="347664" cy="1371600"/>
            </a:xfrm>
            <a:prstGeom prst="round2Same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8" name="Text Placeholder 3"/>
            <p:cNvSpPr txBox="1"/>
            <p:nvPr/>
          </p:nvSpPr>
          <p:spPr>
            <a:xfrm>
              <a:off x="1829056" y="1457160"/>
              <a:ext cx="327732" cy="335100"/>
            </a:xfrm>
            <a:prstGeom prst="rect">
              <a:avLst/>
            </a:prstGeom>
            <a:grpFill/>
          </p:spPr>
          <p:txBody>
            <a:bodyPr wrap="none" lIns="0" tIns="0" rIns="0" bIns="0" anchor="b">
              <a:spAutoFit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marL="0" marR="0" lvl="0" indent="0" algn="ctr" defTabSz="1285875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04</a:t>
              </a:r>
            </a:p>
          </p:txBody>
        </p:sp>
      </p:grpSp>
      <p:cxnSp>
        <p:nvCxnSpPr>
          <p:cNvPr id="8" name="Straight Connector 108"/>
          <p:cNvCxnSpPr/>
          <p:nvPr/>
        </p:nvCxnSpPr>
        <p:spPr>
          <a:xfrm>
            <a:off x="5598083" y="1996613"/>
            <a:ext cx="1046548" cy="542495"/>
          </a:xfrm>
          <a:prstGeom prst="line">
            <a:avLst/>
          </a:prstGeom>
          <a:noFill/>
          <a:ln w="9525" cap="flat" cmpd="sng" algn="ctr">
            <a:solidFill>
              <a:srgbClr val="093385"/>
            </a:solidFill>
            <a:prstDash val="sysDot"/>
            <a:miter lim="800000"/>
          </a:ln>
          <a:effectLst/>
        </p:spPr>
      </p:cxnSp>
      <p:cxnSp>
        <p:nvCxnSpPr>
          <p:cNvPr id="9" name="Straight Connector 110"/>
          <p:cNvCxnSpPr/>
          <p:nvPr/>
        </p:nvCxnSpPr>
        <p:spPr>
          <a:xfrm flipH="1">
            <a:off x="5598083" y="2964464"/>
            <a:ext cx="1046548" cy="542497"/>
          </a:xfrm>
          <a:prstGeom prst="line">
            <a:avLst/>
          </a:prstGeom>
          <a:noFill/>
          <a:ln w="9525" cap="flat" cmpd="sng" algn="ctr">
            <a:solidFill>
              <a:srgbClr val="093385"/>
            </a:solidFill>
            <a:prstDash val="sysDot"/>
            <a:miter lim="800000"/>
          </a:ln>
          <a:effectLst/>
        </p:spPr>
      </p:cxnSp>
      <p:cxnSp>
        <p:nvCxnSpPr>
          <p:cNvPr id="10" name="Straight Connector 111"/>
          <p:cNvCxnSpPr/>
          <p:nvPr/>
        </p:nvCxnSpPr>
        <p:spPr>
          <a:xfrm flipH="1">
            <a:off x="5598083" y="4355631"/>
            <a:ext cx="1046548" cy="542497"/>
          </a:xfrm>
          <a:prstGeom prst="line">
            <a:avLst/>
          </a:prstGeom>
          <a:noFill/>
          <a:ln w="9525" cap="flat" cmpd="sng" algn="ctr">
            <a:solidFill>
              <a:srgbClr val="093385"/>
            </a:solidFill>
            <a:prstDash val="sysDot"/>
            <a:miter lim="800000"/>
          </a:ln>
          <a:effectLst/>
        </p:spPr>
      </p:cxnSp>
      <p:cxnSp>
        <p:nvCxnSpPr>
          <p:cNvPr id="11" name="Straight Connector 112"/>
          <p:cNvCxnSpPr/>
          <p:nvPr/>
        </p:nvCxnSpPr>
        <p:spPr>
          <a:xfrm>
            <a:off x="5598083" y="3547212"/>
            <a:ext cx="1046548" cy="542495"/>
          </a:xfrm>
          <a:prstGeom prst="line">
            <a:avLst/>
          </a:prstGeom>
          <a:noFill/>
          <a:ln w="9525" cap="flat" cmpd="sng" algn="ctr">
            <a:solidFill>
              <a:srgbClr val="093385"/>
            </a:solidFill>
            <a:prstDash val="sysDot"/>
            <a:miter lim="800000"/>
          </a:ln>
          <a:effectLst/>
        </p:spPr>
      </p:cxnSp>
      <p:sp>
        <p:nvSpPr>
          <p:cNvPr id="12" name="Isosceles Triangle 114"/>
          <p:cNvSpPr/>
          <p:nvPr/>
        </p:nvSpPr>
        <p:spPr>
          <a:xfrm rot="18000000">
            <a:off x="4704455" y="1946986"/>
            <a:ext cx="272014" cy="270785"/>
          </a:xfrm>
          <a:prstGeom prst="triangle">
            <a:avLst/>
          </a:prstGeom>
          <a:solidFill>
            <a:sysClr val="windowText" lastClr="000000">
              <a:lumMod val="65000"/>
              <a:lumOff val="35000"/>
            </a:sys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3" name="Donut 115"/>
          <p:cNvSpPr/>
          <p:nvPr/>
        </p:nvSpPr>
        <p:spPr>
          <a:xfrm>
            <a:off x="4701212" y="1454117"/>
            <a:ext cx="929072" cy="929072"/>
          </a:xfrm>
          <a:prstGeom prst="donut">
            <a:avLst>
              <a:gd name="adj" fmla="val 19079"/>
            </a:avLst>
          </a:prstGeom>
          <a:solidFill>
            <a:srgbClr val="4FC4B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14" name="Group 54"/>
          <p:cNvGrpSpPr/>
          <p:nvPr/>
        </p:nvGrpSpPr>
        <p:grpSpPr>
          <a:xfrm>
            <a:off x="3891937" y="1748353"/>
            <a:ext cx="1133783" cy="287445"/>
            <a:chOff x="1793078" y="1466850"/>
            <a:chExt cx="1371600" cy="347738"/>
          </a:xfrm>
          <a:solidFill>
            <a:srgbClr val="4FC4B2"/>
          </a:solidFill>
        </p:grpSpPr>
        <p:sp>
          <p:nvSpPr>
            <p:cNvPr id="25" name="Round Same Side Corner Rectangle 117"/>
            <p:cNvSpPr/>
            <p:nvPr/>
          </p:nvSpPr>
          <p:spPr>
            <a:xfrm rot="16200000">
              <a:off x="2305046" y="954882"/>
              <a:ext cx="347664" cy="1371600"/>
            </a:xfrm>
            <a:prstGeom prst="round2Same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6" name="Text Placeholder 3"/>
            <p:cNvSpPr txBox="1"/>
            <p:nvPr/>
          </p:nvSpPr>
          <p:spPr>
            <a:xfrm>
              <a:off x="1885589" y="1479487"/>
              <a:ext cx="310278" cy="335101"/>
            </a:xfrm>
            <a:prstGeom prst="rect">
              <a:avLst/>
            </a:prstGeom>
            <a:grpFill/>
          </p:spPr>
          <p:txBody>
            <a:bodyPr wrap="none" lIns="0" tIns="0" rIns="0" bIns="0" anchor="b">
              <a:spAutoFit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marL="0" marR="0" lvl="0" indent="0" algn="ctr" defTabSz="1285875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</a:p>
          </p:txBody>
        </p:sp>
      </p:grpSp>
      <p:sp>
        <p:nvSpPr>
          <p:cNvPr id="15" name="Isosceles Triangle 121"/>
          <p:cNvSpPr/>
          <p:nvPr/>
        </p:nvSpPr>
        <p:spPr>
          <a:xfrm rot="18000000">
            <a:off x="4715134" y="3449161"/>
            <a:ext cx="257774" cy="270785"/>
          </a:xfrm>
          <a:prstGeom prst="triangle">
            <a:avLst/>
          </a:prstGeom>
          <a:solidFill>
            <a:sysClr val="windowText" lastClr="000000">
              <a:lumMod val="65000"/>
              <a:lumOff val="35000"/>
            </a:sys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6" name="Donut 122"/>
          <p:cNvSpPr/>
          <p:nvPr/>
        </p:nvSpPr>
        <p:spPr>
          <a:xfrm>
            <a:off x="4701212" y="2964465"/>
            <a:ext cx="929072" cy="929072"/>
          </a:xfrm>
          <a:prstGeom prst="donut">
            <a:avLst>
              <a:gd name="adj" fmla="val 19079"/>
            </a:avLst>
          </a:prstGeom>
          <a:solidFill>
            <a:srgbClr val="4FC4B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17" name="Group 79"/>
          <p:cNvGrpSpPr/>
          <p:nvPr/>
        </p:nvGrpSpPr>
        <p:grpSpPr>
          <a:xfrm>
            <a:off x="3891939" y="3250690"/>
            <a:ext cx="1133783" cy="295394"/>
            <a:chOff x="1793079" y="1457160"/>
            <a:chExt cx="1371600" cy="357355"/>
          </a:xfrm>
          <a:solidFill>
            <a:srgbClr val="4FC4B2"/>
          </a:solidFill>
        </p:grpSpPr>
        <p:sp>
          <p:nvSpPr>
            <p:cNvPr id="23" name="Round Same Side Corner Rectangle 124"/>
            <p:cNvSpPr/>
            <p:nvPr/>
          </p:nvSpPr>
          <p:spPr>
            <a:xfrm rot="16200000">
              <a:off x="2305047" y="954883"/>
              <a:ext cx="347664" cy="1371600"/>
            </a:xfrm>
            <a:prstGeom prst="round2Same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4" name="Text Placeholder 3"/>
            <p:cNvSpPr txBox="1"/>
            <p:nvPr/>
          </p:nvSpPr>
          <p:spPr>
            <a:xfrm>
              <a:off x="1850700" y="1457160"/>
              <a:ext cx="327732" cy="335100"/>
            </a:xfrm>
            <a:prstGeom prst="rect">
              <a:avLst/>
            </a:prstGeom>
            <a:grpFill/>
          </p:spPr>
          <p:txBody>
            <a:bodyPr wrap="none" lIns="0" tIns="0" rIns="0" bIns="0" anchor="b">
              <a:spAutoFit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marL="0" marR="0" lvl="0" indent="0" algn="ctr" defTabSz="1285875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</a:p>
          </p:txBody>
        </p:sp>
      </p:grpSp>
      <p:sp>
        <p:nvSpPr>
          <p:cNvPr id="18" name="Isosceles Triangle 128"/>
          <p:cNvSpPr/>
          <p:nvPr/>
        </p:nvSpPr>
        <p:spPr>
          <a:xfrm rot="18000000">
            <a:off x="4754529" y="4940568"/>
            <a:ext cx="207986" cy="266041"/>
          </a:xfrm>
          <a:prstGeom prst="triangle">
            <a:avLst/>
          </a:prstGeom>
          <a:solidFill>
            <a:sysClr val="windowText" lastClr="000000">
              <a:lumMod val="65000"/>
              <a:lumOff val="35000"/>
            </a:sys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9" name="Donut 129"/>
          <p:cNvSpPr/>
          <p:nvPr/>
        </p:nvSpPr>
        <p:spPr>
          <a:xfrm>
            <a:off x="4701212" y="4474812"/>
            <a:ext cx="929072" cy="929072"/>
          </a:xfrm>
          <a:prstGeom prst="donut">
            <a:avLst>
              <a:gd name="adj" fmla="val 19079"/>
            </a:avLst>
          </a:prstGeom>
          <a:solidFill>
            <a:srgbClr val="4FC4B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20" name="Group 86"/>
          <p:cNvGrpSpPr/>
          <p:nvPr/>
        </p:nvGrpSpPr>
        <p:grpSpPr>
          <a:xfrm>
            <a:off x="3891939" y="4761037"/>
            <a:ext cx="1133783" cy="295394"/>
            <a:chOff x="1793079" y="1457160"/>
            <a:chExt cx="1371600" cy="357355"/>
          </a:xfrm>
          <a:solidFill>
            <a:srgbClr val="4FC4B2"/>
          </a:solidFill>
        </p:grpSpPr>
        <p:sp>
          <p:nvSpPr>
            <p:cNvPr id="21" name="Round Same Side Corner Rectangle 131"/>
            <p:cNvSpPr/>
            <p:nvPr/>
          </p:nvSpPr>
          <p:spPr>
            <a:xfrm rot="16200000">
              <a:off x="2305047" y="954883"/>
              <a:ext cx="347664" cy="1371600"/>
            </a:xfrm>
            <a:prstGeom prst="round2Same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2" name="Text Placeholder 3"/>
            <p:cNvSpPr txBox="1"/>
            <p:nvPr/>
          </p:nvSpPr>
          <p:spPr>
            <a:xfrm>
              <a:off x="1850700" y="1457160"/>
              <a:ext cx="327732" cy="335100"/>
            </a:xfrm>
            <a:prstGeom prst="rect">
              <a:avLst/>
            </a:prstGeom>
            <a:grpFill/>
          </p:spPr>
          <p:txBody>
            <a:bodyPr wrap="none" lIns="0" tIns="0" rIns="0" bIns="0" anchor="b">
              <a:spAutoFit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marL="0" marR="0" lvl="0" indent="0" algn="ctr" defTabSz="1285875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05</a:t>
              </a:r>
            </a:p>
          </p:txBody>
        </p:sp>
      </p:grpSp>
      <p:pic>
        <p:nvPicPr>
          <p:cNvPr id="36" name="图片 3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938" b="58765"/>
          <a:stretch/>
        </p:blipFill>
        <p:spPr>
          <a:xfrm rot="16200000">
            <a:off x="-261839" y="261840"/>
            <a:ext cx="1957369" cy="1433687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315" t="75788"/>
          <a:stretch/>
        </p:blipFill>
        <p:spPr>
          <a:xfrm rot="16200000">
            <a:off x="10534074" y="100869"/>
            <a:ext cx="1807499" cy="1508355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235" r="58476"/>
          <a:stretch/>
        </p:blipFill>
        <p:spPr>
          <a:xfrm rot="16200000">
            <a:off x="10093016" y="4759012"/>
            <a:ext cx="1454116" cy="2743859"/>
          </a:xfrm>
          <a:prstGeom prst="rect">
            <a:avLst/>
          </a:prstGeom>
        </p:spPr>
      </p:pic>
      <p:sp>
        <p:nvSpPr>
          <p:cNvPr id="39" name="íślîďe"/>
          <p:cNvSpPr/>
          <p:nvPr/>
        </p:nvSpPr>
        <p:spPr bwMode="auto">
          <a:xfrm>
            <a:off x="7517587" y="4694219"/>
            <a:ext cx="3306809" cy="1182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</a:p>
        </p:txBody>
      </p:sp>
      <p:sp>
        <p:nvSpPr>
          <p:cNvPr id="40" name="íṣḻíde"/>
          <p:cNvSpPr txBox="1"/>
          <p:nvPr/>
        </p:nvSpPr>
        <p:spPr bwMode="auto">
          <a:xfrm>
            <a:off x="7517588" y="4322354"/>
            <a:ext cx="2723300" cy="465774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</a:p>
        </p:txBody>
      </p:sp>
      <p:sp>
        <p:nvSpPr>
          <p:cNvPr id="41" name="íślîďe"/>
          <p:cNvSpPr/>
          <p:nvPr/>
        </p:nvSpPr>
        <p:spPr bwMode="auto">
          <a:xfrm>
            <a:off x="7517587" y="3111256"/>
            <a:ext cx="3306809" cy="1182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</a:p>
        </p:txBody>
      </p:sp>
      <p:sp>
        <p:nvSpPr>
          <p:cNvPr id="42" name="íṣḻíde"/>
          <p:cNvSpPr txBox="1"/>
          <p:nvPr/>
        </p:nvSpPr>
        <p:spPr bwMode="auto">
          <a:xfrm>
            <a:off x="7517588" y="2739391"/>
            <a:ext cx="2723300" cy="465774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</a:p>
        </p:txBody>
      </p:sp>
      <p:sp>
        <p:nvSpPr>
          <p:cNvPr id="43" name="íślîďe"/>
          <p:cNvSpPr/>
          <p:nvPr/>
        </p:nvSpPr>
        <p:spPr bwMode="auto">
          <a:xfrm>
            <a:off x="1931904" y="2367185"/>
            <a:ext cx="3306809" cy="1182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</a:p>
        </p:txBody>
      </p:sp>
      <p:sp>
        <p:nvSpPr>
          <p:cNvPr id="44" name="íṣḻíde"/>
          <p:cNvSpPr txBox="1"/>
          <p:nvPr/>
        </p:nvSpPr>
        <p:spPr bwMode="auto">
          <a:xfrm>
            <a:off x="1931905" y="1995320"/>
            <a:ext cx="2723300" cy="465774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</a:p>
        </p:txBody>
      </p:sp>
      <p:sp>
        <p:nvSpPr>
          <p:cNvPr id="45" name="íślîďe"/>
          <p:cNvSpPr/>
          <p:nvPr/>
        </p:nvSpPr>
        <p:spPr bwMode="auto">
          <a:xfrm>
            <a:off x="1931904" y="3799663"/>
            <a:ext cx="3306809" cy="1182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</a:p>
        </p:txBody>
      </p:sp>
      <p:sp>
        <p:nvSpPr>
          <p:cNvPr id="46" name="íṣḻíde"/>
          <p:cNvSpPr txBox="1"/>
          <p:nvPr/>
        </p:nvSpPr>
        <p:spPr bwMode="auto">
          <a:xfrm>
            <a:off x="1931905" y="3427798"/>
            <a:ext cx="2723300" cy="465774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</a:p>
        </p:txBody>
      </p:sp>
      <p:sp>
        <p:nvSpPr>
          <p:cNvPr id="47" name="íślîďe"/>
          <p:cNvSpPr/>
          <p:nvPr/>
        </p:nvSpPr>
        <p:spPr bwMode="auto">
          <a:xfrm>
            <a:off x="1931904" y="5232141"/>
            <a:ext cx="3306809" cy="1182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</a:p>
        </p:txBody>
      </p:sp>
      <p:sp>
        <p:nvSpPr>
          <p:cNvPr id="48" name="íṣḻíde"/>
          <p:cNvSpPr txBox="1"/>
          <p:nvPr/>
        </p:nvSpPr>
        <p:spPr bwMode="auto">
          <a:xfrm>
            <a:off x="1931905" y="4860276"/>
            <a:ext cx="2723300" cy="465774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</a:p>
        </p:txBody>
      </p:sp>
      <p:sp>
        <p:nvSpPr>
          <p:cNvPr id="49" name="矩形 48"/>
          <p:cNvSpPr/>
          <p:nvPr/>
        </p:nvSpPr>
        <p:spPr>
          <a:xfrm>
            <a:off x="293511" y="327378"/>
            <a:ext cx="11559822" cy="6412089"/>
          </a:xfrm>
          <a:prstGeom prst="rect">
            <a:avLst/>
          </a:prstGeom>
          <a:noFill/>
          <a:ln w="76200">
            <a:solidFill>
              <a:srgbClr val="4FC4B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7911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等腰三角形 1"/>
          <p:cNvSpPr>
            <a:spLocks noChangeAspect="1" noChangeArrowheads="1"/>
          </p:cNvSpPr>
          <p:nvPr/>
        </p:nvSpPr>
        <p:spPr bwMode="auto">
          <a:xfrm rot="5400000" flipV="1">
            <a:off x="7611772" y="2243509"/>
            <a:ext cx="233005" cy="200930"/>
          </a:xfrm>
          <a:prstGeom prst="triangle">
            <a:avLst>
              <a:gd name="adj" fmla="val 50000"/>
            </a:avLst>
          </a:prstGeom>
          <a:solidFill>
            <a:srgbClr val="4FC4B2"/>
          </a:solidFill>
          <a:ln>
            <a:noFill/>
          </a:ln>
        </p:spPr>
        <p:txBody>
          <a:bodyPr lIns="68571" tIns="34286" rIns="68571" bIns="34286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500" b="0" i="0" u="none" strike="noStrike" kern="0" cap="none" spc="0" normalizeH="0" baseline="0" noProof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" name="等腰三角形 2"/>
          <p:cNvSpPr>
            <a:spLocks noChangeAspect="1" noChangeArrowheads="1"/>
          </p:cNvSpPr>
          <p:nvPr/>
        </p:nvSpPr>
        <p:spPr bwMode="auto">
          <a:xfrm rot="5400000" flipV="1">
            <a:off x="7611772" y="4369599"/>
            <a:ext cx="233005" cy="200930"/>
          </a:xfrm>
          <a:prstGeom prst="triangle">
            <a:avLst>
              <a:gd name="adj" fmla="val 50000"/>
            </a:avLst>
          </a:prstGeom>
          <a:solidFill>
            <a:srgbClr val="4FC4B2"/>
          </a:solidFill>
          <a:ln>
            <a:noFill/>
          </a:ln>
        </p:spPr>
        <p:txBody>
          <a:bodyPr lIns="68571" tIns="34286" rIns="68571" bIns="34286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500" b="0" i="0" u="none" strike="noStrike" kern="0" cap="none" spc="0" normalizeH="0" baseline="0" noProof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" name="等腰三角形 3"/>
          <p:cNvSpPr>
            <a:spLocks noChangeAspect="1" noChangeArrowheads="1"/>
          </p:cNvSpPr>
          <p:nvPr/>
        </p:nvSpPr>
        <p:spPr bwMode="auto">
          <a:xfrm rot="16200000" flipH="1" flipV="1">
            <a:off x="4621598" y="3269135"/>
            <a:ext cx="233005" cy="200930"/>
          </a:xfrm>
          <a:prstGeom prst="triangle">
            <a:avLst>
              <a:gd name="adj" fmla="val 50000"/>
            </a:avLst>
          </a:prstGeom>
          <a:solidFill>
            <a:srgbClr val="4FC4B2"/>
          </a:solidFill>
          <a:ln>
            <a:noFill/>
          </a:ln>
        </p:spPr>
        <p:txBody>
          <a:bodyPr lIns="68571" tIns="34286" rIns="68571" bIns="34286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500" b="0" i="0" u="none" strike="noStrike" kern="0" cap="none" spc="0" normalizeH="0" baseline="0" noProof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" name="形状 4"/>
          <p:cNvSpPr/>
          <p:nvPr/>
        </p:nvSpPr>
        <p:spPr>
          <a:xfrm>
            <a:off x="4977958" y="2706739"/>
            <a:ext cx="1819230" cy="1819504"/>
          </a:xfrm>
          <a:prstGeom prst="leftCircularArrow">
            <a:avLst>
              <a:gd name="adj1" fmla="val 8909"/>
              <a:gd name="adj2" fmla="val 1142322"/>
              <a:gd name="adj3" fmla="val 6293598"/>
              <a:gd name="adj4" fmla="val 18900002"/>
              <a:gd name="adj5" fmla="val 12500"/>
            </a:avLst>
          </a:prstGeom>
          <a:solidFill>
            <a:srgbClr val="4FC4B2"/>
          </a:solidFill>
          <a:ln>
            <a:noFill/>
          </a:ln>
          <a:effectLst/>
        </p:spPr>
      </p:sp>
      <p:sp>
        <p:nvSpPr>
          <p:cNvPr id="6" name="空心弧 5"/>
          <p:cNvSpPr/>
          <p:nvPr/>
        </p:nvSpPr>
        <p:spPr>
          <a:xfrm>
            <a:off x="5630715" y="3897374"/>
            <a:ext cx="1562998" cy="1563626"/>
          </a:xfrm>
          <a:prstGeom prst="blockArc">
            <a:avLst>
              <a:gd name="adj1" fmla="val 13624405"/>
              <a:gd name="adj2" fmla="val 17228224"/>
              <a:gd name="adj3" fmla="val 11481"/>
            </a:avLst>
          </a:prstGeom>
          <a:solidFill>
            <a:srgbClr val="4FC4B2"/>
          </a:solidFill>
          <a:ln>
            <a:noFill/>
          </a:ln>
          <a:effectLst/>
        </p:spPr>
      </p:sp>
      <p:grpSp>
        <p:nvGrpSpPr>
          <p:cNvPr id="7" name="组合 6"/>
          <p:cNvGrpSpPr/>
          <p:nvPr/>
        </p:nvGrpSpPr>
        <p:grpSpPr>
          <a:xfrm rot="2736489">
            <a:off x="6164738" y="2256562"/>
            <a:ext cx="563136" cy="493537"/>
            <a:chOff x="4212441" y="1835306"/>
            <a:chExt cx="645570" cy="565784"/>
          </a:xfrm>
          <a:solidFill>
            <a:srgbClr val="4FC4B2"/>
          </a:solidFill>
        </p:grpSpPr>
        <p:sp>
          <p:nvSpPr>
            <p:cNvPr id="18" name="Freeform 143"/>
            <p:cNvSpPr/>
            <p:nvPr/>
          </p:nvSpPr>
          <p:spPr bwMode="auto">
            <a:xfrm>
              <a:off x="4386528" y="2100064"/>
              <a:ext cx="297398" cy="119685"/>
            </a:xfrm>
            <a:custGeom>
              <a:avLst/>
              <a:gdLst>
                <a:gd name="T0" fmla="*/ 30 w 35"/>
                <a:gd name="T1" fmla="*/ 13 h 14"/>
                <a:gd name="T2" fmla="*/ 5 w 35"/>
                <a:gd name="T3" fmla="*/ 13 h 14"/>
                <a:gd name="T4" fmla="*/ 5 w 35"/>
                <a:gd name="T5" fmla="*/ 13 h 14"/>
                <a:gd name="T6" fmla="*/ 1 w 35"/>
                <a:gd name="T7" fmla="*/ 13 h 14"/>
                <a:gd name="T8" fmla="*/ 1 w 35"/>
                <a:gd name="T9" fmla="*/ 13 h 14"/>
                <a:gd name="T10" fmla="*/ 1 w 35"/>
                <a:gd name="T11" fmla="*/ 9 h 14"/>
                <a:gd name="T12" fmla="*/ 1 w 35"/>
                <a:gd name="T13" fmla="*/ 9 h 14"/>
                <a:gd name="T14" fmla="*/ 34 w 35"/>
                <a:gd name="T15" fmla="*/ 9 h 14"/>
                <a:gd name="T16" fmla="*/ 34 w 35"/>
                <a:gd name="T17" fmla="*/ 9 h 14"/>
                <a:gd name="T18" fmla="*/ 34 w 35"/>
                <a:gd name="T19" fmla="*/ 13 h 14"/>
                <a:gd name="T20" fmla="*/ 34 w 35"/>
                <a:gd name="T21" fmla="*/ 13 h 14"/>
                <a:gd name="T22" fmla="*/ 30 w 35"/>
                <a:gd name="T23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" h="14">
                  <a:moveTo>
                    <a:pt x="30" y="13"/>
                  </a:moveTo>
                  <a:cubicBezTo>
                    <a:pt x="23" y="6"/>
                    <a:pt x="12" y="6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4" y="14"/>
                    <a:pt x="2" y="14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2"/>
                    <a:pt x="0" y="10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0" y="0"/>
                    <a:pt x="25" y="0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5" y="10"/>
                    <a:pt x="35" y="12"/>
                    <a:pt x="34" y="13"/>
                  </a:cubicBezTo>
                  <a:cubicBezTo>
                    <a:pt x="34" y="13"/>
                    <a:pt x="34" y="13"/>
                    <a:pt x="34" y="13"/>
                  </a:cubicBezTo>
                  <a:cubicBezTo>
                    <a:pt x="33" y="14"/>
                    <a:pt x="31" y="14"/>
                    <a:pt x="30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9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</a:endParaRPr>
            </a:p>
          </p:txBody>
        </p:sp>
        <p:sp>
          <p:nvSpPr>
            <p:cNvPr id="19" name="Freeform 144"/>
            <p:cNvSpPr/>
            <p:nvPr/>
          </p:nvSpPr>
          <p:spPr bwMode="auto">
            <a:xfrm>
              <a:off x="4451810" y="2227003"/>
              <a:ext cx="174086" cy="174087"/>
            </a:xfrm>
            <a:custGeom>
              <a:avLst/>
              <a:gdLst>
                <a:gd name="T0" fmla="*/ 3 w 20"/>
                <a:gd name="T1" fmla="*/ 17 h 20"/>
                <a:gd name="T2" fmla="*/ 3 w 20"/>
                <a:gd name="T3" fmla="*/ 4 h 20"/>
                <a:gd name="T4" fmla="*/ 16 w 20"/>
                <a:gd name="T5" fmla="*/ 4 h 20"/>
                <a:gd name="T6" fmla="*/ 16 w 20"/>
                <a:gd name="T7" fmla="*/ 17 h 20"/>
                <a:gd name="T8" fmla="*/ 3 w 20"/>
                <a:gd name="T9" fmla="*/ 17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0">
                  <a:moveTo>
                    <a:pt x="3" y="17"/>
                  </a:moveTo>
                  <a:cubicBezTo>
                    <a:pt x="0" y="13"/>
                    <a:pt x="0" y="7"/>
                    <a:pt x="3" y="4"/>
                  </a:cubicBezTo>
                  <a:cubicBezTo>
                    <a:pt x="7" y="0"/>
                    <a:pt x="12" y="0"/>
                    <a:pt x="16" y="4"/>
                  </a:cubicBezTo>
                  <a:cubicBezTo>
                    <a:pt x="20" y="7"/>
                    <a:pt x="20" y="13"/>
                    <a:pt x="16" y="17"/>
                  </a:cubicBezTo>
                  <a:cubicBezTo>
                    <a:pt x="12" y="20"/>
                    <a:pt x="7" y="20"/>
                    <a:pt x="3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9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</a:endParaRPr>
            </a:p>
          </p:txBody>
        </p:sp>
        <p:sp>
          <p:nvSpPr>
            <p:cNvPr id="20" name="Freeform 145"/>
            <p:cNvSpPr/>
            <p:nvPr/>
          </p:nvSpPr>
          <p:spPr bwMode="auto">
            <a:xfrm>
              <a:off x="4299484" y="1962245"/>
              <a:ext cx="471484" cy="170461"/>
            </a:xfrm>
            <a:custGeom>
              <a:avLst/>
              <a:gdLst>
                <a:gd name="T0" fmla="*/ 50 w 55"/>
                <a:gd name="T1" fmla="*/ 19 h 20"/>
                <a:gd name="T2" fmla="*/ 6 w 55"/>
                <a:gd name="T3" fmla="*/ 19 h 20"/>
                <a:gd name="T4" fmla="*/ 6 w 55"/>
                <a:gd name="T5" fmla="*/ 19 h 20"/>
                <a:gd name="T6" fmla="*/ 1 w 55"/>
                <a:gd name="T7" fmla="*/ 19 h 20"/>
                <a:gd name="T8" fmla="*/ 1 w 55"/>
                <a:gd name="T9" fmla="*/ 19 h 20"/>
                <a:gd name="T10" fmla="*/ 1 w 55"/>
                <a:gd name="T11" fmla="*/ 15 h 20"/>
                <a:gd name="T12" fmla="*/ 1 w 55"/>
                <a:gd name="T13" fmla="*/ 15 h 20"/>
                <a:gd name="T14" fmla="*/ 54 w 55"/>
                <a:gd name="T15" fmla="*/ 15 h 20"/>
                <a:gd name="T16" fmla="*/ 54 w 55"/>
                <a:gd name="T17" fmla="*/ 15 h 20"/>
                <a:gd name="T18" fmla="*/ 54 w 55"/>
                <a:gd name="T19" fmla="*/ 19 h 20"/>
                <a:gd name="T20" fmla="*/ 54 w 55"/>
                <a:gd name="T21" fmla="*/ 19 h 20"/>
                <a:gd name="T22" fmla="*/ 50 w 55"/>
                <a:gd name="T23" fmla="*/ 1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5" h="20">
                  <a:moveTo>
                    <a:pt x="50" y="19"/>
                  </a:moveTo>
                  <a:cubicBezTo>
                    <a:pt x="37" y="7"/>
                    <a:pt x="18" y="7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4" y="20"/>
                    <a:pt x="2" y="20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0" y="18"/>
                    <a:pt x="0" y="16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6" y="0"/>
                    <a:pt x="39" y="0"/>
                    <a:pt x="54" y="15"/>
                  </a:cubicBezTo>
                  <a:cubicBezTo>
                    <a:pt x="54" y="15"/>
                    <a:pt x="54" y="15"/>
                    <a:pt x="54" y="15"/>
                  </a:cubicBezTo>
                  <a:cubicBezTo>
                    <a:pt x="55" y="16"/>
                    <a:pt x="55" y="18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3" y="20"/>
                    <a:pt x="51" y="20"/>
                    <a:pt x="50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9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</a:endParaRPr>
            </a:p>
          </p:txBody>
        </p:sp>
        <p:sp>
          <p:nvSpPr>
            <p:cNvPr id="21" name="Freeform 146"/>
            <p:cNvSpPr/>
            <p:nvPr/>
          </p:nvSpPr>
          <p:spPr bwMode="auto">
            <a:xfrm>
              <a:off x="4212441" y="1835306"/>
              <a:ext cx="645570" cy="213982"/>
            </a:xfrm>
            <a:custGeom>
              <a:avLst/>
              <a:gdLst>
                <a:gd name="T0" fmla="*/ 70 w 75"/>
                <a:gd name="T1" fmla="*/ 24 h 25"/>
                <a:gd name="T2" fmla="*/ 6 w 75"/>
                <a:gd name="T3" fmla="*/ 24 h 25"/>
                <a:gd name="T4" fmla="*/ 6 w 75"/>
                <a:gd name="T5" fmla="*/ 24 h 25"/>
                <a:gd name="T6" fmla="*/ 2 w 75"/>
                <a:gd name="T7" fmla="*/ 24 h 25"/>
                <a:gd name="T8" fmla="*/ 2 w 75"/>
                <a:gd name="T9" fmla="*/ 24 h 25"/>
                <a:gd name="T10" fmla="*/ 2 w 75"/>
                <a:gd name="T11" fmla="*/ 20 h 25"/>
                <a:gd name="T12" fmla="*/ 2 w 75"/>
                <a:gd name="T13" fmla="*/ 20 h 25"/>
                <a:gd name="T14" fmla="*/ 74 w 75"/>
                <a:gd name="T15" fmla="*/ 20 h 25"/>
                <a:gd name="T16" fmla="*/ 74 w 75"/>
                <a:gd name="T17" fmla="*/ 20 h 25"/>
                <a:gd name="T18" fmla="*/ 74 w 75"/>
                <a:gd name="T19" fmla="*/ 24 h 25"/>
                <a:gd name="T20" fmla="*/ 74 w 75"/>
                <a:gd name="T21" fmla="*/ 24 h 25"/>
                <a:gd name="T22" fmla="*/ 70 w 75"/>
                <a:gd name="T23" fmla="*/ 2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5" h="25">
                  <a:moveTo>
                    <a:pt x="70" y="24"/>
                  </a:moveTo>
                  <a:cubicBezTo>
                    <a:pt x="52" y="7"/>
                    <a:pt x="23" y="7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5" y="25"/>
                    <a:pt x="3" y="25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0" y="23"/>
                    <a:pt x="0" y="21"/>
                    <a:pt x="2" y="20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21" y="0"/>
                    <a:pt x="54" y="0"/>
                    <a:pt x="74" y="20"/>
                  </a:cubicBezTo>
                  <a:cubicBezTo>
                    <a:pt x="74" y="20"/>
                    <a:pt x="74" y="20"/>
                    <a:pt x="74" y="20"/>
                  </a:cubicBezTo>
                  <a:cubicBezTo>
                    <a:pt x="75" y="21"/>
                    <a:pt x="75" y="23"/>
                    <a:pt x="74" y="24"/>
                  </a:cubicBezTo>
                  <a:cubicBezTo>
                    <a:pt x="74" y="24"/>
                    <a:pt x="74" y="24"/>
                    <a:pt x="74" y="24"/>
                  </a:cubicBezTo>
                  <a:cubicBezTo>
                    <a:pt x="73" y="25"/>
                    <a:pt x="71" y="25"/>
                    <a:pt x="70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9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603192" y="3382218"/>
            <a:ext cx="539930" cy="430627"/>
            <a:chOff x="3009633" y="2833220"/>
            <a:chExt cx="591168" cy="471487"/>
          </a:xfrm>
          <a:solidFill>
            <a:srgbClr val="4FC4B2"/>
          </a:solidFill>
        </p:grpSpPr>
        <p:sp>
          <p:nvSpPr>
            <p:cNvPr id="15" name="Oval 214"/>
            <p:cNvSpPr>
              <a:spLocks noChangeArrowheads="1"/>
            </p:cNvSpPr>
            <p:nvPr/>
          </p:nvSpPr>
          <p:spPr bwMode="auto">
            <a:xfrm>
              <a:off x="3234494" y="3210410"/>
              <a:ext cx="94297" cy="9429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9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</a:endParaRPr>
            </a:p>
          </p:txBody>
        </p:sp>
        <p:sp>
          <p:nvSpPr>
            <p:cNvPr id="16" name="Oval 215"/>
            <p:cNvSpPr>
              <a:spLocks noChangeArrowheads="1"/>
            </p:cNvSpPr>
            <p:nvPr/>
          </p:nvSpPr>
          <p:spPr bwMode="auto">
            <a:xfrm>
              <a:off x="3404954" y="3210410"/>
              <a:ext cx="101550" cy="9429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9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</a:endParaRPr>
            </a:p>
          </p:txBody>
        </p:sp>
        <p:sp>
          <p:nvSpPr>
            <p:cNvPr id="17" name="Freeform 216"/>
            <p:cNvSpPr>
              <a:spLocks noEditPoints="1"/>
            </p:cNvSpPr>
            <p:nvPr/>
          </p:nvSpPr>
          <p:spPr bwMode="auto">
            <a:xfrm>
              <a:off x="3009633" y="2833220"/>
              <a:ext cx="591168" cy="340921"/>
            </a:xfrm>
            <a:custGeom>
              <a:avLst/>
              <a:gdLst>
                <a:gd name="T0" fmla="*/ 66 w 69"/>
                <a:gd name="T1" fmla="*/ 13 h 40"/>
                <a:gd name="T2" fmla="*/ 26 w 69"/>
                <a:gd name="T3" fmla="*/ 13 h 40"/>
                <a:gd name="T4" fmla="*/ 22 w 69"/>
                <a:gd name="T5" fmla="*/ 9 h 40"/>
                <a:gd name="T6" fmla="*/ 22 w 69"/>
                <a:gd name="T7" fmla="*/ 4 h 40"/>
                <a:gd name="T8" fmla="*/ 17 w 69"/>
                <a:gd name="T9" fmla="*/ 0 h 40"/>
                <a:gd name="T10" fmla="*/ 4 w 69"/>
                <a:gd name="T11" fmla="*/ 0 h 40"/>
                <a:gd name="T12" fmla="*/ 0 w 69"/>
                <a:gd name="T13" fmla="*/ 4 h 40"/>
                <a:gd name="T14" fmla="*/ 4 w 69"/>
                <a:gd name="T15" fmla="*/ 8 h 40"/>
                <a:gd name="T16" fmla="*/ 9 w 69"/>
                <a:gd name="T17" fmla="*/ 8 h 40"/>
                <a:gd name="T18" fmla="*/ 14 w 69"/>
                <a:gd name="T19" fmla="*/ 12 h 40"/>
                <a:gd name="T20" fmla="*/ 24 w 69"/>
                <a:gd name="T21" fmla="*/ 37 h 40"/>
                <a:gd name="T22" fmla="*/ 30 w 69"/>
                <a:gd name="T23" fmla="*/ 40 h 40"/>
                <a:gd name="T24" fmla="*/ 54 w 69"/>
                <a:gd name="T25" fmla="*/ 40 h 40"/>
                <a:gd name="T26" fmla="*/ 60 w 69"/>
                <a:gd name="T27" fmla="*/ 37 h 40"/>
                <a:gd name="T28" fmla="*/ 68 w 69"/>
                <a:gd name="T29" fmla="*/ 17 h 40"/>
                <a:gd name="T30" fmla="*/ 66 w 69"/>
                <a:gd name="T31" fmla="*/ 13 h 40"/>
                <a:gd name="T32" fmla="*/ 53 w 69"/>
                <a:gd name="T33" fmla="*/ 35 h 40"/>
                <a:gd name="T34" fmla="*/ 32 w 69"/>
                <a:gd name="T35" fmla="*/ 35 h 40"/>
                <a:gd name="T36" fmla="*/ 26 w 69"/>
                <a:gd name="T37" fmla="*/ 19 h 40"/>
                <a:gd name="T38" fmla="*/ 59 w 69"/>
                <a:gd name="T39" fmla="*/ 19 h 40"/>
                <a:gd name="T40" fmla="*/ 53 w 69"/>
                <a:gd name="T41" fmla="*/ 3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9" h="40">
                  <a:moveTo>
                    <a:pt x="66" y="13"/>
                  </a:moveTo>
                  <a:cubicBezTo>
                    <a:pt x="26" y="13"/>
                    <a:pt x="26" y="13"/>
                    <a:pt x="26" y="13"/>
                  </a:cubicBezTo>
                  <a:cubicBezTo>
                    <a:pt x="24" y="13"/>
                    <a:pt x="22" y="11"/>
                    <a:pt x="22" y="9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2" y="2"/>
                    <a:pt x="20" y="0"/>
                    <a:pt x="17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11" y="8"/>
                    <a:pt x="14" y="9"/>
                    <a:pt x="14" y="12"/>
                  </a:cubicBezTo>
                  <a:cubicBezTo>
                    <a:pt x="24" y="37"/>
                    <a:pt x="24" y="37"/>
                    <a:pt x="24" y="37"/>
                  </a:cubicBezTo>
                  <a:cubicBezTo>
                    <a:pt x="25" y="39"/>
                    <a:pt x="27" y="40"/>
                    <a:pt x="30" y="40"/>
                  </a:cubicBezTo>
                  <a:cubicBezTo>
                    <a:pt x="54" y="40"/>
                    <a:pt x="54" y="40"/>
                    <a:pt x="54" y="40"/>
                  </a:cubicBezTo>
                  <a:cubicBezTo>
                    <a:pt x="57" y="40"/>
                    <a:pt x="59" y="39"/>
                    <a:pt x="60" y="37"/>
                  </a:cubicBezTo>
                  <a:cubicBezTo>
                    <a:pt x="68" y="17"/>
                    <a:pt x="68" y="17"/>
                    <a:pt x="68" y="17"/>
                  </a:cubicBezTo>
                  <a:cubicBezTo>
                    <a:pt x="69" y="15"/>
                    <a:pt x="68" y="13"/>
                    <a:pt x="66" y="13"/>
                  </a:cubicBezTo>
                  <a:close/>
                  <a:moveTo>
                    <a:pt x="53" y="35"/>
                  </a:moveTo>
                  <a:cubicBezTo>
                    <a:pt x="32" y="35"/>
                    <a:pt x="32" y="35"/>
                    <a:pt x="32" y="35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59" y="19"/>
                    <a:pt x="59" y="19"/>
                    <a:pt x="59" y="19"/>
                  </a:cubicBezTo>
                  <a:lnTo>
                    <a:pt x="53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9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6174746" y="4409218"/>
            <a:ext cx="414061" cy="539936"/>
            <a:chOff x="6889388" y="2720789"/>
            <a:chExt cx="453350" cy="591172"/>
          </a:xfrm>
          <a:solidFill>
            <a:srgbClr val="4FC4B2"/>
          </a:solidFill>
        </p:grpSpPr>
        <p:sp>
          <p:nvSpPr>
            <p:cNvPr id="13" name="Freeform 197"/>
            <p:cNvSpPr>
              <a:spLocks noEditPoints="1"/>
            </p:cNvSpPr>
            <p:nvPr/>
          </p:nvSpPr>
          <p:spPr bwMode="auto">
            <a:xfrm>
              <a:off x="7092489" y="2920264"/>
              <a:ext cx="250249" cy="391697"/>
            </a:xfrm>
            <a:custGeom>
              <a:avLst/>
              <a:gdLst>
                <a:gd name="T0" fmla="*/ 18 w 29"/>
                <a:gd name="T1" fmla="*/ 0 h 46"/>
                <a:gd name="T2" fmla="*/ 18 w 29"/>
                <a:gd name="T3" fmla="*/ 13 h 46"/>
                <a:gd name="T4" fmla="*/ 29 w 29"/>
                <a:gd name="T5" fmla="*/ 13 h 46"/>
                <a:gd name="T6" fmla="*/ 29 w 29"/>
                <a:gd name="T7" fmla="*/ 0 h 46"/>
                <a:gd name="T8" fmla="*/ 18 w 29"/>
                <a:gd name="T9" fmla="*/ 0 h 46"/>
                <a:gd name="T10" fmla="*/ 0 w 29"/>
                <a:gd name="T11" fmla="*/ 31 h 46"/>
                <a:gd name="T12" fmla="*/ 14 w 29"/>
                <a:gd name="T13" fmla="*/ 46 h 46"/>
                <a:gd name="T14" fmla="*/ 29 w 29"/>
                <a:gd name="T15" fmla="*/ 31 h 46"/>
                <a:gd name="T16" fmla="*/ 29 w 29"/>
                <a:gd name="T17" fmla="*/ 15 h 46"/>
                <a:gd name="T18" fmla="*/ 0 w 29"/>
                <a:gd name="T19" fmla="*/ 15 h 46"/>
                <a:gd name="T20" fmla="*/ 0 w 29"/>
                <a:gd name="T21" fmla="*/ 31 h 46"/>
                <a:gd name="T22" fmla="*/ 15 w 29"/>
                <a:gd name="T23" fmla="*/ 0 h 46"/>
                <a:gd name="T24" fmla="*/ 0 w 29"/>
                <a:gd name="T25" fmla="*/ 0 h 46"/>
                <a:gd name="T26" fmla="*/ 0 w 29"/>
                <a:gd name="T27" fmla="*/ 13 h 46"/>
                <a:gd name="T28" fmla="*/ 15 w 29"/>
                <a:gd name="T29" fmla="*/ 13 h 46"/>
                <a:gd name="T30" fmla="*/ 15 w 29"/>
                <a:gd name="T31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9" h="46">
                  <a:moveTo>
                    <a:pt x="18" y="0"/>
                  </a:moveTo>
                  <a:cubicBezTo>
                    <a:pt x="18" y="13"/>
                    <a:pt x="18" y="13"/>
                    <a:pt x="18" y="13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9" y="0"/>
                    <a:pt x="29" y="0"/>
                    <a:pt x="29" y="0"/>
                  </a:cubicBezTo>
                  <a:lnTo>
                    <a:pt x="18" y="0"/>
                  </a:lnTo>
                  <a:close/>
                  <a:moveTo>
                    <a:pt x="0" y="31"/>
                  </a:moveTo>
                  <a:cubicBezTo>
                    <a:pt x="0" y="39"/>
                    <a:pt x="6" y="46"/>
                    <a:pt x="14" y="46"/>
                  </a:cubicBezTo>
                  <a:cubicBezTo>
                    <a:pt x="22" y="46"/>
                    <a:pt x="29" y="39"/>
                    <a:pt x="29" y="31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0" y="15"/>
                    <a:pt x="0" y="15"/>
                    <a:pt x="0" y="15"/>
                  </a:cubicBezTo>
                  <a:lnTo>
                    <a:pt x="0" y="31"/>
                  </a:lnTo>
                  <a:close/>
                  <a:moveTo>
                    <a:pt x="1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5" y="13"/>
                    <a:pt x="15" y="13"/>
                    <a:pt x="15" y="13"/>
                  </a:cubicBez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9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</a:endParaRPr>
            </a:p>
          </p:txBody>
        </p:sp>
        <p:sp>
          <p:nvSpPr>
            <p:cNvPr id="14" name="Freeform 198"/>
            <p:cNvSpPr/>
            <p:nvPr/>
          </p:nvSpPr>
          <p:spPr bwMode="auto">
            <a:xfrm>
              <a:off x="6889388" y="2720789"/>
              <a:ext cx="333666" cy="301026"/>
            </a:xfrm>
            <a:custGeom>
              <a:avLst/>
              <a:gdLst>
                <a:gd name="T0" fmla="*/ 0 w 39"/>
                <a:gd name="T1" fmla="*/ 20 h 35"/>
                <a:gd name="T2" fmla="*/ 19 w 39"/>
                <a:gd name="T3" fmla="*/ 0 h 35"/>
                <a:gd name="T4" fmla="*/ 19 w 39"/>
                <a:gd name="T5" fmla="*/ 0 h 35"/>
                <a:gd name="T6" fmla="*/ 39 w 39"/>
                <a:gd name="T7" fmla="*/ 20 h 35"/>
                <a:gd name="T8" fmla="*/ 39 w 39"/>
                <a:gd name="T9" fmla="*/ 20 h 35"/>
                <a:gd name="T10" fmla="*/ 36 w 39"/>
                <a:gd name="T11" fmla="*/ 20 h 35"/>
                <a:gd name="T12" fmla="*/ 31 w 39"/>
                <a:gd name="T13" fmla="*/ 8 h 35"/>
                <a:gd name="T14" fmla="*/ 31 w 39"/>
                <a:gd name="T15" fmla="*/ 8 h 35"/>
                <a:gd name="T16" fmla="*/ 19 w 39"/>
                <a:gd name="T17" fmla="*/ 3 h 35"/>
                <a:gd name="T18" fmla="*/ 19 w 39"/>
                <a:gd name="T19" fmla="*/ 3 h 35"/>
                <a:gd name="T20" fmla="*/ 7 w 39"/>
                <a:gd name="T21" fmla="*/ 8 h 35"/>
                <a:gd name="T22" fmla="*/ 7 w 39"/>
                <a:gd name="T23" fmla="*/ 8 h 35"/>
                <a:gd name="T24" fmla="*/ 3 w 39"/>
                <a:gd name="T25" fmla="*/ 20 h 35"/>
                <a:gd name="T26" fmla="*/ 3 w 39"/>
                <a:gd name="T27" fmla="*/ 20 h 35"/>
                <a:gd name="T28" fmla="*/ 8 w 39"/>
                <a:gd name="T29" fmla="*/ 32 h 35"/>
                <a:gd name="T30" fmla="*/ 8 w 39"/>
                <a:gd name="T31" fmla="*/ 32 h 35"/>
                <a:gd name="T32" fmla="*/ 6 w 39"/>
                <a:gd name="T33" fmla="*/ 35 h 35"/>
                <a:gd name="T34" fmla="*/ 0 w 39"/>
                <a:gd name="T35" fmla="*/ 2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9" h="35">
                  <a:moveTo>
                    <a:pt x="0" y="20"/>
                  </a:moveTo>
                  <a:cubicBezTo>
                    <a:pt x="0" y="9"/>
                    <a:pt x="8" y="1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30" y="1"/>
                    <a:pt x="39" y="9"/>
                    <a:pt x="39" y="20"/>
                  </a:cubicBezTo>
                  <a:cubicBezTo>
                    <a:pt x="39" y="20"/>
                    <a:pt x="39" y="20"/>
                    <a:pt x="39" y="20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6" y="16"/>
                    <a:pt x="34" y="11"/>
                    <a:pt x="31" y="8"/>
                  </a:cubicBezTo>
                  <a:cubicBezTo>
                    <a:pt x="31" y="8"/>
                    <a:pt x="31" y="8"/>
                    <a:pt x="31" y="8"/>
                  </a:cubicBezTo>
                  <a:cubicBezTo>
                    <a:pt x="28" y="5"/>
                    <a:pt x="24" y="3"/>
                    <a:pt x="19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5" y="3"/>
                    <a:pt x="10" y="5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4" y="11"/>
                    <a:pt x="3" y="16"/>
                    <a:pt x="3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3" y="25"/>
                    <a:pt x="5" y="29"/>
                    <a:pt x="8" y="32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2" y="31"/>
                    <a:pt x="0" y="26"/>
                    <a:pt x="0" y="2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9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</a:endParaRPr>
            </a:p>
          </p:txBody>
        </p:sp>
      </p:grpSp>
      <p:sp>
        <p:nvSpPr>
          <p:cNvPr id="10" name="空心弧 9"/>
          <p:cNvSpPr/>
          <p:nvPr/>
        </p:nvSpPr>
        <p:spPr>
          <a:xfrm>
            <a:off x="5630715" y="3897374"/>
            <a:ext cx="1562998" cy="1563626"/>
          </a:xfrm>
          <a:prstGeom prst="blockArc">
            <a:avLst>
              <a:gd name="adj1" fmla="val 17085111"/>
              <a:gd name="adj2" fmla="val 10799997"/>
              <a:gd name="adj3" fmla="val 11504"/>
            </a:avLst>
          </a:prstGeom>
          <a:solidFill>
            <a:srgbClr val="4FC4B2"/>
          </a:solidFill>
          <a:ln>
            <a:noFill/>
          </a:ln>
          <a:effectLst/>
        </p:spPr>
      </p:sp>
      <p:sp>
        <p:nvSpPr>
          <p:cNvPr id="11" name="任意多边形 10"/>
          <p:cNvSpPr/>
          <p:nvPr/>
        </p:nvSpPr>
        <p:spPr>
          <a:xfrm rot="17307692">
            <a:off x="5978881" y="2203293"/>
            <a:ext cx="1577003" cy="849661"/>
          </a:xfrm>
          <a:custGeom>
            <a:avLst/>
            <a:gdLst>
              <a:gd name="connsiteX0" fmla="*/ 4833930 w 4843779"/>
              <a:gd name="connsiteY0" fmla="*/ 0 h 2609741"/>
              <a:gd name="connsiteX1" fmla="*/ 4843489 w 4843779"/>
              <a:gd name="connsiteY1" fmla="*/ 152635 h 2609741"/>
              <a:gd name="connsiteX2" fmla="*/ 3517115 w 4843779"/>
              <a:gd name="connsiteY2" fmla="*/ 2348626 h 2609741"/>
              <a:gd name="connsiteX3" fmla="*/ 351244 w 4843779"/>
              <a:gd name="connsiteY3" fmla="*/ 1435790 h 2609741"/>
              <a:gd name="connsiteX4" fmla="*/ 0 w 4843779"/>
              <a:gd name="connsiteY4" fmla="*/ 1526124 h 2609741"/>
              <a:gd name="connsiteX5" fmla="*/ 380009 w 4843779"/>
              <a:gd name="connsiteY5" fmla="*/ 717222 h 2609741"/>
              <a:gd name="connsiteX6" fmla="*/ 1326890 w 4843779"/>
              <a:gd name="connsiteY6" fmla="*/ 1184874 h 2609741"/>
              <a:gd name="connsiteX7" fmla="*/ 981253 w 4843779"/>
              <a:gd name="connsiteY7" fmla="*/ 1273766 h 2609741"/>
              <a:gd name="connsiteX8" fmla="*/ 3348138 w 4843779"/>
              <a:gd name="connsiteY8" fmla="*/ 1741216 h 2609741"/>
              <a:gd name="connsiteX9" fmla="*/ 4226462 w 4843779"/>
              <a:gd name="connsiteY9" fmla="*/ 84448 h 2609741"/>
              <a:gd name="connsiteX10" fmla="*/ 4217585 w 4843779"/>
              <a:gd name="connsiteY10" fmla="*/ 0 h 2609741"/>
              <a:gd name="connsiteX11" fmla="*/ 4833930 w 4843779"/>
              <a:gd name="connsiteY11" fmla="*/ 0 h 26097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843779" h="2609741">
                <a:moveTo>
                  <a:pt x="4833930" y="0"/>
                </a:moveTo>
                <a:lnTo>
                  <a:pt x="4843489" y="152635"/>
                </a:lnTo>
                <a:cubicBezTo>
                  <a:pt x="4857473" y="1052464"/>
                  <a:pt x="4365817" y="1918999"/>
                  <a:pt x="3517115" y="2348626"/>
                </a:cubicBezTo>
                <a:cubicBezTo>
                  <a:pt x="2385597" y="2921419"/>
                  <a:pt x="1003828" y="2523005"/>
                  <a:pt x="351244" y="1435790"/>
                </a:cubicBezTo>
                <a:lnTo>
                  <a:pt x="0" y="1526124"/>
                </a:lnTo>
                <a:lnTo>
                  <a:pt x="380009" y="717222"/>
                </a:lnTo>
                <a:lnTo>
                  <a:pt x="1326890" y="1184874"/>
                </a:lnTo>
                <a:lnTo>
                  <a:pt x="981253" y="1273766"/>
                </a:lnTo>
                <a:cubicBezTo>
                  <a:pt x="1534634" y="2011589"/>
                  <a:pt x="2555569" y="2213219"/>
                  <a:pt x="3348138" y="1741216"/>
                </a:cubicBezTo>
                <a:cubicBezTo>
                  <a:pt x="3942651" y="1387163"/>
                  <a:pt x="4265044" y="739620"/>
                  <a:pt x="4226462" y="84448"/>
                </a:cubicBezTo>
                <a:lnTo>
                  <a:pt x="4217585" y="0"/>
                </a:lnTo>
                <a:lnTo>
                  <a:pt x="4833930" y="0"/>
                </a:lnTo>
                <a:close/>
              </a:path>
            </a:pathLst>
          </a:custGeom>
          <a:solidFill>
            <a:srgbClr val="4FC4B2"/>
          </a:solidFill>
          <a:ln w="25400" cap="flat" cmpd="sng" algn="ctr">
            <a:noFill/>
            <a:prstDash val="solid"/>
          </a:ln>
          <a:effectLst/>
        </p:spPr>
        <p:txBody>
          <a:bodyPr lIns="68579" tIns="34289" rIns="68579" bIns="34289"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900" b="0" i="0" u="none" strike="noStrike" kern="0" cap="none" spc="0" normalizeH="0" baseline="0" noProof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任意多边形 11"/>
          <p:cNvSpPr/>
          <p:nvPr/>
        </p:nvSpPr>
        <p:spPr>
          <a:xfrm rot="17307692">
            <a:off x="5593144" y="1763921"/>
            <a:ext cx="1035641" cy="725134"/>
          </a:xfrm>
          <a:custGeom>
            <a:avLst/>
            <a:gdLst>
              <a:gd name="connsiteX0" fmla="*/ 3082922 w 3180980"/>
              <a:gd name="connsiteY0" fmla="*/ 1705085 h 2227258"/>
              <a:gd name="connsiteX1" fmla="*/ 3176423 w 3180980"/>
              <a:gd name="connsiteY1" fmla="*/ 2154476 h 2227258"/>
              <a:gd name="connsiteX2" fmla="*/ 3180980 w 3180980"/>
              <a:gd name="connsiteY2" fmla="*/ 2227258 h 2227258"/>
              <a:gd name="connsiteX3" fmla="*/ 2564635 w 3180980"/>
              <a:gd name="connsiteY3" fmla="*/ 2227258 h 2227258"/>
              <a:gd name="connsiteX4" fmla="*/ 2556295 w 3180980"/>
              <a:gd name="connsiteY4" fmla="*/ 2147919 h 2227258"/>
              <a:gd name="connsiteX5" fmla="*/ 2411315 w 3180980"/>
              <a:gd name="connsiteY5" fmla="*/ 1664578 h 2227258"/>
              <a:gd name="connsiteX6" fmla="*/ 196026 w 3180980"/>
              <a:gd name="connsiteY6" fmla="*/ 708959 h 2227258"/>
              <a:gd name="connsiteX7" fmla="*/ 0 w 3180980"/>
              <a:gd name="connsiteY7" fmla="*/ 127074 h 2227258"/>
              <a:gd name="connsiteX8" fmla="*/ 3002505 w 3180980"/>
              <a:gd name="connsiteY8" fmla="*/ 1483914 h 2227258"/>
              <a:gd name="connsiteX9" fmla="*/ 3082922 w 3180980"/>
              <a:gd name="connsiteY9" fmla="*/ 1705085 h 22272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180980" h="2227258">
                <a:moveTo>
                  <a:pt x="3082922" y="1705085"/>
                </a:moveTo>
                <a:cubicBezTo>
                  <a:pt x="3128937" y="1853627"/>
                  <a:pt x="3159875" y="2004047"/>
                  <a:pt x="3176423" y="2154476"/>
                </a:cubicBezTo>
                <a:lnTo>
                  <a:pt x="3180980" y="2227258"/>
                </a:lnTo>
                <a:lnTo>
                  <a:pt x="2564635" y="2227258"/>
                </a:lnTo>
                <a:lnTo>
                  <a:pt x="2556295" y="2147919"/>
                </a:lnTo>
                <a:cubicBezTo>
                  <a:pt x="2531455" y="1984304"/>
                  <a:pt x="2483591" y="1821702"/>
                  <a:pt x="2411315" y="1664578"/>
                </a:cubicBezTo>
                <a:cubicBezTo>
                  <a:pt x="2025870" y="826647"/>
                  <a:pt x="1070294" y="414436"/>
                  <a:pt x="196026" y="708959"/>
                </a:cubicBezTo>
                <a:lnTo>
                  <a:pt x="0" y="127074"/>
                </a:lnTo>
                <a:cubicBezTo>
                  <a:pt x="1201918" y="-277827"/>
                  <a:pt x="2512407" y="314386"/>
                  <a:pt x="3002505" y="1483914"/>
                </a:cubicBezTo>
                <a:cubicBezTo>
                  <a:pt x="3033137" y="1557012"/>
                  <a:pt x="3059914" y="1630814"/>
                  <a:pt x="3082922" y="1705085"/>
                </a:cubicBezTo>
                <a:close/>
              </a:path>
            </a:pathLst>
          </a:custGeom>
          <a:solidFill>
            <a:srgbClr val="4FC4B2"/>
          </a:solidFill>
          <a:ln w="25400" cap="flat" cmpd="sng" algn="ctr">
            <a:noFill/>
            <a:prstDash val="solid"/>
          </a:ln>
          <a:effectLst/>
        </p:spPr>
        <p:txBody>
          <a:bodyPr lIns="68579" tIns="34289" rIns="68579" bIns="34289"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900" b="0" i="0" u="none" strike="noStrike" kern="0" cap="none" spc="0" normalizeH="0" baseline="0" noProof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3" name="íślîďe"/>
          <p:cNvSpPr/>
          <p:nvPr/>
        </p:nvSpPr>
        <p:spPr bwMode="auto">
          <a:xfrm>
            <a:off x="8036506" y="2196210"/>
            <a:ext cx="3306809" cy="1182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</a:p>
        </p:txBody>
      </p:sp>
      <p:sp>
        <p:nvSpPr>
          <p:cNvPr id="24" name="íṣḻíde"/>
          <p:cNvSpPr txBox="1"/>
          <p:nvPr/>
        </p:nvSpPr>
        <p:spPr bwMode="auto">
          <a:xfrm>
            <a:off x="8036507" y="1824345"/>
            <a:ext cx="2723300" cy="465774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</a:p>
        </p:txBody>
      </p:sp>
      <p:sp>
        <p:nvSpPr>
          <p:cNvPr id="25" name="íślîďe"/>
          <p:cNvSpPr/>
          <p:nvPr/>
        </p:nvSpPr>
        <p:spPr bwMode="auto">
          <a:xfrm>
            <a:off x="8036506" y="4432334"/>
            <a:ext cx="3306809" cy="1182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</a:p>
        </p:txBody>
      </p:sp>
      <p:sp>
        <p:nvSpPr>
          <p:cNvPr id="26" name="íṣḻíde"/>
          <p:cNvSpPr txBox="1"/>
          <p:nvPr/>
        </p:nvSpPr>
        <p:spPr bwMode="auto">
          <a:xfrm>
            <a:off x="8036507" y="4060469"/>
            <a:ext cx="2723300" cy="465774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</a:p>
        </p:txBody>
      </p:sp>
      <p:sp>
        <p:nvSpPr>
          <p:cNvPr id="27" name="íślîďe"/>
          <p:cNvSpPr/>
          <p:nvPr/>
        </p:nvSpPr>
        <p:spPr bwMode="auto">
          <a:xfrm>
            <a:off x="1370497" y="3209779"/>
            <a:ext cx="3306809" cy="1182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</a:p>
        </p:txBody>
      </p:sp>
      <p:sp>
        <p:nvSpPr>
          <p:cNvPr id="28" name="íṣḻíde"/>
          <p:cNvSpPr txBox="1"/>
          <p:nvPr/>
        </p:nvSpPr>
        <p:spPr bwMode="auto">
          <a:xfrm>
            <a:off x="1370498" y="2837914"/>
            <a:ext cx="2723300" cy="465774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</a:p>
        </p:txBody>
      </p:sp>
      <p:pic>
        <p:nvPicPr>
          <p:cNvPr id="34" name="图片 3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938" b="58765"/>
          <a:stretch/>
        </p:blipFill>
        <p:spPr>
          <a:xfrm rot="16200000">
            <a:off x="-261839" y="261840"/>
            <a:ext cx="1957369" cy="1433687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315" t="75788"/>
          <a:stretch/>
        </p:blipFill>
        <p:spPr>
          <a:xfrm rot="16200000">
            <a:off x="10534074" y="100869"/>
            <a:ext cx="1807499" cy="1508355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235" r="58476"/>
          <a:stretch/>
        </p:blipFill>
        <p:spPr>
          <a:xfrm rot="16200000">
            <a:off x="10093016" y="4759012"/>
            <a:ext cx="1454116" cy="2743859"/>
          </a:xfrm>
          <a:prstGeom prst="rect">
            <a:avLst/>
          </a:prstGeom>
        </p:spPr>
      </p:pic>
      <p:sp>
        <p:nvSpPr>
          <p:cNvPr id="37" name="矩形 36"/>
          <p:cNvSpPr/>
          <p:nvPr/>
        </p:nvSpPr>
        <p:spPr>
          <a:xfrm>
            <a:off x="293511" y="327378"/>
            <a:ext cx="11559822" cy="6412089"/>
          </a:xfrm>
          <a:prstGeom prst="rect">
            <a:avLst/>
          </a:prstGeom>
          <a:noFill/>
          <a:ln w="76200">
            <a:solidFill>
              <a:srgbClr val="4FC4B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1541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/>
          <p:cNvGrpSpPr/>
          <p:nvPr/>
        </p:nvGrpSpPr>
        <p:grpSpPr>
          <a:xfrm>
            <a:off x="1981202" y="1854200"/>
            <a:ext cx="8501254" cy="3095042"/>
            <a:chOff x="2308621" y="2095025"/>
            <a:chExt cx="7574758" cy="2667950"/>
          </a:xfrm>
        </p:grpSpPr>
        <p:sp>
          <p:nvSpPr>
            <p:cNvPr id="2" name="弧形 1"/>
            <p:cNvSpPr/>
            <p:nvPr/>
          </p:nvSpPr>
          <p:spPr>
            <a:xfrm>
              <a:off x="2308621" y="3052167"/>
              <a:ext cx="742950" cy="742950"/>
            </a:xfrm>
            <a:prstGeom prst="arc">
              <a:avLst/>
            </a:prstGeom>
            <a:noFill/>
            <a:ln w="28575" cap="flat" cmpd="sng" algn="ctr">
              <a:solidFill>
                <a:srgbClr val="4FC4B2"/>
              </a:solidFill>
              <a:prstDash val="solid"/>
            </a:ln>
            <a:effectLst/>
          </p:spPr>
          <p:txBody>
            <a:bodyPr lIns="68580" tIns="34290" rIns="68580" bIns="34290"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3" name="弧形 2"/>
            <p:cNvSpPr/>
            <p:nvPr/>
          </p:nvSpPr>
          <p:spPr>
            <a:xfrm flipV="1">
              <a:off x="4855368" y="3052167"/>
              <a:ext cx="742950" cy="742950"/>
            </a:xfrm>
            <a:prstGeom prst="arc">
              <a:avLst/>
            </a:prstGeom>
            <a:noFill/>
            <a:ln w="28575" cap="flat" cmpd="sng" algn="ctr">
              <a:solidFill>
                <a:srgbClr val="4FC4B2"/>
              </a:solidFill>
              <a:prstDash val="solid"/>
            </a:ln>
            <a:effectLst/>
          </p:spPr>
          <p:txBody>
            <a:bodyPr lIns="68580" tIns="34290" rIns="68580" bIns="34290"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4" name="弧形 3"/>
            <p:cNvSpPr/>
            <p:nvPr/>
          </p:nvSpPr>
          <p:spPr>
            <a:xfrm>
              <a:off x="7402115" y="3052167"/>
              <a:ext cx="742950" cy="742950"/>
            </a:xfrm>
            <a:prstGeom prst="arc">
              <a:avLst/>
            </a:prstGeom>
            <a:noFill/>
            <a:ln w="28575" cap="flat" cmpd="sng" algn="ctr">
              <a:solidFill>
                <a:srgbClr val="4FC4B2"/>
              </a:solidFill>
              <a:prstDash val="solid"/>
            </a:ln>
            <a:effectLst/>
          </p:spPr>
          <p:txBody>
            <a:bodyPr lIns="68580" tIns="34290" rIns="68580" bIns="34290"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3040857" y="3423642"/>
              <a:ext cx="1749028" cy="0"/>
            </a:xfrm>
            <a:prstGeom prst="line">
              <a:avLst/>
            </a:prstGeom>
            <a:noFill/>
            <a:ln w="28575" cap="flat" cmpd="sng" algn="ctr">
              <a:solidFill>
                <a:srgbClr val="4FC4B2"/>
              </a:solidFill>
              <a:prstDash val="solid"/>
              <a:tailEnd type="oval"/>
            </a:ln>
            <a:effectLst/>
          </p:spPr>
        </p:cxnSp>
        <p:cxnSp>
          <p:nvCxnSpPr>
            <p:cNvPr id="6" name="直接连接符 5"/>
            <p:cNvCxnSpPr/>
            <p:nvPr/>
          </p:nvCxnSpPr>
          <p:spPr>
            <a:xfrm>
              <a:off x="5587604" y="3423642"/>
              <a:ext cx="1749028" cy="0"/>
            </a:xfrm>
            <a:prstGeom prst="line">
              <a:avLst/>
            </a:prstGeom>
            <a:noFill/>
            <a:ln w="28575" cap="flat" cmpd="sng" algn="ctr">
              <a:solidFill>
                <a:srgbClr val="4FC4B2"/>
              </a:solidFill>
              <a:prstDash val="solid"/>
              <a:tailEnd type="oval"/>
            </a:ln>
            <a:effectLst/>
          </p:spPr>
        </p:cxnSp>
        <p:cxnSp>
          <p:nvCxnSpPr>
            <p:cNvPr id="7" name="直接连接符 6"/>
            <p:cNvCxnSpPr/>
            <p:nvPr/>
          </p:nvCxnSpPr>
          <p:spPr>
            <a:xfrm>
              <a:off x="8134351" y="3423642"/>
              <a:ext cx="1749028" cy="0"/>
            </a:xfrm>
            <a:prstGeom prst="line">
              <a:avLst/>
            </a:prstGeom>
            <a:noFill/>
            <a:ln w="28575" cap="flat" cmpd="sng" algn="ctr">
              <a:solidFill>
                <a:srgbClr val="4FC4B2"/>
              </a:solidFill>
              <a:prstDash val="solid"/>
              <a:tailEnd type="oval"/>
            </a:ln>
            <a:effectLst/>
          </p:spPr>
        </p:cxnSp>
        <p:cxnSp>
          <p:nvCxnSpPr>
            <p:cNvPr id="8" name="直接连接符 7"/>
            <p:cNvCxnSpPr/>
            <p:nvPr/>
          </p:nvCxnSpPr>
          <p:spPr>
            <a:xfrm rot="16200000">
              <a:off x="2383096" y="2769811"/>
              <a:ext cx="594000" cy="0"/>
            </a:xfrm>
            <a:prstGeom prst="line">
              <a:avLst/>
            </a:prstGeom>
            <a:noFill/>
            <a:ln w="28575" cap="flat" cmpd="sng" algn="ctr">
              <a:solidFill>
                <a:srgbClr val="4FC4B2"/>
              </a:solidFill>
              <a:prstDash val="solid"/>
              <a:tailEnd type="oval"/>
            </a:ln>
            <a:effectLst/>
          </p:spPr>
        </p:cxnSp>
        <p:cxnSp>
          <p:nvCxnSpPr>
            <p:cNvPr id="9" name="直接连接符 8"/>
            <p:cNvCxnSpPr/>
            <p:nvPr/>
          </p:nvCxnSpPr>
          <p:spPr>
            <a:xfrm rot="16200000">
              <a:off x="7476590" y="2771240"/>
              <a:ext cx="594000" cy="0"/>
            </a:xfrm>
            <a:prstGeom prst="line">
              <a:avLst/>
            </a:prstGeom>
            <a:noFill/>
            <a:ln w="28575" cap="flat" cmpd="sng" algn="ctr">
              <a:solidFill>
                <a:srgbClr val="4FC4B2"/>
              </a:solidFill>
              <a:prstDash val="solid"/>
              <a:tailEnd type="oval"/>
            </a:ln>
            <a:effectLst/>
          </p:spPr>
        </p:cxnSp>
        <p:cxnSp>
          <p:nvCxnSpPr>
            <p:cNvPr id="10" name="直接连接符 9"/>
            <p:cNvCxnSpPr/>
            <p:nvPr/>
          </p:nvCxnSpPr>
          <p:spPr>
            <a:xfrm rot="5400000" flipV="1">
              <a:off x="4929842" y="4081402"/>
              <a:ext cx="594000" cy="0"/>
            </a:xfrm>
            <a:prstGeom prst="line">
              <a:avLst/>
            </a:prstGeom>
            <a:noFill/>
            <a:ln w="28575" cap="flat" cmpd="sng" algn="ctr">
              <a:solidFill>
                <a:srgbClr val="4FC4B2"/>
              </a:solidFill>
              <a:prstDash val="solid"/>
              <a:tailEnd type="oval"/>
            </a:ln>
            <a:effectLst/>
          </p:spPr>
        </p:cxnSp>
        <p:grpSp>
          <p:nvGrpSpPr>
            <p:cNvPr id="11" name="组合 10"/>
            <p:cNvGrpSpPr/>
            <p:nvPr/>
          </p:nvGrpSpPr>
          <p:grpSpPr>
            <a:xfrm>
              <a:off x="2415777" y="3159323"/>
              <a:ext cx="528638" cy="528638"/>
              <a:chOff x="1103312" y="2705100"/>
              <a:chExt cx="704850" cy="704850"/>
            </a:xfrm>
          </p:grpSpPr>
          <p:sp>
            <p:nvSpPr>
              <p:cNvPr id="27" name="椭圆 26"/>
              <p:cNvSpPr/>
              <p:nvPr/>
            </p:nvSpPr>
            <p:spPr>
              <a:xfrm>
                <a:off x="1103312" y="2705100"/>
                <a:ext cx="704850" cy="704850"/>
              </a:xfrm>
              <a:prstGeom prst="ellipse">
                <a:avLst/>
              </a:prstGeom>
              <a:solidFill>
                <a:srgbClr val="4FC4B2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28" name="文本框 68"/>
              <p:cNvSpPr txBox="1"/>
              <p:nvPr/>
            </p:nvSpPr>
            <p:spPr>
              <a:xfrm>
                <a:off x="1114919" y="2842592"/>
                <a:ext cx="615504" cy="477549"/>
              </a:xfrm>
              <a:prstGeom prst="rect">
                <a:avLst/>
              </a:prstGeom>
              <a:noFill/>
            </p:spPr>
            <p:txBody>
              <a:bodyPr wrap="none" rtlCol="0" anchor="t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000" b="1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j-ea"/>
                    <a:ea typeface="+mj-ea"/>
                  </a:rPr>
                  <a:t>01</a:t>
                </a:r>
                <a:endParaRPr kumimoji="0" lang="zh-CN" altLang="en-US" sz="20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</a:endParaRPr>
              </a:p>
            </p:txBody>
          </p:sp>
        </p:grpSp>
        <p:grpSp>
          <p:nvGrpSpPr>
            <p:cNvPr id="12" name="组合 11"/>
            <p:cNvGrpSpPr/>
            <p:nvPr/>
          </p:nvGrpSpPr>
          <p:grpSpPr>
            <a:xfrm>
              <a:off x="4962524" y="3159323"/>
              <a:ext cx="528638" cy="528638"/>
              <a:chOff x="4498975" y="2705100"/>
              <a:chExt cx="704850" cy="704850"/>
            </a:xfrm>
          </p:grpSpPr>
          <p:sp>
            <p:nvSpPr>
              <p:cNvPr id="25" name="椭圆 24"/>
              <p:cNvSpPr/>
              <p:nvPr/>
            </p:nvSpPr>
            <p:spPr>
              <a:xfrm>
                <a:off x="4498975" y="2705100"/>
                <a:ext cx="704850" cy="704850"/>
              </a:xfrm>
              <a:prstGeom prst="ellipse">
                <a:avLst/>
              </a:prstGeom>
              <a:solidFill>
                <a:srgbClr val="4FC4B2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26" name="文本框 69"/>
              <p:cNvSpPr txBox="1"/>
              <p:nvPr/>
            </p:nvSpPr>
            <p:spPr>
              <a:xfrm>
                <a:off x="4507410" y="2834555"/>
                <a:ext cx="615504" cy="477549"/>
              </a:xfrm>
              <a:prstGeom prst="rect">
                <a:avLst/>
              </a:prstGeom>
              <a:noFill/>
            </p:spPr>
            <p:txBody>
              <a:bodyPr wrap="none" rtlCol="0" anchor="t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000" b="1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j-ea"/>
                    <a:ea typeface="+mj-ea"/>
                  </a:rPr>
                  <a:t>02</a:t>
                </a:r>
                <a:endParaRPr kumimoji="0" lang="zh-CN" altLang="en-US" sz="20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</a:endParaRPr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>
              <a:off x="7509271" y="3159323"/>
              <a:ext cx="528638" cy="528638"/>
              <a:chOff x="7894637" y="2705100"/>
              <a:chExt cx="704850" cy="704850"/>
            </a:xfrm>
          </p:grpSpPr>
          <p:sp>
            <p:nvSpPr>
              <p:cNvPr id="23" name="椭圆 22"/>
              <p:cNvSpPr/>
              <p:nvPr/>
            </p:nvSpPr>
            <p:spPr>
              <a:xfrm>
                <a:off x="7894637" y="2705100"/>
                <a:ext cx="704850" cy="704850"/>
              </a:xfrm>
              <a:prstGeom prst="ellipse">
                <a:avLst/>
              </a:prstGeom>
              <a:solidFill>
                <a:srgbClr val="4FC4B2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sp>
            <p:nvSpPr>
              <p:cNvPr id="24" name="文本框 70"/>
              <p:cNvSpPr txBox="1"/>
              <p:nvPr/>
            </p:nvSpPr>
            <p:spPr>
              <a:xfrm>
                <a:off x="7902129" y="2842593"/>
                <a:ext cx="615504" cy="477549"/>
              </a:xfrm>
              <a:prstGeom prst="rect">
                <a:avLst/>
              </a:prstGeom>
              <a:noFill/>
            </p:spPr>
            <p:txBody>
              <a:bodyPr wrap="none" rtlCol="0" anchor="t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000" b="1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+mj-ea"/>
                    <a:ea typeface="+mj-ea"/>
                  </a:rPr>
                  <a:t>03</a:t>
                </a:r>
                <a:endParaRPr kumimoji="0" lang="zh-CN" altLang="en-US" sz="20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</a:endParaRPr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7629524" y="2095025"/>
              <a:ext cx="288132" cy="288132"/>
              <a:chOff x="8054974" y="1286036"/>
              <a:chExt cx="384176" cy="384176"/>
            </a:xfrm>
          </p:grpSpPr>
          <p:sp>
            <p:nvSpPr>
              <p:cNvPr id="21" name="椭圆 20"/>
              <p:cNvSpPr/>
              <p:nvPr/>
            </p:nvSpPr>
            <p:spPr>
              <a:xfrm>
                <a:off x="8054974" y="1286036"/>
                <a:ext cx="384176" cy="384176"/>
              </a:xfrm>
              <a:prstGeom prst="ellipse">
                <a:avLst/>
              </a:prstGeom>
              <a:solidFill>
                <a:srgbClr val="4FC4B2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pic>
            <p:nvPicPr>
              <p:cNvPr id="22" name="图片 21"/>
              <p:cNvPicPr>
                <a:picLocks noChangeAspect="1"/>
              </p:cNvPicPr>
              <p:nvPr/>
            </p:nvPicPr>
            <p:blipFill>
              <a:blip r:embed="rId2" cstate="screen"/>
              <a:stretch>
                <a:fillRect/>
              </a:stretch>
            </p:blipFill>
            <p:spPr>
              <a:xfrm>
                <a:off x="8106402" y="1335489"/>
                <a:ext cx="281320" cy="281320"/>
              </a:xfrm>
              <a:prstGeom prst="rect">
                <a:avLst/>
              </a:prstGeom>
            </p:spPr>
          </p:pic>
        </p:grpSp>
        <p:grpSp>
          <p:nvGrpSpPr>
            <p:cNvPr id="15" name="组合 14"/>
            <p:cNvGrpSpPr/>
            <p:nvPr/>
          </p:nvGrpSpPr>
          <p:grpSpPr>
            <a:xfrm>
              <a:off x="5082776" y="4474843"/>
              <a:ext cx="288132" cy="288132"/>
              <a:chOff x="4659311" y="4459126"/>
              <a:chExt cx="384176" cy="384176"/>
            </a:xfrm>
            <a:solidFill>
              <a:srgbClr val="00726E"/>
            </a:solidFill>
          </p:grpSpPr>
          <p:sp>
            <p:nvSpPr>
              <p:cNvPr id="19" name="椭圆 18"/>
              <p:cNvSpPr/>
              <p:nvPr/>
            </p:nvSpPr>
            <p:spPr>
              <a:xfrm>
                <a:off x="4659311" y="4459126"/>
                <a:ext cx="384176" cy="384176"/>
              </a:xfrm>
              <a:prstGeom prst="ellipse">
                <a:avLst/>
              </a:prstGeom>
              <a:solidFill>
                <a:srgbClr val="4FC4B2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pic>
            <p:nvPicPr>
              <p:cNvPr id="20" name="图片 19"/>
              <p:cNvPicPr>
                <a:picLocks noChangeAspect="1"/>
              </p:cNvPicPr>
              <p:nvPr/>
            </p:nvPicPr>
            <p:blipFill>
              <a:blip r:embed="rId3" cstate="screen"/>
              <a:stretch>
                <a:fillRect/>
              </a:stretch>
            </p:blipFill>
            <p:spPr>
              <a:xfrm>
                <a:off x="4746409" y="4546224"/>
                <a:ext cx="209979" cy="209979"/>
              </a:xfrm>
              <a:prstGeom prst="rect">
                <a:avLst/>
              </a:prstGeom>
              <a:noFill/>
            </p:spPr>
          </p:pic>
        </p:grpSp>
        <p:grpSp>
          <p:nvGrpSpPr>
            <p:cNvPr id="16" name="组合 15"/>
            <p:cNvGrpSpPr/>
            <p:nvPr/>
          </p:nvGrpSpPr>
          <p:grpSpPr>
            <a:xfrm>
              <a:off x="2536030" y="2095025"/>
              <a:ext cx="288132" cy="288132"/>
              <a:chOff x="1263649" y="1286036"/>
              <a:chExt cx="384176" cy="384176"/>
            </a:xfrm>
          </p:grpSpPr>
          <p:sp>
            <p:nvSpPr>
              <p:cNvPr id="17" name="椭圆 16"/>
              <p:cNvSpPr/>
              <p:nvPr/>
            </p:nvSpPr>
            <p:spPr>
              <a:xfrm>
                <a:off x="1263649" y="1286036"/>
                <a:ext cx="384176" cy="384176"/>
              </a:xfrm>
              <a:prstGeom prst="ellipse">
                <a:avLst/>
              </a:prstGeom>
              <a:solidFill>
                <a:srgbClr val="4FC4B2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endParaRPr>
              </a:p>
            </p:txBody>
          </p:sp>
          <p:pic>
            <p:nvPicPr>
              <p:cNvPr id="18" name="图片 17"/>
              <p:cNvPicPr>
                <a:picLocks noChangeAspect="1"/>
              </p:cNvPicPr>
              <p:nvPr/>
            </p:nvPicPr>
            <p:blipFill>
              <a:blip r:embed="rId4" cstate="screen"/>
              <a:stretch>
                <a:fillRect/>
              </a:stretch>
            </p:blipFill>
            <p:spPr>
              <a:xfrm>
                <a:off x="1274035" y="1337329"/>
                <a:ext cx="342856" cy="277323"/>
              </a:xfrm>
              <a:prstGeom prst="rect">
                <a:avLst/>
              </a:prstGeom>
              <a:noFill/>
            </p:spPr>
          </p:pic>
        </p:grpSp>
      </p:grpSp>
      <p:sp>
        <p:nvSpPr>
          <p:cNvPr id="30" name="íślîďe"/>
          <p:cNvSpPr/>
          <p:nvPr/>
        </p:nvSpPr>
        <p:spPr bwMode="auto">
          <a:xfrm>
            <a:off x="1949552" y="4272056"/>
            <a:ext cx="3306809" cy="1182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</a:p>
        </p:txBody>
      </p:sp>
      <p:sp>
        <p:nvSpPr>
          <p:cNvPr id="31" name="íṣḻíde"/>
          <p:cNvSpPr txBox="1"/>
          <p:nvPr/>
        </p:nvSpPr>
        <p:spPr bwMode="auto">
          <a:xfrm>
            <a:off x="1949553" y="3900191"/>
            <a:ext cx="2723300" cy="465774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</a:p>
        </p:txBody>
      </p:sp>
      <p:sp>
        <p:nvSpPr>
          <p:cNvPr id="32" name="íślîďe"/>
          <p:cNvSpPr/>
          <p:nvPr/>
        </p:nvSpPr>
        <p:spPr bwMode="auto">
          <a:xfrm>
            <a:off x="4536047" y="2025917"/>
            <a:ext cx="3306809" cy="1182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</a:p>
        </p:txBody>
      </p:sp>
      <p:sp>
        <p:nvSpPr>
          <p:cNvPr id="33" name="íṣḻíde"/>
          <p:cNvSpPr txBox="1"/>
          <p:nvPr/>
        </p:nvSpPr>
        <p:spPr bwMode="auto">
          <a:xfrm>
            <a:off x="4536048" y="1654052"/>
            <a:ext cx="2723300" cy="465774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</a:p>
        </p:txBody>
      </p:sp>
      <p:sp>
        <p:nvSpPr>
          <p:cNvPr id="34" name="íślîďe"/>
          <p:cNvSpPr/>
          <p:nvPr/>
        </p:nvSpPr>
        <p:spPr bwMode="auto">
          <a:xfrm>
            <a:off x="7363206" y="4302864"/>
            <a:ext cx="3306809" cy="1182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</a:p>
        </p:txBody>
      </p:sp>
      <p:sp>
        <p:nvSpPr>
          <p:cNvPr id="35" name="íṣḻíde"/>
          <p:cNvSpPr txBox="1"/>
          <p:nvPr/>
        </p:nvSpPr>
        <p:spPr bwMode="auto">
          <a:xfrm>
            <a:off x="7363207" y="3930999"/>
            <a:ext cx="2723300" cy="465774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</a:p>
        </p:txBody>
      </p:sp>
      <p:pic>
        <p:nvPicPr>
          <p:cNvPr id="46" name="图片 4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938" b="58765"/>
          <a:stretch/>
        </p:blipFill>
        <p:spPr>
          <a:xfrm rot="16200000">
            <a:off x="-261839" y="261840"/>
            <a:ext cx="1957369" cy="1433687"/>
          </a:xfrm>
          <a:prstGeom prst="rect">
            <a:avLst/>
          </a:prstGeom>
        </p:spPr>
      </p:pic>
      <p:pic>
        <p:nvPicPr>
          <p:cNvPr id="47" name="图片 46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315" t="75788"/>
          <a:stretch/>
        </p:blipFill>
        <p:spPr>
          <a:xfrm rot="16200000">
            <a:off x="10534074" y="100869"/>
            <a:ext cx="1807499" cy="1508355"/>
          </a:xfrm>
          <a:prstGeom prst="rect">
            <a:avLst/>
          </a:prstGeom>
        </p:spPr>
      </p:pic>
      <p:pic>
        <p:nvPicPr>
          <p:cNvPr id="48" name="图片 47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235" r="58476"/>
          <a:stretch/>
        </p:blipFill>
        <p:spPr>
          <a:xfrm rot="16200000">
            <a:off x="10093016" y="4759012"/>
            <a:ext cx="1454116" cy="2743859"/>
          </a:xfrm>
          <a:prstGeom prst="rect">
            <a:avLst/>
          </a:prstGeom>
        </p:spPr>
      </p:pic>
      <p:sp>
        <p:nvSpPr>
          <p:cNvPr id="49" name="矩形 48"/>
          <p:cNvSpPr/>
          <p:nvPr/>
        </p:nvSpPr>
        <p:spPr>
          <a:xfrm>
            <a:off x="293511" y="327378"/>
            <a:ext cx="11559822" cy="6412089"/>
          </a:xfrm>
          <a:prstGeom prst="rect">
            <a:avLst/>
          </a:prstGeom>
          <a:noFill/>
          <a:ln w="76200">
            <a:solidFill>
              <a:srgbClr val="4FC4B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6137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270000" y="2709332"/>
            <a:ext cx="9561053" cy="1856529"/>
            <a:chOff x="3023" y="4489"/>
            <a:chExt cx="13359" cy="2594"/>
          </a:xfrm>
        </p:grpSpPr>
        <p:grpSp>
          <p:nvGrpSpPr>
            <p:cNvPr id="3" name="组合 2"/>
            <p:cNvGrpSpPr/>
            <p:nvPr/>
          </p:nvGrpSpPr>
          <p:grpSpPr>
            <a:xfrm>
              <a:off x="3023" y="4489"/>
              <a:ext cx="13359" cy="2594"/>
              <a:chOff x="806609" y="3509755"/>
              <a:chExt cx="10343041" cy="2008187"/>
            </a:xfrm>
          </p:grpSpPr>
          <p:grpSp>
            <p:nvGrpSpPr>
              <p:cNvPr id="52" name="组合 51"/>
              <p:cNvGrpSpPr/>
              <p:nvPr/>
            </p:nvGrpSpPr>
            <p:grpSpPr bwMode="auto">
              <a:xfrm>
                <a:off x="806609" y="3532106"/>
                <a:ext cx="10343041" cy="1959292"/>
                <a:chOff x="1278168" y="2752056"/>
                <a:chExt cx="9402532" cy="1781844"/>
              </a:xfrm>
            </p:grpSpPr>
            <p:sp>
              <p:nvSpPr>
                <p:cNvPr id="65" name="椭圆 28"/>
                <p:cNvSpPr/>
                <p:nvPr/>
              </p:nvSpPr>
              <p:spPr>
                <a:xfrm>
                  <a:off x="2406852" y="3641390"/>
                  <a:ext cx="1785894" cy="892510"/>
                </a:xfrm>
                <a:custGeom>
                  <a:avLst/>
                  <a:gdLst>
                    <a:gd name="connsiteX0" fmla="*/ 0 w 2307304"/>
                    <a:gd name="connsiteY0" fmla="*/ 1153652 h 2307304"/>
                    <a:gd name="connsiteX1" fmla="*/ 1153652 w 2307304"/>
                    <a:gd name="connsiteY1" fmla="*/ 0 h 2307304"/>
                    <a:gd name="connsiteX2" fmla="*/ 2307304 w 2307304"/>
                    <a:gd name="connsiteY2" fmla="*/ 1153652 h 2307304"/>
                    <a:gd name="connsiteX3" fmla="*/ 1153652 w 2307304"/>
                    <a:gd name="connsiteY3" fmla="*/ 2307304 h 2307304"/>
                    <a:gd name="connsiteX4" fmla="*/ 0 w 2307304"/>
                    <a:gd name="connsiteY4" fmla="*/ 1153652 h 2307304"/>
                    <a:gd name="connsiteX0-1" fmla="*/ 2307304 w 2398744"/>
                    <a:gd name="connsiteY0-2" fmla="*/ 1153652 h 2307304"/>
                    <a:gd name="connsiteX1-3" fmla="*/ 1153652 w 2398744"/>
                    <a:gd name="connsiteY1-4" fmla="*/ 2307304 h 2307304"/>
                    <a:gd name="connsiteX2-5" fmla="*/ 0 w 2398744"/>
                    <a:gd name="connsiteY2-6" fmla="*/ 1153652 h 2307304"/>
                    <a:gd name="connsiteX3-7" fmla="*/ 1153652 w 2398744"/>
                    <a:gd name="connsiteY3-8" fmla="*/ 0 h 2307304"/>
                    <a:gd name="connsiteX4-9" fmla="*/ 2398744 w 2398744"/>
                    <a:gd name="connsiteY4-10" fmla="*/ 1245092 h 2307304"/>
                    <a:gd name="connsiteX0-11" fmla="*/ 2307304 w 2307304"/>
                    <a:gd name="connsiteY0-12" fmla="*/ 1153652 h 2307304"/>
                    <a:gd name="connsiteX1-13" fmla="*/ 1153652 w 2307304"/>
                    <a:gd name="connsiteY1-14" fmla="*/ 2307304 h 2307304"/>
                    <a:gd name="connsiteX2-15" fmla="*/ 0 w 2307304"/>
                    <a:gd name="connsiteY2-16" fmla="*/ 1153652 h 2307304"/>
                    <a:gd name="connsiteX3-17" fmla="*/ 1153652 w 2307304"/>
                    <a:gd name="connsiteY3-18" fmla="*/ 0 h 2307304"/>
                    <a:gd name="connsiteX0-19" fmla="*/ 2307304 w 2307304"/>
                    <a:gd name="connsiteY0-20" fmla="*/ 0 h 1153652"/>
                    <a:gd name="connsiteX1-21" fmla="*/ 1153652 w 2307304"/>
                    <a:gd name="connsiteY1-22" fmla="*/ 1153652 h 1153652"/>
                    <a:gd name="connsiteX2-23" fmla="*/ 0 w 2307304"/>
                    <a:gd name="connsiteY2-24" fmla="*/ 0 h 1153652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</a:cxnLst>
                  <a:rect l="l" t="t" r="r" b="b"/>
                  <a:pathLst>
                    <a:path w="2307304" h="1153652">
                      <a:moveTo>
                        <a:pt x="2307304" y="0"/>
                      </a:moveTo>
                      <a:cubicBezTo>
                        <a:pt x="2307304" y="637144"/>
                        <a:pt x="1790796" y="1153652"/>
                        <a:pt x="1153652" y="1153652"/>
                      </a:cubicBezTo>
                      <a:cubicBezTo>
                        <a:pt x="516508" y="1153652"/>
                        <a:pt x="0" y="637144"/>
                        <a:pt x="0" y="0"/>
                      </a:cubicBezTo>
                    </a:path>
                  </a:pathLst>
                </a:custGeom>
                <a:noFill/>
                <a:ln w="9525" cap="flat" cmpd="sng" algn="ctr">
                  <a:solidFill>
                    <a:srgbClr val="1C50A2"/>
                  </a:solidFill>
                  <a:prstDash val="solid"/>
                  <a:miter lim="800000"/>
                </a:ln>
                <a:effectLst/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endParaRPr>
                </a:p>
              </p:txBody>
            </p:sp>
            <p:sp>
              <p:nvSpPr>
                <p:cNvPr id="66" name="椭圆 28"/>
                <p:cNvSpPr/>
                <p:nvPr/>
              </p:nvSpPr>
              <p:spPr>
                <a:xfrm flipV="1">
                  <a:off x="4191159" y="2752056"/>
                  <a:ext cx="1785894" cy="892510"/>
                </a:xfrm>
                <a:custGeom>
                  <a:avLst/>
                  <a:gdLst>
                    <a:gd name="connsiteX0" fmla="*/ 0 w 2307304"/>
                    <a:gd name="connsiteY0" fmla="*/ 1153652 h 2307304"/>
                    <a:gd name="connsiteX1" fmla="*/ 1153652 w 2307304"/>
                    <a:gd name="connsiteY1" fmla="*/ 0 h 2307304"/>
                    <a:gd name="connsiteX2" fmla="*/ 2307304 w 2307304"/>
                    <a:gd name="connsiteY2" fmla="*/ 1153652 h 2307304"/>
                    <a:gd name="connsiteX3" fmla="*/ 1153652 w 2307304"/>
                    <a:gd name="connsiteY3" fmla="*/ 2307304 h 2307304"/>
                    <a:gd name="connsiteX4" fmla="*/ 0 w 2307304"/>
                    <a:gd name="connsiteY4" fmla="*/ 1153652 h 2307304"/>
                    <a:gd name="connsiteX0-1" fmla="*/ 2307304 w 2398744"/>
                    <a:gd name="connsiteY0-2" fmla="*/ 1153652 h 2307304"/>
                    <a:gd name="connsiteX1-3" fmla="*/ 1153652 w 2398744"/>
                    <a:gd name="connsiteY1-4" fmla="*/ 2307304 h 2307304"/>
                    <a:gd name="connsiteX2-5" fmla="*/ 0 w 2398744"/>
                    <a:gd name="connsiteY2-6" fmla="*/ 1153652 h 2307304"/>
                    <a:gd name="connsiteX3-7" fmla="*/ 1153652 w 2398744"/>
                    <a:gd name="connsiteY3-8" fmla="*/ 0 h 2307304"/>
                    <a:gd name="connsiteX4-9" fmla="*/ 2398744 w 2398744"/>
                    <a:gd name="connsiteY4-10" fmla="*/ 1245092 h 2307304"/>
                    <a:gd name="connsiteX0-11" fmla="*/ 2307304 w 2307304"/>
                    <a:gd name="connsiteY0-12" fmla="*/ 1153652 h 2307304"/>
                    <a:gd name="connsiteX1-13" fmla="*/ 1153652 w 2307304"/>
                    <a:gd name="connsiteY1-14" fmla="*/ 2307304 h 2307304"/>
                    <a:gd name="connsiteX2-15" fmla="*/ 0 w 2307304"/>
                    <a:gd name="connsiteY2-16" fmla="*/ 1153652 h 2307304"/>
                    <a:gd name="connsiteX3-17" fmla="*/ 1153652 w 2307304"/>
                    <a:gd name="connsiteY3-18" fmla="*/ 0 h 2307304"/>
                    <a:gd name="connsiteX0-19" fmla="*/ 2307304 w 2307304"/>
                    <a:gd name="connsiteY0-20" fmla="*/ 0 h 1153652"/>
                    <a:gd name="connsiteX1-21" fmla="*/ 1153652 w 2307304"/>
                    <a:gd name="connsiteY1-22" fmla="*/ 1153652 h 1153652"/>
                    <a:gd name="connsiteX2-23" fmla="*/ 0 w 2307304"/>
                    <a:gd name="connsiteY2-24" fmla="*/ 0 h 1153652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</a:cxnLst>
                  <a:rect l="l" t="t" r="r" b="b"/>
                  <a:pathLst>
                    <a:path w="2307304" h="1153652">
                      <a:moveTo>
                        <a:pt x="2307304" y="0"/>
                      </a:moveTo>
                      <a:cubicBezTo>
                        <a:pt x="2307304" y="637144"/>
                        <a:pt x="1790796" y="1153652"/>
                        <a:pt x="1153652" y="1153652"/>
                      </a:cubicBezTo>
                      <a:cubicBezTo>
                        <a:pt x="516508" y="1153652"/>
                        <a:pt x="0" y="637144"/>
                        <a:pt x="0" y="0"/>
                      </a:cubicBezTo>
                    </a:path>
                  </a:pathLst>
                </a:custGeom>
                <a:noFill/>
                <a:ln w="9525" cap="flat" cmpd="sng" algn="ctr">
                  <a:solidFill>
                    <a:srgbClr val="1C50A2"/>
                  </a:solidFill>
                  <a:prstDash val="solid"/>
                  <a:miter lim="800000"/>
                </a:ln>
                <a:effectLst/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endParaRPr>
                </a:p>
              </p:txBody>
            </p:sp>
            <p:sp>
              <p:nvSpPr>
                <p:cNvPr id="67" name="椭圆 28"/>
                <p:cNvSpPr/>
                <p:nvPr/>
              </p:nvSpPr>
              <p:spPr>
                <a:xfrm>
                  <a:off x="5978640" y="3641390"/>
                  <a:ext cx="1785894" cy="892510"/>
                </a:xfrm>
                <a:custGeom>
                  <a:avLst/>
                  <a:gdLst>
                    <a:gd name="connsiteX0" fmla="*/ 0 w 2307304"/>
                    <a:gd name="connsiteY0" fmla="*/ 1153652 h 2307304"/>
                    <a:gd name="connsiteX1" fmla="*/ 1153652 w 2307304"/>
                    <a:gd name="connsiteY1" fmla="*/ 0 h 2307304"/>
                    <a:gd name="connsiteX2" fmla="*/ 2307304 w 2307304"/>
                    <a:gd name="connsiteY2" fmla="*/ 1153652 h 2307304"/>
                    <a:gd name="connsiteX3" fmla="*/ 1153652 w 2307304"/>
                    <a:gd name="connsiteY3" fmla="*/ 2307304 h 2307304"/>
                    <a:gd name="connsiteX4" fmla="*/ 0 w 2307304"/>
                    <a:gd name="connsiteY4" fmla="*/ 1153652 h 2307304"/>
                    <a:gd name="connsiteX0-1" fmla="*/ 2307304 w 2398744"/>
                    <a:gd name="connsiteY0-2" fmla="*/ 1153652 h 2307304"/>
                    <a:gd name="connsiteX1-3" fmla="*/ 1153652 w 2398744"/>
                    <a:gd name="connsiteY1-4" fmla="*/ 2307304 h 2307304"/>
                    <a:gd name="connsiteX2-5" fmla="*/ 0 w 2398744"/>
                    <a:gd name="connsiteY2-6" fmla="*/ 1153652 h 2307304"/>
                    <a:gd name="connsiteX3-7" fmla="*/ 1153652 w 2398744"/>
                    <a:gd name="connsiteY3-8" fmla="*/ 0 h 2307304"/>
                    <a:gd name="connsiteX4-9" fmla="*/ 2398744 w 2398744"/>
                    <a:gd name="connsiteY4-10" fmla="*/ 1245092 h 2307304"/>
                    <a:gd name="connsiteX0-11" fmla="*/ 2307304 w 2307304"/>
                    <a:gd name="connsiteY0-12" fmla="*/ 1153652 h 2307304"/>
                    <a:gd name="connsiteX1-13" fmla="*/ 1153652 w 2307304"/>
                    <a:gd name="connsiteY1-14" fmla="*/ 2307304 h 2307304"/>
                    <a:gd name="connsiteX2-15" fmla="*/ 0 w 2307304"/>
                    <a:gd name="connsiteY2-16" fmla="*/ 1153652 h 2307304"/>
                    <a:gd name="connsiteX3-17" fmla="*/ 1153652 w 2307304"/>
                    <a:gd name="connsiteY3-18" fmla="*/ 0 h 2307304"/>
                    <a:gd name="connsiteX0-19" fmla="*/ 2307304 w 2307304"/>
                    <a:gd name="connsiteY0-20" fmla="*/ 0 h 1153652"/>
                    <a:gd name="connsiteX1-21" fmla="*/ 1153652 w 2307304"/>
                    <a:gd name="connsiteY1-22" fmla="*/ 1153652 h 1153652"/>
                    <a:gd name="connsiteX2-23" fmla="*/ 0 w 2307304"/>
                    <a:gd name="connsiteY2-24" fmla="*/ 0 h 1153652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</a:cxnLst>
                  <a:rect l="l" t="t" r="r" b="b"/>
                  <a:pathLst>
                    <a:path w="2307304" h="1153652">
                      <a:moveTo>
                        <a:pt x="2307304" y="0"/>
                      </a:moveTo>
                      <a:cubicBezTo>
                        <a:pt x="2307304" y="637144"/>
                        <a:pt x="1790796" y="1153652"/>
                        <a:pt x="1153652" y="1153652"/>
                      </a:cubicBezTo>
                      <a:cubicBezTo>
                        <a:pt x="516508" y="1153652"/>
                        <a:pt x="0" y="637144"/>
                        <a:pt x="0" y="0"/>
                      </a:cubicBezTo>
                    </a:path>
                  </a:pathLst>
                </a:custGeom>
                <a:noFill/>
                <a:ln w="9525" cap="flat" cmpd="sng" algn="ctr">
                  <a:solidFill>
                    <a:srgbClr val="1C50A2"/>
                  </a:solidFill>
                  <a:prstDash val="solid"/>
                  <a:miter lim="800000"/>
                </a:ln>
                <a:effectLst/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endParaRPr>
                </a:p>
              </p:txBody>
            </p:sp>
            <p:sp>
              <p:nvSpPr>
                <p:cNvPr id="68" name="椭圆 28"/>
                <p:cNvSpPr/>
                <p:nvPr/>
              </p:nvSpPr>
              <p:spPr>
                <a:xfrm flipV="1">
                  <a:off x="7764534" y="2752056"/>
                  <a:ext cx="1785893" cy="892510"/>
                </a:xfrm>
                <a:custGeom>
                  <a:avLst/>
                  <a:gdLst>
                    <a:gd name="connsiteX0" fmla="*/ 0 w 2307304"/>
                    <a:gd name="connsiteY0" fmla="*/ 1153652 h 2307304"/>
                    <a:gd name="connsiteX1" fmla="*/ 1153652 w 2307304"/>
                    <a:gd name="connsiteY1" fmla="*/ 0 h 2307304"/>
                    <a:gd name="connsiteX2" fmla="*/ 2307304 w 2307304"/>
                    <a:gd name="connsiteY2" fmla="*/ 1153652 h 2307304"/>
                    <a:gd name="connsiteX3" fmla="*/ 1153652 w 2307304"/>
                    <a:gd name="connsiteY3" fmla="*/ 2307304 h 2307304"/>
                    <a:gd name="connsiteX4" fmla="*/ 0 w 2307304"/>
                    <a:gd name="connsiteY4" fmla="*/ 1153652 h 2307304"/>
                    <a:gd name="connsiteX0-1" fmla="*/ 2307304 w 2398744"/>
                    <a:gd name="connsiteY0-2" fmla="*/ 1153652 h 2307304"/>
                    <a:gd name="connsiteX1-3" fmla="*/ 1153652 w 2398744"/>
                    <a:gd name="connsiteY1-4" fmla="*/ 2307304 h 2307304"/>
                    <a:gd name="connsiteX2-5" fmla="*/ 0 w 2398744"/>
                    <a:gd name="connsiteY2-6" fmla="*/ 1153652 h 2307304"/>
                    <a:gd name="connsiteX3-7" fmla="*/ 1153652 w 2398744"/>
                    <a:gd name="connsiteY3-8" fmla="*/ 0 h 2307304"/>
                    <a:gd name="connsiteX4-9" fmla="*/ 2398744 w 2398744"/>
                    <a:gd name="connsiteY4-10" fmla="*/ 1245092 h 2307304"/>
                    <a:gd name="connsiteX0-11" fmla="*/ 2307304 w 2307304"/>
                    <a:gd name="connsiteY0-12" fmla="*/ 1153652 h 2307304"/>
                    <a:gd name="connsiteX1-13" fmla="*/ 1153652 w 2307304"/>
                    <a:gd name="connsiteY1-14" fmla="*/ 2307304 h 2307304"/>
                    <a:gd name="connsiteX2-15" fmla="*/ 0 w 2307304"/>
                    <a:gd name="connsiteY2-16" fmla="*/ 1153652 h 2307304"/>
                    <a:gd name="connsiteX3-17" fmla="*/ 1153652 w 2307304"/>
                    <a:gd name="connsiteY3-18" fmla="*/ 0 h 2307304"/>
                    <a:gd name="connsiteX0-19" fmla="*/ 2307304 w 2307304"/>
                    <a:gd name="connsiteY0-20" fmla="*/ 0 h 1153652"/>
                    <a:gd name="connsiteX1-21" fmla="*/ 1153652 w 2307304"/>
                    <a:gd name="connsiteY1-22" fmla="*/ 1153652 h 1153652"/>
                    <a:gd name="connsiteX2-23" fmla="*/ 0 w 2307304"/>
                    <a:gd name="connsiteY2-24" fmla="*/ 0 h 1153652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</a:cxnLst>
                  <a:rect l="l" t="t" r="r" b="b"/>
                  <a:pathLst>
                    <a:path w="2307304" h="1153652">
                      <a:moveTo>
                        <a:pt x="2307304" y="0"/>
                      </a:moveTo>
                      <a:cubicBezTo>
                        <a:pt x="2307304" y="637144"/>
                        <a:pt x="1790796" y="1153652"/>
                        <a:pt x="1153652" y="1153652"/>
                      </a:cubicBezTo>
                      <a:cubicBezTo>
                        <a:pt x="516508" y="1153652"/>
                        <a:pt x="0" y="637144"/>
                        <a:pt x="0" y="0"/>
                      </a:cubicBezTo>
                    </a:path>
                  </a:pathLst>
                </a:custGeom>
                <a:noFill/>
                <a:ln w="9525" cap="flat" cmpd="sng" algn="ctr">
                  <a:solidFill>
                    <a:srgbClr val="1C50A2"/>
                  </a:solidFill>
                  <a:prstDash val="solid"/>
                  <a:miter lim="800000"/>
                </a:ln>
                <a:effectLst/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endParaRPr>
                </a:p>
              </p:txBody>
            </p:sp>
            <p:cxnSp>
              <p:nvCxnSpPr>
                <p:cNvPr id="69" name="直接连接符 68"/>
                <p:cNvCxnSpPr/>
                <p:nvPr/>
              </p:nvCxnSpPr>
              <p:spPr>
                <a:xfrm>
                  <a:off x="9552016" y="3641390"/>
                  <a:ext cx="1128684" cy="0"/>
                </a:xfrm>
                <a:prstGeom prst="line">
                  <a:avLst/>
                </a:prstGeom>
                <a:noFill/>
                <a:ln w="9525" cap="flat" cmpd="sng" algn="ctr">
                  <a:solidFill>
                    <a:srgbClr val="1C50A2"/>
                  </a:solidFill>
                  <a:prstDash val="solid"/>
                  <a:miter lim="800000"/>
                  <a:headEnd type="none"/>
                  <a:tailEnd type="oval"/>
                </a:ln>
                <a:effectLst/>
              </p:spPr>
            </p:cxnSp>
            <p:cxnSp>
              <p:nvCxnSpPr>
                <p:cNvPr id="70" name="直接连接符 69"/>
                <p:cNvCxnSpPr/>
                <p:nvPr/>
              </p:nvCxnSpPr>
              <p:spPr>
                <a:xfrm>
                  <a:off x="1278168" y="3642979"/>
                  <a:ext cx="1128684" cy="0"/>
                </a:xfrm>
                <a:prstGeom prst="line">
                  <a:avLst/>
                </a:prstGeom>
                <a:noFill/>
                <a:ln w="9525" cap="flat" cmpd="sng" algn="ctr">
                  <a:solidFill>
                    <a:srgbClr val="1C50A2"/>
                  </a:solidFill>
                  <a:prstDash val="solid"/>
                  <a:miter lim="800000"/>
                  <a:headEnd type="oval"/>
                </a:ln>
                <a:effectLst/>
              </p:spPr>
            </p:cxnSp>
          </p:grpSp>
          <p:grpSp>
            <p:nvGrpSpPr>
              <p:cNvPr id="53" name="组合 52"/>
              <p:cNvGrpSpPr/>
              <p:nvPr/>
            </p:nvGrpSpPr>
            <p:grpSpPr>
              <a:xfrm>
                <a:off x="1999647" y="3520931"/>
                <a:ext cx="1997013" cy="1997011"/>
                <a:chOff x="2389188" y="2700655"/>
                <a:chExt cx="1815465" cy="1815465"/>
              </a:xfrm>
            </p:grpSpPr>
            <p:sp>
              <p:nvSpPr>
                <p:cNvPr id="63" name="矩形 62"/>
                <p:cNvSpPr/>
                <p:nvPr/>
              </p:nvSpPr>
              <p:spPr>
                <a:xfrm rot="16200000">
                  <a:off x="2389188" y="2700655"/>
                  <a:ext cx="1815465" cy="1815465"/>
                </a:xfrm>
                <a:prstGeom prst="rect">
                  <a:avLst/>
                </a:prstGeom>
                <a:noFill/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ot="0" spcFirstLastPara="0" vert="horz" wrap="square" lIns="128580" tIns="64290" rIns="128580" bIns="64290" numCol="1" spcCol="0" rtlCol="0" fromWordArt="0" anchor="ctr" anchorCtr="0" forceAA="0" compatLnSpc="1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endParaRPr>
                </a:p>
              </p:txBody>
            </p:sp>
            <p:sp>
              <p:nvSpPr>
                <p:cNvPr id="64" name="空心弧 63"/>
                <p:cNvSpPr/>
                <p:nvPr/>
              </p:nvSpPr>
              <p:spPr>
                <a:xfrm rot="19800000">
                  <a:off x="2398394" y="2704383"/>
                  <a:ext cx="1797050" cy="1797050"/>
                </a:xfrm>
                <a:prstGeom prst="blockArc">
                  <a:avLst>
                    <a:gd name="adj1" fmla="val 10782304"/>
                    <a:gd name="adj2" fmla="val 12569082"/>
                    <a:gd name="adj3" fmla="val 2151"/>
                  </a:avLst>
                </a:prstGeom>
                <a:solidFill>
                  <a:srgbClr val="F39839"/>
                </a:solidFill>
                <a:ln w="9525" cap="flat" cmpd="sng" algn="ctr">
                  <a:solidFill>
                    <a:srgbClr val="F39839"/>
                  </a:solidFill>
                  <a:prstDash val="solid"/>
                  <a:miter lim="800000"/>
                </a:ln>
                <a:effectLst/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endParaRPr>
                </a:p>
              </p:txBody>
            </p:sp>
          </p:grpSp>
          <p:grpSp>
            <p:nvGrpSpPr>
              <p:cNvPr id="54" name="组合 53"/>
              <p:cNvGrpSpPr/>
              <p:nvPr/>
            </p:nvGrpSpPr>
            <p:grpSpPr>
              <a:xfrm>
                <a:off x="3984039" y="3509755"/>
                <a:ext cx="1997013" cy="1997012"/>
                <a:chOff x="4166508" y="2732405"/>
                <a:chExt cx="1815465" cy="1815465"/>
              </a:xfrm>
            </p:grpSpPr>
            <p:sp>
              <p:nvSpPr>
                <p:cNvPr id="61" name="矩形 60"/>
                <p:cNvSpPr/>
                <p:nvPr/>
              </p:nvSpPr>
              <p:spPr>
                <a:xfrm rot="16200000">
                  <a:off x="4166508" y="2732405"/>
                  <a:ext cx="1815465" cy="1815465"/>
                </a:xfrm>
                <a:prstGeom prst="rect">
                  <a:avLst/>
                </a:prstGeom>
                <a:noFill/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ot="0" spcFirstLastPara="0" vert="horz" wrap="square" lIns="128580" tIns="64290" rIns="128580" bIns="64290" numCol="1" spcCol="0" rtlCol="0" fromWordArt="0" anchor="ctr" anchorCtr="0" forceAA="0" compatLnSpc="1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endParaRPr>
                </a:p>
              </p:txBody>
            </p:sp>
            <p:sp>
              <p:nvSpPr>
                <p:cNvPr id="62" name="空心弧 61"/>
                <p:cNvSpPr/>
                <p:nvPr/>
              </p:nvSpPr>
              <p:spPr>
                <a:xfrm>
                  <a:off x="4178300" y="2746375"/>
                  <a:ext cx="1797050" cy="1797050"/>
                </a:xfrm>
                <a:prstGeom prst="blockArc">
                  <a:avLst>
                    <a:gd name="adj1" fmla="val 10861918"/>
                    <a:gd name="adj2" fmla="val 12575204"/>
                    <a:gd name="adj3" fmla="val 2129"/>
                  </a:avLst>
                </a:prstGeom>
                <a:solidFill>
                  <a:srgbClr val="F39839"/>
                </a:solidFill>
                <a:ln w="9525" cap="flat" cmpd="sng" algn="ctr">
                  <a:solidFill>
                    <a:srgbClr val="F39839"/>
                  </a:solidFill>
                  <a:prstDash val="solid"/>
                  <a:miter lim="800000"/>
                </a:ln>
                <a:effectLst/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endParaRPr>
                </a:p>
              </p:txBody>
            </p:sp>
          </p:grpSp>
          <p:grpSp>
            <p:nvGrpSpPr>
              <p:cNvPr id="55" name="组合 54"/>
              <p:cNvGrpSpPr/>
              <p:nvPr/>
            </p:nvGrpSpPr>
            <p:grpSpPr>
              <a:xfrm>
                <a:off x="5973764" y="3518136"/>
                <a:ext cx="1997013" cy="1997012"/>
                <a:chOff x="5975350" y="2740024"/>
                <a:chExt cx="1815465" cy="1815465"/>
              </a:xfrm>
            </p:grpSpPr>
            <p:sp>
              <p:nvSpPr>
                <p:cNvPr id="59" name="矩形 58"/>
                <p:cNvSpPr/>
                <p:nvPr/>
              </p:nvSpPr>
              <p:spPr>
                <a:xfrm rot="14400000">
                  <a:off x="5975350" y="2740024"/>
                  <a:ext cx="1815465" cy="1815465"/>
                </a:xfrm>
                <a:prstGeom prst="rect">
                  <a:avLst/>
                </a:prstGeom>
                <a:noFill/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ot="0" spcFirstLastPara="0" vert="horz" wrap="square" lIns="128580" tIns="64290" rIns="128580" bIns="64290" numCol="1" spcCol="0" rtlCol="0" fromWordArt="0" anchor="ctr" anchorCtr="0" forceAA="0" compatLnSpc="1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endParaRPr>
                </a:p>
              </p:txBody>
            </p:sp>
            <p:sp>
              <p:nvSpPr>
                <p:cNvPr id="60" name="空心弧 59"/>
                <p:cNvSpPr/>
                <p:nvPr/>
              </p:nvSpPr>
              <p:spPr>
                <a:xfrm rot="19800000">
                  <a:off x="5983288" y="2751138"/>
                  <a:ext cx="1797050" cy="1797050"/>
                </a:xfrm>
                <a:prstGeom prst="blockArc">
                  <a:avLst>
                    <a:gd name="adj1" fmla="val 10800000"/>
                    <a:gd name="adj2" fmla="val 12569082"/>
                    <a:gd name="adj3" fmla="val 2151"/>
                  </a:avLst>
                </a:prstGeom>
                <a:solidFill>
                  <a:srgbClr val="F39839"/>
                </a:solidFill>
                <a:ln w="952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endParaRPr>
                </a:p>
              </p:txBody>
            </p:sp>
          </p:grpSp>
          <p:grpSp>
            <p:nvGrpSpPr>
              <p:cNvPr id="56" name="组合 55"/>
              <p:cNvGrpSpPr/>
              <p:nvPr/>
            </p:nvGrpSpPr>
            <p:grpSpPr>
              <a:xfrm>
                <a:off x="7930612" y="3516740"/>
                <a:ext cx="1997013" cy="1997012"/>
                <a:chOff x="7754303" y="2738755"/>
                <a:chExt cx="1815465" cy="1815465"/>
              </a:xfrm>
            </p:grpSpPr>
            <p:sp>
              <p:nvSpPr>
                <p:cNvPr id="57" name="矩形 56"/>
                <p:cNvSpPr/>
                <p:nvPr/>
              </p:nvSpPr>
              <p:spPr>
                <a:xfrm rot="10800000">
                  <a:off x="7754303" y="2738755"/>
                  <a:ext cx="1815465" cy="1815465"/>
                </a:xfrm>
                <a:prstGeom prst="rect">
                  <a:avLst/>
                </a:prstGeom>
                <a:noFill/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ot="0" spcFirstLastPara="0" vert="horz" wrap="square" lIns="128580" tIns="64290" rIns="128580" bIns="64290" numCol="1" spcCol="0" rtlCol="0" fromWordArt="0" anchor="ctr" anchorCtr="0" forceAA="0" compatLnSpc="1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endParaRPr>
                </a:p>
              </p:txBody>
            </p:sp>
            <p:sp>
              <p:nvSpPr>
                <p:cNvPr id="58" name="空心弧 57"/>
                <p:cNvSpPr/>
                <p:nvPr/>
              </p:nvSpPr>
              <p:spPr>
                <a:xfrm>
                  <a:off x="7759700" y="2746375"/>
                  <a:ext cx="1797050" cy="1797050"/>
                </a:xfrm>
                <a:prstGeom prst="blockArc">
                  <a:avLst>
                    <a:gd name="adj1" fmla="val 10861918"/>
                    <a:gd name="adj2" fmla="val 12575204"/>
                    <a:gd name="adj3" fmla="val 2129"/>
                  </a:avLst>
                </a:prstGeom>
                <a:solidFill>
                  <a:srgbClr val="F39839"/>
                </a:solidFill>
                <a:ln w="952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</a:endParaRPr>
                </a:p>
              </p:txBody>
            </p:sp>
          </p:grpSp>
        </p:grpSp>
        <p:grpSp>
          <p:nvGrpSpPr>
            <p:cNvPr id="4" name="组合 3"/>
            <p:cNvGrpSpPr/>
            <p:nvPr/>
          </p:nvGrpSpPr>
          <p:grpSpPr>
            <a:xfrm>
              <a:off x="7469" y="4797"/>
              <a:ext cx="1938" cy="1938"/>
              <a:chOff x="4248468" y="3748642"/>
              <a:chExt cx="1500029" cy="1500029"/>
            </a:xfrm>
            <a:solidFill>
              <a:sysClr val="window" lastClr="FFFFFF"/>
            </a:solidFill>
          </p:grpSpPr>
          <p:sp>
            <p:nvSpPr>
              <p:cNvPr id="24" name="椭圆 23"/>
              <p:cNvSpPr/>
              <p:nvPr/>
            </p:nvSpPr>
            <p:spPr>
              <a:xfrm>
                <a:off x="4248468" y="3748642"/>
                <a:ext cx="1500029" cy="1500029"/>
              </a:xfrm>
              <a:prstGeom prst="ellipse">
                <a:avLst/>
              </a:prstGeom>
              <a:solidFill>
                <a:srgbClr val="4FC4B2"/>
              </a:solidFill>
              <a:ln w="9525" cap="flat" cmpd="sng" algn="ctr">
                <a:noFill/>
                <a:prstDash val="solid"/>
                <a:miter lim="800000"/>
              </a:ln>
              <a:effectLst/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endParaRPr>
              </a:p>
            </p:txBody>
          </p:sp>
          <p:grpSp>
            <p:nvGrpSpPr>
              <p:cNvPr id="25" name="组合 24"/>
              <p:cNvGrpSpPr/>
              <p:nvPr/>
            </p:nvGrpSpPr>
            <p:grpSpPr>
              <a:xfrm>
                <a:off x="4692952" y="4211422"/>
                <a:ext cx="663470" cy="603155"/>
                <a:chOff x="1725613" y="5659438"/>
                <a:chExt cx="498475" cy="498475"/>
              </a:xfrm>
              <a:grpFill/>
            </p:grpSpPr>
            <p:sp>
              <p:nvSpPr>
                <p:cNvPr id="26" name="Freeform 564"/>
                <p:cNvSpPr/>
                <p:nvPr/>
              </p:nvSpPr>
              <p:spPr bwMode="auto">
                <a:xfrm>
                  <a:off x="2132013" y="5659438"/>
                  <a:ext cx="92075" cy="104775"/>
                </a:xfrm>
                <a:custGeom>
                  <a:avLst/>
                  <a:gdLst>
                    <a:gd name="T0" fmla="*/ 2147483646 w 40"/>
                    <a:gd name="T1" fmla="*/ 2147483646 h 45"/>
                    <a:gd name="T2" fmla="*/ 2147483646 w 40"/>
                    <a:gd name="T3" fmla="*/ 2147483646 h 45"/>
                    <a:gd name="T4" fmla="*/ 2147483646 w 40"/>
                    <a:gd name="T5" fmla="*/ 2147483646 h 45"/>
                    <a:gd name="T6" fmla="*/ 2147483646 w 40"/>
                    <a:gd name="T7" fmla="*/ 2147483646 h 45"/>
                    <a:gd name="T8" fmla="*/ 2147483646 w 40"/>
                    <a:gd name="T9" fmla="*/ 2147483646 h 45"/>
                    <a:gd name="T10" fmla="*/ 2147483646 w 40"/>
                    <a:gd name="T11" fmla="*/ 2147483646 h 45"/>
                    <a:gd name="T12" fmla="*/ 2147483646 w 40"/>
                    <a:gd name="T13" fmla="*/ 2147483646 h 45"/>
                    <a:gd name="T14" fmla="*/ 2147483646 w 40"/>
                    <a:gd name="T15" fmla="*/ 2147483646 h 45"/>
                    <a:gd name="T16" fmla="*/ 2147483646 w 40"/>
                    <a:gd name="T17" fmla="*/ 2147483646 h 45"/>
                    <a:gd name="T18" fmla="*/ 2147483646 w 40"/>
                    <a:gd name="T19" fmla="*/ 2147483646 h 45"/>
                    <a:gd name="T20" fmla="*/ 0 w 40"/>
                    <a:gd name="T21" fmla="*/ 2147483646 h 45"/>
                    <a:gd name="T22" fmla="*/ 2147483646 w 40"/>
                    <a:gd name="T23" fmla="*/ 0 h 45"/>
                    <a:gd name="T24" fmla="*/ 2147483646 w 40"/>
                    <a:gd name="T25" fmla="*/ 0 h 45"/>
                    <a:gd name="T26" fmla="*/ 2147483646 w 40"/>
                    <a:gd name="T27" fmla="*/ 0 h 45"/>
                    <a:gd name="T28" fmla="*/ 2147483646 w 40"/>
                    <a:gd name="T29" fmla="*/ 0 h 45"/>
                    <a:gd name="T30" fmla="*/ 2147483646 w 40"/>
                    <a:gd name="T31" fmla="*/ 0 h 45"/>
                    <a:gd name="T32" fmla="*/ 2147483646 w 40"/>
                    <a:gd name="T33" fmla="*/ 0 h 45"/>
                    <a:gd name="T34" fmla="*/ 2147483646 w 40"/>
                    <a:gd name="T35" fmla="*/ 2147483646 h 45"/>
                    <a:gd name="T36" fmla="*/ 2147483646 w 40"/>
                    <a:gd name="T37" fmla="*/ 2147483646 h 45"/>
                    <a:gd name="T38" fmla="*/ 2147483646 w 40"/>
                    <a:gd name="T39" fmla="*/ 2147483646 h 45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</a:gdLst>
                  <a:ahLst/>
                  <a:cxnLst>
                    <a:cxn ang="T40">
                      <a:pos x="T0" y="T1"/>
                    </a:cxn>
                    <a:cxn ang="T41">
                      <a:pos x="T2" y="T3"/>
                    </a:cxn>
                    <a:cxn ang="T42">
                      <a:pos x="T4" y="T5"/>
                    </a:cxn>
                    <a:cxn ang="T43">
                      <a:pos x="T6" y="T7"/>
                    </a:cxn>
                    <a:cxn ang="T44">
                      <a:pos x="T8" y="T9"/>
                    </a:cxn>
                    <a:cxn ang="T45">
                      <a:pos x="T10" y="T11"/>
                    </a:cxn>
                    <a:cxn ang="T46">
                      <a:pos x="T12" y="T13"/>
                    </a:cxn>
                    <a:cxn ang="T47">
                      <a:pos x="T14" y="T15"/>
                    </a:cxn>
                    <a:cxn ang="T48">
                      <a:pos x="T16" y="T17"/>
                    </a:cxn>
                    <a:cxn ang="T49">
                      <a:pos x="T18" y="T19"/>
                    </a:cxn>
                    <a:cxn ang="T50">
                      <a:pos x="T20" y="T21"/>
                    </a:cxn>
                    <a:cxn ang="T51">
                      <a:pos x="T22" y="T23"/>
                    </a:cxn>
                    <a:cxn ang="T52">
                      <a:pos x="T24" y="T25"/>
                    </a:cxn>
                    <a:cxn ang="T53">
                      <a:pos x="T26" y="T27"/>
                    </a:cxn>
                    <a:cxn ang="T54">
                      <a:pos x="T28" y="T29"/>
                    </a:cxn>
                    <a:cxn ang="T55">
                      <a:pos x="T30" y="T31"/>
                    </a:cxn>
                    <a:cxn ang="T56">
                      <a:pos x="T32" y="T33"/>
                    </a:cxn>
                    <a:cxn ang="T57">
                      <a:pos x="T34" y="T35"/>
                    </a:cxn>
                    <a:cxn ang="T58">
                      <a:pos x="T36" y="T37"/>
                    </a:cxn>
                    <a:cxn ang="T59">
                      <a:pos x="T38" y="T39"/>
                    </a:cxn>
                  </a:cxnLst>
                  <a:rect l="0" t="0" r="r" b="b"/>
                  <a:pathLst>
                    <a:path w="40" h="45">
                      <a:moveTo>
                        <a:pt x="40" y="40"/>
                      </a:moveTo>
                      <a:cubicBezTo>
                        <a:pt x="40" y="43"/>
                        <a:pt x="38" y="45"/>
                        <a:pt x="35" y="45"/>
                      </a:cubicBezTo>
                      <a:cubicBezTo>
                        <a:pt x="32" y="45"/>
                        <a:pt x="30" y="43"/>
                        <a:pt x="30" y="40"/>
                      </a:cubicBezTo>
                      <a:cubicBezTo>
                        <a:pt x="30" y="40"/>
                        <a:pt x="30" y="40"/>
                        <a:pt x="30" y="40"/>
                      </a:cubicBezTo>
                      <a:cubicBezTo>
                        <a:pt x="30" y="20"/>
                        <a:pt x="30" y="20"/>
                        <a:pt x="30" y="20"/>
                      </a:cubicBezTo>
                      <a:cubicBezTo>
                        <a:pt x="30" y="14"/>
                        <a:pt x="25" y="10"/>
                        <a:pt x="20" y="10"/>
                      </a:cubicBezTo>
                      <a:cubicBezTo>
                        <a:pt x="12" y="10"/>
                        <a:pt x="12" y="10"/>
                        <a:pt x="12" y="10"/>
                      </a:cubicBezTo>
                      <a:cubicBezTo>
                        <a:pt x="12" y="10"/>
                        <a:pt x="12" y="10"/>
                        <a:pt x="12" y="10"/>
                      </a:cubicBezTo>
                      <a:cubicBezTo>
                        <a:pt x="5" y="10"/>
                        <a:pt x="5" y="10"/>
                        <a:pt x="5" y="10"/>
                      </a:cubicBezTo>
                      <a:cubicBezTo>
                        <a:pt x="5" y="10"/>
                        <a:pt x="5" y="10"/>
                        <a:pt x="5" y="10"/>
                      </a:cubicBezTo>
                      <a:cubicBezTo>
                        <a:pt x="2" y="10"/>
                        <a:pt x="0" y="7"/>
                        <a:pt x="0" y="5"/>
                      </a:cubicBezTo>
                      <a:cubicBezTo>
                        <a:pt x="0" y="2"/>
                        <a:pt x="2" y="0"/>
                        <a:pt x="5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22" y="0"/>
                        <a:pt x="22" y="0"/>
                        <a:pt x="22" y="0"/>
                      </a:cubicBezTo>
                      <a:cubicBezTo>
                        <a:pt x="22" y="0"/>
                        <a:pt x="22" y="0"/>
                        <a:pt x="22" y="0"/>
                      </a:cubicBezTo>
                      <a:cubicBezTo>
                        <a:pt x="25" y="0"/>
                        <a:pt x="25" y="0"/>
                        <a:pt x="25" y="0"/>
                      </a:cubicBezTo>
                      <a:cubicBezTo>
                        <a:pt x="33" y="0"/>
                        <a:pt x="40" y="6"/>
                        <a:pt x="40" y="15"/>
                      </a:cubicBezTo>
                      <a:cubicBezTo>
                        <a:pt x="40" y="40"/>
                        <a:pt x="40" y="40"/>
                        <a:pt x="40" y="40"/>
                      </a:cubicBezTo>
                      <a:cubicBezTo>
                        <a:pt x="40" y="40"/>
                        <a:pt x="40" y="40"/>
                        <a:pt x="40" y="40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ysClr val="window" lastClr="FFFFFF"/>
                  </a:solidFill>
                  <a:round/>
                </a:ln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7" name="Rectangle 565"/>
                <p:cNvSpPr>
                  <a:spLocks noChangeArrowheads="1"/>
                </p:cNvSpPr>
                <p:nvPr/>
              </p:nvSpPr>
              <p:spPr bwMode="auto">
                <a:xfrm>
                  <a:off x="2132013" y="5764213"/>
                  <a:ext cx="22225" cy="173037"/>
                </a:xfrm>
                <a:prstGeom prst="rect">
                  <a:avLst/>
                </a:prstGeom>
                <a:grpFill/>
                <a:ln w="9525">
                  <a:solidFill>
                    <a:sysClr val="window" lastClr="FFFFFF"/>
                  </a:solidFill>
                  <a:miter lim="800000"/>
                </a:ln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8" name="Rectangle 566"/>
                <p:cNvSpPr>
                  <a:spLocks noChangeArrowheads="1"/>
                </p:cNvSpPr>
                <p:nvPr/>
              </p:nvSpPr>
              <p:spPr bwMode="auto">
                <a:xfrm>
                  <a:off x="2097088" y="5764213"/>
                  <a:ext cx="11112" cy="173037"/>
                </a:xfrm>
                <a:prstGeom prst="rect">
                  <a:avLst/>
                </a:prstGeom>
                <a:grpFill/>
                <a:ln w="9525">
                  <a:solidFill>
                    <a:sysClr val="window" lastClr="FFFFFF"/>
                  </a:solidFill>
                  <a:miter lim="800000"/>
                </a:ln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9" name="Rectangle 567"/>
                <p:cNvSpPr>
                  <a:spLocks noChangeArrowheads="1"/>
                </p:cNvSpPr>
                <p:nvPr/>
              </p:nvSpPr>
              <p:spPr bwMode="auto">
                <a:xfrm>
                  <a:off x="2051050" y="5764213"/>
                  <a:ext cx="11113" cy="173037"/>
                </a:xfrm>
                <a:prstGeom prst="rect">
                  <a:avLst/>
                </a:prstGeom>
                <a:grpFill/>
                <a:ln w="9525">
                  <a:solidFill>
                    <a:sysClr val="window" lastClr="FFFFFF"/>
                  </a:solidFill>
                  <a:miter lim="800000"/>
                </a:ln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0" name="Rectangle 568"/>
                <p:cNvSpPr>
                  <a:spLocks noChangeArrowheads="1"/>
                </p:cNvSpPr>
                <p:nvPr/>
              </p:nvSpPr>
              <p:spPr bwMode="auto">
                <a:xfrm>
                  <a:off x="2001838" y="5764213"/>
                  <a:ext cx="25400" cy="173037"/>
                </a:xfrm>
                <a:prstGeom prst="rect">
                  <a:avLst/>
                </a:prstGeom>
                <a:grpFill/>
                <a:ln w="9525">
                  <a:solidFill>
                    <a:sysClr val="window" lastClr="FFFFFF"/>
                  </a:solidFill>
                  <a:miter lim="800000"/>
                </a:ln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1" name="Rectangle 569"/>
                <p:cNvSpPr>
                  <a:spLocks noChangeArrowheads="1"/>
                </p:cNvSpPr>
                <p:nvPr/>
              </p:nvSpPr>
              <p:spPr bwMode="auto">
                <a:xfrm>
                  <a:off x="1920875" y="5764213"/>
                  <a:ext cx="38100" cy="173037"/>
                </a:xfrm>
                <a:prstGeom prst="rect">
                  <a:avLst/>
                </a:prstGeom>
                <a:grpFill/>
                <a:ln w="9525">
                  <a:solidFill>
                    <a:sysClr val="window" lastClr="FFFFFF"/>
                  </a:solidFill>
                  <a:miter lim="800000"/>
                </a:ln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2" name="Rectangle 570"/>
                <p:cNvSpPr>
                  <a:spLocks noChangeArrowheads="1"/>
                </p:cNvSpPr>
                <p:nvPr/>
              </p:nvSpPr>
              <p:spPr bwMode="auto">
                <a:xfrm>
                  <a:off x="1885950" y="5764213"/>
                  <a:ext cx="12700" cy="173037"/>
                </a:xfrm>
                <a:prstGeom prst="rect">
                  <a:avLst/>
                </a:prstGeom>
                <a:grpFill/>
                <a:ln w="9525">
                  <a:solidFill>
                    <a:sysClr val="window" lastClr="FFFFFF"/>
                  </a:solidFill>
                  <a:miter lim="800000"/>
                </a:ln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3" name="Rectangle 571"/>
                <p:cNvSpPr>
                  <a:spLocks noChangeArrowheads="1"/>
                </p:cNvSpPr>
                <p:nvPr/>
              </p:nvSpPr>
              <p:spPr bwMode="auto">
                <a:xfrm>
                  <a:off x="1839913" y="5764213"/>
                  <a:ext cx="12700" cy="173037"/>
                </a:xfrm>
                <a:prstGeom prst="rect">
                  <a:avLst/>
                </a:prstGeom>
                <a:grpFill/>
                <a:ln w="9525">
                  <a:solidFill>
                    <a:sysClr val="window" lastClr="FFFFFF"/>
                  </a:solidFill>
                  <a:miter lim="800000"/>
                </a:ln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4" name="Freeform 572"/>
                <p:cNvSpPr/>
                <p:nvPr/>
              </p:nvSpPr>
              <p:spPr bwMode="auto">
                <a:xfrm>
                  <a:off x="1725613" y="5659438"/>
                  <a:ext cx="92075" cy="104775"/>
                </a:xfrm>
                <a:custGeom>
                  <a:avLst/>
                  <a:gdLst>
                    <a:gd name="T0" fmla="*/ 2147483646 w 40"/>
                    <a:gd name="T1" fmla="*/ 2147483646 h 45"/>
                    <a:gd name="T2" fmla="*/ 2147483646 w 40"/>
                    <a:gd name="T3" fmla="*/ 2147483646 h 45"/>
                    <a:gd name="T4" fmla="*/ 2147483646 w 40"/>
                    <a:gd name="T5" fmla="*/ 2147483646 h 45"/>
                    <a:gd name="T6" fmla="*/ 2147483646 w 40"/>
                    <a:gd name="T7" fmla="*/ 2147483646 h 45"/>
                    <a:gd name="T8" fmla="*/ 2147483646 w 40"/>
                    <a:gd name="T9" fmla="*/ 2147483646 h 45"/>
                    <a:gd name="T10" fmla="*/ 2147483646 w 40"/>
                    <a:gd name="T11" fmla="*/ 2147483646 h 45"/>
                    <a:gd name="T12" fmla="*/ 2147483646 w 40"/>
                    <a:gd name="T13" fmla="*/ 2147483646 h 45"/>
                    <a:gd name="T14" fmla="*/ 2147483646 w 40"/>
                    <a:gd name="T15" fmla="*/ 2147483646 h 45"/>
                    <a:gd name="T16" fmla="*/ 2147483646 w 40"/>
                    <a:gd name="T17" fmla="*/ 2147483646 h 45"/>
                    <a:gd name="T18" fmla="*/ 0 w 40"/>
                    <a:gd name="T19" fmla="*/ 2147483646 h 45"/>
                    <a:gd name="T20" fmla="*/ 0 w 40"/>
                    <a:gd name="T21" fmla="*/ 2147483646 h 45"/>
                    <a:gd name="T22" fmla="*/ 0 w 40"/>
                    <a:gd name="T23" fmla="*/ 2147483646 h 45"/>
                    <a:gd name="T24" fmla="*/ 2147483646 w 40"/>
                    <a:gd name="T25" fmla="*/ 0 h 45"/>
                    <a:gd name="T26" fmla="*/ 2147483646 w 40"/>
                    <a:gd name="T27" fmla="*/ 0 h 45"/>
                    <a:gd name="T28" fmla="*/ 2147483646 w 40"/>
                    <a:gd name="T29" fmla="*/ 0 h 45"/>
                    <a:gd name="T30" fmla="*/ 2147483646 w 40"/>
                    <a:gd name="T31" fmla="*/ 0 h 45"/>
                    <a:gd name="T32" fmla="*/ 2147483646 w 40"/>
                    <a:gd name="T33" fmla="*/ 0 h 45"/>
                    <a:gd name="T34" fmla="*/ 2147483646 w 40"/>
                    <a:gd name="T35" fmla="*/ 0 h 45"/>
                    <a:gd name="T36" fmla="*/ 2147483646 w 40"/>
                    <a:gd name="T37" fmla="*/ 2147483646 h 45"/>
                    <a:gd name="T38" fmla="*/ 2147483646 w 40"/>
                    <a:gd name="T39" fmla="*/ 2147483646 h 45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</a:gdLst>
                  <a:ahLst/>
                  <a:cxnLst>
                    <a:cxn ang="T40">
                      <a:pos x="T0" y="T1"/>
                    </a:cxn>
                    <a:cxn ang="T41">
                      <a:pos x="T2" y="T3"/>
                    </a:cxn>
                    <a:cxn ang="T42">
                      <a:pos x="T4" y="T5"/>
                    </a:cxn>
                    <a:cxn ang="T43">
                      <a:pos x="T6" y="T7"/>
                    </a:cxn>
                    <a:cxn ang="T44">
                      <a:pos x="T8" y="T9"/>
                    </a:cxn>
                    <a:cxn ang="T45">
                      <a:pos x="T10" y="T11"/>
                    </a:cxn>
                    <a:cxn ang="T46">
                      <a:pos x="T12" y="T13"/>
                    </a:cxn>
                    <a:cxn ang="T47">
                      <a:pos x="T14" y="T15"/>
                    </a:cxn>
                    <a:cxn ang="T48">
                      <a:pos x="T16" y="T17"/>
                    </a:cxn>
                    <a:cxn ang="T49">
                      <a:pos x="T18" y="T19"/>
                    </a:cxn>
                    <a:cxn ang="T50">
                      <a:pos x="T20" y="T21"/>
                    </a:cxn>
                    <a:cxn ang="T51">
                      <a:pos x="T22" y="T23"/>
                    </a:cxn>
                    <a:cxn ang="T52">
                      <a:pos x="T24" y="T25"/>
                    </a:cxn>
                    <a:cxn ang="T53">
                      <a:pos x="T26" y="T27"/>
                    </a:cxn>
                    <a:cxn ang="T54">
                      <a:pos x="T28" y="T29"/>
                    </a:cxn>
                    <a:cxn ang="T55">
                      <a:pos x="T30" y="T31"/>
                    </a:cxn>
                    <a:cxn ang="T56">
                      <a:pos x="T32" y="T33"/>
                    </a:cxn>
                    <a:cxn ang="T57">
                      <a:pos x="T34" y="T35"/>
                    </a:cxn>
                    <a:cxn ang="T58">
                      <a:pos x="T36" y="T37"/>
                    </a:cxn>
                    <a:cxn ang="T59">
                      <a:pos x="T38" y="T39"/>
                    </a:cxn>
                  </a:cxnLst>
                  <a:rect l="0" t="0" r="r" b="b"/>
                  <a:pathLst>
                    <a:path w="40" h="45">
                      <a:moveTo>
                        <a:pt x="35" y="10"/>
                      </a:moveTo>
                      <a:cubicBezTo>
                        <a:pt x="35" y="10"/>
                        <a:pt x="35" y="10"/>
                        <a:pt x="35" y="10"/>
                      </a:cubicBezTo>
                      <a:cubicBezTo>
                        <a:pt x="33" y="10"/>
                        <a:pt x="33" y="10"/>
                        <a:pt x="33" y="10"/>
                      </a:cubicBezTo>
                      <a:cubicBezTo>
                        <a:pt x="33" y="10"/>
                        <a:pt x="33" y="10"/>
                        <a:pt x="33" y="10"/>
                      </a:cubicBezTo>
                      <a:cubicBezTo>
                        <a:pt x="20" y="10"/>
                        <a:pt x="20" y="10"/>
                        <a:pt x="20" y="10"/>
                      </a:cubicBezTo>
                      <a:cubicBezTo>
                        <a:pt x="15" y="10"/>
                        <a:pt x="10" y="14"/>
                        <a:pt x="10" y="20"/>
                      </a:cubicBezTo>
                      <a:cubicBezTo>
                        <a:pt x="10" y="40"/>
                        <a:pt x="10" y="40"/>
                        <a:pt x="10" y="40"/>
                      </a:cubicBezTo>
                      <a:cubicBezTo>
                        <a:pt x="10" y="40"/>
                        <a:pt x="10" y="40"/>
                        <a:pt x="10" y="40"/>
                      </a:cubicBezTo>
                      <a:cubicBezTo>
                        <a:pt x="10" y="43"/>
                        <a:pt x="8" y="45"/>
                        <a:pt x="5" y="45"/>
                      </a:cubicBezTo>
                      <a:cubicBezTo>
                        <a:pt x="2" y="45"/>
                        <a:pt x="0" y="43"/>
                        <a:pt x="0" y="40"/>
                      </a:cubicBezTo>
                      <a:cubicBezTo>
                        <a:pt x="0" y="40"/>
                        <a:pt x="0" y="40"/>
                        <a:pt x="0" y="40"/>
                      </a:cubicBezTo>
                      <a:cubicBezTo>
                        <a:pt x="0" y="15"/>
                        <a:pt x="0" y="15"/>
                        <a:pt x="0" y="15"/>
                      </a:cubicBezTo>
                      <a:cubicBezTo>
                        <a:pt x="0" y="6"/>
                        <a:pt x="7" y="0"/>
                        <a:pt x="15" y="0"/>
                      </a:cubicBezTo>
                      <a:cubicBezTo>
                        <a:pt x="19" y="0"/>
                        <a:pt x="19" y="0"/>
                        <a:pt x="19" y="0"/>
                      </a:cubicBezTo>
                      <a:cubicBezTo>
                        <a:pt x="19" y="0"/>
                        <a:pt x="19" y="0"/>
                        <a:pt x="19" y="0"/>
                      </a:cubicBezTo>
                      <a:cubicBezTo>
                        <a:pt x="35" y="0"/>
                        <a:pt x="35" y="0"/>
                        <a:pt x="35" y="0"/>
                      </a:cubicBezTo>
                      <a:cubicBezTo>
                        <a:pt x="35" y="0"/>
                        <a:pt x="35" y="0"/>
                        <a:pt x="35" y="0"/>
                      </a:cubicBezTo>
                      <a:cubicBezTo>
                        <a:pt x="35" y="0"/>
                        <a:pt x="35" y="0"/>
                        <a:pt x="35" y="0"/>
                      </a:cubicBezTo>
                      <a:cubicBezTo>
                        <a:pt x="38" y="0"/>
                        <a:pt x="40" y="2"/>
                        <a:pt x="40" y="5"/>
                      </a:cubicBezTo>
                      <a:cubicBezTo>
                        <a:pt x="40" y="7"/>
                        <a:pt x="38" y="10"/>
                        <a:pt x="35" y="10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ysClr val="window" lastClr="FFFFFF"/>
                  </a:solidFill>
                  <a:round/>
                </a:ln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5" name="Rectangle 573"/>
                <p:cNvSpPr>
                  <a:spLocks noChangeArrowheads="1"/>
                </p:cNvSpPr>
                <p:nvPr/>
              </p:nvSpPr>
              <p:spPr bwMode="auto">
                <a:xfrm>
                  <a:off x="1793875" y="5764213"/>
                  <a:ext cx="23813" cy="173037"/>
                </a:xfrm>
                <a:prstGeom prst="rect">
                  <a:avLst/>
                </a:prstGeom>
                <a:grpFill/>
                <a:ln w="9525">
                  <a:solidFill>
                    <a:sysClr val="window" lastClr="FFFFFF"/>
                  </a:solidFill>
                  <a:miter lim="800000"/>
                </a:ln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6" name="Rectangle 574"/>
                <p:cNvSpPr>
                  <a:spLocks noChangeArrowheads="1"/>
                </p:cNvSpPr>
                <p:nvPr/>
              </p:nvSpPr>
              <p:spPr bwMode="auto">
                <a:xfrm>
                  <a:off x="1793875" y="5937250"/>
                  <a:ext cx="23813" cy="114300"/>
                </a:xfrm>
                <a:prstGeom prst="rect">
                  <a:avLst/>
                </a:prstGeom>
                <a:grpFill/>
                <a:ln w="9525">
                  <a:solidFill>
                    <a:sysClr val="window" lastClr="FFFFFF"/>
                  </a:solidFill>
                  <a:miter lim="800000"/>
                </a:ln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7" name="Freeform 575"/>
                <p:cNvSpPr/>
                <p:nvPr/>
              </p:nvSpPr>
              <p:spPr bwMode="auto">
                <a:xfrm>
                  <a:off x="1725613" y="6051550"/>
                  <a:ext cx="92075" cy="106363"/>
                </a:xfrm>
                <a:custGeom>
                  <a:avLst/>
                  <a:gdLst>
                    <a:gd name="T0" fmla="*/ 0 w 40"/>
                    <a:gd name="T1" fmla="*/ 2147483646 h 46"/>
                    <a:gd name="T2" fmla="*/ 2147483646 w 40"/>
                    <a:gd name="T3" fmla="*/ 0 h 46"/>
                    <a:gd name="T4" fmla="*/ 2147483646 w 40"/>
                    <a:gd name="T5" fmla="*/ 2147483646 h 46"/>
                    <a:gd name="T6" fmla="*/ 2147483646 w 40"/>
                    <a:gd name="T7" fmla="*/ 2147483646 h 46"/>
                    <a:gd name="T8" fmla="*/ 2147483646 w 40"/>
                    <a:gd name="T9" fmla="*/ 2147483646 h 46"/>
                    <a:gd name="T10" fmla="*/ 2147483646 w 40"/>
                    <a:gd name="T11" fmla="*/ 2147483646 h 46"/>
                    <a:gd name="T12" fmla="*/ 2147483646 w 40"/>
                    <a:gd name="T13" fmla="*/ 2147483646 h 46"/>
                    <a:gd name="T14" fmla="*/ 2147483646 w 40"/>
                    <a:gd name="T15" fmla="*/ 2147483646 h 46"/>
                    <a:gd name="T16" fmla="*/ 2147483646 w 40"/>
                    <a:gd name="T17" fmla="*/ 2147483646 h 46"/>
                    <a:gd name="T18" fmla="*/ 2147483646 w 40"/>
                    <a:gd name="T19" fmla="*/ 2147483646 h 46"/>
                    <a:gd name="T20" fmla="*/ 2147483646 w 40"/>
                    <a:gd name="T21" fmla="*/ 2147483646 h 46"/>
                    <a:gd name="T22" fmla="*/ 2147483646 w 40"/>
                    <a:gd name="T23" fmla="*/ 2147483646 h 46"/>
                    <a:gd name="T24" fmla="*/ 2147483646 w 40"/>
                    <a:gd name="T25" fmla="*/ 2147483646 h 46"/>
                    <a:gd name="T26" fmla="*/ 2147483646 w 40"/>
                    <a:gd name="T27" fmla="*/ 2147483646 h 46"/>
                    <a:gd name="T28" fmla="*/ 2147483646 w 40"/>
                    <a:gd name="T29" fmla="*/ 2147483646 h 46"/>
                    <a:gd name="T30" fmla="*/ 2147483646 w 40"/>
                    <a:gd name="T31" fmla="*/ 2147483646 h 46"/>
                    <a:gd name="T32" fmla="*/ 0 w 40"/>
                    <a:gd name="T33" fmla="*/ 2147483646 h 46"/>
                    <a:gd name="T34" fmla="*/ 0 w 40"/>
                    <a:gd name="T35" fmla="*/ 2147483646 h 46"/>
                    <a:gd name="T36" fmla="*/ 0 w 40"/>
                    <a:gd name="T37" fmla="*/ 2147483646 h 4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40" h="46">
                      <a:moveTo>
                        <a:pt x="0" y="5"/>
                      </a:moveTo>
                      <a:cubicBezTo>
                        <a:pt x="0" y="3"/>
                        <a:pt x="2" y="0"/>
                        <a:pt x="5" y="0"/>
                      </a:cubicBezTo>
                      <a:cubicBezTo>
                        <a:pt x="8" y="0"/>
                        <a:pt x="10" y="3"/>
                        <a:pt x="10" y="5"/>
                      </a:cubicBezTo>
                      <a:cubicBezTo>
                        <a:pt x="10" y="5"/>
                        <a:pt x="10" y="5"/>
                        <a:pt x="10" y="6"/>
                      </a:cubicBezTo>
                      <a:cubicBezTo>
                        <a:pt x="10" y="25"/>
                        <a:pt x="10" y="25"/>
                        <a:pt x="10" y="25"/>
                      </a:cubicBezTo>
                      <a:cubicBezTo>
                        <a:pt x="10" y="31"/>
                        <a:pt x="14" y="35"/>
                        <a:pt x="19" y="35"/>
                      </a:cubicBezTo>
                      <a:cubicBezTo>
                        <a:pt x="19" y="35"/>
                        <a:pt x="19" y="35"/>
                        <a:pt x="19" y="35"/>
                      </a:cubicBezTo>
                      <a:cubicBezTo>
                        <a:pt x="35" y="35"/>
                        <a:pt x="35" y="35"/>
                        <a:pt x="35" y="35"/>
                      </a:cubicBezTo>
                      <a:cubicBezTo>
                        <a:pt x="35" y="35"/>
                        <a:pt x="35" y="35"/>
                        <a:pt x="35" y="35"/>
                      </a:cubicBezTo>
                      <a:cubicBezTo>
                        <a:pt x="35" y="35"/>
                        <a:pt x="35" y="35"/>
                        <a:pt x="35" y="35"/>
                      </a:cubicBezTo>
                      <a:cubicBezTo>
                        <a:pt x="38" y="35"/>
                        <a:pt x="40" y="38"/>
                        <a:pt x="40" y="40"/>
                      </a:cubicBezTo>
                      <a:cubicBezTo>
                        <a:pt x="40" y="43"/>
                        <a:pt x="38" y="45"/>
                        <a:pt x="35" y="45"/>
                      </a:cubicBezTo>
                      <a:cubicBezTo>
                        <a:pt x="35" y="45"/>
                        <a:pt x="35" y="45"/>
                        <a:pt x="35" y="45"/>
                      </a:cubicBezTo>
                      <a:cubicBezTo>
                        <a:pt x="33" y="45"/>
                        <a:pt x="33" y="45"/>
                        <a:pt x="33" y="45"/>
                      </a:cubicBezTo>
                      <a:cubicBezTo>
                        <a:pt x="33" y="46"/>
                        <a:pt x="33" y="46"/>
                        <a:pt x="33" y="46"/>
                      </a:cubicBezTo>
                      <a:cubicBezTo>
                        <a:pt x="15" y="46"/>
                        <a:pt x="15" y="46"/>
                        <a:pt x="15" y="46"/>
                      </a:cubicBezTo>
                      <a:cubicBezTo>
                        <a:pt x="7" y="46"/>
                        <a:pt x="0" y="39"/>
                        <a:pt x="0" y="30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0" y="5"/>
                        <a:pt x="0" y="5"/>
                        <a:pt x="0" y="5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ysClr val="window" lastClr="FFFFFF"/>
                  </a:solidFill>
                  <a:round/>
                </a:ln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8" name="Rectangle 576"/>
                <p:cNvSpPr>
                  <a:spLocks noChangeArrowheads="1"/>
                </p:cNvSpPr>
                <p:nvPr/>
              </p:nvSpPr>
              <p:spPr bwMode="auto">
                <a:xfrm>
                  <a:off x="1839913" y="5937250"/>
                  <a:ext cx="12700" cy="68263"/>
                </a:xfrm>
                <a:prstGeom prst="rect">
                  <a:avLst/>
                </a:prstGeom>
                <a:grpFill/>
                <a:ln w="9525">
                  <a:solidFill>
                    <a:sysClr val="window" lastClr="FFFFFF"/>
                  </a:solidFill>
                  <a:miter lim="800000"/>
                </a:ln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" name="Rectangle 577"/>
                <p:cNvSpPr>
                  <a:spLocks noChangeArrowheads="1"/>
                </p:cNvSpPr>
                <p:nvPr/>
              </p:nvSpPr>
              <p:spPr bwMode="auto">
                <a:xfrm>
                  <a:off x="1839913" y="6029325"/>
                  <a:ext cx="23812" cy="22225"/>
                </a:xfrm>
                <a:prstGeom prst="rect">
                  <a:avLst/>
                </a:prstGeom>
                <a:grpFill/>
                <a:ln w="9525">
                  <a:solidFill>
                    <a:sysClr val="window" lastClr="FFFFFF"/>
                  </a:solidFill>
                  <a:miter lim="800000"/>
                </a:ln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0" name="Rectangle 578"/>
                <p:cNvSpPr>
                  <a:spLocks noChangeArrowheads="1"/>
                </p:cNvSpPr>
                <p:nvPr/>
              </p:nvSpPr>
              <p:spPr bwMode="auto">
                <a:xfrm>
                  <a:off x="1885950" y="5937250"/>
                  <a:ext cx="12700" cy="68263"/>
                </a:xfrm>
                <a:prstGeom prst="rect">
                  <a:avLst/>
                </a:prstGeom>
                <a:grpFill/>
                <a:ln w="9525">
                  <a:solidFill>
                    <a:sysClr val="window" lastClr="FFFFFF"/>
                  </a:solidFill>
                  <a:miter lim="800000"/>
                </a:ln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" name="Rectangle 579"/>
                <p:cNvSpPr>
                  <a:spLocks noChangeArrowheads="1"/>
                </p:cNvSpPr>
                <p:nvPr/>
              </p:nvSpPr>
              <p:spPr bwMode="auto">
                <a:xfrm>
                  <a:off x="1885950" y="6029325"/>
                  <a:ext cx="23813" cy="22225"/>
                </a:xfrm>
                <a:prstGeom prst="rect">
                  <a:avLst/>
                </a:prstGeom>
                <a:grpFill/>
                <a:ln w="9525">
                  <a:solidFill>
                    <a:sysClr val="window" lastClr="FFFFFF"/>
                  </a:solidFill>
                  <a:miter lim="800000"/>
                </a:ln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2" name="Rectangle 580"/>
                <p:cNvSpPr>
                  <a:spLocks noChangeArrowheads="1"/>
                </p:cNvSpPr>
                <p:nvPr/>
              </p:nvSpPr>
              <p:spPr bwMode="auto">
                <a:xfrm>
                  <a:off x="1920875" y="5937250"/>
                  <a:ext cx="38100" cy="68263"/>
                </a:xfrm>
                <a:prstGeom prst="rect">
                  <a:avLst/>
                </a:prstGeom>
                <a:grpFill/>
                <a:ln w="9525">
                  <a:solidFill>
                    <a:sysClr val="window" lastClr="FFFFFF"/>
                  </a:solidFill>
                  <a:miter lim="800000"/>
                </a:ln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3" name="Rectangle 581"/>
                <p:cNvSpPr>
                  <a:spLocks noChangeArrowheads="1"/>
                </p:cNvSpPr>
                <p:nvPr/>
              </p:nvSpPr>
              <p:spPr bwMode="auto">
                <a:xfrm>
                  <a:off x="1933575" y="6029325"/>
                  <a:ext cx="22225" cy="22225"/>
                </a:xfrm>
                <a:prstGeom prst="rect">
                  <a:avLst/>
                </a:prstGeom>
                <a:grpFill/>
                <a:ln w="9525">
                  <a:solidFill>
                    <a:sysClr val="window" lastClr="FFFFFF"/>
                  </a:solidFill>
                  <a:miter lim="800000"/>
                </a:ln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4" name="Rectangle 582"/>
                <p:cNvSpPr>
                  <a:spLocks noChangeArrowheads="1"/>
                </p:cNvSpPr>
                <p:nvPr/>
              </p:nvSpPr>
              <p:spPr bwMode="auto">
                <a:xfrm>
                  <a:off x="2001838" y="5937250"/>
                  <a:ext cx="25400" cy="68263"/>
                </a:xfrm>
                <a:prstGeom prst="rect">
                  <a:avLst/>
                </a:prstGeom>
                <a:grpFill/>
                <a:ln w="9525">
                  <a:solidFill>
                    <a:sysClr val="window" lastClr="FFFFFF"/>
                  </a:solidFill>
                  <a:miter lim="800000"/>
                </a:ln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5" name="Rectangle 583"/>
                <p:cNvSpPr>
                  <a:spLocks noChangeArrowheads="1"/>
                </p:cNvSpPr>
                <p:nvPr/>
              </p:nvSpPr>
              <p:spPr bwMode="auto">
                <a:xfrm>
                  <a:off x="1979613" y="6029325"/>
                  <a:ext cx="22225" cy="22225"/>
                </a:xfrm>
                <a:prstGeom prst="rect">
                  <a:avLst/>
                </a:prstGeom>
                <a:grpFill/>
                <a:ln w="9525">
                  <a:solidFill>
                    <a:sysClr val="window" lastClr="FFFFFF"/>
                  </a:solidFill>
                  <a:miter lim="800000"/>
                </a:ln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" name="Rectangle 584"/>
                <p:cNvSpPr>
                  <a:spLocks noChangeArrowheads="1"/>
                </p:cNvSpPr>
                <p:nvPr/>
              </p:nvSpPr>
              <p:spPr bwMode="auto">
                <a:xfrm>
                  <a:off x="2051050" y="5937250"/>
                  <a:ext cx="11113" cy="68263"/>
                </a:xfrm>
                <a:prstGeom prst="rect">
                  <a:avLst/>
                </a:prstGeom>
                <a:grpFill/>
                <a:ln w="9525">
                  <a:solidFill>
                    <a:sysClr val="window" lastClr="FFFFFF"/>
                  </a:solidFill>
                  <a:miter lim="800000"/>
                </a:ln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7" name="Rectangle 585"/>
                <p:cNvSpPr>
                  <a:spLocks noChangeArrowheads="1"/>
                </p:cNvSpPr>
                <p:nvPr/>
              </p:nvSpPr>
              <p:spPr bwMode="auto">
                <a:xfrm>
                  <a:off x="2038350" y="6029325"/>
                  <a:ext cx="23813" cy="22225"/>
                </a:xfrm>
                <a:prstGeom prst="rect">
                  <a:avLst/>
                </a:prstGeom>
                <a:grpFill/>
                <a:ln w="9525">
                  <a:solidFill>
                    <a:sysClr val="window" lastClr="FFFFFF"/>
                  </a:solidFill>
                  <a:miter lim="800000"/>
                </a:ln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8" name="Rectangle 586"/>
                <p:cNvSpPr>
                  <a:spLocks noChangeArrowheads="1"/>
                </p:cNvSpPr>
                <p:nvPr/>
              </p:nvSpPr>
              <p:spPr bwMode="auto">
                <a:xfrm>
                  <a:off x="2097088" y="5937250"/>
                  <a:ext cx="11112" cy="68263"/>
                </a:xfrm>
                <a:prstGeom prst="rect">
                  <a:avLst/>
                </a:prstGeom>
                <a:grpFill/>
                <a:ln w="9525">
                  <a:solidFill>
                    <a:sysClr val="window" lastClr="FFFFFF"/>
                  </a:solidFill>
                  <a:miter lim="800000"/>
                </a:ln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9" name="Rectangle 587"/>
                <p:cNvSpPr>
                  <a:spLocks noChangeArrowheads="1"/>
                </p:cNvSpPr>
                <p:nvPr/>
              </p:nvSpPr>
              <p:spPr bwMode="auto">
                <a:xfrm>
                  <a:off x="2085975" y="6029325"/>
                  <a:ext cx="22225" cy="22225"/>
                </a:xfrm>
                <a:prstGeom prst="rect">
                  <a:avLst/>
                </a:prstGeom>
                <a:grpFill/>
                <a:ln w="9525">
                  <a:solidFill>
                    <a:sysClr val="window" lastClr="FFFFFF"/>
                  </a:solidFill>
                  <a:miter lim="800000"/>
                </a:ln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0" name="Rectangle 588"/>
                <p:cNvSpPr>
                  <a:spLocks noChangeArrowheads="1"/>
                </p:cNvSpPr>
                <p:nvPr/>
              </p:nvSpPr>
              <p:spPr bwMode="auto">
                <a:xfrm>
                  <a:off x="2132013" y="5937250"/>
                  <a:ext cx="22225" cy="114300"/>
                </a:xfrm>
                <a:prstGeom prst="rect">
                  <a:avLst/>
                </a:prstGeom>
                <a:grpFill/>
                <a:ln w="9525">
                  <a:solidFill>
                    <a:sysClr val="window" lastClr="FFFFFF"/>
                  </a:solidFill>
                  <a:miter lim="800000"/>
                </a:ln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1" name="Freeform 589"/>
                <p:cNvSpPr/>
                <p:nvPr/>
              </p:nvSpPr>
              <p:spPr bwMode="auto">
                <a:xfrm>
                  <a:off x="2132013" y="6051550"/>
                  <a:ext cx="92075" cy="106363"/>
                </a:xfrm>
                <a:custGeom>
                  <a:avLst/>
                  <a:gdLst>
                    <a:gd name="T0" fmla="*/ 2147483646 w 40"/>
                    <a:gd name="T1" fmla="*/ 2147483646 h 46"/>
                    <a:gd name="T2" fmla="*/ 2147483646 w 40"/>
                    <a:gd name="T3" fmla="*/ 2147483646 h 46"/>
                    <a:gd name="T4" fmla="*/ 2147483646 w 40"/>
                    <a:gd name="T5" fmla="*/ 2147483646 h 46"/>
                    <a:gd name="T6" fmla="*/ 2147483646 w 40"/>
                    <a:gd name="T7" fmla="*/ 2147483646 h 46"/>
                    <a:gd name="T8" fmla="*/ 2147483646 w 40"/>
                    <a:gd name="T9" fmla="*/ 2147483646 h 46"/>
                    <a:gd name="T10" fmla="*/ 2147483646 w 40"/>
                    <a:gd name="T11" fmla="*/ 2147483646 h 46"/>
                    <a:gd name="T12" fmla="*/ 2147483646 w 40"/>
                    <a:gd name="T13" fmla="*/ 2147483646 h 46"/>
                    <a:gd name="T14" fmla="*/ 2147483646 w 40"/>
                    <a:gd name="T15" fmla="*/ 2147483646 h 46"/>
                    <a:gd name="T16" fmla="*/ 2147483646 w 40"/>
                    <a:gd name="T17" fmla="*/ 0 h 46"/>
                    <a:gd name="T18" fmla="*/ 2147483646 w 40"/>
                    <a:gd name="T19" fmla="*/ 2147483646 h 46"/>
                    <a:gd name="T20" fmla="*/ 2147483646 w 40"/>
                    <a:gd name="T21" fmla="*/ 2147483646 h 46"/>
                    <a:gd name="T22" fmla="*/ 2147483646 w 40"/>
                    <a:gd name="T23" fmla="*/ 2147483646 h 46"/>
                    <a:gd name="T24" fmla="*/ 2147483646 w 40"/>
                    <a:gd name="T25" fmla="*/ 2147483646 h 46"/>
                    <a:gd name="T26" fmla="*/ 2147483646 w 40"/>
                    <a:gd name="T27" fmla="*/ 2147483646 h 46"/>
                    <a:gd name="T28" fmla="*/ 2147483646 w 40"/>
                    <a:gd name="T29" fmla="*/ 2147483646 h 46"/>
                    <a:gd name="T30" fmla="*/ 2147483646 w 40"/>
                    <a:gd name="T31" fmla="*/ 2147483646 h 46"/>
                    <a:gd name="T32" fmla="*/ 2147483646 w 40"/>
                    <a:gd name="T33" fmla="*/ 2147483646 h 46"/>
                    <a:gd name="T34" fmla="*/ 0 w 40"/>
                    <a:gd name="T35" fmla="*/ 2147483646 h 46"/>
                    <a:gd name="T36" fmla="*/ 2147483646 w 40"/>
                    <a:gd name="T37" fmla="*/ 2147483646 h 4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40" h="46">
                      <a:moveTo>
                        <a:pt x="5" y="35"/>
                      </a:moveTo>
                      <a:cubicBezTo>
                        <a:pt x="5" y="35"/>
                        <a:pt x="5" y="35"/>
                        <a:pt x="5" y="35"/>
                      </a:cubicBezTo>
                      <a:cubicBezTo>
                        <a:pt x="5" y="35"/>
                        <a:pt x="5" y="35"/>
                        <a:pt x="5" y="35"/>
                      </a:cubicBezTo>
                      <a:cubicBezTo>
                        <a:pt x="22" y="35"/>
                        <a:pt x="22" y="35"/>
                        <a:pt x="22" y="35"/>
                      </a:cubicBezTo>
                      <a:cubicBezTo>
                        <a:pt x="22" y="35"/>
                        <a:pt x="22" y="35"/>
                        <a:pt x="22" y="35"/>
                      </a:cubicBezTo>
                      <a:cubicBezTo>
                        <a:pt x="26" y="35"/>
                        <a:pt x="30" y="30"/>
                        <a:pt x="30" y="25"/>
                      </a:cubicBezTo>
                      <a:cubicBezTo>
                        <a:pt x="30" y="6"/>
                        <a:pt x="30" y="6"/>
                        <a:pt x="30" y="6"/>
                      </a:cubicBezTo>
                      <a:cubicBezTo>
                        <a:pt x="30" y="5"/>
                        <a:pt x="30" y="5"/>
                        <a:pt x="30" y="5"/>
                      </a:cubicBezTo>
                      <a:cubicBezTo>
                        <a:pt x="30" y="3"/>
                        <a:pt x="32" y="0"/>
                        <a:pt x="35" y="0"/>
                      </a:cubicBezTo>
                      <a:cubicBezTo>
                        <a:pt x="38" y="0"/>
                        <a:pt x="40" y="3"/>
                        <a:pt x="40" y="5"/>
                      </a:cubicBezTo>
                      <a:cubicBezTo>
                        <a:pt x="40" y="5"/>
                        <a:pt x="40" y="5"/>
                        <a:pt x="40" y="5"/>
                      </a:cubicBezTo>
                      <a:cubicBezTo>
                        <a:pt x="40" y="30"/>
                        <a:pt x="40" y="30"/>
                        <a:pt x="40" y="30"/>
                      </a:cubicBezTo>
                      <a:cubicBezTo>
                        <a:pt x="40" y="39"/>
                        <a:pt x="33" y="46"/>
                        <a:pt x="25" y="46"/>
                      </a:cubicBezTo>
                      <a:cubicBezTo>
                        <a:pt x="12" y="46"/>
                        <a:pt x="12" y="46"/>
                        <a:pt x="12" y="46"/>
                      </a:cubicBezTo>
                      <a:cubicBezTo>
                        <a:pt x="12" y="45"/>
                        <a:pt x="12" y="45"/>
                        <a:pt x="12" y="45"/>
                      </a:cubicBezTo>
                      <a:cubicBezTo>
                        <a:pt x="5" y="45"/>
                        <a:pt x="5" y="45"/>
                        <a:pt x="5" y="45"/>
                      </a:cubicBezTo>
                      <a:cubicBezTo>
                        <a:pt x="5" y="45"/>
                        <a:pt x="5" y="45"/>
                        <a:pt x="5" y="45"/>
                      </a:cubicBezTo>
                      <a:cubicBezTo>
                        <a:pt x="2" y="45"/>
                        <a:pt x="0" y="43"/>
                        <a:pt x="0" y="40"/>
                      </a:cubicBezTo>
                      <a:cubicBezTo>
                        <a:pt x="0" y="38"/>
                        <a:pt x="2" y="35"/>
                        <a:pt x="5" y="35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ysClr val="window" lastClr="FFFFFF"/>
                  </a:solidFill>
                  <a:round/>
                </a:ln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5" name="组合 4"/>
            <p:cNvGrpSpPr/>
            <p:nvPr/>
          </p:nvGrpSpPr>
          <p:grpSpPr>
            <a:xfrm>
              <a:off x="4924" y="4788"/>
              <a:ext cx="1938" cy="1938"/>
              <a:chOff x="2278698" y="3741657"/>
              <a:chExt cx="1500029" cy="1500029"/>
            </a:xfrm>
          </p:grpSpPr>
          <p:sp>
            <p:nvSpPr>
              <p:cNvPr id="20" name="椭圆 19"/>
              <p:cNvSpPr/>
              <p:nvPr/>
            </p:nvSpPr>
            <p:spPr>
              <a:xfrm>
                <a:off x="2278698" y="3741657"/>
                <a:ext cx="1500029" cy="1500029"/>
              </a:xfrm>
              <a:prstGeom prst="ellipse">
                <a:avLst/>
              </a:prstGeom>
              <a:solidFill>
                <a:srgbClr val="4FC4B2"/>
              </a:solidFill>
              <a:ln w="9525" cap="flat" cmpd="sng" algn="ctr">
                <a:noFill/>
                <a:prstDash val="solid"/>
                <a:miter lim="800000"/>
              </a:ln>
              <a:effectLst/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60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endParaRPr>
              </a:p>
            </p:txBody>
          </p:sp>
          <p:grpSp>
            <p:nvGrpSpPr>
              <p:cNvPr id="21" name="组合 20"/>
              <p:cNvGrpSpPr/>
              <p:nvPr/>
            </p:nvGrpSpPr>
            <p:grpSpPr>
              <a:xfrm>
                <a:off x="2662538" y="4134603"/>
                <a:ext cx="693436" cy="691515"/>
                <a:chOff x="2722713" y="3648225"/>
                <a:chExt cx="573087" cy="571500"/>
              </a:xfrm>
            </p:grpSpPr>
            <p:sp>
              <p:nvSpPr>
                <p:cNvPr id="22" name="Freeform 178"/>
                <p:cNvSpPr/>
                <p:nvPr/>
              </p:nvSpPr>
              <p:spPr bwMode="auto">
                <a:xfrm>
                  <a:off x="2722713" y="3648225"/>
                  <a:ext cx="573087" cy="571500"/>
                </a:xfrm>
                <a:custGeom>
                  <a:avLst/>
                  <a:gdLst>
                    <a:gd name="T0" fmla="*/ 2147483646 w 248"/>
                    <a:gd name="T1" fmla="*/ 0 h 248"/>
                    <a:gd name="T2" fmla="*/ 2147483646 w 248"/>
                    <a:gd name="T3" fmla="*/ 2147483646 h 248"/>
                    <a:gd name="T4" fmla="*/ 2147483646 w 248"/>
                    <a:gd name="T5" fmla="*/ 2147483646 h 248"/>
                    <a:gd name="T6" fmla="*/ 2147483646 w 248"/>
                    <a:gd name="T7" fmla="*/ 2147483646 h 248"/>
                    <a:gd name="T8" fmla="*/ 2147483646 w 248"/>
                    <a:gd name="T9" fmla="*/ 2147483646 h 248"/>
                    <a:gd name="T10" fmla="*/ 2147483646 w 248"/>
                    <a:gd name="T11" fmla="*/ 2147483646 h 248"/>
                    <a:gd name="T12" fmla="*/ 2147483646 w 248"/>
                    <a:gd name="T13" fmla="*/ 2147483646 h 248"/>
                    <a:gd name="T14" fmla="*/ 2147483646 w 248"/>
                    <a:gd name="T15" fmla="*/ 2147483646 h 248"/>
                    <a:gd name="T16" fmla="*/ 0 w 248"/>
                    <a:gd name="T17" fmla="*/ 2147483646 h 248"/>
                    <a:gd name="T18" fmla="*/ 2147483646 w 248"/>
                    <a:gd name="T19" fmla="*/ 2147483646 h 248"/>
                    <a:gd name="T20" fmla="*/ 2147483646 w 248"/>
                    <a:gd name="T21" fmla="*/ 2147483646 h 248"/>
                    <a:gd name="T22" fmla="*/ 2147483646 w 248"/>
                    <a:gd name="T23" fmla="*/ 2147483646 h 248"/>
                    <a:gd name="T24" fmla="*/ 2147483646 w 248"/>
                    <a:gd name="T25" fmla="*/ 2147483646 h 248"/>
                    <a:gd name="T26" fmla="*/ 2147483646 w 248"/>
                    <a:gd name="T27" fmla="*/ 2147483646 h 248"/>
                    <a:gd name="T28" fmla="*/ 2147483646 w 248"/>
                    <a:gd name="T29" fmla="*/ 2147483646 h 248"/>
                    <a:gd name="T30" fmla="*/ 2147483646 w 248"/>
                    <a:gd name="T31" fmla="*/ 2147483646 h 248"/>
                    <a:gd name="T32" fmla="*/ 2147483646 w 248"/>
                    <a:gd name="T33" fmla="*/ 2147483646 h 248"/>
                    <a:gd name="T34" fmla="*/ 2147483646 w 248"/>
                    <a:gd name="T35" fmla="*/ 2147483646 h 248"/>
                    <a:gd name="T36" fmla="*/ 2147483646 w 248"/>
                    <a:gd name="T37" fmla="*/ 2147483646 h 248"/>
                    <a:gd name="T38" fmla="*/ 2147483646 w 248"/>
                    <a:gd name="T39" fmla="*/ 2147483646 h 248"/>
                    <a:gd name="T40" fmla="*/ 2147483646 w 248"/>
                    <a:gd name="T41" fmla="*/ 2147483646 h 248"/>
                    <a:gd name="T42" fmla="*/ 2147483646 w 248"/>
                    <a:gd name="T43" fmla="*/ 2147483646 h 248"/>
                    <a:gd name="T44" fmla="*/ 2147483646 w 248"/>
                    <a:gd name="T45" fmla="*/ 2147483646 h 248"/>
                    <a:gd name="T46" fmla="*/ 2147483646 w 248"/>
                    <a:gd name="T47" fmla="*/ 2147483646 h 248"/>
                    <a:gd name="T48" fmla="*/ 2147483646 w 248"/>
                    <a:gd name="T49" fmla="*/ 2147483646 h 248"/>
                    <a:gd name="T50" fmla="*/ 2147483646 w 248"/>
                    <a:gd name="T51" fmla="*/ 2147483646 h 248"/>
                    <a:gd name="T52" fmla="*/ 2147483646 w 248"/>
                    <a:gd name="T53" fmla="*/ 2147483646 h 248"/>
                    <a:gd name="T54" fmla="*/ 2147483646 w 248"/>
                    <a:gd name="T55" fmla="*/ 2147483646 h 248"/>
                    <a:gd name="T56" fmla="*/ 2147483646 w 248"/>
                    <a:gd name="T57" fmla="*/ 2147483646 h 248"/>
                    <a:gd name="T58" fmla="*/ 2147483646 w 248"/>
                    <a:gd name="T59" fmla="*/ 2147483646 h 248"/>
                    <a:gd name="T60" fmla="*/ 2147483646 w 248"/>
                    <a:gd name="T61" fmla="*/ 2147483646 h 248"/>
                    <a:gd name="T62" fmla="*/ 2147483646 w 248"/>
                    <a:gd name="T63" fmla="*/ 2147483646 h 248"/>
                    <a:gd name="T64" fmla="*/ 2147483646 w 248"/>
                    <a:gd name="T65" fmla="*/ 0 h 248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</a:gdLst>
                  <a:ahLst/>
                  <a:cxnLst>
                    <a:cxn ang="T66">
                      <a:pos x="T0" y="T1"/>
                    </a:cxn>
                    <a:cxn ang="T67">
                      <a:pos x="T2" y="T3"/>
                    </a:cxn>
                    <a:cxn ang="T68">
                      <a:pos x="T4" y="T5"/>
                    </a:cxn>
                    <a:cxn ang="T69">
                      <a:pos x="T6" y="T7"/>
                    </a:cxn>
                    <a:cxn ang="T70">
                      <a:pos x="T8" y="T9"/>
                    </a:cxn>
                    <a:cxn ang="T71">
                      <a:pos x="T10" y="T11"/>
                    </a:cxn>
                    <a:cxn ang="T72">
                      <a:pos x="T12" y="T13"/>
                    </a:cxn>
                    <a:cxn ang="T73">
                      <a:pos x="T14" y="T15"/>
                    </a:cxn>
                    <a:cxn ang="T74">
                      <a:pos x="T16" y="T17"/>
                    </a:cxn>
                    <a:cxn ang="T75">
                      <a:pos x="T18" y="T19"/>
                    </a:cxn>
                    <a:cxn ang="T76">
                      <a:pos x="T20" y="T21"/>
                    </a:cxn>
                    <a:cxn ang="T77">
                      <a:pos x="T22" y="T23"/>
                    </a:cxn>
                    <a:cxn ang="T78">
                      <a:pos x="T24" y="T25"/>
                    </a:cxn>
                    <a:cxn ang="T79">
                      <a:pos x="T26" y="T27"/>
                    </a:cxn>
                    <a:cxn ang="T80">
                      <a:pos x="T28" y="T29"/>
                    </a:cxn>
                    <a:cxn ang="T81">
                      <a:pos x="T30" y="T31"/>
                    </a:cxn>
                    <a:cxn ang="T82">
                      <a:pos x="T32" y="T33"/>
                    </a:cxn>
                    <a:cxn ang="T83">
                      <a:pos x="T34" y="T35"/>
                    </a:cxn>
                    <a:cxn ang="T84">
                      <a:pos x="T36" y="T37"/>
                    </a:cxn>
                    <a:cxn ang="T85">
                      <a:pos x="T38" y="T39"/>
                    </a:cxn>
                    <a:cxn ang="T86">
                      <a:pos x="T40" y="T41"/>
                    </a:cxn>
                    <a:cxn ang="T87">
                      <a:pos x="T42" y="T43"/>
                    </a:cxn>
                    <a:cxn ang="T88">
                      <a:pos x="T44" y="T45"/>
                    </a:cxn>
                    <a:cxn ang="T89">
                      <a:pos x="T46" y="T47"/>
                    </a:cxn>
                    <a:cxn ang="T90">
                      <a:pos x="T48" y="T49"/>
                    </a:cxn>
                    <a:cxn ang="T91">
                      <a:pos x="T50" y="T51"/>
                    </a:cxn>
                    <a:cxn ang="T92">
                      <a:pos x="T52" y="T53"/>
                    </a:cxn>
                    <a:cxn ang="T93">
                      <a:pos x="T54" y="T55"/>
                    </a:cxn>
                    <a:cxn ang="T94">
                      <a:pos x="T56" y="T57"/>
                    </a:cxn>
                    <a:cxn ang="T95">
                      <a:pos x="T58" y="T59"/>
                    </a:cxn>
                    <a:cxn ang="T96">
                      <a:pos x="T60" y="T61"/>
                    </a:cxn>
                    <a:cxn ang="T97">
                      <a:pos x="T62" y="T63"/>
                    </a:cxn>
                    <a:cxn ang="T98">
                      <a:pos x="T64" y="T65"/>
                    </a:cxn>
                  </a:cxnLst>
                  <a:rect l="0" t="0" r="r" b="b"/>
                  <a:pathLst>
                    <a:path w="248" h="248">
                      <a:moveTo>
                        <a:pt x="124" y="0"/>
                      </a:moveTo>
                      <a:cubicBezTo>
                        <a:pt x="112" y="0"/>
                        <a:pt x="112" y="0"/>
                        <a:pt x="112" y="0"/>
                      </a:cubicBezTo>
                      <a:cubicBezTo>
                        <a:pt x="105" y="0"/>
                        <a:pt x="100" y="5"/>
                        <a:pt x="100" y="12"/>
                      </a:cubicBezTo>
                      <a:cubicBezTo>
                        <a:pt x="100" y="27"/>
                        <a:pt x="100" y="27"/>
                        <a:pt x="100" y="27"/>
                      </a:cubicBezTo>
                      <a:cubicBezTo>
                        <a:pt x="100" y="33"/>
                        <a:pt x="97" y="37"/>
                        <a:pt x="92" y="39"/>
                      </a:cubicBezTo>
                      <a:cubicBezTo>
                        <a:pt x="83" y="42"/>
                        <a:pt x="83" y="42"/>
                        <a:pt x="83" y="42"/>
                      </a:cubicBezTo>
                      <a:cubicBezTo>
                        <a:pt x="79" y="43"/>
                        <a:pt x="74" y="42"/>
                        <a:pt x="71" y="39"/>
                      </a:cubicBezTo>
                      <a:cubicBezTo>
                        <a:pt x="60" y="28"/>
                        <a:pt x="60" y="28"/>
                        <a:pt x="60" y="28"/>
                      </a:cubicBezTo>
                      <a:cubicBezTo>
                        <a:pt x="56" y="24"/>
                        <a:pt x="48" y="24"/>
                        <a:pt x="44" y="28"/>
                      </a:cubicBezTo>
                      <a:cubicBezTo>
                        <a:pt x="28" y="44"/>
                        <a:pt x="28" y="44"/>
                        <a:pt x="28" y="44"/>
                      </a:cubicBezTo>
                      <a:cubicBezTo>
                        <a:pt x="24" y="48"/>
                        <a:pt x="24" y="56"/>
                        <a:pt x="28" y="60"/>
                      </a:cubicBezTo>
                      <a:cubicBezTo>
                        <a:pt x="39" y="71"/>
                        <a:pt x="39" y="71"/>
                        <a:pt x="39" y="71"/>
                      </a:cubicBezTo>
                      <a:cubicBezTo>
                        <a:pt x="42" y="74"/>
                        <a:pt x="43" y="79"/>
                        <a:pt x="42" y="83"/>
                      </a:cubicBezTo>
                      <a:cubicBezTo>
                        <a:pt x="39" y="92"/>
                        <a:pt x="39" y="92"/>
                        <a:pt x="39" y="92"/>
                      </a:cubicBezTo>
                      <a:cubicBezTo>
                        <a:pt x="37" y="97"/>
                        <a:pt x="33" y="100"/>
                        <a:pt x="27" y="100"/>
                      </a:cubicBezTo>
                      <a:cubicBezTo>
                        <a:pt x="12" y="100"/>
                        <a:pt x="12" y="100"/>
                        <a:pt x="12" y="100"/>
                      </a:cubicBezTo>
                      <a:cubicBezTo>
                        <a:pt x="5" y="100"/>
                        <a:pt x="0" y="105"/>
                        <a:pt x="0" y="112"/>
                      </a:cubicBezTo>
                      <a:cubicBezTo>
                        <a:pt x="0" y="136"/>
                        <a:pt x="0" y="136"/>
                        <a:pt x="0" y="136"/>
                      </a:cubicBezTo>
                      <a:cubicBezTo>
                        <a:pt x="0" y="143"/>
                        <a:pt x="5" y="148"/>
                        <a:pt x="12" y="148"/>
                      </a:cubicBezTo>
                      <a:cubicBezTo>
                        <a:pt x="27" y="148"/>
                        <a:pt x="27" y="148"/>
                        <a:pt x="27" y="148"/>
                      </a:cubicBezTo>
                      <a:cubicBezTo>
                        <a:pt x="33" y="148"/>
                        <a:pt x="37" y="151"/>
                        <a:pt x="39" y="156"/>
                      </a:cubicBezTo>
                      <a:cubicBezTo>
                        <a:pt x="42" y="165"/>
                        <a:pt x="42" y="165"/>
                        <a:pt x="42" y="165"/>
                      </a:cubicBezTo>
                      <a:cubicBezTo>
                        <a:pt x="43" y="169"/>
                        <a:pt x="42" y="174"/>
                        <a:pt x="39" y="177"/>
                      </a:cubicBezTo>
                      <a:cubicBezTo>
                        <a:pt x="28" y="188"/>
                        <a:pt x="28" y="188"/>
                        <a:pt x="28" y="188"/>
                      </a:cubicBezTo>
                      <a:cubicBezTo>
                        <a:pt x="24" y="192"/>
                        <a:pt x="24" y="200"/>
                        <a:pt x="28" y="204"/>
                      </a:cubicBezTo>
                      <a:cubicBezTo>
                        <a:pt x="44" y="220"/>
                        <a:pt x="44" y="220"/>
                        <a:pt x="44" y="220"/>
                      </a:cubicBezTo>
                      <a:cubicBezTo>
                        <a:pt x="48" y="224"/>
                        <a:pt x="56" y="224"/>
                        <a:pt x="60" y="220"/>
                      </a:cubicBezTo>
                      <a:cubicBezTo>
                        <a:pt x="71" y="209"/>
                        <a:pt x="71" y="209"/>
                        <a:pt x="71" y="209"/>
                      </a:cubicBezTo>
                      <a:cubicBezTo>
                        <a:pt x="74" y="206"/>
                        <a:pt x="79" y="205"/>
                        <a:pt x="83" y="206"/>
                      </a:cubicBezTo>
                      <a:cubicBezTo>
                        <a:pt x="92" y="209"/>
                        <a:pt x="92" y="209"/>
                        <a:pt x="92" y="209"/>
                      </a:cubicBezTo>
                      <a:cubicBezTo>
                        <a:pt x="97" y="211"/>
                        <a:pt x="100" y="215"/>
                        <a:pt x="100" y="221"/>
                      </a:cubicBezTo>
                      <a:cubicBezTo>
                        <a:pt x="100" y="236"/>
                        <a:pt x="100" y="236"/>
                        <a:pt x="100" y="236"/>
                      </a:cubicBezTo>
                      <a:cubicBezTo>
                        <a:pt x="100" y="243"/>
                        <a:pt x="105" y="248"/>
                        <a:pt x="112" y="248"/>
                      </a:cubicBezTo>
                      <a:cubicBezTo>
                        <a:pt x="124" y="248"/>
                        <a:pt x="124" y="248"/>
                        <a:pt x="124" y="248"/>
                      </a:cubicBezTo>
                      <a:cubicBezTo>
                        <a:pt x="136" y="248"/>
                        <a:pt x="136" y="248"/>
                        <a:pt x="136" y="248"/>
                      </a:cubicBezTo>
                      <a:cubicBezTo>
                        <a:pt x="143" y="248"/>
                        <a:pt x="148" y="243"/>
                        <a:pt x="148" y="236"/>
                      </a:cubicBezTo>
                      <a:cubicBezTo>
                        <a:pt x="148" y="221"/>
                        <a:pt x="148" y="221"/>
                        <a:pt x="148" y="221"/>
                      </a:cubicBezTo>
                      <a:cubicBezTo>
                        <a:pt x="148" y="215"/>
                        <a:pt x="151" y="211"/>
                        <a:pt x="156" y="209"/>
                      </a:cubicBezTo>
                      <a:cubicBezTo>
                        <a:pt x="165" y="206"/>
                        <a:pt x="165" y="206"/>
                        <a:pt x="165" y="206"/>
                      </a:cubicBezTo>
                      <a:cubicBezTo>
                        <a:pt x="169" y="205"/>
                        <a:pt x="174" y="206"/>
                        <a:pt x="177" y="209"/>
                      </a:cubicBezTo>
                      <a:cubicBezTo>
                        <a:pt x="188" y="220"/>
                        <a:pt x="188" y="220"/>
                        <a:pt x="188" y="220"/>
                      </a:cubicBezTo>
                      <a:cubicBezTo>
                        <a:pt x="192" y="224"/>
                        <a:pt x="200" y="224"/>
                        <a:pt x="204" y="220"/>
                      </a:cubicBezTo>
                      <a:cubicBezTo>
                        <a:pt x="220" y="204"/>
                        <a:pt x="220" y="204"/>
                        <a:pt x="220" y="204"/>
                      </a:cubicBezTo>
                      <a:cubicBezTo>
                        <a:pt x="224" y="200"/>
                        <a:pt x="224" y="192"/>
                        <a:pt x="220" y="188"/>
                      </a:cubicBezTo>
                      <a:cubicBezTo>
                        <a:pt x="209" y="177"/>
                        <a:pt x="209" y="177"/>
                        <a:pt x="209" y="177"/>
                      </a:cubicBezTo>
                      <a:cubicBezTo>
                        <a:pt x="206" y="174"/>
                        <a:pt x="205" y="169"/>
                        <a:pt x="206" y="165"/>
                      </a:cubicBezTo>
                      <a:cubicBezTo>
                        <a:pt x="209" y="156"/>
                        <a:pt x="209" y="156"/>
                        <a:pt x="209" y="156"/>
                      </a:cubicBezTo>
                      <a:cubicBezTo>
                        <a:pt x="211" y="151"/>
                        <a:pt x="215" y="148"/>
                        <a:pt x="221" y="148"/>
                      </a:cubicBezTo>
                      <a:cubicBezTo>
                        <a:pt x="236" y="148"/>
                        <a:pt x="236" y="148"/>
                        <a:pt x="236" y="148"/>
                      </a:cubicBezTo>
                      <a:cubicBezTo>
                        <a:pt x="243" y="148"/>
                        <a:pt x="248" y="143"/>
                        <a:pt x="248" y="136"/>
                      </a:cubicBezTo>
                      <a:cubicBezTo>
                        <a:pt x="248" y="112"/>
                        <a:pt x="248" y="112"/>
                        <a:pt x="248" y="112"/>
                      </a:cubicBezTo>
                      <a:cubicBezTo>
                        <a:pt x="248" y="105"/>
                        <a:pt x="243" y="100"/>
                        <a:pt x="236" y="100"/>
                      </a:cubicBezTo>
                      <a:cubicBezTo>
                        <a:pt x="221" y="100"/>
                        <a:pt x="221" y="100"/>
                        <a:pt x="221" y="100"/>
                      </a:cubicBezTo>
                      <a:cubicBezTo>
                        <a:pt x="215" y="100"/>
                        <a:pt x="211" y="97"/>
                        <a:pt x="209" y="92"/>
                      </a:cubicBezTo>
                      <a:cubicBezTo>
                        <a:pt x="206" y="83"/>
                        <a:pt x="206" y="83"/>
                        <a:pt x="206" y="83"/>
                      </a:cubicBezTo>
                      <a:cubicBezTo>
                        <a:pt x="205" y="79"/>
                        <a:pt x="206" y="74"/>
                        <a:pt x="209" y="71"/>
                      </a:cubicBezTo>
                      <a:cubicBezTo>
                        <a:pt x="220" y="60"/>
                        <a:pt x="220" y="60"/>
                        <a:pt x="220" y="60"/>
                      </a:cubicBezTo>
                      <a:cubicBezTo>
                        <a:pt x="224" y="56"/>
                        <a:pt x="224" y="48"/>
                        <a:pt x="220" y="44"/>
                      </a:cubicBezTo>
                      <a:cubicBezTo>
                        <a:pt x="204" y="28"/>
                        <a:pt x="204" y="28"/>
                        <a:pt x="204" y="28"/>
                      </a:cubicBezTo>
                      <a:cubicBezTo>
                        <a:pt x="200" y="24"/>
                        <a:pt x="192" y="24"/>
                        <a:pt x="188" y="28"/>
                      </a:cubicBezTo>
                      <a:cubicBezTo>
                        <a:pt x="177" y="39"/>
                        <a:pt x="177" y="39"/>
                        <a:pt x="177" y="39"/>
                      </a:cubicBezTo>
                      <a:cubicBezTo>
                        <a:pt x="174" y="42"/>
                        <a:pt x="169" y="43"/>
                        <a:pt x="165" y="42"/>
                      </a:cubicBezTo>
                      <a:cubicBezTo>
                        <a:pt x="156" y="39"/>
                        <a:pt x="156" y="39"/>
                        <a:pt x="156" y="39"/>
                      </a:cubicBezTo>
                      <a:cubicBezTo>
                        <a:pt x="151" y="37"/>
                        <a:pt x="148" y="33"/>
                        <a:pt x="148" y="27"/>
                      </a:cubicBezTo>
                      <a:cubicBezTo>
                        <a:pt x="148" y="12"/>
                        <a:pt x="148" y="12"/>
                        <a:pt x="148" y="12"/>
                      </a:cubicBezTo>
                      <a:cubicBezTo>
                        <a:pt x="148" y="5"/>
                        <a:pt x="143" y="0"/>
                        <a:pt x="136" y="0"/>
                      </a:cubicBezTo>
                      <a:lnTo>
                        <a:pt x="124" y="0"/>
                      </a:lnTo>
                      <a:close/>
                    </a:path>
                  </a:pathLst>
                </a:custGeom>
                <a:noFill/>
                <a:ln w="17463" cap="rnd">
                  <a:solidFill>
                    <a:sysClr val="window" lastClr="FFFFFF"/>
                  </a:solidFill>
                  <a:prstDash val="solid"/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3" name="Freeform 179"/>
                <p:cNvSpPr/>
                <p:nvPr/>
              </p:nvSpPr>
              <p:spPr bwMode="auto">
                <a:xfrm>
                  <a:off x="2946550" y="3872063"/>
                  <a:ext cx="125413" cy="125412"/>
                </a:xfrm>
                <a:custGeom>
                  <a:avLst/>
                  <a:gdLst>
                    <a:gd name="T0" fmla="*/ 2147483646 w 54"/>
                    <a:gd name="T1" fmla="*/ 2147483646 h 54"/>
                    <a:gd name="T2" fmla="*/ 2147483646 w 54"/>
                    <a:gd name="T3" fmla="*/ 2147483646 h 54"/>
                    <a:gd name="T4" fmla="*/ 2147483646 w 54"/>
                    <a:gd name="T5" fmla="*/ 2147483646 h 54"/>
                    <a:gd name="T6" fmla="*/ 2147483646 w 54"/>
                    <a:gd name="T7" fmla="*/ 2147483646 h 54"/>
                    <a:gd name="T8" fmla="*/ 2147483646 w 54"/>
                    <a:gd name="T9" fmla="*/ 2147483646 h 5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54" h="54">
                      <a:moveTo>
                        <a:pt x="50" y="32"/>
                      </a:moveTo>
                      <a:cubicBezTo>
                        <a:pt x="54" y="15"/>
                        <a:pt x="39" y="0"/>
                        <a:pt x="22" y="4"/>
                      </a:cubicBezTo>
                      <a:cubicBezTo>
                        <a:pt x="13" y="6"/>
                        <a:pt x="6" y="13"/>
                        <a:pt x="4" y="22"/>
                      </a:cubicBezTo>
                      <a:cubicBezTo>
                        <a:pt x="0" y="39"/>
                        <a:pt x="15" y="54"/>
                        <a:pt x="32" y="50"/>
                      </a:cubicBezTo>
                      <a:cubicBezTo>
                        <a:pt x="41" y="48"/>
                        <a:pt x="48" y="41"/>
                        <a:pt x="50" y="32"/>
                      </a:cubicBezTo>
                      <a:close/>
                    </a:path>
                  </a:pathLst>
                </a:custGeom>
                <a:noFill/>
                <a:ln w="17463" cap="rnd">
                  <a:solidFill>
                    <a:sysClr val="window" lastClr="FFFFFF"/>
                  </a:solidFill>
                  <a:prstDash val="solid"/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6" name="组合 5"/>
            <p:cNvGrpSpPr/>
            <p:nvPr/>
          </p:nvGrpSpPr>
          <p:grpSpPr>
            <a:xfrm>
              <a:off x="10000" y="4788"/>
              <a:ext cx="1938" cy="1938"/>
              <a:chOff x="6207761" y="3741657"/>
              <a:chExt cx="1500029" cy="1500029"/>
            </a:xfrm>
          </p:grpSpPr>
          <p:sp>
            <p:nvSpPr>
              <p:cNvPr id="12" name="椭圆 11"/>
              <p:cNvSpPr/>
              <p:nvPr/>
            </p:nvSpPr>
            <p:spPr>
              <a:xfrm>
                <a:off x="6207761" y="3741657"/>
                <a:ext cx="1500029" cy="1500029"/>
              </a:xfrm>
              <a:prstGeom prst="ellipse">
                <a:avLst/>
              </a:prstGeom>
              <a:solidFill>
                <a:srgbClr val="4FC4B2"/>
              </a:solidFill>
              <a:ln w="9525" cap="flat" cmpd="sng" algn="ctr">
                <a:noFill/>
                <a:prstDash val="solid"/>
                <a:miter lim="800000"/>
              </a:ln>
              <a:effectLst/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endParaRPr>
              </a:p>
            </p:txBody>
          </p:sp>
          <p:grpSp>
            <p:nvGrpSpPr>
              <p:cNvPr id="13" name="组合 12"/>
              <p:cNvGrpSpPr/>
              <p:nvPr/>
            </p:nvGrpSpPr>
            <p:grpSpPr>
              <a:xfrm>
                <a:off x="6652054" y="4156692"/>
                <a:ext cx="647335" cy="647336"/>
                <a:chOff x="1830388" y="2073275"/>
                <a:chExt cx="534987" cy="534988"/>
              </a:xfrm>
            </p:grpSpPr>
            <p:sp>
              <p:nvSpPr>
                <p:cNvPr id="14" name="Freeform 24"/>
                <p:cNvSpPr/>
                <p:nvPr/>
              </p:nvSpPr>
              <p:spPr bwMode="auto">
                <a:xfrm>
                  <a:off x="2000250" y="2119313"/>
                  <a:ext cx="365125" cy="109537"/>
                </a:xfrm>
                <a:custGeom>
                  <a:avLst/>
                  <a:gdLst>
                    <a:gd name="T0" fmla="*/ 2147483646 w 158"/>
                    <a:gd name="T1" fmla="*/ 2147483646 h 48"/>
                    <a:gd name="T2" fmla="*/ 2147483646 w 158"/>
                    <a:gd name="T3" fmla="*/ 2147483646 h 48"/>
                    <a:gd name="T4" fmla="*/ 0 w 158"/>
                    <a:gd name="T5" fmla="*/ 2147483646 h 48"/>
                    <a:gd name="T6" fmla="*/ 0 w 158"/>
                    <a:gd name="T7" fmla="*/ 2147483646 h 48"/>
                    <a:gd name="T8" fmla="*/ 2147483646 w 158"/>
                    <a:gd name="T9" fmla="*/ 0 h 48"/>
                    <a:gd name="T10" fmla="*/ 2147483646 w 158"/>
                    <a:gd name="T11" fmla="*/ 0 h 48"/>
                    <a:gd name="T12" fmla="*/ 2147483646 w 158"/>
                    <a:gd name="T13" fmla="*/ 2147483646 h 48"/>
                    <a:gd name="T14" fmla="*/ 2147483646 w 158"/>
                    <a:gd name="T15" fmla="*/ 2147483646 h 48"/>
                    <a:gd name="T16" fmla="*/ 2147483646 w 158"/>
                    <a:gd name="T17" fmla="*/ 2147483646 h 48"/>
                    <a:gd name="T18" fmla="*/ 2147483646 w 158"/>
                    <a:gd name="T19" fmla="*/ 2147483646 h 48"/>
                    <a:gd name="T20" fmla="*/ 2147483646 w 158"/>
                    <a:gd name="T21" fmla="*/ 2147483646 h 48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0" t="0" r="r" b="b"/>
                  <a:pathLst>
                    <a:path w="158" h="48">
                      <a:moveTo>
                        <a:pt x="130" y="48"/>
                      </a:moveTo>
                      <a:cubicBezTo>
                        <a:pt x="9" y="48"/>
                        <a:pt x="9" y="48"/>
                        <a:pt x="9" y="48"/>
                      </a:cubicBezTo>
                      <a:cubicBezTo>
                        <a:pt x="4" y="48"/>
                        <a:pt x="0" y="44"/>
                        <a:pt x="0" y="40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0" y="4"/>
                        <a:pt x="4" y="0"/>
                        <a:pt x="9" y="0"/>
                      </a:cubicBezTo>
                      <a:cubicBezTo>
                        <a:pt x="130" y="0"/>
                        <a:pt x="130" y="0"/>
                        <a:pt x="130" y="0"/>
                      </a:cubicBezTo>
                      <a:cubicBezTo>
                        <a:pt x="132" y="0"/>
                        <a:pt x="134" y="1"/>
                        <a:pt x="135" y="2"/>
                      </a:cubicBezTo>
                      <a:cubicBezTo>
                        <a:pt x="154" y="18"/>
                        <a:pt x="154" y="18"/>
                        <a:pt x="154" y="18"/>
                      </a:cubicBezTo>
                      <a:cubicBezTo>
                        <a:pt x="158" y="21"/>
                        <a:pt x="158" y="27"/>
                        <a:pt x="154" y="30"/>
                      </a:cubicBezTo>
                      <a:cubicBezTo>
                        <a:pt x="135" y="46"/>
                        <a:pt x="135" y="46"/>
                        <a:pt x="135" y="46"/>
                      </a:cubicBezTo>
                      <a:cubicBezTo>
                        <a:pt x="134" y="47"/>
                        <a:pt x="132" y="48"/>
                        <a:pt x="130" y="48"/>
                      </a:cubicBezTo>
                      <a:close/>
                    </a:path>
                  </a:pathLst>
                </a:custGeom>
                <a:noFill/>
                <a:ln w="17463" cap="rnd">
                  <a:solidFill>
                    <a:sysClr val="window" lastClr="FFFFFF"/>
                  </a:solidFill>
                  <a:prstDash val="solid"/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5" name="Freeform 25"/>
                <p:cNvSpPr/>
                <p:nvPr/>
              </p:nvSpPr>
              <p:spPr bwMode="auto">
                <a:xfrm>
                  <a:off x="1830388" y="2266950"/>
                  <a:ext cx="355600" cy="109538"/>
                </a:xfrm>
                <a:custGeom>
                  <a:avLst/>
                  <a:gdLst>
                    <a:gd name="T0" fmla="*/ 2147483646 w 154"/>
                    <a:gd name="T1" fmla="*/ 0 h 48"/>
                    <a:gd name="T2" fmla="*/ 2147483646 w 154"/>
                    <a:gd name="T3" fmla="*/ 0 h 48"/>
                    <a:gd name="T4" fmla="*/ 2147483646 w 154"/>
                    <a:gd name="T5" fmla="*/ 2147483646 h 48"/>
                    <a:gd name="T6" fmla="*/ 2147483646 w 154"/>
                    <a:gd name="T7" fmla="*/ 2147483646 h 48"/>
                    <a:gd name="T8" fmla="*/ 2147483646 w 154"/>
                    <a:gd name="T9" fmla="*/ 2147483646 h 48"/>
                    <a:gd name="T10" fmla="*/ 2147483646 w 154"/>
                    <a:gd name="T11" fmla="*/ 2147483646 h 48"/>
                    <a:gd name="T12" fmla="*/ 2147483646 w 154"/>
                    <a:gd name="T13" fmla="*/ 2147483646 h 48"/>
                    <a:gd name="T14" fmla="*/ 2147483646 w 154"/>
                    <a:gd name="T15" fmla="*/ 2147483646 h 48"/>
                    <a:gd name="T16" fmla="*/ 2147483646 w 154"/>
                    <a:gd name="T17" fmla="*/ 2147483646 h 48"/>
                    <a:gd name="T18" fmla="*/ 2147483646 w 154"/>
                    <a:gd name="T19" fmla="*/ 2147483646 h 48"/>
                    <a:gd name="T20" fmla="*/ 2147483646 w 154"/>
                    <a:gd name="T21" fmla="*/ 0 h 48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0" t="0" r="r" b="b"/>
                  <a:pathLst>
                    <a:path w="154" h="48">
                      <a:moveTo>
                        <a:pt x="27" y="0"/>
                      </a:moveTo>
                      <a:cubicBezTo>
                        <a:pt x="144" y="0"/>
                        <a:pt x="144" y="0"/>
                        <a:pt x="144" y="0"/>
                      </a:cubicBezTo>
                      <a:cubicBezTo>
                        <a:pt x="150" y="0"/>
                        <a:pt x="154" y="6"/>
                        <a:pt x="154" y="12"/>
                      </a:cubicBezTo>
                      <a:cubicBezTo>
                        <a:pt x="154" y="36"/>
                        <a:pt x="154" y="36"/>
                        <a:pt x="154" y="36"/>
                      </a:cubicBezTo>
                      <a:cubicBezTo>
                        <a:pt x="154" y="42"/>
                        <a:pt x="150" y="48"/>
                        <a:pt x="144" y="48"/>
                      </a:cubicBezTo>
                      <a:cubicBezTo>
                        <a:pt x="27" y="48"/>
                        <a:pt x="27" y="48"/>
                        <a:pt x="27" y="48"/>
                      </a:cubicBezTo>
                      <a:cubicBezTo>
                        <a:pt x="25" y="48"/>
                        <a:pt x="22" y="47"/>
                        <a:pt x="20" y="45"/>
                      </a:cubicBezTo>
                      <a:cubicBezTo>
                        <a:pt x="5" y="32"/>
                        <a:pt x="5" y="32"/>
                        <a:pt x="5" y="32"/>
                      </a:cubicBezTo>
                      <a:cubicBezTo>
                        <a:pt x="0" y="28"/>
                        <a:pt x="0" y="20"/>
                        <a:pt x="5" y="16"/>
                      </a:cubicBezTo>
                      <a:cubicBezTo>
                        <a:pt x="20" y="3"/>
                        <a:pt x="20" y="3"/>
                        <a:pt x="20" y="3"/>
                      </a:cubicBezTo>
                      <a:cubicBezTo>
                        <a:pt x="22" y="1"/>
                        <a:pt x="25" y="0"/>
                        <a:pt x="27" y="0"/>
                      </a:cubicBezTo>
                      <a:close/>
                    </a:path>
                  </a:pathLst>
                </a:custGeom>
                <a:noFill/>
                <a:ln w="17463" cap="rnd">
                  <a:solidFill>
                    <a:sysClr val="window" lastClr="FFFFFF"/>
                  </a:solidFill>
                  <a:prstDash val="solid"/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6" name="Line 26"/>
                <p:cNvSpPr>
                  <a:spLocks noChangeShapeType="1"/>
                </p:cNvSpPr>
                <p:nvPr/>
              </p:nvSpPr>
              <p:spPr bwMode="auto">
                <a:xfrm>
                  <a:off x="2093913" y="2376488"/>
                  <a:ext cx="0" cy="222250"/>
                </a:xfrm>
                <a:prstGeom prst="line">
                  <a:avLst/>
                </a:prstGeom>
                <a:noFill/>
                <a:ln w="17463" cap="rnd">
                  <a:solidFill>
                    <a:sysClr val="window" lastClr="FFFFFF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7" name="Line 27"/>
                <p:cNvSpPr>
                  <a:spLocks noChangeShapeType="1"/>
                </p:cNvSpPr>
                <p:nvPr/>
              </p:nvSpPr>
              <p:spPr bwMode="auto">
                <a:xfrm flipV="1">
                  <a:off x="2093913" y="2228850"/>
                  <a:ext cx="0" cy="38100"/>
                </a:xfrm>
                <a:prstGeom prst="line">
                  <a:avLst/>
                </a:prstGeom>
                <a:noFill/>
                <a:ln w="17463" cap="rnd">
                  <a:solidFill>
                    <a:sysClr val="window" lastClr="FFFFFF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8" name="Line 28"/>
                <p:cNvSpPr>
                  <a:spLocks noChangeShapeType="1"/>
                </p:cNvSpPr>
                <p:nvPr/>
              </p:nvSpPr>
              <p:spPr bwMode="auto">
                <a:xfrm flipV="1">
                  <a:off x="2093913" y="2073275"/>
                  <a:ext cx="0" cy="46038"/>
                </a:xfrm>
                <a:prstGeom prst="line">
                  <a:avLst/>
                </a:prstGeom>
                <a:noFill/>
                <a:ln w="17463" cap="rnd">
                  <a:solidFill>
                    <a:sysClr val="window" lastClr="FFFFFF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9" name="Line 29"/>
                <p:cNvSpPr>
                  <a:spLocks noChangeShapeType="1"/>
                </p:cNvSpPr>
                <p:nvPr/>
              </p:nvSpPr>
              <p:spPr bwMode="auto">
                <a:xfrm>
                  <a:off x="2020888" y="2608263"/>
                  <a:ext cx="149225" cy="0"/>
                </a:xfrm>
                <a:prstGeom prst="line">
                  <a:avLst/>
                </a:prstGeom>
                <a:noFill/>
                <a:ln w="17463" cap="rnd">
                  <a:solidFill>
                    <a:sysClr val="window" lastClr="FFFFFF"/>
                  </a:solidFill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</p:grpSp>
        </p:grpSp>
        <p:grpSp>
          <p:nvGrpSpPr>
            <p:cNvPr id="7" name="组合 6"/>
            <p:cNvGrpSpPr/>
            <p:nvPr/>
          </p:nvGrpSpPr>
          <p:grpSpPr>
            <a:xfrm>
              <a:off x="12546" y="4797"/>
              <a:ext cx="1938" cy="1938"/>
              <a:chOff x="8179277" y="3748642"/>
              <a:chExt cx="1500028" cy="1500029"/>
            </a:xfrm>
          </p:grpSpPr>
          <p:sp>
            <p:nvSpPr>
              <p:cNvPr id="8" name="椭圆 7"/>
              <p:cNvSpPr/>
              <p:nvPr/>
            </p:nvSpPr>
            <p:spPr>
              <a:xfrm>
                <a:off x="8179277" y="3748642"/>
                <a:ext cx="1500028" cy="1500029"/>
              </a:xfrm>
              <a:prstGeom prst="ellipse">
                <a:avLst/>
              </a:prstGeom>
              <a:solidFill>
                <a:srgbClr val="4FC4B2"/>
              </a:solidFill>
              <a:ln w="9525" cap="flat" cmpd="sng" algn="ctr">
                <a:noFill/>
                <a:prstDash val="solid"/>
                <a:miter lim="800000"/>
              </a:ln>
              <a:effectLst/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endParaRPr>
              </a:p>
            </p:txBody>
          </p:sp>
          <p:grpSp>
            <p:nvGrpSpPr>
              <p:cNvPr id="9" name="组合 8"/>
              <p:cNvGrpSpPr/>
              <p:nvPr/>
            </p:nvGrpSpPr>
            <p:grpSpPr>
              <a:xfrm>
                <a:off x="8605283" y="4234099"/>
                <a:ext cx="630396" cy="548323"/>
                <a:chOff x="11250613" y="919163"/>
                <a:chExt cx="573087" cy="498475"/>
              </a:xfrm>
            </p:grpSpPr>
            <p:sp>
              <p:nvSpPr>
                <p:cNvPr id="10" name="Freeform 193"/>
                <p:cNvSpPr/>
                <p:nvPr/>
              </p:nvSpPr>
              <p:spPr bwMode="auto">
                <a:xfrm>
                  <a:off x="11250613" y="919163"/>
                  <a:ext cx="573087" cy="498475"/>
                </a:xfrm>
                <a:custGeom>
                  <a:avLst/>
                  <a:gdLst>
                    <a:gd name="T0" fmla="*/ 0 w 248"/>
                    <a:gd name="T1" fmla="*/ 2147483646 h 216"/>
                    <a:gd name="T2" fmla="*/ 2147483646 w 248"/>
                    <a:gd name="T3" fmla="*/ 2147483646 h 216"/>
                    <a:gd name="T4" fmla="*/ 2147483646 w 248"/>
                    <a:gd name="T5" fmla="*/ 2147483646 h 216"/>
                    <a:gd name="T6" fmla="*/ 2147483646 w 248"/>
                    <a:gd name="T7" fmla="*/ 0 h 216"/>
                    <a:gd name="T8" fmla="*/ 2147483646 w 248"/>
                    <a:gd name="T9" fmla="*/ 2147483646 h 216"/>
                    <a:gd name="T10" fmla="*/ 2147483646 w 248"/>
                    <a:gd name="T11" fmla="*/ 0 h 216"/>
                    <a:gd name="T12" fmla="*/ 0 w 248"/>
                    <a:gd name="T13" fmla="*/ 2147483646 h 21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248" h="216">
                      <a:moveTo>
                        <a:pt x="0" y="64"/>
                      </a:moveTo>
                      <a:cubicBezTo>
                        <a:pt x="0" y="144"/>
                        <a:pt x="124" y="216"/>
                        <a:pt x="124" y="216"/>
                      </a:cubicBezTo>
                      <a:cubicBezTo>
                        <a:pt x="124" y="216"/>
                        <a:pt x="248" y="144"/>
                        <a:pt x="248" y="64"/>
                      </a:cubicBezTo>
                      <a:cubicBezTo>
                        <a:pt x="248" y="31"/>
                        <a:pt x="224" y="0"/>
                        <a:pt x="188" y="0"/>
                      </a:cubicBezTo>
                      <a:cubicBezTo>
                        <a:pt x="155" y="0"/>
                        <a:pt x="124" y="23"/>
                        <a:pt x="124" y="56"/>
                      </a:cubicBezTo>
                      <a:cubicBezTo>
                        <a:pt x="124" y="23"/>
                        <a:pt x="93" y="0"/>
                        <a:pt x="60" y="0"/>
                      </a:cubicBezTo>
                      <a:cubicBezTo>
                        <a:pt x="24" y="0"/>
                        <a:pt x="0" y="31"/>
                        <a:pt x="0" y="64"/>
                      </a:cubicBezTo>
                      <a:close/>
                    </a:path>
                  </a:pathLst>
                </a:custGeom>
                <a:noFill/>
                <a:ln w="17463" cap="rnd">
                  <a:solidFill>
                    <a:sysClr val="window" lastClr="FFFFFF"/>
                  </a:solidFill>
                  <a:prstDash val="solid"/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1" name="Freeform 194"/>
                <p:cNvSpPr/>
                <p:nvPr/>
              </p:nvSpPr>
              <p:spPr bwMode="auto">
                <a:xfrm>
                  <a:off x="11676063" y="984250"/>
                  <a:ext cx="87312" cy="92075"/>
                </a:xfrm>
                <a:custGeom>
                  <a:avLst/>
                  <a:gdLst>
                    <a:gd name="T0" fmla="*/ 2147483646 w 38"/>
                    <a:gd name="T1" fmla="*/ 2147483646 h 40"/>
                    <a:gd name="T2" fmla="*/ 0 w 38"/>
                    <a:gd name="T3" fmla="*/ 0 h 40"/>
                    <a:gd name="T4" fmla="*/ 0 60000 65536"/>
                    <a:gd name="T5" fmla="*/ 0 60000 65536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0" t="0" r="r" b="b"/>
                  <a:pathLst>
                    <a:path w="38" h="40">
                      <a:moveTo>
                        <a:pt x="38" y="40"/>
                      </a:moveTo>
                      <a:cubicBezTo>
                        <a:pt x="38" y="19"/>
                        <a:pt x="23" y="0"/>
                        <a:pt x="0" y="0"/>
                      </a:cubicBezTo>
                    </a:path>
                  </a:pathLst>
                </a:custGeom>
                <a:noFill/>
                <a:ln w="17463" cap="rnd">
                  <a:solidFill>
                    <a:sysClr val="window" lastClr="FFFFFF"/>
                  </a:solidFill>
                  <a:prstDash val="solid"/>
                  <a:miter lim="800000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</a:endParaRPr>
                </a:p>
              </p:txBody>
            </p:sp>
          </p:grpSp>
        </p:grpSp>
      </p:grpSp>
      <p:sp>
        <p:nvSpPr>
          <p:cNvPr id="71" name="íślîďe"/>
          <p:cNvSpPr/>
          <p:nvPr/>
        </p:nvSpPr>
        <p:spPr bwMode="auto">
          <a:xfrm>
            <a:off x="4036601" y="5125889"/>
            <a:ext cx="3367000" cy="864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</a:p>
        </p:txBody>
      </p:sp>
      <p:sp>
        <p:nvSpPr>
          <p:cNvPr id="72" name="íṣḻíde"/>
          <p:cNvSpPr txBox="1"/>
          <p:nvPr/>
        </p:nvSpPr>
        <p:spPr bwMode="auto">
          <a:xfrm>
            <a:off x="4036600" y="4684085"/>
            <a:ext cx="3367001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</a:p>
        </p:txBody>
      </p:sp>
      <p:sp>
        <p:nvSpPr>
          <p:cNvPr id="73" name="íślîďe"/>
          <p:cNvSpPr/>
          <p:nvPr/>
        </p:nvSpPr>
        <p:spPr bwMode="auto">
          <a:xfrm>
            <a:off x="7834992" y="5125889"/>
            <a:ext cx="3367000" cy="864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</a:p>
        </p:txBody>
      </p:sp>
      <p:sp>
        <p:nvSpPr>
          <p:cNvPr id="74" name="íṣḻíde"/>
          <p:cNvSpPr txBox="1"/>
          <p:nvPr/>
        </p:nvSpPr>
        <p:spPr bwMode="auto">
          <a:xfrm>
            <a:off x="7834991" y="4684085"/>
            <a:ext cx="3367001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</a:p>
        </p:txBody>
      </p:sp>
      <p:sp>
        <p:nvSpPr>
          <p:cNvPr id="75" name="íślîďe"/>
          <p:cNvSpPr/>
          <p:nvPr/>
        </p:nvSpPr>
        <p:spPr bwMode="auto">
          <a:xfrm>
            <a:off x="2417714" y="1880171"/>
            <a:ext cx="3367000" cy="864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</a:p>
        </p:txBody>
      </p:sp>
      <p:sp>
        <p:nvSpPr>
          <p:cNvPr id="76" name="íṣḻíde"/>
          <p:cNvSpPr txBox="1"/>
          <p:nvPr/>
        </p:nvSpPr>
        <p:spPr bwMode="auto">
          <a:xfrm>
            <a:off x="2417713" y="1438367"/>
            <a:ext cx="3367001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</a:p>
        </p:txBody>
      </p:sp>
      <p:sp>
        <p:nvSpPr>
          <p:cNvPr id="77" name="íślîďe"/>
          <p:cNvSpPr/>
          <p:nvPr/>
        </p:nvSpPr>
        <p:spPr bwMode="auto">
          <a:xfrm>
            <a:off x="6216105" y="1880171"/>
            <a:ext cx="3367000" cy="864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</a:p>
        </p:txBody>
      </p:sp>
      <p:sp>
        <p:nvSpPr>
          <p:cNvPr id="78" name="íṣḻíde"/>
          <p:cNvSpPr txBox="1"/>
          <p:nvPr/>
        </p:nvSpPr>
        <p:spPr bwMode="auto">
          <a:xfrm>
            <a:off x="6216104" y="1438367"/>
            <a:ext cx="3367001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</a:p>
        </p:txBody>
      </p:sp>
      <p:pic>
        <p:nvPicPr>
          <p:cNvPr id="84" name="图片 8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938" b="58765"/>
          <a:stretch/>
        </p:blipFill>
        <p:spPr>
          <a:xfrm rot="16200000">
            <a:off x="-261839" y="261840"/>
            <a:ext cx="1957369" cy="1433687"/>
          </a:xfrm>
          <a:prstGeom prst="rect">
            <a:avLst/>
          </a:prstGeom>
        </p:spPr>
      </p:pic>
      <p:pic>
        <p:nvPicPr>
          <p:cNvPr id="85" name="图片 8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315" t="75788"/>
          <a:stretch/>
        </p:blipFill>
        <p:spPr>
          <a:xfrm rot="16200000">
            <a:off x="10534074" y="100869"/>
            <a:ext cx="1807499" cy="1508355"/>
          </a:xfrm>
          <a:prstGeom prst="rect">
            <a:avLst/>
          </a:prstGeom>
        </p:spPr>
      </p:pic>
      <p:pic>
        <p:nvPicPr>
          <p:cNvPr id="86" name="图片 8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235" r="58476"/>
          <a:stretch/>
        </p:blipFill>
        <p:spPr>
          <a:xfrm rot="16200000">
            <a:off x="10093016" y="4759012"/>
            <a:ext cx="1454116" cy="2743859"/>
          </a:xfrm>
          <a:prstGeom prst="rect">
            <a:avLst/>
          </a:prstGeom>
        </p:spPr>
      </p:pic>
      <p:sp>
        <p:nvSpPr>
          <p:cNvPr id="87" name="矩形 86"/>
          <p:cNvSpPr/>
          <p:nvPr/>
        </p:nvSpPr>
        <p:spPr>
          <a:xfrm>
            <a:off x="293511" y="327378"/>
            <a:ext cx="11559822" cy="6412089"/>
          </a:xfrm>
          <a:prstGeom prst="rect">
            <a:avLst/>
          </a:prstGeom>
          <a:noFill/>
          <a:ln w="76200">
            <a:solidFill>
              <a:srgbClr val="4FC4B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5089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/>
          <p:cNvGrpSpPr/>
          <p:nvPr/>
        </p:nvGrpSpPr>
        <p:grpSpPr>
          <a:xfrm>
            <a:off x="4444408" y="1556947"/>
            <a:ext cx="3353392" cy="3325998"/>
            <a:chOff x="4063408" y="1413012"/>
            <a:chExt cx="4065184" cy="4031975"/>
          </a:xfrm>
        </p:grpSpPr>
        <p:grpSp>
          <p:nvGrpSpPr>
            <p:cNvPr id="2" name="组合 1"/>
            <p:cNvGrpSpPr/>
            <p:nvPr/>
          </p:nvGrpSpPr>
          <p:grpSpPr bwMode="auto">
            <a:xfrm>
              <a:off x="7782678" y="3238055"/>
              <a:ext cx="345914" cy="345914"/>
              <a:chOff x="0" y="0"/>
              <a:chExt cx="812800" cy="812800"/>
            </a:xfrm>
          </p:grpSpPr>
          <p:sp>
            <p:nvSpPr>
              <p:cNvPr id="27" name="椭圆 2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812800" cy="812800"/>
              </a:xfrm>
              <a:prstGeom prst="ellipse">
                <a:avLst/>
              </a:prstGeom>
              <a:solidFill>
                <a:srgbClr val="4FC4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微软雅黑 Light" panose="020B0502040204020203"/>
                    <a:cs typeface="微软雅黑 Light" panose="020B0502040204020203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微软雅黑 Light" panose="020B0502040204020203"/>
                    <a:cs typeface="微软雅黑 Light" panose="020B0502040204020203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微软雅黑 Light" panose="020B0502040204020203"/>
                    <a:cs typeface="微软雅黑 Light" panose="020B0502040204020203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微软雅黑 Light" panose="020B0502040204020203"/>
                    <a:cs typeface="微软雅黑 Light" panose="020B0502040204020203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微软雅黑 Light" panose="020B0502040204020203"/>
                    <a:cs typeface="微软雅黑 Light" panose="020B0502040204020203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微软雅黑 Light" panose="020B0502040204020203"/>
                    <a:cs typeface="微软雅黑 Light" panose="020B0502040204020203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微软雅黑 Light" panose="020B0502040204020203"/>
                    <a:cs typeface="微软雅黑 Light" panose="020B0502040204020203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微软雅黑 Light" panose="020B0502040204020203"/>
                    <a:cs typeface="微软雅黑 Light" panose="020B0502040204020203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微软雅黑 Light" panose="020B0502040204020203"/>
                    <a:cs typeface="微软雅黑 Light" panose="020B0502040204020203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</a:endParaRPr>
              </a:p>
            </p:txBody>
          </p:sp>
          <p:sp>
            <p:nvSpPr>
              <p:cNvPr id="28" name="任意多边形 27"/>
              <p:cNvSpPr/>
              <p:nvPr/>
            </p:nvSpPr>
            <p:spPr bwMode="auto">
              <a:xfrm rot="5400000">
                <a:off x="120456" y="120456"/>
                <a:ext cx="571888" cy="571888"/>
              </a:xfrm>
              <a:custGeom>
                <a:avLst/>
                <a:gdLst>
                  <a:gd name="T0" fmla="*/ 0 w 692642"/>
                  <a:gd name="T1" fmla="*/ 194932 h 692642"/>
                  <a:gd name="T2" fmla="*/ 38476 w 692642"/>
                  <a:gd name="T3" fmla="*/ 156456 h 692642"/>
                  <a:gd name="T4" fmla="*/ 156457 w 692642"/>
                  <a:gd name="T5" fmla="*/ 156456 h 692642"/>
                  <a:gd name="T6" fmla="*/ 156457 w 692642"/>
                  <a:gd name="T7" fmla="*/ 38476 h 692642"/>
                  <a:gd name="T8" fmla="*/ 194933 w 692642"/>
                  <a:gd name="T9" fmla="*/ 0 h 692642"/>
                  <a:gd name="T10" fmla="*/ 233409 w 692642"/>
                  <a:gd name="T11" fmla="*/ 38476 h 692642"/>
                  <a:gd name="T12" fmla="*/ 233409 w 692642"/>
                  <a:gd name="T13" fmla="*/ 156457 h 692642"/>
                  <a:gd name="T14" fmla="*/ 351390 w 692642"/>
                  <a:gd name="T15" fmla="*/ 156457 h 692642"/>
                  <a:gd name="T16" fmla="*/ 389866 w 692642"/>
                  <a:gd name="T17" fmla="*/ 194933 h 692642"/>
                  <a:gd name="T18" fmla="*/ 389865 w 692642"/>
                  <a:gd name="T19" fmla="*/ 194932 h 692642"/>
                  <a:gd name="T20" fmla="*/ 351389 w 692642"/>
                  <a:gd name="T21" fmla="*/ 233409 h 692642"/>
                  <a:gd name="T22" fmla="*/ 233409 w 692642"/>
                  <a:gd name="T23" fmla="*/ 233409 h 692642"/>
                  <a:gd name="T24" fmla="*/ 233409 w 692642"/>
                  <a:gd name="T25" fmla="*/ 351390 h 692642"/>
                  <a:gd name="T26" fmla="*/ 194932 w 692642"/>
                  <a:gd name="T27" fmla="*/ 389866 h 692642"/>
                  <a:gd name="T28" fmla="*/ 194933 w 692642"/>
                  <a:gd name="T29" fmla="*/ 389865 h 692642"/>
                  <a:gd name="T30" fmla="*/ 156457 w 692642"/>
                  <a:gd name="T31" fmla="*/ 351389 h 692642"/>
                  <a:gd name="T32" fmla="*/ 156457 w 692642"/>
                  <a:gd name="T33" fmla="*/ 233409 h 692642"/>
                  <a:gd name="T34" fmla="*/ 38476 w 692642"/>
                  <a:gd name="T35" fmla="*/ 233409 h 692642"/>
                  <a:gd name="T36" fmla="*/ 0 w 692642"/>
                  <a:gd name="T37" fmla="*/ 194932 h 692642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692642"/>
                  <a:gd name="T58" fmla="*/ 0 h 692642"/>
                  <a:gd name="T59" fmla="*/ 692642 w 692642"/>
                  <a:gd name="T60" fmla="*/ 692642 h 692642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692642" h="692642">
                    <a:moveTo>
                      <a:pt x="0" y="346320"/>
                    </a:moveTo>
                    <a:cubicBezTo>
                      <a:pt x="0" y="308567"/>
                      <a:pt x="30604" y="277963"/>
                      <a:pt x="68357" y="277963"/>
                    </a:cubicBezTo>
                    <a:lnTo>
                      <a:pt x="277964" y="277963"/>
                    </a:lnTo>
                    <a:lnTo>
                      <a:pt x="277964" y="68357"/>
                    </a:lnTo>
                    <a:cubicBezTo>
                      <a:pt x="277964" y="30604"/>
                      <a:pt x="308568" y="0"/>
                      <a:pt x="346321" y="0"/>
                    </a:cubicBezTo>
                    <a:cubicBezTo>
                      <a:pt x="384074" y="0"/>
                      <a:pt x="414678" y="30604"/>
                      <a:pt x="414678" y="68357"/>
                    </a:cubicBezTo>
                    <a:lnTo>
                      <a:pt x="414678" y="277964"/>
                    </a:lnTo>
                    <a:lnTo>
                      <a:pt x="624285" y="277964"/>
                    </a:lnTo>
                    <a:cubicBezTo>
                      <a:pt x="662038" y="277964"/>
                      <a:pt x="692642" y="308568"/>
                      <a:pt x="692642" y="346321"/>
                    </a:cubicBezTo>
                    <a:lnTo>
                      <a:pt x="692641" y="346320"/>
                    </a:lnTo>
                    <a:cubicBezTo>
                      <a:pt x="692641" y="384073"/>
                      <a:pt x="662037" y="414677"/>
                      <a:pt x="624284" y="414677"/>
                    </a:cubicBezTo>
                    <a:lnTo>
                      <a:pt x="414677" y="414677"/>
                    </a:lnTo>
                    <a:lnTo>
                      <a:pt x="414677" y="624285"/>
                    </a:lnTo>
                    <a:cubicBezTo>
                      <a:pt x="414677" y="662038"/>
                      <a:pt x="384073" y="692642"/>
                      <a:pt x="346320" y="692642"/>
                    </a:cubicBezTo>
                    <a:lnTo>
                      <a:pt x="346321" y="692641"/>
                    </a:lnTo>
                    <a:cubicBezTo>
                      <a:pt x="308568" y="692641"/>
                      <a:pt x="277964" y="662037"/>
                      <a:pt x="277964" y="624284"/>
                    </a:cubicBezTo>
                    <a:lnTo>
                      <a:pt x="277964" y="414677"/>
                    </a:lnTo>
                    <a:lnTo>
                      <a:pt x="68357" y="414677"/>
                    </a:lnTo>
                    <a:cubicBezTo>
                      <a:pt x="30604" y="414677"/>
                      <a:pt x="0" y="384073"/>
                      <a:pt x="0" y="346320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3" name="组合 2"/>
            <p:cNvGrpSpPr/>
            <p:nvPr/>
          </p:nvGrpSpPr>
          <p:grpSpPr bwMode="auto">
            <a:xfrm>
              <a:off x="4063408" y="3238055"/>
              <a:ext cx="345914" cy="345914"/>
              <a:chOff x="0" y="0"/>
              <a:chExt cx="812800" cy="812800"/>
            </a:xfrm>
          </p:grpSpPr>
          <p:sp>
            <p:nvSpPr>
              <p:cNvPr id="25" name="椭圆 2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812800" cy="812800"/>
              </a:xfrm>
              <a:prstGeom prst="ellipse">
                <a:avLst/>
              </a:prstGeom>
              <a:solidFill>
                <a:srgbClr val="0149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微软雅黑 Light" panose="020B0502040204020203"/>
                    <a:cs typeface="微软雅黑 Light" panose="020B0502040204020203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微软雅黑 Light" panose="020B0502040204020203"/>
                    <a:cs typeface="微软雅黑 Light" panose="020B0502040204020203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微软雅黑 Light" panose="020B0502040204020203"/>
                    <a:cs typeface="微软雅黑 Light" panose="020B0502040204020203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微软雅黑 Light" panose="020B0502040204020203"/>
                    <a:cs typeface="微软雅黑 Light" panose="020B0502040204020203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微软雅黑 Light" panose="020B0502040204020203"/>
                    <a:cs typeface="微软雅黑 Light" panose="020B0502040204020203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微软雅黑 Light" panose="020B0502040204020203"/>
                    <a:cs typeface="微软雅黑 Light" panose="020B0502040204020203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微软雅黑 Light" panose="020B0502040204020203"/>
                    <a:cs typeface="微软雅黑 Light" panose="020B0502040204020203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微软雅黑 Light" panose="020B0502040204020203"/>
                    <a:cs typeface="微软雅黑 Light" panose="020B0502040204020203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微软雅黑 Light" panose="020B0502040204020203"/>
                    <a:cs typeface="微软雅黑 Light" panose="020B0502040204020203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/>
                  <a:uLnTx/>
                  <a:uFillTx/>
                  <a:latin typeface="Arial" panose="020B0604020202020204" pitchFamily="34" charset="0"/>
                </a:endParaRPr>
              </a:p>
            </p:txBody>
          </p:sp>
          <p:sp>
            <p:nvSpPr>
              <p:cNvPr id="26" name="任意多边形 25"/>
              <p:cNvSpPr/>
              <p:nvPr/>
            </p:nvSpPr>
            <p:spPr bwMode="auto">
              <a:xfrm rot="5400000">
                <a:off x="120456" y="120456"/>
                <a:ext cx="571888" cy="571888"/>
              </a:xfrm>
              <a:custGeom>
                <a:avLst/>
                <a:gdLst>
                  <a:gd name="T0" fmla="*/ 0 w 692642"/>
                  <a:gd name="T1" fmla="*/ 194932 h 692642"/>
                  <a:gd name="T2" fmla="*/ 38476 w 692642"/>
                  <a:gd name="T3" fmla="*/ 156456 h 692642"/>
                  <a:gd name="T4" fmla="*/ 156457 w 692642"/>
                  <a:gd name="T5" fmla="*/ 156456 h 692642"/>
                  <a:gd name="T6" fmla="*/ 156457 w 692642"/>
                  <a:gd name="T7" fmla="*/ 38476 h 692642"/>
                  <a:gd name="T8" fmla="*/ 194933 w 692642"/>
                  <a:gd name="T9" fmla="*/ 0 h 692642"/>
                  <a:gd name="T10" fmla="*/ 233409 w 692642"/>
                  <a:gd name="T11" fmla="*/ 38476 h 692642"/>
                  <a:gd name="T12" fmla="*/ 233409 w 692642"/>
                  <a:gd name="T13" fmla="*/ 156457 h 692642"/>
                  <a:gd name="T14" fmla="*/ 351390 w 692642"/>
                  <a:gd name="T15" fmla="*/ 156457 h 692642"/>
                  <a:gd name="T16" fmla="*/ 389866 w 692642"/>
                  <a:gd name="T17" fmla="*/ 194933 h 692642"/>
                  <a:gd name="T18" fmla="*/ 389865 w 692642"/>
                  <a:gd name="T19" fmla="*/ 194932 h 692642"/>
                  <a:gd name="T20" fmla="*/ 351389 w 692642"/>
                  <a:gd name="T21" fmla="*/ 233409 h 692642"/>
                  <a:gd name="T22" fmla="*/ 233409 w 692642"/>
                  <a:gd name="T23" fmla="*/ 233409 h 692642"/>
                  <a:gd name="T24" fmla="*/ 233409 w 692642"/>
                  <a:gd name="T25" fmla="*/ 351390 h 692642"/>
                  <a:gd name="T26" fmla="*/ 194932 w 692642"/>
                  <a:gd name="T27" fmla="*/ 389866 h 692642"/>
                  <a:gd name="T28" fmla="*/ 194933 w 692642"/>
                  <a:gd name="T29" fmla="*/ 389865 h 692642"/>
                  <a:gd name="T30" fmla="*/ 156457 w 692642"/>
                  <a:gd name="T31" fmla="*/ 351389 h 692642"/>
                  <a:gd name="T32" fmla="*/ 156457 w 692642"/>
                  <a:gd name="T33" fmla="*/ 233409 h 692642"/>
                  <a:gd name="T34" fmla="*/ 38476 w 692642"/>
                  <a:gd name="T35" fmla="*/ 233409 h 692642"/>
                  <a:gd name="T36" fmla="*/ 0 w 692642"/>
                  <a:gd name="T37" fmla="*/ 194932 h 692642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692642"/>
                  <a:gd name="T58" fmla="*/ 0 h 692642"/>
                  <a:gd name="T59" fmla="*/ 692642 w 692642"/>
                  <a:gd name="T60" fmla="*/ 692642 h 692642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692642" h="692642">
                    <a:moveTo>
                      <a:pt x="0" y="346320"/>
                    </a:moveTo>
                    <a:cubicBezTo>
                      <a:pt x="0" y="308567"/>
                      <a:pt x="30604" y="277963"/>
                      <a:pt x="68357" y="277963"/>
                    </a:cubicBezTo>
                    <a:lnTo>
                      <a:pt x="277964" y="277963"/>
                    </a:lnTo>
                    <a:lnTo>
                      <a:pt x="277964" y="68357"/>
                    </a:lnTo>
                    <a:cubicBezTo>
                      <a:pt x="277964" y="30604"/>
                      <a:pt x="308568" y="0"/>
                      <a:pt x="346321" y="0"/>
                    </a:cubicBezTo>
                    <a:cubicBezTo>
                      <a:pt x="384074" y="0"/>
                      <a:pt x="414678" y="30604"/>
                      <a:pt x="414678" y="68357"/>
                    </a:cubicBezTo>
                    <a:lnTo>
                      <a:pt x="414678" y="277964"/>
                    </a:lnTo>
                    <a:lnTo>
                      <a:pt x="624285" y="277964"/>
                    </a:lnTo>
                    <a:cubicBezTo>
                      <a:pt x="662038" y="277964"/>
                      <a:pt x="692642" y="308568"/>
                      <a:pt x="692642" y="346321"/>
                    </a:cubicBezTo>
                    <a:lnTo>
                      <a:pt x="692641" y="346320"/>
                    </a:lnTo>
                    <a:cubicBezTo>
                      <a:pt x="692641" y="384073"/>
                      <a:pt x="662037" y="414677"/>
                      <a:pt x="624284" y="414677"/>
                    </a:cubicBezTo>
                    <a:lnTo>
                      <a:pt x="414677" y="414677"/>
                    </a:lnTo>
                    <a:lnTo>
                      <a:pt x="414677" y="624285"/>
                    </a:lnTo>
                    <a:cubicBezTo>
                      <a:pt x="414677" y="662038"/>
                      <a:pt x="384073" y="692642"/>
                      <a:pt x="346320" y="692642"/>
                    </a:cubicBezTo>
                    <a:lnTo>
                      <a:pt x="346321" y="692641"/>
                    </a:lnTo>
                    <a:cubicBezTo>
                      <a:pt x="308568" y="692641"/>
                      <a:pt x="277964" y="662037"/>
                      <a:pt x="277964" y="624284"/>
                    </a:cubicBezTo>
                    <a:lnTo>
                      <a:pt x="277964" y="414677"/>
                    </a:lnTo>
                    <a:lnTo>
                      <a:pt x="68357" y="414677"/>
                    </a:lnTo>
                    <a:cubicBezTo>
                      <a:pt x="30604" y="414677"/>
                      <a:pt x="0" y="384073"/>
                      <a:pt x="0" y="346320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/>
                  <a:uLnTx/>
                  <a:uFillTx/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4" name="组合 3"/>
            <p:cNvGrpSpPr/>
            <p:nvPr/>
          </p:nvGrpSpPr>
          <p:grpSpPr bwMode="auto">
            <a:xfrm>
              <a:off x="5903672" y="1413012"/>
              <a:ext cx="345914" cy="345914"/>
              <a:chOff x="0" y="0"/>
              <a:chExt cx="812800" cy="812800"/>
            </a:xfrm>
          </p:grpSpPr>
          <p:sp>
            <p:nvSpPr>
              <p:cNvPr id="23" name="椭圆 22"/>
              <p:cNvSpPr>
                <a:spLocks noChangeArrowheads="1"/>
              </p:cNvSpPr>
              <p:nvPr/>
            </p:nvSpPr>
            <p:spPr bwMode="auto">
              <a:xfrm>
                <a:off x="0" y="0"/>
                <a:ext cx="812800" cy="812800"/>
              </a:xfrm>
              <a:prstGeom prst="ellipse">
                <a:avLst/>
              </a:prstGeom>
              <a:solidFill>
                <a:srgbClr val="4FC4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微软雅黑 Light" panose="020B0502040204020203"/>
                    <a:cs typeface="微软雅黑 Light" panose="020B0502040204020203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微软雅黑 Light" panose="020B0502040204020203"/>
                    <a:cs typeface="微软雅黑 Light" panose="020B0502040204020203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微软雅黑 Light" panose="020B0502040204020203"/>
                    <a:cs typeface="微软雅黑 Light" panose="020B0502040204020203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微软雅黑 Light" panose="020B0502040204020203"/>
                    <a:cs typeface="微软雅黑 Light" panose="020B0502040204020203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微软雅黑 Light" panose="020B0502040204020203"/>
                    <a:cs typeface="微软雅黑 Light" panose="020B0502040204020203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微软雅黑 Light" panose="020B0502040204020203"/>
                    <a:cs typeface="微软雅黑 Light" panose="020B0502040204020203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微软雅黑 Light" panose="020B0502040204020203"/>
                    <a:cs typeface="微软雅黑 Light" panose="020B0502040204020203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微软雅黑 Light" panose="020B0502040204020203"/>
                    <a:cs typeface="微软雅黑 Light" panose="020B0502040204020203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微软雅黑 Light" panose="020B0502040204020203"/>
                    <a:cs typeface="微软雅黑 Light" panose="020B0502040204020203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</a:endParaRPr>
              </a:p>
            </p:txBody>
          </p:sp>
          <p:sp>
            <p:nvSpPr>
              <p:cNvPr id="24" name="任意多边形 23"/>
              <p:cNvSpPr/>
              <p:nvPr/>
            </p:nvSpPr>
            <p:spPr bwMode="auto">
              <a:xfrm rot="5400000">
                <a:off x="120456" y="120456"/>
                <a:ext cx="571888" cy="571888"/>
              </a:xfrm>
              <a:custGeom>
                <a:avLst/>
                <a:gdLst>
                  <a:gd name="T0" fmla="*/ 0 w 692642"/>
                  <a:gd name="T1" fmla="*/ 194932 h 692642"/>
                  <a:gd name="T2" fmla="*/ 38476 w 692642"/>
                  <a:gd name="T3" fmla="*/ 156456 h 692642"/>
                  <a:gd name="T4" fmla="*/ 156457 w 692642"/>
                  <a:gd name="T5" fmla="*/ 156456 h 692642"/>
                  <a:gd name="T6" fmla="*/ 156457 w 692642"/>
                  <a:gd name="T7" fmla="*/ 38476 h 692642"/>
                  <a:gd name="T8" fmla="*/ 194933 w 692642"/>
                  <a:gd name="T9" fmla="*/ 0 h 692642"/>
                  <a:gd name="T10" fmla="*/ 233409 w 692642"/>
                  <a:gd name="T11" fmla="*/ 38476 h 692642"/>
                  <a:gd name="T12" fmla="*/ 233409 w 692642"/>
                  <a:gd name="T13" fmla="*/ 156457 h 692642"/>
                  <a:gd name="T14" fmla="*/ 351390 w 692642"/>
                  <a:gd name="T15" fmla="*/ 156457 h 692642"/>
                  <a:gd name="T16" fmla="*/ 389866 w 692642"/>
                  <a:gd name="T17" fmla="*/ 194933 h 692642"/>
                  <a:gd name="T18" fmla="*/ 389865 w 692642"/>
                  <a:gd name="T19" fmla="*/ 194932 h 692642"/>
                  <a:gd name="T20" fmla="*/ 351389 w 692642"/>
                  <a:gd name="T21" fmla="*/ 233409 h 692642"/>
                  <a:gd name="T22" fmla="*/ 233409 w 692642"/>
                  <a:gd name="T23" fmla="*/ 233409 h 692642"/>
                  <a:gd name="T24" fmla="*/ 233409 w 692642"/>
                  <a:gd name="T25" fmla="*/ 351390 h 692642"/>
                  <a:gd name="T26" fmla="*/ 194932 w 692642"/>
                  <a:gd name="T27" fmla="*/ 389866 h 692642"/>
                  <a:gd name="T28" fmla="*/ 194933 w 692642"/>
                  <a:gd name="T29" fmla="*/ 389865 h 692642"/>
                  <a:gd name="T30" fmla="*/ 156457 w 692642"/>
                  <a:gd name="T31" fmla="*/ 351389 h 692642"/>
                  <a:gd name="T32" fmla="*/ 156457 w 692642"/>
                  <a:gd name="T33" fmla="*/ 233409 h 692642"/>
                  <a:gd name="T34" fmla="*/ 38476 w 692642"/>
                  <a:gd name="T35" fmla="*/ 233409 h 692642"/>
                  <a:gd name="T36" fmla="*/ 0 w 692642"/>
                  <a:gd name="T37" fmla="*/ 194932 h 692642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692642"/>
                  <a:gd name="T58" fmla="*/ 0 h 692642"/>
                  <a:gd name="T59" fmla="*/ 692642 w 692642"/>
                  <a:gd name="T60" fmla="*/ 692642 h 692642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692642" h="692642">
                    <a:moveTo>
                      <a:pt x="0" y="346320"/>
                    </a:moveTo>
                    <a:cubicBezTo>
                      <a:pt x="0" y="308567"/>
                      <a:pt x="30604" y="277963"/>
                      <a:pt x="68357" y="277963"/>
                    </a:cubicBezTo>
                    <a:lnTo>
                      <a:pt x="277964" y="277963"/>
                    </a:lnTo>
                    <a:lnTo>
                      <a:pt x="277964" y="68357"/>
                    </a:lnTo>
                    <a:cubicBezTo>
                      <a:pt x="277964" y="30604"/>
                      <a:pt x="308568" y="0"/>
                      <a:pt x="346321" y="0"/>
                    </a:cubicBezTo>
                    <a:cubicBezTo>
                      <a:pt x="384074" y="0"/>
                      <a:pt x="414678" y="30604"/>
                      <a:pt x="414678" y="68357"/>
                    </a:cubicBezTo>
                    <a:lnTo>
                      <a:pt x="414678" y="277964"/>
                    </a:lnTo>
                    <a:lnTo>
                      <a:pt x="624285" y="277964"/>
                    </a:lnTo>
                    <a:cubicBezTo>
                      <a:pt x="662038" y="277964"/>
                      <a:pt x="692642" y="308568"/>
                      <a:pt x="692642" y="346321"/>
                    </a:cubicBezTo>
                    <a:lnTo>
                      <a:pt x="692641" y="346320"/>
                    </a:lnTo>
                    <a:cubicBezTo>
                      <a:pt x="692641" y="384073"/>
                      <a:pt x="662037" y="414677"/>
                      <a:pt x="624284" y="414677"/>
                    </a:cubicBezTo>
                    <a:lnTo>
                      <a:pt x="414677" y="414677"/>
                    </a:lnTo>
                    <a:lnTo>
                      <a:pt x="414677" y="624285"/>
                    </a:lnTo>
                    <a:cubicBezTo>
                      <a:pt x="414677" y="662038"/>
                      <a:pt x="384073" y="692642"/>
                      <a:pt x="346320" y="692642"/>
                    </a:cubicBezTo>
                    <a:lnTo>
                      <a:pt x="346321" y="692641"/>
                    </a:lnTo>
                    <a:cubicBezTo>
                      <a:pt x="308568" y="692641"/>
                      <a:pt x="277964" y="662037"/>
                      <a:pt x="277964" y="624284"/>
                    </a:cubicBezTo>
                    <a:lnTo>
                      <a:pt x="277964" y="414677"/>
                    </a:lnTo>
                    <a:lnTo>
                      <a:pt x="68357" y="414677"/>
                    </a:lnTo>
                    <a:cubicBezTo>
                      <a:pt x="30604" y="414677"/>
                      <a:pt x="0" y="384073"/>
                      <a:pt x="0" y="346320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5" name="组合 4"/>
            <p:cNvGrpSpPr/>
            <p:nvPr/>
          </p:nvGrpSpPr>
          <p:grpSpPr bwMode="auto">
            <a:xfrm>
              <a:off x="5903672" y="5099073"/>
              <a:ext cx="345914" cy="345914"/>
              <a:chOff x="0" y="0"/>
              <a:chExt cx="812800" cy="812800"/>
            </a:xfrm>
          </p:grpSpPr>
          <p:sp>
            <p:nvSpPr>
              <p:cNvPr id="21" name="椭圆 20"/>
              <p:cNvSpPr>
                <a:spLocks noChangeArrowheads="1"/>
              </p:cNvSpPr>
              <p:nvPr/>
            </p:nvSpPr>
            <p:spPr bwMode="auto">
              <a:xfrm>
                <a:off x="0" y="0"/>
                <a:ext cx="812800" cy="812800"/>
              </a:xfrm>
              <a:prstGeom prst="ellipse">
                <a:avLst/>
              </a:prstGeom>
              <a:solidFill>
                <a:srgbClr val="1C50A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微软雅黑 Light" panose="020B0502040204020203"/>
                    <a:cs typeface="微软雅黑 Light" panose="020B0502040204020203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微软雅黑 Light" panose="020B0502040204020203"/>
                    <a:cs typeface="微软雅黑 Light" panose="020B0502040204020203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微软雅黑 Light" panose="020B0502040204020203"/>
                    <a:cs typeface="微软雅黑 Light" panose="020B0502040204020203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微软雅黑 Light" panose="020B0502040204020203"/>
                    <a:cs typeface="微软雅黑 Light" panose="020B0502040204020203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微软雅黑 Light" panose="020B0502040204020203"/>
                    <a:cs typeface="微软雅黑 Light" panose="020B0502040204020203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微软雅黑 Light" panose="020B0502040204020203"/>
                    <a:cs typeface="微软雅黑 Light" panose="020B0502040204020203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微软雅黑 Light" panose="020B0502040204020203"/>
                    <a:cs typeface="微软雅黑 Light" panose="020B0502040204020203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微软雅黑 Light" panose="020B0502040204020203"/>
                    <a:cs typeface="微软雅黑 Light" panose="020B0502040204020203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微软雅黑 Light" panose="020B0502040204020203"/>
                    <a:cs typeface="微软雅黑 Light" panose="020B0502040204020203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</a:endParaRPr>
              </a:p>
            </p:txBody>
          </p:sp>
          <p:sp>
            <p:nvSpPr>
              <p:cNvPr id="22" name="任意多边形 21"/>
              <p:cNvSpPr/>
              <p:nvPr/>
            </p:nvSpPr>
            <p:spPr bwMode="auto">
              <a:xfrm rot="5400000">
                <a:off x="120456" y="120456"/>
                <a:ext cx="571888" cy="571888"/>
              </a:xfrm>
              <a:custGeom>
                <a:avLst/>
                <a:gdLst>
                  <a:gd name="T0" fmla="*/ 0 w 692642"/>
                  <a:gd name="T1" fmla="*/ 194932 h 692642"/>
                  <a:gd name="T2" fmla="*/ 38476 w 692642"/>
                  <a:gd name="T3" fmla="*/ 156456 h 692642"/>
                  <a:gd name="T4" fmla="*/ 156457 w 692642"/>
                  <a:gd name="T5" fmla="*/ 156456 h 692642"/>
                  <a:gd name="T6" fmla="*/ 156457 w 692642"/>
                  <a:gd name="T7" fmla="*/ 38476 h 692642"/>
                  <a:gd name="T8" fmla="*/ 194933 w 692642"/>
                  <a:gd name="T9" fmla="*/ 0 h 692642"/>
                  <a:gd name="T10" fmla="*/ 233409 w 692642"/>
                  <a:gd name="T11" fmla="*/ 38476 h 692642"/>
                  <a:gd name="T12" fmla="*/ 233409 w 692642"/>
                  <a:gd name="T13" fmla="*/ 156457 h 692642"/>
                  <a:gd name="T14" fmla="*/ 351390 w 692642"/>
                  <a:gd name="T15" fmla="*/ 156457 h 692642"/>
                  <a:gd name="T16" fmla="*/ 389866 w 692642"/>
                  <a:gd name="T17" fmla="*/ 194933 h 692642"/>
                  <a:gd name="T18" fmla="*/ 389865 w 692642"/>
                  <a:gd name="T19" fmla="*/ 194932 h 692642"/>
                  <a:gd name="T20" fmla="*/ 351389 w 692642"/>
                  <a:gd name="T21" fmla="*/ 233409 h 692642"/>
                  <a:gd name="T22" fmla="*/ 233409 w 692642"/>
                  <a:gd name="T23" fmla="*/ 233409 h 692642"/>
                  <a:gd name="T24" fmla="*/ 233409 w 692642"/>
                  <a:gd name="T25" fmla="*/ 351390 h 692642"/>
                  <a:gd name="T26" fmla="*/ 194932 w 692642"/>
                  <a:gd name="T27" fmla="*/ 389866 h 692642"/>
                  <a:gd name="T28" fmla="*/ 194933 w 692642"/>
                  <a:gd name="T29" fmla="*/ 389865 h 692642"/>
                  <a:gd name="T30" fmla="*/ 156457 w 692642"/>
                  <a:gd name="T31" fmla="*/ 351389 h 692642"/>
                  <a:gd name="T32" fmla="*/ 156457 w 692642"/>
                  <a:gd name="T33" fmla="*/ 233409 h 692642"/>
                  <a:gd name="T34" fmla="*/ 38476 w 692642"/>
                  <a:gd name="T35" fmla="*/ 233409 h 692642"/>
                  <a:gd name="T36" fmla="*/ 0 w 692642"/>
                  <a:gd name="T37" fmla="*/ 194932 h 692642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692642"/>
                  <a:gd name="T58" fmla="*/ 0 h 692642"/>
                  <a:gd name="T59" fmla="*/ 692642 w 692642"/>
                  <a:gd name="T60" fmla="*/ 692642 h 692642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692642" h="692642">
                    <a:moveTo>
                      <a:pt x="0" y="346320"/>
                    </a:moveTo>
                    <a:cubicBezTo>
                      <a:pt x="0" y="308567"/>
                      <a:pt x="30604" y="277963"/>
                      <a:pt x="68357" y="277963"/>
                    </a:cubicBezTo>
                    <a:lnTo>
                      <a:pt x="277964" y="277963"/>
                    </a:lnTo>
                    <a:lnTo>
                      <a:pt x="277964" y="68357"/>
                    </a:lnTo>
                    <a:cubicBezTo>
                      <a:pt x="277964" y="30604"/>
                      <a:pt x="308568" y="0"/>
                      <a:pt x="346321" y="0"/>
                    </a:cubicBezTo>
                    <a:cubicBezTo>
                      <a:pt x="384074" y="0"/>
                      <a:pt x="414678" y="30604"/>
                      <a:pt x="414678" y="68357"/>
                    </a:cubicBezTo>
                    <a:lnTo>
                      <a:pt x="414678" y="277964"/>
                    </a:lnTo>
                    <a:lnTo>
                      <a:pt x="624285" y="277964"/>
                    </a:lnTo>
                    <a:cubicBezTo>
                      <a:pt x="662038" y="277964"/>
                      <a:pt x="692642" y="308568"/>
                      <a:pt x="692642" y="346321"/>
                    </a:cubicBezTo>
                    <a:lnTo>
                      <a:pt x="692641" y="346320"/>
                    </a:lnTo>
                    <a:cubicBezTo>
                      <a:pt x="692641" y="384073"/>
                      <a:pt x="662037" y="414677"/>
                      <a:pt x="624284" y="414677"/>
                    </a:cubicBezTo>
                    <a:lnTo>
                      <a:pt x="414677" y="414677"/>
                    </a:lnTo>
                    <a:lnTo>
                      <a:pt x="414677" y="624285"/>
                    </a:lnTo>
                    <a:cubicBezTo>
                      <a:pt x="414677" y="662038"/>
                      <a:pt x="384073" y="692642"/>
                      <a:pt x="346320" y="692642"/>
                    </a:cubicBezTo>
                    <a:lnTo>
                      <a:pt x="346321" y="692641"/>
                    </a:lnTo>
                    <a:cubicBezTo>
                      <a:pt x="308568" y="692641"/>
                      <a:pt x="277964" y="662037"/>
                      <a:pt x="277964" y="624284"/>
                    </a:cubicBezTo>
                    <a:lnTo>
                      <a:pt x="277964" y="414677"/>
                    </a:lnTo>
                    <a:lnTo>
                      <a:pt x="68357" y="414677"/>
                    </a:lnTo>
                    <a:cubicBezTo>
                      <a:pt x="30604" y="414677"/>
                      <a:pt x="0" y="384073"/>
                      <a:pt x="0" y="346320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 bwMode="auto">
            <a:xfrm>
              <a:off x="4327875" y="1666525"/>
              <a:ext cx="3497510" cy="3500040"/>
              <a:chOff x="0" y="-1"/>
              <a:chExt cx="4392473" cy="4393594"/>
            </a:xfrm>
          </p:grpSpPr>
          <p:grpSp>
            <p:nvGrpSpPr>
              <p:cNvPr id="7" name="组合 6"/>
              <p:cNvGrpSpPr/>
              <p:nvPr/>
            </p:nvGrpSpPr>
            <p:grpSpPr bwMode="auto">
              <a:xfrm>
                <a:off x="0" y="-1"/>
                <a:ext cx="4392473" cy="4393594"/>
                <a:chOff x="0" y="-1"/>
                <a:chExt cx="4392473" cy="4393594"/>
              </a:xfrm>
            </p:grpSpPr>
            <p:grpSp>
              <p:nvGrpSpPr>
                <p:cNvPr id="12" name="组合 11"/>
                <p:cNvGrpSpPr/>
                <p:nvPr/>
              </p:nvGrpSpPr>
              <p:grpSpPr bwMode="auto">
                <a:xfrm>
                  <a:off x="0" y="-1"/>
                  <a:ext cx="4392473" cy="4393594"/>
                  <a:chOff x="0" y="-1"/>
                  <a:chExt cx="4392473" cy="4393594"/>
                </a:xfrm>
              </p:grpSpPr>
              <p:sp>
                <p:nvSpPr>
                  <p:cNvPr id="14" name="Freeform 5"/>
                  <p:cNvSpPr/>
                  <p:nvPr/>
                </p:nvSpPr>
                <p:spPr bwMode="auto">
                  <a:xfrm rot="2700000">
                    <a:off x="1722485" y="615110"/>
                    <a:ext cx="1941774" cy="711551"/>
                  </a:xfrm>
                  <a:custGeom>
                    <a:avLst/>
                    <a:gdLst>
                      <a:gd name="T0" fmla="*/ 2147483647 w 821"/>
                      <a:gd name="T1" fmla="*/ 2147483647 h 301"/>
                      <a:gd name="T2" fmla="*/ 0 w 821"/>
                      <a:gd name="T3" fmla="*/ 2147483647 h 301"/>
                      <a:gd name="T4" fmla="*/ 2147483647 w 821"/>
                      <a:gd name="T5" fmla="*/ 2147483647 h 301"/>
                      <a:gd name="T6" fmla="*/ 2147483647 w 821"/>
                      <a:gd name="T7" fmla="*/ 0 h 301"/>
                      <a:gd name="T8" fmla="*/ 2147483647 w 821"/>
                      <a:gd name="T9" fmla="*/ 0 h 301"/>
                      <a:gd name="T10" fmla="*/ 2147483647 w 821"/>
                      <a:gd name="T11" fmla="*/ 2147483647 h 3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821"/>
                      <a:gd name="T19" fmla="*/ 0 h 301"/>
                      <a:gd name="T20" fmla="*/ 821 w 821"/>
                      <a:gd name="T21" fmla="*/ 301 h 3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821" h="301">
                        <a:moveTo>
                          <a:pt x="282" y="20"/>
                        </a:moveTo>
                        <a:cubicBezTo>
                          <a:pt x="0" y="301"/>
                          <a:pt x="0" y="301"/>
                          <a:pt x="0" y="301"/>
                        </a:cubicBezTo>
                        <a:cubicBezTo>
                          <a:pt x="821" y="301"/>
                          <a:pt x="821" y="301"/>
                          <a:pt x="821" y="301"/>
                        </a:cubicBezTo>
                        <a:cubicBezTo>
                          <a:pt x="821" y="0"/>
                          <a:pt x="821" y="0"/>
                          <a:pt x="821" y="0"/>
                        </a:cubicBezTo>
                        <a:cubicBezTo>
                          <a:pt x="328" y="0"/>
                          <a:pt x="328" y="0"/>
                          <a:pt x="328" y="0"/>
                        </a:cubicBezTo>
                        <a:cubicBezTo>
                          <a:pt x="302" y="7"/>
                          <a:pt x="290" y="15"/>
                          <a:pt x="282" y="20"/>
                        </a:cubicBezTo>
                        <a:close/>
                      </a:path>
                    </a:pathLst>
                  </a:custGeom>
                  <a:solidFill>
                    <a:schemeClr val="tx1">
                      <a:lumMod val="65000"/>
                      <a:lumOff val="35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4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15" name="Freeform 6"/>
                  <p:cNvSpPr/>
                  <p:nvPr/>
                </p:nvSpPr>
                <p:spPr bwMode="auto">
                  <a:xfrm rot="2700000">
                    <a:off x="3064311" y="1725311"/>
                    <a:ext cx="714549" cy="1941775"/>
                  </a:xfrm>
                  <a:custGeom>
                    <a:avLst/>
                    <a:gdLst>
                      <a:gd name="T0" fmla="*/ 2147483647 w 302"/>
                      <a:gd name="T1" fmla="*/ 2147483647 h 821"/>
                      <a:gd name="T2" fmla="*/ 0 w 302"/>
                      <a:gd name="T3" fmla="*/ 0 h 821"/>
                      <a:gd name="T4" fmla="*/ 0 w 302"/>
                      <a:gd name="T5" fmla="*/ 2147483647 h 821"/>
                      <a:gd name="T6" fmla="*/ 2147483647 w 302"/>
                      <a:gd name="T7" fmla="*/ 2147483647 h 821"/>
                      <a:gd name="T8" fmla="*/ 2147483647 w 302"/>
                      <a:gd name="T9" fmla="*/ 2147483647 h 821"/>
                      <a:gd name="T10" fmla="*/ 2147483647 w 302"/>
                      <a:gd name="T11" fmla="*/ 2147483647 h 82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302"/>
                      <a:gd name="T19" fmla="*/ 0 h 821"/>
                      <a:gd name="T20" fmla="*/ 302 w 302"/>
                      <a:gd name="T21" fmla="*/ 821 h 82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302" h="821">
                        <a:moveTo>
                          <a:pt x="282" y="282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821"/>
                          <a:pt x="0" y="821"/>
                          <a:pt x="0" y="821"/>
                        </a:cubicBezTo>
                        <a:cubicBezTo>
                          <a:pt x="302" y="821"/>
                          <a:pt x="302" y="821"/>
                          <a:pt x="302" y="821"/>
                        </a:cubicBezTo>
                        <a:cubicBezTo>
                          <a:pt x="302" y="328"/>
                          <a:pt x="302" y="328"/>
                          <a:pt x="302" y="328"/>
                        </a:cubicBezTo>
                        <a:cubicBezTo>
                          <a:pt x="295" y="301"/>
                          <a:pt x="286" y="290"/>
                          <a:pt x="282" y="282"/>
                        </a:cubicBezTo>
                        <a:close/>
                      </a:path>
                    </a:pathLst>
                  </a:custGeom>
                  <a:solidFill>
                    <a:schemeClr val="tx1">
                      <a:lumMod val="65000"/>
                      <a:lumOff val="35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4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16" name="Freeform 7"/>
                  <p:cNvSpPr/>
                  <p:nvPr/>
                </p:nvSpPr>
                <p:spPr bwMode="auto">
                  <a:xfrm rot="2700000">
                    <a:off x="2580127" y="1261992"/>
                    <a:ext cx="1863824" cy="1076321"/>
                  </a:xfrm>
                  <a:custGeom>
                    <a:avLst/>
                    <a:gdLst>
                      <a:gd name="T0" fmla="*/ 2147483647 w 788"/>
                      <a:gd name="T1" fmla="*/ 2147483647 h 455"/>
                      <a:gd name="T2" fmla="*/ 2147483647 w 788"/>
                      <a:gd name="T3" fmla="*/ 2147483647 h 455"/>
                      <a:gd name="T4" fmla="*/ 2147483647 w 788"/>
                      <a:gd name="T5" fmla="*/ 2147483647 h 455"/>
                      <a:gd name="T6" fmla="*/ 2147483647 w 788"/>
                      <a:gd name="T7" fmla="*/ 2147483647 h 455"/>
                      <a:gd name="T8" fmla="*/ 2147483647 w 788"/>
                      <a:gd name="T9" fmla="*/ 2147483647 h 455"/>
                      <a:gd name="T10" fmla="*/ 2147483647 w 788"/>
                      <a:gd name="T11" fmla="*/ 2147483647 h 455"/>
                      <a:gd name="T12" fmla="*/ 2147483647 w 788"/>
                      <a:gd name="T13" fmla="*/ 2147483647 h 455"/>
                      <a:gd name="T14" fmla="*/ 2147483647 w 788"/>
                      <a:gd name="T15" fmla="*/ 2147483647 h 455"/>
                      <a:gd name="T16" fmla="*/ 2147483647 w 788"/>
                      <a:gd name="T17" fmla="*/ 2147483647 h 455"/>
                      <a:gd name="T18" fmla="*/ 2147483647 w 788"/>
                      <a:gd name="T19" fmla="*/ 2147483647 h 455"/>
                      <a:gd name="T20" fmla="*/ 2147483647 w 788"/>
                      <a:gd name="T21" fmla="*/ 2147483647 h 455"/>
                      <a:gd name="T22" fmla="*/ 2147483647 w 788"/>
                      <a:gd name="T23" fmla="*/ 2147483647 h 455"/>
                      <a:gd name="T24" fmla="*/ 2147483647 w 788"/>
                      <a:gd name="T25" fmla="*/ 2147483647 h 455"/>
                      <a:gd name="T26" fmla="*/ 2147483647 w 788"/>
                      <a:gd name="T27" fmla="*/ 2147483647 h 455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w 788"/>
                      <a:gd name="T43" fmla="*/ 0 h 455"/>
                      <a:gd name="T44" fmla="*/ 788 w 788"/>
                      <a:gd name="T45" fmla="*/ 455 h 455"/>
                    </a:gdLst>
                    <a:ahLst/>
                    <a:cxnLst>
                      <a:cxn ang="T28">
                        <a:pos x="T0" y="T1"/>
                      </a:cxn>
                      <a:cxn ang="T29">
                        <a:pos x="T2" y="T3"/>
                      </a:cxn>
                      <a:cxn ang="T30">
                        <a:pos x="T4" y="T5"/>
                      </a:cxn>
                      <a:cxn ang="T31">
                        <a:pos x="T6" y="T7"/>
                      </a:cxn>
                      <a:cxn ang="T32">
                        <a:pos x="T8" y="T9"/>
                      </a:cxn>
                      <a:cxn ang="T33">
                        <a:pos x="T10" y="T11"/>
                      </a:cxn>
                      <a:cxn ang="T34">
                        <a:pos x="T12" y="T13"/>
                      </a:cxn>
                      <a:cxn ang="T35">
                        <a:pos x="T14" y="T15"/>
                      </a:cxn>
                      <a:cxn ang="T36">
                        <a:pos x="T16" y="T17"/>
                      </a:cxn>
                      <a:cxn ang="T37">
                        <a:pos x="T18" y="T19"/>
                      </a:cxn>
                      <a:cxn ang="T38">
                        <a:pos x="T20" y="T21"/>
                      </a:cxn>
                      <a:cxn ang="T39">
                        <a:pos x="T22" y="T23"/>
                      </a:cxn>
                      <a:cxn ang="T40">
                        <a:pos x="T24" y="T25"/>
                      </a:cxn>
                      <a:cxn ang="T41">
                        <a:pos x="T26" y="T27"/>
                      </a:cxn>
                    </a:cxnLst>
                    <a:rect l="T42" t="T43" r="T44" b="T45"/>
                    <a:pathLst>
                      <a:path w="788" h="455">
                        <a:moveTo>
                          <a:pt x="492" y="94"/>
                        </a:moveTo>
                        <a:cubicBezTo>
                          <a:pt x="477" y="78"/>
                          <a:pt x="445" y="75"/>
                          <a:pt x="418" y="75"/>
                        </a:cubicBezTo>
                        <a:cubicBezTo>
                          <a:pt x="241" y="75"/>
                          <a:pt x="241" y="75"/>
                          <a:pt x="241" y="75"/>
                        </a:cubicBezTo>
                        <a:cubicBezTo>
                          <a:pt x="241" y="29"/>
                          <a:pt x="241" y="29"/>
                          <a:pt x="241" y="29"/>
                        </a:cubicBezTo>
                        <a:cubicBezTo>
                          <a:pt x="241" y="12"/>
                          <a:pt x="222" y="0"/>
                          <a:pt x="207" y="12"/>
                        </a:cubicBezTo>
                        <a:cubicBezTo>
                          <a:pt x="16" y="202"/>
                          <a:pt x="16" y="202"/>
                          <a:pt x="16" y="202"/>
                        </a:cubicBezTo>
                        <a:cubicBezTo>
                          <a:pt x="0" y="216"/>
                          <a:pt x="0" y="238"/>
                          <a:pt x="16" y="252"/>
                        </a:cubicBezTo>
                        <a:cubicBezTo>
                          <a:pt x="207" y="442"/>
                          <a:pt x="207" y="442"/>
                          <a:pt x="207" y="442"/>
                        </a:cubicBezTo>
                        <a:cubicBezTo>
                          <a:pt x="222" y="455"/>
                          <a:pt x="241" y="444"/>
                          <a:pt x="241" y="426"/>
                        </a:cubicBezTo>
                        <a:cubicBezTo>
                          <a:pt x="241" y="381"/>
                          <a:pt x="241" y="381"/>
                          <a:pt x="241" y="381"/>
                        </a:cubicBezTo>
                        <a:cubicBezTo>
                          <a:pt x="241" y="381"/>
                          <a:pt x="633" y="381"/>
                          <a:pt x="683" y="381"/>
                        </a:cubicBezTo>
                        <a:cubicBezTo>
                          <a:pt x="739" y="381"/>
                          <a:pt x="784" y="411"/>
                          <a:pt x="784" y="446"/>
                        </a:cubicBezTo>
                        <a:cubicBezTo>
                          <a:pt x="784" y="446"/>
                          <a:pt x="788" y="421"/>
                          <a:pt x="763" y="390"/>
                        </a:cubicBezTo>
                        <a:cubicBezTo>
                          <a:pt x="750" y="375"/>
                          <a:pt x="492" y="94"/>
                          <a:pt x="492" y="94"/>
                        </a:cubicBezTo>
                        <a:close/>
                      </a:path>
                    </a:pathLst>
                  </a:custGeom>
                  <a:solidFill>
                    <a:srgbClr val="4FC4B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4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17" name="Freeform 8"/>
                  <p:cNvSpPr/>
                  <p:nvPr/>
                </p:nvSpPr>
                <p:spPr bwMode="auto">
                  <a:xfrm rot="2700000">
                    <a:off x="730626" y="3067930"/>
                    <a:ext cx="1939775" cy="711551"/>
                  </a:xfrm>
                  <a:custGeom>
                    <a:avLst/>
                    <a:gdLst>
                      <a:gd name="T0" fmla="*/ 2147483647 w 820"/>
                      <a:gd name="T1" fmla="*/ 2147483647 h 301"/>
                      <a:gd name="T2" fmla="*/ 2147483647 w 820"/>
                      <a:gd name="T3" fmla="*/ 0 h 301"/>
                      <a:gd name="T4" fmla="*/ 0 w 820"/>
                      <a:gd name="T5" fmla="*/ 0 h 301"/>
                      <a:gd name="T6" fmla="*/ 0 w 820"/>
                      <a:gd name="T7" fmla="*/ 2147483647 h 301"/>
                      <a:gd name="T8" fmla="*/ 2147483647 w 820"/>
                      <a:gd name="T9" fmla="*/ 2147483647 h 301"/>
                      <a:gd name="T10" fmla="*/ 2147483647 w 820"/>
                      <a:gd name="T11" fmla="*/ 2147483647 h 3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820"/>
                      <a:gd name="T19" fmla="*/ 0 h 301"/>
                      <a:gd name="T20" fmla="*/ 820 w 820"/>
                      <a:gd name="T21" fmla="*/ 301 h 3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820" h="301">
                        <a:moveTo>
                          <a:pt x="539" y="282"/>
                        </a:moveTo>
                        <a:cubicBezTo>
                          <a:pt x="820" y="0"/>
                          <a:pt x="820" y="0"/>
                          <a:pt x="82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301"/>
                          <a:pt x="0" y="301"/>
                          <a:pt x="0" y="301"/>
                        </a:cubicBezTo>
                        <a:cubicBezTo>
                          <a:pt x="493" y="301"/>
                          <a:pt x="493" y="301"/>
                          <a:pt x="493" y="301"/>
                        </a:cubicBezTo>
                        <a:cubicBezTo>
                          <a:pt x="519" y="294"/>
                          <a:pt x="531" y="286"/>
                          <a:pt x="539" y="282"/>
                        </a:cubicBezTo>
                        <a:close/>
                      </a:path>
                    </a:pathLst>
                  </a:custGeom>
                  <a:solidFill>
                    <a:schemeClr val="tx1">
                      <a:lumMod val="65000"/>
                      <a:lumOff val="35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4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18" name="Freeform 9"/>
                  <p:cNvSpPr/>
                  <p:nvPr/>
                </p:nvSpPr>
                <p:spPr bwMode="auto">
                  <a:xfrm rot="2700000">
                    <a:off x="2052721" y="2581222"/>
                    <a:ext cx="1081317" cy="1870820"/>
                  </a:xfrm>
                  <a:custGeom>
                    <a:avLst/>
                    <a:gdLst>
                      <a:gd name="T0" fmla="*/ 2147483647 w 457"/>
                      <a:gd name="T1" fmla="*/ 2147483647 h 791"/>
                      <a:gd name="T2" fmla="*/ 2147483647 w 457"/>
                      <a:gd name="T3" fmla="*/ 2147483647 h 791"/>
                      <a:gd name="T4" fmla="*/ 2147483647 w 457"/>
                      <a:gd name="T5" fmla="*/ 2147483647 h 791"/>
                      <a:gd name="T6" fmla="*/ 2147483647 w 457"/>
                      <a:gd name="T7" fmla="*/ 2147483647 h 791"/>
                      <a:gd name="T8" fmla="*/ 2147483647 w 457"/>
                      <a:gd name="T9" fmla="*/ 2147483647 h 791"/>
                      <a:gd name="T10" fmla="*/ 2147483647 w 457"/>
                      <a:gd name="T11" fmla="*/ 2147483647 h 791"/>
                      <a:gd name="T12" fmla="*/ 2147483647 w 457"/>
                      <a:gd name="T13" fmla="*/ 2147483647 h 791"/>
                      <a:gd name="T14" fmla="*/ 2147483647 w 457"/>
                      <a:gd name="T15" fmla="*/ 2147483647 h 791"/>
                      <a:gd name="T16" fmla="*/ 2147483647 w 457"/>
                      <a:gd name="T17" fmla="*/ 2147483647 h 791"/>
                      <a:gd name="T18" fmla="*/ 2147483647 w 457"/>
                      <a:gd name="T19" fmla="*/ 2147483647 h 791"/>
                      <a:gd name="T20" fmla="*/ 2147483647 w 457"/>
                      <a:gd name="T21" fmla="*/ 2147483647 h 791"/>
                      <a:gd name="T22" fmla="*/ 0 w 457"/>
                      <a:gd name="T23" fmla="*/ 2147483647 h 791"/>
                      <a:gd name="T24" fmla="*/ 2147483647 w 457"/>
                      <a:gd name="T25" fmla="*/ 2147483647 h 791"/>
                      <a:gd name="T26" fmla="*/ 2147483647 w 457"/>
                      <a:gd name="T27" fmla="*/ 2147483647 h 791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w 457"/>
                      <a:gd name="T43" fmla="*/ 0 h 791"/>
                      <a:gd name="T44" fmla="*/ 457 w 457"/>
                      <a:gd name="T45" fmla="*/ 791 h 791"/>
                    </a:gdLst>
                    <a:ahLst/>
                    <a:cxnLst>
                      <a:cxn ang="T28">
                        <a:pos x="T0" y="T1"/>
                      </a:cxn>
                      <a:cxn ang="T29">
                        <a:pos x="T2" y="T3"/>
                      </a:cxn>
                      <a:cxn ang="T30">
                        <a:pos x="T4" y="T5"/>
                      </a:cxn>
                      <a:cxn ang="T31">
                        <a:pos x="T6" y="T7"/>
                      </a:cxn>
                      <a:cxn ang="T32">
                        <a:pos x="T8" y="T9"/>
                      </a:cxn>
                      <a:cxn ang="T33">
                        <a:pos x="T10" y="T11"/>
                      </a:cxn>
                      <a:cxn ang="T34">
                        <a:pos x="T12" y="T13"/>
                      </a:cxn>
                      <a:cxn ang="T35">
                        <a:pos x="T14" y="T15"/>
                      </a:cxn>
                      <a:cxn ang="T36">
                        <a:pos x="T16" y="T17"/>
                      </a:cxn>
                      <a:cxn ang="T37">
                        <a:pos x="T18" y="T19"/>
                      </a:cxn>
                      <a:cxn ang="T38">
                        <a:pos x="T20" y="T21"/>
                      </a:cxn>
                      <a:cxn ang="T39">
                        <a:pos x="T22" y="T23"/>
                      </a:cxn>
                      <a:cxn ang="T40">
                        <a:pos x="T24" y="T25"/>
                      </a:cxn>
                      <a:cxn ang="T41">
                        <a:pos x="T26" y="T27"/>
                      </a:cxn>
                    </a:cxnLst>
                    <a:rect l="T42" t="T43" r="T44" b="T45"/>
                    <a:pathLst>
                      <a:path w="457" h="791">
                        <a:moveTo>
                          <a:pt x="363" y="492"/>
                        </a:moveTo>
                        <a:cubicBezTo>
                          <a:pt x="378" y="477"/>
                          <a:pt x="381" y="445"/>
                          <a:pt x="381" y="418"/>
                        </a:cubicBezTo>
                        <a:cubicBezTo>
                          <a:pt x="381" y="241"/>
                          <a:pt x="381" y="241"/>
                          <a:pt x="381" y="241"/>
                        </a:cubicBezTo>
                        <a:cubicBezTo>
                          <a:pt x="428" y="241"/>
                          <a:pt x="428" y="241"/>
                          <a:pt x="428" y="241"/>
                        </a:cubicBezTo>
                        <a:cubicBezTo>
                          <a:pt x="445" y="241"/>
                          <a:pt x="457" y="221"/>
                          <a:pt x="444" y="207"/>
                        </a:cubicBezTo>
                        <a:cubicBezTo>
                          <a:pt x="254" y="16"/>
                          <a:pt x="254" y="16"/>
                          <a:pt x="254" y="16"/>
                        </a:cubicBezTo>
                        <a:cubicBezTo>
                          <a:pt x="241" y="0"/>
                          <a:pt x="218" y="0"/>
                          <a:pt x="204" y="16"/>
                        </a:cubicBezTo>
                        <a:cubicBezTo>
                          <a:pt x="15" y="207"/>
                          <a:pt x="15" y="207"/>
                          <a:pt x="15" y="207"/>
                        </a:cubicBezTo>
                        <a:cubicBezTo>
                          <a:pt x="2" y="222"/>
                          <a:pt x="13" y="241"/>
                          <a:pt x="31" y="241"/>
                        </a:cubicBezTo>
                        <a:cubicBezTo>
                          <a:pt x="75" y="241"/>
                          <a:pt x="75" y="241"/>
                          <a:pt x="75" y="241"/>
                        </a:cubicBezTo>
                        <a:cubicBezTo>
                          <a:pt x="75" y="241"/>
                          <a:pt x="75" y="633"/>
                          <a:pt x="75" y="683"/>
                        </a:cubicBezTo>
                        <a:cubicBezTo>
                          <a:pt x="75" y="739"/>
                          <a:pt x="42" y="784"/>
                          <a:pt x="0" y="784"/>
                        </a:cubicBezTo>
                        <a:cubicBezTo>
                          <a:pt x="0" y="784"/>
                          <a:pt x="31" y="791"/>
                          <a:pt x="66" y="762"/>
                        </a:cubicBezTo>
                        <a:cubicBezTo>
                          <a:pt x="81" y="750"/>
                          <a:pt x="363" y="492"/>
                          <a:pt x="363" y="492"/>
                        </a:cubicBezTo>
                        <a:close/>
                      </a:path>
                    </a:pathLst>
                  </a:custGeom>
                  <a:solidFill>
                    <a:srgbClr val="4FC4B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4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19" name="Freeform 10"/>
                  <p:cNvSpPr/>
                  <p:nvPr/>
                </p:nvSpPr>
                <p:spPr bwMode="auto">
                  <a:xfrm rot="2700000">
                    <a:off x="614612" y="726093"/>
                    <a:ext cx="712551" cy="1941775"/>
                  </a:xfrm>
                  <a:custGeom>
                    <a:avLst/>
                    <a:gdLst>
                      <a:gd name="T0" fmla="*/ 2147483647 w 301"/>
                      <a:gd name="T1" fmla="*/ 2147483647 h 821"/>
                      <a:gd name="T2" fmla="*/ 2147483647 w 301"/>
                      <a:gd name="T3" fmla="*/ 2147483647 h 821"/>
                      <a:gd name="T4" fmla="*/ 2147483647 w 301"/>
                      <a:gd name="T5" fmla="*/ 0 h 821"/>
                      <a:gd name="T6" fmla="*/ 0 w 301"/>
                      <a:gd name="T7" fmla="*/ 0 h 821"/>
                      <a:gd name="T8" fmla="*/ 0 w 301"/>
                      <a:gd name="T9" fmla="*/ 2147483647 h 821"/>
                      <a:gd name="T10" fmla="*/ 2147483647 w 301"/>
                      <a:gd name="T11" fmla="*/ 2147483647 h 82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301"/>
                      <a:gd name="T19" fmla="*/ 0 h 821"/>
                      <a:gd name="T20" fmla="*/ 301 w 301"/>
                      <a:gd name="T21" fmla="*/ 821 h 82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301" h="821">
                        <a:moveTo>
                          <a:pt x="20" y="539"/>
                        </a:moveTo>
                        <a:cubicBezTo>
                          <a:pt x="301" y="821"/>
                          <a:pt x="301" y="821"/>
                          <a:pt x="301" y="821"/>
                        </a:cubicBezTo>
                        <a:cubicBezTo>
                          <a:pt x="301" y="0"/>
                          <a:pt x="301" y="0"/>
                          <a:pt x="301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493"/>
                          <a:pt x="0" y="493"/>
                          <a:pt x="0" y="493"/>
                        </a:cubicBezTo>
                        <a:cubicBezTo>
                          <a:pt x="7" y="520"/>
                          <a:pt x="15" y="532"/>
                          <a:pt x="20" y="539"/>
                        </a:cubicBezTo>
                        <a:close/>
                      </a:path>
                    </a:pathLst>
                  </a:custGeom>
                  <a:solidFill>
                    <a:schemeClr val="tx1">
                      <a:lumMod val="65000"/>
                      <a:lumOff val="35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4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20" name="Freeform 11"/>
                  <p:cNvSpPr/>
                  <p:nvPr/>
                </p:nvSpPr>
                <p:spPr bwMode="auto">
                  <a:xfrm rot="2700000">
                    <a:off x="-56035" y="2051393"/>
                    <a:ext cx="1870819" cy="1078320"/>
                  </a:xfrm>
                  <a:custGeom>
                    <a:avLst/>
                    <a:gdLst>
                      <a:gd name="T0" fmla="*/ 2147483647 w 791"/>
                      <a:gd name="T1" fmla="*/ 2147483647 h 456"/>
                      <a:gd name="T2" fmla="*/ 2147483647 w 791"/>
                      <a:gd name="T3" fmla="*/ 2147483647 h 456"/>
                      <a:gd name="T4" fmla="*/ 2147483647 w 791"/>
                      <a:gd name="T5" fmla="*/ 2147483647 h 456"/>
                      <a:gd name="T6" fmla="*/ 2147483647 w 791"/>
                      <a:gd name="T7" fmla="*/ 2147483647 h 456"/>
                      <a:gd name="T8" fmla="*/ 2147483647 w 791"/>
                      <a:gd name="T9" fmla="*/ 2147483647 h 456"/>
                      <a:gd name="T10" fmla="*/ 2147483647 w 791"/>
                      <a:gd name="T11" fmla="*/ 2147483647 h 456"/>
                      <a:gd name="T12" fmla="*/ 2147483647 w 791"/>
                      <a:gd name="T13" fmla="*/ 2147483647 h 456"/>
                      <a:gd name="T14" fmla="*/ 2147483647 w 791"/>
                      <a:gd name="T15" fmla="*/ 2147483647 h 456"/>
                      <a:gd name="T16" fmla="*/ 2147483647 w 791"/>
                      <a:gd name="T17" fmla="*/ 2147483647 h 456"/>
                      <a:gd name="T18" fmla="*/ 2147483647 w 791"/>
                      <a:gd name="T19" fmla="*/ 2147483647 h 456"/>
                      <a:gd name="T20" fmla="*/ 2147483647 w 791"/>
                      <a:gd name="T21" fmla="*/ 2147483647 h 456"/>
                      <a:gd name="T22" fmla="*/ 2147483647 w 791"/>
                      <a:gd name="T23" fmla="*/ 0 h 456"/>
                      <a:gd name="T24" fmla="*/ 2147483647 w 791"/>
                      <a:gd name="T25" fmla="*/ 2147483647 h 456"/>
                      <a:gd name="T26" fmla="*/ 2147483647 w 791"/>
                      <a:gd name="T27" fmla="*/ 2147483647 h 45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w 791"/>
                      <a:gd name="T43" fmla="*/ 0 h 456"/>
                      <a:gd name="T44" fmla="*/ 791 w 791"/>
                      <a:gd name="T45" fmla="*/ 456 h 456"/>
                    </a:gdLst>
                    <a:ahLst/>
                    <a:cxnLst>
                      <a:cxn ang="T28">
                        <a:pos x="T0" y="T1"/>
                      </a:cxn>
                      <a:cxn ang="T29">
                        <a:pos x="T2" y="T3"/>
                      </a:cxn>
                      <a:cxn ang="T30">
                        <a:pos x="T4" y="T5"/>
                      </a:cxn>
                      <a:cxn ang="T31">
                        <a:pos x="T6" y="T7"/>
                      </a:cxn>
                      <a:cxn ang="T32">
                        <a:pos x="T8" y="T9"/>
                      </a:cxn>
                      <a:cxn ang="T33">
                        <a:pos x="T10" y="T11"/>
                      </a:cxn>
                      <a:cxn ang="T34">
                        <a:pos x="T12" y="T13"/>
                      </a:cxn>
                      <a:cxn ang="T35">
                        <a:pos x="T14" y="T15"/>
                      </a:cxn>
                      <a:cxn ang="T36">
                        <a:pos x="T16" y="T17"/>
                      </a:cxn>
                      <a:cxn ang="T37">
                        <a:pos x="T18" y="T19"/>
                      </a:cxn>
                      <a:cxn ang="T38">
                        <a:pos x="T20" y="T21"/>
                      </a:cxn>
                      <a:cxn ang="T39">
                        <a:pos x="T22" y="T23"/>
                      </a:cxn>
                      <a:cxn ang="T40">
                        <a:pos x="T24" y="T25"/>
                      </a:cxn>
                      <a:cxn ang="T41">
                        <a:pos x="T26" y="T27"/>
                      </a:cxn>
                    </a:cxnLst>
                    <a:rect l="T42" t="T43" r="T44" b="T45"/>
                    <a:pathLst>
                      <a:path w="791" h="456">
                        <a:moveTo>
                          <a:pt x="298" y="362"/>
                        </a:moveTo>
                        <a:cubicBezTo>
                          <a:pt x="314" y="378"/>
                          <a:pt x="345" y="381"/>
                          <a:pt x="373" y="381"/>
                        </a:cubicBezTo>
                        <a:cubicBezTo>
                          <a:pt x="550" y="381"/>
                          <a:pt x="550" y="381"/>
                          <a:pt x="550" y="381"/>
                        </a:cubicBezTo>
                        <a:cubicBezTo>
                          <a:pt x="550" y="428"/>
                          <a:pt x="550" y="428"/>
                          <a:pt x="550" y="428"/>
                        </a:cubicBezTo>
                        <a:cubicBezTo>
                          <a:pt x="550" y="444"/>
                          <a:pt x="569" y="456"/>
                          <a:pt x="584" y="444"/>
                        </a:cubicBezTo>
                        <a:cubicBezTo>
                          <a:pt x="774" y="254"/>
                          <a:pt x="774" y="254"/>
                          <a:pt x="774" y="254"/>
                        </a:cubicBezTo>
                        <a:cubicBezTo>
                          <a:pt x="791" y="240"/>
                          <a:pt x="791" y="218"/>
                          <a:pt x="774" y="204"/>
                        </a:cubicBezTo>
                        <a:cubicBezTo>
                          <a:pt x="584" y="14"/>
                          <a:pt x="584" y="14"/>
                          <a:pt x="584" y="14"/>
                        </a:cubicBezTo>
                        <a:cubicBezTo>
                          <a:pt x="569" y="2"/>
                          <a:pt x="550" y="12"/>
                          <a:pt x="550" y="31"/>
                        </a:cubicBezTo>
                        <a:cubicBezTo>
                          <a:pt x="549" y="75"/>
                          <a:pt x="549" y="75"/>
                          <a:pt x="549" y="75"/>
                        </a:cubicBezTo>
                        <a:cubicBezTo>
                          <a:pt x="549" y="75"/>
                          <a:pt x="157" y="75"/>
                          <a:pt x="107" y="75"/>
                        </a:cubicBezTo>
                        <a:cubicBezTo>
                          <a:pt x="51" y="75"/>
                          <a:pt x="6" y="42"/>
                          <a:pt x="6" y="0"/>
                        </a:cubicBezTo>
                        <a:cubicBezTo>
                          <a:pt x="6" y="0"/>
                          <a:pt x="0" y="31"/>
                          <a:pt x="28" y="66"/>
                        </a:cubicBezTo>
                        <a:cubicBezTo>
                          <a:pt x="40" y="81"/>
                          <a:pt x="298" y="362"/>
                          <a:pt x="298" y="362"/>
                        </a:cubicBezTo>
                        <a:close/>
                      </a:path>
                    </a:pathLst>
                  </a:custGeom>
                  <a:solidFill>
                    <a:srgbClr val="4FC4B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4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Arial" panose="020B0604020202020204" pitchFamily="34" charset="0"/>
                    </a:endParaRPr>
                  </a:p>
                </p:txBody>
              </p:sp>
            </p:grpSp>
            <p:sp>
              <p:nvSpPr>
                <p:cNvPr id="13" name="Freeform 12"/>
                <p:cNvSpPr/>
                <p:nvPr/>
              </p:nvSpPr>
              <p:spPr bwMode="auto">
                <a:xfrm rot="2700000">
                  <a:off x="1261261" y="-56035"/>
                  <a:ext cx="1081317" cy="1870820"/>
                </a:xfrm>
                <a:custGeom>
                  <a:avLst/>
                  <a:gdLst>
                    <a:gd name="T0" fmla="*/ 2147483647 w 457"/>
                    <a:gd name="T1" fmla="*/ 2147483647 h 791"/>
                    <a:gd name="T2" fmla="*/ 2147483647 w 457"/>
                    <a:gd name="T3" fmla="*/ 2147483647 h 791"/>
                    <a:gd name="T4" fmla="*/ 2147483647 w 457"/>
                    <a:gd name="T5" fmla="*/ 2147483647 h 791"/>
                    <a:gd name="T6" fmla="*/ 2147483647 w 457"/>
                    <a:gd name="T7" fmla="*/ 2147483647 h 791"/>
                    <a:gd name="T8" fmla="*/ 2147483647 w 457"/>
                    <a:gd name="T9" fmla="*/ 2147483647 h 791"/>
                    <a:gd name="T10" fmla="*/ 2147483647 w 457"/>
                    <a:gd name="T11" fmla="*/ 2147483647 h 791"/>
                    <a:gd name="T12" fmla="*/ 2147483647 w 457"/>
                    <a:gd name="T13" fmla="*/ 2147483647 h 791"/>
                    <a:gd name="T14" fmla="*/ 2147483647 w 457"/>
                    <a:gd name="T15" fmla="*/ 2147483647 h 791"/>
                    <a:gd name="T16" fmla="*/ 2147483647 w 457"/>
                    <a:gd name="T17" fmla="*/ 2147483647 h 791"/>
                    <a:gd name="T18" fmla="*/ 2147483647 w 457"/>
                    <a:gd name="T19" fmla="*/ 2147483647 h 791"/>
                    <a:gd name="T20" fmla="*/ 2147483647 w 457"/>
                    <a:gd name="T21" fmla="*/ 2147483647 h 791"/>
                    <a:gd name="T22" fmla="*/ 2147483647 w 457"/>
                    <a:gd name="T23" fmla="*/ 2147483647 h 791"/>
                    <a:gd name="T24" fmla="*/ 2147483647 w 457"/>
                    <a:gd name="T25" fmla="*/ 2147483647 h 791"/>
                    <a:gd name="T26" fmla="*/ 2147483647 w 457"/>
                    <a:gd name="T27" fmla="*/ 2147483647 h 791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457"/>
                    <a:gd name="T43" fmla="*/ 0 h 791"/>
                    <a:gd name="T44" fmla="*/ 457 w 457"/>
                    <a:gd name="T45" fmla="*/ 791 h 791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457" h="791">
                      <a:moveTo>
                        <a:pt x="94" y="299"/>
                      </a:moveTo>
                      <a:cubicBezTo>
                        <a:pt x="79" y="315"/>
                        <a:pt x="75" y="346"/>
                        <a:pt x="75" y="373"/>
                      </a:cubicBezTo>
                      <a:cubicBezTo>
                        <a:pt x="75" y="550"/>
                        <a:pt x="75" y="550"/>
                        <a:pt x="75" y="550"/>
                      </a:cubicBezTo>
                      <a:cubicBezTo>
                        <a:pt x="29" y="550"/>
                        <a:pt x="29" y="550"/>
                        <a:pt x="29" y="550"/>
                      </a:cubicBezTo>
                      <a:cubicBezTo>
                        <a:pt x="12" y="550"/>
                        <a:pt x="0" y="570"/>
                        <a:pt x="13" y="585"/>
                      </a:cubicBezTo>
                      <a:cubicBezTo>
                        <a:pt x="202" y="775"/>
                        <a:pt x="202" y="775"/>
                        <a:pt x="202" y="775"/>
                      </a:cubicBezTo>
                      <a:cubicBezTo>
                        <a:pt x="216" y="791"/>
                        <a:pt x="239" y="791"/>
                        <a:pt x="253" y="775"/>
                      </a:cubicBezTo>
                      <a:cubicBezTo>
                        <a:pt x="442" y="585"/>
                        <a:pt x="442" y="585"/>
                        <a:pt x="442" y="585"/>
                      </a:cubicBezTo>
                      <a:cubicBezTo>
                        <a:pt x="455" y="570"/>
                        <a:pt x="444" y="550"/>
                        <a:pt x="426" y="550"/>
                      </a:cubicBezTo>
                      <a:cubicBezTo>
                        <a:pt x="381" y="550"/>
                        <a:pt x="381" y="550"/>
                        <a:pt x="381" y="550"/>
                      </a:cubicBezTo>
                      <a:cubicBezTo>
                        <a:pt x="381" y="550"/>
                        <a:pt x="381" y="158"/>
                        <a:pt x="381" y="108"/>
                      </a:cubicBezTo>
                      <a:cubicBezTo>
                        <a:pt x="381" y="52"/>
                        <a:pt x="414" y="7"/>
                        <a:pt x="457" y="7"/>
                      </a:cubicBezTo>
                      <a:cubicBezTo>
                        <a:pt x="457" y="7"/>
                        <a:pt x="426" y="0"/>
                        <a:pt x="390" y="29"/>
                      </a:cubicBezTo>
                      <a:cubicBezTo>
                        <a:pt x="375" y="41"/>
                        <a:pt x="94" y="299"/>
                        <a:pt x="94" y="299"/>
                      </a:cubicBezTo>
                      <a:close/>
                    </a:path>
                  </a:pathLst>
                </a:custGeom>
                <a:solidFill>
                  <a:srgbClr val="4FC4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" panose="020B0604020202020204" pitchFamily="34" charset="0"/>
                  </a:endParaRPr>
                </a:p>
              </p:txBody>
            </p:sp>
          </p:grpSp>
          <p:sp>
            <p:nvSpPr>
              <p:cNvPr id="8" name="文本框 62"/>
              <p:cNvSpPr txBox="1">
                <a:spLocks noChangeArrowheads="1"/>
              </p:cNvSpPr>
              <p:nvPr/>
            </p:nvSpPr>
            <p:spPr bwMode="auto">
              <a:xfrm>
                <a:off x="1194649" y="923100"/>
                <a:ext cx="583761" cy="500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微软雅黑 Light" panose="020B0502040204020203"/>
                    <a:cs typeface="微软雅黑 Light" panose="020B0502040204020203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微软雅黑 Light" panose="020B0502040204020203"/>
                    <a:cs typeface="微软雅黑 Light" panose="020B0502040204020203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微软雅黑 Light" panose="020B0502040204020203"/>
                    <a:cs typeface="微软雅黑 Light" panose="020B0502040204020203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微软雅黑 Light" panose="020B0502040204020203"/>
                    <a:cs typeface="微软雅黑 Light" panose="020B0502040204020203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微软雅黑 Light" panose="020B0502040204020203"/>
                    <a:cs typeface="微软雅黑 Light" panose="020B0502040204020203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微软雅黑 Light" panose="020B0502040204020203"/>
                    <a:cs typeface="微软雅黑 Light" panose="020B0502040204020203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微软雅黑 Light" panose="020B0502040204020203"/>
                    <a:cs typeface="微软雅黑 Light" panose="020B0502040204020203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微软雅黑 Light" panose="020B0502040204020203"/>
                    <a:cs typeface="微软雅黑 Light" panose="020B0502040204020203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微软雅黑 Light" panose="020B0502040204020203"/>
                    <a:cs typeface="微软雅黑 Light" panose="020B0502040204020203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r>
                  <a:rPr kumimoji="0" lang="en-US" altLang="zh-CN" sz="20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Arial" panose="020B0604020202020204" pitchFamily="34" charset="0"/>
                  </a:rPr>
                  <a:t>01</a:t>
                </a:r>
                <a:endParaRPr kumimoji="0" lang="zh-CN" alt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 panose="020B0604020202020204" pitchFamily="34" charset="0"/>
                </a:endParaRPr>
              </a:p>
            </p:txBody>
          </p:sp>
          <p:sp>
            <p:nvSpPr>
              <p:cNvPr id="9" name="文本框 63"/>
              <p:cNvSpPr txBox="1">
                <a:spLocks noChangeArrowheads="1"/>
              </p:cNvSpPr>
              <p:nvPr/>
            </p:nvSpPr>
            <p:spPr bwMode="auto">
              <a:xfrm>
                <a:off x="939877" y="2659858"/>
                <a:ext cx="583761" cy="500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微软雅黑 Light" panose="020B0502040204020203"/>
                    <a:cs typeface="微软雅黑 Light" panose="020B0502040204020203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微软雅黑 Light" panose="020B0502040204020203"/>
                    <a:cs typeface="微软雅黑 Light" panose="020B0502040204020203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微软雅黑 Light" panose="020B0502040204020203"/>
                    <a:cs typeface="微软雅黑 Light" panose="020B0502040204020203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微软雅黑 Light" panose="020B0502040204020203"/>
                    <a:cs typeface="微软雅黑 Light" panose="020B0502040204020203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微软雅黑 Light" panose="020B0502040204020203"/>
                    <a:cs typeface="微软雅黑 Light" panose="020B0502040204020203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微软雅黑 Light" panose="020B0502040204020203"/>
                    <a:cs typeface="微软雅黑 Light" panose="020B0502040204020203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微软雅黑 Light" panose="020B0502040204020203"/>
                    <a:cs typeface="微软雅黑 Light" panose="020B0502040204020203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微软雅黑 Light" panose="020B0502040204020203"/>
                    <a:cs typeface="微软雅黑 Light" panose="020B0502040204020203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微软雅黑 Light" panose="020B0502040204020203"/>
                    <a:cs typeface="微软雅黑 Light" panose="020B0502040204020203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r>
                  <a:rPr kumimoji="0" lang="en-US" altLang="zh-CN" sz="20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Arial" panose="020B0604020202020204" pitchFamily="34" charset="0"/>
                  </a:rPr>
                  <a:t>04</a:t>
                </a:r>
                <a:endParaRPr kumimoji="0" lang="zh-CN" alt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 panose="020B0604020202020204" pitchFamily="34" charset="0"/>
                </a:endParaRPr>
              </a:p>
            </p:txBody>
          </p:sp>
          <p:sp>
            <p:nvSpPr>
              <p:cNvPr id="10" name="文本框 64"/>
              <p:cNvSpPr txBox="1">
                <a:spLocks noChangeArrowheads="1"/>
              </p:cNvSpPr>
              <p:nvPr/>
            </p:nvSpPr>
            <p:spPr bwMode="auto">
              <a:xfrm>
                <a:off x="2599881" y="2894696"/>
                <a:ext cx="583761" cy="500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微软雅黑 Light" panose="020B0502040204020203"/>
                    <a:cs typeface="微软雅黑 Light" panose="020B0502040204020203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微软雅黑 Light" panose="020B0502040204020203"/>
                    <a:cs typeface="微软雅黑 Light" panose="020B0502040204020203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微软雅黑 Light" panose="020B0502040204020203"/>
                    <a:cs typeface="微软雅黑 Light" panose="020B0502040204020203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微软雅黑 Light" panose="020B0502040204020203"/>
                    <a:cs typeface="微软雅黑 Light" panose="020B0502040204020203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微软雅黑 Light" panose="020B0502040204020203"/>
                    <a:cs typeface="微软雅黑 Light" panose="020B0502040204020203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微软雅黑 Light" panose="020B0502040204020203"/>
                    <a:cs typeface="微软雅黑 Light" panose="020B0502040204020203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微软雅黑 Light" panose="020B0502040204020203"/>
                    <a:cs typeface="微软雅黑 Light" panose="020B0502040204020203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微软雅黑 Light" panose="020B0502040204020203"/>
                    <a:cs typeface="微软雅黑 Light" panose="020B0502040204020203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微软雅黑 Light" panose="020B0502040204020203"/>
                    <a:cs typeface="微软雅黑 Light" panose="020B0502040204020203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r>
                  <a:rPr kumimoji="0" lang="en-US" altLang="zh-CN" sz="20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Arial" panose="020B0604020202020204" pitchFamily="34" charset="0"/>
                  </a:rPr>
                  <a:t>03</a:t>
                </a:r>
                <a:endParaRPr kumimoji="0" lang="zh-CN" alt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 panose="020B0604020202020204" pitchFamily="34" charset="0"/>
                </a:endParaRPr>
              </a:p>
            </p:txBody>
          </p:sp>
          <p:sp>
            <p:nvSpPr>
              <p:cNvPr id="11" name="文本框 65"/>
              <p:cNvSpPr txBox="1">
                <a:spLocks noChangeArrowheads="1"/>
              </p:cNvSpPr>
              <p:nvPr/>
            </p:nvSpPr>
            <p:spPr bwMode="auto">
              <a:xfrm>
                <a:off x="2913357" y="1212606"/>
                <a:ext cx="583761" cy="500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微软雅黑 Light" panose="020B0502040204020203"/>
                    <a:cs typeface="微软雅黑 Light" panose="020B0502040204020203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微软雅黑 Light" panose="020B0502040204020203"/>
                    <a:cs typeface="微软雅黑 Light" panose="020B0502040204020203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微软雅黑 Light" panose="020B0502040204020203"/>
                    <a:cs typeface="微软雅黑 Light" panose="020B0502040204020203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微软雅黑 Light" panose="020B0502040204020203"/>
                    <a:cs typeface="微软雅黑 Light" panose="020B0502040204020203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微软雅黑 Light" panose="020B0502040204020203"/>
                    <a:cs typeface="微软雅黑 Light" panose="020B0502040204020203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微软雅黑 Light" panose="020B0502040204020203"/>
                    <a:cs typeface="微软雅黑 Light" panose="020B0502040204020203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微软雅黑 Light" panose="020B0502040204020203"/>
                    <a:cs typeface="微软雅黑 Light" panose="020B0502040204020203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微软雅黑 Light" panose="020B0502040204020203"/>
                    <a:cs typeface="微软雅黑 Light" panose="020B0502040204020203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微软雅黑 Light" panose="020B0502040204020203"/>
                    <a:cs typeface="微软雅黑 Light" panose="020B0502040204020203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r>
                  <a:rPr kumimoji="0" lang="en-US" altLang="zh-CN" sz="20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Arial" panose="020B0604020202020204" pitchFamily="34" charset="0"/>
                  </a:rPr>
                  <a:t>02</a:t>
                </a:r>
                <a:endParaRPr kumimoji="0" lang="zh-CN" alt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 panose="020B0604020202020204" pitchFamily="34" charset="0"/>
                </a:endParaRPr>
              </a:p>
            </p:txBody>
          </p:sp>
        </p:grpSp>
      </p:grpSp>
      <p:sp>
        <p:nvSpPr>
          <p:cNvPr id="30" name="íślîďe"/>
          <p:cNvSpPr/>
          <p:nvPr/>
        </p:nvSpPr>
        <p:spPr bwMode="auto">
          <a:xfrm>
            <a:off x="6606516" y="1341031"/>
            <a:ext cx="3367000" cy="864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</a:p>
        </p:txBody>
      </p:sp>
      <p:sp>
        <p:nvSpPr>
          <p:cNvPr id="31" name="íṣḻíde"/>
          <p:cNvSpPr txBox="1"/>
          <p:nvPr/>
        </p:nvSpPr>
        <p:spPr bwMode="auto">
          <a:xfrm>
            <a:off x="6606515" y="899227"/>
            <a:ext cx="3367001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</a:p>
        </p:txBody>
      </p:sp>
      <p:sp>
        <p:nvSpPr>
          <p:cNvPr id="32" name="íślîďe"/>
          <p:cNvSpPr/>
          <p:nvPr/>
        </p:nvSpPr>
        <p:spPr bwMode="auto">
          <a:xfrm>
            <a:off x="6606516" y="5030554"/>
            <a:ext cx="3367000" cy="864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</a:p>
        </p:txBody>
      </p:sp>
      <p:sp>
        <p:nvSpPr>
          <p:cNvPr id="33" name="íṣḻíde"/>
          <p:cNvSpPr txBox="1"/>
          <p:nvPr/>
        </p:nvSpPr>
        <p:spPr bwMode="auto">
          <a:xfrm>
            <a:off x="6606515" y="4588750"/>
            <a:ext cx="3367001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</a:p>
        </p:txBody>
      </p:sp>
      <p:sp>
        <p:nvSpPr>
          <p:cNvPr id="34" name="íślîďe"/>
          <p:cNvSpPr/>
          <p:nvPr/>
        </p:nvSpPr>
        <p:spPr bwMode="auto">
          <a:xfrm>
            <a:off x="8139643" y="3143437"/>
            <a:ext cx="3367000" cy="864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</a:p>
        </p:txBody>
      </p:sp>
      <p:sp>
        <p:nvSpPr>
          <p:cNvPr id="35" name="íṣḻíde"/>
          <p:cNvSpPr txBox="1"/>
          <p:nvPr/>
        </p:nvSpPr>
        <p:spPr bwMode="auto">
          <a:xfrm>
            <a:off x="8139642" y="2701633"/>
            <a:ext cx="3367001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</a:p>
        </p:txBody>
      </p:sp>
      <p:sp>
        <p:nvSpPr>
          <p:cNvPr id="36" name="íślîďe"/>
          <p:cNvSpPr/>
          <p:nvPr/>
        </p:nvSpPr>
        <p:spPr bwMode="auto">
          <a:xfrm>
            <a:off x="1414656" y="3333682"/>
            <a:ext cx="3367000" cy="864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</a:p>
        </p:txBody>
      </p:sp>
      <p:sp>
        <p:nvSpPr>
          <p:cNvPr id="37" name="íṣḻíde"/>
          <p:cNvSpPr txBox="1"/>
          <p:nvPr/>
        </p:nvSpPr>
        <p:spPr bwMode="auto">
          <a:xfrm>
            <a:off x="1414655" y="2891878"/>
            <a:ext cx="3367001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</a:p>
        </p:txBody>
      </p:sp>
      <p:pic>
        <p:nvPicPr>
          <p:cNvPr id="43" name="图片 4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938" b="58765"/>
          <a:stretch/>
        </p:blipFill>
        <p:spPr>
          <a:xfrm rot="16200000">
            <a:off x="-261839" y="261840"/>
            <a:ext cx="1957369" cy="1433687"/>
          </a:xfrm>
          <a:prstGeom prst="rect">
            <a:avLst/>
          </a:prstGeom>
        </p:spPr>
      </p:pic>
      <p:pic>
        <p:nvPicPr>
          <p:cNvPr id="44" name="图片 4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315" t="75788"/>
          <a:stretch/>
        </p:blipFill>
        <p:spPr>
          <a:xfrm rot="16200000">
            <a:off x="10534074" y="100869"/>
            <a:ext cx="1807499" cy="1508355"/>
          </a:xfrm>
          <a:prstGeom prst="rect">
            <a:avLst/>
          </a:prstGeom>
        </p:spPr>
      </p:pic>
      <p:pic>
        <p:nvPicPr>
          <p:cNvPr id="45" name="图片 4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235" r="58476"/>
          <a:stretch/>
        </p:blipFill>
        <p:spPr>
          <a:xfrm rot="16200000">
            <a:off x="10093016" y="4759012"/>
            <a:ext cx="1454116" cy="2743859"/>
          </a:xfrm>
          <a:prstGeom prst="rect">
            <a:avLst/>
          </a:prstGeom>
        </p:spPr>
      </p:pic>
      <p:sp>
        <p:nvSpPr>
          <p:cNvPr id="46" name="矩形 45"/>
          <p:cNvSpPr/>
          <p:nvPr/>
        </p:nvSpPr>
        <p:spPr>
          <a:xfrm>
            <a:off x="293511" y="327378"/>
            <a:ext cx="11559822" cy="6412089"/>
          </a:xfrm>
          <a:prstGeom prst="rect">
            <a:avLst/>
          </a:prstGeom>
          <a:noFill/>
          <a:ln w="76200">
            <a:solidFill>
              <a:srgbClr val="4FC4B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7876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p Arrow 64"/>
          <p:cNvSpPr/>
          <p:nvPr/>
        </p:nvSpPr>
        <p:spPr>
          <a:xfrm>
            <a:off x="5895935" y="1403396"/>
            <a:ext cx="430574" cy="4796276"/>
          </a:xfrm>
          <a:prstGeom prst="upArrow">
            <a:avLst>
              <a:gd name="adj1" fmla="val 50000"/>
              <a:gd name="adj2" fmla="val 67147"/>
            </a:avLst>
          </a:prstGeom>
          <a:solidFill>
            <a:srgbClr val="4FC4B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Bent Arrow 65"/>
          <p:cNvSpPr/>
          <p:nvPr/>
        </p:nvSpPr>
        <p:spPr>
          <a:xfrm>
            <a:off x="6002333" y="2236861"/>
            <a:ext cx="2716268" cy="3962812"/>
          </a:xfrm>
          <a:prstGeom prst="bentArrow">
            <a:avLst>
              <a:gd name="adj1" fmla="val 8879"/>
              <a:gd name="adj2" fmla="val 9038"/>
              <a:gd name="adj3" fmla="val 15734"/>
              <a:gd name="adj4" fmla="val 19454"/>
            </a:avLst>
          </a:prstGeom>
          <a:solidFill>
            <a:srgbClr val="4FC4B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Bent Arrow 53"/>
          <p:cNvSpPr/>
          <p:nvPr/>
        </p:nvSpPr>
        <p:spPr>
          <a:xfrm flipH="1">
            <a:off x="3529056" y="3033847"/>
            <a:ext cx="2716268" cy="3165826"/>
          </a:xfrm>
          <a:prstGeom prst="bentArrow">
            <a:avLst>
              <a:gd name="adj1" fmla="val 8879"/>
              <a:gd name="adj2" fmla="val 9038"/>
              <a:gd name="adj3" fmla="val 15734"/>
              <a:gd name="adj4" fmla="val 19454"/>
            </a:avLst>
          </a:prstGeom>
          <a:solidFill>
            <a:srgbClr val="4FC4B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Bent Arrow 50"/>
          <p:cNvSpPr/>
          <p:nvPr/>
        </p:nvSpPr>
        <p:spPr>
          <a:xfrm>
            <a:off x="6003636" y="3476617"/>
            <a:ext cx="2410078" cy="2723056"/>
          </a:xfrm>
          <a:prstGeom prst="bentArrow">
            <a:avLst>
              <a:gd name="adj1" fmla="val 10194"/>
              <a:gd name="adj2" fmla="val 9038"/>
              <a:gd name="adj3" fmla="val 14263"/>
              <a:gd name="adj4" fmla="val 24932"/>
            </a:avLst>
          </a:prstGeom>
          <a:solidFill>
            <a:srgbClr val="4FC4B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Bent Arrow 56"/>
          <p:cNvSpPr/>
          <p:nvPr/>
        </p:nvSpPr>
        <p:spPr>
          <a:xfrm flipH="1">
            <a:off x="4174670" y="4168549"/>
            <a:ext cx="2070654" cy="2031124"/>
          </a:xfrm>
          <a:prstGeom prst="bentArrow">
            <a:avLst>
              <a:gd name="adj1" fmla="val 13458"/>
              <a:gd name="adj2" fmla="val 12349"/>
              <a:gd name="adj3" fmla="val 17061"/>
              <a:gd name="adj4" fmla="val 30061"/>
            </a:avLst>
          </a:prstGeom>
          <a:solidFill>
            <a:srgbClr val="4FC4B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Freeform 245"/>
          <p:cNvSpPr/>
          <p:nvPr/>
        </p:nvSpPr>
        <p:spPr bwMode="auto">
          <a:xfrm>
            <a:off x="5324197" y="4698372"/>
            <a:ext cx="385375" cy="385375"/>
          </a:xfrm>
          <a:custGeom>
            <a:avLst/>
            <a:gdLst/>
            <a:ahLst/>
            <a:cxnLst>
              <a:cxn ang="0">
                <a:pos x="68" y="3"/>
              </a:cxn>
              <a:cxn ang="0">
                <a:pos x="58" y="61"/>
              </a:cxn>
              <a:cxn ang="0">
                <a:pos x="57" y="63"/>
              </a:cxn>
              <a:cxn ang="0">
                <a:pos x="56" y="63"/>
              </a:cxn>
              <a:cxn ang="0">
                <a:pos x="55" y="63"/>
              </a:cxn>
              <a:cxn ang="0">
                <a:pos x="38" y="56"/>
              </a:cxn>
              <a:cxn ang="0">
                <a:pos x="28" y="67"/>
              </a:cxn>
              <a:cxn ang="0">
                <a:pos x="26" y="68"/>
              </a:cxn>
              <a:cxn ang="0">
                <a:pos x="26" y="68"/>
              </a:cxn>
              <a:cxn ang="0">
                <a:pos x="24" y="65"/>
              </a:cxn>
              <a:cxn ang="0">
                <a:pos x="24" y="52"/>
              </a:cxn>
              <a:cxn ang="0">
                <a:pos x="57" y="12"/>
              </a:cxn>
              <a:cxn ang="0">
                <a:pos x="16" y="47"/>
              </a:cxn>
              <a:cxn ang="0">
                <a:pos x="1" y="41"/>
              </a:cxn>
              <a:cxn ang="0">
                <a:pos x="0" y="39"/>
              </a:cxn>
              <a:cxn ang="0">
                <a:pos x="1" y="36"/>
              </a:cxn>
              <a:cxn ang="0">
                <a:pos x="64" y="0"/>
              </a:cxn>
              <a:cxn ang="0">
                <a:pos x="65" y="0"/>
              </a:cxn>
              <a:cxn ang="0">
                <a:pos x="67" y="0"/>
              </a:cxn>
              <a:cxn ang="0">
                <a:pos x="68" y="3"/>
              </a:cxn>
            </a:cxnLst>
            <a:rect l="0" t="0" r="r" b="b"/>
            <a:pathLst>
              <a:path w="68" h="68">
                <a:moveTo>
                  <a:pt x="68" y="3"/>
                </a:moveTo>
                <a:cubicBezTo>
                  <a:pt x="58" y="61"/>
                  <a:pt x="58" y="61"/>
                  <a:pt x="58" y="61"/>
                </a:cubicBezTo>
                <a:cubicBezTo>
                  <a:pt x="58" y="62"/>
                  <a:pt x="57" y="62"/>
                  <a:pt x="57" y="63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3"/>
                  <a:pt x="55" y="63"/>
                  <a:pt x="55" y="63"/>
                </a:cubicBezTo>
                <a:cubicBezTo>
                  <a:pt x="38" y="56"/>
                  <a:pt x="38" y="56"/>
                  <a:pt x="38" y="56"/>
                </a:cubicBezTo>
                <a:cubicBezTo>
                  <a:pt x="28" y="67"/>
                  <a:pt x="28" y="67"/>
                  <a:pt x="28" y="67"/>
                </a:cubicBezTo>
                <a:cubicBezTo>
                  <a:pt x="28" y="67"/>
                  <a:pt x="27" y="68"/>
                  <a:pt x="2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5" y="67"/>
                  <a:pt x="24" y="66"/>
                  <a:pt x="24" y="65"/>
                </a:cubicBezTo>
                <a:cubicBezTo>
                  <a:pt x="24" y="52"/>
                  <a:pt x="24" y="52"/>
                  <a:pt x="24" y="52"/>
                </a:cubicBezTo>
                <a:cubicBezTo>
                  <a:pt x="57" y="12"/>
                  <a:pt x="57" y="12"/>
                  <a:pt x="57" y="12"/>
                </a:cubicBezTo>
                <a:cubicBezTo>
                  <a:pt x="16" y="47"/>
                  <a:pt x="16" y="47"/>
                  <a:pt x="16" y="47"/>
                </a:cubicBezTo>
                <a:cubicBezTo>
                  <a:pt x="1" y="41"/>
                  <a:pt x="1" y="41"/>
                  <a:pt x="1" y="41"/>
                </a:cubicBezTo>
                <a:cubicBezTo>
                  <a:pt x="0" y="40"/>
                  <a:pt x="0" y="40"/>
                  <a:pt x="0" y="39"/>
                </a:cubicBezTo>
                <a:cubicBezTo>
                  <a:pt x="0" y="38"/>
                  <a:pt x="0" y="37"/>
                  <a:pt x="1" y="36"/>
                </a:cubicBezTo>
                <a:cubicBezTo>
                  <a:pt x="64" y="0"/>
                  <a:pt x="64" y="0"/>
                  <a:pt x="64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66" y="0"/>
                  <a:pt x="66" y="0"/>
                  <a:pt x="67" y="0"/>
                </a:cubicBezTo>
                <a:cubicBezTo>
                  <a:pt x="68" y="1"/>
                  <a:pt x="68" y="2"/>
                  <a:pt x="68" y="3"/>
                </a:cubicBezTo>
                <a:close/>
              </a:path>
            </a:pathLst>
          </a:custGeom>
          <a:solidFill>
            <a:srgbClr val="4FC4B2"/>
          </a:solidFill>
          <a:ln w="9525">
            <a:noFill/>
            <a:round/>
          </a:ln>
        </p:spPr>
        <p:txBody>
          <a:bodyPr vert="horz" wrap="square" lIns="128580" tIns="64290" rIns="128580" bIns="6429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" name="Freeform 5"/>
          <p:cNvSpPr>
            <a:spLocks noEditPoints="1"/>
          </p:cNvSpPr>
          <p:nvPr/>
        </p:nvSpPr>
        <p:spPr bwMode="auto">
          <a:xfrm>
            <a:off x="6416099" y="1671184"/>
            <a:ext cx="430417" cy="430416"/>
          </a:xfrm>
          <a:custGeom>
            <a:avLst/>
            <a:gdLst/>
            <a:ahLst/>
            <a:cxnLst>
              <a:cxn ang="0">
                <a:pos x="0" y="192"/>
              </a:cxn>
              <a:cxn ang="0">
                <a:pos x="255" y="135"/>
              </a:cxn>
              <a:cxn ang="0">
                <a:pos x="277" y="122"/>
              </a:cxn>
              <a:cxn ang="0">
                <a:pos x="303" y="116"/>
              </a:cxn>
              <a:cxn ang="0">
                <a:pos x="296" y="105"/>
              </a:cxn>
              <a:cxn ang="0">
                <a:pos x="278" y="89"/>
              </a:cxn>
              <a:cxn ang="0">
                <a:pos x="265" y="90"/>
              </a:cxn>
              <a:cxn ang="0">
                <a:pos x="256" y="82"/>
              </a:cxn>
              <a:cxn ang="0">
                <a:pos x="231" y="73"/>
              </a:cxn>
              <a:cxn ang="0">
                <a:pos x="234" y="98"/>
              </a:cxn>
              <a:cxn ang="0">
                <a:pos x="224" y="118"/>
              </a:cxn>
              <a:cxn ang="0">
                <a:pos x="205" y="103"/>
              </a:cxn>
              <a:cxn ang="0">
                <a:pos x="175" y="89"/>
              </a:cxn>
              <a:cxn ang="0">
                <a:pos x="183" y="68"/>
              </a:cxn>
              <a:cxn ang="0">
                <a:pos x="212" y="58"/>
              </a:cxn>
              <a:cxn ang="0">
                <a:pos x="207" y="47"/>
              </a:cxn>
              <a:cxn ang="0">
                <a:pos x="188" y="50"/>
              </a:cxn>
              <a:cxn ang="0">
                <a:pos x="168" y="37"/>
              </a:cxn>
              <a:cxn ang="0">
                <a:pos x="171" y="52"/>
              </a:cxn>
              <a:cxn ang="0">
                <a:pos x="157" y="52"/>
              </a:cxn>
              <a:cxn ang="0">
                <a:pos x="141" y="40"/>
              </a:cxn>
              <a:cxn ang="0">
                <a:pos x="126" y="47"/>
              </a:cxn>
              <a:cxn ang="0">
                <a:pos x="143" y="51"/>
              </a:cxn>
              <a:cxn ang="0">
                <a:pos x="131" y="58"/>
              </a:cxn>
              <a:cxn ang="0">
                <a:pos x="56" y="107"/>
              </a:cxn>
              <a:cxn ang="0">
                <a:pos x="65" y="118"/>
              </a:cxn>
              <a:cxn ang="0">
                <a:pos x="79" y="135"/>
              </a:cxn>
              <a:cxn ang="0">
                <a:pos x="74" y="158"/>
              </a:cxn>
              <a:cxn ang="0">
                <a:pos x="88" y="185"/>
              </a:cxn>
              <a:cxn ang="0">
                <a:pos x="108" y="214"/>
              </a:cxn>
              <a:cxn ang="0">
                <a:pos x="118" y="227"/>
              </a:cxn>
              <a:cxn ang="0">
                <a:pos x="105" y="197"/>
              </a:cxn>
              <a:cxn ang="0">
                <a:pos x="125" y="225"/>
              </a:cxn>
              <a:cxn ang="0">
                <a:pos x="150" y="255"/>
              </a:cxn>
              <a:cxn ang="0">
                <a:pos x="184" y="269"/>
              </a:cxn>
              <a:cxn ang="0">
                <a:pos x="213" y="290"/>
              </a:cxn>
              <a:cxn ang="0">
                <a:pos x="224" y="288"/>
              </a:cxn>
              <a:cxn ang="0">
                <a:pos x="212" y="268"/>
              </a:cxn>
              <a:cxn ang="0">
                <a:pos x="197" y="262"/>
              </a:cxn>
              <a:cxn ang="0">
                <a:pos x="194" y="239"/>
              </a:cxn>
              <a:cxn ang="0">
                <a:pos x="171" y="250"/>
              </a:cxn>
              <a:cxn ang="0">
                <a:pos x="168" y="210"/>
              </a:cxn>
              <a:cxn ang="0">
                <a:pos x="184" y="206"/>
              </a:cxn>
              <a:cxn ang="0">
                <a:pos x="196" y="202"/>
              </a:cxn>
              <a:cxn ang="0">
                <a:pos x="214" y="211"/>
              </a:cxn>
              <a:cxn ang="0">
                <a:pos x="221" y="205"/>
              </a:cxn>
              <a:cxn ang="0">
                <a:pos x="234" y="179"/>
              </a:cxn>
              <a:cxn ang="0">
                <a:pos x="233" y="171"/>
              </a:cxn>
              <a:cxn ang="0">
                <a:pos x="252" y="157"/>
              </a:cxn>
              <a:cxn ang="0">
                <a:pos x="266" y="143"/>
              </a:cxn>
              <a:cxn ang="0">
                <a:pos x="273" y="131"/>
              </a:cxn>
              <a:cxn ang="0">
                <a:pos x="255" y="135"/>
              </a:cxn>
              <a:cxn ang="0">
                <a:pos x="295" y="298"/>
              </a:cxn>
              <a:cxn ang="0">
                <a:pos x="272" y="288"/>
              </a:cxn>
              <a:cxn ang="0">
                <a:pos x="251" y="288"/>
              </a:cxn>
              <a:cxn ang="0">
                <a:pos x="236" y="286"/>
              </a:cxn>
              <a:cxn ang="0">
                <a:pos x="230" y="307"/>
              </a:cxn>
              <a:cxn ang="0">
                <a:pos x="223" y="335"/>
              </a:cxn>
              <a:cxn ang="0">
                <a:pos x="308" y="302"/>
              </a:cxn>
            </a:cxnLst>
            <a:rect l="0" t="0" r="r" b="b"/>
            <a:pathLst>
              <a:path w="384" h="384">
                <a:moveTo>
                  <a:pt x="384" y="192"/>
                </a:moveTo>
                <a:cubicBezTo>
                  <a:pt x="384" y="298"/>
                  <a:pt x="298" y="384"/>
                  <a:pt x="192" y="384"/>
                </a:cubicBezTo>
                <a:cubicBezTo>
                  <a:pt x="86" y="384"/>
                  <a:pt x="0" y="298"/>
                  <a:pt x="0" y="192"/>
                </a:cubicBezTo>
                <a:cubicBezTo>
                  <a:pt x="0" y="86"/>
                  <a:pt x="86" y="0"/>
                  <a:pt x="192" y="0"/>
                </a:cubicBezTo>
                <a:cubicBezTo>
                  <a:pt x="298" y="0"/>
                  <a:pt x="384" y="86"/>
                  <a:pt x="384" y="192"/>
                </a:cubicBezTo>
                <a:close/>
                <a:moveTo>
                  <a:pt x="255" y="135"/>
                </a:moveTo>
                <a:cubicBezTo>
                  <a:pt x="256" y="135"/>
                  <a:pt x="257" y="130"/>
                  <a:pt x="258" y="129"/>
                </a:cubicBezTo>
                <a:cubicBezTo>
                  <a:pt x="260" y="127"/>
                  <a:pt x="262" y="126"/>
                  <a:pt x="264" y="125"/>
                </a:cubicBezTo>
                <a:cubicBezTo>
                  <a:pt x="268" y="124"/>
                  <a:pt x="272" y="123"/>
                  <a:pt x="277" y="122"/>
                </a:cubicBezTo>
                <a:cubicBezTo>
                  <a:pt x="281" y="121"/>
                  <a:pt x="286" y="121"/>
                  <a:pt x="289" y="125"/>
                </a:cubicBezTo>
                <a:cubicBezTo>
                  <a:pt x="289" y="124"/>
                  <a:pt x="295" y="119"/>
                  <a:pt x="295" y="119"/>
                </a:cubicBezTo>
                <a:cubicBezTo>
                  <a:pt x="298" y="118"/>
                  <a:pt x="301" y="118"/>
                  <a:pt x="303" y="116"/>
                </a:cubicBezTo>
                <a:cubicBezTo>
                  <a:pt x="303" y="115"/>
                  <a:pt x="303" y="110"/>
                  <a:pt x="303" y="110"/>
                </a:cubicBezTo>
                <a:cubicBezTo>
                  <a:pt x="299" y="111"/>
                  <a:pt x="298" y="107"/>
                  <a:pt x="297" y="103"/>
                </a:cubicBezTo>
                <a:cubicBezTo>
                  <a:pt x="297" y="104"/>
                  <a:pt x="297" y="104"/>
                  <a:pt x="296" y="105"/>
                </a:cubicBezTo>
                <a:cubicBezTo>
                  <a:pt x="296" y="102"/>
                  <a:pt x="291" y="104"/>
                  <a:pt x="290" y="104"/>
                </a:cubicBezTo>
                <a:cubicBezTo>
                  <a:pt x="284" y="102"/>
                  <a:pt x="285" y="98"/>
                  <a:pt x="283" y="94"/>
                </a:cubicBezTo>
                <a:cubicBezTo>
                  <a:pt x="282" y="92"/>
                  <a:pt x="279" y="91"/>
                  <a:pt x="278" y="89"/>
                </a:cubicBezTo>
                <a:cubicBezTo>
                  <a:pt x="277" y="87"/>
                  <a:pt x="277" y="84"/>
                  <a:pt x="274" y="84"/>
                </a:cubicBezTo>
                <a:cubicBezTo>
                  <a:pt x="273" y="84"/>
                  <a:pt x="270" y="89"/>
                  <a:pt x="270" y="89"/>
                </a:cubicBezTo>
                <a:cubicBezTo>
                  <a:pt x="267" y="88"/>
                  <a:pt x="266" y="89"/>
                  <a:pt x="265" y="90"/>
                </a:cubicBezTo>
                <a:cubicBezTo>
                  <a:pt x="263" y="91"/>
                  <a:pt x="262" y="91"/>
                  <a:pt x="260" y="92"/>
                </a:cubicBezTo>
                <a:cubicBezTo>
                  <a:pt x="265" y="90"/>
                  <a:pt x="258" y="88"/>
                  <a:pt x="256" y="88"/>
                </a:cubicBezTo>
                <a:cubicBezTo>
                  <a:pt x="260" y="87"/>
                  <a:pt x="258" y="83"/>
                  <a:pt x="256" y="82"/>
                </a:cubicBezTo>
                <a:cubicBezTo>
                  <a:pt x="256" y="82"/>
                  <a:pt x="257" y="82"/>
                  <a:pt x="257" y="82"/>
                </a:cubicBezTo>
                <a:cubicBezTo>
                  <a:pt x="257" y="79"/>
                  <a:pt x="250" y="77"/>
                  <a:pt x="247" y="76"/>
                </a:cubicBezTo>
                <a:cubicBezTo>
                  <a:pt x="245" y="74"/>
                  <a:pt x="233" y="72"/>
                  <a:pt x="231" y="73"/>
                </a:cubicBezTo>
                <a:cubicBezTo>
                  <a:pt x="228" y="75"/>
                  <a:pt x="231" y="80"/>
                  <a:pt x="231" y="83"/>
                </a:cubicBezTo>
                <a:cubicBezTo>
                  <a:pt x="232" y="86"/>
                  <a:pt x="228" y="86"/>
                  <a:pt x="228" y="89"/>
                </a:cubicBezTo>
                <a:cubicBezTo>
                  <a:pt x="228" y="93"/>
                  <a:pt x="236" y="92"/>
                  <a:pt x="234" y="98"/>
                </a:cubicBezTo>
                <a:cubicBezTo>
                  <a:pt x="233" y="102"/>
                  <a:pt x="228" y="102"/>
                  <a:pt x="226" y="105"/>
                </a:cubicBezTo>
                <a:cubicBezTo>
                  <a:pt x="224" y="108"/>
                  <a:pt x="227" y="112"/>
                  <a:pt x="229" y="114"/>
                </a:cubicBezTo>
                <a:cubicBezTo>
                  <a:pt x="231" y="115"/>
                  <a:pt x="225" y="118"/>
                  <a:pt x="224" y="118"/>
                </a:cubicBezTo>
                <a:cubicBezTo>
                  <a:pt x="220" y="120"/>
                  <a:pt x="217" y="114"/>
                  <a:pt x="216" y="110"/>
                </a:cubicBezTo>
                <a:cubicBezTo>
                  <a:pt x="215" y="108"/>
                  <a:pt x="215" y="104"/>
                  <a:pt x="212" y="103"/>
                </a:cubicBezTo>
                <a:cubicBezTo>
                  <a:pt x="210" y="102"/>
                  <a:pt x="206" y="102"/>
                  <a:pt x="205" y="103"/>
                </a:cubicBezTo>
                <a:cubicBezTo>
                  <a:pt x="203" y="99"/>
                  <a:pt x="198" y="98"/>
                  <a:pt x="194" y="97"/>
                </a:cubicBezTo>
                <a:cubicBezTo>
                  <a:pt x="189" y="95"/>
                  <a:pt x="185" y="95"/>
                  <a:pt x="180" y="96"/>
                </a:cubicBezTo>
                <a:cubicBezTo>
                  <a:pt x="181" y="95"/>
                  <a:pt x="179" y="88"/>
                  <a:pt x="175" y="89"/>
                </a:cubicBezTo>
                <a:cubicBezTo>
                  <a:pt x="176" y="86"/>
                  <a:pt x="176" y="84"/>
                  <a:pt x="176" y="81"/>
                </a:cubicBezTo>
                <a:cubicBezTo>
                  <a:pt x="177" y="79"/>
                  <a:pt x="178" y="77"/>
                  <a:pt x="179" y="75"/>
                </a:cubicBezTo>
                <a:cubicBezTo>
                  <a:pt x="180" y="74"/>
                  <a:pt x="185" y="69"/>
                  <a:pt x="183" y="68"/>
                </a:cubicBezTo>
                <a:cubicBezTo>
                  <a:pt x="188" y="69"/>
                  <a:pt x="193" y="69"/>
                  <a:pt x="196" y="66"/>
                </a:cubicBezTo>
                <a:cubicBezTo>
                  <a:pt x="198" y="63"/>
                  <a:pt x="199" y="60"/>
                  <a:pt x="202" y="57"/>
                </a:cubicBezTo>
                <a:cubicBezTo>
                  <a:pt x="205" y="53"/>
                  <a:pt x="209" y="58"/>
                  <a:pt x="212" y="58"/>
                </a:cubicBezTo>
                <a:cubicBezTo>
                  <a:pt x="217" y="59"/>
                  <a:pt x="217" y="53"/>
                  <a:pt x="214" y="51"/>
                </a:cubicBezTo>
                <a:cubicBezTo>
                  <a:pt x="218" y="51"/>
                  <a:pt x="215" y="45"/>
                  <a:pt x="213" y="44"/>
                </a:cubicBezTo>
                <a:cubicBezTo>
                  <a:pt x="211" y="43"/>
                  <a:pt x="202" y="46"/>
                  <a:pt x="207" y="47"/>
                </a:cubicBezTo>
                <a:cubicBezTo>
                  <a:pt x="206" y="47"/>
                  <a:pt x="200" y="59"/>
                  <a:pt x="196" y="53"/>
                </a:cubicBezTo>
                <a:cubicBezTo>
                  <a:pt x="195" y="52"/>
                  <a:pt x="195" y="47"/>
                  <a:pt x="193" y="46"/>
                </a:cubicBezTo>
                <a:cubicBezTo>
                  <a:pt x="190" y="46"/>
                  <a:pt x="189" y="49"/>
                  <a:pt x="188" y="50"/>
                </a:cubicBezTo>
                <a:cubicBezTo>
                  <a:pt x="190" y="47"/>
                  <a:pt x="181" y="45"/>
                  <a:pt x="180" y="44"/>
                </a:cubicBezTo>
                <a:cubicBezTo>
                  <a:pt x="183" y="42"/>
                  <a:pt x="180" y="39"/>
                  <a:pt x="178" y="38"/>
                </a:cubicBezTo>
                <a:cubicBezTo>
                  <a:pt x="176" y="36"/>
                  <a:pt x="169" y="35"/>
                  <a:pt x="168" y="37"/>
                </a:cubicBezTo>
                <a:cubicBezTo>
                  <a:pt x="163" y="43"/>
                  <a:pt x="173" y="44"/>
                  <a:pt x="175" y="45"/>
                </a:cubicBezTo>
                <a:cubicBezTo>
                  <a:pt x="176" y="46"/>
                  <a:pt x="179" y="48"/>
                  <a:pt x="177" y="49"/>
                </a:cubicBezTo>
                <a:cubicBezTo>
                  <a:pt x="176" y="50"/>
                  <a:pt x="171" y="51"/>
                  <a:pt x="171" y="52"/>
                </a:cubicBezTo>
                <a:cubicBezTo>
                  <a:pt x="169" y="54"/>
                  <a:pt x="172" y="57"/>
                  <a:pt x="170" y="59"/>
                </a:cubicBezTo>
                <a:cubicBezTo>
                  <a:pt x="168" y="57"/>
                  <a:pt x="168" y="53"/>
                  <a:pt x="166" y="50"/>
                </a:cubicBezTo>
                <a:cubicBezTo>
                  <a:pt x="168" y="53"/>
                  <a:pt x="157" y="52"/>
                  <a:pt x="157" y="52"/>
                </a:cubicBezTo>
                <a:cubicBezTo>
                  <a:pt x="154" y="52"/>
                  <a:pt x="148" y="54"/>
                  <a:pt x="145" y="50"/>
                </a:cubicBezTo>
                <a:cubicBezTo>
                  <a:pt x="144" y="49"/>
                  <a:pt x="144" y="44"/>
                  <a:pt x="146" y="45"/>
                </a:cubicBezTo>
                <a:cubicBezTo>
                  <a:pt x="144" y="43"/>
                  <a:pt x="142" y="41"/>
                  <a:pt x="141" y="40"/>
                </a:cubicBezTo>
                <a:cubicBezTo>
                  <a:pt x="132" y="43"/>
                  <a:pt x="125" y="47"/>
                  <a:pt x="117" y="51"/>
                </a:cubicBezTo>
                <a:cubicBezTo>
                  <a:pt x="118" y="51"/>
                  <a:pt x="119" y="51"/>
                  <a:pt x="120" y="50"/>
                </a:cubicBezTo>
                <a:cubicBezTo>
                  <a:pt x="122" y="50"/>
                  <a:pt x="124" y="48"/>
                  <a:pt x="126" y="47"/>
                </a:cubicBezTo>
                <a:cubicBezTo>
                  <a:pt x="128" y="46"/>
                  <a:pt x="134" y="43"/>
                  <a:pt x="136" y="46"/>
                </a:cubicBezTo>
                <a:cubicBezTo>
                  <a:pt x="137" y="45"/>
                  <a:pt x="137" y="45"/>
                  <a:pt x="138" y="44"/>
                </a:cubicBezTo>
                <a:cubicBezTo>
                  <a:pt x="139" y="46"/>
                  <a:pt x="141" y="48"/>
                  <a:pt x="143" y="51"/>
                </a:cubicBezTo>
                <a:cubicBezTo>
                  <a:pt x="141" y="50"/>
                  <a:pt x="137" y="50"/>
                  <a:pt x="135" y="50"/>
                </a:cubicBezTo>
                <a:cubicBezTo>
                  <a:pt x="133" y="51"/>
                  <a:pt x="130" y="51"/>
                  <a:pt x="130" y="53"/>
                </a:cubicBezTo>
                <a:cubicBezTo>
                  <a:pt x="130" y="55"/>
                  <a:pt x="131" y="57"/>
                  <a:pt x="131" y="58"/>
                </a:cubicBezTo>
                <a:cubicBezTo>
                  <a:pt x="128" y="56"/>
                  <a:pt x="125" y="52"/>
                  <a:pt x="121" y="51"/>
                </a:cubicBezTo>
                <a:cubicBezTo>
                  <a:pt x="119" y="51"/>
                  <a:pt x="117" y="51"/>
                  <a:pt x="115" y="52"/>
                </a:cubicBezTo>
                <a:cubicBezTo>
                  <a:pt x="91" y="65"/>
                  <a:pt x="71" y="84"/>
                  <a:pt x="56" y="107"/>
                </a:cubicBezTo>
                <a:cubicBezTo>
                  <a:pt x="57" y="108"/>
                  <a:pt x="58" y="109"/>
                  <a:pt x="59" y="109"/>
                </a:cubicBezTo>
                <a:cubicBezTo>
                  <a:pt x="62" y="110"/>
                  <a:pt x="59" y="117"/>
                  <a:pt x="64" y="113"/>
                </a:cubicBezTo>
                <a:cubicBezTo>
                  <a:pt x="66" y="115"/>
                  <a:pt x="66" y="116"/>
                  <a:pt x="65" y="118"/>
                </a:cubicBezTo>
                <a:cubicBezTo>
                  <a:pt x="65" y="118"/>
                  <a:pt x="75" y="124"/>
                  <a:pt x="76" y="125"/>
                </a:cubicBezTo>
                <a:cubicBezTo>
                  <a:pt x="78" y="126"/>
                  <a:pt x="80" y="128"/>
                  <a:pt x="81" y="130"/>
                </a:cubicBezTo>
                <a:cubicBezTo>
                  <a:pt x="82" y="132"/>
                  <a:pt x="80" y="134"/>
                  <a:pt x="79" y="135"/>
                </a:cubicBezTo>
                <a:cubicBezTo>
                  <a:pt x="78" y="134"/>
                  <a:pt x="75" y="130"/>
                  <a:pt x="74" y="131"/>
                </a:cubicBezTo>
                <a:cubicBezTo>
                  <a:pt x="73" y="133"/>
                  <a:pt x="74" y="139"/>
                  <a:pt x="77" y="139"/>
                </a:cubicBezTo>
                <a:cubicBezTo>
                  <a:pt x="73" y="139"/>
                  <a:pt x="75" y="155"/>
                  <a:pt x="74" y="158"/>
                </a:cubicBezTo>
                <a:cubicBezTo>
                  <a:pt x="74" y="158"/>
                  <a:pt x="74" y="158"/>
                  <a:pt x="74" y="158"/>
                </a:cubicBezTo>
                <a:cubicBezTo>
                  <a:pt x="73" y="161"/>
                  <a:pt x="76" y="173"/>
                  <a:pt x="81" y="172"/>
                </a:cubicBezTo>
                <a:cubicBezTo>
                  <a:pt x="78" y="172"/>
                  <a:pt x="87" y="184"/>
                  <a:pt x="88" y="185"/>
                </a:cubicBezTo>
                <a:cubicBezTo>
                  <a:pt x="91" y="187"/>
                  <a:pt x="95" y="188"/>
                  <a:pt x="97" y="192"/>
                </a:cubicBezTo>
                <a:cubicBezTo>
                  <a:pt x="100" y="195"/>
                  <a:pt x="100" y="201"/>
                  <a:pt x="103" y="203"/>
                </a:cubicBezTo>
                <a:cubicBezTo>
                  <a:pt x="102" y="206"/>
                  <a:pt x="108" y="210"/>
                  <a:pt x="108" y="214"/>
                </a:cubicBezTo>
                <a:cubicBezTo>
                  <a:pt x="108" y="214"/>
                  <a:pt x="107" y="214"/>
                  <a:pt x="107" y="215"/>
                </a:cubicBezTo>
                <a:cubicBezTo>
                  <a:pt x="108" y="218"/>
                  <a:pt x="113" y="218"/>
                  <a:pt x="115" y="221"/>
                </a:cubicBezTo>
                <a:cubicBezTo>
                  <a:pt x="116" y="223"/>
                  <a:pt x="115" y="228"/>
                  <a:pt x="118" y="227"/>
                </a:cubicBezTo>
                <a:cubicBezTo>
                  <a:pt x="118" y="222"/>
                  <a:pt x="115" y="216"/>
                  <a:pt x="112" y="212"/>
                </a:cubicBezTo>
                <a:cubicBezTo>
                  <a:pt x="110" y="209"/>
                  <a:pt x="109" y="207"/>
                  <a:pt x="108" y="204"/>
                </a:cubicBezTo>
                <a:cubicBezTo>
                  <a:pt x="106" y="202"/>
                  <a:pt x="106" y="199"/>
                  <a:pt x="105" y="197"/>
                </a:cubicBezTo>
                <a:cubicBezTo>
                  <a:pt x="106" y="197"/>
                  <a:pt x="112" y="199"/>
                  <a:pt x="111" y="200"/>
                </a:cubicBezTo>
                <a:cubicBezTo>
                  <a:pt x="109" y="205"/>
                  <a:pt x="119" y="214"/>
                  <a:pt x="122" y="217"/>
                </a:cubicBezTo>
                <a:cubicBezTo>
                  <a:pt x="123" y="218"/>
                  <a:pt x="128" y="225"/>
                  <a:pt x="125" y="225"/>
                </a:cubicBezTo>
                <a:cubicBezTo>
                  <a:pt x="129" y="225"/>
                  <a:pt x="133" y="230"/>
                  <a:pt x="135" y="233"/>
                </a:cubicBezTo>
                <a:cubicBezTo>
                  <a:pt x="137" y="236"/>
                  <a:pt x="136" y="241"/>
                  <a:pt x="138" y="245"/>
                </a:cubicBezTo>
                <a:cubicBezTo>
                  <a:pt x="139" y="250"/>
                  <a:pt x="146" y="252"/>
                  <a:pt x="150" y="255"/>
                </a:cubicBezTo>
                <a:cubicBezTo>
                  <a:pt x="154" y="256"/>
                  <a:pt x="157" y="259"/>
                  <a:pt x="160" y="260"/>
                </a:cubicBezTo>
                <a:cubicBezTo>
                  <a:pt x="166" y="262"/>
                  <a:pt x="167" y="260"/>
                  <a:pt x="171" y="260"/>
                </a:cubicBezTo>
                <a:cubicBezTo>
                  <a:pt x="178" y="259"/>
                  <a:pt x="179" y="266"/>
                  <a:pt x="184" y="269"/>
                </a:cubicBezTo>
                <a:cubicBezTo>
                  <a:pt x="187" y="270"/>
                  <a:pt x="194" y="273"/>
                  <a:pt x="198" y="271"/>
                </a:cubicBezTo>
                <a:cubicBezTo>
                  <a:pt x="196" y="272"/>
                  <a:pt x="203" y="282"/>
                  <a:pt x="204" y="283"/>
                </a:cubicBezTo>
                <a:cubicBezTo>
                  <a:pt x="206" y="286"/>
                  <a:pt x="210" y="287"/>
                  <a:pt x="213" y="290"/>
                </a:cubicBezTo>
                <a:cubicBezTo>
                  <a:pt x="213" y="290"/>
                  <a:pt x="214" y="289"/>
                  <a:pt x="214" y="288"/>
                </a:cubicBezTo>
                <a:cubicBezTo>
                  <a:pt x="213" y="291"/>
                  <a:pt x="218" y="296"/>
                  <a:pt x="221" y="296"/>
                </a:cubicBezTo>
                <a:cubicBezTo>
                  <a:pt x="223" y="295"/>
                  <a:pt x="224" y="290"/>
                  <a:pt x="224" y="288"/>
                </a:cubicBezTo>
                <a:cubicBezTo>
                  <a:pt x="219" y="290"/>
                  <a:pt x="215" y="288"/>
                  <a:pt x="212" y="283"/>
                </a:cubicBezTo>
                <a:cubicBezTo>
                  <a:pt x="211" y="282"/>
                  <a:pt x="207" y="275"/>
                  <a:pt x="211" y="275"/>
                </a:cubicBezTo>
                <a:cubicBezTo>
                  <a:pt x="216" y="275"/>
                  <a:pt x="212" y="271"/>
                  <a:pt x="212" y="268"/>
                </a:cubicBezTo>
                <a:cubicBezTo>
                  <a:pt x="211" y="264"/>
                  <a:pt x="208" y="262"/>
                  <a:pt x="206" y="259"/>
                </a:cubicBezTo>
                <a:cubicBezTo>
                  <a:pt x="205" y="262"/>
                  <a:pt x="200" y="261"/>
                  <a:pt x="198" y="259"/>
                </a:cubicBezTo>
                <a:cubicBezTo>
                  <a:pt x="198" y="259"/>
                  <a:pt x="197" y="261"/>
                  <a:pt x="197" y="262"/>
                </a:cubicBezTo>
                <a:cubicBezTo>
                  <a:pt x="196" y="262"/>
                  <a:pt x="195" y="262"/>
                  <a:pt x="194" y="261"/>
                </a:cubicBezTo>
                <a:cubicBezTo>
                  <a:pt x="194" y="258"/>
                  <a:pt x="194" y="255"/>
                  <a:pt x="195" y="251"/>
                </a:cubicBezTo>
                <a:cubicBezTo>
                  <a:pt x="196" y="247"/>
                  <a:pt x="205" y="238"/>
                  <a:pt x="194" y="239"/>
                </a:cubicBezTo>
                <a:cubicBezTo>
                  <a:pt x="190" y="239"/>
                  <a:pt x="188" y="240"/>
                  <a:pt x="187" y="244"/>
                </a:cubicBezTo>
                <a:cubicBezTo>
                  <a:pt x="186" y="247"/>
                  <a:pt x="186" y="249"/>
                  <a:pt x="183" y="251"/>
                </a:cubicBezTo>
                <a:cubicBezTo>
                  <a:pt x="181" y="252"/>
                  <a:pt x="173" y="251"/>
                  <a:pt x="171" y="250"/>
                </a:cubicBezTo>
                <a:cubicBezTo>
                  <a:pt x="166" y="247"/>
                  <a:pt x="163" y="239"/>
                  <a:pt x="163" y="234"/>
                </a:cubicBezTo>
                <a:cubicBezTo>
                  <a:pt x="163" y="227"/>
                  <a:pt x="166" y="221"/>
                  <a:pt x="163" y="215"/>
                </a:cubicBezTo>
                <a:cubicBezTo>
                  <a:pt x="164" y="213"/>
                  <a:pt x="166" y="211"/>
                  <a:pt x="168" y="210"/>
                </a:cubicBezTo>
                <a:cubicBezTo>
                  <a:pt x="169" y="209"/>
                  <a:pt x="171" y="210"/>
                  <a:pt x="172" y="207"/>
                </a:cubicBezTo>
                <a:cubicBezTo>
                  <a:pt x="171" y="207"/>
                  <a:pt x="170" y="206"/>
                  <a:pt x="170" y="206"/>
                </a:cubicBezTo>
                <a:cubicBezTo>
                  <a:pt x="173" y="208"/>
                  <a:pt x="180" y="203"/>
                  <a:pt x="184" y="206"/>
                </a:cubicBezTo>
                <a:cubicBezTo>
                  <a:pt x="186" y="207"/>
                  <a:pt x="188" y="208"/>
                  <a:pt x="189" y="205"/>
                </a:cubicBezTo>
                <a:cubicBezTo>
                  <a:pt x="189" y="205"/>
                  <a:pt x="187" y="202"/>
                  <a:pt x="188" y="200"/>
                </a:cubicBezTo>
                <a:cubicBezTo>
                  <a:pt x="189" y="204"/>
                  <a:pt x="192" y="205"/>
                  <a:pt x="196" y="202"/>
                </a:cubicBezTo>
                <a:cubicBezTo>
                  <a:pt x="197" y="203"/>
                  <a:pt x="201" y="203"/>
                  <a:pt x="204" y="204"/>
                </a:cubicBezTo>
                <a:cubicBezTo>
                  <a:pt x="207" y="206"/>
                  <a:pt x="207" y="209"/>
                  <a:pt x="211" y="205"/>
                </a:cubicBezTo>
                <a:cubicBezTo>
                  <a:pt x="213" y="208"/>
                  <a:pt x="213" y="208"/>
                  <a:pt x="214" y="211"/>
                </a:cubicBezTo>
                <a:cubicBezTo>
                  <a:pt x="214" y="214"/>
                  <a:pt x="216" y="221"/>
                  <a:pt x="218" y="222"/>
                </a:cubicBezTo>
                <a:cubicBezTo>
                  <a:pt x="224" y="225"/>
                  <a:pt x="222" y="217"/>
                  <a:pt x="222" y="214"/>
                </a:cubicBezTo>
                <a:cubicBezTo>
                  <a:pt x="222" y="213"/>
                  <a:pt x="222" y="205"/>
                  <a:pt x="221" y="205"/>
                </a:cubicBezTo>
                <a:cubicBezTo>
                  <a:pt x="213" y="203"/>
                  <a:pt x="216" y="197"/>
                  <a:pt x="221" y="193"/>
                </a:cubicBezTo>
                <a:cubicBezTo>
                  <a:pt x="222" y="192"/>
                  <a:pt x="227" y="190"/>
                  <a:pt x="230" y="188"/>
                </a:cubicBezTo>
                <a:cubicBezTo>
                  <a:pt x="232" y="186"/>
                  <a:pt x="235" y="183"/>
                  <a:pt x="234" y="179"/>
                </a:cubicBezTo>
                <a:cubicBezTo>
                  <a:pt x="235" y="179"/>
                  <a:pt x="236" y="178"/>
                  <a:pt x="236" y="177"/>
                </a:cubicBezTo>
                <a:cubicBezTo>
                  <a:pt x="236" y="177"/>
                  <a:pt x="233" y="174"/>
                  <a:pt x="232" y="175"/>
                </a:cubicBezTo>
                <a:cubicBezTo>
                  <a:pt x="234" y="174"/>
                  <a:pt x="234" y="172"/>
                  <a:pt x="233" y="171"/>
                </a:cubicBezTo>
                <a:cubicBezTo>
                  <a:pt x="235" y="169"/>
                  <a:pt x="234" y="166"/>
                  <a:pt x="236" y="165"/>
                </a:cubicBezTo>
                <a:cubicBezTo>
                  <a:pt x="239" y="169"/>
                  <a:pt x="245" y="165"/>
                  <a:pt x="242" y="162"/>
                </a:cubicBezTo>
                <a:cubicBezTo>
                  <a:pt x="244" y="158"/>
                  <a:pt x="250" y="160"/>
                  <a:pt x="252" y="157"/>
                </a:cubicBezTo>
                <a:cubicBezTo>
                  <a:pt x="255" y="158"/>
                  <a:pt x="253" y="153"/>
                  <a:pt x="255" y="150"/>
                </a:cubicBezTo>
                <a:cubicBezTo>
                  <a:pt x="256" y="148"/>
                  <a:pt x="259" y="148"/>
                  <a:pt x="262" y="147"/>
                </a:cubicBezTo>
                <a:cubicBezTo>
                  <a:pt x="262" y="147"/>
                  <a:pt x="268" y="143"/>
                  <a:pt x="266" y="143"/>
                </a:cubicBezTo>
                <a:cubicBezTo>
                  <a:pt x="270" y="144"/>
                  <a:pt x="279" y="139"/>
                  <a:pt x="272" y="135"/>
                </a:cubicBezTo>
                <a:cubicBezTo>
                  <a:pt x="273" y="133"/>
                  <a:pt x="270" y="132"/>
                  <a:pt x="268" y="132"/>
                </a:cubicBezTo>
                <a:cubicBezTo>
                  <a:pt x="269" y="131"/>
                  <a:pt x="272" y="132"/>
                  <a:pt x="273" y="131"/>
                </a:cubicBezTo>
                <a:cubicBezTo>
                  <a:pt x="276" y="129"/>
                  <a:pt x="274" y="128"/>
                  <a:pt x="271" y="127"/>
                </a:cubicBezTo>
                <a:cubicBezTo>
                  <a:pt x="268" y="126"/>
                  <a:pt x="263" y="128"/>
                  <a:pt x="261" y="130"/>
                </a:cubicBezTo>
                <a:cubicBezTo>
                  <a:pt x="259" y="132"/>
                  <a:pt x="257" y="134"/>
                  <a:pt x="255" y="135"/>
                </a:cubicBezTo>
                <a:close/>
                <a:moveTo>
                  <a:pt x="308" y="302"/>
                </a:moveTo>
                <a:cubicBezTo>
                  <a:pt x="306" y="301"/>
                  <a:pt x="303" y="301"/>
                  <a:pt x="301" y="300"/>
                </a:cubicBezTo>
                <a:cubicBezTo>
                  <a:pt x="299" y="300"/>
                  <a:pt x="298" y="299"/>
                  <a:pt x="295" y="298"/>
                </a:cubicBezTo>
                <a:cubicBezTo>
                  <a:pt x="296" y="293"/>
                  <a:pt x="290" y="292"/>
                  <a:pt x="287" y="289"/>
                </a:cubicBezTo>
                <a:cubicBezTo>
                  <a:pt x="284" y="287"/>
                  <a:pt x="282" y="284"/>
                  <a:pt x="277" y="285"/>
                </a:cubicBezTo>
                <a:cubicBezTo>
                  <a:pt x="276" y="285"/>
                  <a:pt x="271" y="287"/>
                  <a:pt x="272" y="288"/>
                </a:cubicBezTo>
                <a:cubicBezTo>
                  <a:pt x="269" y="285"/>
                  <a:pt x="268" y="284"/>
                  <a:pt x="263" y="282"/>
                </a:cubicBezTo>
                <a:cubicBezTo>
                  <a:pt x="259" y="281"/>
                  <a:pt x="257" y="276"/>
                  <a:pt x="253" y="281"/>
                </a:cubicBezTo>
                <a:cubicBezTo>
                  <a:pt x="251" y="283"/>
                  <a:pt x="252" y="286"/>
                  <a:pt x="251" y="288"/>
                </a:cubicBezTo>
                <a:cubicBezTo>
                  <a:pt x="247" y="285"/>
                  <a:pt x="254" y="282"/>
                  <a:pt x="251" y="279"/>
                </a:cubicBezTo>
                <a:cubicBezTo>
                  <a:pt x="248" y="275"/>
                  <a:pt x="243" y="281"/>
                  <a:pt x="240" y="282"/>
                </a:cubicBezTo>
                <a:cubicBezTo>
                  <a:pt x="239" y="284"/>
                  <a:pt x="237" y="284"/>
                  <a:pt x="236" y="286"/>
                </a:cubicBezTo>
                <a:cubicBezTo>
                  <a:pt x="235" y="287"/>
                  <a:pt x="234" y="290"/>
                  <a:pt x="233" y="291"/>
                </a:cubicBezTo>
                <a:cubicBezTo>
                  <a:pt x="233" y="289"/>
                  <a:pt x="228" y="290"/>
                  <a:pt x="228" y="288"/>
                </a:cubicBezTo>
                <a:cubicBezTo>
                  <a:pt x="229" y="294"/>
                  <a:pt x="229" y="301"/>
                  <a:pt x="230" y="307"/>
                </a:cubicBezTo>
                <a:cubicBezTo>
                  <a:pt x="231" y="310"/>
                  <a:pt x="230" y="316"/>
                  <a:pt x="227" y="319"/>
                </a:cubicBezTo>
                <a:cubicBezTo>
                  <a:pt x="224" y="321"/>
                  <a:pt x="221" y="324"/>
                  <a:pt x="220" y="329"/>
                </a:cubicBezTo>
                <a:cubicBezTo>
                  <a:pt x="220" y="332"/>
                  <a:pt x="220" y="334"/>
                  <a:pt x="223" y="335"/>
                </a:cubicBezTo>
                <a:cubicBezTo>
                  <a:pt x="223" y="339"/>
                  <a:pt x="219" y="342"/>
                  <a:pt x="219" y="346"/>
                </a:cubicBezTo>
                <a:cubicBezTo>
                  <a:pt x="219" y="346"/>
                  <a:pt x="220" y="348"/>
                  <a:pt x="220" y="350"/>
                </a:cubicBezTo>
                <a:cubicBezTo>
                  <a:pt x="254" y="344"/>
                  <a:pt x="285" y="327"/>
                  <a:pt x="308" y="302"/>
                </a:cubicBezTo>
                <a:close/>
              </a:path>
            </a:pathLst>
          </a:custGeom>
          <a:solidFill>
            <a:srgbClr val="4FC4B2"/>
          </a:solidFill>
          <a:ln w="9525">
            <a:noFill/>
            <a:round/>
          </a:ln>
        </p:spPr>
        <p:txBody>
          <a:bodyPr vert="horz" wrap="square" lIns="128580" tIns="64290" rIns="128580" bIns="6429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" name="Freeform 217"/>
          <p:cNvSpPr>
            <a:spLocks noEditPoints="1"/>
          </p:cNvSpPr>
          <p:nvPr/>
        </p:nvSpPr>
        <p:spPr bwMode="auto">
          <a:xfrm>
            <a:off x="5384053" y="3589156"/>
            <a:ext cx="440307" cy="330231"/>
          </a:xfrm>
          <a:custGeom>
            <a:avLst/>
            <a:gdLst/>
            <a:ahLst/>
            <a:cxnLst>
              <a:cxn ang="0">
                <a:pos x="78" y="58"/>
              </a:cxn>
              <a:cxn ang="0">
                <a:pos x="0" y="58"/>
              </a:cxn>
              <a:cxn ang="0">
                <a:pos x="0" y="0"/>
              </a:cxn>
              <a:cxn ang="0">
                <a:pos x="5" y="0"/>
              </a:cxn>
              <a:cxn ang="0">
                <a:pos x="5" y="53"/>
              </a:cxn>
              <a:cxn ang="0">
                <a:pos x="78" y="53"/>
              </a:cxn>
              <a:cxn ang="0">
                <a:pos x="78" y="58"/>
              </a:cxn>
              <a:cxn ang="0">
                <a:pos x="73" y="22"/>
              </a:cxn>
              <a:cxn ang="0">
                <a:pos x="71" y="23"/>
              </a:cxn>
              <a:cxn ang="0">
                <a:pos x="66" y="18"/>
              </a:cxn>
              <a:cxn ang="0">
                <a:pos x="42" y="42"/>
              </a:cxn>
              <a:cxn ang="0">
                <a:pos x="40" y="42"/>
              </a:cxn>
              <a:cxn ang="0">
                <a:pos x="31" y="34"/>
              </a:cxn>
              <a:cxn ang="0">
                <a:pos x="16" y="49"/>
              </a:cxn>
              <a:cxn ang="0">
                <a:pos x="8" y="42"/>
              </a:cxn>
              <a:cxn ang="0">
                <a:pos x="30" y="20"/>
              </a:cxn>
              <a:cxn ang="0">
                <a:pos x="32" y="20"/>
              </a:cxn>
              <a:cxn ang="0">
                <a:pos x="41" y="29"/>
              </a:cxn>
              <a:cxn ang="0">
                <a:pos x="59" y="11"/>
              </a:cxn>
              <a:cxn ang="0">
                <a:pos x="54" y="6"/>
              </a:cxn>
              <a:cxn ang="0">
                <a:pos x="55" y="4"/>
              </a:cxn>
              <a:cxn ang="0">
                <a:pos x="71" y="4"/>
              </a:cxn>
              <a:cxn ang="0">
                <a:pos x="73" y="6"/>
              </a:cxn>
              <a:cxn ang="0">
                <a:pos x="73" y="22"/>
              </a:cxn>
            </a:cxnLst>
            <a:rect l="0" t="0" r="r" b="b"/>
            <a:pathLst>
              <a:path w="78" h="58">
                <a:moveTo>
                  <a:pt x="78" y="58"/>
                </a:moveTo>
                <a:cubicBezTo>
                  <a:pt x="0" y="58"/>
                  <a:pt x="0" y="58"/>
                  <a:pt x="0" y="58"/>
                </a:cubicBezTo>
                <a:cubicBezTo>
                  <a:pt x="0" y="0"/>
                  <a:pt x="0" y="0"/>
                  <a:pt x="0" y="0"/>
                </a:cubicBezTo>
                <a:cubicBezTo>
                  <a:pt x="5" y="0"/>
                  <a:pt x="5" y="0"/>
                  <a:pt x="5" y="0"/>
                </a:cubicBezTo>
                <a:cubicBezTo>
                  <a:pt x="5" y="53"/>
                  <a:pt x="5" y="53"/>
                  <a:pt x="5" y="53"/>
                </a:cubicBezTo>
                <a:cubicBezTo>
                  <a:pt x="78" y="53"/>
                  <a:pt x="78" y="53"/>
                  <a:pt x="78" y="53"/>
                </a:cubicBezTo>
                <a:lnTo>
                  <a:pt x="78" y="58"/>
                </a:lnTo>
                <a:close/>
                <a:moveTo>
                  <a:pt x="73" y="22"/>
                </a:moveTo>
                <a:cubicBezTo>
                  <a:pt x="73" y="23"/>
                  <a:pt x="71" y="24"/>
                  <a:pt x="71" y="23"/>
                </a:cubicBezTo>
                <a:cubicBezTo>
                  <a:pt x="66" y="18"/>
                  <a:pt x="66" y="18"/>
                  <a:pt x="66" y="18"/>
                </a:cubicBezTo>
                <a:cubicBezTo>
                  <a:pt x="42" y="42"/>
                  <a:pt x="42" y="42"/>
                  <a:pt x="42" y="42"/>
                </a:cubicBezTo>
                <a:cubicBezTo>
                  <a:pt x="41" y="43"/>
                  <a:pt x="41" y="43"/>
                  <a:pt x="40" y="42"/>
                </a:cubicBezTo>
                <a:cubicBezTo>
                  <a:pt x="31" y="34"/>
                  <a:pt x="31" y="34"/>
                  <a:pt x="31" y="34"/>
                </a:cubicBezTo>
                <a:cubicBezTo>
                  <a:pt x="16" y="49"/>
                  <a:pt x="16" y="49"/>
                  <a:pt x="16" y="49"/>
                </a:cubicBezTo>
                <a:cubicBezTo>
                  <a:pt x="8" y="42"/>
                  <a:pt x="8" y="42"/>
                  <a:pt x="8" y="42"/>
                </a:cubicBezTo>
                <a:cubicBezTo>
                  <a:pt x="30" y="20"/>
                  <a:pt x="30" y="20"/>
                  <a:pt x="30" y="20"/>
                </a:cubicBezTo>
                <a:cubicBezTo>
                  <a:pt x="31" y="19"/>
                  <a:pt x="32" y="19"/>
                  <a:pt x="32" y="20"/>
                </a:cubicBezTo>
                <a:cubicBezTo>
                  <a:pt x="41" y="29"/>
                  <a:pt x="41" y="29"/>
                  <a:pt x="41" y="29"/>
                </a:cubicBezTo>
                <a:cubicBezTo>
                  <a:pt x="59" y="11"/>
                  <a:pt x="59" y="11"/>
                  <a:pt x="59" y="11"/>
                </a:cubicBezTo>
                <a:cubicBezTo>
                  <a:pt x="54" y="6"/>
                  <a:pt x="54" y="6"/>
                  <a:pt x="54" y="6"/>
                </a:cubicBezTo>
                <a:cubicBezTo>
                  <a:pt x="53" y="6"/>
                  <a:pt x="54" y="4"/>
                  <a:pt x="55" y="4"/>
                </a:cubicBezTo>
                <a:cubicBezTo>
                  <a:pt x="71" y="4"/>
                  <a:pt x="71" y="4"/>
                  <a:pt x="71" y="4"/>
                </a:cubicBezTo>
                <a:cubicBezTo>
                  <a:pt x="72" y="4"/>
                  <a:pt x="73" y="5"/>
                  <a:pt x="73" y="6"/>
                </a:cubicBezTo>
                <a:lnTo>
                  <a:pt x="73" y="22"/>
                </a:lnTo>
                <a:close/>
              </a:path>
            </a:pathLst>
          </a:custGeom>
          <a:solidFill>
            <a:srgbClr val="4FC4B2"/>
          </a:solidFill>
          <a:ln w="9525">
            <a:noFill/>
            <a:round/>
          </a:ln>
        </p:spPr>
        <p:txBody>
          <a:bodyPr vert="horz" wrap="square" lIns="128580" tIns="64290" rIns="128580" bIns="6429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" name="Freeform 216"/>
          <p:cNvSpPr>
            <a:spLocks noEditPoints="1"/>
          </p:cNvSpPr>
          <p:nvPr/>
        </p:nvSpPr>
        <p:spPr bwMode="auto">
          <a:xfrm>
            <a:off x="6430535" y="4004792"/>
            <a:ext cx="394070" cy="396750"/>
          </a:xfrm>
          <a:custGeom>
            <a:avLst/>
            <a:gdLst/>
            <a:ahLst/>
            <a:cxnLst>
              <a:cxn ang="0">
                <a:pos x="68" y="34"/>
              </a:cxn>
              <a:cxn ang="0">
                <a:pos x="34" y="68"/>
              </a:cxn>
              <a:cxn ang="0">
                <a:pos x="0" y="34"/>
              </a:cxn>
              <a:cxn ang="0">
                <a:pos x="34" y="0"/>
              </a:cxn>
              <a:cxn ang="0">
                <a:pos x="68" y="34"/>
              </a:cxn>
              <a:cxn ang="0">
                <a:pos x="15" y="40"/>
              </a:cxn>
              <a:cxn ang="0">
                <a:pos x="14" y="34"/>
              </a:cxn>
              <a:cxn ang="0">
                <a:pos x="15" y="27"/>
              </a:cxn>
              <a:cxn ang="0">
                <a:pos x="8" y="20"/>
              </a:cxn>
              <a:cxn ang="0">
                <a:pos x="5" y="34"/>
              </a:cxn>
              <a:cxn ang="0">
                <a:pos x="8" y="47"/>
              </a:cxn>
              <a:cxn ang="0">
                <a:pos x="15" y="40"/>
              </a:cxn>
              <a:cxn ang="0">
                <a:pos x="48" y="34"/>
              </a:cxn>
              <a:cxn ang="0">
                <a:pos x="34" y="19"/>
              </a:cxn>
              <a:cxn ang="0">
                <a:pos x="19" y="34"/>
              </a:cxn>
              <a:cxn ang="0">
                <a:pos x="34" y="48"/>
              </a:cxn>
              <a:cxn ang="0">
                <a:pos x="48" y="34"/>
              </a:cxn>
              <a:cxn ang="0">
                <a:pos x="20" y="8"/>
              </a:cxn>
              <a:cxn ang="0">
                <a:pos x="27" y="15"/>
              </a:cxn>
              <a:cxn ang="0">
                <a:pos x="34" y="14"/>
              </a:cxn>
              <a:cxn ang="0">
                <a:pos x="40" y="15"/>
              </a:cxn>
              <a:cxn ang="0">
                <a:pos x="47" y="8"/>
              </a:cxn>
              <a:cxn ang="0">
                <a:pos x="34" y="5"/>
              </a:cxn>
              <a:cxn ang="0">
                <a:pos x="20" y="8"/>
              </a:cxn>
              <a:cxn ang="0">
                <a:pos x="47" y="59"/>
              </a:cxn>
              <a:cxn ang="0">
                <a:pos x="40" y="52"/>
              </a:cxn>
              <a:cxn ang="0">
                <a:pos x="34" y="53"/>
              </a:cxn>
              <a:cxn ang="0">
                <a:pos x="27" y="52"/>
              </a:cxn>
              <a:cxn ang="0">
                <a:pos x="20" y="59"/>
              </a:cxn>
              <a:cxn ang="0">
                <a:pos x="34" y="63"/>
              </a:cxn>
              <a:cxn ang="0">
                <a:pos x="47" y="59"/>
              </a:cxn>
              <a:cxn ang="0">
                <a:pos x="60" y="47"/>
              </a:cxn>
              <a:cxn ang="0">
                <a:pos x="63" y="34"/>
              </a:cxn>
              <a:cxn ang="0">
                <a:pos x="60" y="20"/>
              </a:cxn>
              <a:cxn ang="0">
                <a:pos x="52" y="27"/>
              </a:cxn>
              <a:cxn ang="0">
                <a:pos x="53" y="34"/>
              </a:cxn>
              <a:cxn ang="0">
                <a:pos x="52" y="40"/>
              </a:cxn>
              <a:cxn ang="0">
                <a:pos x="60" y="47"/>
              </a:cxn>
            </a:cxnLst>
            <a:rect l="0" t="0" r="r" b="b"/>
            <a:pathLst>
              <a:path w="68" h="68">
                <a:moveTo>
                  <a:pt x="68" y="34"/>
                </a:moveTo>
                <a:cubicBezTo>
                  <a:pt x="68" y="52"/>
                  <a:pt x="53" y="68"/>
                  <a:pt x="34" y="68"/>
                </a:cubicBezTo>
                <a:cubicBezTo>
                  <a:pt x="15" y="68"/>
                  <a:pt x="0" y="52"/>
                  <a:pt x="0" y="34"/>
                </a:cubicBezTo>
                <a:cubicBezTo>
                  <a:pt x="0" y="15"/>
                  <a:pt x="15" y="0"/>
                  <a:pt x="34" y="0"/>
                </a:cubicBezTo>
                <a:cubicBezTo>
                  <a:pt x="53" y="0"/>
                  <a:pt x="68" y="15"/>
                  <a:pt x="68" y="34"/>
                </a:cubicBezTo>
                <a:close/>
                <a:moveTo>
                  <a:pt x="15" y="40"/>
                </a:moveTo>
                <a:cubicBezTo>
                  <a:pt x="15" y="38"/>
                  <a:pt x="14" y="36"/>
                  <a:pt x="14" y="34"/>
                </a:cubicBezTo>
                <a:cubicBezTo>
                  <a:pt x="14" y="31"/>
                  <a:pt x="15" y="29"/>
                  <a:pt x="15" y="27"/>
                </a:cubicBezTo>
                <a:cubicBezTo>
                  <a:pt x="8" y="20"/>
                  <a:pt x="8" y="20"/>
                  <a:pt x="8" y="20"/>
                </a:cubicBezTo>
                <a:cubicBezTo>
                  <a:pt x="6" y="24"/>
                  <a:pt x="5" y="29"/>
                  <a:pt x="5" y="34"/>
                </a:cubicBezTo>
                <a:cubicBezTo>
                  <a:pt x="5" y="39"/>
                  <a:pt x="6" y="43"/>
                  <a:pt x="8" y="47"/>
                </a:cubicBezTo>
                <a:lnTo>
                  <a:pt x="15" y="40"/>
                </a:lnTo>
                <a:close/>
                <a:moveTo>
                  <a:pt x="48" y="34"/>
                </a:moveTo>
                <a:cubicBezTo>
                  <a:pt x="48" y="26"/>
                  <a:pt x="42" y="19"/>
                  <a:pt x="34" y="19"/>
                </a:cubicBezTo>
                <a:cubicBezTo>
                  <a:pt x="26" y="19"/>
                  <a:pt x="19" y="26"/>
                  <a:pt x="19" y="34"/>
                </a:cubicBezTo>
                <a:cubicBezTo>
                  <a:pt x="19" y="42"/>
                  <a:pt x="26" y="48"/>
                  <a:pt x="34" y="48"/>
                </a:cubicBezTo>
                <a:cubicBezTo>
                  <a:pt x="42" y="48"/>
                  <a:pt x="48" y="42"/>
                  <a:pt x="48" y="34"/>
                </a:cubicBezTo>
                <a:close/>
                <a:moveTo>
                  <a:pt x="20" y="8"/>
                </a:moveTo>
                <a:cubicBezTo>
                  <a:pt x="27" y="15"/>
                  <a:pt x="27" y="15"/>
                  <a:pt x="27" y="15"/>
                </a:cubicBezTo>
                <a:cubicBezTo>
                  <a:pt x="29" y="15"/>
                  <a:pt x="32" y="14"/>
                  <a:pt x="34" y="14"/>
                </a:cubicBezTo>
                <a:cubicBezTo>
                  <a:pt x="36" y="14"/>
                  <a:pt x="38" y="15"/>
                  <a:pt x="40" y="15"/>
                </a:cubicBezTo>
                <a:cubicBezTo>
                  <a:pt x="47" y="8"/>
                  <a:pt x="47" y="8"/>
                  <a:pt x="47" y="8"/>
                </a:cubicBezTo>
                <a:cubicBezTo>
                  <a:pt x="43" y="6"/>
                  <a:pt x="39" y="5"/>
                  <a:pt x="34" y="5"/>
                </a:cubicBezTo>
                <a:cubicBezTo>
                  <a:pt x="29" y="5"/>
                  <a:pt x="24" y="6"/>
                  <a:pt x="20" y="8"/>
                </a:cubicBezTo>
                <a:close/>
                <a:moveTo>
                  <a:pt x="47" y="59"/>
                </a:moveTo>
                <a:cubicBezTo>
                  <a:pt x="40" y="52"/>
                  <a:pt x="40" y="52"/>
                  <a:pt x="40" y="52"/>
                </a:cubicBezTo>
                <a:cubicBezTo>
                  <a:pt x="38" y="53"/>
                  <a:pt x="36" y="53"/>
                  <a:pt x="34" y="53"/>
                </a:cubicBezTo>
                <a:cubicBezTo>
                  <a:pt x="32" y="53"/>
                  <a:pt x="29" y="53"/>
                  <a:pt x="27" y="52"/>
                </a:cubicBezTo>
                <a:cubicBezTo>
                  <a:pt x="20" y="59"/>
                  <a:pt x="20" y="59"/>
                  <a:pt x="20" y="59"/>
                </a:cubicBezTo>
                <a:cubicBezTo>
                  <a:pt x="24" y="62"/>
                  <a:pt x="29" y="63"/>
                  <a:pt x="34" y="63"/>
                </a:cubicBezTo>
                <a:cubicBezTo>
                  <a:pt x="39" y="63"/>
                  <a:pt x="43" y="62"/>
                  <a:pt x="47" y="59"/>
                </a:cubicBezTo>
                <a:close/>
                <a:moveTo>
                  <a:pt x="60" y="47"/>
                </a:moveTo>
                <a:cubicBezTo>
                  <a:pt x="62" y="43"/>
                  <a:pt x="63" y="39"/>
                  <a:pt x="63" y="34"/>
                </a:cubicBezTo>
                <a:cubicBezTo>
                  <a:pt x="63" y="29"/>
                  <a:pt x="62" y="24"/>
                  <a:pt x="60" y="20"/>
                </a:cubicBezTo>
                <a:cubicBezTo>
                  <a:pt x="52" y="27"/>
                  <a:pt x="52" y="27"/>
                  <a:pt x="52" y="27"/>
                </a:cubicBezTo>
                <a:cubicBezTo>
                  <a:pt x="53" y="29"/>
                  <a:pt x="53" y="32"/>
                  <a:pt x="53" y="34"/>
                </a:cubicBezTo>
                <a:cubicBezTo>
                  <a:pt x="53" y="36"/>
                  <a:pt x="53" y="38"/>
                  <a:pt x="52" y="40"/>
                </a:cubicBezTo>
                <a:lnTo>
                  <a:pt x="60" y="47"/>
                </a:lnTo>
                <a:close/>
              </a:path>
            </a:pathLst>
          </a:custGeom>
          <a:solidFill>
            <a:srgbClr val="4FC4B2"/>
          </a:solidFill>
          <a:ln w="9525">
            <a:noFill/>
            <a:round/>
          </a:ln>
        </p:spPr>
        <p:txBody>
          <a:bodyPr vert="horz" wrap="square" lIns="128580" tIns="64290" rIns="128580" bIns="6429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" name="Freeform 135"/>
          <p:cNvSpPr>
            <a:spLocks noEditPoints="1"/>
          </p:cNvSpPr>
          <p:nvPr/>
        </p:nvSpPr>
        <p:spPr bwMode="auto">
          <a:xfrm>
            <a:off x="6390194" y="2792170"/>
            <a:ext cx="352544" cy="330231"/>
          </a:xfrm>
          <a:custGeom>
            <a:avLst/>
            <a:gdLst/>
            <a:ahLst/>
            <a:cxnLst>
              <a:cxn ang="0">
                <a:pos x="13" y="39"/>
              </a:cxn>
              <a:cxn ang="0">
                <a:pos x="8" y="39"/>
              </a:cxn>
              <a:cxn ang="0">
                <a:pos x="0" y="33"/>
              </a:cxn>
              <a:cxn ang="0">
                <a:pos x="5" y="19"/>
              </a:cxn>
              <a:cxn ang="0">
                <a:pos x="15" y="22"/>
              </a:cxn>
              <a:cxn ang="0">
                <a:pos x="20" y="21"/>
              </a:cxn>
              <a:cxn ang="0">
                <a:pos x="20" y="24"/>
              </a:cxn>
              <a:cxn ang="0">
                <a:pos x="23" y="34"/>
              </a:cxn>
              <a:cxn ang="0">
                <a:pos x="13" y="39"/>
              </a:cxn>
              <a:cxn ang="0">
                <a:pos x="15" y="19"/>
              </a:cxn>
              <a:cxn ang="0">
                <a:pos x="5" y="9"/>
              </a:cxn>
              <a:cxn ang="0">
                <a:pos x="15" y="0"/>
              </a:cxn>
              <a:cxn ang="0">
                <a:pos x="25" y="9"/>
              </a:cxn>
              <a:cxn ang="0">
                <a:pos x="15" y="19"/>
              </a:cxn>
              <a:cxn ang="0">
                <a:pos x="53" y="68"/>
              </a:cxn>
              <a:cxn ang="0">
                <a:pos x="20" y="68"/>
              </a:cxn>
              <a:cxn ang="0">
                <a:pos x="10" y="58"/>
              </a:cxn>
              <a:cxn ang="0">
                <a:pos x="23" y="36"/>
              </a:cxn>
              <a:cxn ang="0">
                <a:pos x="37" y="41"/>
              </a:cxn>
              <a:cxn ang="0">
                <a:pos x="50" y="36"/>
              </a:cxn>
              <a:cxn ang="0">
                <a:pos x="64" y="58"/>
              </a:cxn>
              <a:cxn ang="0">
                <a:pos x="53" y="68"/>
              </a:cxn>
              <a:cxn ang="0">
                <a:pos x="37" y="39"/>
              </a:cxn>
              <a:cxn ang="0">
                <a:pos x="22" y="24"/>
              </a:cxn>
              <a:cxn ang="0">
                <a:pos x="37" y="9"/>
              </a:cxn>
              <a:cxn ang="0">
                <a:pos x="51" y="24"/>
              </a:cxn>
              <a:cxn ang="0">
                <a:pos x="37" y="39"/>
              </a:cxn>
              <a:cxn ang="0">
                <a:pos x="59" y="19"/>
              </a:cxn>
              <a:cxn ang="0">
                <a:pos x="49" y="9"/>
              </a:cxn>
              <a:cxn ang="0">
                <a:pos x="59" y="0"/>
              </a:cxn>
              <a:cxn ang="0">
                <a:pos x="68" y="9"/>
              </a:cxn>
              <a:cxn ang="0">
                <a:pos x="59" y="19"/>
              </a:cxn>
              <a:cxn ang="0">
                <a:pos x="66" y="39"/>
              </a:cxn>
              <a:cxn ang="0">
                <a:pos x="61" y="39"/>
              </a:cxn>
              <a:cxn ang="0">
                <a:pos x="51" y="34"/>
              </a:cxn>
              <a:cxn ang="0">
                <a:pos x="54" y="24"/>
              </a:cxn>
              <a:cxn ang="0">
                <a:pos x="54" y="21"/>
              </a:cxn>
              <a:cxn ang="0">
                <a:pos x="59" y="22"/>
              </a:cxn>
              <a:cxn ang="0">
                <a:pos x="69" y="19"/>
              </a:cxn>
              <a:cxn ang="0">
                <a:pos x="73" y="33"/>
              </a:cxn>
              <a:cxn ang="0">
                <a:pos x="66" y="39"/>
              </a:cxn>
            </a:cxnLst>
            <a:rect l="0" t="0" r="r" b="b"/>
            <a:pathLst>
              <a:path w="73" h="68">
                <a:moveTo>
                  <a:pt x="13" y="39"/>
                </a:moveTo>
                <a:cubicBezTo>
                  <a:pt x="8" y="39"/>
                  <a:pt x="8" y="39"/>
                  <a:pt x="8" y="39"/>
                </a:cubicBezTo>
                <a:cubicBezTo>
                  <a:pt x="4" y="39"/>
                  <a:pt x="0" y="37"/>
                  <a:pt x="0" y="33"/>
                </a:cubicBezTo>
                <a:cubicBezTo>
                  <a:pt x="0" y="29"/>
                  <a:pt x="0" y="19"/>
                  <a:pt x="5" y="19"/>
                </a:cubicBezTo>
                <a:cubicBezTo>
                  <a:pt x="6" y="19"/>
                  <a:pt x="10" y="22"/>
                  <a:pt x="15" y="22"/>
                </a:cubicBezTo>
                <a:cubicBezTo>
                  <a:pt x="17" y="22"/>
                  <a:pt x="18" y="22"/>
                  <a:pt x="20" y="21"/>
                </a:cubicBezTo>
                <a:cubicBezTo>
                  <a:pt x="20" y="22"/>
                  <a:pt x="20" y="23"/>
                  <a:pt x="20" y="24"/>
                </a:cubicBezTo>
                <a:cubicBezTo>
                  <a:pt x="20" y="27"/>
                  <a:pt x="21" y="31"/>
                  <a:pt x="23" y="34"/>
                </a:cubicBezTo>
                <a:cubicBezTo>
                  <a:pt x="19" y="34"/>
                  <a:pt x="15" y="36"/>
                  <a:pt x="13" y="39"/>
                </a:cubicBezTo>
                <a:close/>
                <a:moveTo>
                  <a:pt x="15" y="19"/>
                </a:moveTo>
                <a:cubicBezTo>
                  <a:pt x="10" y="19"/>
                  <a:pt x="5" y="15"/>
                  <a:pt x="5" y="9"/>
                </a:cubicBezTo>
                <a:cubicBezTo>
                  <a:pt x="5" y="4"/>
                  <a:pt x="10" y="0"/>
                  <a:pt x="15" y="0"/>
                </a:cubicBezTo>
                <a:cubicBezTo>
                  <a:pt x="20" y="0"/>
                  <a:pt x="25" y="4"/>
                  <a:pt x="25" y="9"/>
                </a:cubicBezTo>
                <a:cubicBezTo>
                  <a:pt x="25" y="15"/>
                  <a:pt x="20" y="19"/>
                  <a:pt x="15" y="19"/>
                </a:cubicBezTo>
                <a:close/>
                <a:moveTo>
                  <a:pt x="53" y="68"/>
                </a:moveTo>
                <a:cubicBezTo>
                  <a:pt x="20" y="68"/>
                  <a:pt x="20" y="68"/>
                  <a:pt x="20" y="68"/>
                </a:cubicBezTo>
                <a:cubicBezTo>
                  <a:pt x="14" y="68"/>
                  <a:pt x="10" y="64"/>
                  <a:pt x="10" y="58"/>
                </a:cubicBezTo>
                <a:cubicBezTo>
                  <a:pt x="10" y="49"/>
                  <a:pt x="12" y="36"/>
                  <a:pt x="23" y="36"/>
                </a:cubicBezTo>
                <a:cubicBezTo>
                  <a:pt x="25" y="36"/>
                  <a:pt x="29" y="41"/>
                  <a:pt x="37" y="41"/>
                </a:cubicBezTo>
                <a:cubicBezTo>
                  <a:pt x="44" y="41"/>
                  <a:pt x="49" y="36"/>
                  <a:pt x="50" y="36"/>
                </a:cubicBezTo>
                <a:cubicBezTo>
                  <a:pt x="62" y="36"/>
                  <a:pt x="64" y="49"/>
                  <a:pt x="64" y="58"/>
                </a:cubicBezTo>
                <a:cubicBezTo>
                  <a:pt x="64" y="64"/>
                  <a:pt x="60" y="68"/>
                  <a:pt x="53" y="68"/>
                </a:cubicBezTo>
                <a:close/>
                <a:moveTo>
                  <a:pt x="37" y="39"/>
                </a:moveTo>
                <a:cubicBezTo>
                  <a:pt x="29" y="39"/>
                  <a:pt x="22" y="32"/>
                  <a:pt x="22" y="24"/>
                </a:cubicBezTo>
                <a:cubicBezTo>
                  <a:pt x="22" y="16"/>
                  <a:pt x="29" y="9"/>
                  <a:pt x="37" y="9"/>
                </a:cubicBezTo>
                <a:cubicBezTo>
                  <a:pt x="45" y="9"/>
                  <a:pt x="51" y="16"/>
                  <a:pt x="51" y="24"/>
                </a:cubicBezTo>
                <a:cubicBezTo>
                  <a:pt x="51" y="32"/>
                  <a:pt x="45" y="39"/>
                  <a:pt x="37" y="39"/>
                </a:cubicBezTo>
                <a:close/>
                <a:moveTo>
                  <a:pt x="59" y="19"/>
                </a:moveTo>
                <a:cubicBezTo>
                  <a:pt x="53" y="19"/>
                  <a:pt x="49" y="15"/>
                  <a:pt x="49" y="9"/>
                </a:cubicBezTo>
                <a:cubicBezTo>
                  <a:pt x="49" y="4"/>
                  <a:pt x="53" y="0"/>
                  <a:pt x="59" y="0"/>
                </a:cubicBezTo>
                <a:cubicBezTo>
                  <a:pt x="64" y="0"/>
                  <a:pt x="68" y="4"/>
                  <a:pt x="68" y="9"/>
                </a:cubicBezTo>
                <a:cubicBezTo>
                  <a:pt x="68" y="15"/>
                  <a:pt x="64" y="19"/>
                  <a:pt x="59" y="19"/>
                </a:cubicBezTo>
                <a:close/>
                <a:moveTo>
                  <a:pt x="66" y="39"/>
                </a:moveTo>
                <a:cubicBezTo>
                  <a:pt x="61" y="39"/>
                  <a:pt x="61" y="39"/>
                  <a:pt x="61" y="39"/>
                </a:cubicBezTo>
                <a:cubicBezTo>
                  <a:pt x="58" y="36"/>
                  <a:pt x="55" y="34"/>
                  <a:pt x="51" y="34"/>
                </a:cubicBezTo>
                <a:cubicBezTo>
                  <a:pt x="53" y="31"/>
                  <a:pt x="54" y="27"/>
                  <a:pt x="54" y="24"/>
                </a:cubicBezTo>
                <a:cubicBezTo>
                  <a:pt x="54" y="23"/>
                  <a:pt x="54" y="22"/>
                  <a:pt x="54" y="21"/>
                </a:cubicBezTo>
                <a:cubicBezTo>
                  <a:pt x="55" y="22"/>
                  <a:pt x="57" y="22"/>
                  <a:pt x="59" y="22"/>
                </a:cubicBezTo>
                <a:cubicBezTo>
                  <a:pt x="64" y="22"/>
                  <a:pt x="68" y="19"/>
                  <a:pt x="69" y="19"/>
                </a:cubicBezTo>
                <a:cubicBezTo>
                  <a:pt x="73" y="19"/>
                  <a:pt x="73" y="29"/>
                  <a:pt x="73" y="33"/>
                </a:cubicBezTo>
                <a:cubicBezTo>
                  <a:pt x="73" y="37"/>
                  <a:pt x="70" y="39"/>
                  <a:pt x="66" y="39"/>
                </a:cubicBezTo>
                <a:close/>
              </a:path>
            </a:pathLst>
          </a:custGeom>
          <a:solidFill>
            <a:srgbClr val="4FC4B2"/>
          </a:solidFill>
          <a:ln w="9525">
            <a:noFill/>
            <a:round/>
          </a:ln>
        </p:spPr>
        <p:txBody>
          <a:bodyPr vert="horz" wrap="square" lIns="128580" tIns="64290" rIns="128580" bIns="6429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" name="íślîďe"/>
          <p:cNvSpPr/>
          <p:nvPr/>
        </p:nvSpPr>
        <p:spPr bwMode="auto">
          <a:xfrm>
            <a:off x="7035101" y="4698371"/>
            <a:ext cx="3367000" cy="864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</a:p>
        </p:txBody>
      </p:sp>
      <p:sp>
        <p:nvSpPr>
          <p:cNvPr id="13" name="íṣḻíde"/>
          <p:cNvSpPr txBox="1"/>
          <p:nvPr/>
        </p:nvSpPr>
        <p:spPr bwMode="auto">
          <a:xfrm>
            <a:off x="7035100" y="4256567"/>
            <a:ext cx="3367001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</a:p>
        </p:txBody>
      </p:sp>
      <p:sp>
        <p:nvSpPr>
          <p:cNvPr id="14" name="íślîďe"/>
          <p:cNvSpPr/>
          <p:nvPr/>
        </p:nvSpPr>
        <p:spPr bwMode="auto">
          <a:xfrm>
            <a:off x="8825000" y="2976167"/>
            <a:ext cx="3367000" cy="864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</a:p>
        </p:txBody>
      </p:sp>
      <p:sp>
        <p:nvSpPr>
          <p:cNvPr id="15" name="íṣḻíde"/>
          <p:cNvSpPr txBox="1"/>
          <p:nvPr/>
        </p:nvSpPr>
        <p:spPr bwMode="auto">
          <a:xfrm>
            <a:off x="8824999" y="2534363"/>
            <a:ext cx="3367001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</a:p>
        </p:txBody>
      </p:sp>
      <p:sp>
        <p:nvSpPr>
          <p:cNvPr id="16" name="íślîďe"/>
          <p:cNvSpPr/>
          <p:nvPr/>
        </p:nvSpPr>
        <p:spPr bwMode="auto">
          <a:xfrm>
            <a:off x="7035101" y="1263294"/>
            <a:ext cx="3367000" cy="864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</a:p>
        </p:txBody>
      </p:sp>
      <p:sp>
        <p:nvSpPr>
          <p:cNvPr id="17" name="íṣḻíde"/>
          <p:cNvSpPr txBox="1"/>
          <p:nvPr/>
        </p:nvSpPr>
        <p:spPr bwMode="auto">
          <a:xfrm>
            <a:off x="7035100" y="821490"/>
            <a:ext cx="3367001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</a:p>
        </p:txBody>
      </p:sp>
      <p:sp>
        <p:nvSpPr>
          <p:cNvPr id="18" name="íślîďe"/>
          <p:cNvSpPr/>
          <p:nvPr/>
        </p:nvSpPr>
        <p:spPr bwMode="auto">
          <a:xfrm>
            <a:off x="898633" y="3475651"/>
            <a:ext cx="3367000" cy="864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</a:p>
        </p:txBody>
      </p:sp>
      <p:sp>
        <p:nvSpPr>
          <p:cNvPr id="19" name="íṣḻíde"/>
          <p:cNvSpPr txBox="1"/>
          <p:nvPr/>
        </p:nvSpPr>
        <p:spPr bwMode="auto">
          <a:xfrm>
            <a:off x="898632" y="3033847"/>
            <a:ext cx="3367001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</a:p>
        </p:txBody>
      </p:sp>
      <p:sp>
        <p:nvSpPr>
          <p:cNvPr id="20" name="íślîďe"/>
          <p:cNvSpPr/>
          <p:nvPr/>
        </p:nvSpPr>
        <p:spPr bwMode="auto">
          <a:xfrm>
            <a:off x="898633" y="5005497"/>
            <a:ext cx="3367000" cy="864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</a:p>
        </p:txBody>
      </p:sp>
      <p:sp>
        <p:nvSpPr>
          <p:cNvPr id="21" name="íṣḻíde"/>
          <p:cNvSpPr txBox="1"/>
          <p:nvPr/>
        </p:nvSpPr>
        <p:spPr bwMode="auto">
          <a:xfrm>
            <a:off x="898632" y="4563693"/>
            <a:ext cx="3367001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938" b="58765"/>
          <a:stretch/>
        </p:blipFill>
        <p:spPr>
          <a:xfrm rot="16200000">
            <a:off x="-261839" y="261840"/>
            <a:ext cx="1957369" cy="1433687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315" t="75788"/>
          <a:stretch/>
        </p:blipFill>
        <p:spPr>
          <a:xfrm rot="16200000">
            <a:off x="10534074" y="100869"/>
            <a:ext cx="1807499" cy="1508355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235" r="58476"/>
          <a:stretch/>
        </p:blipFill>
        <p:spPr>
          <a:xfrm rot="16200000">
            <a:off x="10093016" y="4759012"/>
            <a:ext cx="1454116" cy="2743859"/>
          </a:xfrm>
          <a:prstGeom prst="rect">
            <a:avLst/>
          </a:prstGeom>
        </p:spPr>
      </p:pic>
      <p:sp>
        <p:nvSpPr>
          <p:cNvPr id="30" name="矩形 29"/>
          <p:cNvSpPr/>
          <p:nvPr/>
        </p:nvSpPr>
        <p:spPr>
          <a:xfrm>
            <a:off x="293511" y="327378"/>
            <a:ext cx="11559822" cy="6412089"/>
          </a:xfrm>
          <a:prstGeom prst="rect">
            <a:avLst/>
          </a:prstGeom>
          <a:noFill/>
          <a:ln w="76200">
            <a:solidFill>
              <a:srgbClr val="4FC4B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9832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</TotalTime>
  <Words>1483</Words>
  <Application>Microsoft Office PowerPoint</Application>
  <PresentationFormat>宽屏</PresentationFormat>
  <Paragraphs>313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5" baseType="lpstr">
      <vt:lpstr>Aharoni</vt:lpstr>
      <vt:lpstr>맑은 고딕</vt:lpstr>
      <vt:lpstr>宋体</vt:lpstr>
      <vt:lpstr>微软雅黑</vt:lpstr>
      <vt:lpstr>微软雅黑 Light</vt:lpstr>
      <vt:lpstr>幼圆</vt:lpstr>
      <vt:lpstr>Arial</vt:lpstr>
      <vt:lpstr>Arial Black</vt:lpstr>
      <vt:lpstr>Calibri</vt:lpstr>
      <vt:lpstr>Impact</vt:lpstr>
      <vt:lpstr>Times New Roman</vt:lpstr>
      <vt:lpstr>Wingdings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StephenZhu</dc:creator>
  <cp:keywords>51PPT模板网</cp:keywords>
  <dc:description>www.51pptmoban.com</dc:description>
  <cp:lastModifiedBy>阳光 男孩</cp:lastModifiedBy>
  <cp:revision>8</cp:revision>
  <dcterms:created xsi:type="dcterms:W3CDTF">2019-06-03T12:08:46Z</dcterms:created>
  <dcterms:modified xsi:type="dcterms:W3CDTF">2020-05-20T12:05:35Z</dcterms:modified>
</cp:coreProperties>
</file>